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7" r:id="rId2"/>
    <p:sldId id="256" r:id="rId3"/>
    <p:sldId id="258" r:id="rId4"/>
    <p:sldId id="299" r:id="rId5"/>
    <p:sldId id="300" r:id="rId6"/>
    <p:sldId id="301" r:id="rId7"/>
    <p:sldId id="302" r:id="rId8"/>
    <p:sldId id="303" r:id="rId9"/>
    <p:sldId id="265" r:id="rId10"/>
    <p:sldId id="305" r:id="rId11"/>
    <p:sldId id="304" r:id="rId12"/>
    <p:sldId id="296" r:id="rId13"/>
    <p:sldId id="313" r:id="rId14"/>
    <p:sldId id="314" r:id="rId15"/>
    <p:sldId id="315" r:id="rId16"/>
    <p:sldId id="279" r:id="rId17"/>
    <p:sldId id="316" r:id="rId18"/>
    <p:sldId id="292" r:id="rId19"/>
    <p:sldId id="317" r:id="rId20"/>
    <p:sldId id="318" r:id="rId21"/>
    <p:sldId id="319" r:id="rId22"/>
    <p:sldId id="320" r:id="rId23"/>
    <p:sldId id="321" r:id="rId24"/>
    <p:sldId id="322" r:id="rId25"/>
    <p:sldId id="323" r:id="rId26"/>
    <p:sldId id="324" r:id="rId27"/>
    <p:sldId id="325" r:id="rId28"/>
    <p:sldId id="306" r:id="rId29"/>
    <p:sldId id="307" r:id="rId30"/>
    <p:sldId id="308" r:id="rId31"/>
    <p:sldId id="309" r:id="rId32"/>
    <p:sldId id="310" r:id="rId33"/>
    <p:sldId id="298" r:id="rId34"/>
    <p:sldId id="311" r:id="rId35"/>
    <p:sldId id="312" r:id="rId36"/>
    <p:sldId id="326" r:id="rId37"/>
    <p:sldId id="327"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659B6BC9-5DA5-4081-90F5-CBBEB061AE45}">
          <p14:sldIdLst>
            <p14:sldId id="257"/>
            <p14:sldId id="256"/>
            <p14:sldId id="258"/>
            <p14:sldId id="299"/>
            <p14:sldId id="300"/>
            <p14:sldId id="301"/>
            <p14:sldId id="302"/>
            <p14:sldId id="303"/>
            <p14:sldId id="265"/>
            <p14:sldId id="305"/>
            <p14:sldId id="304"/>
            <p14:sldId id="296"/>
            <p14:sldId id="313"/>
            <p14:sldId id="314"/>
            <p14:sldId id="315"/>
            <p14:sldId id="279"/>
            <p14:sldId id="316"/>
            <p14:sldId id="292"/>
            <p14:sldId id="317"/>
            <p14:sldId id="318"/>
            <p14:sldId id="319"/>
            <p14:sldId id="320"/>
            <p14:sldId id="321"/>
            <p14:sldId id="322"/>
            <p14:sldId id="323"/>
            <p14:sldId id="324"/>
            <p14:sldId id="325"/>
            <p14:sldId id="306"/>
            <p14:sldId id="307"/>
            <p14:sldId id="308"/>
            <p14:sldId id="309"/>
            <p14:sldId id="310"/>
            <p14:sldId id="298"/>
            <p14:sldId id="311"/>
            <p14:sldId id="312"/>
            <p14:sldId id="326"/>
            <p14:sldId id="32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0" autoAdjust="0"/>
    <p:restoredTop sz="81447" autoAdjust="0"/>
  </p:normalViewPr>
  <p:slideViewPr>
    <p:cSldViewPr snapToGrid="0">
      <p:cViewPr varScale="1">
        <p:scale>
          <a:sx n="59" d="100"/>
          <a:sy n="59" d="100"/>
        </p:scale>
        <p:origin x="11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ata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B678D9-F9F8-4A9F-9375-68D9956D6C70}"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4197D5C-A75C-46B2-A438-9E6DF0BC50B2}">
      <dgm:prSet/>
      <dgm:spPr/>
      <dgm:t>
        <a:bodyPr/>
        <a:lstStyle/>
        <a:p>
          <a:pPr>
            <a:lnSpc>
              <a:spcPct val="100000"/>
            </a:lnSpc>
          </a:pPr>
          <a:r>
            <a:rPr lang="pl-PL"/>
            <a:t>ustawa  reguluje  zasady  i  tryb  rejestracji  stanu  cywilnego  oraz  dokonywania  czynności z zakresu rejestracji stanu cywilnego</a:t>
          </a:r>
          <a:endParaRPr lang="en-US"/>
        </a:p>
      </dgm:t>
    </dgm:pt>
    <dgm:pt modelId="{36BF32A9-5DBA-46DD-9BA8-7E11C20C4DA4}" type="parTrans" cxnId="{853B75A1-3A43-44F0-AE14-2F65CE28BC20}">
      <dgm:prSet/>
      <dgm:spPr/>
      <dgm:t>
        <a:bodyPr/>
        <a:lstStyle/>
        <a:p>
          <a:endParaRPr lang="en-US"/>
        </a:p>
      </dgm:t>
    </dgm:pt>
    <dgm:pt modelId="{42113A4F-D1A5-4CB9-B648-08C24E470C18}" type="sibTrans" cxnId="{853B75A1-3A43-44F0-AE14-2F65CE28BC20}">
      <dgm:prSet/>
      <dgm:spPr/>
      <dgm:t>
        <a:bodyPr/>
        <a:lstStyle/>
        <a:p>
          <a:endParaRPr lang="en-US"/>
        </a:p>
      </dgm:t>
    </dgm:pt>
    <dgm:pt modelId="{9361A69B-A651-4F14-9361-4BF3888D8372}">
      <dgm:prSet/>
      <dgm:spPr/>
      <dgm:t>
        <a:bodyPr/>
        <a:lstStyle/>
        <a:p>
          <a:pPr>
            <a:lnSpc>
              <a:spcPct val="100000"/>
            </a:lnSpc>
          </a:pPr>
          <a:r>
            <a:rPr lang="pl-PL"/>
            <a:t>Stan cywilny - sytuacja prawna osoby wyrażona przez cechy indywidualizujące osobę, kształtowana przez zdarzenia naturalne, czynności prawne lub orzeczenia sądów, lub decyzje organów, stwierdzona w akcie stanu cywilnego.</a:t>
          </a:r>
          <a:endParaRPr lang="en-US"/>
        </a:p>
      </dgm:t>
    </dgm:pt>
    <dgm:pt modelId="{B6BF9F34-991F-43AB-8A5B-DB4FB485602E}" type="parTrans" cxnId="{886636CF-D63F-4AD4-ADF8-0493E7E7B98D}">
      <dgm:prSet/>
      <dgm:spPr/>
      <dgm:t>
        <a:bodyPr/>
        <a:lstStyle/>
        <a:p>
          <a:endParaRPr lang="en-US"/>
        </a:p>
      </dgm:t>
    </dgm:pt>
    <dgm:pt modelId="{02B57374-8B50-4953-A0BF-C8ABEBFAFE6F}" type="sibTrans" cxnId="{886636CF-D63F-4AD4-ADF8-0493E7E7B98D}">
      <dgm:prSet/>
      <dgm:spPr/>
      <dgm:t>
        <a:bodyPr/>
        <a:lstStyle/>
        <a:p>
          <a:endParaRPr lang="en-US"/>
        </a:p>
      </dgm:t>
    </dgm:pt>
    <dgm:pt modelId="{8BFFA70F-E9BC-4D28-A1CE-538A9EF561A3}" type="pres">
      <dgm:prSet presAssocID="{BAB678D9-F9F8-4A9F-9375-68D9956D6C70}" presName="root" presStyleCnt="0">
        <dgm:presLayoutVars>
          <dgm:dir/>
          <dgm:resizeHandles val="exact"/>
        </dgm:presLayoutVars>
      </dgm:prSet>
      <dgm:spPr/>
    </dgm:pt>
    <dgm:pt modelId="{30333DDB-0E51-4B24-8D08-897B5B679750}" type="pres">
      <dgm:prSet presAssocID="{B4197D5C-A75C-46B2-A438-9E6DF0BC50B2}" presName="compNode" presStyleCnt="0"/>
      <dgm:spPr/>
    </dgm:pt>
    <dgm:pt modelId="{5331C8C3-462D-4934-8816-DF0525AED5CE}" type="pres">
      <dgm:prSet presAssocID="{B4197D5C-A75C-46B2-A438-9E6DF0BC50B2}" presName="bgRect" presStyleLbl="bgShp" presStyleIdx="0" presStyleCnt="2"/>
      <dgm:spPr/>
    </dgm:pt>
    <dgm:pt modelId="{28F21553-FA6F-4498-8647-D899BB7A49E6}" type="pres">
      <dgm:prSet presAssocID="{B4197D5C-A75C-46B2-A438-9E6DF0BC50B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Dokument"/>
        </a:ext>
      </dgm:extLst>
    </dgm:pt>
    <dgm:pt modelId="{772BB60C-C779-41A5-A41E-0AA8F736B42E}" type="pres">
      <dgm:prSet presAssocID="{B4197D5C-A75C-46B2-A438-9E6DF0BC50B2}" presName="spaceRect" presStyleCnt="0"/>
      <dgm:spPr/>
    </dgm:pt>
    <dgm:pt modelId="{72356E39-5D1F-4647-B08B-B64336E7E834}" type="pres">
      <dgm:prSet presAssocID="{B4197D5C-A75C-46B2-A438-9E6DF0BC50B2}" presName="parTx" presStyleLbl="revTx" presStyleIdx="0" presStyleCnt="2">
        <dgm:presLayoutVars>
          <dgm:chMax val="0"/>
          <dgm:chPref val="0"/>
        </dgm:presLayoutVars>
      </dgm:prSet>
      <dgm:spPr/>
    </dgm:pt>
    <dgm:pt modelId="{B75F66EA-223E-4EFA-8352-9764A408BF9B}" type="pres">
      <dgm:prSet presAssocID="{42113A4F-D1A5-4CB9-B648-08C24E470C18}" presName="sibTrans" presStyleCnt="0"/>
      <dgm:spPr/>
    </dgm:pt>
    <dgm:pt modelId="{A6F74D55-7B73-48B8-AB01-EB375BE4DC9B}" type="pres">
      <dgm:prSet presAssocID="{9361A69B-A651-4F14-9361-4BF3888D8372}" presName="compNode" presStyleCnt="0"/>
      <dgm:spPr/>
    </dgm:pt>
    <dgm:pt modelId="{042CC4CE-D304-4F2D-A0C1-88D40745F01A}" type="pres">
      <dgm:prSet presAssocID="{9361A69B-A651-4F14-9361-4BF3888D8372}" presName="bgRect" presStyleLbl="bgShp" presStyleIdx="1" presStyleCnt="2"/>
      <dgm:spPr/>
    </dgm:pt>
    <dgm:pt modelId="{FC3CA62E-B3B2-4AEA-9905-419B350219FF}" type="pres">
      <dgm:prSet presAssocID="{9361A69B-A651-4F14-9361-4BF3888D837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nfused Person"/>
        </a:ext>
      </dgm:extLst>
    </dgm:pt>
    <dgm:pt modelId="{F6EE751B-5AA4-470C-B199-92A3A7564DB2}" type="pres">
      <dgm:prSet presAssocID="{9361A69B-A651-4F14-9361-4BF3888D8372}" presName="spaceRect" presStyleCnt="0"/>
      <dgm:spPr/>
    </dgm:pt>
    <dgm:pt modelId="{528F1B72-3D6F-4512-A36C-85E23CD81080}" type="pres">
      <dgm:prSet presAssocID="{9361A69B-A651-4F14-9361-4BF3888D8372}" presName="parTx" presStyleLbl="revTx" presStyleIdx="1" presStyleCnt="2">
        <dgm:presLayoutVars>
          <dgm:chMax val="0"/>
          <dgm:chPref val="0"/>
        </dgm:presLayoutVars>
      </dgm:prSet>
      <dgm:spPr/>
    </dgm:pt>
  </dgm:ptLst>
  <dgm:cxnLst>
    <dgm:cxn modelId="{FD2B0C93-17CF-4A27-A1C8-662155B292F2}" type="presOf" srcId="{9361A69B-A651-4F14-9361-4BF3888D8372}" destId="{528F1B72-3D6F-4512-A36C-85E23CD81080}" srcOrd="0" destOrd="0" presId="urn:microsoft.com/office/officeart/2018/2/layout/IconVerticalSolidList"/>
    <dgm:cxn modelId="{853B75A1-3A43-44F0-AE14-2F65CE28BC20}" srcId="{BAB678D9-F9F8-4A9F-9375-68D9956D6C70}" destId="{B4197D5C-A75C-46B2-A438-9E6DF0BC50B2}" srcOrd="0" destOrd="0" parTransId="{36BF32A9-5DBA-46DD-9BA8-7E11C20C4DA4}" sibTransId="{42113A4F-D1A5-4CB9-B648-08C24E470C18}"/>
    <dgm:cxn modelId="{EAEF7EAA-2AEB-4A35-8005-29592C00A110}" type="presOf" srcId="{B4197D5C-A75C-46B2-A438-9E6DF0BC50B2}" destId="{72356E39-5D1F-4647-B08B-B64336E7E834}" srcOrd="0" destOrd="0" presId="urn:microsoft.com/office/officeart/2018/2/layout/IconVerticalSolidList"/>
    <dgm:cxn modelId="{886636CF-D63F-4AD4-ADF8-0493E7E7B98D}" srcId="{BAB678D9-F9F8-4A9F-9375-68D9956D6C70}" destId="{9361A69B-A651-4F14-9361-4BF3888D8372}" srcOrd="1" destOrd="0" parTransId="{B6BF9F34-991F-43AB-8A5B-DB4FB485602E}" sibTransId="{02B57374-8B50-4953-A0BF-C8ABEBFAFE6F}"/>
    <dgm:cxn modelId="{5B4D59D4-F51A-4759-97BE-AFF917FA4211}" type="presOf" srcId="{BAB678D9-F9F8-4A9F-9375-68D9956D6C70}" destId="{8BFFA70F-E9BC-4D28-A1CE-538A9EF561A3}" srcOrd="0" destOrd="0" presId="urn:microsoft.com/office/officeart/2018/2/layout/IconVerticalSolidList"/>
    <dgm:cxn modelId="{A05934FF-F602-4E06-9024-9B524BE3FA8F}" type="presParOf" srcId="{8BFFA70F-E9BC-4D28-A1CE-538A9EF561A3}" destId="{30333DDB-0E51-4B24-8D08-897B5B679750}" srcOrd="0" destOrd="0" presId="urn:microsoft.com/office/officeart/2018/2/layout/IconVerticalSolidList"/>
    <dgm:cxn modelId="{4AD041A6-E0C9-4E22-B99F-A500E4FD2755}" type="presParOf" srcId="{30333DDB-0E51-4B24-8D08-897B5B679750}" destId="{5331C8C3-462D-4934-8816-DF0525AED5CE}" srcOrd="0" destOrd="0" presId="urn:microsoft.com/office/officeart/2018/2/layout/IconVerticalSolidList"/>
    <dgm:cxn modelId="{E4885BE0-D59D-4533-892C-23C4C3BB55D4}" type="presParOf" srcId="{30333DDB-0E51-4B24-8D08-897B5B679750}" destId="{28F21553-FA6F-4498-8647-D899BB7A49E6}" srcOrd="1" destOrd="0" presId="urn:microsoft.com/office/officeart/2018/2/layout/IconVerticalSolidList"/>
    <dgm:cxn modelId="{2CF37708-7D04-4DD0-8D70-85FBD6362BCD}" type="presParOf" srcId="{30333DDB-0E51-4B24-8D08-897B5B679750}" destId="{772BB60C-C779-41A5-A41E-0AA8F736B42E}" srcOrd="2" destOrd="0" presId="urn:microsoft.com/office/officeart/2018/2/layout/IconVerticalSolidList"/>
    <dgm:cxn modelId="{4365D6DD-580C-4D64-8805-3D650CA5CA5F}" type="presParOf" srcId="{30333DDB-0E51-4B24-8D08-897B5B679750}" destId="{72356E39-5D1F-4647-B08B-B64336E7E834}" srcOrd="3" destOrd="0" presId="urn:microsoft.com/office/officeart/2018/2/layout/IconVerticalSolidList"/>
    <dgm:cxn modelId="{DD3A3DAB-8067-4BAA-B578-29D39B7BA801}" type="presParOf" srcId="{8BFFA70F-E9BC-4D28-A1CE-538A9EF561A3}" destId="{B75F66EA-223E-4EFA-8352-9764A408BF9B}" srcOrd="1" destOrd="0" presId="urn:microsoft.com/office/officeart/2018/2/layout/IconVerticalSolidList"/>
    <dgm:cxn modelId="{AF1C08C9-142A-431A-A275-9DDD561083D2}" type="presParOf" srcId="{8BFFA70F-E9BC-4D28-A1CE-538A9EF561A3}" destId="{A6F74D55-7B73-48B8-AB01-EB375BE4DC9B}" srcOrd="2" destOrd="0" presId="urn:microsoft.com/office/officeart/2018/2/layout/IconVerticalSolidList"/>
    <dgm:cxn modelId="{31B9C91B-C1BD-4B45-BC49-F4D930630797}" type="presParOf" srcId="{A6F74D55-7B73-48B8-AB01-EB375BE4DC9B}" destId="{042CC4CE-D304-4F2D-A0C1-88D40745F01A}" srcOrd="0" destOrd="0" presId="urn:microsoft.com/office/officeart/2018/2/layout/IconVerticalSolidList"/>
    <dgm:cxn modelId="{90B0760E-7B50-4349-A3DC-84643305A9C3}" type="presParOf" srcId="{A6F74D55-7B73-48B8-AB01-EB375BE4DC9B}" destId="{FC3CA62E-B3B2-4AEA-9905-419B350219FF}" srcOrd="1" destOrd="0" presId="urn:microsoft.com/office/officeart/2018/2/layout/IconVerticalSolidList"/>
    <dgm:cxn modelId="{0C3D0E4C-F1FD-473F-AB83-ADA5E3156FEA}" type="presParOf" srcId="{A6F74D55-7B73-48B8-AB01-EB375BE4DC9B}" destId="{F6EE751B-5AA4-470C-B199-92A3A7564DB2}" srcOrd="2" destOrd="0" presId="urn:microsoft.com/office/officeart/2018/2/layout/IconVerticalSolidList"/>
    <dgm:cxn modelId="{FE978FBC-817F-43CB-86AE-83D2F73787CC}" type="presParOf" srcId="{A6F74D55-7B73-48B8-AB01-EB375BE4DC9B}" destId="{528F1B72-3D6F-4512-A36C-85E23CD8108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D7B4D8-3B2E-4A21-B48D-D466BC2DCA8C}" type="doc">
      <dgm:prSet loTypeId="urn:microsoft.com/office/officeart/2018/5/layout/CenteredIconLabelDescriptionList" loCatId="icon" qsTypeId="urn:microsoft.com/office/officeart/2005/8/quickstyle/simple1" qsCatId="simple" csTypeId="urn:microsoft.com/office/officeart/2018/5/colors/Iconchunking_neutralbg_colorful2" csCatId="colorful" phldr="1"/>
      <dgm:spPr/>
      <dgm:t>
        <a:bodyPr/>
        <a:lstStyle/>
        <a:p>
          <a:endParaRPr lang="en-US"/>
        </a:p>
      </dgm:t>
    </dgm:pt>
    <dgm:pt modelId="{A108AAE3-C86B-4A2E-B8F1-E86D3AB7F701}">
      <dgm:prSet/>
      <dgm:spPr/>
      <dgm:t>
        <a:bodyPr/>
        <a:lstStyle/>
        <a:p>
          <a:pPr>
            <a:defRPr b="1"/>
          </a:pPr>
          <a:r>
            <a:rPr lang="pl-PL" baseline="0"/>
            <a:t>Zdarzenia naturalne:</a:t>
          </a:r>
          <a:endParaRPr lang="en-US"/>
        </a:p>
      </dgm:t>
    </dgm:pt>
    <dgm:pt modelId="{6E2E70F2-B8F1-4EAE-B6BD-F868E8F52446}" type="parTrans" cxnId="{7EB70B48-E19C-4308-9F8D-66F5B25F6AD5}">
      <dgm:prSet/>
      <dgm:spPr/>
      <dgm:t>
        <a:bodyPr/>
        <a:lstStyle/>
        <a:p>
          <a:endParaRPr lang="en-US"/>
        </a:p>
      </dgm:t>
    </dgm:pt>
    <dgm:pt modelId="{29FC9B85-9725-46C0-A955-7DCEDA166975}" type="sibTrans" cxnId="{7EB70B48-E19C-4308-9F8D-66F5B25F6AD5}">
      <dgm:prSet/>
      <dgm:spPr/>
      <dgm:t>
        <a:bodyPr/>
        <a:lstStyle/>
        <a:p>
          <a:endParaRPr lang="en-US"/>
        </a:p>
      </dgm:t>
    </dgm:pt>
    <dgm:pt modelId="{1E97F1AE-F760-4128-AF66-9B98D46FCEE1}">
      <dgm:prSet/>
      <dgm:spPr/>
      <dgm:t>
        <a:bodyPr/>
        <a:lstStyle/>
        <a:p>
          <a:r>
            <a:rPr lang="pl-PL" i="1" baseline="0"/>
            <a:t>Urodzenie</a:t>
          </a:r>
          <a:endParaRPr lang="en-US"/>
        </a:p>
      </dgm:t>
    </dgm:pt>
    <dgm:pt modelId="{461E26D1-F393-4663-8172-48D4EB054285}" type="parTrans" cxnId="{0D81B24C-6887-4CE3-863A-A771DD63CB88}">
      <dgm:prSet/>
      <dgm:spPr/>
      <dgm:t>
        <a:bodyPr/>
        <a:lstStyle/>
        <a:p>
          <a:endParaRPr lang="en-US"/>
        </a:p>
      </dgm:t>
    </dgm:pt>
    <dgm:pt modelId="{F462606C-704E-4DF2-99C8-A203F1C8D57A}" type="sibTrans" cxnId="{0D81B24C-6887-4CE3-863A-A771DD63CB88}">
      <dgm:prSet/>
      <dgm:spPr/>
      <dgm:t>
        <a:bodyPr/>
        <a:lstStyle/>
        <a:p>
          <a:endParaRPr lang="en-US"/>
        </a:p>
      </dgm:t>
    </dgm:pt>
    <dgm:pt modelId="{23BA1D73-2D4E-421F-A25B-8102591B333D}">
      <dgm:prSet/>
      <dgm:spPr/>
      <dgm:t>
        <a:bodyPr/>
        <a:lstStyle/>
        <a:p>
          <a:r>
            <a:rPr lang="pl-PL" i="1" baseline="0"/>
            <a:t>Zgon</a:t>
          </a:r>
          <a:endParaRPr lang="en-US"/>
        </a:p>
      </dgm:t>
    </dgm:pt>
    <dgm:pt modelId="{248093CE-A9EA-42E8-B2DE-6415C85EA61A}" type="parTrans" cxnId="{9A1870E4-5267-4CC6-BC3D-336223F1998A}">
      <dgm:prSet/>
      <dgm:spPr/>
      <dgm:t>
        <a:bodyPr/>
        <a:lstStyle/>
        <a:p>
          <a:endParaRPr lang="en-US"/>
        </a:p>
      </dgm:t>
    </dgm:pt>
    <dgm:pt modelId="{675EA732-0D6D-4F40-9CB0-29B24E8836C9}" type="sibTrans" cxnId="{9A1870E4-5267-4CC6-BC3D-336223F1998A}">
      <dgm:prSet/>
      <dgm:spPr/>
      <dgm:t>
        <a:bodyPr/>
        <a:lstStyle/>
        <a:p>
          <a:endParaRPr lang="en-US"/>
        </a:p>
      </dgm:t>
    </dgm:pt>
    <dgm:pt modelId="{7D64D088-2A4B-48A8-A737-7981F18EB137}">
      <dgm:prSet/>
      <dgm:spPr/>
      <dgm:t>
        <a:bodyPr/>
        <a:lstStyle/>
        <a:p>
          <a:pPr>
            <a:defRPr b="1"/>
          </a:pPr>
          <a:r>
            <a:rPr lang="pl-PL" baseline="0"/>
            <a:t>Czynności prawne:</a:t>
          </a:r>
          <a:endParaRPr lang="en-US"/>
        </a:p>
      </dgm:t>
    </dgm:pt>
    <dgm:pt modelId="{0E3EB4A2-E434-47A2-AFE2-E5774AF000A6}" type="parTrans" cxnId="{45971BDB-43B2-45B7-8C1A-2E06B82283D8}">
      <dgm:prSet/>
      <dgm:spPr/>
      <dgm:t>
        <a:bodyPr/>
        <a:lstStyle/>
        <a:p>
          <a:endParaRPr lang="en-US"/>
        </a:p>
      </dgm:t>
    </dgm:pt>
    <dgm:pt modelId="{04EF9F83-C05A-482D-8679-9DF5E6D4FC06}" type="sibTrans" cxnId="{45971BDB-43B2-45B7-8C1A-2E06B82283D8}">
      <dgm:prSet/>
      <dgm:spPr/>
      <dgm:t>
        <a:bodyPr/>
        <a:lstStyle/>
        <a:p>
          <a:endParaRPr lang="en-US"/>
        </a:p>
      </dgm:t>
    </dgm:pt>
    <dgm:pt modelId="{6897DD80-A1F8-4B93-8BE1-84892C1B9AD6}">
      <dgm:prSet/>
      <dgm:spPr/>
      <dgm:t>
        <a:bodyPr/>
        <a:lstStyle/>
        <a:p>
          <a:r>
            <a:rPr lang="pl-PL" i="1" baseline="0"/>
            <a:t>Zawarcie małżeństwa</a:t>
          </a:r>
          <a:endParaRPr lang="en-US"/>
        </a:p>
      </dgm:t>
    </dgm:pt>
    <dgm:pt modelId="{CD344096-D4BE-46B0-AB7F-FFC679D77B1A}" type="parTrans" cxnId="{A24EE61D-B3DF-44D6-B6FD-50DD814FDA93}">
      <dgm:prSet/>
      <dgm:spPr/>
      <dgm:t>
        <a:bodyPr/>
        <a:lstStyle/>
        <a:p>
          <a:endParaRPr lang="en-US"/>
        </a:p>
      </dgm:t>
    </dgm:pt>
    <dgm:pt modelId="{80696C24-0BB6-4BDA-BADD-7BE184BED83F}" type="sibTrans" cxnId="{A24EE61D-B3DF-44D6-B6FD-50DD814FDA93}">
      <dgm:prSet/>
      <dgm:spPr/>
      <dgm:t>
        <a:bodyPr/>
        <a:lstStyle/>
        <a:p>
          <a:endParaRPr lang="en-US"/>
        </a:p>
      </dgm:t>
    </dgm:pt>
    <dgm:pt modelId="{A85FF631-4D47-4CB1-9A29-672158D078B3}">
      <dgm:prSet/>
      <dgm:spPr/>
      <dgm:t>
        <a:bodyPr/>
        <a:lstStyle/>
        <a:p>
          <a:r>
            <a:rPr lang="pl-PL" i="1" baseline="0"/>
            <a:t>Uznanie ojcostwa</a:t>
          </a:r>
          <a:endParaRPr lang="en-US"/>
        </a:p>
      </dgm:t>
    </dgm:pt>
    <dgm:pt modelId="{006F0D2C-4DD5-40C6-8F7A-1886E3C3B7C9}" type="parTrans" cxnId="{78157D88-9476-4E38-9B43-E9A5938705A5}">
      <dgm:prSet/>
      <dgm:spPr/>
      <dgm:t>
        <a:bodyPr/>
        <a:lstStyle/>
        <a:p>
          <a:endParaRPr lang="en-US"/>
        </a:p>
      </dgm:t>
    </dgm:pt>
    <dgm:pt modelId="{307A3BC5-B926-4646-A753-1B7C24A199CA}" type="sibTrans" cxnId="{78157D88-9476-4E38-9B43-E9A5938705A5}">
      <dgm:prSet/>
      <dgm:spPr/>
      <dgm:t>
        <a:bodyPr/>
        <a:lstStyle/>
        <a:p>
          <a:endParaRPr lang="en-US"/>
        </a:p>
      </dgm:t>
    </dgm:pt>
    <dgm:pt modelId="{D3AF9CE9-B3C0-4859-8232-7D5269CE9E0B}">
      <dgm:prSet/>
      <dgm:spPr/>
      <dgm:t>
        <a:bodyPr/>
        <a:lstStyle/>
        <a:p>
          <a:r>
            <a:rPr lang="pl-PL" i="1" baseline="0"/>
            <a:t>Oświadczenie rodziców o wyborze imienia i jego zmianie </a:t>
          </a:r>
          <a:endParaRPr lang="en-US"/>
        </a:p>
      </dgm:t>
    </dgm:pt>
    <dgm:pt modelId="{FB1328E3-449E-4C95-B88E-7D0BB5C5904E}" type="parTrans" cxnId="{10E44A7D-0790-4A69-A2E4-29938469FEEF}">
      <dgm:prSet/>
      <dgm:spPr/>
      <dgm:t>
        <a:bodyPr/>
        <a:lstStyle/>
        <a:p>
          <a:endParaRPr lang="en-US"/>
        </a:p>
      </dgm:t>
    </dgm:pt>
    <dgm:pt modelId="{8A1304C0-FA4B-4708-83BE-5355799EE8D9}" type="sibTrans" cxnId="{10E44A7D-0790-4A69-A2E4-29938469FEEF}">
      <dgm:prSet/>
      <dgm:spPr/>
      <dgm:t>
        <a:bodyPr/>
        <a:lstStyle/>
        <a:p>
          <a:endParaRPr lang="en-US"/>
        </a:p>
      </dgm:t>
    </dgm:pt>
    <dgm:pt modelId="{6886073B-732A-4118-8B98-1DED68C23D82}">
      <dgm:prSet/>
      <dgm:spPr/>
      <dgm:t>
        <a:bodyPr/>
        <a:lstStyle/>
        <a:p>
          <a:r>
            <a:rPr lang="pl-PL" i="1" baseline="0"/>
            <a:t>Oświadczenie o powrocie do nazwiska po rozwiązaniu małżeństwa </a:t>
          </a:r>
          <a:endParaRPr lang="en-US"/>
        </a:p>
      </dgm:t>
    </dgm:pt>
    <dgm:pt modelId="{432D64AF-820F-4374-9E70-1D218BDC83B2}" type="parTrans" cxnId="{2777C5C5-2A05-447A-962D-3FA51E1A2AF7}">
      <dgm:prSet/>
      <dgm:spPr/>
      <dgm:t>
        <a:bodyPr/>
        <a:lstStyle/>
        <a:p>
          <a:endParaRPr lang="en-US"/>
        </a:p>
      </dgm:t>
    </dgm:pt>
    <dgm:pt modelId="{D5FC7EF8-2976-4429-8ADF-28EF890C1D9B}" type="sibTrans" cxnId="{2777C5C5-2A05-447A-962D-3FA51E1A2AF7}">
      <dgm:prSet/>
      <dgm:spPr/>
      <dgm:t>
        <a:bodyPr/>
        <a:lstStyle/>
        <a:p>
          <a:endParaRPr lang="en-US"/>
        </a:p>
      </dgm:t>
    </dgm:pt>
    <dgm:pt modelId="{1E26A809-3764-404C-B37E-3D3F131F67E7}" type="pres">
      <dgm:prSet presAssocID="{7FD7B4D8-3B2E-4A21-B48D-D466BC2DCA8C}" presName="root" presStyleCnt="0">
        <dgm:presLayoutVars>
          <dgm:dir/>
          <dgm:resizeHandles val="exact"/>
        </dgm:presLayoutVars>
      </dgm:prSet>
      <dgm:spPr/>
    </dgm:pt>
    <dgm:pt modelId="{69BA8F47-456B-4D61-9A73-8D30535E6DBB}" type="pres">
      <dgm:prSet presAssocID="{A108AAE3-C86B-4A2E-B8F1-E86D3AB7F701}" presName="compNode" presStyleCnt="0"/>
      <dgm:spPr/>
    </dgm:pt>
    <dgm:pt modelId="{332C4398-A71D-48E9-BF47-372BEF80E0C7}" type="pres">
      <dgm:prSet presAssocID="{A108AAE3-C86B-4A2E-B8F1-E86D3AB7F70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eciduous tree"/>
        </a:ext>
      </dgm:extLst>
    </dgm:pt>
    <dgm:pt modelId="{7E48F5EF-3494-4AE2-8451-8A4693095277}" type="pres">
      <dgm:prSet presAssocID="{A108AAE3-C86B-4A2E-B8F1-E86D3AB7F701}" presName="iconSpace" presStyleCnt="0"/>
      <dgm:spPr/>
    </dgm:pt>
    <dgm:pt modelId="{0037AE44-6C82-49C6-AEC5-D8CDA53CC4D5}" type="pres">
      <dgm:prSet presAssocID="{A108AAE3-C86B-4A2E-B8F1-E86D3AB7F701}" presName="parTx" presStyleLbl="revTx" presStyleIdx="0" presStyleCnt="4">
        <dgm:presLayoutVars>
          <dgm:chMax val="0"/>
          <dgm:chPref val="0"/>
        </dgm:presLayoutVars>
      </dgm:prSet>
      <dgm:spPr/>
    </dgm:pt>
    <dgm:pt modelId="{4A259369-469E-4DA5-9C49-FC0FD54930DE}" type="pres">
      <dgm:prSet presAssocID="{A108AAE3-C86B-4A2E-B8F1-E86D3AB7F701}" presName="txSpace" presStyleCnt="0"/>
      <dgm:spPr/>
    </dgm:pt>
    <dgm:pt modelId="{4C7E9474-1C6E-4CF5-8383-75150CC2B32F}" type="pres">
      <dgm:prSet presAssocID="{A108AAE3-C86B-4A2E-B8F1-E86D3AB7F701}" presName="desTx" presStyleLbl="revTx" presStyleIdx="1" presStyleCnt="4">
        <dgm:presLayoutVars/>
      </dgm:prSet>
      <dgm:spPr/>
    </dgm:pt>
    <dgm:pt modelId="{D71C5F96-B40A-4728-897A-54F2429B093F}" type="pres">
      <dgm:prSet presAssocID="{29FC9B85-9725-46C0-A955-7DCEDA166975}" presName="sibTrans" presStyleCnt="0"/>
      <dgm:spPr/>
    </dgm:pt>
    <dgm:pt modelId="{9506EC71-1A30-4B71-B530-1E8EF4D48E9E}" type="pres">
      <dgm:prSet presAssocID="{7D64D088-2A4B-48A8-A737-7981F18EB137}" presName="compNode" presStyleCnt="0"/>
      <dgm:spPr/>
    </dgm:pt>
    <dgm:pt modelId="{5EE9B604-D2BE-4853-B701-B846AAB24674}" type="pres">
      <dgm:prSet presAssocID="{7D64D088-2A4B-48A8-A737-7981F18EB13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edding Rings"/>
        </a:ext>
      </dgm:extLst>
    </dgm:pt>
    <dgm:pt modelId="{B8EAB508-22E8-4DEF-A314-E8934717C21D}" type="pres">
      <dgm:prSet presAssocID="{7D64D088-2A4B-48A8-A737-7981F18EB137}" presName="iconSpace" presStyleCnt="0"/>
      <dgm:spPr/>
    </dgm:pt>
    <dgm:pt modelId="{ABBC4A4B-896C-4DF2-BC5B-3C59ECC04A40}" type="pres">
      <dgm:prSet presAssocID="{7D64D088-2A4B-48A8-A737-7981F18EB137}" presName="parTx" presStyleLbl="revTx" presStyleIdx="2" presStyleCnt="4">
        <dgm:presLayoutVars>
          <dgm:chMax val="0"/>
          <dgm:chPref val="0"/>
        </dgm:presLayoutVars>
      </dgm:prSet>
      <dgm:spPr/>
    </dgm:pt>
    <dgm:pt modelId="{DEEE859A-942B-4E79-8B0D-A82BB010D714}" type="pres">
      <dgm:prSet presAssocID="{7D64D088-2A4B-48A8-A737-7981F18EB137}" presName="txSpace" presStyleCnt="0"/>
      <dgm:spPr/>
    </dgm:pt>
    <dgm:pt modelId="{8AB6949D-1BF4-4374-A644-6EC77C2BEACE}" type="pres">
      <dgm:prSet presAssocID="{7D64D088-2A4B-48A8-A737-7981F18EB137}" presName="desTx" presStyleLbl="revTx" presStyleIdx="3" presStyleCnt="4">
        <dgm:presLayoutVars/>
      </dgm:prSet>
      <dgm:spPr/>
    </dgm:pt>
  </dgm:ptLst>
  <dgm:cxnLst>
    <dgm:cxn modelId="{65E68608-9ED3-4B6B-A377-085C9EAF1160}" type="presOf" srcId="{23BA1D73-2D4E-421F-A25B-8102591B333D}" destId="{4C7E9474-1C6E-4CF5-8383-75150CC2B32F}" srcOrd="0" destOrd="1" presId="urn:microsoft.com/office/officeart/2018/5/layout/CenteredIconLabelDescriptionList"/>
    <dgm:cxn modelId="{E4534317-E45E-4A07-A1DF-9372D7D3E54E}" type="presOf" srcId="{D3AF9CE9-B3C0-4859-8232-7D5269CE9E0B}" destId="{8AB6949D-1BF4-4374-A644-6EC77C2BEACE}" srcOrd="0" destOrd="2" presId="urn:microsoft.com/office/officeart/2018/5/layout/CenteredIconLabelDescriptionList"/>
    <dgm:cxn modelId="{A24EE61D-B3DF-44D6-B6FD-50DD814FDA93}" srcId="{7D64D088-2A4B-48A8-A737-7981F18EB137}" destId="{6897DD80-A1F8-4B93-8BE1-84892C1B9AD6}" srcOrd="0" destOrd="0" parTransId="{CD344096-D4BE-46B0-AB7F-FFC679D77B1A}" sibTransId="{80696C24-0BB6-4BDA-BADD-7BE184BED83F}"/>
    <dgm:cxn modelId="{193AB330-F56F-40C3-9C95-71FF70FC38BE}" type="presOf" srcId="{A108AAE3-C86B-4A2E-B8F1-E86D3AB7F701}" destId="{0037AE44-6C82-49C6-AEC5-D8CDA53CC4D5}" srcOrd="0" destOrd="0" presId="urn:microsoft.com/office/officeart/2018/5/layout/CenteredIconLabelDescriptionList"/>
    <dgm:cxn modelId="{0365393D-FA4B-48F5-8C23-85FEFB1F1B89}" type="presOf" srcId="{A85FF631-4D47-4CB1-9A29-672158D078B3}" destId="{8AB6949D-1BF4-4374-A644-6EC77C2BEACE}" srcOrd="0" destOrd="1" presId="urn:microsoft.com/office/officeart/2018/5/layout/CenteredIconLabelDescriptionList"/>
    <dgm:cxn modelId="{B1EB3361-6935-46FA-8BF4-5EE93D087000}" type="presOf" srcId="{7FD7B4D8-3B2E-4A21-B48D-D466BC2DCA8C}" destId="{1E26A809-3764-404C-B37E-3D3F131F67E7}" srcOrd="0" destOrd="0" presId="urn:microsoft.com/office/officeart/2018/5/layout/CenteredIconLabelDescriptionList"/>
    <dgm:cxn modelId="{7EB70B48-E19C-4308-9F8D-66F5B25F6AD5}" srcId="{7FD7B4D8-3B2E-4A21-B48D-D466BC2DCA8C}" destId="{A108AAE3-C86B-4A2E-B8F1-E86D3AB7F701}" srcOrd="0" destOrd="0" parTransId="{6E2E70F2-B8F1-4EAE-B6BD-F868E8F52446}" sibTransId="{29FC9B85-9725-46C0-A955-7DCEDA166975}"/>
    <dgm:cxn modelId="{0D81B24C-6887-4CE3-863A-A771DD63CB88}" srcId="{A108AAE3-C86B-4A2E-B8F1-E86D3AB7F701}" destId="{1E97F1AE-F760-4128-AF66-9B98D46FCEE1}" srcOrd="0" destOrd="0" parTransId="{461E26D1-F393-4663-8172-48D4EB054285}" sibTransId="{F462606C-704E-4DF2-99C8-A203F1C8D57A}"/>
    <dgm:cxn modelId="{BD62A16D-0C78-48FF-9B76-B9E2DCE9F85D}" type="presOf" srcId="{6897DD80-A1F8-4B93-8BE1-84892C1B9AD6}" destId="{8AB6949D-1BF4-4374-A644-6EC77C2BEACE}" srcOrd="0" destOrd="0" presId="urn:microsoft.com/office/officeart/2018/5/layout/CenteredIconLabelDescriptionList"/>
    <dgm:cxn modelId="{10E44A7D-0790-4A69-A2E4-29938469FEEF}" srcId="{7D64D088-2A4B-48A8-A737-7981F18EB137}" destId="{D3AF9CE9-B3C0-4859-8232-7D5269CE9E0B}" srcOrd="2" destOrd="0" parTransId="{FB1328E3-449E-4C95-B88E-7D0BB5C5904E}" sibTransId="{8A1304C0-FA4B-4708-83BE-5355799EE8D9}"/>
    <dgm:cxn modelId="{78157D88-9476-4E38-9B43-E9A5938705A5}" srcId="{7D64D088-2A4B-48A8-A737-7981F18EB137}" destId="{A85FF631-4D47-4CB1-9A29-672158D078B3}" srcOrd="1" destOrd="0" parTransId="{006F0D2C-4DD5-40C6-8F7A-1886E3C3B7C9}" sibTransId="{307A3BC5-B926-4646-A753-1B7C24A199CA}"/>
    <dgm:cxn modelId="{2777C5C5-2A05-447A-962D-3FA51E1A2AF7}" srcId="{7D64D088-2A4B-48A8-A737-7981F18EB137}" destId="{6886073B-732A-4118-8B98-1DED68C23D82}" srcOrd="3" destOrd="0" parTransId="{432D64AF-820F-4374-9E70-1D218BDC83B2}" sibTransId="{D5FC7EF8-2976-4429-8ADF-28EF890C1D9B}"/>
    <dgm:cxn modelId="{D319C4D4-E4EC-4151-8397-DD8858F7D720}" type="presOf" srcId="{7D64D088-2A4B-48A8-A737-7981F18EB137}" destId="{ABBC4A4B-896C-4DF2-BC5B-3C59ECC04A40}" srcOrd="0" destOrd="0" presId="urn:microsoft.com/office/officeart/2018/5/layout/CenteredIconLabelDescriptionList"/>
    <dgm:cxn modelId="{45971BDB-43B2-45B7-8C1A-2E06B82283D8}" srcId="{7FD7B4D8-3B2E-4A21-B48D-D466BC2DCA8C}" destId="{7D64D088-2A4B-48A8-A737-7981F18EB137}" srcOrd="1" destOrd="0" parTransId="{0E3EB4A2-E434-47A2-AFE2-E5774AF000A6}" sibTransId="{04EF9F83-C05A-482D-8679-9DF5E6D4FC06}"/>
    <dgm:cxn modelId="{9A1870E4-5267-4CC6-BC3D-336223F1998A}" srcId="{A108AAE3-C86B-4A2E-B8F1-E86D3AB7F701}" destId="{23BA1D73-2D4E-421F-A25B-8102591B333D}" srcOrd="1" destOrd="0" parTransId="{248093CE-A9EA-42E8-B2DE-6415C85EA61A}" sibTransId="{675EA732-0D6D-4F40-9CB0-29B24E8836C9}"/>
    <dgm:cxn modelId="{3BB485E6-0397-4218-B834-136B8922D652}" type="presOf" srcId="{1E97F1AE-F760-4128-AF66-9B98D46FCEE1}" destId="{4C7E9474-1C6E-4CF5-8383-75150CC2B32F}" srcOrd="0" destOrd="0" presId="urn:microsoft.com/office/officeart/2018/5/layout/CenteredIconLabelDescriptionList"/>
    <dgm:cxn modelId="{BA0D77F5-3B40-4D24-AFB7-8E2EAA5E3549}" type="presOf" srcId="{6886073B-732A-4118-8B98-1DED68C23D82}" destId="{8AB6949D-1BF4-4374-A644-6EC77C2BEACE}" srcOrd="0" destOrd="3" presId="urn:microsoft.com/office/officeart/2018/5/layout/CenteredIconLabelDescriptionList"/>
    <dgm:cxn modelId="{75479FEA-43DB-40F1-BAE3-9C1F52A32F30}" type="presParOf" srcId="{1E26A809-3764-404C-B37E-3D3F131F67E7}" destId="{69BA8F47-456B-4D61-9A73-8D30535E6DBB}" srcOrd="0" destOrd="0" presId="urn:microsoft.com/office/officeart/2018/5/layout/CenteredIconLabelDescriptionList"/>
    <dgm:cxn modelId="{86217E5F-CF2F-4F62-89FF-F09BCAF4D5ED}" type="presParOf" srcId="{69BA8F47-456B-4D61-9A73-8D30535E6DBB}" destId="{332C4398-A71D-48E9-BF47-372BEF80E0C7}" srcOrd="0" destOrd="0" presId="urn:microsoft.com/office/officeart/2018/5/layout/CenteredIconLabelDescriptionList"/>
    <dgm:cxn modelId="{2CA4F89D-348B-4352-97C1-CB02AC3F3009}" type="presParOf" srcId="{69BA8F47-456B-4D61-9A73-8D30535E6DBB}" destId="{7E48F5EF-3494-4AE2-8451-8A4693095277}" srcOrd="1" destOrd="0" presId="urn:microsoft.com/office/officeart/2018/5/layout/CenteredIconLabelDescriptionList"/>
    <dgm:cxn modelId="{3A1B18F7-241C-4E48-88C0-729D8F6484B6}" type="presParOf" srcId="{69BA8F47-456B-4D61-9A73-8D30535E6DBB}" destId="{0037AE44-6C82-49C6-AEC5-D8CDA53CC4D5}" srcOrd="2" destOrd="0" presId="urn:microsoft.com/office/officeart/2018/5/layout/CenteredIconLabelDescriptionList"/>
    <dgm:cxn modelId="{E8EEE2CD-D674-448E-9DA2-29011ABBF7FB}" type="presParOf" srcId="{69BA8F47-456B-4D61-9A73-8D30535E6DBB}" destId="{4A259369-469E-4DA5-9C49-FC0FD54930DE}" srcOrd="3" destOrd="0" presId="urn:microsoft.com/office/officeart/2018/5/layout/CenteredIconLabelDescriptionList"/>
    <dgm:cxn modelId="{01A12FF5-20BA-4BA3-A8B9-FE017736959E}" type="presParOf" srcId="{69BA8F47-456B-4D61-9A73-8D30535E6DBB}" destId="{4C7E9474-1C6E-4CF5-8383-75150CC2B32F}" srcOrd="4" destOrd="0" presId="urn:microsoft.com/office/officeart/2018/5/layout/CenteredIconLabelDescriptionList"/>
    <dgm:cxn modelId="{A4C3E7D6-F04D-4746-BB97-CD6FC7C1F5BA}" type="presParOf" srcId="{1E26A809-3764-404C-B37E-3D3F131F67E7}" destId="{D71C5F96-B40A-4728-897A-54F2429B093F}" srcOrd="1" destOrd="0" presId="urn:microsoft.com/office/officeart/2018/5/layout/CenteredIconLabelDescriptionList"/>
    <dgm:cxn modelId="{3D269351-5694-47A2-A345-74D94D7D5E1C}" type="presParOf" srcId="{1E26A809-3764-404C-B37E-3D3F131F67E7}" destId="{9506EC71-1A30-4B71-B530-1E8EF4D48E9E}" srcOrd="2" destOrd="0" presId="urn:microsoft.com/office/officeart/2018/5/layout/CenteredIconLabelDescriptionList"/>
    <dgm:cxn modelId="{56F17B8D-E72E-4EC9-8828-33CCBA6FDA67}" type="presParOf" srcId="{9506EC71-1A30-4B71-B530-1E8EF4D48E9E}" destId="{5EE9B604-D2BE-4853-B701-B846AAB24674}" srcOrd="0" destOrd="0" presId="urn:microsoft.com/office/officeart/2018/5/layout/CenteredIconLabelDescriptionList"/>
    <dgm:cxn modelId="{5B1691EF-8442-4EC0-9D2C-0C2744ED1014}" type="presParOf" srcId="{9506EC71-1A30-4B71-B530-1E8EF4D48E9E}" destId="{B8EAB508-22E8-4DEF-A314-E8934717C21D}" srcOrd="1" destOrd="0" presId="urn:microsoft.com/office/officeart/2018/5/layout/CenteredIconLabelDescriptionList"/>
    <dgm:cxn modelId="{E62BC381-956C-4620-8E06-A800EF2BF62D}" type="presParOf" srcId="{9506EC71-1A30-4B71-B530-1E8EF4D48E9E}" destId="{ABBC4A4B-896C-4DF2-BC5B-3C59ECC04A40}" srcOrd="2" destOrd="0" presId="urn:microsoft.com/office/officeart/2018/5/layout/CenteredIconLabelDescriptionList"/>
    <dgm:cxn modelId="{1B4C3E1C-0647-484D-8CA3-04684C221C1E}" type="presParOf" srcId="{9506EC71-1A30-4B71-B530-1E8EF4D48E9E}" destId="{DEEE859A-942B-4E79-8B0D-A82BB010D714}" srcOrd="3" destOrd="0" presId="urn:microsoft.com/office/officeart/2018/5/layout/CenteredIconLabelDescriptionList"/>
    <dgm:cxn modelId="{67849B8F-4826-47E3-8902-6C3AB57EA3B4}" type="presParOf" srcId="{9506EC71-1A30-4B71-B530-1E8EF4D48E9E}" destId="{8AB6949D-1BF4-4374-A644-6EC77C2BEACE}"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D7B4D8-3B2E-4A21-B48D-D466BC2DCA8C}"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108AAE3-C86B-4A2E-B8F1-E86D3AB7F701}">
      <dgm:prSet/>
      <dgm:spPr/>
      <dgm:t>
        <a:bodyPr/>
        <a:lstStyle/>
        <a:p>
          <a:pPr>
            <a:lnSpc>
              <a:spcPct val="100000"/>
            </a:lnSpc>
            <a:defRPr b="1"/>
          </a:pPr>
          <a:r>
            <a:rPr lang="pl-PL" dirty="0"/>
            <a:t>Orzeczenia sądowe</a:t>
          </a:r>
          <a:r>
            <a:rPr lang="pl-PL" baseline="0" dirty="0"/>
            <a:t>:</a:t>
          </a:r>
          <a:endParaRPr lang="en-US" dirty="0"/>
        </a:p>
      </dgm:t>
    </dgm:pt>
    <dgm:pt modelId="{6E2E70F2-B8F1-4EAE-B6BD-F868E8F52446}" type="parTrans" cxnId="{7EB70B48-E19C-4308-9F8D-66F5B25F6AD5}">
      <dgm:prSet/>
      <dgm:spPr/>
      <dgm:t>
        <a:bodyPr/>
        <a:lstStyle/>
        <a:p>
          <a:endParaRPr lang="en-US"/>
        </a:p>
      </dgm:t>
    </dgm:pt>
    <dgm:pt modelId="{29FC9B85-9725-46C0-A955-7DCEDA166975}" type="sibTrans" cxnId="{7EB70B48-E19C-4308-9F8D-66F5B25F6AD5}">
      <dgm:prSet/>
      <dgm:spPr/>
      <dgm:t>
        <a:bodyPr/>
        <a:lstStyle/>
        <a:p>
          <a:endParaRPr lang="en-US"/>
        </a:p>
      </dgm:t>
    </dgm:pt>
    <dgm:pt modelId="{1E97F1AE-F760-4128-AF66-9B98D46FCEE1}">
      <dgm:prSet/>
      <dgm:spPr/>
      <dgm:t>
        <a:bodyPr/>
        <a:lstStyle/>
        <a:p>
          <a:pPr>
            <a:lnSpc>
              <a:spcPct val="100000"/>
            </a:lnSpc>
          </a:pPr>
          <a:r>
            <a:rPr lang="pl-PL" dirty="0"/>
            <a:t>Ustalenie, zaprzeczenie ojcostwa</a:t>
          </a:r>
          <a:endParaRPr lang="en-US" dirty="0"/>
        </a:p>
      </dgm:t>
    </dgm:pt>
    <dgm:pt modelId="{461E26D1-F393-4663-8172-48D4EB054285}" type="parTrans" cxnId="{0D81B24C-6887-4CE3-863A-A771DD63CB88}">
      <dgm:prSet/>
      <dgm:spPr/>
      <dgm:t>
        <a:bodyPr/>
        <a:lstStyle/>
        <a:p>
          <a:endParaRPr lang="en-US"/>
        </a:p>
      </dgm:t>
    </dgm:pt>
    <dgm:pt modelId="{F462606C-704E-4DF2-99C8-A203F1C8D57A}" type="sibTrans" cxnId="{0D81B24C-6887-4CE3-863A-A771DD63CB88}">
      <dgm:prSet/>
      <dgm:spPr/>
      <dgm:t>
        <a:bodyPr/>
        <a:lstStyle/>
        <a:p>
          <a:endParaRPr lang="en-US"/>
        </a:p>
      </dgm:t>
    </dgm:pt>
    <dgm:pt modelId="{7D64D088-2A4B-48A8-A737-7981F18EB137}">
      <dgm:prSet/>
      <dgm:spPr/>
      <dgm:t>
        <a:bodyPr/>
        <a:lstStyle/>
        <a:p>
          <a:pPr>
            <a:lnSpc>
              <a:spcPct val="100000"/>
            </a:lnSpc>
            <a:defRPr b="1"/>
          </a:pPr>
          <a:r>
            <a:rPr lang="pl-PL" baseline="0" dirty="0"/>
            <a:t>Decyzje organów:</a:t>
          </a:r>
          <a:endParaRPr lang="en-US" dirty="0"/>
        </a:p>
      </dgm:t>
    </dgm:pt>
    <dgm:pt modelId="{0E3EB4A2-E434-47A2-AFE2-E5774AF000A6}" type="parTrans" cxnId="{45971BDB-43B2-45B7-8C1A-2E06B82283D8}">
      <dgm:prSet/>
      <dgm:spPr/>
      <dgm:t>
        <a:bodyPr/>
        <a:lstStyle/>
        <a:p>
          <a:endParaRPr lang="en-US"/>
        </a:p>
      </dgm:t>
    </dgm:pt>
    <dgm:pt modelId="{04EF9F83-C05A-482D-8679-9DF5E6D4FC06}" type="sibTrans" cxnId="{45971BDB-43B2-45B7-8C1A-2E06B82283D8}">
      <dgm:prSet/>
      <dgm:spPr/>
      <dgm:t>
        <a:bodyPr/>
        <a:lstStyle/>
        <a:p>
          <a:endParaRPr lang="en-US"/>
        </a:p>
      </dgm:t>
    </dgm:pt>
    <dgm:pt modelId="{6897DD80-A1F8-4B93-8BE1-84892C1B9AD6}">
      <dgm:prSet/>
      <dgm:spPr/>
      <dgm:t>
        <a:bodyPr/>
        <a:lstStyle/>
        <a:p>
          <a:pPr>
            <a:lnSpc>
              <a:spcPct val="100000"/>
            </a:lnSpc>
          </a:pPr>
          <a:r>
            <a:rPr lang="pl-PL" i="1" baseline="0" dirty="0"/>
            <a:t>Decyzja o zmianie imienia lub nazwiska</a:t>
          </a:r>
          <a:endParaRPr lang="en-US" dirty="0"/>
        </a:p>
      </dgm:t>
    </dgm:pt>
    <dgm:pt modelId="{CD344096-D4BE-46B0-AB7F-FFC679D77B1A}" type="parTrans" cxnId="{A24EE61D-B3DF-44D6-B6FD-50DD814FDA93}">
      <dgm:prSet/>
      <dgm:spPr/>
      <dgm:t>
        <a:bodyPr/>
        <a:lstStyle/>
        <a:p>
          <a:endParaRPr lang="en-US"/>
        </a:p>
      </dgm:t>
    </dgm:pt>
    <dgm:pt modelId="{80696C24-0BB6-4BDA-BADD-7BE184BED83F}" type="sibTrans" cxnId="{A24EE61D-B3DF-44D6-B6FD-50DD814FDA93}">
      <dgm:prSet/>
      <dgm:spPr/>
      <dgm:t>
        <a:bodyPr/>
        <a:lstStyle/>
        <a:p>
          <a:endParaRPr lang="en-US"/>
        </a:p>
      </dgm:t>
    </dgm:pt>
    <dgm:pt modelId="{A85FF631-4D47-4CB1-9A29-672158D078B3}">
      <dgm:prSet/>
      <dgm:spPr/>
      <dgm:t>
        <a:bodyPr/>
        <a:lstStyle/>
        <a:p>
          <a:pPr>
            <a:lnSpc>
              <a:spcPct val="100000"/>
            </a:lnSpc>
          </a:pPr>
          <a:r>
            <a:rPr lang="pl-PL" i="1" baseline="0" dirty="0"/>
            <a:t>Nadanie z urzędu imienia dziecku</a:t>
          </a:r>
          <a:endParaRPr lang="en-US" dirty="0"/>
        </a:p>
      </dgm:t>
    </dgm:pt>
    <dgm:pt modelId="{006F0D2C-4DD5-40C6-8F7A-1886E3C3B7C9}" type="parTrans" cxnId="{78157D88-9476-4E38-9B43-E9A5938705A5}">
      <dgm:prSet/>
      <dgm:spPr/>
      <dgm:t>
        <a:bodyPr/>
        <a:lstStyle/>
        <a:p>
          <a:endParaRPr lang="en-US"/>
        </a:p>
      </dgm:t>
    </dgm:pt>
    <dgm:pt modelId="{307A3BC5-B926-4646-A753-1B7C24A199CA}" type="sibTrans" cxnId="{78157D88-9476-4E38-9B43-E9A5938705A5}">
      <dgm:prSet/>
      <dgm:spPr/>
      <dgm:t>
        <a:bodyPr/>
        <a:lstStyle/>
        <a:p>
          <a:endParaRPr lang="en-US"/>
        </a:p>
      </dgm:t>
    </dgm:pt>
    <dgm:pt modelId="{C885F656-3289-4487-90A6-BF4676EED6DB}">
      <dgm:prSet/>
      <dgm:spPr/>
      <dgm:t>
        <a:bodyPr/>
        <a:lstStyle/>
        <a:p>
          <a:pPr>
            <a:lnSpc>
              <a:spcPct val="100000"/>
            </a:lnSpc>
          </a:pPr>
          <a:r>
            <a:rPr lang="pl-PL"/>
            <a:t>Zaprzeczenie, ustalenie macierzyństwa</a:t>
          </a:r>
          <a:endParaRPr lang="pl-PL" dirty="0"/>
        </a:p>
      </dgm:t>
    </dgm:pt>
    <dgm:pt modelId="{634E9D2B-6440-49A9-BF46-47D95B036CE9}" type="parTrans" cxnId="{567CC73C-3798-4A72-909B-4B0E0555A36A}">
      <dgm:prSet/>
      <dgm:spPr/>
      <dgm:t>
        <a:bodyPr/>
        <a:lstStyle/>
        <a:p>
          <a:endParaRPr lang="pl-PL"/>
        </a:p>
      </dgm:t>
    </dgm:pt>
    <dgm:pt modelId="{7E5EA64B-B183-4C8E-878C-B3F4E7CB003B}" type="sibTrans" cxnId="{567CC73C-3798-4A72-909B-4B0E0555A36A}">
      <dgm:prSet/>
      <dgm:spPr/>
      <dgm:t>
        <a:bodyPr/>
        <a:lstStyle/>
        <a:p>
          <a:endParaRPr lang="pl-PL"/>
        </a:p>
      </dgm:t>
    </dgm:pt>
    <dgm:pt modelId="{8E0CE330-8B76-46A9-86EF-BB5ABCA4A0CA}">
      <dgm:prSet/>
      <dgm:spPr/>
      <dgm:t>
        <a:bodyPr/>
        <a:lstStyle/>
        <a:p>
          <a:pPr>
            <a:lnSpc>
              <a:spcPct val="100000"/>
            </a:lnSpc>
          </a:pPr>
          <a:r>
            <a:rPr lang="pl-PL"/>
            <a:t>Ustalenie bezskuteczności uznania ojcostwa</a:t>
          </a:r>
          <a:endParaRPr lang="pl-PL" dirty="0"/>
        </a:p>
      </dgm:t>
    </dgm:pt>
    <dgm:pt modelId="{53D7E4C8-A0AF-4F44-8836-67E7A48DDD40}" type="parTrans" cxnId="{15A663FF-0B1D-45E1-B57C-F70049A7C919}">
      <dgm:prSet/>
      <dgm:spPr/>
      <dgm:t>
        <a:bodyPr/>
        <a:lstStyle/>
        <a:p>
          <a:endParaRPr lang="pl-PL"/>
        </a:p>
      </dgm:t>
    </dgm:pt>
    <dgm:pt modelId="{3E168C0A-BD23-44AE-9033-F0B8530EAADB}" type="sibTrans" cxnId="{15A663FF-0B1D-45E1-B57C-F70049A7C919}">
      <dgm:prSet/>
      <dgm:spPr/>
      <dgm:t>
        <a:bodyPr/>
        <a:lstStyle/>
        <a:p>
          <a:endParaRPr lang="pl-PL"/>
        </a:p>
      </dgm:t>
    </dgm:pt>
    <dgm:pt modelId="{0B405D76-96B4-4BA1-97FB-58DDAA3FBCBF}">
      <dgm:prSet/>
      <dgm:spPr/>
      <dgm:t>
        <a:bodyPr/>
        <a:lstStyle/>
        <a:p>
          <a:pPr>
            <a:lnSpc>
              <a:spcPct val="100000"/>
            </a:lnSpc>
          </a:pPr>
          <a:r>
            <a:rPr lang="pl-PL"/>
            <a:t>Ustalenie treści aktu urodzenia dziecka nieznanych rodziców</a:t>
          </a:r>
          <a:endParaRPr lang="pl-PL" dirty="0"/>
        </a:p>
      </dgm:t>
    </dgm:pt>
    <dgm:pt modelId="{B4BE1174-6B96-43FA-9A6B-E375E12367A9}" type="parTrans" cxnId="{7A089D6A-5E6F-49E5-B464-990647A25CCA}">
      <dgm:prSet/>
      <dgm:spPr/>
      <dgm:t>
        <a:bodyPr/>
        <a:lstStyle/>
        <a:p>
          <a:endParaRPr lang="pl-PL"/>
        </a:p>
      </dgm:t>
    </dgm:pt>
    <dgm:pt modelId="{6B87996D-CDAE-419E-B928-FB61783050D7}" type="sibTrans" cxnId="{7A089D6A-5E6F-49E5-B464-990647A25CCA}">
      <dgm:prSet/>
      <dgm:spPr/>
      <dgm:t>
        <a:bodyPr/>
        <a:lstStyle/>
        <a:p>
          <a:endParaRPr lang="pl-PL"/>
        </a:p>
      </dgm:t>
    </dgm:pt>
    <dgm:pt modelId="{794390FF-9F7E-40B1-A070-4DF1FDC1B23E}">
      <dgm:prSet/>
      <dgm:spPr/>
      <dgm:t>
        <a:bodyPr/>
        <a:lstStyle/>
        <a:p>
          <a:pPr>
            <a:lnSpc>
              <a:spcPct val="100000"/>
            </a:lnSpc>
          </a:pPr>
          <a:r>
            <a:rPr lang="pl-PL"/>
            <a:t>Unieważnienie lub rozwiązanie małżeństwa</a:t>
          </a:r>
          <a:endParaRPr lang="pl-PL" dirty="0"/>
        </a:p>
      </dgm:t>
    </dgm:pt>
    <dgm:pt modelId="{7AC094F0-92BC-4CFE-BC16-64D7D200492D}" type="parTrans" cxnId="{A947BF52-F5C2-43C5-A4B2-D0959EB56ABA}">
      <dgm:prSet/>
      <dgm:spPr/>
      <dgm:t>
        <a:bodyPr/>
        <a:lstStyle/>
        <a:p>
          <a:endParaRPr lang="pl-PL"/>
        </a:p>
      </dgm:t>
    </dgm:pt>
    <dgm:pt modelId="{63586D13-7F7A-46D0-BBB5-9C94E57207E5}" type="sibTrans" cxnId="{A947BF52-F5C2-43C5-A4B2-D0959EB56ABA}">
      <dgm:prSet/>
      <dgm:spPr/>
      <dgm:t>
        <a:bodyPr/>
        <a:lstStyle/>
        <a:p>
          <a:endParaRPr lang="pl-PL"/>
        </a:p>
      </dgm:t>
    </dgm:pt>
    <dgm:pt modelId="{B5098D41-290C-4444-B17F-69EED4C04FA3}">
      <dgm:prSet/>
      <dgm:spPr/>
      <dgm:t>
        <a:bodyPr/>
        <a:lstStyle/>
        <a:p>
          <a:pPr>
            <a:lnSpc>
              <a:spcPct val="100000"/>
            </a:lnSpc>
          </a:pPr>
          <a:r>
            <a:rPr lang="pl-PL"/>
            <a:t>Ustalenie nieistnienia małżeństwa</a:t>
          </a:r>
          <a:endParaRPr lang="pl-PL" dirty="0"/>
        </a:p>
      </dgm:t>
    </dgm:pt>
    <dgm:pt modelId="{2546A3D6-9DCF-496D-9B8E-D364F467FA5B}" type="parTrans" cxnId="{1CF62914-622E-49D3-AC5B-EB132810BBEF}">
      <dgm:prSet/>
      <dgm:spPr/>
      <dgm:t>
        <a:bodyPr/>
        <a:lstStyle/>
        <a:p>
          <a:endParaRPr lang="pl-PL"/>
        </a:p>
      </dgm:t>
    </dgm:pt>
    <dgm:pt modelId="{89DD80D6-630B-4906-B734-8E4DFA25BEDC}" type="sibTrans" cxnId="{1CF62914-622E-49D3-AC5B-EB132810BBEF}">
      <dgm:prSet/>
      <dgm:spPr/>
      <dgm:t>
        <a:bodyPr/>
        <a:lstStyle/>
        <a:p>
          <a:endParaRPr lang="pl-PL"/>
        </a:p>
      </dgm:t>
    </dgm:pt>
    <dgm:pt modelId="{FF1B5D1B-3BC8-4874-A785-6A06C6ACFEDE}">
      <dgm:prSet/>
      <dgm:spPr/>
      <dgm:t>
        <a:bodyPr/>
        <a:lstStyle/>
        <a:p>
          <a:pPr>
            <a:lnSpc>
              <a:spcPct val="100000"/>
            </a:lnSpc>
          </a:pPr>
          <a:r>
            <a:rPr lang="pl-PL" dirty="0"/>
            <a:t>Uznanie za zmarłego </a:t>
          </a:r>
        </a:p>
      </dgm:t>
    </dgm:pt>
    <dgm:pt modelId="{AA6015C7-C9CC-485E-BD6E-172087F82673}" type="parTrans" cxnId="{59CA7E87-0F8C-4590-87DF-452538709185}">
      <dgm:prSet/>
      <dgm:spPr/>
      <dgm:t>
        <a:bodyPr/>
        <a:lstStyle/>
        <a:p>
          <a:endParaRPr lang="pl-PL"/>
        </a:p>
      </dgm:t>
    </dgm:pt>
    <dgm:pt modelId="{C184E4EB-544E-4F3F-8043-F6730A826646}" type="sibTrans" cxnId="{59CA7E87-0F8C-4590-87DF-452538709185}">
      <dgm:prSet/>
      <dgm:spPr/>
      <dgm:t>
        <a:bodyPr/>
        <a:lstStyle/>
        <a:p>
          <a:endParaRPr lang="pl-PL"/>
        </a:p>
      </dgm:t>
    </dgm:pt>
    <dgm:pt modelId="{1E26A809-3764-404C-B37E-3D3F131F67E7}" type="pres">
      <dgm:prSet presAssocID="{7FD7B4D8-3B2E-4A21-B48D-D466BC2DCA8C}" presName="root" presStyleCnt="0">
        <dgm:presLayoutVars>
          <dgm:dir/>
          <dgm:resizeHandles val="exact"/>
        </dgm:presLayoutVars>
      </dgm:prSet>
      <dgm:spPr/>
    </dgm:pt>
    <dgm:pt modelId="{69BA8F47-456B-4D61-9A73-8D30535E6DBB}" type="pres">
      <dgm:prSet presAssocID="{A108AAE3-C86B-4A2E-B8F1-E86D3AB7F701}" presName="compNode" presStyleCnt="0"/>
      <dgm:spPr/>
    </dgm:pt>
    <dgm:pt modelId="{332C4398-A71D-48E9-BF47-372BEF80E0C7}" type="pres">
      <dgm:prSet presAssocID="{A108AAE3-C86B-4A2E-B8F1-E86D3AB7F701}" presName="iconRect" presStyleLbl="node1" presStyleIdx="0" presStyleCnt="2"/>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Deciduous tree"/>
        </a:ext>
      </dgm:extLst>
    </dgm:pt>
    <dgm:pt modelId="{7E48F5EF-3494-4AE2-8451-8A4693095277}" type="pres">
      <dgm:prSet presAssocID="{A108AAE3-C86B-4A2E-B8F1-E86D3AB7F701}" presName="iconSpace" presStyleCnt="0"/>
      <dgm:spPr/>
    </dgm:pt>
    <dgm:pt modelId="{0037AE44-6C82-49C6-AEC5-D8CDA53CC4D5}" type="pres">
      <dgm:prSet presAssocID="{A108AAE3-C86B-4A2E-B8F1-E86D3AB7F701}" presName="parTx" presStyleLbl="revTx" presStyleIdx="0" presStyleCnt="4">
        <dgm:presLayoutVars>
          <dgm:chMax val="0"/>
          <dgm:chPref val="0"/>
        </dgm:presLayoutVars>
      </dgm:prSet>
      <dgm:spPr/>
    </dgm:pt>
    <dgm:pt modelId="{4A259369-469E-4DA5-9C49-FC0FD54930DE}" type="pres">
      <dgm:prSet presAssocID="{A108AAE3-C86B-4A2E-B8F1-E86D3AB7F701}" presName="txSpace" presStyleCnt="0"/>
      <dgm:spPr/>
    </dgm:pt>
    <dgm:pt modelId="{4C7E9474-1C6E-4CF5-8383-75150CC2B32F}" type="pres">
      <dgm:prSet presAssocID="{A108AAE3-C86B-4A2E-B8F1-E86D3AB7F701}" presName="desTx" presStyleLbl="revTx" presStyleIdx="1" presStyleCnt="4">
        <dgm:presLayoutVars/>
      </dgm:prSet>
      <dgm:spPr/>
    </dgm:pt>
    <dgm:pt modelId="{D71C5F96-B40A-4728-897A-54F2429B093F}" type="pres">
      <dgm:prSet presAssocID="{29FC9B85-9725-46C0-A955-7DCEDA166975}" presName="sibTrans" presStyleCnt="0"/>
      <dgm:spPr/>
    </dgm:pt>
    <dgm:pt modelId="{9506EC71-1A30-4B71-B530-1E8EF4D48E9E}" type="pres">
      <dgm:prSet presAssocID="{7D64D088-2A4B-48A8-A737-7981F18EB137}" presName="compNode" presStyleCnt="0"/>
      <dgm:spPr/>
    </dgm:pt>
    <dgm:pt modelId="{5EE9B604-D2BE-4853-B701-B846AAB24674}" type="pres">
      <dgm:prSet presAssocID="{7D64D088-2A4B-48A8-A737-7981F18EB13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6000" b="-6000"/>
          </a:stretch>
        </a:blipFill>
        <a:ln>
          <a:noFill/>
        </a:ln>
      </dgm:spPr>
      <dgm:extLst>
        <a:ext uri="{E40237B7-FDA0-4F09-8148-C483321AD2D9}">
          <dgm14:cNvPr xmlns:dgm14="http://schemas.microsoft.com/office/drawing/2010/diagram" id="0" name="" descr="Dokument"/>
        </a:ext>
      </dgm:extLst>
    </dgm:pt>
    <dgm:pt modelId="{B8EAB508-22E8-4DEF-A314-E8934717C21D}" type="pres">
      <dgm:prSet presAssocID="{7D64D088-2A4B-48A8-A737-7981F18EB137}" presName="iconSpace" presStyleCnt="0"/>
      <dgm:spPr/>
    </dgm:pt>
    <dgm:pt modelId="{ABBC4A4B-896C-4DF2-BC5B-3C59ECC04A40}" type="pres">
      <dgm:prSet presAssocID="{7D64D088-2A4B-48A8-A737-7981F18EB137}" presName="parTx" presStyleLbl="revTx" presStyleIdx="2" presStyleCnt="4">
        <dgm:presLayoutVars>
          <dgm:chMax val="0"/>
          <dgm:chPref val="0"/>
        </dgm:presLayoutVars>
      </dgm:prSet>
      <dgm:spPr/>
    </dgm:pt>
    <dgm:pt modelId="{DEEE859A-942B-4E79-8B0D-A82BB010D714}" type="pres">
      <dgm:prSet presAssocID="{7D64D088-2A4B-48A8-A737-7981F18EB137}" presName="txSpace" presStyleCnt="0"/>
      <dgm:spPr/>
    </dgm:pt>
    <dgm:pt modelId="{8AB6949D-1BF4-4374-A644-6EC77C2BEACE}" type="pres">
      <dgm:prSet presAssocID="{7D64D088-2A4B-48A8-A737-7981F18EB137}" presName="desTx" presStyleLbl="revTx" presStyleIdx="3" presStyleCnt="4">
        <dgm:presLayoutVars/>
      </dgm:prSet>
      <dgm:spPr/>
    </dgm:pt>
  </dgm:ptLst>
  <dgm:cxnLst>
    <dgm:cxn modelId="{3FC05C12-594E-47AC-A9F9-087B4FDAC1F9}" type="presOf" srcId="{7FD7B4D8-3B2E-4A21-B48D-D466BC2DCA8C}" destId="{1E26A809-3764-404C-B37E-3D3F131F67E7}" srcOrd="0" destOrd="0" presId="urn:microsoft.com/office/officeart/2018/5/layout/CenteredIconLabelDescriptionList"/>
    <dgm:cxn modelId="{1CF62914-622E-49D3-AC5B-EB132810BBEF}" srcId="{A108AAE3-C86B-4A2E-B8F1-E86D3AB7F701}" destId="{B5098D41-290C-4444-B17F-69EED4C04FA3}" srcOrd="5" destOrd="0" parTransId="{2546A3D6-9DCF-496D-9B8E-D364F467FA5B}" sibTransId="{89DD80D6-630B-4906-B734-8E4DFA25BEDC}"/>
    <dgm:cxn modelId="{551A7419-5B7B-4DE7-AAAB-F091A348AB84}" type="presOf" srcId="{FF1B5D1B-3BC8-4874-A785-6A06C6ACFEDE}" destId="{4C7E9474-1C6E-4CF5-8383-75150CC2B32F}" srcOrd="0" destOrd="6" presId="urn:microsoft.com/office/officeart/2018/5/layout/CenteredIconLabelDescriptionList"/>
    <dgm:cxn modelId="{A24EE61D-B3DF-44D6-B6FD-50DD814FDA93}" srcId="{7D64D088-2A4B-48A8-A737-7981F18EB137}" destId="{6897DD80-A1F8-4B93-8BE1-84892C1B9AD6}" srcOrd="0" destOrd="0" parTransId="{CD344096-D4BE-46B0-AB7F-FFC679D77B1A}" sibTransId="{80696C24-0BB6-4BDA-BADD-7BE184BED83F}"/>
    <dgm:cxn modelId="{567CC73C-3798-4A72-909B-4B0E0555A36A}" srcId="{A108AAE3-C86B-4A2E-B8F1-E86D3AB7F701}" destId="{C885F656-3289-4487-90A6-BF4676EED6DB}" srcOrd="1" destOrd="0" parTransId="{634E9D2B-6440-49A9-BF46-47D95B036CE9}" sibTransId="{7E5EA64B-B183-4C8E-878C-B3F4E7CB003B}"/>
    <dgm:cxn modelId="{7EB70B48-E19C-4308-9F8D-66F5B25F6AD5}" srcId="{7FD7B4D8-3B2E-4A21-B48D-D466BC2DCA8C}" destId="{A108AAE3-C86B-4A2E-B8F1-E86D3AB7F701}" srcOrd="0" destOrd="0" parTransId="{6E2E70F2-B8F1-4EAE-B6BD-F868E8F52446}" sibTransId="{29FC9B85-9725-46C0-A955-7DCEDA166975}"/>
    <dgm:cxn modelId="{7A089D6A-5E6F-49E5-B464-990647A25CCA}" srcId="{A108AAE3-C86B-4A2E-B8F1-E86D3AB7F701}" destId="{0B405D76-96B4-4BA1-97FB-58DDAA3FBCBF}" srcOrd="3" destOrd="0" parTransId="{B4BE1174-6B96-43FA-9A6B-E375E12367A9}" sibTransId="{6B87996D-CDAE-419E-B928-FB61783050D7}"/>
    <dgm:cxn modelId="{0D81B24C-6887-4CE3-863A-A771DD63CB88}" srcId="{A108AAE3-C86B-4A2E-B8F1-E86D3AB7F701}" destId="{1E97F1AE-F760-4128-AF66-9B98D46FCEE1}" srcOrd="0" destOrd="0" parTransId="{461E26D1-F393-4663-8172-48D4EB054285}" sibTransId="{F462606C-704E-4DF2-99C8-A203F1C8D57A}"/>
    <dgm:cxn modelId="{90F4514F-5012-48C8-A591-24C222C1C1AB}" type="presOf" srcId="{794390FF-9F7E-40B1-A070-4DF1FDC1B23E}" destId="{4C7E9474-1C6E-4CF5-8383-75150CC2B32F}" srcOrd="0" destOrd="4" presId="urn:microsoft.com/office/officeart/2018/5/layout/CenteredIconLabelDescriptionList"/>
    <dgm:cxn modelId="{A947BF52-F5C2-43C5-A4B2-D0959EB56ABA}" srcId="{A108AAE3-C86B-4A2E-B8F1-E86D3AB7F701}" destId="{794390FF-9F7E-40B1-A070-4DF1FDC1B23E}" srcOrd="4" destOrd="0" parTransId="{7AC094F0-92BC-4CFE-BC16-64D7D200492D}" sibTransId="{63586D13-7F7A-46D0-BBB5-9C94E57207E5}"/>
    <dgm:cxn modelId="{12383458-94EE-4A8F-9FF2-56B827928069}" type="presOf" srcId="{0B405D76-96B4-4BA1-97FB-58DDAA3FBCBF}" destId="{4C7E9474-1C6E-4CF5-8383-75150CC2B32F}" srcOrd="0" destOrd="3" presId="urn:microsoft.com/office/officeart/2018/5/layout/CenteredIconLabelDescriptionList"/>
    <dgm:cxn modelId="{59CA7E87-0F8C-4590-87DF-452538709185}" srcId="{A108AAE3-C86B-4A2E-B8F1-E86D3AB7F701}" destId="{FF1B5D1B-3BC8-4874-A785-6A06C6ACFEDE}" srcOrd="6" destOrd="0" parTransId="{AA6015C7-C9CC-485E-BD6E-172087F82673}" sibTransId="{C184E4EB-544E-4F3F-8043-F6730A826646}"/>
    <dgm:cxn modelId="{78157D88-9476-4E38-9B43-E9A5938705A5}" srcId="{7D64D088-2A4B-48A8-A737-7981F18EB137}" destId="{A85FF631-4D47-4CB1-9A29-672158D078B3}" srcOrd="1" destOrd="0" parTransId="{006F0D2C-4DD5-40C6-8F7A-1886E3C3B7C9}" sibTransId="{307A3BC5-B926-4646-A753-1B7C24A199CA}"/>
    <dgm:cxn modelId="{9425259B-B28A-4268-B611-CBD2882D0CF1}" type="presOf" srcId="{A108AAE3-C86B-4A2E-B8F1-E86D3AB7F701}" destId="{0037AE44-6C82-49C6-AEC5-D8CDA53CC4D5}" srcOrd="0" destOrd="0" presId="urn:microsoft.com/office/officeart/2018/5/layout/CenteredIconLabelDescriptionList"/>
    <dgm:cxn modelId="{069C7F9E-571B-4E4C-B0E2-BC143EA08EAF}" type="presOf" srcId="{A85FF631-4D47-4CB1-9A29-672158D078B3}" destId="{8AB6949D-1BF4-4374-A644-6EC77C2BEACE}" srcOrd="0" destOrd="1" presId="urn:microsoft.com/office/officeart/2018/5/layout/CenteredIconLabelDescriptionList"/>
    <dgm:cxn modelId="{096AD4B2-997A-47F7-8105-2A026B8DAA25}" type="presOf" srcId="{1E97F1AE-F760-4128-AF66-9B98D46FCEE1}" destId="{4C7E9474-1C6E-4CF5-8383-75150CC2B32F}" srcOrd="0" destOrd="0" presId="urn:microsoft.com/office/officeart/2018/5/layout/CenteredIconLabelDescriptionList"/>
    <dgm:cxn modelId="{85611AB4-FB56-4F0F-9DAA-F4D1202DD6A5}" type="presOf" srcId="{B5098D41-290C-4444-B17F-69EED4C04FA3}" destId="{4C7E9474-1C6E-4CF5-8383-75150CC2B32F}" srcOrd="0" destOrd="5" presId="urn:microsoft.com/office/officeart/2018/5/layout/CenteredIconLabelDescriptionList"/>
    <dgm:cxn modelId="{A83ED1B8-BC91-43ED-805D-4FC9359D4DB3}" type="presOf" srcId="{7D64D088-2A4B-48A8-A737-7981F18EB137}" destId="{ABBC4A4B-896C-4DF2-BC5B-3C59ECC04A40}" srcOrd="0" destOrd="0" presId="urn:microsoft.com/office/officeart/2018/5/layout/CenteredIconLabelDescriptionList"/>
    <dgm:cxn modelId="{30E30BC7-B580-4F58-8FD6-3579EB169015}" type="presOf" srcId="{6897DD80-A1F8-4B93-8BE1-84892C1B9AD6}" destId="{8AB6949D-1BF4-4374-A644-6EC77C2BEACE}" srcOrd="0" destOrd="0" presId="urn:microsoft.com/office/officeart/2018/5/layout/CenteredIconLabelDescriptionList"/>
    <dgm:cxn modelId="{FFF14FC8-06D2-4FDB-B59F-1A9FEEEEDF45}" type="presOf" srcId="{C885F656-3289-4487-90A6-BF4676EED6DB}" destId="{4C7E9474-1C6E-4CF5-8383-75150CC2B32F}" srcOrd="0" destOrd="1" presId="urn:microsoft.com/office/officeart/2018/5/layout/CenteredIconLabelDescriptionList"/>
    <dgm:cxn modelId="{6148F4CF-F851-4822-B58E-A941E10BB139}" type="presOf" srcId="{8E0CE330-8B76-46A9-86EF-BB5ABCA4A0CA}" destId="{4C7E9474-1C6E-4CF5-8383-75150CC2B32F}" srcOrd="0" destOrd="2" presId="urn:microsoft.com/office/officeart/2018/5/layout/CenteredIconLabelDescriptionList"/>
    <dgm:cxn modelId="{45971BDB-43B2-45B7-8C1A-2E06B82283D8}" srcId="{7FD7B4D8-3B2E-4A21-B48D-D466BC2DCA8C}" destId="{7D64D088-2A4B-48A8-A737-7981F18EB137}" srcOrd="1" destOrd="0" parTransId="{0E3EB4A2-E434-47A2-AFE2-E5774AF000A6}" sibTransId="{04EF9F83-C05A-482D-8679-9DF5E6D4FC06}"/>
    <dgm:cxn modelId="{15A663FF-0B1D-45E1-B57C-F70049A7C919}" srcId="{A108AAE3-C86B-4A2E-B8F1-E86D3AB7F701}" destId="{8E0CE330-8B76-46A9-86EF-BB5ABCA4A0CA}" srcOrd="2" destOrd="0" parTransId="{53D7E4C8-A0AF-4F44-8836-67E7A48DDD40}" sibTransId="{3E168C0A-BD23-44AE-9033-F0B8530EAADB}"/>
    <dgm:cxn modelId="{26D39379-18DB-4DF6-ADB8-17E74BF869BA}" type="presParOf" srcId="{1E26A809-3764-404C-B37E-3D3F131F67E7}" destId="{69BA8F47-456B-4D61-9A73-8D30535E6DBB}" srcOrd="0" destOrd="0" presId="urn:microsoft.com/office/officeart/2018/5/layout/CenteredIconLabelDescriptionList"/>
    <dgm:cxn modelId="{88B1D90D-F672-4471-9143-2CAEF83B8958}" type="presParOf" srcId="{69BA8F47-456B-4D61-9A73-8D30535E6DBB}" destId="{332C4398-A71D-48E9-BF47-372BEF80E0C7}" srcOrd="0" destOrd="0" presId="urn:microsoft.com/office/officeart/2018/5/layout/CenteredIconLabelDescriptionList"/>
    <dgm:cxn modelId="{0CA52B41-5D29-4DE0-8BB2-E846F5BF26D2}" type="presParOf" srcId="{69BA8F47-456B-4D61-9A73-8D30535E6DBB}" destId="{7E48F5EF-3494-4AE2-8451-8A4693095277}" srcOrd="1" destOrd="0" presId="urn:microsoft.com/office/officeart/2018/5/layout/CenteredIconLabelDescriptionList"/>
    <dgm:cxn modelId="{05457692-B1C0-46F7-B791-0A31EABC4EDF}" type="presParOf" srcId="{69BA8F47-456B-4D61-9A73-8D30535E6DBB}" destId="{0037AE44-6C82-49C6-AEC5-D8CDA53CC4D5}" srcOrd="2" destOrd="0" presId="urn:microsoft.com/office/officeart/2018/5/layout/CenteredIconLabelDescriptionList"/>
    <dgm:cxn modelId="{CD92AAFE-6BED-43AC-815E-4089DED0C69F}" type="presParOf" srcId="{69BA8F47-456B-4D61-9A73-8D30535E6DBB}" destId="{4A259369-469E-4DA5-9C49-FC0FD54930DE}" srcOrd="3" destOrd="0" presId="urn:microsoft.com/office/officeart/2018/5/layout/CenteredIconLabelDescriptionList"/>
    <dgm:cxn modelId="{05ACBC56-9555-431D-B3BF-5404CD8EE12F}" type="presParOf" srcId="{69BA8F47-456B-4D61-9A73-8D30535E6DBB}" destId="{4C7E9474-1C6E-4CF5-8383-75150CC2B32F}" srcOrd="4" destOrd="0" presId="urn:microsoft.com/office/officeart/2018/5/layout/CenteredIconLabelDescriptionList"/>
    <dgm:cxn modelId="{25747300-5F5F-424A-B615-4B52E63A606F}" type="presParOf" srcId="{1E26A809-3764-404C-B37E-3D3F131F67E7}" destId="{D71C5F96-B40A-4728-897A-54F2429B093F}" srcOrd="1" destOrd="0" presId="urn:microsoft.com/office/officeart/2018/5/layout/CenteredIconLabelDescriptionList"/>
    <dgm:cxn modelId="{91727E39-97F4-4D6A-A267-530D204D01D9}" type="presParOf" srcId="{1E26A809-3764-404C-B37E-3D3F131F67E7}" destId="{9506EC71-1A30-4B71-B530-1E8EF4D48E9E}" srcOrd="2" destOrd="0" presId="urn:microsoft.com/office/officeart/2018/5/layout/CenteredIconLabelDescriptionList"/>
    <dgm:cxn modelId="{6ED89FD2-DB06-4C04-88D1-FC5ACEFBF650}" type="presParOf" srcId="{9506EC71-1A30-4B71-B530-1E8EF4D48E9E}" destId="{5EE9B604-D2BE-4853-B701-B846AAB24674}" srcOrd="0" destOrd="0" presId="urn:microsoft.com/office/officeart/2018/5/layout/CenteredIconLabelDescriptionList"/>
    <dgm:cxn modelId="{F361E158-E2FE-4782-A8E3-22829D18A3BD}" type="presParOf" srcId="{9506EC71-1A30-4B71-B530-1E8EF4D48E9E}" destId="{B8EAB508-22E8-4DEF-A314-E8934717C21D}" srcOrd="1" destOrd="0" presId="urn:microsoft.com/office/officeart/2018/5/layout/CenteredIconLabelDescriptionList"/>
    <dgm:cxn modelId="{BC01DD3C-4176-481E-8D82-9E2D71DDD269}" type="presParOf" srcId="{9506EC71-1A30-4B71-B530-1E8EF4D48E9E}" destId="{ABBC4A4B-896C-4DF2-BC5B-3C59ECC04A40}" srcOrd="2" destOrd="0" presId="urn:microsoft.com/office/officeart/2018/5/layout/CenteredIconLabelDescriptionList"/>
    <dgm:cxn modelId="{C96E3C16-F109-4E24-9211-A17DD9558DB7}" type="presParOf" srcId="{9506EC71-1A30-4B71-B530-1E8EF4D48E9E}" destId="{DEEE859A-942B-4E79-8B0D-A82BB010D714}" srcOrd="3" destOrd="0" presId="urn:microsoft.com/office/officeart/2018/5/layout/CenteredIconLabelDescriptionList"/>
    <dgm:cxn modelId="{B6F26F91-CA78-474F-B887-5C45A98098FC}" type="presParOf" srcId="{9506EC71-1A30-4B71-B530-1E8EF4D48E9E}" destId="{8AB6949D-1BF4-4374-A644-6EC77C2BEACE}"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D741F7-D597-4B95-9DA0-09427B6D6439}"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6084C1B4-5F40-4B5B-862B-655AF6733E5A}">
      <dgm:prSet/>
      <dgm:spPr>
        <a:solidFill>
          <a:srgbClr val="FFC000"/>
        </a:solidFill>
      </dgm:spPr>
      <dgm:t>
        <a:bodyPr/>
        <a:lstStyle/>
        <a:p>
          <a:r>
            <a:rPr lang="pl-PL" baseline="0" dirty="0"/>
            <a:t>Czynności z zakresu rejestracji stanu cywilnego są dokonywane przez kierownika urzędu stanu cywilnego lub zastępcę kierownika urzędu stanu cywilnego.</a:t>
          </a:r>
          <a:endParaRPr lang="en-US" dirty="0"/>
        </a:p>
      </dgm:t>
    </dgm:pt>
    <dgm:pt modelId="{B29ABF21-F3CD-440B-ABE2-4538138B3C51}" type="parTrans" cxnId="{EA0744C8-635E-4CE0-A3C3-674CCF996F7F}">
      <dgm:prSet/>
      <dgm:spPr/>
      <dgm:t>
        <a:bodyPr/>
        <a:lstStyle/>
        <a:p>
          <a:endParaRPr lang="en-US"/>
        </a:p>
      </dgm:t>
    </dgm:pt>
    <dgm:pt modelId="{9DFEFEA6-CC5D-4BBD-BCB6-E372DAD2F452}" type="sibTrans" cxnId="{EA0744C8-635E-4CE0-A3C3-674CCF996F7F}">
      <dgm:prSet/>
      <dgm:spPr/>
      <dgm:t>
        <a:bodyPr/>
        <a:lstStyle/>
        <a:p>
          <a:endParaRPr lang="en-US"/>
        </a:p>
      </dgm:t>
    </dgm:pt>
    <dgm:pt modelId="{4AFC493D-9CCA-4640-9655-15A1479085D8}">
      <dgm:prSet/>
      <dgm:spPr>
        <a:solidFill>
          <a:schemeClr val="accent2">
            <a:lumMod val="60000"/>
            <a:lumOff val="40000"/>
          </a:schemeClr>
        </a:solidFill>
      </dgm:spPr>
      <dgm:t>
        <a:bodyPr/>
        <a:lstStyle/>
        <a:p>
          <a:r>
            <a:rPr lang="pl-PL" baseline="0"/>
            <a:t>Upoważniony pracownik</a:t>
          </a:r>
          <a:endParaRPr lang="en-US"/>
        </a:p>
      </dgm:t>
    </dgm:pt>
    <dgm:pt modelId="{F08B0385-5D7B-4069-BB05-CFA25B6FDC2A}" type="parTrans" cxnId="{A6DCABE2-A6DD-4D59-8F5F-7429E3DA01C7}">
      <dgm:prSet/>
      <dgm:spPr/>
      <dgm:t>
        <a:bodyPr/>
        <a:lstStyle/>
        <a:p>
          <a:endParaRPr lang="en-US"/>
        </a:p>
      </dgm:t>
    </dgm:pt>
    <dgm:pt modelId="{C300440E-99FC-4CBA-BCA9-82D709651358}" type="sibTrans" cxnId="{A6DCABE2-A6DD-4D59-8F5F-7429E3DA01C7}">
      <dgm:prSet/>
      <dgm:spPr/>
      <dgm:t>
        <a:bodyPr/>
        <a:lstStyle/>
        <a:p>
          <a:endParaRPr lang="en-US"/>
        </a:p>
      </dgm:t>
    </dgm:pt>
    <dgm:pt modelId="{E6E42A41-0E07-4186-AE5E-8F2F85EAA856}" type="pres">
      <dgm:prSet presAssocID="{10D741F7-D597-4B95-9DA0-09427B6D6439}" presName="outerComposite" presStyleCnt="0">
        <dgm:presLayoutVars>
          <dgm:chMax val="5"/>
          <dgm:dir/>
          <dgm:resizeHandles val="exact"/>
        </dgm:presLayoutVars>
      </dgm:prSet>
      <dgm:spPr/>
    </dgm:pt>
    <dgm:pt modelId="{DC87BA0E-1A5F-421D-8A0D-487B1D0158F7}" type="pres">
      <dgm:prSet presAssocID="{10D741F7-D597-4B95-9DA0-09427B6D6439}" presName="dummyMaxCanvas" presStyleCnt="0">
        <dgm:presLayoutVars/>
      </dgm:prSet>
      <dgm:spPr/>
    </dgm:pt>
    <dgm:pt modelId="{9A18848A-2B9F-4B3E-AAD6-960C6DCC33A9}" type="pres">
      <dgm:prSet presAssocID="{10D741F7-D597-4B95-9DA0-09427B6D6439}" presName="TwoNodes_1" presStyleLbl="node1" presStyleIdx="0" presStyleCnt="2">
        <dgm:presLayoutVars>
          <dgm:bulletEnabled val="1"/>
        </dgm:presLayoutVars>
      </dgm:prSet>
      <dgm:spPr/>
    </dgm:pt>
    <dgm:pt modelId="{4E4F0AF4-9B20-43C3-A0B9-666C3A79A5FA}" type="pres">
      <dgm:prSet presAssocID="{10D741F7-D597-4B95-9DA0-09427B6D6439}" presName="TwoNodes_2" presStyleLbl="node1" presStyleIdx="1" presStyleCnt="2">
        <dgm:presLayoutVars>
          <dgm:bulletEnabled val="1"/>
        </dgm:presLayoutVars>
      </dgm:prSet>
      <dgm:spPr/>
    </dgm:pt>
    <dgm:pt modelId="{8E4C6D23-2D6C-490C-A7C3-75B6E701E23A}" type="pres">
      <dgm:prSet presAssocID="{10D741F7-D597-4B95-9DA0-09427B6D6439}" presName="TwoConn_1-2" presStyleLbl="fgAccFollowNode1" presStyleIdx="0" presStyleCnt="1">
        <dgm:presLayoutVars>
          <dgm:bulletEnabled val="1"/>
        </dgm:presLayoutVars>
      </dgm:prSet>
      <dgm:spPr/>
    </dgm:pt>
    <dgm:pt modelId="{857825D8-BA54-49E0-A95D-DF2FFAD7F843}" type="pres">
      <dgm:prSet presAssocID="{10D741F7-D597-4B95-9DA0-09427B6D6439}" presName="TwoNodes_1_text" presStyleLbl="node1" presStyleIdx="1" presStyleCnt="2">
        <dgm:presLayoutVars>
          <dgm:bulletEnabled val="1"/>
        </dgm:presLayoutVars>
      </dgm:prSet>
      <dgm:spPr/>
    </dgm:pt>
    <dgm:pt modelId="{440F2FDC-C668-410B-B2B3-74CEE5DBA073}" type="pres">
      <dgm:prSet presAssocID="{10D741F7-D597-4B95-9DA0-09427B6D6439}" presName="TwoNodes_2_text" presStyleLbl="node1" presStyleIdx="1" presStyleCnt="2">
        <dgm:presLayoutVars>
          <dgm:bulletEnabled val="1"/>
        </dgm:presLayoutVars>
      </dgm:prSet>
      <dgm:spPr/>
    </dgm:pt>
  </dgm:ptLst>
  <dgm:cxnLst>
    <dgm:cxn modelId="{681ABA14-C268-43C0-B045-952518AC3096}" type="presOf" srcId="{6084C1B4-5F40-4B5B-862B-655AF6733E5A}" destId="{9A18848A-2B9F-4B3E-AAD6-960C6DCC33A9}" srcOrd="0" destOrd="0" presId="urn:microsoft.com/office/officeart/2005/8/layout/vProcess5"/>
    <dgm:cxn modelId="{5987281D-0630-475B-BFCC-51E9A443DE9E}" type="presOf" srcId="{10D741F7-D597-4B95-9DA0-09427B6D6439}" destId="{E6E42A41-0E07-4186-AE5E-8F2F85EAA856}" srcOrd="0" destOrd="0" presId="urn:microsoft.com/office/officeart/2005/8/layout/vProcess5"/>
    <dgm:cxn modelId="{78D66A21-0A9F-4413-9CCA-8CB36FD75983}" type="presOf" srcId="{9DFEFEA6-CC5D-4BBD-BCB6-E372DAD2F452}" destId="{8E4C6D23-2D6C-490C-A7C3-75B6E701E23A}" srcOrd="0" destOrd="0" presId="urn:microsoft.com/office/officeart/2005/8/layout/vProcess5"/>
    <dgm:cxn modelId="{FFC2C596-6230-4257-A9FF-863C7C496E2E}" type="presOf" srcId="{6084C1B4-5F40-4B5B-862B-655AF6733E5A}" destId="{857825D8-BA54-49E0-A95D-DF2FFAD7F843}" srcOrd="1" destOrd="0" presId="urn:microsoft.com/office/officeart/2005/8/layout/vProcess5"/>
    <dgm:cxn modelId="{869CACBA-034F-48BA-BF03-9C4B54ED5C4F}" type="presOf" srcId="{4AFC493D-9CCA-4640-9655-15A1479085D8}" destId="{440F2FDC-C668-410B-B2B3-74CEE5DBA073}" srcOrd="1" destOrd="0" presId="urn:microsoft.com/office/officeart/2005/8/layout/vProcess5"/>
    <dgm:cxn modelId="{EA0744C8-635E-4CE0-A3C3-674CCF996F7F}" srcId="{10D741F7-D597-4B95-9DA0-09427B6D6439}" destId="{6084C1B4-5F40-4B5B-862B-655AF6733E5A}" srcOrd="0" destOrd="0" parTransId="{B29ABF21-F3CD-440B-ABE2-4538138B3C51}" sibTransId="{9DFEFEA6-CC5D-4BBD-BCB6-E372DAD2F452}"/>
    <dgm:cxn modelId="{294B7AE2-1D9D-4B8E-A7CE-61AA661E3C2A}" type="presOf" srcId="{4AFC493D-9CCA-4640-9655-15A1479085D8}" destId="{4E4F0AF4-9B20-43C3-A0B9-666C3A79A5FA}" srcOrd="0" destOrd="0" presId="urn:microsoft.com/office/officeart/2005/8/layout/vProcess5"/>
    <dgm:cxn modelId="{A6DCABE2-A6DD-4D59-8F5F-7429E3DA01C7}" srcId="{10D741F7-D597-4B95-9DA0-09427B6D6439}" destId="{4AFC493D-9CCA-4640-9655-15A1479085D8}" srcOrd="1" destOrd="0" parTransId="{F08B0385-5D7B-4069-BB05-CFA25B6FDC2A}" sibTransId="{C300440E-99FC-4CBA-BCA9-82D709651358}"/>
    <dgm:cxn modelId="{48B432B6-1E04-4D04-AE67-384D88A3071D}" type="presParOf" srcId="{E6E42A41-0E07-4186-AE5E-8F2F85EAA856}" destId="{DC87BA0E-1A5F-421D-8A0D-487B1D0158F7}" srcOrd="0" destOrd="0" presId="urn:microsoft.com/office/officeart/2005/8/layout/vProcess5"/>
    <dgm:cxn modelId="{7F9DEB65-D470-43A0-9EE5-DD950170876B}" type="presParOf" srcId="{E6E42A41-0E07-4186-AE5E-8F2F85EAA856}" destId="{9A18848A-2B9F-4B3E-AAD6-960C6DCC33A9}" srcOrd="1" destOrd="0" presId="urn:microsoft.com/office/officeart/2005/8/layout/vProcess5"/>
    <dgm:cxn modelId="{F833BFC8-6B79-472D-A7DF-EDBC00CAA2BD}" type="presParOf" srcId="{E6E42A41-0E07-4186-AE5E-8F2F85EAA856}" destId="{4E4F0AF4-9B20-43C3-A0B9-666C3A79A5FA}" srcOrd="2" destOrd="0" presId="urn:microsoft.com/office/officeart/2005/8/layout/vProcess5"/>
    <dgm:cxn modelId="{4DD39A7B-6849-483F-8F65-4E74E10602A7}" type="presParOf" srcId="{E6E42A41-0E07-4186-AE5E-8F2F85EAA856}" destId="{8E4C6D23-2D6C-490C-A7C3-75B6E701E23A}" srcOrd="3" destOrd="0" presId="urn:microsoft.com/office/officeart/2005/8/layout/vProcess5"/>
    <dgm:cxn modelId="{2B175EFC-A07C-47CB-9B80-EED1E95704B0}" type="presParOf" srcId="{E6E42A41-0E07-4186-AE5E-8F2F85EAA856}" destId="{857825D8-BA54-49E0-A95D-DF2FFAD7F843}" srcOrd="4" destOrd="0" presId="urn:microsoft.com/office/officeart/2005/8/layout/vProcess5"/>
    <dgm:cxn modelId="{0A7BE20D-F566-4276-9C1A-AB9DCFE91473}" type="presParOf" srcId="{E6E42A41-0E07-4186-AE5E-8F2F85EAA856}" destId="{440F2FDC-C668-410B-B2B3-74CEE5DBA073}"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FCDCFB7-1296-458A-86C3-56433168AB4A}"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22FDF71-8EE6-4FBF-AFDB-5D8E93D1D08F}">
      <dgm:prSet/>
      <dgm:spPr/>
      <dgm:t>
        <a:bodyPr/>
        <a:lstStyle/>
        <a:p>
          <a:pPr>
            <a:defRPr b="1"/>
          </a:pPr>
          <a:r>
            <a:rPr lang="pl-PL" baseline="0"/>
            <a:t>Zgłaszający:</a:t>
          </a:r>
          <a:endParaRPr lang="en-US"/>
        </a:p>
      </dgm:t>
    </dgm:pt>
    <dgm:pt modelId="{781A2478-029D-49BD-BC02-218642366964}" type="parTrans" cxnId="{D5F17A00-8B83-4805-97E0-5BACC54CC951}">
      <dgm:prSet/>
      <dgm:spPr/>
      <dgm:t>
        <a:bodyPr/>
        <a:lstStyle/>
        <a:p>
          <a:endParaRPr lang="en-US"/>
        </a:p>
      </dgm:t>
    </dgm:pt>
    <dgm:pt modelId="{A3766D25-C36A-4FAE-93A9-EDEFEC907D01}" type="sibTrans" cxnId="{D5F17A00-8B83-4805-97E0-5BACC54CC951}">
      <dgm:prSet/>
      <dgm:spPr/>
      <dgm:t>
        <a:bodyPr/>
        <a:lstStyle/>
        <a:p>
          <a:endParaRPr lang="en-US"/>
        </a:p>
      </dgm:t>
    </dgm:pt>
    <dgm:pt modelId="{F1206D80-CA84-402A-86E7-0D1C68101601}">
      <dgm:prSet/>
      <dgm:spPr/>
      <dgm:t>
        <a:bodyPr/>
        <a:lstStyle/>
        <a:p>
          <a:r>
            <a:rPr lang="pl-PL" i="1" baseline="0" dirty="0"/>
            <a:t>Matka lub ojciec posiadający pełną zdolność do czynności prawnych</a:t>
          </a:r>
          <a:endParaRPr lang="en-US" dirty="0"/>
        </a:p>
      </dgm:t>
    </dgm:pt>
    <dgm:pt modelId="{BA0CA614-74C5-46C4-A90F-62B6F1C134F9}" type="parTrans" cxnId="{C93D8D7C-1796-43CA-84E7-15E5D88FEAC8}">
      <dgm:prSet/>
      <dgm:spPr/>
      <dgm:t>
        <a:bodyPr/>
        <a:lstStyle/>
        <a:p>
          <a:endParaRPr lang="en-US"/>
        </a:p>
      </dgm:t>
    </dgm:pt>
    <dgm:pt modelId="{43DFA706-3577-425F-B790-8C8B7A487216}" type="sibTrans" cxnId="{C93D8D7C-1796-43CA-84E7-15E5D88FEAC8}">
      <dgm:prSet/>
      <dgm:spPr/>
      <dgm:t>
        <a:bodyPr/>
        <a:lstStyle/>
        <a:p>
          <a:endParaRPr lang="en-US"/>
        </a:p>
      </dgm:t>
    </dgm:pt>
    <dgm:pt modelId="{6A86C848-5547-4A9B-ACF4-9556D34BF557}">
      <dgm:prSet/>
      <dgm:spPr/>
      <dgm:t>
        <a:bodyPr/>
        <a:lstStyle/>
        <a:p>
          <a:r>
            <a:rPr lang="pl-PL" i="1" baseline="0"/>
            <a:t>Matka lub ojciec mający ukończone 16 lat, jeżeli posiadają ograniczoną zdolność prawną </a:t>
          </a:r>
          <a:endParaRPr lang="en-US"/>
        </a:p>
      </dgm:t>
    </dgm:pt>
    <dgm:pt modelId="{7E285C99-E2E2-420E-89A8-15381D684F01}" type="parTrans" cxnId="{B7F8125D-E9B5-4A7D-87A7-6F74CE9AE037}">
      <dgm:prSet/>
      <dgm:spPr/>
      <dgm:t>
        <a:bodyPr/>
        <a:lstStyle/>
        <a:p>
          <a:endParaRPr lang="en-US"/>
        </a:p>
      </dgm:t>
    </dgm:pt>
    <dgm:pt modelId="{8A85F558-584C-4EF3-9187-18361B47FB56}" type="sibTrans" cxnId="{B7F8125D-E9B5-4A7D-87A7-6F74CE9AE037}">
      <dgm:prSet/>
      <dgm:spPr/>
      <dgm:t>
        <a:bodyPr/>
        <a:lstStyle/>
        <a:p>
          <a:endParaRPr lang="en-US"/>
        </a:p>
      </dgm:t>
    </dgm:pt>
    <dgm:pt modelId="{105A50AD-F2A2-45C8-9A1E-D5380DF4EBD6}">
      <dgm:prSet/>
      <dgm:spPr/>
      <dgm:t>
        <a:bodyPr/>
        <a:lstStyle/>
        <a:p>
          <a:r>
            <a:rPr lang="pl-PL" i="1" baseline="0"/>
            <a:t>Przedstawiciel ustawowy lub opiekun matki </a:t>
          </a:r>
          <a:endParaRPr lang="en-US"/>
        </a:p>
      </dgm:t>
    </dgm:pt>
    <dgm:pt modelId="{E59C1DA9-9C05-4D2E-ABD5-0EB8B4B0CD9D}" type="parTrans" cxnId="{115FAF8B-3A54-4FB0-9FE7-D36EBAB59EC1}">
      <dgm:prSet/>
      <dgm:spPr/>
      <dgm:t>
        <a:bodyPr/>
        <a:lstStyle/>
        <a:p>
          <a:endParaRPr lang="en-US"/>
        </a:p>
      </dgm:t>
    </dgm:pt>
    <dgm:pt modelId="{C4A3F688-3F78-498C-B620-7AEF2457E1CB}" type="sibTrans" cxnId="{115FAF8B-3A54-4FB0-9FE7-D36EBAB59EC1}">
      <dgm:prSet/>
      <dgm:spPr/>
      <dgm:t>
        <a:bodyPr/>
        <a:lstStyle/>
        <a:p>
          <a:endParaRPr lang="en-US"/>
        </a:p>
      </dgm:t>
    </dgm:pt>
    <dgm:pt modelId="{E1FCE30D-252D-4F73-B319-525FA10F4503}">
      <dgm:prSet/>
      <dgm:spPr/>
      <dgm:t>
        <a:bodyPr/>
        <a:lstStyle/>
        <a:p>
          <a:r>
            <a:rPr lang="pl-PL" i="1" baseline="0"/>
            <a:t>Pełnomocnik </a:t>
          </a:r>
          <a:endParaRPr lang="en-US"/>
        </a:p>
      </dgm:t>
    </dgm:pt>
    <dgm:pt modelId="{39C6D6BE-AFFD-4D27-A345-CC1326CB71C0}" type="parTrans" cxnId="{8BA0B9A6-DCDB-4B76-909F-74628270B9FA}">
      <dgm:prSet/>
      <dgm:spPr/>
      <dgm:t>
        <a:bodyPr/>
        <a:lstStyle/>
        <a:p>
          <a:endParaRPr lang="en-US"/>
        </a:p>
      </dgm:t>
    </dgm:pt>
    <dgm:pt modelId="{339639EC-E1CA-45F3-B735-FCB16438542B}" type="sibTrans" cxnId="{8BA0B9A6-DCDB-4B76-909F-74628270B9FA}">
      <dgm:prSet/>
      <dgm:spPr/>
      <dgm:t>
        <a:bodyPr/>
        <a:lstStyle/>
        <a:p>
          <a:endParaRPr lang="en-US"/>
        </a:p>
      </dgm:t>
    </dgm:pt>
    <dgm:pt modelId="{0B2B0804-B2D9-44F6-9478-910F20926916}">
      <dgm:prSet/>
      <dgm:spPr/>
      <dgm:t>
        <a:bodyPr/>
        <a:lstStyle/>
        <a:p>
          <a:pPr>
            <a:defRPr b="1"/>
          </a:pPr>
          <a:r>
            <a:rPr lang="pl-PL" baseline="0"/>
            <a:t>Forma zgłoszenia</a:t>
          </a:r>
          <a:endParaRPr lang="en-US"/>
        </a:p>
      </dgm:t>
    </dgm:pt>
    <dgm:pt modelId="{0AC9500F-CFD2-4C12-9AD8-8CA8082D38FC}" type="parTrans" cxnId="{F921B7E5-6C43-4D2A-A2AE-9B11C4859059}">
      <dgm:prSet/>
      <dgm:spPr/>
      <dgm:t>
        <a:bodyPr/>
        <a:lstStyle/>
        <a:p>
          <a:endParaRPr lang="en-US"/>
        </a:p>
      </dgm:t>
    </dgm:pt>
    <dgm:pt modelId="{FC15BDA0-3306-4724-B5BF-D5CFE83F33E2}" type="sibTrans" cxnId="{F921B7E5-6C43-4D2A-A2AE-9B11C4859059}">
      <dgm:prSet/>
      <dgm:spPr/>
      <dgm:t>
        <a:bodyPr/>
        <a:lstStyle/>
        <a:p>
          <a:endParaRPr lang="en-US"/>
        </a:p>
      </dgm:t>
    </dgm:pt>
    <dgm:pt modelId="{91DB51F5-A80F-45AF-8974-5B5263A4A094}">
      <dgm:prSet/>
      <dgm:spPr/>
      <dgm:t>
        <a:bodyPr/>
        <a:lstStyle/>
        <a:p>
          <a:r>
            <a:rPr lang="pl-PL" i="1" baseline="0" dirty="0"/>
            <a:t>Protokół, podpisywany przez kierownika USC oraz zgłaszającego</a:t>
          </a:r>
        </a:p>
        <a:p>
          <a:r>
            <a:rPr lang="pl-PL" i="1" baseline="0" dirty="0"/>
            <a:t>Dokument elektroniczny</a:t>
          </a:r>
          <a:endParaRPr lang="en-US" dirty="0"/>
        </a:p>
      </dgm:t>
    </dgm:pt>
    <dgm:pt modelId="{2BCEA76E-63A0-4BA0-9B68-106AF4571FE8}" type="parTrans" cxnId="{4FE3F2C0-71AD-4B69-AC6B-5B489EE0C704}">
      <dgm:prSet/>
      <dgm:spPr/>
      <dgm:t>
        <a:bodyPr/>
        <a:lstStyle/>
        <a:p>
          <a:endParaRPr lang="en-US"/>
        </a:p>
      </dgm:t>
    </dgm:pt>
    <dgm:pt modelId="{84B0080E-0D00-4DB9-8861-7CA18F1ACF17}" type="sibTrans" cxnId="{4FE3F2C0-71AD-4B69-AC6B-5B489EE0C704}">
      <dgm:prSet/>
      <dgm:spPr/>
      <dgm:t>
        <a:bodyPr/>
        <a:lstStyle/>
        <a:p>
          <a:endParaRPr lang="en-US"/>
        </a:p>
      </dgm:t>
    </dgm:pt>
    <dgm:pt modelId="{F7CCEC4A-790F-465D-9720-D13835D261D2}" type="pres">
      <dgm:prSet presAssocID="{EFCDCFB7-1296-458A-86C3-56433168AB4A}" presName="root" presStyleCnt="0">
        <dgm:presLayoutVars>
          <dgm:dir/>
          <dgm:resizeHandles val="exact"/>
        </dgm:presLayoutVars>
      </dgm:prSet>
      <dgm:spPr/>
    </dgm:pt>
    <dgm:pt modelId="{D1BE1E90-C0B7-44D9-9A02-24CCF93C17F6}" type="pres">
      <dgm:prSet presAssocID="{522FDF71-8EE6-4FBF-AFDB-5D8E93D1D08F}" presName="compNode" presStyleCnt="0"/>
      <dgm:spPr/>
    </dgm:pt>
    <dgm:pt modelId="{C1E8EFF9-8795-4B08-96BE-6536F5D50CC0}" type="pres">
      <dgm:prSet presAssocID="{522FDF71-8EE6-4FBF-AFDB-5D8E93D1D08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6000" b="-6000"/>
          </a:stretch>
        </a:blipFill>
        <a:ln>
          <a:noFill/>
        </a:ln>
      </dgm:spPr>
      <dgm:extLst>
        <a:ext uri="{E40237B7-FDA0-4F09-8148-C483321AD2D9}">
          <dgm14:cNvPr xmlns:dgm14="http://schemas.microsoft.com/office/drawing/2010/diagram" id="0" name="" descr="Mężczyzna i kobieta"/>
        </a:ext>
      </dgm:extLst>
    </dgm:pt>
    <dgm:pt modelId="{FBF25CF3-2391-45A3-B2D0-138F1AFC802E}" type="pres">
      <dgm:prSet presAssocID="{522FDF71-8EE6-4FBF-AFDB-5D8E93D1D08F}" presName="iconSpace" presStyleCnt="0"/>
      <dgm:spPr/>
    </dgm:pt>
    <dgm:pt modelId="{4B4C01EC-F26A-4B22-9F2A-D306937BAD36}" type="pres">
      <dgm:prSet presAssocID="{522FDF71-8EE6-4FBF-AFDB-5D8E93D1D08F}" presName="parTx" presStyleLbl="revTx" presStyleIdx="0" presStyleCnt="4">
        <dgm:presLayoutVars>
          <dgm:chMax val="0"/>
          <dgm:chPref val="0"/>
        </dgm:presLayoutVars>
      </dgm:prSet>
      <dgm:spPr/>
    </dgm:pt>
    <dgm:pt modelId="{1A15DA8F-FFA8-4FCA-834B-27599502DBC5}" type="pres">
      <dgm:prSet presAssocID="{522FDF71-8EE6-4FBF-AFDB-5D8E93D1D08F}" presName="txSpace" presStyleCnt="0"/>
      <dgm:spPr/>
    </dgm:pt>
    <dgm:pt modelId="{833FA59E-041D-4A15-81D8-4597630E51FC}" type="pres">
      <dgm:prSet presAssocID="{522FDF71-8EE6-4FBF-AFDB-5D8E93D1D08F}" presName="desTx" presStyleLbl="revTx" presStyleIdx="1" presStyleCnt="4">
        <dgm:presLayoutVars/>
      </dgm:prSet>
      <dgm:spPr/>
    </dgm:pt>
    <dgm:pt modelId="{C6F79636-534C-40D1-8FCF-6A4E76F3240D}" type="pres">
      <dgm:prSet presAssocID="{A3766D25-C36A-4FAE-93A9-EDEFEC907D01}" presName="sibTrans" presStyleCnt="0"/>
      <dgm:spPr/>
    </dgm:pt>
    <dgm:pt modelId="{3C5886FC-79BA-4CA0-8B3D-3D41048F5AC0}" type="pres">
      <dgm:prSet presAssocID="{0B2B0804-B2D9-44F6-9478-910F20926916}" presName="compNode" presStyleCnt="0"/>
      <dgm:spPr/>
    </dgm:pt>
    <dgm:pt modelId="{25EEE03A-51C0-42A8-8F33-876670F781C2}" type="pres">
      <dgm:prSet presAssocID="{0B2B0804-B2D9-44F6-9478-910F20926916}" presName="iconRect" presStyleLbl="node1" presStyleIdx="1" presStyleCnt="2"/>
      <dgm:spPr>
        <a:blipFill rotWithShape="1">
          <a:blip xmlns:r="http://schemas.openxmlformats.org/officeDocument/2006/relationships" r:embed="rId3"/>
          <a:srcRect/>
          <a:stretch>
            <a:fillRect t="-6000" b="-6000"/>
          </a:stretch>
        </a:blipFill>
        <a:ln>
          <a:noFill/>
        </a:ln>
      </dgm:spPr>
      <dgm:extLst>
        <a:ext uri="{E40237B7-FDA0-4F09-8148-C483321AD2D9}">
          <dgm14:cNvPr xmlns:dgm14="http://schemas.microsoft.com/office/drawing/2010/diagram" id="0" name="" descr="Dokument"/>
        </a:ext>
      </dgm:extLst>
    </dgm:pt>
    <dgm:pt modelId="{1C3FCFE5-9FA0-46E8-889B-B5FCF265E924}" type="pres">
      <dgm:prSet presAssocID="{0B2B0804-B2D9-44F6-9478-910F20926916}" presName="iconSpace" presStyleCnt="0"/>
      <dgm:spPr/>
    </dgm:pt>
    <dgm:pt modelId="{84091F7A-5E1B-4BB8-B817-67692C1AB3B9}" type="pres">
      <dgm:prSet presAssocID="{0B2B0804-B2D9-44F6-9478-910F20926916}" presName="parTx" presStyleLbl="revTx" presStyleIdx="2" presStyleCnt="4">
        <dgm:presLayoutVars>
          <dgm:chMax val="0"/>
          <dgm:chPref val="0"/>
        </dgm:presLayoutVars>
      </dgm:prSet>
      <dgm:spPr/>
    </dgm:pt>
    <dgm:pt modelId="{1A9EDFE3-9A51-45C1-9A7F-294E9AFDC1AD}" type="pres">
      <dgm:prSet presAssocID="{0B2B0804-B2D9-44F6-9478-910F20926916}" presName="txSpace" presStyleCnt="0"/>
      <dgm:spPr/>
    </dgm:pt>
    <dgm:pt modelId="{7D264F8D-3DE6-46C8-8EBB-2802AF5A00BA}" type="pres">
      <dgm:prSet presAssocID="{0B2B0804-B2D9-44F6-9478-910F20926916}" presName="desTx" presStyleLbl="revTx" presStyleIdx="3" presStyleCnt="4">
        <dgm:presLayoutVars/>
      </dgm:prSet>
      <dgm:spPr/>
    </dgm:pt>
  </dgm:ptLst>
  <dgm:cxnLst>
    <dgm:cxn modelId="{D5F17A00-8B83-4805-97E0-5BACC54CC951}" srcId="{EFCDCFB7-1296-458A-86C3-56433168AB4A}" destId="{522FDF71-8EE6-4FBF-AFDB-5D8E93D1D08F}" srcOrd="0" destOrd="0" parTransId="{781A2478-029D-49BD-BC02-218642366964}" sibTransId="{A3766D25-C36A-4FAE-93A9-EDEFEC907D01}"/>
    <dgm:cxn modelId="{4CF3170E-BE4A-42F0-A09A-B3A7E505C9DE}" type="presOf" srcId="{522FDF71-8EE6-4FBF-AFDB-5D8E93D1D08F}" destId="{4B4C01EC-F26A-4B22-9F2A-D306937BAD36}" srcOrd="0" destOrd="0" presId="urn:microsoft.com/office/officeart/2018/5/layout/CenteredIconLabelDescriptionList"/>
    <dgm:cxn modelId="{DD03D32E-E070-45CD-899A-F1C6016A0644}" type="presOf" srcId="{F1206D80-CA84-402A-86E7-0D1C68101601}" destId="{833FA59E-041D-4A15-81D8-4597630E51FC}" srcOrd="0" destOrd="0" presId="urn:microsoft.com/office/officeart/2018/5/layout/CenteredIconLabelDescriptionList"/>
    <dgm:cxn modelId="{B7F8125D-E9B5-4A7D-87A7-6F74CE9AE037}" srcId="{522FDF71-8EE6-4FBF-AFDB-5D8E93D1D08F}" destId="{6A86C848-5547-4A9B-ACF4-9556D34BF557}" srcOrd="1" destOrd="0" parTransId="{7E285C99-E2E2-420E-89A8-15381D684F01}" sibTransId="{8A85F558-584C-4EF3-9187-18361B47FB56}"/>
    <dgm:cxn modelId="{C203527A-3D84-4C63-BAC9-E3BC4C0F34EF}" type="presOf" srcId="{91DB51F5-A80F-45AF-8974-5B5263A4A094}" destId="{7D264F8D-3DE6-46C8-8EBB-2802AF5A00BA}" srcOrd="0" destOrd="0" presId="urn:microsoft.com/office/officeart/2018/5/layout/CenteredIconLabelDescriptionList"/>
    <dgm:cxn modelId="{C93D8D7C-1796-43CA-84E7-15E5D88FEAC8}" srcId="{522FDF71-8EE6-4FBF-AFDB-5D8E93D1D08F}" destId="{F1206D80-CA84-402A-86E7-0D1C68101601}" srcOrd="0" destOrd="0" parTransId="{BA0CA614-74C5-46C4-A90F-62B6F1C134F9}" sibTransId="{43DFA706-3577-425F-B790-8C8B7A487216}"/>
    <dgm:cxn modelId="{4DE1377F-89F3-4CEF-97F4-C70388FDD430}" type="presOf" srcId="{0B2B0804-B2D9-44F6-9478-910F20926916}" destId="{84091F7A-5E1B-4BB8-B817-67692C1AB3B9}" srcOrd="0" destOrd="0" presId="urn:microsoft.com/office/officeart/2018/5/layout/CenteredIconLabelDescriptionList"/>
    <dgm:cxn modelId="{115FAF8B-3A54-4FB0-9FE7-D36EBAB59EC1}" srcId="{522FDF71-8EE6-4FBF-AFDB-5D8E93D1D08F}" destId="{105A50AD-F2A2-45C8-9A1E-D5380DF4EBD6}" srcOrd="2" destOrd="0" parTransId="{E59C1DA9-9C05-4D2E-ABD5-0EB8B4B0CD9D}" sibTransId="{C4A3F688-3F78-498C-B620-7AEF2457E1CB}"/>
    <dgm:cxn modelId="{894677A5-5932-4CAC-BCEE-538B7C494664}" type="presOf" srcId="{EFCDCFB7-1296-458A-86C3-56433168AB4A}" destId="{F7CCEC4A-790F-465D-9720-D13835D261D2}" srcOrd="0" destOrd="0" presId="urn:microsoft.com/office/officeart/2018/5/layout/CenteredIconLabelDescriptionList"/>
    <dgm:cxn modelId="{8BA0B9A6-DCDB-4B76-909F-74628270B9FA}" srcId="{522FDF71-8EE6-4FBF-AFDB-5D8E93D1D08F}" destId="{E1FCE30D-252D-4F73-B319-525FA10F4503}" srcOrd="3" destOrd="0" parTransId="{39C6D6BE-AFFD-4D27-A345-CC1326CB71C0}" sibTransId="{339639EC-E1CA-45F3-B735-FCB16438542B}"/>
    <dgm:cxn modelId="{27A7C5BA-1842-4E83-8D2B-11400F8A972D}" type="presOf" srcId="{E1FCE30D-252D-4F73-B319-525FA10F4503}" destId="{833FA59E-041D-4A15-81D8-4597630E51FC}" srcOrd="0" destOrd="3" presId="urn:microsoft.com/office/officeart/2018/5/layout/CenteredIconLabelDescriptionList"/>
    <dgm:cxn modelId="{4FE3F2C0-71AD-4B69-AC6B-5B489EE0C704}" srcId="{0B2B0804-B2D9-44F6-9478-910F20926916}" destId="{91DB51F5-A80F-45AF-8974-5B5263A4A094}" srcOrd="0" destOrd="0" parTransId="{2BCEA76E-63A0-4BA0-9B68-106AF4571FE8}" sibTransId="{84B0080E-0D00-4DB9-8861-7CA18F1ACF17}"/>
    <dgm:cxn modelId="{5D2147C2-77B6-4ADF-A3BD-20C6E1E3E0AD}" type="presOf" srcId="{6A86C848-5547-4A9B-ACF4-9556D34BF557}" destId="{833FA59E-041D-4A15-81D8-4597630E51FC}" srcOrd="0" destOrd="1" presId="urn:microsoft.com/office/officeart/2018/5/layout/CenteredIconLabelDescriptionList"/>
    <dgm:cxn modelId="{E4AF93D0-6DE6-4142-BFF8-A87AAB8A4182}" type="presOf" srcId="{105A50AD-F2A2-45C8-9A1E-D5380DF4EBD6}" destId="{833FA59E-041D-4A15-81D8-4597630E51FC}" srcOrd="0" destOrd="2" presId="urn:microsoft.com/office/officeart/2018/5/layout/CenteredIconLabelDescriptionList"/>
    <dgm:cxn modelId="{F921B7E5-6C43-4D2A-A2AE-9B11C4859059}" srcId="{EFCDCFB7-1296-458A-86C3-56433168AB4A}" destId="{0B2B0804-B2D9-44F6-9478-910F20926916}" srcOrd="1" destOrd="0" parTransId="{0AC9500F-CFD2-4C12-9AD8-8CA8082D38FC}" sibTransId="{FC15BDA0-3306-4724-B5BF-D5CFE83F33E2}"/>
    <dgm:cxn modelId="{631C9281-EDC0-4F53-98D1-342F2BB3A1E8}" type="presParOf" srcId="{F7CCEC4A-790F-465D-9720-D13835D261D2}" destId="{D1BE1E90-C0B7-44D9-9A02-24CCF93C17F6}" srcOrd="0" destOrd="0" presId="urn:microsoft.com/office/officeart/2018/5/layout/CenteredIconLabelDescriptionList"/>
    <dgm:cxn modelId="{FC8A6020-49FA-4DB0-BED7-75BEEA687C73}" type="presParOf" srcId="{D1BE1E90-C0B7-44D9-9A02-24CCF93C17F6}" destId="{C1E8EFF9-8795-4B08-96BE-6536F5D50CC0}" srcOrd="0" destOrd="0" presId="urn:microsoft.com/office/officeart/2018/5/layout/CenteredIconLabelDescriptionList"/>
    <dgm:cxn modelId="{0AD4DD2A-07FB-492D-BFED-474CE1B93EF1}" type="presParOf" srcId="{D1BE1E90-C0B7-44D9-9A02-24CCF93C17F6}" destId="{FBF25CF3-2391-45A3-B2D0-138F1AFC802E}" srcOrd="1" destOrd="0" presId="urn:microsoft.com/office/officeart/2018/5/layout/CenteredIconLabelDescriptionList"/>
    <dgm:cxn modelId="{CB880B21-1435-4C13-A7EE-B90CB1F108F1}" type="presParOf" srcId="{D1BE1E90-C0B7-44D9-9A02-24CCF93C17F6}" destId="{4B4C01EC-F26A-4B22-9F2A-D306937BAD36}" srcOrd="2" destOrd="0" presId="urn:microsoft.com/office/officeart/2018/5/layout/CenteredIconLabelDescriptionList"/>
    <dgm:cxn modelId="{F24C5CE8-217D-4E9B-AC04-AD751E80DA71}" type="presParOf" srcId="{D1BE1E90-C0B7-44D9-9A02-24CCF93C17F6}" destId="{1A15DA8F-FFA8-4FCA-834B-27599502DBC5}" srcOrd="3" destOrd="0" presId="urn:microsoft.com/office/officeart/2018/5/layout/CenteredIconLabelDescriptionList"/>
    <dgm:cxn modelId="{8F4F0B56-5C63-43B4-B5EA-B23AD2A9DB27}" type="presParOf" srcId="{D1BE1E90-C0B7-44D9-9A02-24CCF93C17F6}" destId="{833FA59E-041D-4A15-81D8-4597630E51FC}" srcOrd="4" destOrd="0" presId="urn:microsoft.com/office/officeart/2018/5/layout/CenteredIconLabelDescriptionList"/>
    <dgm:cxn modelId="{2DC6AD41-1B97-40EF-8A8D-697FC7B3632F}" type="presParOf" srcId="{F7CCEC4A-790F-465D-9720-D13835D261D2}" destId="{C6F79636-534C-40D1-8FCF-6A4E76F3240D}" srcOrd="1" destOrd="0" presId="urn:microsoft.com/office/officeart/2018/5/layout/CenteredIconLabelDescriptionList"/>
    <dgm:cxn modelId="{F838E0C7-3B9A-4860-AC0A-7F1DAC22D849}" type="presParOf" srcId="{F7CCEC4A-790F-465D-9720-D13835D261D2}" destId="{3C5886FC-79BA-4CA0-8B3D-3D41048F5AC0}" srcOrd="2" destOrd="0" presId="urn:microsoft.com/office/officeart/2018/5/layout/CenteredIconLabelDescriptionList"/>
    <dgm:cxn modelId="{EBADEA4E-CAAF-4DC1-BECB-F3EBB864A940}" type="presParOf" srcId="{3C5886FC-79BA-4CA0-8B3D-3D41048F5AC0}" destId="{25EEE03A-51C0-42A8-8F33-876670F781C2}" srcOrd="0" destOrd="0" presId="urn:microsoft.com/office/officeart/2018/5/layout/CenteredIconLabelDescriptionList"/>
    <dgm:cxn modelId="{0CFB029D-F323-44AE-B697-21F98E2CE995}" type="presParOf" srcId="{3C5886FC-79BA-4CA0-8B3D-3D41048F5AC0}" destId="{1C3FCFE5-9FA0-46E8-889B-B5FCF265E924}" srcOrd="1" destOrd="0" presId="urn:microsoft.com/office/officeart/2018/5/layout/CenteredIconLabelDescriptionList"/>
    <dgm:cxn modelId="{D4441958-B78A-40CA-A58D-43C9B624C44B}" type="presParOf" srcId="{3C5886FC-79BA-4CA0-8B3D-3D41048F5AC0}" destId="{84091F7A-5E1B-4BB8-B817-67692C1AB3B9}" srcOrd="2" destOrd="0" presId="urn:microsoft.com/office/officeart/2018/5/layout/CenteredIconLabelDescriptionList"/>
    <dgm:cxn modelId="{730A2167-E51C-47FA-B1D9-553DE150A40D}" type="presParOf" srcId="{3C5886FC-79BA-4CA0-8B3D-3D41048F5AC0}" destId="{1A9EDFE3-9A51-45C1-9A7F-294E9AFDC1AD}" srcOrd="3" destOrd="0" presId="urn:microsoft.com/office/officeart/2018/5/layout/CenteredIconLabelDescriptionList"/>
    <dgm:cxn modelId="{389BC160-22D1-4C5B-8528-4BF763A46166}" type="presParOf" srcId="{3C5886FC-79BA-4CA0-8B3D-3D41048F5AC0}" destId="{7D264F8D-3DE6-46C8-8EBB-2802AF5A00BA}"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6736964-B321-4164-AE8E-A3390975C99E}"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C1D45DE8-EE31-42A0-8E9F-DCD86EF353C8}">
      <dgm:prSet/>
      <dgm:spPr/>
      <dgm:t>
        <a:bodyPr/>
        <a:lstStyle/>
        <a:p>
          <a:r>
            <a:rPr lang="pl-PL"/>
            <a:t>odpisy zupełne i odpisy skrócone aktów stanu cywilnego; </a:t>
          </a:r>
          <a:endParaRPr lang="en-US"/>
        </a:p>
      </dgm:t>
    </dgm:pt>
    <dgm:pt modelId="{5E7AB2C8-785F-45A3-9BE2-C38D4EE59CE0}" type="parTrans" cxnId="{857321BC-C44E-4102-A7FC-9840123CB853}">
      <dgm:prSet/>
      <dgm:spPr/>
      <dgm:t>
        <a:bodyPr/>
        <a:lstStyle/>
        <a:p>
          <a:endParaRPr lang="en-US"/>
        </a:p>
      </dgm:t>
    </dgm:pt>
    <dgm:pt modelId="{26ABA3D8-D8C7-4504-9555-EBE8515B6981}" type="sibTrans" cxnId="{857321BC-C44E-4102-A7FC-9840123CB853}">
      <dgm:prSet/>
      <dgm:spPr/>
      <dgm:t>
        <a:bodyPr/>
        <a:lstStyle/>
        <a:p>
          <a:endParaRPr lang="en-US"/>
        </a:p>
      </dgm:t>
    </dgm:pt>
    <dgm:pt modelId="{5ED99A7A-ACEA-4B4C-B25F-04CD40041CCF}">
      <dgm:prSet/>
      <dgm:spPr/>
      <dgm:t>
        <a:bodyPr/>
        <a:lstStyle/>
        <a:p>
          <a:r>
            <a:rPr lang="pl-PL"/>
            <a:t>zaświadczenia o zamieszczonych lub niezamieszczonych w rejestrze stanu cywilnego danych dotyczących wskazanej osoby; </a:t>
          </a:r>
          <a:endParaRPr lang="en-US"/>
        </a:p>
      </dgm:t>
    </dgm:pt>
    <dgm:pt modelId="{1AAF2A06-E29C-4E41-A073-031DABA20B22}" type="parTrans" cxnId="{D73AB53E-2102-4D98-B74A-3A8D7ED77312}">
      <dgm:prSet/>
      <dgm:spPr/>
      <dgm:t>
        <a:bodyPr/>
        <a:lstStyle/>
        <a:p>
          <a:endParaRPr lang="en-US"/>
        </a:p>
      </dgm:t>
    </dgm:pt>
    <dgm:pt modelId="{1F557411-5911-4E01-9D5B-ED4F88FE4A05}" type="sibTrans" cxnId="{D73AB53E-2102-4D98-B74A-3A8D7ED77312}">
      <dgm:prSet/>
      <dgm:spPr/>
      <dgm:t>
        <a:bodyPr/>
        <a:lstStyle/>
        <a:p>
          <a:endParaRPr lang="en-US"/>
        </a:p>
      </dgm:t>
    </dgm:pt>
    <dgm:pt modelId="{311726B5-F18F-43FE-B610-5A0E10BFC1F9}">
      <dgm:prSet/>
      <dgm:spPr/>
      <dgm:t>
        <a:bodyPr/>
        <a:lstStyle/>
        <a:p>
          <a:r>
            <a:rPr lang="pl-PL"/>
            <a:t>zaświadczenia o stanie cywilnym</a:t>
          </a:r>
          <a:endParaRPr lang="en-US"/>
        </a:p>
      </dgm:t>
    </dgm:pt>
    <dgm:pt modelId="{D099D03C-3D72-4C8B-BDA7-2B949A34821E}" type="parTrans" cxnId="{88747DF0-45B8-433A-A0A1-03EFB031BF62}">
      <dgm:prSet/>
      <dgm:spPr/>
      <dgm:t>
        <a:bodyPr/>
        <a:lstStyle/>
        <a:p>
          <a:endParaRPr lang="en-US"/>
        </a:p>
      </dgm:t>
    </dgm:pt>
    <dgm:pt modelId="{5679DE21-04FB-4ACB-B97A-AAC25392D9DB}" type="sibTrans" cxnId="{88747DF0-45B8-433A-A0A1-03EFB031BF62}">
      <dgm:prSet/>
      <dgm:spPr/>
      <dgm:t>
        <a:bodyPr/>
        <a:lstStyle/>
        <a:p>
          <a:endParaRPr lang="en-US"/>
        </a:p>
      </dgm:t>
    </dgm:pt>
    <dgm:pt modelId="{0469EF7A-3970-4B3D-9FEA-BF8A36861FDF}" type="pres">
      <dgm:prSet presAssocID="{86736964-B321-4164-AE8E-A3390975C99E}" presName="hierChild1" presStyleCnt="0">
        <dgm:presLayoutVars>
          <dgm:chPref val="1"/>
          <dgm:dir/>
          <dgm:animOne val="branch"/>
          <dgm:animLvl val="lvl"/>
          <dgm:resizeHandles/>
        </dgm:presLayoutVars>
      </dgm:prSet>
      <dgm:spPr/>
    </dgm:pt>
    <dgm:pt modelId="{B74E1648-944E-4AA3-B874-46E8E0781073}" type="pres">
      <dgm:prSet presAssocID="{C1D45DE8-EE31-42A0-8E9F-DCD86EF353C8}" presName="hierRoot1" presStyleCnt="0"/>
      <dgm:spPr/>
    </dgm:pt>
    <dgm:pt modelId="{1741B946-2114-4047-8C21-D712EB1A4FC3}" type="pres">
      <dgm:prSet presAssocID="{C1D45DE8-EE31-42A0-8E9F-DCD86EF353C8}" presName="composite" presStyleCnt="0"/>
      <dgm:spPr/>
    </dgm:pt>
    <dgm:pt modelId="{5699F6C1-3B4A-4DCD-86EB-C12F92B3E3B7}" type="pres">
      <dgm:prSet presAssocID="{C1D45DE8-EE31-42A0-8E9F-DCD86EF353C8}" presName="background" presStyleLbl="node0" presStyleIdx="0" presStyleCnt="3"/>
      <dgm:spPr>
        <a:solidFill>
          <a:srgbClr val="FFC000"/>
        </a:solidFill>
      </dgm:spPr>
    </dgm:pt>
    <dgm:pt modelId="{88E1AB6F-70DB-445B-8601-4BEB4DA8ED7A}" type="pres">
      <dgm:prSet presAssocID="{C1D45DE8-EE31-42A0-8E9F-DCD86EF353C8}" presName="text" presStyleLbl="fgAcc0" presStyleIdx="0" presStyleCnt="3">
        <dgm:presLayoutVars>
          <dgm:chPref val="3"/>
        </dgm:presLayoutVars>
      </dgm:prSet>
      <dgm:spPr/>
    </dgm:pt>
    <dgm:pt modelId="{8C50A793-FF4F-4EBF-BA81-EB0DD3C059FF}" type="pres">
      <dgm:prSet presAssocID="{C1D45DE8-EE31-42A0-8E9F-DCD86EF353C8}" presName="hierChild2" presStyleCnt="0"/>
      <dgm:spPr/>
    </dgm:pt>
    <dgm:pt modelId="{39F37D4A-85BB-40D9-B544-906B0460EF4B}" type="pres">
      <dgm:prSet presAssocID="{5ED99A7A-ACEA-4B4C-B25F-04CD40041CCF}" presName="hierRoot1" presStyleCnt="0"/>
      <dgm:spPr/>
    </dgm:pt>
    <dgm:pt modelId="{174F1D0B-351E-453F-9AF4-8268B2A68E87}" type="pres">
      <dgm:prSet presAssocID="{5ED99A7A-ACEA-4B4C-B25F-04CD40041CCF}" presName="composite" presStyleCnt="0"/>
      <dgm:spPr/>
    </dgm:pt>
    <dgm:pt modelId="{726F92C4-0DAD-4A65-8F95-CD9A48090F29}" type="pres">
      <dgm:prSet presAssocID="{5ED99A7A-ACEA-4B4C-B25F-04CD40041CCF}" presName="background" presStyleLbl="node0" presStyleIdx="1" presStyleCnt="3"/>
      <dgm:spPr>
        <a:solidFill>
          <a:srgbClr val="FFC000"/>
        </a:solidFill>
      </dgm:spPr>
    </dgm:pt>
    <dgm:pt modelId="{B434534E-1131-4426-9E3D-BE4AF7BCF615}" type="pres">
      <dgm:prSet presAssocID="{5ED99A7A-ACEA-4B4C-B25F-04CD40041CCF}" presName="text" presStyleLbl="fgAcc0" presStyleIdx="1" presStyleCnt="3">
        <dgm:presLayoutVars>
          <dgm:chPref val="3"/>
        </dgm:presLayoutVars>
      </dgm:prSet>
      <dgm:spPr/>
    </dgm:pt>
    <dgm:pt modelId="{2251FA5F-519D-4D0A-869E-5D31D14F4A7B}" type="pres">
      <dgm:prSet presAssocID="{5ED99A7A-ACEA-4B4C-B25F-04CD40041CCF}" presName="hierChild2" presStyleCnt="0"/>
      <dgm:spPr/>
    </dgm:pt>
    <dgm:pt modelId="{DC50B25D-E748-4570-AC6B-E4E41C4C58D7}" type="pres">
      <dgm:prSet presAssocID="{311726B5-F18F-43FE-B610-5A0E10BFC1F9}" presName="hierRoot1" presStyleCnt="0"/>
      <dgm:spPr/>
    </dgm:pt>
    <dgm:pt modelId="{9D750EBF-09FA-48D8-A248-5052F50C5EC4}" type="pres">
      <dgm:prSet presAssocID="{311726B5-F18F-43FE-B610-5A0E10BFC1F9}" presName="composite" presStyleCnt="0"/>
      <dgm:spPr/>
    </dgm:pt>
    <dgm:pt modelId="{7371D61F-43D6-47D8-9659-4D9BB12C2F9B}" type="pres">
      <dgm:prSet presAssocID="{311726B5-F18F-43FE-B610-5A0E10BFC1F9}" presName="background" presStyleLbl="node0" presStyleIdx="2" presStyleCnt="3"/>
      <dgm:spPr>
        <a:solidFill>
          <a:srgbClr val="FFC000"/>
        </a:solidFill>
      </dgm:spPr>
    </dgm:pt>
    <dgm:pt modelId="{69227156-E188-4E7D-BE5D-B6A5F555F4CC}" type="pres">
      <dgm:prSet presAssocID="{311726B5-F18F-43FE-B610-5A0E10BFC1F9}" presName="text" presStyleLbl="fgAcc0" presStyleIdx="2" presStyleCnt="3">
        <dgm:presLayoutVars>
          <dgm:chPref val="3"/>
        </dgm:presLayoutVars>
      </dgm:prSet>
      <dgm:spPr/>
    </dgm:pt>
    <dgm:pt modelId="{5D3F5014-3EE8-4C01-9830-03411001A4EA}" type="pres">
      <dgm:prSet presAssocID="{311726B5-F18F-43FE-B610-5A0E10BFC1F9}" presName="hierChild2" presStyleCnt="0"/>
      <dgm:spPr/>
    </dgm:pt>
  </dgm:ptLst>
  <dgm:cxnLst>
    <dgm:cxn modelId="{D915BB27-12D8-4553-8124-6FE49FDE1BEF}" type="presOf" srcId="{C1D45DE8-EE31-42A0-8E9F-DCD86EF353C8}" destId="{88E1AB6F-70DB-445B-8601-4BEB4DA8ED7A}" srcOrd="0" destOrd="0" presId="urn:microsoft.com/office/officeart/2005/8/layout/hierarchy1"/>
    <dgm:cxn modelId="{D8183D2F-0228-486F-8645-419F8C45B61C}" type="presOf" srcId="{86736964-B321-4164-AE8E-A3390975C99E}" destId="{0469EF7A-3970-4B3D-9FEA-BF8A36861FDF}" srcOrd="0" destOrd="0" presId="urn:microsoft.com/office/officeart/2005/8/layout/hierarchy1"/>
    <dgm:cxn modelId="{D73AB53E-2102-4D98-B74A-3A8D7ED77312}" srcId="{86736964-B321-4164-AE8E-A3390975C99E}" destId="{5ED99A7A-ACEA-4B4C-B25F-04CD40041CCF}" srcOrd="1" destOrd="0" parTransId="{1AAF2A06-E29C-4E41-A073-031DABA20B22}" sibTransId="{1F557411-5911-4E01-9D5B-ED4F88FE4A05}"/>
    <dgm:cxn modelId="{228B5B41-3115-4195-91FF-E5092006BE2B}" type="presOf" srcId="{311726B5-F18F-43FE-B610-5A0E10BFC1F9}" destId="{69227156-E188-4E7D-BE5D-B6A5F555F4CC}" srcOrd="0" destOrd="0" presId="urn:microsoft.com/office/officeart/2005/8/layout/hierarchy1"/>
    <dgm:cxn modelId="{DA455BB8-D7C8-4B59-94D7-2F7404490865}" type="presOf" srcId="{5ED99A7A-ACEA-4B4C-B25F-04CD40041CCF}" destId="{B434534E-1131-4426-9E3D-BE4AF7BCF615}" srcOrd="0" destOrd="0" presId="urn:microsoft.com/office/officeart/2005/8/layout/hierarchy1"/>
    <dgm:cxn modelId="{857321BC-C44E-4102-A7FC-9840123CB853}" srcId="{86736964-B321-4164-AE8E-A3390975C99E}" destId="{C1D45DE8-EE31-42A0-8E9F-DCD86EF353C8}" srcOrd="0" destOrd="0" parTransId="{5E7AB2C8-785F-45A3-9BE2-C38D4EE59CE0}" sibTransId="{26ABA3D8-D8C7-4504-9555-EBE8515B6981}"/>
    <dgm:cxn modelId="{88747DF0-45B8-433A-A0A1-03EFB031BF62}" srcId="{86736964-B321-4164-AE8E-A3390975C99E}" destId="{311726B5-F18F-43FE-B610-5A0E10BFC1F9}" srcOrd="2" destOrd="0" parTransId="{D099D03C-3D72-4C8B-BDA7-2B949A34821E}" sibTransId="{5679DE21-04FB-4ACB-B97A-AAC25392D9DB}"/>
    <dgm:cxn modelId="{91EC4D74-46D1-48A0-AFB1-9EE4A951CF70}" type="presParOf" srcId="{0469EF7A-3970-4B3D-9FEA-BF8A36861FDF}" destId="{B74E1648-944E-4AA3-B874-46E8E0781073}" srcOrd="0" destOrd="0" presId="urn:microsoft.com/office/officeart/2005/8/layout/hierarchy1"/>
    <dgm:cxn modelId="{092C9A7B-C648-4372-B757-A5005ADE05A1}" type="presParOf" srcId="{B74E1648-944E-4AA3-B874-46E8E0781073}" destId="{1741B946-2114-4047-8C21-D712EB1A4FC3}" srcOrd="0" destOrd="0" presId="urn:microsoft.com/office/officeart/2005/8/layout/hierarchy1"/>
    <dgm:cxn modelId="{C21839B6-6F4F-4E87-BD1A-CFB6ECCBB942}" type="presParOf" srcId="{1741B946-2114-4047-8C21-D712EB1A4FC3}" destId="{5699F6C1-3B4A-4DCD-86EB-C12F92B3E3B7}" srcOrd="0" destOrd="0" presId="urn:microsoft.com/office/officeart/2005/8/layout/hierarchy1"/>
    <dgm:cxn modelId="{A244CCF6-AF4B-4170-9C3F-83E25A253A2A}" type="presParOf" srcId="{1741B946-2114-4047-8C21-D712EB1A4FC3}" destId="{88E1AB6F-70DB-445B-8601-4BEB4DA8ED7A}" srcOrd="1" destOrd="0" presId="urn:microsoft.com/office/officeart/2005/8/layout/hierarchy1"/>
    <dgm:cxn modelId="{98C40152-B98A-43F8-B1EF-F3720A088F9D}" type="presParOf" srcId="{B74E1648-944E-4AA3-B874-46E8E0781073}" destId="{8C50A793-FF4F-4EBF-BA81-EB0DD3C059FF}" srcOrd="1" destOrd="0" presId="urn:microsoft.com/office/officeart/2005/8/layout/hierarchy1"/>
    <dgm:cxn modelId="{F9180404-197B-4D25-8162-412867775CA8}" type="presParOf" srcId="{0469EF7A-3970-4B3D-9FEA-BF8A36861FDF}" destId="{39F37D4A-85BB-40D9-B544-906B0460EF4B}" srcOrd="1" destOrd="0" presId="urn:microsoft.com/office/officeart/2005/8/layout/hierarchy1"/>
    <dgm:cxn modelId="{AFE2C0AD-6456-4E7F-B49C-A22CC4777440}" type="presParOf" srcId="{39F37D4A-85BB-40D9-B544-906B0460EF4B}" destId="{174F1D0B-351E-453F-9AF4-8268B2A68E87}" srcOrd="0" destOrd="0" presId="urn:microsoft.com/office/officeart/2005/8/layout/hierarchy1"/>
    <dgm:cxn modelId="{7045F4A6-20A3-406C-B4BF-1A9B4A0EF4A7}" type="presParOf" srcId="{174F1D0B-351E-453F-9AF4-8268B2A68E87}" destId="{726F92C4-0DAD-4A65-8F95-CD9A48090F29}" srcOrd="0" destOrd="0" presId="urn:microsoft.com/office/officeart/2005/8/layout/hierarchy1"/>
    <dgm:cxn modelId="{84BC32C0-9299-4821-9ABB-9B50588A6477}" type="presParOf" srcId="{174F1D0B-351E-453F-9AF4-8268B2A68E87}" destId="{B434534E-1131-4426-9E3D-BE4AF7BCF615}" srcOrd="1" destOrd="0" presId="urn:microsoft.com/office/officeart/2005/8/layout/hierarchy1"/>
    <dgm:cxn modelId="{AB49921A-B6D0-40B8-A186-7FEDE9BC97B1}" type="presParOf" srcId="{39F37D4A-85BB-40D9-B544-906B0460EF4B}" destId="{2251FA5F-519D-4D0A-869E-5D31D14F4A7B}" srcOrd="1" destOrd="0" presId="urn:microsoft.com/office/officeart/2005/8/layout/hierarchy1"/>
    <dgm:cxn modelId="{EDC67832-A2C7-474F-89D6-299A21FC05C3}" type="presParOf" srcId="{0469EF7A-3970-4B3D-9FEA-BF8A36861FDF}" destId="{DC50B25D-E748-4570-AC6B-E4E41C4C58D7}" srcOrd="2" destOrd="0" presId="urn:microsoft.com/office/officeart/2005/8/layout/hierarchy1"/>
    <dgm:cxn modelId="{8EF23104-16A5-4776-AA8D-9AAE649EEBB0}" type="presParOf" srcId="{DC50B25D-E748-4570-AC6B-E4E41C4C58D7}" destId="{9D750EBF-09FA-48D8-A248-5052F50C5EC4}" srcOrd="0" destOrd="0" presId="urn:microsoft.com/office/officeart/2005/8/layout/hierarchy1"/>
    <dgm:cxn modelId="{C6686380-7461-4149-A0A2-D4CB80E671CE}" type="presParOf" srcId="{9D750EBF-09FA-48D8-A248-5052F50C5EC4}" destId="{7371D61F-43D6-47D8-9659-4D9BB12C2F9B}" srcOrd="0" destOrd="0" presId="urn:microsoft.com/office/officeart/2005/8/layout/hierarchy1"/>
    <dgm:cxn modelId="{1EF2984E-C8DD-46BF-8A61-7C8B7FC866C2}" type="presParOf" srcId="{9D750EBF-09FA-48D8-A248-5052F50C5EC4}" destId="{69227156-E188-4E7D-BE5D-B6A5F555F4CC}" srcOrd="1" destOrd="0" presId="urn:microsoft.com/office/officeart/2005/8/layout/hierarchy1"/>
    <dgm:cxn modelId="{16BDB5CE-383B-450D-922D-85AADCD39A3D}" type="presParOf" srcId="{DC50B25D-E748-4570-AC6B-E4E41C4C58D7}" destId="{5D3F5014-3EE8-4C01-9830-03411001A4E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1C8C3-462D-4934-8816-DF0525AED5CE}">
      <dsp:nvSpPr>
        <dsp:cNvPr id="0" name=""/>
        <dsp:cNvSpPr/>
      </dsp:nvSpPr>
      <dsp:spPr>
        <a:xfrm>
          <a:off x="0" y="906389"/>
          <a:ext cx="5959475" cy="16733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F21553-FA6F-4498-8647-D899BB7A49E6}">
      <dsp:nvSpPr>
        <dsp:cNvPr id="0" name=""/>
        <dsp:cNvSpPr/>
      </dsp:nvSpPr>
      <dsp:spPr>
        <a:xfrm>
          <a:off x="506183" y="1282889"/>
          <a:ext cx="920333" cy="92033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72356E39-5D1F-4647-B08B-B64336E7E834}">
      <dsp:nvSpPr>
        <dsp:cNvPr id="0" name=""/>
        <dsp:cNvSpPr/>
      </dsp:nvSpPr>
      <dsp:spPr>
        <a:xfrm>
          <a:off x="1932701" y="906389"/>
          <a:ext cx="4026773" cy="16733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095" tIns="177095" rIns="177095" bIns="177095" numCol="1" spcCol="1270" anchor="ctr" anchorCtr="0">
          <a:noAutofit/>
        </a:bodyPr>
        <a:lstStyle/>
        <a:p>
          <a:pPr marL="0" lvl="0" indent="0" algn="l" defTabSz="666750">
            <a:lnSpc>
              <a:spcPct val="100000"/>
            </a:lnSpc>
            <a:spcBef>
              <a:spcPct val="0"/>
            </a:spcBef>
            <a:spcAft>
              <a:spcPct val="35000"/>
            </a:spcAft>
            <a:buNone/>
          </a:pPr>
          <a:r>
            <a:rPr lang="pl-PL" sz="1500" kern="1200"/>
            <a:t>ustawa  reguluje  zasady  i  tryb  rejestracji  stanu  cywilnego  oraz  dokonywania  czynności z zakresu rejestracji stanu cywilnego</a:t>
          </a:r>
          <a:endParaRPr lang="en-US" sz="1500" kern="1200"/>
        </a:p>
      </dsp:txBody>
      <dsp:txXfrm>
        <a:off x="1932701" y="906389"/>
        <a:ext cx="4026773" cy="1673334"/>
      </dsp:txXfrm>
    </dsp:sp>
    <dsp:sp modelId="{042CC4CE-D304-4F2D-A0C1-88D40745F01A}">
      <dsp:nvSpPr>
        <dsp:cNvPr id="0" name=""/>
        <dsp:cNvSpPr/>
      </dsp:nvSpPr>
      <dsp:spPr>
        <a:xfrm>
          <a:off x="0" y="2998057"/>
          <a:ext cx="5959475" cy="16733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3CA62E-B3B2-4AEA-9905-419B350219FF}">
      <dsp:nvSpPr>
        <dsp:cNvPr id="0" name=""/>
        <dsp:cNvSpPr/>
      </dsp:nvSpPr>
      <dsp:spPr>
        <a:xfrm>
          <a:off x="506183" y="3374557"/>
          <a:ext cx="920333" cy="92033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528F1B72-3D6F-4512-A36C-85E23CD81080}">
      <dsp:nvSpPr>
        <dsp:cNvPr id="0" name=""/>
        <dsp:cNvSpPr/>
      </dsp:nvSpPr>
      <dsp:spPr>
        <a:xfrm>
          <a:off x="1932701" y="2998057"/>
          <a:ext cx="4026773" cy="16733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095" tIns="177095" rIns="177095" bIns="177095" numCol="1" spcCol="1270" anchor="ctr" anchorCtr="0">
          <a:noAutofit/>
        </a:bodyPr>
        <a:lstStyle/>
        <a:p>
          <a:pPr marL="0" lvl="0" indent="0" algn="l" defTabSz="666750">
            <a:lnSpc>
              <a:spcPct val="100000"/>
            </a:lnSpc>
            <a:spcBef>
              <a:spcPct val="0"/>
            </a:spcBef>
            <a:spcAft>
              <a:spcPct val="35000"/>
            </a:spcAft>
            <a:buNone/>
          </a:pPr>
          <a:r>
            <a:rPr lang="pl-PL" sz="1500" kern="1200"/>
            <a:t>Stan cywilny - sytuacja prawna osoby wyrażona przez cechy indywidualizujące osobę, kształtowana przez zdarzenia naturalne, czynności prawne lub orzeczenia sądów, lub decyzje organów, stwierdzona w akcie stanu cywilnego.</a:t>
          </a:r>
          <a:endParaRPr lang="en-US" sz="1500" kern="1200"/>
        </a:p>
      </dsp:txBody>
      <dsp:txXfrm>
        <a:off x="1932701" y="2998057"/>
        <a:ext cx="4026773" cy="16733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2C4398-A71D-48E9-BF47-372BEF80E0C7}">
      <dsp:nvSpPr>
        <dsp:cNvPr id="0" name=""/>
        <dsp:cNvSpPr/>
      </dsp:nvSpPr>
      <dsp:spPr>
        <a:xfrm>
          <a:off x="1509816" y="23767"/>
          <a:ext cx="1510523" cy="149232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0037AE44-6C82-49C6-AEC5-D8CDA53CC4D5}">
      <dsp:nvSpPr>
        <dsp:cNvPr id="0" name=""/>
        <dsp:cNvSpPr/>
      </dsp:nvSpPr>
      <dsp:spPr>
        <a:xfrm>
          <a:off x="107187" y="1683734"/>
          <a:ext cx="4315781" cy="639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90000"/>
            </a:lnSpc>
            <a:spcBef>
              <a:spcPct val="0"/>
            </a:spcBef>
            <a:spcAft>
              <a:spcPct val="35000"/>
            </a:spcAft>
            <a:buNone/>
            <a:defRPr b="1"/>
          </a:pPr>
          <a:r>
            <a:rPr lang="pl-PL" sz="3600" kern="1200" baseline="0"/>
            <a:t>Zdarzenia naturalne:</a:t>
          </a:r>
          <a:endParaRPr lang="en-US" sz="3600" kern="1200"/>
        </a:p>
      </dsp:txBody>
      <dsp:txXfrm>
        <a:off x="107187" y="1683734"/>
        <a:ext cx="4315781" cy="639569"/>
      </dsp:txXfrm>
    </dsp:sp>
    <dsp:sp modelId="{4C7E9474-1C6E-4CF5-8383-75150CC2B32F}">
      <dsp:nvSpPr>
        <dsp:cNvPr id="0" name=""/>
        <dsp:cNvSpPr/>
      </dsp:nvSpPr>
      <dsp:spPr>
        <a:xfrm>
          <a:off x="107187" y="2401276"/>
          <a:ext cx="4315781" cy="1521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pl-PL" sz="1700" i="1" kern="1200" baseline="0"/>
            <a:t>Urodzenie</a:t>
          </a:r>
          <a:endParaRPr lang="en-US" sz="1700" kern="1200"/>
        </a:p>
        <a:p>
          <a:pPr marL="0" lvl="0" indent="0" algn="ctr" defTabSz="755650">
            <a:lnSpc>
              <a:spcPct val="90000"/>
            </a:lnSpc>
            <a:spcBef>
              <a:spcPct val="0"/>
            </a:spcBef>
            <a:spcAft>
              <a:spcPct val="35000"/>
            </a:spcAft>
            <a:buNone/>
          </a:pPr>
          <a:r>
            <a:rPr lang="pl-PL" sz="1700" i="1" kern="1200" baseline="0"/>
            <a:t>Zgon</a:t>
          </a:r>
          <a:endParaRPr lang="en-US" sz="1700" kern="1200"/>
        </a:p>
      </dsp:txBody>
      <dsp:txXfrm>
        <a:off x="107187" y="2401276"/>
        <a:ext cx="4315781" cy="1521089"/>
      </dsp:txXfrm>
    </dsp:sp>
    <dsp:sp modelId="{5EE9B604-D2BE-4853-B701-B846AAB24674}">
      <dsp:nvSpPr>
        <dsp:cNvPr id="0" name=""/>
        <dsp:cNvSpPr/>
      </dsp:nvSpPr>
      <dsp:spPr>
        <a:xfrm>
          <a:off x="6580859" y="23767"/>
          <a:ext cx="1510523" cy="149232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ABBC4A4B-896C-4DF2-BC5B-3C59ECC04A40}">
      <dsp:nvSpPr>
        <dsp:cNvPr id="0" name=""/>
        <dsp:cNvSpPr/>
      </dsp:nvSpPr>
      <dsp:spPr>
        <a:xfrm>
          <a:off x="5178230" y="1683734"/>
          <a:ext cx="4315781" cy="639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90000"/>
            </a:lnSpc>
            <a:spcBef>
              <a:spcPct val="0"/>
            </a:spcBef>
            <a:spcAft>
              <a:spcPct val="35000"/>
            </a:spcAft>
            <a:buNone/>
            <a:defRPr b="1"/>
          </a:pPr>
          <a:r>
            <a:rPr lang="pl-PL" sz="3600" kern="1200" baseline="0"/>
            <a:t>Czynności prawne:</a:t>
          </a:r>
          <a:endParaRPr lang="en-US" sz="3600" kern="1200"/>
        </a:p>
      </dsp:txBody>
      <dsp:txXfrm>
        <a:off x="5178230" y="1683734"/>
        <a:ext cx="4315781" cy="639569"/>
      </dsp:txXfrm>
    </dsp:sp>
    <dsp:sp modelId="{8AB6949D-1BF4-4374-A644-6EC77C2BEACE}">
      <dsp:nvSpPr>
        <dsp:cNvPr id="0" name=""/>
        <dsp:cNvSpPr/>
      </dsp:nvSpPr>
      <dsp:spPr>
        <a:xfrm>
          <a:off x="5178230" y="2401276"/>
          <a:ext cx="4315781" cy="1521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pl-PL" sz="1700" i="1" kern="1200" baseline="0"/>
            <a:t>Zawarcie małżeństwa</a:t>
          </a:r>
          <a:endParaRPr lang="en-US" sz="1700" kern="1200"/>
        </a:p>
        <a:p>
          <a:pPr marL="0" lvl="0" indent="0" algn="ctr" defTabSz="755650">
            <a:lnSpc>
              <a:spcPct val="90000"/>
            </a:lnSpc>
            <a:spcBef>
              <a:spcPct val="0"/>
            </a:spcBef>
            <a:spcAft>
              <a:spcPct val="35000"/>
            </a:spcAft>
            <a:buNone/>
          </a:pPr>
          <a:r>
            <a:rPr lang="pl-PL" sz="1700" i="1" kern="1200" baseline="0"/>
            <a:t>Uznanie ojcostwa</a:t>
          </a:r>
          <a:endParaRPr lang="en-US" sz="1700" kern="1200"/>
        </a:p>
        <a:p>
          <a:pPr marL="0" lvl="0" indent="0" algn="ctr" defTabSz="755650">
            <a:lnSpc>
              <a:spcPct val="90000"/>
            </a:lnSpc>
            <a:spcBef>
              <a:spcPct val="0"/>
            </a:spcBef>
            <a:spcAft>
              <a:spcPct val="35000"/>
            </a:spcAft>
            <a:buNone/>
          </a:pPr>
          <a:r>
            <a:rPr lang="pl-PL" sz="1700" i="1" kern="1200" baseline="0"/>
            <a:t>Oświadczenie rodziców o wyborze imienia i jego zmianie </a:t>
          </a:r>
          <a:endParaRPr lang="en-US" sz="1700" kern="1200"/>
        </a:p>
        <a:p>
          <a:pPr marL="0" lvl="0" indent="0" algn="ctr" defTabSz="755650">
            <a:lnSpc>
              <a:spcPct val="90000"/>
            </a:lnSpc>
            <a:spcBef>
              <a:spcPct val="0"/>
            </a:spcBef>
            <a:spcAft>
              <a:spcPct val="35000"/>
            </a:spcAft>
            <a:buNone/>
          </a:pPr>
          <a:r>
            <a:rPr lang="pl-PL" sz="1700" i="1" kern="1200" baseline="0"/>
            <a:t>Oświadczenie o powrocie do nazwiska po rozwiązaniu małżeństwa </a:t>
          </a:r>
          <a:endParaRPr lang="en-US" sz="1700" kern="1200"/>
        </a:p>
      </dsp:txBody>
      <dsp:txXfrm>
        <a:off x="5178230" y="2401276"/>
        <a:ext cx="4315781" cy="15210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2C4398-A71D-48E9-BF47-372BEF80E0C7}">
      <dsp:nvSpPr>
        <dsp:cNvPr id="0" name=""/>
        <dsp:cNvSpPr/>
      </dsp:nvSpPr>
      <dsp:spPr>
        <a:xfrm>
          <a:off x="1509816" y="0"/>
          <a:ext cx="1510523" cy="1356841"/>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0037AE44-6C82-49C6-AEC5-D8CDA53CC4D5}">
      <dsp:nvSpPr>
        <dsp:cNvPr id="0" name=""/>
        <dsp:cNvSpPr/>
      </dsp:nvSpPr>
      <dsp:spPr>
        <a:xfrm>
          <a:off x="107187" y="1529070"/>
          <a:ext cx="4315781" cy="581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defRPr b="1"/>
          </a:pPr>
          <a:r>
            <a:rPr lang="pl-PL" sz="3600" kern="1200" dirty="0"/>
            <a:t>Orzeczenia sądowe</a:t>
          </a:r>
          <a:r>
            <a:rPr lang="pl-PL" sz="3600" kern="1200" baseline="0" dirty="0"/>
            <a:t>:</a:t>
          </a:r>
          <a:endParaRPr lang="en-US" sz="3600" kern="1200" dirty="0"/>
        </a:p>
      </dsp:txBody>
      <dsp:txXfrm>
        <a:off x="107187" y="1529070"/>
        <a:ext cx="4315781" cy="581503"/>
      </dsp:txXfrm>
    </dsp:sp>
    <dsp:sp modelId="{4C7E9474-1C6E-4CF5-8383-75150CC2B32F}">
      <dsp:nvSpPr>
        <dsp:cNvPr id="0" name=""/>
        <dsp:cNvSpPr/>
      </dsp:nvSpPr>
      <dsp:spPr>
        <a:xfrm>
          <a:off x="107187" y="2190680"/>
          <a:ext cx="4315781" cy="2268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pl-PL" sz="1700" kern="1200" dirty="0"/>
            <a:t>Ustalenie, zaprzeczenie ojcostwa</a:t>
          </a:r>
          <a:endParaRPr lang="en-US" sz="1700" kern="1200" dirty="0"/>
        </a:p>
        <a:p>
          <a:pPr marL="0" lvl="0" indent="0" algn="ctr" defTabSz="755650">
            <a:lnSpc>
              <a:spcPct val="100000"/>
            </a:lnSpc>
            <a:spcBef>
              <a:spcPct val="0"/>
            </a:spcBef>
            <a:spcAft>
              <a:spcPct val="35000"/>
            </a:spcAft>
            <a:buNone/>
          </a:pPr>
          <a:r>
            <a:rPr lang="pl-PL" sz="1700" kern="1200"/>
            <a:t>Zaprzeczenie, ustalenie macierzyństwa</a:t>
          </a:r>
          <a:endParaRPr lang="pl-PL" sz="1700" kern="1200" dirty="0"/>
        </a:p>
        <a:p>
          <a:pPr marL="0" lvl="0" indent="0" algn="ctr" defTabSz="755650">
            <a:lnSpc>
              <a:spcPct val="100000"/>
            </a:lnSpc>
            <a:spcBef>
              <a:spcPct val="0"/>
            </a:spcBef>
            <a:spcAft>
              <a:spcPct val="35000"/>
            </a:spcAft>
            <a:buNone/>
          </a:pPr>
          <a:r>
            <a:rPr lang="pl-PL" sz="1700" kern="1200"/>
            <a:t>Ustalenie bezskuteczności uznania ojcostwa</a:t>
          </a:r>
          <a:endParaRPr lang="pl-PL" sz="1700" kern="1200" dirty="0"/>
        </a:p>
        <a:p>
          <a:pPr marL="0" lvl="0" indent="0" algn="ctr" defTabSz="755650">
            <a:lnSpc>
              <a:spcPct val="100000"/>
            </a:lnSpc>
            <a:spcBef>
              <a:spcPct val="0"/>
            </a:spcBef>
            <a:spcAft>
              <a:spcPct val="35000"/>
            </a:spcAft>
            <a:buNone/>
          </a:pPr>
          <a:r>
            <a:rPr lang="pl-PL" sz="1700" kern="1200"/>
            <a:t>Ustalenie treści aktu urodzenia dziecka nieznanych rodziców</a:t>
          </a:r>
          <a:endParaRPr lang="pl-PL" sz="1700" kern="1200" dirty="0"/>
        </a:p>
        <a:p>
          <a:pPr marL="0" lvl="0" indent="0" algn="ctr" defTabSz="755650">
            <a:lnSpc>
              <a:spcPct val="100000"/>
            </a:lnSpc>
            <a:spcBef>
              <a:spcPct val="0"/>
            </a:spcBef>
            <a:spcAft>
              <a:spcPct val="35000"/>
            </a:spcAft>
            <a:buNone/>
          </a:pPr>
          <a:r>
            <a:rPr lang="pl-PL" sz="1700" kern="1200"/>
            <a:t>Unieważnienie lub rozwiązanie małżeństwa</a:t>
          </a:r>
          <a:endParaRPr lang="pl-PL" sz="1700" kern="1200" dirty="0"/>
        </a:p>
        <a:p>
          <a:pPr marL="0" lvl="0" indent="0" algn="ctr" defTabSz="755650">
            <a:lnSpc>
              <a:spcPct val="100000"/>
            </a:lnSpc>
            <a:spcBef>
              <a:spcPct val="0"/>
            </a:spcBef>
            <a:spcAft>
              <a:spcPct val="35000"/>
            </a:spcAft>
            <a:buNone/>
          </a:pPr>
          <a:r>
            <a:rPr lang="pl-PL" sz="1700" kern="1200"/>
            <a:t>Ustalenie nieistnienia małżeństwa</a:t>
          </a:r>
          <a:endParaRPr lang="pl-PL" sz="1700" kern="1200" dirty="0"/>
        </a:p>
        <a:p>
          <a:pPr marL="0" lvl="0" indent="0" algn="ctr" defTabSz="755650">
            <a:lnSpc>
              <a:spcPct val="100000"/>
            </a:lnSpc>
            <a:spcBef>
              <a:spcPct val="0"/>
            </a:spcBef>
            <a:spcAft>
              <a:spcPct val="35000"/>
            </a:spcAft>
            <a:buNone/>
          </a:pPr>
          <a:r>
            <a:rPr lang="pl-PL" sz="1700" kern="1200" dirty="0"/>
            <a:t>Uznanie za zmarłego </a:t>
          </a:r>
        </a:p>
      </dsp:txBody>
      <dsp:txXfrm>
        <a:off x="107187" y="2190680"/>
        <a:ext cx="4315781" cy="2268303"/>
      </dsp:txXfrm>
    </dsp:sp>
    <dsp:sp modelId="{5EE9B604-D2BE-4853-B701-B846AAB24674}">
      <dsp:nvSpPr>
        <dsp:cNvPr id="0" name=""/>
        <dsp:cNvSpPr/>
      </dsp:nvSpPr>
      <dsp:spPr>
        <a:xfrm>
          <a:off x="6580859" y="0"/>
          <a:ext cx="1510523" cy="13568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6000" b="-6000"/>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ABBC4A4B-896C-4DF2-BC5B-3C59ECC04A40}">
      <dsp:nvSpPr>
        <dsp:cNvPr id="0" name=""/>
        <dsp:cNvSpPr/>
      </dsp:nvSpPr>
      <dsp:spPr>
        <a:xfrm>
          <a:off x="5178230" y="1529070"/>
          <a:ext cx="4315781" cy="581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defRPr b="1"/>
          </a:pPr>
          <a:r>
            <a:rPr lang="pl-PL" sz="3600" kern="1200" baseline="0" dirty="0"/>
            <a:t>Decyzje organów:</a:t>
          </a:r>
          <a:endParaRPr lang="en-US" sz="3600" kern="1200" dirty="0"/>
        </a:p>
      </dsp:txBody>
      <dsp:txXfrm>
        <a:off x="5178230" y="1529070"/>
        <a:ext cx="4315781" cy="581503"/>
      </dsp:txXfrm>
    </dsp:sp>
    <dsp:sp modelId="{8AB6949D-1BF4-4374-A644-6EC77C2BEACE}">
      <dsp:nvSpPr>
        <dsp:cNvPr id="0" name=""/>
        <dsp:cNvSpPr/>
      </dsp:nvSpPr>
      <dsp:spPr>
        <a:xfrm>
          <a:off x="5178230" y="2190680"/>
          <a:ext cx="4315781" cy="2268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pl-PL" sz="1700" i="1" kern="1200" baseline="0" dirty="0"/>
            <a:t>Decyzja o zmianie imienia lub nazwiska</a:t>
          </a:r>
          <a:endParaRPr lang="en-US" sz="1700" kern="1200" dirty="0"/>
        </a:p>
        <a:p>
          <a:pPr marL="0" lvl="0" indent="0" algn="ctr" defTabSz="755650">
            <a:lnSpc>
              <a:spcPct val="100000"/>
            </a:lnSpc>
            <a:spcBef>
              <a:spcPct val="0"/>
            </a:spcBef>
            <a:spcAft>
              <a:spcPct val="35000"/>
            </a:spcAft>
            <a:buNone/>
          </a:pPr>
          <a:r>
            <a:rPr lang="pl-PL" sz="1700" i="1" kern="1200" baseline="0" dirty="0"/>
            <a:t>Nadanie z urzędu imienia dziecku</a:t>
          </a:r>
          <a:endParaRPr lang="en-US" sz="1700" kern="1200" dirty="0"/>
        </a:p>
      </dsp:txBody>
      <dsp:txXfrm>
        <a:off x="5178230" y="2190680"/>
        <a:ext cx="4315781" cy="22683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18848A-2B9F-4B3E-AAD6-960C6DCC33A9}">
      <dsp:nvSpPr>
        <dsp:cNvPr id="0" name=""/>
        <dsp:cNvSpPr/>
      </dsp:nvSpPr>
      <dsp:spPr>
        <a:xfrm>
          <a:off x="0" y="0"/>
          <a:ext cx="8161020" cy="1611630"/>
        </a:xfrm>
        <a:prstGeom prst="roundRect">
          <a:avLst>
            <a:gd name="adj" fmla="val 10000"/>
          </a:avLst>
        </a:prstGeom>
        <a:solidFill>
          <a:srgbClr val="FFC00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baseline="0" dirty="0"/>
            <a:t>Czynności z zakresu rejestracji stanu cywilnego są dokonywane przez kierownika urzędu stanu cywilnego lub zastępcę kierownika urzędu stanu cywilnego.</a:t>
          </a:r>
          <a:endParaRPr lang="en-US" sz="2500" kern="1200" dirty="0"/>
        </a:p>
      </dsp:txBody>
      <dsp:txXfrm>
        <a:off x="47203" y="47203"/>
        <a:ext cx="6495274" cy="1517224"/>
      </dsp:txXfrm>
    </dsp:sp>
    <dsp:sp modelId="{4E4F0AF4-9B20-43C3-A0B9-666C3A79A5FA}">
      <dsp:nvSpPr>
        <dsp:cNvPr id="0" name=""/>
        <dsp:cNvSpPr/>
      </dsp:nvSpPr>
      <dsp:spPr>
        <a:xfrm>
          <a:off x="1440179" y="1969770"/>
          <a:ext cx="8161020" cy="1611630"/>
        </a:xfrm>
        <a:prstGeom prst="roundRect">
          <a:avLst>
            <a:gd name="adj" fmla="val 10000"/>
          </a:avLst>
        </a:prstGeom>
        <a:solidFill>
          <a:schemeClr val="accent2">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baseline="0"/>
            <a:t>Upoważniony pracownik</a:t>
          </a:r>
          <a:endParaRPr lang="en-US" sz="2500" kern="1200"/>
        </a:p>
      </dsp:txBody>
      <dsp:txXfrm>
        <a:off x="1487382" y="2016973"/>
        <a:ext cx="5578874" cy="1517224"/>
      </dsp:txXfrm>
    </dsp:sp>
    <dsp:sp modelId="{8E4C6D23-2D6C-490C-A7C3-75B6E701E23A}">
      <dsp:nvSpPr>
        <dsp:cNvPr id="0" name=""/>
        <dsp:cNvSpPr/>
      </dsp:nvSpPr>
      <dsp:spPr>
        <a:xfrm>
          <a:off x="7113460" y="1266920"/>
          <a:ext cx="1047559" cy="1047559"/>
        </a:xfrm>
        <a:prstGeom prst="downArrow">
          <a:avLst>
            <a:gd name="adj1" fmla="val 55000"/>
            <a:gd name="adj2" fmla="val 45000"/>
          </a:avLst>
        </a:prstGeom>
        <a:solidFill>
          <a:schemeClr val="accent2">
            <a:tint val="40000"/>
            <a:alpha val="90000"/>
            <a:hueOff val="0"/>
            <a:satOff val="0"/>
            <a:lumOff val="0"/>
            <a:alphaOff val="0"/>
          </a:schemeClr>
        </a:solidFill>
        <a:ln w="34925"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349161" y="1266920"/>
        <a:ext cx="576157" cy="7882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E8EFF9-8795-4B08-96BE-6536F5D50CC0}">
      <dsp:nvSpPr>
        <dsp:cNvPr id="0" name=""/>
        <dsp:cNvSpPr/>
      </dsp:nvSpPr>
      <dsp:spPr>
        <a:xfrm>
          <a:off x="1506599" y="224020"/>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6000" b="-6000"/>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4B4C01EC-F26A-4B22-9F2A-D306937BAD36}">
      <dsp:nvSpPr>
        <dsp:cNvPr id="0" name=""/>
        <dsp:cNvSpPr/>
      </dsp:nvSpPr>
      <dsp:spPr>
        <a:xfrm>
          <a:off x="102599" y="1907733"/>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90000"/>
            </a:lnSpc>
            <a:spcBef>
              <a:spcPct val="0"/>
            </a:spcBef>
            <a:spcAft>
              <a:spcPct val="35000"/>
            </a:spcAft>
            <a:buNone/>
            <a:defRPr b="1"/>
          </a:pPr>
          <a:r>
            <a:rPr lang="pl-PL" sz="3600" kern="1200" baseline="0"/>
            <a:t>Zgłaszający:</a:t>
          </a:r>
          <a:endParaRPr lang="en-US" sz="3600" kern="1200"/>
        </a:p>
      </dsp:txBody>
      <dsp:txXfrm>
        <a:off x="102599" y="1907733"/>
        <a:ext cx="4320000" cy="648000"/>
      </dsp:txXfrm>
    </dsp:sp>
    <dsp:sp modelId="{833FA59E-041D-4A15-81D8-4597630E51FC}">
      <dsp:nvSpPr>
        <dsp:cNvPr id="0" name=""/>
        <dsp:cNvSpPr/>
      </dsp:nvSpPr>
      <dsp:spPr>
        <a:xfrm>
          <a:off x="102599" y="2635600"/>
          <a:ext cx="4320000" cy="1581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pl-PL" sz="1700" i="1" kern="1200" baseline="0" dirty="0"/>
            <a:t>Matka lub ojciec posiadający pełną zdolność do czynności prawnych</a:t>
          </a:r>
          <a:endParaRPr lang="en-US" sz="1700" kern="1200" dirty="0"/>
        </a:p>
        <a:p>
          <a:pPr marL="0" lvl="0" indent="0" algn="ctr" defTabSz="755650">
            <a:lnSpc>
              <a:spcPct val="90000"/>
            </a:lnSpc>
            <a:spcBef>
              <a:spcPct val="0"/>
            </a:spcBef>
            <a:spcAft>
              <a:spcPct val="35000"/>
            </a:spcAft>
            <a:buNone/>
          </a:pPr>
          <a:r>
            <a:rPr lang="pl-PL" sz="1700" i="1" kern="1200" baseline="0"/>
            <a:t>Matka lub ojciec mający ukończone 16 lat, jeżeli posiadają ograniczoną zdolność prawną </a:t>
          </a:r>
          <a:endParaRPr lang="en-US" sz="1700" kern="1200"/>
        </a:p>
        <a:p>
          <a:pPr marL="0" lvl="0" indent="0" algn="ctr" defTabSz="755650">
            <a:lnSpc>
              <a:spcPct val="90000"/>
            </a:lnSpc>
            <a:spcBef>
              <a:spcPct val="0"/>
            </a:spcBef>
            <a:spcAft>
              <a:spcPct val="35000"/>
            </a:spcAft>
            <a:buNone/>
          </a:pPr>
          <a:r>
            <a:rPr lang="pl-PL" sz="1700" i="1" kern="1200" baseline="0"/>
            <a:t>Przedstawiciel ustawowy lub opiekun matki </a:t>
          </a:r>
          <a:endParaRPr lang="en-US" sz="1700" kern="1200"/>
        </a:p>
        <a:p>
          <a:pPr marL="0" lvl="0" indent="0" algn="ctr" defTabSz="755650">
            <a:lnSpc>
              <a:spcPct val="90000"/>
            </a:lnSpc>
            <a:spcBef>
              <a:spcPct val="0"/>
            </a:spcBef>
            <a:spcAft>
              <a:spcPct val="35000"/>
            </a:spcAft>
            <a:buNone/>
          </a:pPr>
          <a:r>
            <a:rPr lang="pl-PL" sz="1700" i="1" kern="1200" baseline="0"/>
            <a:t>Pełnomocnik </a:t>
          </a:r>
          <a:endParaRPr lang="en-US" sz="1700" kern="1200"/>
        </a:p>
      </dsp:txBody>
      <dsp:txXfrm>
        <a:off x="102599" y="2635600"/>
        <a:ext cx="4320000" cy="1581750"/>
      </dsp:txXfrm>
    </dsp:sp>
    <dsp:sp modelId="{25EEE03A-51C0-42A8-8F33-876670F781C2}">
      <dsp:nvSpPr>
        <dsp:cNvPr id="0" name=""/>
        <dsp:cNvSpPr/>
      </dsp:nvSpPr>
      <dsp:spPr>
        <a:xfrm>
          <a:off x="6582600" y="224020"/>
          <a:ext cx="1512000" cy="1512000"/>
        </a:xfrm>
        <a:prstGeom prst="rect">
          <a:avLst/>
        </a:prstGeom>
        <a:blipFill rotWithShape="1">
          <a:blip xmlns:r="http://schemas.openxmlformats.org/officeDocument/2006/relationships" r:embed="rId3"/>
          <a:srcRect/>
          <a:stretch>
            <a:fillRect t="-6000" b="-6000"/>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84091F7A-5E1B-4BB8-B817-67692C1AB3B9}">
      <dsp:nvSpPr>
        <dsp:cNvPr id="0" name=""/>
        <dsp:cNvSpPr/>
      </dsp:nvSpPr>
      <dsp:spPr>
        <a:xfrm>
          <a:off x="5178600" y="1907733"/>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90000"/>
            </a:lnSpc>
            <a:spcBef>
              <a:spcPct val="0"/>
            </a:spcBef>
            <a:spcAft>
              <a:spcPct val="35000"/>
            </a:spcAft>
            <a:buNone/>
            <a:defRPr b="1"/>
          </a:pPr>
          <a:r>
            <a:rPr lang="pl-PL" sz="3600" kern="1200" baseline="0"/>
            <a:t>Forma zgłoszenia</a:t>
          </a:r>
          <a:endParaRPr lang="en-US" sz="3600" kern="1200"/>
        </a:p>
      </dsp:txBody>
      <dsp:txXfrm>
        <a:off x="5178600" y="1907733"/>
        <a:ext cx="4320000" cy="648000"/>
      </dsp:txXfrm>
    </dsp:sp>
    <dsp:sp modelId="{7D264F8D-3DE6-46C8-8EBB-2802AF5A00BA}">
      <dsp:nvSpPr>
        <dsp:cNvPr id="0" name=""/>
        <dsp:cNvSpPr/>
      </dsp:nvSpPr>
      <dsp:spPr>
        <a:xfrm>
          <a:off x="5178600" y="2635600"/>
          <a:ext cx="4320000" cy="1581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pl-PL" sz="1700" i="1" kern="1200" baseline="0" dirty="0"/>
            <a:t>Protokół, podpisywany przez kierownika USC oraz zgłaszającego</a:t>
          </a:r>
        </a:p>
        <a:p>
          <a:pPr marL="0" lvl="0" indent="0" algn="ctr" defTabSz="755650">
            <a:lnSpc>
              <a:spcPct val="90000"/>
            </a:lnSpc>
            <a:spcBef>
              <a:spcPct val="0"/>
            </a:spcBef>
            <a:spcAft>
              <a:spcPct val="35000"/>
            </a:spcAft>
            <a:buNone/>
          </a:pPr>
          <a:r>
            <a:rPr lang="pl-PL" sz="1700" i="1" kern="1200" baseline="0" dirty="0"/>
            <a:t>Dokument elektroniczny</a:t>
          </a:r>
          <a:endParaRPr lang="en-US" sz="1700" kern="1200" dirty="0"/>
        </a:p>
      </dsp:txBody>
      <dsp:txXfrm>
        <a:off x="5178600" y="2635600"/>
        <a:ext cx="4320000" cy="15817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9F6C1-3B4A-4DCD-86EB-C12F92B3E3B7}">
      <dsp:nvSpPr>
        <dsp:cNvPr id="0" name=""/>
        <dsp:cNvSpPr/>
      </dsp:nvSpPr>
      <dsp:spPr>
        <a:xfrm>
          <a:off x="157519" y="1272"/>
          <a:ext cx="2611732" cy="1658450"/>
        </a:xfrm>
        <a:prstGeom prst="roundRect">
          <a:avLst>
            <a:gd name="adj" fmla="val 10000"/>
          </a:avLst>
        </a:prstGeom>
        <a:solidFill>
          <a:srgbClr val="FFC00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E1AB6F-70DB-445B-8601-4BEB4DA8ED7A}">
      <dsp:nvSpPr>
        <dsp:cNvPr id="0" name=""/>
        <dsp:cNvSpPr/>
      </dsp:nvSpPr>
      <dsp:spPr>
        <a:xfrm>
          <a:off x="447712" y="276955"/>
          <a:ext cx="2611732" cy="1658450"/>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a:t>odpisy zupełne i odpisy skrócone aktów stanu cywilnego; </a:t>
          </a:r>
          <a:endParaRPr lang="en-US" sz="1700" kern="1200"/>
        </a:p>
      </dsp:txBody>
      <dsp:txXfrm>
        <a:off x="496286" y="325529"/>
        <a:ext cx="2514584" cy="1561302"/>
      </dsp:txXfrm>
    </dsp:sp>
    <dsp:sp modelId="{726F92C4-0DAD-4A65-8F95-CD9A48090F29}">
      <dsp:nvSpPr>
        <dsp:cNvPr id="0" name=""/>
        <dsp:cNvSpPr/>
      </dsp:nvSpPr>
      <dsp:spPr>
        <a:xfrm>
          <a:off x="3349637" y="1272"/>
          <a:ext cx="2611732" cy="1658450"/>
        </a:xfrm>
        <a:prstGeom prst="roundRect">
          <a:avLst>
            <a:gd name="adj" fmla="val 10000"/>
          </a:avLst>
        </a:prstGeom>
        <a:solidFill>
          <a:srgbClr val="FFC00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34534E-1131-4426-9E3D-BE4AF7BCF615}">
      <dsp:nvSpPr>
        <dsp:cNvPr id="0" name=""/>
        <dsp:cNvSpPr/>
      </dsp:nvSpPr>
      <dsp:spPr>
        <a:xfrm>
          <a:off x="3639829" y="276955"/>
          <a:ext cx="2611732" cy="1658450"/>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a:t>zaświadczenia o zamieszczonych lub niezamieszczonych w rejestrze stanu cywilnego danych dotyczących wskazanej osoby; </a:t>
          </a:r>
          <a:endParaRPr lang="en-US" sz="1700" kern="1200"/>
        </a:p>
      </dsp:txBody>
      <dsp:txXfrm>
        <a:off x="3688403" y="325529"/>
        <a:ext cx="2514584" cy="1561302"/>
      </dsp:txXfrm>
    </dsp:sp>
    <dsp:sp modelId="{7371D61F-43D6-47D8-9659-4D9BB12C2F9B}">
      <dsp:nvSpPr>
        <dsp:cNvPr id="0" name=""/>
        <dsp:cNvSpPr/>
      </dsp:nvSpPr>
      <dsp:spPr>
        <a:xfrm>
          <a:off x="6541755" y="1272"/>
          <a:ext cx="2611732" cy="1658450"/>
        </a:xfrm>
        <a:prstGeom prst="roundRect">
          <a:avLst>
            <a:gd name="adj" fmla="val 10000"/>
          </a:avLst>
        </a:prstGeom>
        <a:solidFill>
          <a:srgbClr val="FFC00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227156-E188-4E7D-BE5D-B6A5F555F4CC}">
      <dsp:nvSpPr>
        <dsp:cNvPr id="0" name=""/>
        <dsp:cNvSpPr/>
      </dsp:nvSpPr>
      <dsp:spPr>
        <a:xfrm>
          <a:off x="6831947" y="276955"/>
          <a:ext cx="2611732" cy="1658450"/>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a:t>zaświadczenia o stanie cywilnym</a:t>
          </a:r>
          <a:endParaRPr lang="en-US" sz="1700" kern="1200"/>
        </a:p>
      </dsp:txBody>
      <dsp:txXfrm>
        <a:off x="6880521" y="325529"/>
        <a:ext cx="2514584" cy="156130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2C6474-950F-417B-951B-969ABF7569F1}" type="datetimeFigureOut">
              <a:rPr lang="pl-PL" smtClean="0"/>
              <a:t>06.11.2021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72828E-DAB1-4D64-A495-E9156648F5CA}" type="slidenum">
              <a:rPr lang="pl-PL" smtClean="0"/>
              <a:t>‹#›</a:t>
            </a:fld>
            <a:endParaRPr lang="pl-PL"/>
          </a:p>
        </p:txBody>
      </p:sp>
    </p:spTree>
    <p:extLst>
      <p:ext uri="{BB962C8B-B14F-4D97-AF65-F5344CB8AC3E}">
        <p14:creationId xmlns:p14="http://schemas.microsoft.com/office/powerpoint/2010/main" val="3360017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a:t>
            </a:fld>
            <a:endParaRPr lang="pl-PL"/>
          </a:p>
        </p:txBody>
      </p:sp>
    </p:spTree>
    <p:extLst>
      <p:ext uri="{BB962C8B-B14F-4D97-AF65-F5344CB8AC3E}">
        <p14:creationId xmlns:p14="http://schemas.microsoft.com/office/powerpoint/2010/main" val="149971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11</a:t>
            </a:fld>
            <a:endParaRPr lang="pl-PL"/>
          </a:p>
        </p:txBody>
      </p:sp>
    </p:spTree>
    <p:extLst>
      <p:ext uri="{BB962C8B-B14F-4D97-AF65-F5344CB8AC3E}">
        <p14:creationId xmlns:p14="http://schemas.microsoft.com/office/powerpoint/2010/main" val="3687698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13</a:t>
            </a:fld>
            <a:endParaRPr lang="pl-PL"/>
          </a:p>
        </p:txBody>
      </p:sp>
    </p:spTree>
    <p:extLst>
      <p:ext uri="{BB962C8B-B14F-4D97-AF65-F5344CB8AC3E}">
        <p14:creationId xmlns:p14="http://schemas.microsoft.com/office/powerpoint/2010/main" val="31118317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14</a:t>
            </a:fld>
            <a:endParaRPr lang="pl-PL"/>
          </a:p>
        </p:txBody>
      </p:sp>
    </p:spTree>
    <p:extLst>
      <p:ext uri="{BB962C8B-B14F-4D97-AF65-F5344CB8AC3E}">
        <p14:creationId xmlns:p14="http://schemas.microsoft.com/office/powerpoint/2010/main" val="3557164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15</a:t>
            </a:fld>
            <a:endParaRPr lang="pl-PL"/>
          </a:p>
        </p:txBody>
      </p:sp>
    </p:spTree>
    <p:extLst>
      <p:ext uri="{BB962C8B-B14F-4D97-AF65-F5344CB8AC3E}">
        <p14:creationId xmlns:p14="http://schemas.microsoft.com/office/powerpoint/2010/main" val="1216851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16</a:t>
            </a:fld>
            <a:endParaRPr lang="pl-PL"/>
          </a:p>
        </p:txBody>
      </p:sp>
    </p:spTree>
    <p:extLst>
      <p:ext uri="{BB962C8B-B14F-4D97-AF65-F5344CB8AC3E}">
        <p14:creationId xmlns:p14="http://schemas.microsoft.com/office/powerpoint/2010/main" val="834294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17</a:t>
            </a:fld>
            <a:endParaRPr lang="pl-PL"/>
          </a:p>
        </p:txBody>
      </p:sp>
    </p:spTree>
    <p:extLst>
      <p:ext uri="{BB962C8B-B14F-4D97-AF65-F5344CB8AC3E}">
        <p14:creationId xmlns:p14="http://schemas.microsoft.com/office/powerpoint/2010/main" val="4101997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18</a:t>
            </a:fld>
            <a:endParaRPr lang="pl-PL"/>
          </a:p>
        </p:txBody>
      </p:sp>
    </p:spTree>
    <p:extLst>
      <p:ext uri="{BB962C8B-B14F-4D97-AF65-F5344CB8AC3E}">
        <p14:creationId xmlns:p14="http://schemas.microsoft.com/office/powerpoint/2010/main" val="25131673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19</a:t>
            </a:fld>
            <a:endParaRPr lang="pl-PL"/>
          </a:p>
        </p:txBody>
      </p:sp>
    </p:spTree>
    <p:extLst>
      <p:ext uri="{BB962C8B-B14F-4D97-AF65-F5344CB8AC3E}">
        <p14:creationId xmlns:p14="http://schemas.microsoft.com/office/powerpoint/2010/main" val="4038490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20</a:t>
            </a:fld>
            <a:endParaRPr lang="pl-PL"/>
          </a:p>
        </p:txBody>
      </p:sp>
    </p:spTree>
    <p:extLst>
      <p:ext uri="{BB962C8B-B14F-4D97-AF65-F5344CB8AC3E}">
        <p14:creationId xmlns:p14="http://schemas.microsoft.com/office/powerpoint/2010/main" val="8055751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21</a:t>
            </a:fld>
            <a:endParaRPr lang="pl-PL"/>
          </a:p>
        </p:txBody>
      </p:sp>
    </p:spTree>
    <p:extLst>
      <p:ext uri="{BB962C8B-B14F-4D97-AF65-F5344CB8AC3E}">
        <p14:creationId xmlns:p14="http://schemas.microsoft.com/office/powerpoint/2010/main" val="2524551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a:t>
            </a:fld>
            <a:endParaRPr lang="pl-PL"/>
          </a:p>
        </p:txBody>
      </p:sp>
    </p:spTree>
    <p:extLst>
      <p:ext uri="{BB962C8B-B14F-4D97-AF65-F5344CB8AC3E}">
        <p14:creationId xmlns:p14="http://schemas.microsoft.com/office/powerpoint/2010/main" val="5674248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22</a:t>
            </a:fld>
            <a:endParaRPr lang="pl-PL"/>
          </a:p>
        </p:txBody>
      </p:sp>
    </p:spTree>
    <p:extLst>
      <p:ext uri="{BB962C8B-B14F-4D97-AF65-F5344CB8AC3E}">
        <p14:creationId xmlns:p14="http://schemas.microsoft.com/office/powerpoint/2010/main" val="13646136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23</a:t>
            </a:fld>
            <a:endParaRPr lang="pl-PL"/>
          </a:p>
        </p:txBody>
      </p:sp>
    </p:spTree>
    <p:extLst>
      <p:ext uri="{BB962C8B-B14F-4D97-AF65-F5344CB8AC3E}">
        <p14:creationId xmlns:p14="http://schemas.microsoft.com/office/powerpoint/2010/main" val="2747814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24</a:t>
            </a:fld>
            <a:endParaRPr lang="pl-PL"/>
          </a:p>
        </p:txBody>
      </p:sp>
    </p:spTree>
    <p:extLst>
      <p:ext uri="{BB962C8B-B14F-4D97-AF65-F5344CB8AC3E}">
        <p14:creationId xmlns:p14="http://schemas.microsoft.com/office/powerpoint/2010/main" val="21287363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25</a:t>
            </a:fld>
            <a:endParaRPr lang="pl-PL"/>
          </a:p>
        </p:txBody>
      </p:sp>
    </p:spTree>
    <p:extLst>
      <p:ext uri="{BB962C8B-B14F-4D97-AF65-F5344CB8AC3E}">
        <p14:creationId xmlns:p14="http://schemas.microsoft.com/office/powerpoint/2010/main" val="25250591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26</a:t>
            </a:fld>
            <a:endParaRPr lang="pl-PL"/>
          </a:p>
        </p:txBody>
      </p:sp>
    </p:spTree>
    <p:extLst>
      <p:ext uri="{BB962C8B-B14F-4D97-AF65-F5344CB8AC3E}">
        <p14:creationId xmlns:p14="http://schemas.microsoft.com/office/powerpoint/2010/main" val="19220465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27</a:t>
            </a:fld>
            <a:endParaRPr lang="pl-PL"/>
          </a:p>
        </p:txBody>
      </p:sp>
    </p:spTree>
    <p:extLst>
      <p:ext uri="{BB962C8B-B14F-4D97-AF65-F5344CB8AC3E}">
        <p14:creationId xmlns:p14="http://schemas.microsoft.com/office/powerpoint/2010/main" val="32088523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88579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62148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1692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7246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4</a:t>
            </a:fld>
            <a:endParaRPr lang="pl-PL"/>
          </a:p>
        </p:txBody>
      </p:sp>
    </p:spTree>
    <p:extLst>
      <p:ext uri="{BB962C8B-B14F-4D97-AF65-F5344CB8AC3E}">
        <p14:creationId xmlns:p14="http://schemas.microsoft.com/office/powerpoint/2010/main" val="6904135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37422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41482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34</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51067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1700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36</a:t>
            </a:fld>
            <a:endParaRPr lang="pl-PL"/>
          </a:p>
        </p:txBody>
      </p:sp>
    </p:spTree>
    <p:extLst>
      <p:ext uri="{BB962C8B-B14F-4D97-AF65-F5344CB8AC3E}">
        <p14:creationId xmlns:p14="http://schemas.microsoft.com/office/powerpoint/2010/main" val="19069358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37</a:t>
            </a:fld>
            <a:endParaRPr lang="pl-PL"/>
          </a:p>
        </p:txBody>
      </p:sp>
    </p:spTree>
    <p:extLst>
      <p:ext uri="{BB962C8B-B14F-4D97-AF65-F5344CB8AC3E}">
        <p14:creationId xmlns:p14="http://schemas.microsoft.com/office/powerpoint/2010/main" val="3989580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5</a:t>
            </a:fld>
            <a:endParaRPr lang="pl-PL"/>
          </a:p>
        </p:txBody>
      </p:sp>
    </p:spTree>
    <p:extLst>
      <p:ext uri="{BB962C8B-B14F-4D97-AF65-F5344CB8AC3E}">
        <p14:creationId xmlns:p14="http://schemas.microsoft.com/office/powerpoint/2010/main" val="3001860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6</a:t>
            </a:fld>
            <a:endParaRPr lang="pl-PL"/>
          </a:p>
        </p:txBody>
      </p:sp>
    </p:spTree>
    <p:extLst>
      <p:ext uri="{BB962C8B-B14F-4D97-AF65-F5344CB8AC3E}">
        <p14:creationId xmlns:p14="http://schemas.microsoft.com/office/powerpoint/2010/main" val="2760331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7</a:t>
            </a:fld>
            <a:endParaRPr lang="pl-PL"/>
          </a:p>
        </p:txBody>
      </p:sp>
    </p:spTree>
    <p:extLst>
      <p:ext uri="{BB962C8B-B14F-4D97-AF65-F5344CB8AC3E}">
        <p14:creationId xmlns:p14="http://schemas.microsoft.com/office/powerpoint/2010/main" val="2583541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8</a:t>
            </a:fld>
            <a:endParaRPr lang="pl-PL"/>
          </a:p>
        </p:txBody>
      </p:sp>
    </p:spTree>
    <p:extLst>
      <p:ext uri="{BB962C8B-B14F-4D97-AF65-F5344CB8AC3E}">
        <p14:creationId xmlns:p14="http://schemas.microsoft.com/office/powerpoint/2010/main" val="1509697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9</a:t>
            </a:fld>
            <a:endParaRPr lang="pl-PL"/>
          </a:p>
        </p:txBody>
      </p:sp>
    </p:spTree>
    <p:extLst>
      <p:ext uri="{BB962C8B-B14F-4D97-AF65-F5344CB8AC3E}">
        <p14:creationId xmlns:p14="http://schemas.microsoft.com/office/powerpoint/2010/main" val="3572793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10</a:t>
            </a:fld>
            <a:endParaRPr lang="pl-PL"/>
          </a:p>
        </p:txBody>
      </p:sp>
    </p:spTree>
    <p:extLst>
      <p:ext uri="{BB962C8B-B14F-4D97-AF65-F5344CB8AC3E}">
        <p14:creationId xmlns:p14="http://schemas.microsoft.com/office/powerpoint/2010/main" val="704960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4163993-9C58-4780-ABD8-AB48DE5C6497}" type="datetimeFigureOut">
              <a:rPr lang="pl-PL" smtClean="0"/>
              <a:t>06.11.2021</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C5EC34A-EA17-40AE-8D2B-C44F094B70D9}"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50952898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06.11.2021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2716324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06.11.2021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75387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06.11.2021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523665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4163993-9C58-4780-ABD8-AB48DE5C6497}" type="datetimeFigureOut">
              <a:rPr lang="pl-PL" smtClean="0"/>
              <a:t>06.11.2021</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1950338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4163993-9C58-4780-ABD8-AB48DE5C6497}" type="datetimeFigureOut">
              <a:rPr lang="pl-PL" smtClean="0"/>
              <a:t>06.11.2021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201169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4163993-9C58-4780-ABD8-AB48DE5C6497}" type="datetimeFigureOut">
              <a:rPr lang="pl-PL" smtClean="0"/>
              <a:t>06.11.2021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369577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4163993-9C58-4780-ABD8-AB48DE5C6497}" type="datetimeFigureOut">
              <a:rPr lang="pl-PL" smtClean="0"/>
              <a:t>06.11.2021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15207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63993-9C58-4780-ABD8-AB48DE5C6497}" type="datetimeFigureOut">
              <a:rPr lang="pl-PL" smtClean="0"/>
              <a:t>06.11.2021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18338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4163993-9C58-4780-ABD8-AB48DE5C6497}" type="datetimeFigureOut">
              <a:rPr lang="pl-PL" smtClean="0"/>
              <a:t>06.11.2021</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71151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4163993-9C58-4780-ABD8-AB48DE5C6497}" type="datetimeFigureOut">
              <a:rPr lang="pl-PL" smtClean="0"/>
              <a:t>06.11.2021</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21441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4163993-9C58-4780-ABD8-AB48DE5C6497}" type="datetimeFigureOut">
              <a:rPr lang="pl-PL" smtClean="0"/>
              <a:t>06.11.2021</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C5EC34A-EA17-40AE-8D2B-C44F094B70D9}"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20815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ip.lex.pl/akty-prawne/dzu-dziennik-ustaw/wzory-dokumentow-wydawanych-z-zakresu-rejestracji-stanu-cywilnego-18164747"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3.svg"/></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0EA206-5888-49D0-BD08-FA5696B01355}"/>
              </a:ext>
            </a:extLst>
          </p:cNvPr>
          <p:cNvSpPr>
            <a:spLocks noGrp="1"/>
          </p:cNvSpPr>
          <p:nvPr>
            <p:ph type="ctrTitle"/>
          </p:nvPr>
        </p:nvSpPr>
        <p:spPr/>
        <p:txBody>
          <a:bodyPr/>
          <a:lstStyle/>
          <a:p>
            <a:r>
              <a:rPr lang="pl-PL" dirty="0"/>
              <a:t>Akty stanu cywilnego</a:t>
            </a:r>
          </a:p>
        </p:txBody>
      </p:sp>
      <p:sp>
        <p:nvSpPr>
          <p:cNvPr id="3" name="Podtytuł 2">
            <a:extLst>
              <a:ext uri="{FF2B5EF4-FFF2-40B4-BE49-F238E27FC236}">
                <a16:creationId xmlns:a16="http://schemas.microsoft.com/office/drawing/2014/main" id="{37103387-748A-48A0-AC79-76A32A312DBE}"/>
              </a:ext>
            </a:extLst>
          </p:cNvPr>
          <p:cNvSpPr>
            <a:spLocks noGrp="1"/>
          </p:cNvSpPr>
          <p:nvPr>
            <p:ph type="subTitle" idx="1"/>
          </p:nvPr>
        </p:nvSpPr>
        <p:spPr>
          <a:xfrm>
            <a:off x="4582159" y="4565879"/>
            <a:ext cx="6319521" cy="1086237"/>
          </a:xfrm>
        </p:spPr>
        <p:txBody>
          <a:bodyPr/>
          <a:lstStyle/>
          <a:p>
            <a:r>
              <a:rPr lang="pl-PL" dirty="0"/>
              <a:t>Podstawa prawna: ustawa z dnia 28 listopada 2014 r. – Prawo o aktach stanu cywilnego</a:t>
            </a:r>
          </a:p>
          <a:p>
            <a:endParaRPr lang="pl-PL" dirty="0"/>
          </a:p>
        </p:txBody>
      </p:sp>
    </p:spTree>
    <p:extLst>
      <p:ext uri="{BB962C8B-B14F-4D97-AF65-F5344CB8AC3E}">
        <p14:creationId xmlns:p14="http://schemas.microsoft.com/office/powerpoint/2010/main" val="1113442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Akty stanu cywilnego</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547798" y="403398"/>
            <a:ext cx="6083822" cy="6524863"/>
          </a:xfrm>
          <a:prstGeom prst="rect">
            <a:avLst/>
          </a:prstGeom>
          <a:noFill/>
        </p:spPr>
        <p:txBody>
          <a:bodyPr wrap="square" rtlCol="0">
            <a:spAutoFit/>
          </a:bodyPr>
          <a:lstStyle/>
          <a:p>
            <a:pPr marL="342900" indent="-342900">
              <a:buFont typeface="Wingdings" panose="05000000000000000000" pitchFamily="2" charset="2"/>
              <a:buChar char="§"/>
            </a:pPr>
            <a:r>
              <a:rPr lang="pl-PL" sz="2000" dirty="0">
                <a:hlinkClick r:id="rId3"/>
              </a:rPr>
              <a:t>Rozporządzenie</a:t>
            </a:r>
            <a:endParaRPr lang="pl-PL" sz="2000" dirty="0"/>
          </a:p>
          <a:p>
            <a:endParaRPr lang="pl-PL" sz="2000" dirty="0"/>
          </a:p>
          <a:p>
            <a:pPr marL="342900" indent="-342900">
              <a:buFont typeface="Wingdings" panose="05000000000000000000" pitchFamily="2" charset="2"/>
              <a:buChar char="§"/>
            </a:pPr>
            <a:r>
              <a:rPr lang="pl-PL" sz="2000" dirty="0"/>
              <a:t> Aktem stanu cywilnego jest wpis </a:t>
            </a:r>
            <a:r>
              <a:rPr lang="pl-PL" sz="2000" b="1" dirty="0"/>
              <a:t>o urodzeniu, małżeństwie albo zgonie </a:t>
            </a:r>
            <a:r>
              <a:rPr lang="pl-PL" sz="2000" dirty="0"/>
              <a:t>w rejestrze stanu cywilnego wraz z treścią późniejszych wpisów wpływających na treść lub ważność tego aktu.</a:t>
            </a:r>
          </a:p>
          <a:p>
            <a:endParaRPr lang="pl-PL" sz="2000" dirty="0"/>
          </a:p>
          <a:p>
            <a:pPr marL="342900" indent="-342900">
              <a:buFont typeface="Wingdings" panose="05000000000000000000" pitchFamily="2" charset="2"/>
              <a:buChar char="§"/>
            </a:pPr>
            <a:r>
              <a:rPr lang="pl-PL" sz="2000" dirty="0"/>
              <a:t>Akt stanu cywilnego jest sporządzony z chwilą dokonania wpisu o urodzeniu, małżeństwie albo zgonie w rejestrze stanu cywilnego.</a:t>
            </a:r>
          </a:p>
          <a:p>
            <a:pPr marL="342900" indent="-342900">
              <a:buFont typeface="Wingdings" panose="05000000000000000000" pitchFamily="2" charset="2"/>
              <a:buChar char="§"/>
            </a:pPr>
            <a:endParaRPr lang="pl-PL" sz="2000" dirty="0"/>
          </a:p>
          <a:p>
            <a:pPr marL="342900" indent="-342900">
              <a:buFont typeface="Wingdings" panose="05000000000000000000" pitchFamily="2" charset="2"/>
              <a:buChar char="§"/>
            </a:pPr>
            <a:r>
              <a:rPr lang="pl-PL" sz="2000" dirty="0"/>
              <a:t>Akty stanu cywilnego stanowią wyłączny dowód zdarzeń w nich stwierdzonych, a ich niezgodność z prawdą może być udowodniona jedynie w postępowaniu sądowym.</a:t>
            </a:r>
          </a:p>
          <a:p>
            <a:pPr marL="342900" indent="-342900">
              <a:buFont typeface="Wingdings" panose="05000000000000000000" pitchFamily="2" charset="2"/>
              <a:buChar char="§"/>
            </a:pPr>
            <a:endParaRPr lang="pl-PL" sz="2000" dirty="0"/>
          </a:p>
          <a:p>
            <a:pPr marL="342900" indent="-342900">
              <a:buFont typeface="Wingdings" panose="05000000000000000000" pitchFamily="2" charset="2"/>
              <a:buChar char="§"/>
            </a:pPr>
            <a:r>
              <a:rPr lang="pl-PL" sz="2000" dirty="0"/>
              <a:t>Akty stanu cywilnego oznacza się w rejestrze stanu cywilnego oddzielnie dla każdego rodzaju zdarzenia: urodzenia, małżeństwa albo zgonu, i odrębnie dla każdego roku kalendarzowego</a:t>
            </a:r>
          </a:p>
          <a:p>
            <a:endParaRPr lang="pl-PL" dirty="0"/>
          </a:p>
        </p:txBody>
      </p:sp>
    </p:spTree>
    <p:extLst>
      <p:ext uri="{BB962C8B-B14F-4D97-AF65-F5344CB8AC3E}">
        <p14:creationId xmlns:p14="http://schemas.microsoft.com/office/powerpoint/2010/main" val="4021092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Organy – właściwość miejscowa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547798" y="403398"/>
            <a:ext cx="6083822" cy="5109091"/>
          </a:xfrm>
          <a:prstGeom prst="rect">
            <a:avLst/>
          </a:prstGeom>
          <a:noFill/>
        </p:spPr>
        <p:txBody>
          <a:bodyPr wrap="square" rtlCol="0">
            <a:spAutoFit/>
          </a:bodyPr>
          <a:lstStyle/>
          <a:p>
            <a:pPr marL="285750" indent="-285750">
              <a:buFont typeface="Wingdings" panose="05000000000000000000" pitchFamily="2" charset="2"/>
              <a:buChar char="§"/>
            </a:pPr>
            <a:r>
              <a:rPr lang="pl-PL" sz="2000" dirty="0"/>
              <a:t>Urodzenie, małżeństwo:</a:t>
            </a:r>
          </a:p>
          <a:p>
            <a:pPr marL="742950" lvl="1" indent="-285750">
              <a:buFont typeface="Arial" panose="020B0604020202020204" pitchFamily="34" charset="0"/>
              <a:buChar char="•"/>
            </a:pPr>
            <a:r>
              <a:rPr lang="pl-PL" sz="2000" dirty="0"/>
              <a:t>kierownik urzędu stanu cywilnego właściwy ze względu na miejsce urodzenia albo zawarcia małżeństwa</a:t>
            </a:r>
          </a:p>
          <a:p>
            <a:pPr lvl="1"/>
            <a:endParaRPr lang="pl-PL" sz="2000" dirty="0"/>
          </a:p>
          <a:p>
            <a:pPr marL="742950" lvl="1" indent="-285750">
              <a:buFont typeface="Arial" panose="020B0604020202020204" pitchFamily="34" charset="0"/>
              <a:buChar char="•"/>
            </a:pPr>
            <a:r>
              <a:rPr lang="pl-PL" sz="2000" dirty="0"/>
              <a:t>kierownik urzędu stanu cywilnego właściwy dla miasta stołecznego Warszawy</a:t>
            </a:r>
            <a:endParaRPr lang="pl-PL" sz="2800" dirty="0"/>
          </a:p>
          <a:p>
            <a:pPr marL="342900" indent="-342900">
              <a:buFont typeface="Arial" panose="020B0604020202020204" pitchFamily="34" charset="0"/>
              <a:buChar char="•"/>
            </a:pPr>
            <a:endParaRPr lang="pl-PL" sz="2800" dirty="0"/>
          </a:p>
          <a:p>
            <a:pPr marL="285750" indent="-285750">
              <a:buFont typeface="Wingdings" panose="05000000000000000000" pitchFamily="2" charset="2"/>
              <a:buChar char="§"/>
            </a:pPr>
            <a:r>
              <a:rPr lang="pl-PL" sz="2000" b="1" dirty="0"/>
              <a:t>Zgon:</a:t>
            </a:r>
          </a:p>
          <a:p>
            <a:pPr marL="742950" lvl="1" indent="-285750">
              <a:buFont typeface="Arial" panose="020B0604020202020204" pitchFamily="34" charset="0"/>
              <a:buChar char="•"/>
            </a:pPr>
            <a:r>
              <a:rPr lang="pl-PL" sz="2000" dirty="0"/>
              <a:t>kierownik urzędu stanu cywilnego właściwy ze względu na miejsce zgonu albo miejsce znalezienia zwłok</a:t>
            </a:r>
          </a:p>
          <a:p>
            <a:pPr lvl="1"/>
            <a:endParaRPr lang="pl-PL" sz="2000" dirty="0"/>
          </a:p>
          <a:p>
            <a:pPr marL="742950" lvl="1" indent="-285750">
              <a:buFont typeface="Arial" panose="020B0604020202020204" pitchFamily="34" charset="0"/>
              <a:buChar char="•"/>
            </a:pPr>
            <a:r>
              <a:rPr lang="pl-PL" sz="2000" dirty="0"/>
              <a:t>kierownik urzędu stanu cywilnego właściwy dla miasta stołecznego Warszawy</a:t>
            </a:r>
          </a:p>
          <a:p>
            <a:endParaRPr lang="pl-PL" dirty="0"/>
          </a:p>
        </p:txBody>
      </p:sp>
    </p:spTree>
    <p:extLst>
      <p:ext uri="{BB962C8B-B14F-4D97-AF65-F5344CB8AC3E}">
        <p14:creationId xmlns:p14="http://schemas.microsoft.com/office/powerpoint/2010/main" val="1721231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203D53FF-B016-4BA3-AB47-FF9AE1B615A2}"/>
              </a:ext>
            </a:extLst>
          </p:cNvPr>
          <p:cNvPicPr>
            <a:picLocks noChangeAspect="1"/>
          </p:cNvPicPr>
          <p:nvPr/>
        </p:nvPicPr>
        <p:blipFill>
          <a:blip r:embed="rId2"/>
          <a:stretch>
            <a:fillRect/>
          </a:stretch>
        </p:blipFill>
        <p:spPr>
          <a:xfrm>
            <a:off x="5535118" y="1221333"/>
            <a:ext cx="1121761" cy="1127858"/>
          </a:xfrm>
          <a:prstGeom prst="rect">
            <a:avLst/>
          </a:prstGeom>
        </p:spPr>
      </p:pic>
      <p:sp>
        <p:nvSpPr>
          <p:cNvPr id="3" name="Prostokąt 2">
            <a:extLst>
              <a:ext uri="{FF2B5EF4-FFF2-40B4-BE49-F238E27FC236}">
                <a16:creationId xmlns:a16="http://schemas.microsoft.com/office/drawing/2014/main" id="{40560448-186B-421D-8916-70ED59380519}"/>
              </a:ext>
            </a:extLst>
          </p:cNvPr>
          <p:cNvSpPr/>
          <p:nvPr/>
        </p:nvSpPr>
        <p:spPr>
          <a:xfrm>
            <a:off x="3819107" y="2349191"/>
            <a:ext cx="4907434" cy="646331"/>
          </a:xfrm>
          <a:prstGeom prst="rect">
            <a:avLst/>
          </a:prstGeom>
        </p:spPr>
        <p:txBody>
          <a:bodyPr wrap="none">
            <a:spAutoFit/>
          </a:bodyPr>
          <a:lstStyle/>
          <a:p>
            <a:r>
              <a:rPr lang="pl-PL" sz="3600" b="1" dirty="0"/>
              <a:t>Akta zbiorowe rejestracji</a:t>
            </a:r>
          </a:p>
        </p:txBody>
      </p:sp>
      <p:sp>
        <p:nvSpPr>
          <p:cNvPr id="4" name="Prostokąt 3">
            <a:extLst>
              <a:ext uri="{FF2B5EF4-FFF2-40B4-BE49-F238E27FC236}">
                <a16:creationId xmlns:a16="http://schemas.microsoft.com/office/drawing/2014/main" id="{BFFFC1CC-A5D6-46A5-B9CC-884FDB350761}"/>
              </a:ext>
            </a:extLst>
          </p:cNvPr>
          <p:cNvSpPr/>
          <p:nvPr/>
        </p:nvSpPr>
        <p:spPr>
          <a:xfrm>
            <a:off x="3040380" y="3246217"/>
            <a:ext cx="7098030" cy="2677656"/>
          </a:xfrm>
          <a:prstGeom prst="rect">
            <a:avLst/>
          </a:prstGeom>
        </p:spPr>
        <p:txBody>
          <a:bodyPr wrap="square">
            <a:spAutoFit/>
          </a:bodyPr>
          <a:lstStyle/>
          <a:p>
            <a:r>
              <a:rPr lang="pl-PL" sz="2400" dirty="0"/>
              <a:t>Dokumenty stanowiące podstawę sporządzenia aktu stanu cywilnego lub dokumenty złożone po sporządzeniu aktu stanu cywilnego stanowiące podstawę do dołączenia wzmianki dodatkowej do aktu stanu cywilnego lub stanowiące podstawę zamieszczenia przypisku przy innych aktach stanu cywilnego</a:t>
            </a:r>
          </a:p>
        </p:txBody>
      </p:sp>
    </p:spTree>
    <p:extLst>
      <p:ext uri="{BB962C8B-B14F-4D97-AF65-F5344CB8AC3E}">
        <p14:creationId xmlns:p14="http://schemas.microsoft.com/office/powerpoint/2010/main" val="737223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Pojęcia podstawowe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 name="Obraz 2">
            <a:extLst>
              <a:ext uri="{FF2B5EF4-FFF2-40B4-BE49-F238E27FC236}">
                <a16:creationId xmlns:a16="http://schemas.microsoft.com/office/drawing/2014/main" id="{F43EDCA0-888A-4101-B1CE-3F30D0354654}"/>
              </a:ext>
            </a:extLst>
          </p:cNvPr>
          <p:cNvPicPr>
            <a:picLocks noChangeAspect="1"/>
          </p:cNvPicPr>
          <p:nvPr/>
        </p:nvPicPr>
        <p:blipFill>
          <a:blip r:embed="rId3"/>
          <a:stretch>
            <a:fillRect/>
          </a:stretch>
        </p:blipFill>
        <p:spPr>
          <a:xfrm>
            <a:off x="729923" y="838127"/>
            <a:ext cx="5962405" cy="1676545"/>
          </a:xfrm>
          <a:prstGeom prst="rect">
            <a:avLst/>
          </a:prstGeom>
        </p:spPr>
      </p:pic>
      <p:sp>
        <p:nvSpPr>
          <p:cNvPr id="7" name="pole tekstowe 6">
            <a:extLst>
              <a:ext uri="{FF2B5EF4-FFF2-40B4-BE49-F238E27FC236}">
                <a16:creationId xmlns:a16="http://schemas.microsoft.com/office/drawing/2014/main" id="{46EDE4DC-89A9-45A1-AAD5-56F2E6CFF8AF}"/>
              </a:ext>
            </a:extLst>
          </p:cNvPr>
          <p:cNvSpPr txBox="1"/>
          <p:nvPr/>
        </p:nvSpPr>
        <p:spPr>
          <a:xfrm>
            <a:off x="919923" y="1197429"/>
            <a:ext cx="5382906" cy="923330"/>
          </a:xfrm>
          <a:prstGeom prst="rect">
            <a:avLst/>
          </a:prstGeom>
          <a:noFill/>
        </p:spPr>
        <p:txBody>
          <a:bodyPr wrap="square" rtlCol="0">
            <a:spAutoFit/>
          </a:bodyPr>
          <a:lstStyle/>
          <a:p>
            <a:r>
              <a:rPr lang="pl-PL" b="1" dirty="0"/>
              <a:t>Nazwisko rodowe </a:t>
            </a:r>
            <a:r>
              <a:rPr lang="pl-PL" dirty="0"/>
              <a:t>– nazwisko zamieszone w akcie urodzenia</a:t>
            </a:r>
          </a:p>
          <a:p>
            <a:endParaRPr lang="pl-PL" dirty="0"/>
          </a:p>
        </p:txBody>
      </p:sp>
      <p:pic>
        <p:nvPicPr>
          <p:cNvPr id="11" name="Obraz 10">
            <a:extLst>
              <a:ext uri="{FF2B5EF4-FFF2-40B4-BE49-F238E27FC236}">
                <a16:creationId xmlns:a16="http://schemas.microsoft.com/office/drawing/2014/main" id="{E75DEE6C-592D-4038-9967-C5F559313240}"/>
              </a:ext>
            </a:extLst>
          </p:cNvPr>
          <p:cNvPicPr>
            <a:picLocks noChangeAspect="1"/>
          </p:cNvPicPr>
          <p:nvPr/>
        </p:nvPicPr>
        <p:blipFill>
          <a:blip r:embed="rId3"/>
          <a:stretch>
            <a:fillRect/>
          </a:stretch>
        </p:blipFill>
        <p:spPr>
          <a:xfrm>
            <a:off x="729923" y="2819326"/>
            <a:ext cx="5962405" cy="1676545"/>
          </a:xfrm>
          <a:prstGeom prst="rect">
            <a:avLst/>
          </a:prstGeom>
        </p:spPr>
      </p:pic>
      <p:pic>
        <p:nvPicPr>
          <p:cNvPr id="13" name="Obraz 12">
            <a:extLst>
              <a:ext uri="{FF2B5EF4-FFF2-40B4-BE49-F238E27FC236}">
                <a16:creationId xmlns:a16="http://schemas.microsoft.com/office/drawing/2014/main" id="{CC7496BE-CD94-476E-96AB-F057835C0AE5}"/>
              </a:ext>
            </a:extLst>
          </p:cNvPr>
          <p:cNvPicPr>
            <a:picLocks noChangeAspect="1"/>
          </p:cNvPicPr>
          <p:nvPr/>
        </p:nvPicPr>
        <p:blipFill>
          <a:blip r:embed="rId3"/>
          <a:stretch>
            <a:fillRect/>
          </a:stretch>
        </p:blipFill>
        <p:spPr>
          <a:xfrm>
            <a:off x="729923" y="4800525"/>
            <a:ext cx="5962405" cy="1676545"/>
          </a:xfrm>
          <a:prstGeom prst="rect">
            <a:avLst/>
          </a:prstGeom>
        </p:spPr>
      </p:pic>
      <p:sp>
        <p:nvSpPr>
          <p:cNvPr id="15" name="Prostokąt 14">
            <a:extLst>
              <a:ext uri="{FF2B5EF4-FFF2-40B4-BE49-F238E27FC236}">
                <a16:creationId xmlns:a16="http://schemas.microsoft.com/office/drawing/2014/main" id="{6D632E68-BE32-48D6-87AF-8D56229275F4}"/>
              </a:ext>
            </a:extLst>
          </p:cNvPr>
          <p:cNvSpPr/>
          <p:nvPr/>
        </p:nvSpPr>
        <p:spPr>
          <a:xfrm>
            <a:off x="919923" y="3195933"/>
            <a:ext cx="5582403" cy="646331"/>
          </a:xfrm>
          <a:prstGeom prst="rect">
            <a:avLst/>
          </a:prstGeom>
        </p:spPr>
        <p:txBody>
          <a:bodyPr wrap="square">
            <a:spAutoFit/>
          </a:bodyPr>
          <a:lstStyle/>
          <a:p>
            <a:r>
              <a:rPr lang="pl-PL" b="1" dirty="0"/>
              <a:t>Nazwisko </a:t>
            </a:r>
            <a:r>
              <a:rPr lang="pl-PL" dirty="0"/>
              <a:t>– nazwisko zamieszczone w akcie małżeństwa lub zgonu</a:t>
            </a:r>
          </a:p>
        </p:txBody>
      </p:sp>
      <p:sp>
        <p:nvSpPr>
          <p:cNvPr id="16" name="Prostokąt 15">
            <a:extLst>
              <a:ext uri="{FF2B5EF4-FFF2-40B4-BE49-F238E27FC236}">
                <a16:creationId xmlns:a16="http://schemas.microsoft.com/office/drawing/2014/main" id="{5D5B08E9-0150-4F6E-A2F9-5E98177DA7CE}"/>
              </a:ext>
            </a:extLst>
          </p:cNvPr>
          <p:cNvSpPr/>
          <p:nvPr/>
        </p:nvSpPr>
        <p:spPr>
          <a:xfrm>
            <a:off x="919922" y="5150784"/>
            <a:ext cx="6037049" cy="646331"/>
          </a:xfrm>
          <a:prstGeom prst="rect">
            <a:avLst/>
          </a:prstGeom>
        </p:spPr>
        <p:txBody>
          <a:bodyPr wrap="square">
            <a:spAutoFit/>
          </a:bodyPr>
          <a:lstStyle/>
          <a:p>
            <a:r>
              <a:rPr lang="pl-PL" b="1" dirty="0"/>
              <a:t>Stan cywilny </a:t>
            </a:r>
            <a:r>
              <a:rPr lang="pl-PL" dirty="0"/>
              <a:t>– sytuacja danej osoby w odniesieniu do małżeństwa </a:t>
            </a:r>
          </a:p>
        </p:txBody>
      </p:sp>
    </p:spTree>
    <p:extLst>
      <p:ext uri="{BB962C8B-B14F-4D97-AF65-F5344CB8AC3E}">
        <p14:creationId xmlns:p14="http://schemas.microsoft.com/office/powerpoint/2010/main" val="3807895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urodzenia</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547798" y="1074133"/>
            <a:ext cx="6083822" cy="5078313"/>
          </a:xfrm>
          <a:prstGeom prst="rect">
            <a:avLst/>
          </a:prstGeom>
          <a:noFill/>
        </p:spPr>
        <p:txBody>
          <a:bodyPr wrap="square" rtlCol="0">
            <a:spAutoFit/>
          </a:bodyPr>
          <a:lstStyle/>
          <a:p>
            <a:pPr marL="285750" indent="-285750">
              <a:buFont typeface="Wingdings" panose="05000000000000000000" pitchFamily="2" charset="2"/>
              <a:buChar char="§"/>
            </a:pPr>
            <a:r>
              <a:rPr lang="pl-PL" sz="2400" b="1" dirty="0"/>
              <a:t>Czas sporządzenia</a:t>
            </a:r>
          </a:p>
          <a:p>
            <a:pPr marL="742950" lvl="1" indent="-285750">
              <a:buFont typeface="Arial" panose="020B0604020202020204" pitchFamily="34" charset="0"/>
              <a:buChar char="•"/>
            </a:pPr>
            <a:r>
              <a:rPr lang="pl-PL" sz="2400" dirty="0"/>
              <a:t>Dzień zgłoszenia</a:t>
            </a:r>
          </a:p>
          <a:p>
            <a:pPr marL="742950" lvl="1" indent="-285750">
              <a:buFont typeface="Arial" panose="020B0604020202020204" pitchFamily="34" charset="0"/>
              <a:buChar char="•"/>
            </a:pPr>
            <a:r>
              <a:rPr lang="pl-PL" sz="2400" dirty="0"/>
              <a:t>W przypadku określonym w art. 17 i 58a – następny dzień roboczy po dniu zgłoszenia</a:t>
            </a:r>
          </a:p>
          <a:p>
            <a:pPr marL="742950" lvl="1" indent="-285750">
              <a:buFont typeface="Arial" panose="020B0604020202020204" pitchFamily="34" charset="0"/>
              <a:buChar char="•"/>
            </a:pPr>
            <a:endParaRPr lang="pl-PL" sz="2400" dirty="0"/>
          </a:p>
          <a:p>
            <a:pPr marL="285750" indent="-285750">
              <a:buFont typeface="Wingdings" panose="05000000000000000000" pitchFamily="2" charset="2"/>
              <a:buChar char="§"/>
            </a:pPr>
            <a:r>
              <a:rPr lang="pl-PL" sz="2400" b="1" dirty="0"/>
              <a:t>Postawa sporządzenia</a:t>
            </a:r>
          </a:p>
          <a:p>
            <a:pPr marL="742950" lvl="1" indent="-285750">
              <a:buFont typeface="Arial" panose="020B0604020202020204" pitchFamily="34" charset="0"/>
              <a:buChar char="•"/>
            </a:pPr>
            <a:r>
              <a:rPr lang="pl-PL" sz="2400" dirty="0"/>
              <a:t>Karta urodzenia</a:t>
            </a:r>
          </a:p>
          <a:p>
            <a:pPr marL="742950" lvl="1" indent="-285750">
              <a:buFont typeface="Arial" panose="020B0604020202020204" pitchFamily="34" charset="0"/>
              <a:buChar char="•"/>
            </a:pPr>
            <a:r>
              <a:rPr lang="pl-PL" sz="2400" dirty="0"/>
              <a:t>Karta martwego urodzenia  </a:t>
            </a:r>
          </a:p>
          <a:p>
            <a:pPr marL="742950" lvl="1" indent="-285750">
              <a:buFont typeface="Arial" panose="020B0604020202020204" pitchFamily="34" charset="0"/>
              <a:buChar char="•"/>
            </a:pPr>
            <a:r>
              <a:rPr lang="pl-PL" sz="2400" dirty="0"/>
              <a:t>Protokół zgłoszenia urodzenia</a:t>
            </a:r>
          </a:p>
          <a:p>
            <a:pPr marL="742950" lvl="1" indent="-285750">
              <a:buFont typeface="Arial" panose="020B0604020202020204" pitchFamily="34" charset="0"/>
              <a:buChar char="•"/>
            </a:pPr>
            <a:r>
              <a:rPr lang="pl-PL" sz="2400" dirty="0"/>
              <a:t>Zgłoszenie urodzenia w formie dokumentu elektronicznego </a:t>
            </a:r>
          </a:p>
          <a:p>
            <a:pPr lvl="1"/>
            <a:endParaRPr lang="pl-PL" dirty="0"/>
          </a:p>
          <a:p>
            <a:endParaRPr lang="pl-PL" dirty="0"/>
          </a:p>
        </p:txBody>
      </p:sp>
    </p:spTree>
    <p:extLst>
      <p:ext uri="{BB962C8B-B14F-4D97-AF65-F5344CB8AC3E}">
        <p14:creationId xmlns:p14="http://schemas.microsoft.com/office/powerpoint/2010/main" val="797619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urodzenia</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547798" y="1074133"/>
            <a:ext cx="6451716" cy="5078313"/>
          </a:xfrm>
          <a:prstGeom prst="rect">
            <a:avLst/>
          </a:prstGeom>
          <a:noFill/>
        </p:spPr>
        <p:txBody>
          <a:bodyPr wrap="square" rtlCol="0">
            <a:spAutoFit/>
          </a:bodyPr>
          <a:lstStyle/>
          <a:p>
            <a:pPr marL="285750" indent="-285750">
              <a:buFont typeface="Wingdings" panose="05000000000000000000" pitchFamily="2" charset="2"/>
              <a:buChar char="§"/>
            </a:pPr>
            <a:r>
              <a:rPr lang="pl-PL" sz="2400" b="1" dirty="0"/>
              <a:t>Termin zgłoszenia:</a:t>
            </a:r>
          </a:p>
          <a:p>
            <a:pPr marL="742950" lvl="1" indent="-285750">
              <a:buFont typeface="Arial" panose="020B0604020202020204" pitchFamily="34" charset="0"/>
              <a:buChar char="•"/>
            </a:pPr>
            <a:r>
              <a:rPr lang="pl-PL" sz="2400" dirty="0"/>
              <a:t>21 dni</a:t>
            </a:r>
          </a:p>
          <a:p>
            <a:pPr marL="742950" lvl="1" indent="-285750">
              <a:buFont typeface="Arial" panose="020B0604020202020204" pitchFamily="34" charset="0"/>
              <a:buChar char="•"/>
            </a:pPr>
            <a:r>
              <a:rPr lang="pl-PL" sz="2400" dirty="0"/>
              <a:t>3 dni </a:t>
            </a:r>
          </a:p>
          <a:p>
            <a:pPr marL="742950" lvl="1" indent="-285750">
              <a:buFont typeface="Arial" panose="020B0604020202020204" pitchFamily="34" charset="0"/>
              <a:buChar char="•"/>
            </a:pPr>
            <a:endParaRPr lang="pl-PL" sz="2400" dirty="0"/>
          </a:p>
          <a:p>
            <a:pPr marL="285750" indent="-285750">
              <a:buFont typeface="Wingdings" panose="05000000000000000000" pitchFamily="2" charset="2"/>
              <a:buChar char="§"/>
            </a:pPr>
            <a:r>
              <a:rPr lang="pl-PL" sz="2400" b="1" dirty="0"/>
              <a:t>Sporządzenie z urzędu:</a:t>
            </a:r>
          </a:p>
          <a:p>
            <a:pPr marL="742950" lvl="1" indent="-285750">
              <a:buFont typeface="Arial" panose="020B0604020202020204" pitchFamily="34" charset="0"/>
              <a:buChar char="•"/>
            </a:pPr>
            <a:r>
              <a:rPr lang="pl-PL" sz="2400" dirty="0"/>
              <a:t>Brak zgłoszenia w ustawowym terminie</a:t>
            </a:r>
          </a:p>
          <a:p>
            <a:pPr marL="742950" lvl="1" indent="-285750">
              <a:buFont typeface="Arial" panose="020B0604020202020204" pitchFamily="34" charset="0"/>
              <a:buChar char="•"/>
            </a:pPr>
            <a:r>
              <a:rPr lang="pl-PL" sz="2400" dirty="0"/>
              <a:t>W razie śmierci matki dziecka niepozostającej w związku małżeńskim i braku uznania ojcostwa jej dziecka lub śmierci rodziców dziecka przed sporządzeniem aktu urodzenia albo w sytuacji zagrożenia życia i zdrowia dziecka</a:t>
            </a:r>
          </a:p>
          <a:p>
            <a:pPr lvl="1"/>
            <a:endParaRPr lang="pl-PL" dirty="0"/>
          </a:p>
          <a:p>
            <a:endParaRPr lang="pl-PL" dirty="0"/>
          </a:p>
        </p:txBody>
      </p:sp>
    </p:spTree>
    <p:extLst>
      <p:ext uri="{BB962C8B-B14F-4D97-AF65-F5344CB8AC3E}">
        <p14:creationId xmlns:p14="http://schemas.microsoft.com/office/powerpoint/2010/main" val="1693127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8F48E2-99F0-4DF8-B29D-084240BCF3F3}"/>
              </a:ext>
            </a:extLst>
          </p:cNvPr>
          <p:cNvSpPr>
            <a:spLocks noGrp="1"/>
          </p:cNvSpPr>
          <p:nvPr>
            <p:ph type="title"/>
          </p:nvPr>
        </p:nvSpPr>
        <p:spPr>
          <a:xfrm>
            <a:off x="1371600" y="685800"/>
            <a:ext cx="9601200" cy="1485900"/>
          </a:xfrm>
        </p:spPr>
        <p:txBody>
          <a:bodyPr>
            <a:normAutofit/>
          </a:bodyPr>
          <a:lstStyle/>
          <a:p>
            <a:r>
              <a:rPr lang="pl-PL" dirty="0"/>
              <a:t>Akt urodzenia</a:t>
            </a:r>
          </a:p>
        </p:txBody>
      </p:sp>
      <p:graphicFrame>
        <p:nvGraphicFramePr>
          <p:cNvPr id="5" name="Symbol zastępczy zawartości 2">
            <a:extLst>
              <a:ext uri="{FF2B5EF4-FFF2-40B4-BE49-F238E27FC236}">
                <a16:creationId xmlns:a16="http://schemas.microsoft.com/office/drawing/2014/main" id="{3522608F-23EB-4571-AA8A-4CD33AD53639}"/>
              </a:ext>
            </a:extLst>
          </p:cNvPr>
          <p:cNvGraphicFramePr>
            <a:graphicFrameLocks noGrp="1"/>
          </p:cNvGraphicFramePr>
          <p:nvPr>
            <p:ph idx="1"/>
            <p:extLst>
              <p:ext uri="{D42A27DB-BD31-4B8C-83A1-F6EECF244321}">
                <p14:modId xmlns:p14="http://schemas.microsoft.com/office/powerpoint/2010/main" val="3398242803"/>
              </p:ext>
            </p:extLst>
          </p:nvPr>
        </p:nvGraphicFramePr>
        <p:xfrm>
          <a:off x="1371600" y="1730829"/>
          <a:ext cx="9601200" cy="44413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069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Rejestracja urodzenia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547798" y="1074133"/>
            <a:ext cx="6451716" cy="4339650"/>
          </a:xfrm>
          <a:prstGeom prst="rect">
            <a:avLst/>
          </a:prstGeom>
          <a:noFill/>
        </p:spPr>
        <p:txBody>
          <a:bodyPr wrap="square" rtlCol="0">
            <a:spAutoFit/>
          </a:bodyPr>
          <a:lstStyle/>
          <a:p>
            <a:pPr marL="285750" indent="-285750">
              <a:buFont typeface="Wingdings" panose="05000000000000000000" pitchFamily="2" charset="2"/>
              <a:buChar char="§"/>
            </a:pPr>
            <a:r>
              <a:rPr lang="pl-PL" sz="2400" b="1" dirty="0"/>
              <a:t>Oświadczenie o wyborze imienia:</a:t>
            </a:r>
          </a:p>
          <a:p>
            <a:pPr marL="742950" lvl="1" indent="-285750">
              <a:buFont typeface="Arial" panose="020B0604020202020204" pitchFamily="34" charset="0"/>
              <a:buChar char="•"/>
            </a:pPr>
            <a:r>
              <a:rPr lang="pl-PL" sz="2400" dirty="0"/>
              <a:t>Nie więcej niż dwa imiona</a:t>
            </a:r>
          </a:p>
          <a:p>
            <a:pPr marL="742950" lvl="1" indent="-285750">
              <a:buFont typeface="Arial" panose="020B0604020202020204" pitchFamily="34" charset="0"/>
              <a:buChar char="•"/>
            </a:pPr>
            <a:r>
              <a:rPr lang="pl-PL" sz="2400" dirty="0"/>
              <a:t>Brak dopuszczalności zamieszczenia imienia w formie </a:t>
            </a:r>
            <a:r>
              <a:rPr lang="pl-PL" sz="2400" b="1" dirty="0"/>
              <a:t>zdrobniałej, mającego charakter ośmieszający </a:t>
            </a:r>
            <a:r>
              <a:rPr lang="pl-PL" sz="2400" b="1"/>
              <a:t>lub nieprzyzwoity</a:t>
            </a:r>
          </a:p>
          <a:p>
            <a:pPr marL="742950" lvl="1" indent="-285750">
              <a:buFont typeface="Arial" panose="020B0604020202020204" pitchFamily="34" charset="0"/>
              <a:buChar char="•"/>
            </a:pPr>
            <a:endParaRPr lang="pl-PL" sz="2400" dirty="0"/>
          </a:p>
          <a:p>
            <a:pPr marL="285750" indent="-285750">
              <a:buFont typeface="Wingdings" panose="05000000000000000000" pitchFamily="2" charset="2"/>
              <a:buChar char="§"/>
            </a:pPr>
            <a:r>
              <a:rPr lang="pl-PL" sz="2400" b="1" dirty="0"/>
              <a:t>Wybór imienia dziecka z urzędu:</a:t>
            </a:r>
          </a:p>
          <a:p>
            <a:pPr marL="742950" lvl="1" indent="-285750">
              <a:buFont typeface="Arial" panose="020B0604020202020204" pitchFamily="34" charset="0"/>
              <a:buChar char="•"/>
            </a:pPr>
            <a:r>
              <a:rPr lang="pl-PL" sz="2400" dirty="0"/>
              <a:t>Akt sporządzany jest z urzędu</a:t>
            </a:r>
          </a:p>
          <a:p>
            <a:pPr marL="742950" lvl="1" indent="-285750">
              <a:buFont typeface="Arial" panose="020B0604020202020204" pitchFamily="34" charset="0"/>
              <a:buChar char="•"/>
            </a:pPr>
            <a:r>
              <a:rPr lang="pl-PL" sz="2400" dirty="0"/>
              <a:t>Zgłoszone imię nie spełnia ustawowych wymagań </a:t>
            </a:r>
          </a:p>
          <a:p>
            <a:pPr lvl="1"/>
            <a:endParaRPr lang="pl-PL" dirty="0"/>
          </a:p>
          <a:p>
            <a:endParaRPr lang="pl-PL" dirty="0"/>
          </a:p>
        </p:txBody>
      </p:sp>
    </p:spTree>
    <p:extLst>
      <p:ext uri="{BB962C8B-B14F-4D97-AF65-F5344CB8AC3E}">
        <p14:creationId xmlns:p14="http://schemas.microsoft.com/office/powerpoint/2010/main" val="2183585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AAC5C150-6511-489C-ADEE-458C8E9251BB}"/>
              </a:ext>
            </a:extLst>
          </p:cNvPr>
          <p:cNvPicPr>
            <a:picLocks noChangeAspect="1"/>
          </p:cNvPicPr>
          <p:nvPr/>
        </p:nvPicPr>
        <p:blipFill>
          <a:blip r:embed="rId3"/>
          <a:stretch>
            <a:fillRect/>
          </a:stretch>
        </p:blipFill>
        <p:spPr>
          <a:xfrm>
            <a:off x="3370996" y="96676"/>
            <a:ext cx="6005015" cy="6664647"/>
          </a:xfrm>
          <a:prstGeom prst="rect">
            <a:avLst/>
          </a:prstGeom>
        </p:spPr>
      </p:pic>
    </p:spTree>
    <p:extLst>
      <p:ext uri="{BB962C8B-B14F-4D97-AF65-F5344CB8AC3E}">
        <p14:creationId xmlns:p14="http://schemas.microsoft.com/office/powerpoint/2010/main" val="708301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urodzenia</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547798" y="1074133"/>
            <a:ext cx="6451716" cy="4708981"/>
          </a:xfrm>
          <a:prstGeom prst="rect">
            <a:avLst/>
          </a:prstGeom>
          <a:noFill/>
        </p:spPr>
        <p:txBody>
          <a:bodyPr wrap="square" rtlCol="0">
            <a:spAutoFit/>
          </a:bodyPr>
          <a:lstStyle/>
          <a:p>
            <a:r>
              <a:rPr lang="pl-PL" sz="2400" b="1" dirty="0"/>
              <a:t>Akt urodzenia zawiera:</a:t>
            </a:r>
          </a:p>
          <a:p>
            <a:endParaRPr lang="pl-PL" sz="2400" b="1" dirty="0"/>
          </a:p>
          <a:p>
            <a:pPr marL="742950" lvl="1" indent="-285750">
              <a:buFont typeface="Arial" panose="020B0604020202020204" pitchFamily="34" charset="0"/>
              <a:buChar char="•"/>
            </a:pPr>
            <a:r>
              <a:rPr lang="pl-PL" sz="2400" dirty="0"/>
              <a:t>nazwisko, imię (imiona) dziecka; </a:t>
            </a:r>
          </a:p>
          <a:p>
            <a:pPr marL="742950" lvl="1" indent="-285750">
              <a:buFont typeface="Arial" panose="020B0604020202020204" pitchFamily="34" charset="0"/>
              <a:buChar char="•"/>
            </a:pPr>
            <a:r>
              <a:rPr lang="pl-PL" sz="2400" dirty="0"/>
              <a:t> kraj, datę i miejsce urodzenia dziecka; </a:t>
            </a:r>
          </a:p>
          <a:p>
            <a:pPr marL="742950" lvl="1" indent="-285750">
              <a:buFont typeface="Arial" panose="020B0604020202020204" pitchFamily="34" charset="0"/>
              <a:buChar char="•"/>
            </a:pPr>
            <a:r>
              <a:rPr lang="pl-PL" sz="2400" dirty="0"/>
              <a:t>płeć dziecka; </a:t>
            </a:r>
          </a:p>
          <a:p>
            <a:pPr marL="742950" lvl="1" indent="-285750">
              <a:buFont typeface="Arial" panose="020B0604020202020204" pitchFamily="34" charset="0"/>
              <a:buChar char="•"/>
            </a:pPr>
            <a:r>
              <a:rPr lang="pl-PL" sz="2400" dirty="0"/>
              <a:t> nazwiska, imiona oraz nazwiska rodowe, daty i miejsca urodzenia rodziców dziecka; </a:t>
            </a:r>
          </a:p>
          <a:p>
            <a:pPr marL="742950" lvl="1" indent="-285750">
              <a:buFont typeface="Arial" panose="020B0604020202020204" pitchFamily="34" charset="0"/>
              <a:buChar char="•"/>
            </a:pPr>
            <a:r>
              <a:rPr lang="pl-PL" sz="2400" dirty="0"/>
              <a:t> nazwisko i imię osoby zgłaszającej urodzenie; </a:t>
            </a:r>
          </a:p>
          <a:p>
            <a:pPr marL="742950" lvl="1" indent="-285750">
              <a:buFont typeface="Arial" panose="020B0604020202020204" pitchFamily="34" charset="0"/>
              <a:buChar char="•"/>
            </a:pPr>
            <a:r>
              <a:rPr lang="pl-PL" sz="2400" dirty="0"/>
              <a:t>nazwisko i imię biegłego lub tłumacza, jeżeli brał udział w czynności.</a:t>
            </a:r>
          </a:p>
          <a:p>
            <a:pPr lvl="1"/>
            <a:endParaRPr lang="pl-PL" dirty="0"/>
          </a:p>
          <a:p>
            <a:endParaRPr lang="pl-PL" dirty="0"/>
          </a:p>
        </p:txBody>
      </p:sp>
    </p:spTree>
    <p:extLst>
      <p:ext uri="{BB962C8B-B14F-4D97-AF65-F5344CB8AC3E}">
        <p14:creationId xmlns:p14="http://schemas.microsoft.com/office/powerpoint/2010/main" val="52566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Stan cywilny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Symbol zastępczy zawartości 2">
            <a:extLst>
              <a:ext uri="{FF2B5EF4-FFF2-40B4-BE49-F238E27FC236}">
                <a16:creationId xmlns:a16="http://schemas.microsoft.com/office/drawing/2014/main" id="{9ABBCE8C-2F63-401B-A13C-C734981B671D}"/>
              </a:ext>
            </a:extLst>
          </p:cNvPr>
          <p:cNvGraphicFramePr>
            <a:graphicFrameLocks noGrp="1"/>
          </p:cNvGraphicFramePr>
          <p:nvPr>
            <p:ph idx="1"/>
            <p:extLst>
              <p:ext uri="{D42A27DB-BD31-4B8C-83A1-F6EECF244321}">
                <p14:modId xmlns:p14="http://schemas.microsoft.com/office/powerpoint/2010/main" val="1521282977"/>
              </p:ext>
            </p:extLst>
          </p:nvPr>
        </p:nvGraphicFramePr>
        <p:xfrm>
          <a:off x="784225" y="639763"/>
          <a:ext cx="5959475" cy="55777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19039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urodzenia dziecka nieznanych rodziców</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611906" y="1628131"/>
            <a:ext cx="6451716" cy="3600986"/>
          </a:xfrm>
          <a:prstGeom prst="rect">
            <a:avLst/>
          </a:prstGeom>
          <a:noFill/>
        </p:spPr>
        <p:txBody>
          <a:bodyPr wrap="square" rtlCol="0">
            <a:spAutoFit/>
          </a:bodyPr>
          <a:lstStyle/>
          <a:p>
            <a:pPr marL="342900" indent="-342900">
              <a:buFont typeface="Arial" panose="020B0604020202020204" pitchFamily="34" charset="0"/>
              <a:buChar char="•"/>
            </a:pPr>
            <a:r>
              <a:rPr lang="pl-PL" sz="2400" dirty="0"/>
              <a:t>Sporządzany na podstawie orzeczenia sądu opiekuńczego</a:t>
            </a:r>
          </a:p>
          <a:p>
            <a:pPr marL="342900" indent="-342900">
              <a:buFont typeface="Arial" panose="020B0604020202020204" pitchFamily="34" charset="0"/>
              <a:buChar char="•"/>
            </a:pPr>
            <a:r>
              <a:rPr lang="pl-PL" sz="2400" dirty="0"/>
              <a:t>Dane urodzenia dziecka ustala sąd </a:t>
            </a:r>
          </a:p>
          <a:p>
            <a:pPr marL="342900" indent="-342900">
              <a:buFont typeface="Arial" panose="020B0604020202020204" pitchFamily="34" charset="0"/>
              <a:buChar char="•"/>
            </a:pPr>
            <a:r>
              <a:rPr lang="pl-PL" sz="2400" dirty="0"/>
              <a:t>Miejsce urodzenia – miejsce znalezienia dziecka (jeżeli nie można ustalić miejsca urodzenia) </a:t>
            </a:r>
          </a:p>
          <a:p>
            <a:pPr marL="342900" indent="-342900">
              <a:buFont typeface="Arial" panose="020B0604020202020204" pitchFamily="34" charset="0"/>
              <a:buChar char="•"/>
            </a:pPr>
            <a:r>
              <a:rPr lang="pl-PL" sz="2400" dirty="0"/>
              <a:t>Imię oraz nazwisko dziecka oraz rodziców określa sąd </a:t>
            </a:r>
          </a:p>
          <a:p>
            <a:pPr lvl="1"/>
            <a:endParaRPr lang="pl-PL" dirty="0"/>
          </a:p>
          <a:p>
            <a:endParaRPr lang="pl-PL" dirty="0"/>
          </a:p>
        </p:txBody>
      </p:sp>
    </p:spTree>
    <p:extLst>
      <p:ext uri="{BB962C8B-B14F-4D97-AF65-F5344CB8AC3E}">
        <p14:creationId xmlns:p14="http://schemas.microsoft.com/office/powerpoint/2010/main" val="1094767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Rejestracja małżeństw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65972" y="447917"/>
            <a:ext cx="6451716" cy="6124754"/>
          </a:xfrm>
          <a:prstGeom prst="rect">
            <a:avLst/>
          </a:prstGeom>
          <a:noFill/>
        </p:spPr>
        <p:txBody>
          <a:bodyPr wrap="square" rtlCol="0">
            <a:spAutoFit/>
          </a:bodyPr>
          <a:lstStyle/>
          <a:p>
            <a:r>
              <a:rPr lang="pl-PL" sz="2000" b="1" dirty="0"/>
              <a:t>Przed zawarciem związku małżeńskiego nupturienci składają:</a:t>
            </a:r>
          </a:p>
          <a:p>
            <a:endParaRPr lang="pl-PL" sz="2000" b="1" dirty="0"/>
          </a:p>
          <a:p>
            <a:pPr marL="800100" lvl="1" indent="-342900">
              <a:buFont typeface="Arial" panose="020B0604020202020204" pitchFamily="34" charset="0"/>
              <a:buChar char="•"/>
            </a:pPr>
            <a:r>
              <a:rPr lang="pl-PL" sz="2000" dirty="0"/>
              <a:t>pisemne zapewnienie, że nie wiedzą o istnieniu okoliczności wyłączających zawarcie małżeństwa</a:t>
            </a:r>
          </a:p>
          <a:p>
            <a:pPr marL="800100" lvl="1" indent="-342900">
              <a:buFont typeface="Arial" panose="020B0604020202020204" pitchFamily="34" charset="0"/>
              <a:buChar char="•"/>
            </a:pPr>
            <a:r>
              <a:rPr lang="pl-PL" sz="2000" dirty="0"/>
              <a:t>zezwolenie na zawarcie małżeństwa, jeżeli wymagają tego przepisy Kodeksu rodzinnego i opiekuńczego</a:t>
            </a:r>
          </a:p>
          <a:p>
            <a:pPr marL="800100" lvl="1" indent="-342900">
              <a:buFont typeface="Arial" panose="020B0604020202020204" pitchFamily="34" charset="0"/>
              <a:buChar char="•"/>
            </a:pPr>
            <a:r>
              <a:rPr lang="pl-PL" sz="2000" dirty="0"/>
              <a:t>Odpis aktu urodzenia*</a:t>
            </a:r>
          </a:p>
          <a:p>
            <a:pPr marL="800100" lvl="1" indent="-342900">
              <a:buFont typeface="Arial" panose="020B0604020202020204" pitchFamily="34" charset="0"/>
              <a:buChar char="•"/>
            </a:pPr>
            <a:r>
              <a:rPr lang="pl-PL" sz="2000" dirty="0"/>
              <a:t>odpis aktu małżeństwa z adnotacją o jego ustaniu, unieważnieniu albo stwierdzeniu jego nieistnienia albo odpis aktu małżeństwa z dokumentem potwierdzającym jego ustanie lub unieważnienie albo dokumentem potwierdzającym stwierdzenie nieistnienia małżeństwa*</a:t>
            </a:r>
          </a:p>
          <a:p>
            <a:pPr marL="800100" lvl="1" indent="-342900">
              <a:buFont typeface="Arial" panose="020B0604020202020204" pitchFamily="34" charset="0"/>
              <a:buChar char="•"/>
            </a:pPr>
            <a:r>
              <a:rPr lang="pl-PL" sz="2000" dirty="0"/>
              <a:t>zezwolenie sądu na złożenie oświadczenia o wstąpieniu w związek małżeński przez pełnomocnika oraz pełnomocnictwo</a:t>
            </a:r>
          </a:p>
          <a:p>
            <a:pPr lvl="1"/>
            <a:endParaRPr lang="pl-PL" sz="1600" dirty="0"/>
          </a:p>
          <a:p>
            <a:endParaRPr lang="pl-PL" sz="1600" dirty="0"/>
          </a:p>
        </p:txBody>
      </p:sp>
    </p:spTree>
    <p:extLst>
      <p:ext uri="{BB962C8B-B14F-4D97-AF65-F5344CB8AC3E}">
        <p14:creationId xmlns:p14="http://schemas.microsoft.com/office/powerpoint/2010/main" val="2325624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małżeństwa</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65972" y="447917"/>
            <a:ext cx="6451716" cy="5570756"/>
          </a:xfrm>
          <a:prstGeom prst="rect">
            <a:avLst/>
          </a:prstGeom>
          <a:noFill/>
        </p:spPr>
        <p:txBody>
          <a:bodyPr wrap="square" rtlCol="0">
            <a:spAutoFit/>
          </a:bodyPr>
          <a:lstStyle/>
          <a:p>
            <a:pPr marL="285750" indent="-285750">
              <a:buFont typeface="Wingdings" panose="05000000000000000000" pitchFamily="2" charset="2"/>
              <a:buChar char="§"/>
            </a:pPr>
            <a:r>
              <a:rPr lang="pl-PL" b="1" dirty="0"/>
              <a:t>Termin sporządzenia:</a:t>
            </a:r>
          </a:p>
          <a:p>
            <a:pPr marL="285750" indent="-285750">
              <a:buFont typeface="Wingdings" panose="05000000000000000000" pitchFamily="2" charset="2"/>
              <a:buChar char="§"/>
            </a:pPr>
            <a:endParaRPr lang="pl-PL" b="1" dirty="0"/>
          </a:p>
          <a:p>
            <a:pPr marL="742950" lvl="1" indent="-285750">
              <a:buFont typeface="Arial" panose="020B0604020202020204" pitchFamily="34" charset="0"/>
              <a:buChar char="•"/>
            </a:pPr>
            <a:r>
              <a:rPr lang="pl-PL" dirty="0"/>
              <a:t>Najpóźniej w następny dzień roboczy od dnia złożenia oświadczenia przez kierownikiem USC</a:t>
            </a:r>
          </a:p>
          <a:p>
            <a:pPr marL="742950" lvl="1" indent="-285750">
              <a:buFont typeface="Arial" panose="020B0604020202020204" pitchFamily="34" charset="0"/>
              <a:buChar char="•"/>
            </a:pPr>
            <a:endParaRPr lang="pl-PL" dirty="0"/>
          </a:p>
          <a:p>
            <a:pPr marL="742950" lvl="1" indent="-285750">
              <a:buFont typeface="Arial" panose="020B0604020202020204" pitchFamily="34" charset="0"/>
              <a:buChar char="•"/>
            </a:pPr>
            <a:r>
              <a:rPr lang="pl-PL" dirty="0"/>
              <a:t>najpóźniej w następnym dniu roboczym po dniu otrzymania protokołu złożenia oświadczeń o wstąpieniu w związek małżeński</a:t>
            </a:r>
          </a:p>
          <a:p>
            <a:pPr marL="742950" lvl="1" indent="-285750">
              <a:buFont typeface="Arial" panose="020B0604020202020204" pitchFamily="34" charset="0"/>
              <a:buChar char="•"/>
            </a:pPr>
            <a:endParaRPr lang="pl-PL" dirty="0"/>
          </a:p>
          <a:p>
            <a:pPr marL="742950" lvl="1" indent="-285750">
              <a:buFont typeface="Arial" panose="020B0604020202020204" pitchFamily="34" charset="0"/>
              <a:buChar char="•"/>
            </a:pPr>
            <a:r>
              <a:rPr lang="pl-PL" dirty="0"/>
              <a:t>najpóźniej w następnym dniu roboczym po dniu otrzymania zaświadczenia stwierdzającego brak okoliczności wyłączających zawarcie małżeństwa oraz zaświadczenia stwierdzającego, że oświadczenia o wstąpieniu w związek małżeński zostały złożone w obecności duchownego</a:t>
            </a:r>
          </a:p>
          <a:p>
            <a:pPr marL="742950" lvl="1" indent="-285750">
              <a:buFont typeface="Arial" panose="020B0604020202020204" pitchFamily="34" charset="0"/>
              <a:buChar char="•"/>
            </a:pPr>
            <a:endParaRPr lang="pl-PL" dirty="0"/>
          </a:p>
          <a:p>
            <a:pPr marL="285750" indent="-285750">
              <a:buFont typeface="Wingdings" panose="05000000000000000000" pitchFamily="2" charset="2"/>
              <a:buChar char="§"/>
            </a:pPr>
            <a:r>
              <a:rPr lang="pl-PL" dirty="0"/>
              <a:t>Akt małżeństwa sporządza się na podstawie protokołu przyjęcia oświadczeń o wstąpieniu w związek małżeński</a:t>
            </a:r>
          </a:p>
          <a:p>
            <a:pPr lvl="1"/>
            <a:endParaRPr lang="pl-PL" sz="1600" dirty="0"/>
          </a:p>
          <a:p>
            <a:endParaRPr lang="pl-PL" sz="1600" dirty="0"/>
          </a:p>
        </p:txBody>
      </p:sp>
    </p:spTree>
    <p:extLst>
      <p:ext uri="{BB962C8B-B14F-4D97-AF65-F5344CB8AC3E}">
        <p14:creationId xmlns:p14="http://schemas.microsoft.com/office/powerpoint/2010/main" val="12208674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małżeństwa</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65972" y="447917"/>
            <a:ext cx="6451716" cy="5816977"/>
          </a:xfrm>
          <a:prstGeom prst="rect">
            <a:avLst/>
          </a:prstGeom>
          <a:noFill/>
        </p:spPr>
        <p:txBody>
          <a:bodyPr wrap="square" rtlCol="0">
            <a:spAutoFit/>
          </a:bodyPr>
          <a:lstStyle/>
          <a:p>
            <a:pPr marL="285750" indent="-285750">
              <a:buFont typeface="Wingdings" panose="05000000000000000000" pitchFamily="2" charset="2"/>
              <a:buChar char="§"/>
            </a:pPr>
            <a:r>
              <a:rPr lang="pl-PL" sz="2000" b="1" dirty="0"/>
              <a:t>Akt małżeństwa zawiera: </a:t>
            </a:r>
          </a:p>
          <a:p>
            <a:pPr marL="285750" indent="-285750">
              <a:buFont typeface="Wingdings" panose="05000000000000000000" pitchFamily="2" charset="2"/>
              <a:buChar char="§"/>
            </a:pPr>
            <a:endParaRPr lang="pl-PL" sz="2000" b="1" dirty="0"/>
          </a:p>
          <a:p>
            <a:pPr marL="742950" lvl="1" indent="-285750">
              <a:buFont typeface="Arial" panose="020B0604020202020204" pitchFamily="34" charset="0"/>
              <a:buChar char="•"/>
            </a:pPr>
            <a:r>
              <a:rPr lang="pl-PL" sz="2000" dirty="0"/>
              <a:t>nazwiska i imiona osób, które zawarły małżeństwo, nazwiska rodowe, stan cywilny oraz daty i miejsca urodzenia; </a:t>
            </a:r>
          </a:p>
          <a:p>
            <a:pPr marL="742950" lvl="1" indent="-285750">
              <a:buFont typeface="Arial" panose="020B0604020202020204" pitchFamily="34" charset="0"/>
              <a:buChar char="•"/>
            </a:pPr>
            <a:r>
              <a:rPr lang="pl-PL" sz="2000" dirty="0"/>
              <a:t>miejsce i datę zawarcia małżeństwa; </a:t>
            </a:r>
          </a:p>
          <a:p>
            <a:pPr marL="742950" lvl="1" indent="-285750">
              <a:buFont typeface="Arial" panose="020B0604020202020204" pitchFamily="34" charset="0"/>
              <a:buChar char="•"/>
            </a:pPr>
            <a:r>
              <a:rPr lang="pl-PL" sz="2000" dirty="0"/>
              <a:t> nazwiska i imiona oraz nazwiska rodowe rodziców osób, które zawarły małżeństwo; </a:t>
            </a:r>
          </a:p>
          <a:p>
            <a:pPr marL="742950" lvl="1" indent="-285750">
              <a:buFont typeface="Arial" panose="020B0604020202020204" pitchFamily="34" charset="0"/>
              <a:buChar char="•"/>
            </a:pPr>
            <a:r>
              <a:rPr lang="pl-PL" sz="2000" dirty="0"/>
              <a:t> nazwiska i imiona świadków; </a:t>
            </a:r>
          </a:p>
          <a:p>
            <a:pPr marL="742950" lvl="1" indent="-285750">
              <a:buFont typeface="Arial" panose="020B0604020202020204" pitchFamily="34" charset="0"/>
              <a:buChar char="•"/>
            </a:pPr>
            <a:r>
              <a:rPr lang="pl-PL" sz="2000" dirty="0"/>
              <a:t>nazwiska małżonków, które będą oni nosili po zawarciu małżeństwa;</a:t>
            </a:r>
          </a:p>
          <a:p>
            <a:pPr marL="742950" lvl="1" indent="-285750">
              <a:buFont typeface="Arial" panose="020B0604020202020204" pitchFamily="34" charset="0"/>
              <a:buChar char="•"/>
            </a:pPr>
            <a:r>
              <a:rPr lang="pl-PL" sz="2000" dirty="0"/>
              <a:t> nazwisko, jakie będą nosiły dzieci zrodzone z małżeństwa; </a:t>
            </a:r>
          </a:p>
          <a:p>
            <a:pPr marL="742950" lvl="1" indent="-285750">
              <a:buFont typeface="Arial" panose="020B0604020202020204" pitchFamily="34" charset="0"/>
              <a:buChar char="•"/>
            </a:pPr>
            <a:r>
              <a:rPr lang="pl-PL" sz="2000" dirty="0"/>
              <a:t>informację o złożeniu zgodnych oświadczeń o wstąpieniu w związek małżeński;</a:t>
            </a:r>
          </a:p>
          <a:p>
            <a:pPr marL="742950" lvl="1" indent="-285750">
              <a:buFont typeface="Arial" panose="020B0604020202020204" pitchFamily="34" charset="0"/>
              <a:buChar char="•"/>
            </a:pPr>
            <a:r>
              <a:rPr lang="pl-PL" sz="2000" dirty="0"/>
              <a:t>nazwisko i imię biegłego lub tłumacza, jeżeli brał udział w czynności.</a:t>
            </a:r>
          </a:p>
          <a:p>
            <a:pPr lvl="1"/>
            <a:endParaRPr lang="pl-PL" sz="1600" dirty="0"/>
          </a:p>
          <a:p>
            <a:endParaRPr lang="pl-PL" sz="1600" dirty="0"/>
          </a:p>
        </p:txBody>
      </p:sp>
    </p:spTree>
    <p:extLst>
      <p:ext uri="{BB962C8B-B14F-4D97-AF65-F5344CB8AC3E}">
        <p14:creationId xmlns:p14="http://schemas.microsoft.com/office/powerpoint/2010/main" val="12769461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zgonu</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65972" y="447917"/>
            <a:ext cx="6451716" cy="5509200"/>
          </a:xfrm>
          <a:prstGeom prst="rect">
            <a:avLst/>
          </a:prstGeom>
          <a:noFill/>
        </p:spPr>
        <p:txBody>
          <a:bodyPr wrap="square" rtlCol="0">
            <a:spAutoFit/>
          </a:bodyPr>
          <a:lstStyle/>
          <a:p>
            <a:pPr marL="285750" indent="-285750">
              <a:buFont typeface="Wingdings" panose="05000000000000000000" pitchFamily="2" charset="2"/>
              <a:buChar char="§"/>
            </a:pPr>
            <a:r>
              <a:rPr lang="pl-PL" sz="2000" b="1" dirty="0"/>
              <a:t>Termin sporządzenia</a:t>
            </a:r>
          </a:p>
          <a:p>
            <a:pPr marL="742950" lvl="1" indent="-285750">
              <a:buFont typeface="Arial" panose="020B0604020202020204" pitchFamily="34" charset="0"/>
              <a:buChar char="•"/>
            </a:pPr>
            <a:r>
              <a:rPr lang="pl-PL" sz="2000" dirty="0"/>
              <a:t>W dniu zgłoszenia zgonu</a:t>
            </a:r>
          </a:p>
          <a:p>
            <a:pPr marL="742950" lvl="1" indent="-285750">
              <a:buFont typeface="Arial" panose="020B0604020202020204" pitchFamily="34" charset="0"/>
              <a:buChar char="•"/>
            </a:pPr>
            <a:r>
              <a:rPr lang="pl-PL" sz="2000" dirty="0"/>
              <a:t>Następny dzień roboczy po dniu zgłoszenia zgonu na podstawie art. 17 </a:t>
            </a:r>
          </a:p>
          <a:p>
            <a:pPr marL="742950" lvl="1" indent="-285750">
              <a:buFont typeface="Arial" panose="020B0604020202020204" pitchFamily="34" charset="0"/>
              <a:buChar char="•"/>
            </a:pPr>
            <a:endParaRPr lang="pl-PL" sz="2000" dirty="0"/>
          </a:p>
          <a:p>
            <a:pPr marL="285750" indent="-285750">
              <a:buFont typeface="Wingdings" panose="05000000000000000000" pitchFamily="2" charset="2"/>
              <a:buChar char="§"/>
            </a:pPr>
            <a:r>
              <a:rPr lang="pl-PL" sz="2000" b="1" dirty="0"/>
              <a:t>Podstawa sporządzenia</a:t>
            </a:r>
          </a:p>
          <a:p>
            <a:pPr marL="742950" lvl="1" indent="-285750">
              <a:buFont typeface="Arial" panose="020B0604020202020204" pitchFamily="34" charset="0"/>
              <a:buChar char="•"/>
            </a:pPr>
            <a:r>
              <a:rPr lang="pl-PL" sz="2000" dirty="0"/>
              <a:t>Karta zgonu</a:t>
            </a:r>
          </a:p>
          <a:p>
            <a:pPr marL="742950" lvl="1" indent="-285750">
              <a:buFont typeface="Arial" panose="020B0604020202020204" pitchFamily="34" charset="0"/>
              <a:buChar char="•"/>
            </a:pPr>
            <a:r>
              <a:rPr lang="pl-PL" sz="2000" dirty="0"/>
              <a:t>Protokół zgonu</a:t>
            </a:r>
          </a:p>
          <a:p>
            <a:pPr marL="742950" lvl="1" indent="-285750">
              <a:buFont typeface="Arial" panose="020B0604020202020204" pitchFamily="34" charset="0"/>
              <a:buChar char="•"/>
            </a:pPr>
            <a:endParaRPr lang="pl-PL" sz="2000" dirty="0"/>
          </a:p>
          <a:p>
            <a:pPr marL="285750" indent="-285750">
              <a:buFont typeface="Wingdings" panose="05000000000000000000" pitchFamily="2" charset="2"/>
              <a:buChar char="§"/>
            </a:pPr>
            <a:r>
              <a:rPr lang="pl-PL" sz="2000" b="1" dirty="0"/>
              <a:t>Zgłoszenie zgonu</a:t>
            </a:r>
          </a:p>
          <a:p>
            <a:pPr marL="742950" lvl="1" indent="-285750">
              <a:buFont typeface="Arial" panose="020B0604020202020204" pitchFamily="34" charset="0"/>
              <a:buChar char="•"/>
            </a:pPr>
            <a:r>
              <a:rPr lang="pl-PL" sz="2000" dirty="0"/>
              <a:t>W terminie 3 dni od sporządzenia karty zgonu</a:t>
            </a:r>
          </a:p>
          <a:p>
            <a:pPr marL="742950" lvl="1" indent="-285750">
              <a:buFont typeface="Arial" panose="020B0604020202020204" pitchFamily="34" charset="0"/>
              <a:buChar char="•"/>
            </a:pPr>
            <a:r>
              <a:rPr lang="pl-PL" sz="2000" dirty="0"/>
              <a:t>W terminie 24 h od zgonu w przypadku zgonu na skutek choroby zakaźnej</a:t>
            </a:r>
          </a:p>
          <a:p>
            <a:pPr marL="742950" lvl="1" indent="-285750">
              <a:buFont typeface="Arial" panose="020B0604020202020204" pitchFamily="34" charset="0"/>
              <a:buChar char="•"/>
            </a:pPr>
            <a:endParaRPr lang="pl-PL" sz="2000" dirty="0"/>
          </a:p>
          <a:p>
            <a:pPr marL="285750" indent="-285750">
              <a:buFont typeface="Wingdings" panose="05000000000000000000" pitchFamily="2" charset="2"/>
              <a:buChar char="§"/>
            </a:pPr>
            <a:r>
              <a:rPr lang="pl-PL" sz="2000" b="1" dirty="0"/>
              <a:t>Nie sporządza</a:t>
            </a:r>
            <a:r>
              <a:rPr lang="pl-PL" sz="2000" dirty="0"/>
              <a:t> się w przypadku, gdy dziecko urodziło się martwe (adnotacja w akcie urodzenia) </a:t>
            </a:r>
          </a:p>
          <a:p>
            <a:pPr lvl="1"/>
            <a:endParaRPr lang="pl-PL" sz="1600" dirty="0"/>
          </a:p>
          <a:p>
            <a:endParaRPr lang="pl-PL" sz="1600" dirty="0"/>
          </a:p>
        </p:txBody>
      </p:sp>
    </p:spTree>
    <p:extLst>
      <p:ext uri="{BB962C8B-B14F-4D97-AF65-F5344CB8AC3E}">
        <p14:creationId xmlns:p14="http://schemas.microsoft.com/office/powerpoint/2010/main" val="38130999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zgonu</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97869" y="437285"/>
            <a:ext cx="6451716" cy="6740307"/>
          </a:xfrm>
          <a:prstGeom prst="rect">
            <a:avLst/>
          </a:prstGeom>
          <a:noFill/>
        </p:spPr>
        <p:txBody>
          <a:bodyPr wrap="square" rtlCol="0">
            <a:spAutoFit/>
          </a:bodyPr>
          <a:lstStyle/>
          <a:p>
            <a:pPr marL="285750" indent="-285750">
              <a:buFont typeface="Wingdings" panose="05000000000000000000" pitchFamily="2" charset="2"/>
              <a:buChar char="§"/>
            </a:pPr>
            <a:r>
              <a:rPr lang="pl-PL" sz="2000" b="1" dirty="0"/>
              <a:t>Uprawnieni do złożenia zgłoszenia:</a:t>
            </a:r>
          </a:p>
          <a:p>
            <a:pPr marL="742950" lvl="1" indent="-285750">
              <a:buFont typeface="Arial" panose="020B0604020202020204" pitchFamily="34" charset="0"/>
              <a:buChar char="•"/>
            </a:pPr>
            <a:r>
              <a:rPr lang="pl-PL" sz="2000" dirty="0"/>
              <a:t>Podmiot uprawniony do pochówku na podstawie art. 10 ust. 1 ustawy z dnia 31 stycznia 1959 r. o cmentarzach i chowaniu zmarłych </a:t>
            </a:r>
          </a:p>
          <a:p>
            <a:pPr marL="1200150" lvl="2" indent="-285750">
              <a:buFont typeface="Arial" panose="020B0604020202020204" pitchFamily="34" charset="0"/>
              <a:buChar char="•"/>
            </a:pPr>
            <a:r>
              <a:rPr lang="pl-PL" sz="2000" dirty="0"/>
              <a:t>pozostały małżonek(ka); </a:t>
            </a:r>
          </a:p>
          <a:p>
            <a:pPr marL="1200150" lvl="2" indent="-285750">
              <a:buFont typeface="Arial" panose="020B0604020202020204" pitchFamily="34" charset="0"/>
              <a:buChar char="•"/>
            </a:pPr>
            <a:r>
              <a:rPr lang="pl-PL" sz="2000" dirty="0"/>
              <a:t>krewni zstępni; </a:t>
            </a:r>
          </a:p>
          <a:p>
            <a:pPr marL="1200150" lvl="2" indent="-285750">
              <a:buFont typeface="Arial" panose="020B0604020202020204" pitchFamily="34" charset="0"/>
              <a:buChar char="•"/>
            </a:pPr>
            <a:r>
              <a:rPr lang="pl-PL" sz="2000" dirty="0"/>
              <a:t>krewni wstępni; </a:t>
            </a:r>
          </a:p>
          <a:p>
            <a:pPr marL="1200150" lvl="2" indent="-285750">
              <a:buFont typeface="Arial" panose="020B0604020202020204" pitchFamily="34" charset="0"/>
              <a:buChar char="•"/>
            </a:pPr>
            <a:r>
              <a:rPr lang="pl-PL" sz="2000" dirty="0"/>
              <a:t>krewni boczni do 4 stopnia pokrewieństwa; </a:t>
            </a:r>
          </a:p>
          <a:p>
            <a:pPr marL="1200150" lvl="2" indent="-285750">
              <a:buFont typeface="Arial" panose="020B0604020202020204" pitchFamily="34" charset="0"/>
              <a:buChar char="•"/>
            </a:pPr>
            <a:r>
              <a:rPr lang="pl-PL" sz="2000" dirty="0"/>
              <a:t>powinowaci w linii prostej do 1 stopnia</a:t>
            </a:r>
          </a:p>
          <a:p>
            <a:pPr marL="1200150" lvl="2" indent="-285750">
              <a:buFont typeface="Arial" panose="020B0604020202020204" pitchFamily="34" charset="0"/>
              <a:buChar char="•"/>
            </a:pPr>
            <a:r>
              <a:rPr lang="pl-PL" sz="2000" dirty="0"/>
              <a:t>właściwy organ wojskowy </a:t>
            </a:r>
          </a:p>
          <a:p>
            <a:pPr marL="1200150" lvl="2" indent="-285750">
              <a:buFont typeface="Arial" panose="020B0604020202020204" pitchFamily="34" charset="0"/>
              <a:buChar char="•"/>
            </a:pPr>
            <a:r>
              <a:rPr lang="pl-PL" sz="2000" dirty="0"/>
              <a:t>organ państwowy, instytucja i organizacja społeczna</a:t>
            </a:r>
          </a:p>
          <a:p>
            <a:pPr marL="1200150" lvl="2" indent="-285750">
              <a:buFont typeface="Arial" panose="020B0604020202020204" pitchFamily="34" charset="0"/>
              <a:buChar char="•"/>
            </a:pPr>
            <a:r>
              <a:rPr lang="pl-PL" sz="2000" dirty="0"/>
              <a:t>osoba, która dobrowolnie zobowiązuje się do pochowania zwłok </a:t>
            </a:r>
          </a:p>
          <a:p>
            <a:pPr marL="742950" lvl="1" indent="-285750">
              <a:buFont typeface="Arial" panose="020B0604020202020204" pitchFamily="34" charset="0"/>
              <a:buChar char="•"/>
            </a:pPr>
            <a:r>
              <a:rPr lang="pl-PL" sz="2000" dirty="0"/>
              <a:t>upoważniony pracownik publicznej uczelni medycznej albo uczelni publicznej prowadzącej działalność dydaktyczną i badawczą w dziedzinie nauk medycznych</a:t>
            </a:r>
          </a:p>
          <a:p>
            <a:pPr marL="742950" lvl="1" indent="-285750">
              <a:buFont typeface="Arial" panose="020B0604020202020204" pitchFamily="34" charset="0"/>
              <a:buChar char="•"/>
            </a:pPr>
            <a:r>
              <a:rPr lang="pl-PL" sz="2000" dirty="0"/>
              <a:t>przedstawiciel podmiotu obowiązanego do pochówku</a:t>
            </a:r>
          </a:p>
          <a:p>
            <a:pPr lvl="1"/>
            <a:endParaRPr lang="pl-PL" sz="1600" dirty="0"/>
          </a:p>
          <a:p>
            <a:endParaRPr lang="pl-PL" sz="1600" dirty="0"/>
          </a:p>
        </p:txBody>
      </p:sp>
    </p:spTree>
    <p:extLst>
      <p:ext uri="{BB962C8B-B14F-4D97-AF65-F5344CB8AC3E}">
        <p14:creationId xmlns:p14="http://schemas.microsoft.com/office/powerpoint/2010/main" val="3990368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zgonu</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97869" y="437285"/>
            <a:ext cx="6451716" cy="6186309"/>
          </a:xfrm>
          <a:prstGeom prst="rect">
            <a:avLst/>
          </a:prstGeom>
          <a:noFill/>
        </p:spPr>
        <p:txBody>
          <a:bodyPr wrap="square" rtlCol="0">
            <a:spAutoFit/>
          </a:bodyPr>
          <a:lstStyle/>
          <a:p>
            <a:pPr marL="285750" indent="-285750">
              <a:buFont typeface="Wingdings" panose="05000000000000000000" pitchFamily="2" charset="2"/>
              <a:buChar char="§"/>
            </a:pPr>
            <a:r>
              <a:rPr lang="pl-PL" sz="2000" b="1" dirty="0"/>
              <a:t>Forma zgłoszenia</a:t>
            </a:r>
          </a:p>
          <a:p>
            <a:pPr marL="742950" lvl="1" indent="-285750">
              <a:buFont typeface="Arial" panose="020B0604020202020204" pitchFamily="34" charset="0"/>
              <a:buChar char="•"/>
            </a:pPr>
            <a:r>
              <a:rPr lang="pl-PL" sz="2000" dirty="0"/>
              <a:t>protokół, który podpisują zgłaszający zgon i kierownik urzędu stanu cywilnego</a:t>
            </a:r>
          </a:p>
          <a:p>
            <a:pPr marL="742950" lvl="1" indent="-285750">
              <a:buFont typeface="Arial" panose="020B0604020202020204" pitchFamily="34" charset="0"/>
              <a:buChar char="•"/>
            </a:pPr>
            <a:endParaRPr lang="pl-PL" sz="2000" dirty="0"/>
          </a:p>
          <a:p>
            <a:pPr marL="285750" indent="-285750">
              <a:buFont typeface="Wingdings" panose="05000000000000000000" pitchFamily="2" charset="2"/>
              <a:buChar char="§"/>
            </a:pPr>
            <a:r>
              <a:rPr lang="pl-PL" sz="2000" b="1" dirty="0"/>
              <a:t>Akt zgonu zawiera: </a:t>
            </a:r>
          </a:p>
          <a:p>
            <a:pPr marL="742950" lvl="1" indent="-285750">
              <a:buFont typeface="Arial" panose="020B0604020202020204" pitchFamily="34" charset="0"/>
              <a:buChar char="•"/>
            </a:pPr>
            <a:r>
              <a:rPr lang="pl-PL" sz="2000" dirty="0"/>
              <a:t>nazwisko, nazwisko rodowe, imię (imiona), datę i miejsce urodzenia osoby zmarłej; </a:t>
            </a:r>
          </a:p>
          <a:p>
            <a:pPr marL="742950" lvl="1" indent="-285750">
              <a:buFont typeface="Arial" panose="020B0604020202020204" pitchFamily="34" charset="0"/>
              <a:buChar char="•"/>
            </a:pPr>
            <a:r>
              <a:rPr lang="pl-PL" sz="2000" dirty="0"/>
              <a:t>stan cywilny; </a:t>
            </a:r>
          </a:p>
          <a:p>
            <a:pPr marL="742950" lvl="1" indent="-285750">
              <a:buFont typeface="Arial" panose="020B0604020202020204" pitchFamily="34" charset="0"/>
              <a:buChar char="•"/>
            </a:pPr>
            <a:r>
              <a:rPr lang="pl-PL" sz="2000" dirty="0"/>
              <a:t>nazwisko, nazwisko rodowe, imię (imiona) małżonka osoby zmarłej, jeżeli w chwili śmierci pozostawała ona w związku małżeńskim; </a:t>
            </a:r>
          </a:p>
          <a:p>
            <a:pPr marL="742950" lvl="1" indent="-285750">
              <a:buFont typeface="Arial" panose="020B0604020202020204" pitchFamily="34" charset="0"/>
              <a:buChar char="•"/>
            </a:pPr>
            <a:r>
              <a:rPr lang="pl-PL" sz="2000" dirty="0"/>
              <a:t>datę, godzinę oraz miejsce zgonu albo jeżeli nie są znane datę, godzinę oraz miejsce znalezienia zwłok; </a:t>
            </a:r>
          </a:p>
          <a:p>
            <a:pPr marL="742950" lvl="1" indent="-285750">
              <a:buFont typeface="Arial" panose="020B0604020202020204" pitchFamily="34" charset="0"/>
              <a:buChar char="•"/>
            </a:pPr>
            <a:r>
              <a:rPr lang="pl-PL" sz="2000" dirty="0"/>
              <a:t>nazwiska, nazwiska rodowe, imiona rodziców osoby zmarłej; </a:t>
            </a:r>
          </a:p>
          <a:p>
            <a:pPr marL="742950" lvl="1" indent="-285750">
              <a:buFont typeface="Arial" panose="020B0604020202020204" pitchFamily="34" charset="0"/>
              <a:buChar char="•"/>
            </a:pPr>
            <a:r>
              <a:rPr lang="pl-PL" sz="2000" dirty="0"/>
              <a:t>nazwisko i imię lub nazwę zgłaszającego zgon; </a:t>
            </a:r>
          </a:p>
          <a:p>
            <a:pPr marL="742950" lvl="1" indent="-285750">
              <a:buFont typeface="Arial" panose="020B0604020202020204" pitchFamily="34" charset="0"/>
              <a:buChar char="•"/>
            </a:pPr>
            <a:r>
              <a:rPr lang="pl-PL" sz="2000" dirty="0"/>
              <a:t>nazwisko i imię biegłego lub tłumacza, jeżeli brał udział w czynności.</a:t>
            </a:r>
            <a:endParaRPr lang="pl-PL" dirty="0"/>
          </a:p>
          <a:p>
            <a:endParaRPr lang="pl-PL" sz="1600" dirty="0"/>
          </a:p>
        </p:txBody>
      </p:sp>
    </p:spTree>
    <p:extLst>
      <p:ext uri="{BB962C8B-B14F-4D97-AF65-F5344CB8AC3E}">
        <p14:creationId xmlns:p14="http://schemas.microsoft.com/office/powerpoint/2010/main" val="28857933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zgonu osoby o nieustalonej tożsamości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97869" y="437285"/>
            <a:ext cx="6451716" cy="4955203"/>
          </a:xfrm>
          <a:prstGeom prst="rect">
            <a:avLst/>
          </a:prstGeom>
          <a:noFill/>
        </p:spPr>
        <p:txBody>
          <a:bodyPr wrap="square" rtlCol="0">
            <a:spAutoFit/>
          </a:bodyPr>
          <a:lstStyle/>
          <a:p>
            <a:pPr marL="285750" indent="-285750">
              <a:buFont typeface="Wingdings" panose="05000000000000000000" pitchFamily="2" charset="2"/>
              <a:buChar char="§"/>
            </a:pPr>
            <a:r>
              <a:rPr lang="pl-PL" sz="2000" b="1" dirty="0"/>
              <a:t>Forma opisowa</a:t>
            </a:r>
          </a:p>
          <a:p>
            <a:pPr marL="285750" indent="-285750">
              <a:buFont typeface="Wingdings" panose="05000000000000000000" pitchFamily="2" charset="2"/>
              <a:buChar char="§"/>
            </a:pPr>
            <a:r>
              <a:rPr lang="pl-PL" sz="2000" b="1" dirty="0"/>
              <a:t>Akt zgonu zawiera:</a:t>
            </a:r>
          </a:p>
          <a:p>
            <a:pPr marL="742950" lvl="1" indent="-285750">
              <a:buFont typeface="Arial" panose="020B0604020202020204" pitchFamily="34" charset="0"/>
              <a:buChar char="•"/>
            </a:pPr>
            <a:r>
              <a:rPr lang="pl-PL" sz="2000" dirty="0"/>
              <a:t>datę i godzinę oraz miejsce zgonu; </a:t>
            </a:r>
          </a:p>
          <a:p>
            <a:pPr marL="742950" lvl="1" indent="-285750">
              <a:buFont typeface="Arial" panose="020B0604020202020204" pitchFamily="34" charset="0"/>
              <a:buChar char="•"/>
            </a:pPr>
            <a:r>
              <a:rPr lang="pl-PL" sz="2000" dirty="0"/>
              <a:t> datę, godzinę, miejsce i okoliczności znalezienia zwłok; </a:t>
            </a:r>
          </a:p>
          <a:p>
            <a:pPr marL="742950" lvl="1" indent="-285750">
              <a:buFont typeface="Arial" panose="020B0604020202020204" pitchFamily="34" charset="0"/>
              <a:buChar char="•"/>
            </a:pPr>
            <a:r>
              <a:rPr lang="pl-PL" sz="2000" dirty="0"/>
              <a:t>płeć oraz przypuszczalny wiek osoby zmarłej; </a:t>
            </a:r>
          </a:p>
          <a:p>
            <a:pPr marL="742950" lvl="1" indent="-285750">
              <a:buFont typeface="Arial" panose="020B0604020202020204" pitchFamily="34" charset="0"/>
              <a:buChar char="•"/>
            </a:pPr>
            <a:r>
              <a:rPr lang="pl-PL" sz="2000" dirty="0"/>
              <a:t>opis zewnętrznego wyglądu zwłok; </a:t>
            </a:r>
          </a:p>
          <a:p>
            <a:pPr marL="742950" lvl="1" indent="-285750">
              <a:buFont typeface="Arial" panose="020B0604020202020204" pitchFamily="34" charset="0"/>
              <a:buChar char="•"/>
            </a:pPr>
            <a:r>
              <a:rPr lang="pl-PL" sz="2000" dirty="0"/>
              <a:t>opis odzieży oraz innych przedmiotów znalezionych przy osobie zmarłej; </a:t>
            </a:r>
          </a:p>
          <a:p>
            <a:pPr marL="742950" lvl="1" indent="-285750">
              <a:buFont typeface="Arial" panose="020B0604020202020204" pitchFamily="34" charset="0"/>
              <a:buChar char="•"/>
            </a:pPr>
            <a:r>
              <a:rPr lang="pl-PL" sz="2000" dirty="0"/>
              <a:t> oznaczenie jednostki Policji lub wskazanie prokuratora w przypadku dokonania zawiadomienia o znalezieniu zwłok w stanie lub w okolicznościach uniemożliwiających ich identyfikację lub oznaczenie podmiotu leczniczego lub jednostki organizacyjnej pomocy społecznej</a:t>
            </a:r>
          </a:p>
          <a:p>
            <a:endParaRPr lang="pl-PL" sz="1600" dirty="0"/>
          </a:p>
        </p:txBody>
      </p:sp>
    </p:spTree>
    <p:extLst>
      <p:ext uri="{BB962C8B-B14F-4D97-AF65-F5344CB8AC3E}">
        <p14:creationId xmlns:p14="http://schemas.microsoft.com/office/powerpoint/2010/main" val="18014615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7815943" y="639704"/>
            <a:ext cx="4245427" cy="5577840"/>
          </a:xfrm>
        </p:spPr>
        <p:txBody>
          <a:bodyPr anchor="ctr">
            <a:normAutofit/>
          </a:bodyPr>
          <a:lstStyle/>
          <a:p>
            <a:r>
              <a:rPr lang="pl-PL" dirty="0"/>
              <a:t>Przechowywanie</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640081" y="1165398"/>
            <a:ext cx="6083822" cy="4801314"/>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Akty stanu cywilnego oraz akta zbiorowe rejestracji stanu cywilnego kierownik urzędu stanu cywilnego przechowuje przez okres:</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 100 lat – akty urodzenia oraz akta zbiorowe rejestracji stanu cywilnego dotyczące aktu urodzenia;</a:t>
            </a: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80 lat – akty małżeństwa, akty zgonu oraz akta zbiorowe rejestracji stanu cywilnego dotyczące aktu małżeństwa i aktu zgonu.</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1905975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Zmiany w ACS</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649919" y="1397298"/>
            <a:ext cx="6083822" cy="406265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2400" b="1" i="0" u="none" strike="noStrike" kern="1200" cap="none" spc="0" normalizeH="0" baseline="0" noProof="0" dirty="0">
                <a:ln>
                  <a:noFill/>
                </a:ln>
                <a:solidFill>
                  <a:prstClr val="black"/>
                </a:solidFill>
                <a:effectLst/>
                <a:uLnTx/>
                <a:uFillTx/>
                <a:latin typeface="Franklin Gothic Book" panose="020B0503020102020204"/>
                <a:ea typeface="+mn-ea"/>
                <a:cs typeface="+mn-cs"/>
              </a:rPr>
              <a:t>Sprostowanie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4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Z urzędu</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Na wniosek:</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Osoby, której akt dotyczy</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Przedstawiciela ustawowego ww. osoby</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Osoby mającej w tym interes prawny </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Prokuratora </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Czynność materialno-techniczna</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Kierownik urzędu stanu cywilnego lub sąd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63145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BBA1E7-812B-4F61-A535-5ED8426BB3DA}"/>
              </a:ext>
            </a:extLst>
          </p:cNvPr>
          <p:cNvSpPr>
            <a:spLocks noGrp="1"/>
          </p:cNvSpPr>
          <p:nvPr>
            <p:ph type="title"/>
          </p:nvPr>
        </p:nvSpPr>
        <p:spPr>
          <a:xfrm>
            <a:off x="1371600" y="552236"/>
            <a:ext cx="9601200" cy="1485900"/>
          </a:xfrm>
        </p:spPr>
        <p:txBody>
          <a:bodyPr>
            <a:normAutofit/>
          </a:bodyPr>
          <a:lstStyle/>
          <a:p>
            <a:r>
              <a:rPr lang="pl-PL" dirty="0"/>
              <a:t>Stan cywilny</a:t>
            </a:r>
          </a:p>
        </p:txBody>
      </p:sp>
      <p:graphicFrame>
        <p:nvGraphicFramePr>
          <p:cNvPr id="5" name="Symbol zastępczy zawartości 2">
            <a:extLst>
              <a:ext uri="{FF2B5EF4-FFF2-40B4-BE49-F238E27FC236}">
                <a16:creationId xmlns:a16="http://schemas.microsoft.com/office/drawing/2014/main" id="{A949D602-D550-4273-974B-33E7F252D741}"/>
              </a:ext>
            </a:extLst>
          </p:cNvPr>
          <p:cNvGraphicFramePr>
            <a:graphicFrameLocks noGrp="1"/>
          </p:cNvGraphicFramePr>
          <p:nvPr>
            <p:ph idx="1"/>
            <p:extLst>
              <p:ext uri="{D42A27DB-BD31-4B8C-83A1-F6EECF244321}">
                <p14:modId xmlns:p14="http://schemas.microsoft.com/office/powerpoint/2010/main" val="1463878633"/>
              </p:ext>
            </p:extLst>
          </p:nvPr>
        </p:nvGraphicFramePr>
        <p:xfrm>
          <a:off x="1371600" y="1921267"/>
          <a:ext cx="9601200" cy="39461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0348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Unieważnienie ASC</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649919" y="1397298"/>
            <a:ext cx="6083822" cy="406265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b="1"/>
            </a:pPr>
            <a:r>
              <a:rPr kumimoji="0" lang="pl-PL" sz="2400" b="1" i="0" u="none" strike="noStrike" kern="1200" cap="none" spc="0" normalizeH="0" baseline="0" noProof="0" dirty="0">
                <a:ln>
                  <a:noFill/>
                </a:ln>
                <a:solidFill>
                  <a:prstClr val="black"/>
                </a:solidFill>
                <a:effectLst/>
                <a:uLnTx/>
                <a:uFillTx/>
                <a:latin typeface="Franklin Gothic Book" panose="020B0503020102020204"/>
                <a:ea typeface="+mn-ea"/>
                <a:cs typeface="+mn-cs"/>
              </a:rPr>
              <a:t>Przez sąd</a:t>
            </a:r>
            <a:endParaRPr kumimoji="0" lang="en-US" sz="24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4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1" u="none" strike="noStrike" kern="1200" cap="none" spc="0" normalizeH="0" baseline="0" noProof="0" dirty="0">
                <a:ln>
                  <a:noFill/>
                </a:ln>
                <a:solidFill>
                  <a:prstClr val="black"/>
                </a:solidFill>
                <a:effectLst/>
                <a:uLnTx/>
                <a:uFillTx/>
                <a:latin typeface="Franklin Gothic Book" panose="020B0503020102020204"/>
                <a:ea typeface="+mn-ea"/>
                <a:cs typeface="+mn-cs"/>
              </a:rPr>
              <a:t>Na wniosek osoby zainteresowanej, prokuratora, kierownika USC</a:t>
            </a:r>
            <a:endParaRPr kumimoji="0" lang="en-US" sz="24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1" u="none" strike="noStrike" kern="1200" cap="none" spc="0" normalizeH="0" baseline="0" noProof="0" dirty="0">
                <a:ln>
                  <a:noFill/>
                </a:ln>
                <a:solidFill>
                  <a:prstClr val="black"/>
                </a:solidFill>
                <a:effectLst/>
                <a:uLnTx/>
                <a:uFillTx/>
                <a:latin typeface="Franklin Gothic Book" panose="020B0503020102020204"/>
                <a:ea typeface="+mn-ea"/>
                <a:cs typeface="+mn-cs"/>
              </a:rPr>
              <a:t>W razie stwierdzania zdarzenia niezgodnego ze stanem faktycznym lub w razie uchybienia, które zmniejsza moc dowodową aktu </a:t>
            </a:r>
            <a:endParaRPr kumimoji="0" lang="en-US" sz="24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1" u="none" strike="noStrike" kern="1200" cap="none" spc="0" normalizeH="0" baseline="0" noProof="0" dirty="0">
                <a:ln>
                  <a:noFill/>
                </a:ln>
                <a:solidFill>
                  <a:prstClr val="black"/>
                </a:solidFill>
                <a:effectLst/>
                <a:uLnTx/>
                <a:uFillTx/>
                <a:latin typeface="Franklin Gothic Book" panose="020B0503020102020204"/>
                <a:ea typeface="+mn-ea"/>
                <a:cs typeface="+mn-cs"/>
              </a:rPr>
              <a:t>Sąd może postanowić o sporządzeniu nowego aktu</a:t>
            </a:r>
            <a:endParaRPr kumimoji="0" lang="en-US" sz="24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pic>
        <p:nvPicPr>
          <p:cNvPr id="3" name="Obraz 2">
            <a:extLst>
              <a:ext uri="{FF2B5EF4-FFF2-40B4-BE49-F238E27FC236}">
                <a16:creationId xmlns:a16="http://schemas.microsoft.com/office/drawing/2014/main" id="{27C7FC0F-C27F-4E67-B264-52828E409DE7}"/>
              </a:ext>
            </a:extLst>
          </p:cNvPr>
          <p:cNvPicPr>
            <a:picLocks noChangeAspect="1"/>
          </p:cNvPicPr>
          <p:nvPr/>
        </p:nvPicPr>
        <p:blipFill>
          <a:blip r:embed="rId3"/>
          <a:stretch>
            <a:fillRect/>
          </a:stretch>
        </p:blipFill>
        <p:spPr>
          <a:xfrm>
            <a:off x="5551683" y="5035406"/>
            <a:ext cx="1511939" cy="1511939"/>
          </a:xfrm>
          <a:prstGeom prst="rect">
            <a:avLst/>
          </a:prstGeom>
        </p:spPr>
      </p:pic>
    </p:spTree>
    <p:extLst>
      <p:ext uri="{BB962C8B-B14F-4D97-AF65-F5344CB8AC3E}">
        <p14:creationId xmlns:p14="http://schemas.microsoft.com/office/powerpoint/2010/main" val="34482324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Unieważnienie ASC</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649919" y="1397298"/>
            <a:ext cx="6083822" cy="443198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b="1"/>
            </a:pPr>
            <a:r>
              <a:rPr kumimoji="0" lang="pl-PL" sz="2400" b="1" i="0" u="none" strike="noStrike" kern="1200" cap="none" spc="0" normalizeH="0" baseline="0" noProof="0" dirty="0">
                <a:ln>
                  <a:noFill/>
                </a:ln>
                <a:solidFill>
                  <a:prstClr val="black"/>
                </a:solidFill>
                <a:effectLst/>
                <a:uLnTx/>
                <a:uFillTx/>
                <a:latin typeface="Franklin Gothic Book" panose="020B0503020102020204"/>
                <a:ea typeface="+mn-ea"/>
                <a:cs typeface="+mn-cs"/>
              </a:rPr>
              <a:t>Przez kierownika USC </a:t>
            </a:r>
            <a:endParaRPr kumimoji="0" lang="en-US" sz="24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4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1" u="none" strike="noStrike" kern="1200" cap="none" spc="0" normalizeH="0" baseline="0" noProof="0" dirty="0">
                <a:ln>
                  <a:noFill/>
                </a:ln>
                <a:solidFill>
                  <a:prstClr val="black"/>
                </a:solidFill>
                <a:effectLst/>
                <a:uLnTx/>
                <a:uFillTx/>
                <a:latin typeface="Franklin Gothic Book" panose="020B0503020102020204"/>
                <a:ea typeface="+mn-ea"/>
                <a:cs typeface="+mn-cs"/>
              </a:rPr>
              <a:t>Z urzędu</a:t>
            </a:r>
            <a:endParaRPr kumimoji="0" lang="en-US" sz="24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1" u="none" strike="noStrike" kern="1200" cap="none" spc="0" normalizeH="0" baseline="0" noProof="0" dirty="0">
                <a:ln>
                  <a:noFill/>
                </a:ln>
                <a:solidFill>
                  <a:prstClr val="black"/>
                </a:solidFill>
                <a:effectLst/>
                <a:uLnTx/>
                <a:uFillTx/>
                <a:latin typeface="Franklin Gothic Book" panose="020B0503020102020204"/>
                <a:ea typeface="+mn-ea"/>
                <a:cs typeface="+mn-cs"/>
              </a:rPr>
              <a:t>na wniosek osoby, której akt dotyczy, osoby mającej w tym interes prawny lub prokuratora</a:t>
            </a:r>
            <a:endParaRPr kumimoji="0" lang="en-US" sz="24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1" u="none" strike="noStrike" kern="1200" cap="none" spc="0" normalizeH="0" baseline="0" noProof="0" dirty="0">
                <a:ln>
                  <a:noFill/>
                </a:ln>
                <a:solidFill>
                  <a:prstClr val="black"/>
                </a:solidFill>
                <a:effectLst/>
                <a:uLnTx/>
                <a:uFillTx/>
                <a:latin typeface="Franklin Gothic Book" panose="020B0503020102020204"/>
                <a:ea typeface="+mn-ea"/>
                <a:cs typeface="+mn-cs"/>
              </a:rPr>
              <a:t>Czynność materialno-techniczna</a:t>
            </a:r>
            <a:endParaRPr kumimoji="0" lang="en-US" sz="24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1" u="none" strike="noStrike" kern="1200" cap="none" spc="0" normalizeH="0" baseline="0" noProof="0" dirty="0">
                <a:ln>
                  <a:noFill/>
                </a:ln>
                <a:solidFill>
                  <a:prstClr val="black"/>
                </a:solidFill>
                <a:effectLst/>
                <a:uLnTx/>
                <a:uFillTx/>
                <a:latin typeface="Franklin Gothic Book" panose="020B0503020102020204"/>
                <a:ea typeface="+mn-ea"/>
                <a:cs typeface="+mn-cs"/>
              </a:rPr>
              <a:t>Błędne zarejestrowanie stanu cywilnego z przyczyn technicznych lub w wyniku niewłaściwego zastosowania funkcjonalności rejestru stanu cywilnego </a:t>
            </a:r>
            <a:endParaRPr kumimoji="0" lang="en-US" sz="24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pic>
        <p:nvPicPr>
          <p:cNvPr id="4" name="Obraz 3">
            <a:extLst>
              <a:ext uri="{FF2B5EF4-FFF2-40B4-BE49-F238E27FC236}">
                <a16:creationId xmlns:a16="http://schemas.microsoft.com/office/drawing/2014/main" id="{1EB88642-76DE-4901-B891-550325EA9600}"/>
              </a:ext>
            </a:extLst>
          </p:cNvPr>
          <p:cNvPicPr>
            <a:picLocks noChangeAspect="1"/>
          </p:cNvPicPr>
          <p:nvPr/>
        </p:nvPicPr>
        <p:blipFill>
          <a:blip r:embed="rId3"/>
          <a:stretch>
            <a:fillRect/>
          </a:stretch>
        </p:blipFill>
        <p:spPr>
          <a:xfrm>
            <a:off x="5986022" y="5231173"/>
            <a:ext cx="1511939" cy="1511939"/>
          </a:xfrm>
          <a:prstGeom prst="rect">
            <a:avLst/>
          </a:prstGeom>
        </p:spPr>
      </p:pic>
    </p:spTree>
    <p:extLst>
      <p:ext uri="{BB962C8B-B14F-4D97-AF65-F5344CB8AC3E}">
        <p14:creationId xmlns:p14="http://schemas.microsoft.com/office/powerpoint/2010/main" val="437025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Unieważnienie ASC</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649919" y="853012"/>
            <a:ext cx="6083822" cy="480131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a:ln>
                  <a:noFill/>
                </a:ln>
                <a:solidFill>
                  <a:prstClr val="black"/>
                </a:solidFill>
                <a:effectLst/>
                <a:uLnTx/>
                <a:uFillTx/>
                <a:latin typeface="Franklin Gothic Book" panose="020B0503020102020204"/>
                <a:ea typeface="+mn-ea"/>
                <a:cs typeface="+mn-cs"/>
              </a:rPr>
              <a:t>Przez wojewodę</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8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000" b="0" i="0" u="none" strike="noStrike" kern="1200" cap="none" spc="0" normalizeH="0" baseline="0" noProof="0" dirty="0">
                <a:ln>
                  <a:noFill/>
                </a:ln>
                <a:solidFill>
                  <a:prstClr val="black"/>
                </a:solidFill>
                <a:effectLst/>
                <a:uLnTx/>
                <a:uFillTx/>
                <a:latin typeface="Franklin Gothic Book" panose="020B0503020102020204"/>
                <a:ea typeface="+mn-ea"/>
                <a:cs typeface="+mn-cs"/>
              </a:rPr>
              <a:t>W razie, gdy z innych przyczyn niż te, które uzasadniają dokonanie unieważnienia przez kierownika USC zarejestrowano więcej niż jeden akt stanu cywilnego stwierdzający to samo zdarzeni </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000" b="0" i="0" u="none" strike="noStrike" kern="1200" cap="none" spc="0" normalizeH="0" baseline="0" noProof="0" dirty="0">
                <a:ln>
                  <a:noFill/>
                </a:ln>
                <a:solidFill>
                  <a:prstClr val="black"/>
                </a:solidFill>
                <a:effectLst/>
                <a:uLnTx/>
                <a:uFillTx/>
                <a:latin typeface="Franklin Gothic Book" panose="020B0503020102020204"/>
                <a:ea typeface="+mn-ea"/>
                <a:cs typeface="+mn-cs"/>
              </a:rPr>
              <a:t>Okoliczności wskazane w aktach nie budzą wątpliwości, że przedmiotem rejestracji w każdym z nich jest to samo zdarzenie</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000" b="0" i="0" u="none" strike="noStrike" kern="1200" cap="none" spc="0" normalizeH="0" baseline="0" noProof="0" dirty="0">
                <a:ln>
                  <a:noFill/>
                </a:ln>
                <a:solidFill>
                  <a:prstClr val="black"/>
                </a:solidFill>
                <a:effectLst/>
                <a:uLnTx/>
                <a:uFillTx/>
                <a:latin typeface="Franklin Gothic Book" panose="020B0503020102020204"/>
                <a:ea typeface="+mn-ea"/>
                <a:cs typeface="+mn-cs"/>
              </a:rPr>
              <a:t>Decyzja administracyjna </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000" b="0" i="0" u="none" strike="noStrike" kern="1200" cap="none" spc="0" normalizeH="0" baseline="0" noProof="0" dirty="0">
                <a:ln>
                  <a:noFill/>
                </a:ln>
                <a:solidFill>
                  <a:prstClr val="black"/>
                </a:solidFill>
                <a:effectLst/>
                <a:uLnTx/>
                <a:uFillTx/>
                <a:latin typeface="Franklin Gothic Book" panose="020B0503020102020204"/>
                <a:ea typeface="+mn-ea"/>
                <a:cs typeface="+mn-cs"/>
              </a:rPr>
              <a:t>Z urzędu</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000" b="0" i="0" u="none" strike="noStrike" kern="1200" cap="none" spc="0" normalizeH="0" baseline="0" noProof="0" dirty="0">
                <a:ln>
                  <a:noFill/>
                </a:ln>
                <a:solidFill>
                  <a:prstClr val="black"/>
                </a:solidFill>
                <a:effectLst/>
                <a:uLnTx/>
                <a:uFillTx/>
                <a:latin typeface="Franklin Gothic Book" panose="020B0503020102020204"/>
                <a:ea typeface="+mn-ea"/>
                <a:cs typeface="+mn-cs"/>
              </a:rPr>
              <a:t>Na wniosek osoby, której akt dotyczy, osoby mającej w tym interes prawny lub prokuratora</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pic>
        <p:nvPicPr>
          <p:cNvPr id="8" name="Grafika 7" descr="Pracownik biurowy">
            <a:extLst>
              <a:ext uri="{FF2B5EF4-FFF2-40B4-BE49-F238E27FC236}">
                <a16:creationId xmlns:a16="http://schemas.microsoft.com/office/drawing/2014/main" id="{EB7CBDDF-35A4-4B22-8F77-3F5826E399C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91368" y="5390451"/>
            <a:ext cx="1119206" cy="1119206"/>
          </a:xfrm>
          <a:prstGeom prst="rect">
            <a:avLst/>
          </a:prstGeom>
        </p:spPr>
      </p:pic>
    </p:spTree>
    <p:extLst>
      <p:ext uri="{BB962C8B-B14F-4D97-AF65-F5344CB8AC3E}">
        <p14:creationId xmlns:p14="http://schemas.microsoft.com/office/powerpoint/2010/main" val="2065125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0109B4-C562-4201-B773-3FC52FF2064D}"/>
              </a:ext>
            </a:extLst>
          </p:cNvPr>
          <p:cNvSpPr>
            <a:spLocks noGrp="1"/>
          </p:cNvSpPr>
          <p:nvPr>
            <p:ph type="title"/>
          </p:nvPr>
        </p:nvSpPr>
        <p:spPr/>
        <p:txBody>
          <a:bodyPr/>
          <a:lstStyle/>
          <a:p>
            <a:r>
              <a:rPr lang="pl-PL" dirty="0"/>
              <a:t>Dokumenty wydawane z rejestru stanu cywilnego</a:t>
            </a:r>
          </a:p>
        </p:txBody>
      </p:sp>
      <p:graphicFrame>
        <p:nvGraphicFramePr>
          <p:cNvPr id="8" name="Symbol zastępczy zawartości 2">
            <a:extLst>
              <a:ext uri="{FF2B5EF4-FFF2-40B4-BE49-F238E27FC236}">
                <a16:creationId xmlns:a16="http://schemas.microsoft.com/office/drawing/2014/main" id="{C321C21F-A83E-4830-8BD0-04D11E16D553}"/>
              </a:ext>
            </a:extLst>
          </p:cNvPr>
          <p:cNvGraphicFramePr>
            <a:graphicFrameLocks noGrp="1"/>
          </p:cNvGraphicFramePr>
          <p:nvPr>
            <p:ph idx="1"/>
          </p:nvPr>
        </p:nvGraphicFramePr>
        <p:xfrm>
          <a:off x="1371600" y="2286000"/>
          <a:ext cx="9601200" cy="19366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ole tekstowe 3">
            <a:extLst>
              <a:ext uri="{FF2B5EF4-FFF2-40B4-BE49-F238E27FC236}">
                <a16:creationId xmlns:a16="http://schemas.microsoft.com/office/drawing/2014/main" id="{177CCC76-BD9B-45CB-950D-C4ABBAB8C934}"/>
              </a:ext>
            </a:extLst>
          </p:cNvPr>
          <p:cNvSpPr txBox="1"/>
          <p:nvPr/>
        </p:nvSpPr>
        <p:spPr>
          <a:xfrm>
            <a:off x="1448656" y="4376791"/>
            <a:ext cx="8167955" cy="1754326"/>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800" b="1" i="0" u="none" strike="noStrike" kern="1200" cap="none" spc="0" normalizeH="0" baseline="0" noProof="0" dirty="0">
                <a:ln>
                  <a:noFill/>
                </a:ln>
                <a:solidFill>
                  <a:prstClr val="black"/>
                </a:solidFill>
                <a:effectLst/>
                <a:uLnTx/>
                <a:uFillTx/>
                <a:latin typeface="Franklin Gothic Book" panose="020B0503020102020204"/>
                <a:ea typeface="+mn-ea"/>
                <a:cs typeface="+mn-cs"/>
              </a:rPr>
              <a:t>Odpis zupełny </a:t>
            </a: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dosłowne powtórzenie treści aktu stanu cywilnego oraz treści dołączonych wzmianek dodatkowych</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800" b="1" i="0" u="none" strike="noStrike" kern="1200" cap="none" spc="0" normalizeH="0" baseline="0" noProof="0" dirty="0">
                <a:ln>
                  <a:noFill/>
                </a:ln>
                <a:solidFill>
                  <a:prstClr val="black"/>
                </a:solidFill>
                <a:effectLst/>
                <a:uLnTx/>
                <a:uFillTx/>
                <a:latin typeface="Franklin Gothic Book" panose="020B0503020102020204"/>
                <a:ea typeface="+mn-ea"/>
                <a:cs typeface="+mn-cs"/>
              </a:rPr>
              <a:t>Odpis skrócony </a:t>
            </a: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treść aktu stanu cywilnego uwzględniającą treść dołączonych wzmianek dodatkowych</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984459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Dokumenty wydawane z rejestru stanu cywilnego</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10433" y="472012"/>
            <a:ext cx="6083822" cy="618630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black"/>
                </a:solidFill>
                <a:effectLst/>
                <a:uLnTx/>
                <a:uFillTx/>
                <a:latin typeface="Franklin Gothic Book" panose="020B0503020102020204"/>
                <a:ea typeface="+mn-ea"/>
                <a:cs typeface="+mn-cs"/>
              </a:rPr>
              <a:t>Podmioty uprawnione: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Osoba, której akt dotyczy</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Małżonek, wstępny, zstępny, rodzeństwo, przedstawiciel ustawy opiekun osoby, której wniosek dotyczy </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Osoba, która wykaże interes prawny</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Sąd</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Prokuratura</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Organizacje społeczne (zgodne z ich statutowym celem, przemawia za tym interes społeczny)</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Organy administracji publicznej* </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Służba Ochrony Państwa*</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Policja*</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Straż Graniczna*</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Służba Więzienna*</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Żandarmeria Wojskowa*</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Agencja Bezpieczeństwa Wewnętrznego*</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Agencja Wywiadu*</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Centralne Biuro Antykorupcyjne*</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Służba Kontrwywiadu Wojskowego*</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Służba Wywiadu Wojskowego*</a:t>
            </a: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788374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Formy prawne działania</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 name="Obraz 2">
            <a:extLst>
              <a:ext uri="{FF2B5EF4-FFF2-40B4-BE49-F238E27FC236}">
                <a16:creationId xmlns:a16="http://schemas.microsoft.com/office/drawing/2014/main" id="{F43EDCA0-888A-4101-B1CE-3F30D0354654}"/>
              </a:ext>
            </a:extLst>
          </p:cNvPr>
          <p:cNvPicPr>
            <a:picLocks noChangeAspect="1"/>
          </p:cNvPicPr>
          <p:nvPr/>
        </p:nvPicPr>
        <p:blipFill>
          <a:blip r:embed="rId3"/>
          <a:stretch>
            <a:fillRect/>
          </a:stretch>
        </p:blipFill>
        <p:spPr>
          <a:xfrm>
            <a:off x="729923" y="838127"/>
            <a:ext cx="5962405" cy="1676545"/>
          </a:xfrm>
          <a:prstGeom prst="rect">
            <a:avLst/>
          </a:prstGeom>
        </p:spPr>
      </p:pic>
      <p:sp>
        <p:nvSpPr>
          <p:cNvPr id="7" name="pole tekstowe 6">
            <a:extLst>
              <a:ext uri="{FF2B5EF4-FFF2-40B4-BE49-F238E27FC236}">
                <a16:creationId xmlns:a16="http://schemas.microsoft.com/office/drawing/2014/main" id="{46EDE4DC-89A9-45A1-AAD5-56F2E6CFF8AF}"/>
              </a:ext>
            </a:extLst>
          </p:cNvPr>
          <p:cNvSpPr txBox="1"/>
          <p:nvPr/>
        </p:nvSpPr>
        <p:spPr>
          <a:xfrm>
            <a:off x="919923" y="1197429"/>
            <a:ext cx="5382906"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Rejestracja stanu cywilnego – akt stanu cywilnego będący forma wpisu o urodzeniu, małżeństwie albo zgonie w rejestrze stanu cywilnego</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pic>
        <p:nvPicPr>
          <p:cNvPr id="11" name="Obraz 10">
            <a:extLst>
              <a:ext uri="{FF2B5EF4-FFF2-40B4-BE49-F238E27FC236}">
                <a16:creationId xmlns:a16="http://schemas.microsoft.com/office/drawing/2014/main" id="{E75DEE6C-592D-4038-9967-C5F559313240}"/>
              </a:ext>
            </a:extLst>
          </p:cNvPr>
          <p:cNvPicPr>
            <a:picLocks noChangeAspect="1"/>
          </p:cNvPicPr>
          <p:nvPr/>
        </p:nvPicPr>
        <p:blipFill>
          <a:blip r:embed="rId3"/>
          <a:stretch>
            <a:fillRect/>
          </a:stretch>
        </p:blipFill>
        <p:spPr>
          <a:xfrm>
            <a:off x="729923" y="2819326"/>
            <a:ext cx="5962405" cy="1676545"/>
          </a:xfrm>
          <a:prstGeom prst="rect">
            <a:avLst/>
          </a:prstGeom>
        </p:spPr>
      </p:pic>
      <p:pic>
        <p:nvPicPr>
          <p:cNvPr id="13" name="Obraz 12">
            <a:extLst>
              <a:ext uri="{FF2B5EF4-FFF2-40B4-BE49-F238E27FC236}">
                <a16:creationId xmlns:a16="http://schemas.microsoft.com/office/drawing/2014/main" id="{CC7496BE-CD94-476E-96AB-F057835C0AE5}"/>
              </a:ext>
            </a:extLst>
          </p:cNvPr>
          <p:cNvPicPr>
            <a:picLocks noChangeAspect="1"/>
          </p:cNvPicPr>
          <p:nvPr/>
        </p:nvPicPr>
        <p:blipFill>
          <a:blip r:embed="rId3"/>
          <a:stretch>
            <a:fillRect/>
          </a:stretch>
        </p:blipFill>
        <p:spPr>
          <a:xfrm>
            <a:off x="729923" y="4800525"/>
            <a:ext cx="5962405" cy="1676545"/>
          </a:xfrm>
          <a:prstGeom prst="rect">
            <a:avLst/>
          </a:prstGeom>
        </p:spPr>
      </p:pic>
      <p:sp>
        <p:nvSpPr>
          <p:cNvPr id="15" name="Prostokąt 14">
            <a:extLst>
              <a:ext uri="{FF2B5EF4-FFF2-40B4-BE49-F238E27FC236}">
                <a16:creationId xmlns:a16="http://schemas.microsoft.com/office/drawing/2014/main" id="{6D632E68-BE32-48D6-87AF-8D56229275F4}"/>
              </a:ext>
            </a:extLst>
          </p:cNvPr>
          <p:cNvSpPr/>
          <p:nvPr/>
        </p:nvSpPr>
        <p:spPr>
          <a:xfrm>
            <a:off x="919923" y="3195933"/>
            <a:ext cx="5582403" cy="92333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Inne czynności z zakresu rejestracji stanu cywilnego – forma decyzji administracyjnej albo czynności materialno-technicznej </a:t>
            </a:r>
          </a:p>
        </p:txBody>
      </p:sp>
      <p:sp>
        <p:nvSpPr>
          <p:cNvPr id="16" name="Prostokąt 15">
            <a:extLst>
              <a:ext uri="{FF2B5EF4-FFF2-40B4-BE49-F238E27FC236}">
                <a16:creationId xmlns:a16="http://schemas.microsoft.com/office/drawing/2014/main" id="{5D5B08E9-0150-4F6E-A2F9-5E98177DA7CE}"/>
              </a:ext>
            </a:extLst>
          </p:cNvPr>
          <p:cNvSpPr/>
          <p:nvPr/>
        </p:nvSpPr>
        <p:spPr>
          <a:xfrm>
            <a:off x="919922" y="5150784"/>
            <a:ext cx="6037049" cy="646331"/>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Odmowa dokonania czynności z zakresu rejestracji stanu cywilnego – forma decyzji  administracyjnej </a:t>
            </a:r>
          </a:p>
        </p:txBody>
      </p:sp>
    </p:spTree>
    <p:extLst>
      <p:ext uri="{BB962C8B-B14F-4D97-AF65-F5344CB8AC3E}">
        <p14:creationId xmlns:p14="http://schemas.microsoft.com/office/powerpoint/2010/main" val="23115555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Szczególny tryb rejestracji stanu cywilnego</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97869" y="437285"/>
            <a:ext cx="6451716" cy="6155531"/>
          </a:xfrm>
          <a:prstGeom prst="rect">
            <a:avLst/>
          </a:prstGeom>
          <a:noFill/>
        </p:spPr>
        <p:txBody>
          <a:bodyPr wrap="square" rtlCol="0">
            <a:spAutoFit/>
          </a:bodyPr>
          <a:lstStyle/>
          <a:p>
            <a:pPr marL="285750" indent="-285750">
              <a:buFont typeface="Wingdings" panose="05000000000000000000" pitchFamily="2" charset="2"/>
              <a:buChar char="§"/>
            </a:pPr>
            <a:r>
              <a:rPr lang="pl-PL" b="1" dirty="0"/>
              <a:t>Zdarzenia objęte szczególnym trybem:</a:t>
            </a:r>
          </a:p>
          <a:p>
            <a:pPr marL="285750" indent="-285750">
              <a:buFont typeface="Wingdings" panose="05000000000000000000" pitchFamily="2" charset="2"/>
              <a:buChar char="§"/>
            </a:pPr>
            <a:endParaRPr lang="pl-PL" b="1" dirty="0"/>
          </a:p>
          <a:p>
            <a:pPr marL="742950" lvl="1" indent="-285750">
              <a:buFont typeface="Arial" panose="020B0604020202020204" pitchFamily="34" charset="0"/>
              <a:buChar char="•"/>
            </a:pPr>
            <a:r>
              <a:rPr lang="pl-PL" dirty="0"/>
              <a:t>Urodzenie na polskim statku morskim lub powietrznym, okręcie wojennym lub wojskowym statku powietrznym </a:t>
            </a:r>
          </a:p>
          <a:p>
            <a:pPr marL="742950" lvl="1" indent="-285750">
              <a:buFont typeface="Arial" panose="020B0604020202020204" pitchFamily="34" charset="0"/>
              <a:buChar char="•"/>
            </a:pPr>
            <a:r>
              <a:rPr lang="pl-PL" dirty="0"/>
              <a:t>Zgon na polskim statku morskim lub powietrznym, okręcie wojennym lub wojskowym statku powietrznym </a:t>
            </a:r>
          </a:p>
          <a:p>
            <a:pPr marL="742950" lvl="1" indent="-285750">
              <a:buFont typeface="Arial" panose="020B0604020202020204" pitchFamily="34" charset="0"/>
              <a:buChar char="•"/>
            </a:pPr>
            <a:r>
              <a:rPr lang="pl-PL" dirty="0"/>
              <a:t>Zgon żołnierza w czynnej służbie wojskowej albo innej osoby przydzielonej do jednostki wojskowej, który nastąpił w związku z działaniami wojennymi</a:t>
            </a:r>
          </a:p>
          <a:p>
            <a:pPr marL="742950" lvl="1" indent="-285750">
              <a:buFont typeface="Arial" panose="020B0604020202020204" pitchFamily="34" charset="0"/>
              <a:buChar char="•"/>
            </a:pPr>
            <a:endParaRPr lang="pl-PL" dirty="0"/>
          </a:p>
          <a:p>
            <a:pPr marL="285750" indent="-285750">
              <a:buFont typeface="Wingdings" panose="05000000000000000000" pitchFamily="2" charset="2"/>
              <a:buChar char="§"/>
            </a:pPr>
            <a:r>
              <a:rPr lang="pl-PL" b="1" dirty="0"/>
              <a:t>Forma dokumentacji:</a:t>
            </a:r>
          </a:p>
          <a:p>
            <a:pPr marL="285750" indent="-285750">
              <a:buFont typeface="Wingdings" panose="05000000000000000000" pitchFamily="2" charset="2"/>
              <a:buChar char="§"/>
            </a:pPr>
            <a:endParaRPr lang="pl-PL" b="1" dirty="0"/>
          </a:p>
          <a:p>
            <a:pPr marL="742950" lvl="1" indent="-285750">
              <a:buFont typeface="Arial" panose="020B0604020202020204" pitchFamily="34" charset="0"/>
              <a:buChar char="•"/>
            </a:pPr>
            <a:r>
              <a:rPr lang="pl-PL" dirty="0"/>
              <a:t>Protokół potwierdzający urodzenie lub zgon sporządzony przez kapitana polskiego statku morskiego lub powietrznego, okrętu wojennego lub wojskowego statku powietrznego </a:t>
            </a:r>
          </a:p>
          <a:p>
            <a:pPr marL="742950" lvl="1" indent="-285750">
              <a:buFont typeface="Arial" panose="020B0604020202020204" pitchFamily="34" charset="0"/>
              <a:buChar char="•"/>
            </a:pPr>
            <a:r>
              <a:rPr lang="pl-PL" dirty="0"/>
              <a:t>Protokół potwierdzający zgon sporządzony przez właściwy terytorialnie terenowy organ administracji wojskowej  </a:t>
            </a:r>
          </a:p>
          <a:p>
            <a:pPr marL="742950" lvl="1" indent="-285750">
              <a:buFont typeface="Arial" panose="020B0604020202020204" pitchFamily="34" charset="0"/>
              <a:buChar char="•"/>
            </a:pPr>
            <a:r>
              <a:rPr lang="pl-PL" dirty="0"/>
              <a:t>protokół rejestracji urodzenia lub zgonu sporządzony przez konsula </a:t>
            </a:r>
          </a:p>
          <a:p>
            <a:pPr marL="742950" lvl="1" indent="-285750">
              <a:buFont typeface="Arial" panose="020B0604020202020204" pitchFamily="34" charset="0"/>
              <a:buChar char="•"/>
            </a:pPr>
            <a:endParaRPr lang="pl-PL" dirty="0"/>
          </a:p>
          <a:p>
            <a:endParaRPr lang="pl-PL" sz="1600" dirty="0"/>
          </a:p>
        </p:txBody>
      </p:sp>
    </p:spTree>
    <p:extLst>
      <p:ext uri="{BB962C8B-B14F-4D97-AF65-F5344CB8AC3E}">
        <p14:creationId xmlns:p14="http://schemas.microsoft.com/office/powerpoint/2010/main" val="31845669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Szczególny tryb rejestracji stanu cywilnego</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497869" y="437285"/>
            <a:ext cx="6451716" cy="5601533"/>
          </a:xfrm>
          <a:prstGeom prst="rect">
            <a:avLst/>
          </a:prstGeom>
          <a:noFill/>
        </p:spPr>
        <p:txBody>
          <a:bodyPr wrap="square" rtlCol="0">
            <a:spAutoFit/>
          </a:bodyPr>
          <a:lstStyle/>
          <a:p>
            <a:pPr marL="285750" indent="-285750">
              <a:buFont typeface="Wingdings" panose="05000000000000000000" pitchFamily="2" charset="2"/>
              <a:buChar char="§"/>
            </a:pPr>
            <a:r>
              <a:rPr lang="pl-PL" b="1" dirty="0"/>
              <a:t>Miejsce urodzenia lub zgonu:</a:t>
            </a:r>
          </a:p>
          <a:p>
            <a:pPr marL="285750" indent="-285750">
              <a:buFont typeface="Wingdings" panose="05000000000000000000" pitchFamily="2" charset="2"/>
              <a:buChar char="§"/>
            </a:pPr>
            <a:endParaRPr lang="pl-PL" b="1" dirty="0"/>
          </a:p>
          <a:p>
            <a:pPr lvl="1"/>
            <a:r>
              <a:rPr lang="pl-PL" dirty="0"/>
              <a:t>miejscowość, w której znajduje się siedziba urzędu konsularnego lub przedstawicielstwa dyplomatycznego, w którym wykonuje swoje funkcje konsul właściwy dla portu, do którego zawinął statek morski lub okręt wojenny lub portu, w którym wylądował statek powietrzny</a:t>
            </a:r>
            <a:br>
              <a:rPr lang="pl-PL" dirty="0"/>
            </a:br>
            <a:endParaRPr lang="pl-PL" dirty="0"/>
          </a:p>
          <a:p>
            <a:pPr lvl="1"/>
            <a:r>
              <a:rPr lang="pl-PL" dirty="0"/>
              <a:t>miejscowość, w której jest położony najbliższy port</a:t>
            </a:r>
          </a:p>
          <a:p>
            <a:pPr lvl="1"/>
            <a:endParaRPr lang="pl-PL" dirty="0"/>
          </a:p>
          <a:p>
            <a:pPr marL="285750" indent="-285750">
              <a:buFont typeface="Wingdings" panose="05000000000000000000" pitchFamily="2" charset="2"/>
              <a:buChar char="§"/>
            </a:pPr>
            <a:r>
              <a:rPr lang="pl-PL" dirty="0"/>
              <a:t>Akt stanu cywilnego sporządza kierownik USC w Warszawie </a:t>
            </a:r>
          </a:p>
          <a:p>
            <a:pPr marL="285750" indent="-285750">
              <a:buFont typeface="Wingdings" panose="05000000000000000000" pitchFamily="2" charset="2"/>
              <a:buChar char="§"/>
            </a:pPr>
            <a:endParaRPr lang="pl-PL" dirty="0"/>
          </a:p>
          <a:p>
            <a:pPr marL="530352" lvl="1" indent="0">
              <a:buNone/>
            </a:pPr>
            <a:r>
              <a:rPr lang="pl-PL" dirty="0"/>
              <a:t>Art. 97 Kierownik urzędu stanu cywilnego albo konsul, któremu kapitan statku lub okrętu wojennego przekazał protokół potwierdzający urodzenie lub zgon, przekazuje ten protokół kierownikowi urzędu stanu cywilnego właściwemu dla miasta stołecznego Warszawy, wskazując miejsce zdarzenia, w celu sporządzenia aktu stanu cywilnego</a:t>
            </a:r>
          </a:p>
          <a:p>
            <a:pPr marL="742950" lvl="1" indent="-285750">
              <a:buFont typeface="Arial" panose="020B0604020202020204" pitchFamily="34" charset="0"/>
              <a:buChar char="•"/>
            </a:pPr>
            <a:endParaRPr lang="pl-PL" dirty="0"/>
          </a:p>
          <a:p>
            <a:endParaRPr lang="pl-PL" sz="1600" dirty="0"/>
          </a:p>
        </p:txBody>
      </p:sp>
    </p:spTree>
    <p:extLst>
      <p:ext uri="{BB962C8B-B14F-4D97-AF65-F5344CB8AC3E}">
        <p14:creationId xmlns:p14="http://schemas.microsoft.com/office/powerpoint/2010/main" val="1374619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BBA1E7-812B-4F61-A535-5ED8426BB3DA}"/>
              </a:ext>
            </a:extLst>
          </p:cNvPr>
          <p:cNvSpPr>
            <a:spLocks noGrp="1"/>
          </p:cNvSpPr>
          <p:nvPr>
            <p:ph type="title"/>
          </p:nvPr>
        </p:nvSpPr>
        <p:spPr>
          <a:xfrm>
            <a:off x="1371600" y="572785"/>
            <a:ext cx="9601200" cy="1050533"/>
          </a:xfrm>
        </p:spPr>
        <p:txBody>
          <a:bodyPr>
            <a:normAutofit/>
          </a:bodyPr>
          <a:lstStyle/>
          <a:p>
            <a:r>
              <a:rPr lang="pl-PL" dirty="0"/>
              <a:t>Stan cywilny</a:t>
            </a:r>
          </a:p>
        </p:txBody>
      </p:sp>
      <p:graphicFrame>
        <p:nvGraphicFramePr>
          <p:cNvPr id="5" name="Symbol zastępczy zawartości 2">
            <a:extLst>
              <a:ext uri="{FF2B5EF4-FFF2-40B4-BE49-F238E27FC236}">
                <a16:creationId xmlns:a16="http://schemas.microsoft.com/office/drawing/2014/main" id="{A949D602-D550-4273-974B-33E7F252D741}"/>
              </a:ext>
            </a:extLst>
          </p:cNvPr>
          <p:cNvGraphicFramePr>
            <a:graphicFrameLocks noGrp="1"/>
          </p:cNvGraphicFramePr>
          <p:nvPr>
            <p:ph idx="1"/>
            <p:extLst>
              <p:ext uri="{D42A27DB-BD31-4B8C-83A1-F6EECF244321}">
                <p14:modId xmlns:p14="http://schemas.microsoft.com/office/powerpoint/2010/main" val="4138732148"/>
              </p:ext>
            </p:extLst>
          </p:nvPr>
        </p:nvGraphicFramePr>
        <p:xfrm>
          <a:off x="1371600" y="1736333"/>
          <a:ext cx="9601200" cy="44589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8654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Stan cywilny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 name="Symbol zastępczy zawartości 5">
            <a:extLst>
              <a:ext uri="{FF2B5EF4-FFF2-40B4-BE49-F238E27FC236}">
                <a16:creationId xmlns:a16="http://schemas.microsoft.com/office/drawing/2014/main" id="{957D6F11-55AB-4DBD-859B-F6C0E08A1648}"/>
              </a:ext>
            </a:extLst>
          </p:cNvPr>
          <p:cNvPicPr>
            <a:picLocks noGrp="1" noChangeAspect="1"/>
          </p:cNvPicPr>
          <p:nvPr>
            <p:ph idx="1"/>
          </p:nvPr>
        </p:nvPicPr>
        <p:blipFill>
          <a:blip r:embed="rId3"/>
          <a:stretch>
            <a:fillRect/>
          </a:stretch>
        </p:blipFill>
        <p:spPr>
          <a:xfrm>
            <a:off x="958523" y="1867986"/>
            <a:ext cx="5962405" cy="3121276"/>
          </a:xfrm>
          <a:prstGeom prst="rect">
            <a:avLst/>
          </a:prstGeom>
        </p:spPr>
      </p:pic>
      <p:sp>
        <p:nvSpPr>
          <p:cNvPr id="7" name="pole tekstowe 6">
            <a:extLst>
              <a:ext uri="{FF2B5EF4-FFF2-40B4-BE49-F238E27FC236}">
                <a16:creationId xmlns:a16="http://schemas.microsoft.com/office/drawing/2014/main" id="{215988D8-433F-432E-9893-EC3098C2A4DD}"/>
              </a:ext>
            </a:extLst>
          </p:cNvPr>
          <p:cNvSpPr txBox="1"/>
          <p:nvPr/>
        </p:nvSpPr>
        <p:spPr>
          <a:xfrm>
            <a:off x="1489338" y="2403939"/>
            <a:ext cx="4900773" cy="2585323"/>
          </a:xfrm>
          <a:prstGeom prst="rect">
            <a:avLst/>
          </a:prstGeom>
          <a:noFill/>
        </p:spPr>
        <p:txBody>
          <a:bodyPr wrap="square" rtlCol="0">
            <a:spAutoFit/>
          </a:bodyPr>
          <a:lstStyle/>
          <a:p>
            <a:r>
              <a:rPr lang="pl-PL" dirty="0"/>
              <a:t>Art. 49 ust. 2 </a:t>
            </a:r>
          </a:p>
          <a:p>
            <a:r>
              <a:rPr lang="pl-PL" dirty="0"/>
              <a:t>Zaświadczenie o stanie cywilnym zawiera:</a:t>
            </a:r>
          </a:p>
          <a:p>
            <a:r>
              <a:rPr lang="pl-PL" dirty="0"/>
              <a:t> 1) nazwisko, imię (imiona), nazwisko rodowe, datę i miejsce urodzenia osoby, której stanu cywilnego dotyczy, płeć, imiona oraz nazwiska rodowe rodziców; </a:t>
            </a:r>
          </a:p>
          <a:p>
            <a:r>
              <a:rPr lang="pl-PL" dirty="0"/>
              <a:t>2) oznaczenie stanu cywilnego jako sytuacji osoby w odniesieniu do małżeństwa. </a:t>
            </a:r>
          </a:p>
          <a:p>
            <a:endParaRPr lang="pl-PL" dirty="0"/>
          </a:p>
        </p:txBody>
      </p:sp>
    </p:spTree>
    <p:extLst>
      <p:ext uri="{BB962C8B-B14F-4D97-AF65-F5344CB8AC3E}">
        <p14:creationId xmlns:p14="http://schemas.microsoft.com/office/powerpoint/2010/main" val="24324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Rejestr stanu cywilnego</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547798" y="639704"/>
            <a:ext cx="6083822" cy="5909310"/>
          </a:xfrm>
          <a:prstGeom prst="rect">
            <a:avLst/>
          </a:prstGeom>
          <a:noFill/>
        </p:spPr>
        <p:txBody>
          <a:bodyPr wrap="square" rtlCol="0">
            <a:spAutoFit/>
          </a:bodyPr>
          <a:lstStyle/>
          <a:p>
            <a:pPr marL="285750" indent="-285750">
              <a:buFont typeface="Arial" panose="020B0604020202020204" pitchFamily="34" charset="0"/>
              <a:buChar char="•"/>
            </a:pPr>
            <a:r>
              <a:rPr lang="pl-PL" sz="2400" dirty="0"/>
              <a:t>Rejestracji stanu cywilnego dokonuje się w rejestrze stanu cywilnego w formie aktów stanu cywilnego.</a:t>
            </a:r>
          </a:p>
          <a:p>
            <a:pPr marL="285750" indent="-285750">
              <a:buFont typeface="Arial" panose="020B0604020202020204" pitchFamily="34" charset="0"/>
              <a:buChar char="•"/>
            </a:pPr>
            <a:r>
              <a:rPr lang="pl-PL" sz="2400" dirty="0"/>
              <a:t>Prowadzony w systemie teleinformatycznym przez ministra właściwego ds. informatyzacji </a:t>
            </a:r>
          </a:p>
          <a:p>
            <a:pPr marL="285750" indent="-285750">
              <a:buFont typeface="Arial" panose="020B0604020202020204" pitchFamily="34" charset="0"/>
              <a:buChar char="•"/>
            </a:pPr>
            <a:r>
              <a:rPr lang="pl-PL" sz="2400" dirty="0"/>
              <a:t>Wpisu w rejestrze stanu cywilnego dokonuje kierownik urzędu stanu cywilnego lub zastępca kierownika urzędu stanu cywilnego</a:t>
            </a:r>
          </a:p>
          <a:p>
            <a:pPr marL="285750" indent="-285750">
              <a:buFont typeface="Arial" panose="020B0604020202020204" pitchFamily="34" charset="0"/>
              <a:buChar char="•"/>
            </a:pPr>
            <a:r>
              <a:rPr lang="pl-PL" sz="2400" dirty="0"/>
              <a:t>Organ sprawujący nadzór nad rejestracją: wojewoda</a:t>
            </a:r>
          </a:p>
          <a:p>
            <a:pPr marL="285750" indent="-285750">
              <a:buFont typeface="Arial" panose="020B0604020202020204" pitchFamily="34" charset="0"/>
              <a:buChar char="•"/>
            </a:pPr>
            <a:r>
              <a:rPr lang="pl-PL" sz="2400" dirty="0"/>
              <a:t>Rejestracja wykonywana jest przez gminy w urzędach stanu cywilnego, jako zadanie zlecone z zakresu administracji rządowej </a:t>
            </a:r>
          </a:p>
          <a:p>
            <a:endParaRPr lang="pl-PL" dirty="0"/>
          </a:p>
        </p:txBody>
      </p:sp>
    </p:spTree>
    <p:extLst>
      <p:ext uri="{BB962C8B-B14F-4D97-AF65-F5344CB8AC3E}">
        <p14:creationId xmlns:p14="http://schemas.microsoft.com/office/powerpoint/2010/main" val="1000844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Organy właściwe w sprawach rejestracji </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215988D8-433F-432E-9893-EC3098C2A4DD}"/>
              </a:ext>
            </a:extLst>
          </p:cNvPr>
          <p:cNvSpPr txBox="1"/>
          <p:nvPr/>
        </p:nvSpPr>
        <p:spPr>
          <a:xfrm>
            <a:off x="547798" y="403398"/>
            <a:ext cx="6083822" cy="6647974"/>
          </a:xfrm>
          <a:prstGeom prst="rect">
            <a:avLst/>
          </a:prstGeom>
          <a:noFill/>
        </p:spPr>
        <p:txBody>
          <a:bodyPr wrap="square" rtlCol="0">
            <a:spAutoFit/>
          </a:bodyPr>
          <a:lstStyle/>
          <a:p>
            <a:pPr marL="342900" indent="-342900">
              <a:buFont typeface="Arial" panose="020B0604020202020204" pitchFamily="34" charset="0"/>
              <a:buChar char="•"/>
            </a:pPr>
            <a:r>
              <a:rPr lang="pl-PL" sz="2400" dirty="0"/>
              <a:t>Kierownik urzędu stanu cywilnego – organ wykonawczy gminy </a:t>
            </a:r>
          </a:p>
          <a:p>
            <a:pPr marL="342900" indent="-342900">
              <a:buFont typeface="Arial" panose="020B0604020202020204" pitchFamily="34" charset="0"/>
              <a:buChar char="•"/>
            </a:pPr>
            <a:endParaRPr lang="pl-PL" sz="2400" dirty="0"/>
          </a:p>
          <a:p>
            <a:pPr marL="342900" indent="-342900">
              <a:buFont typeface="Arial" panose="020B0604020202020204" pitchFamily="34" charset="0"/>
              <a:buChar char="•"/>
            </a:pPr>
            <a:r>
              <a:rPr lang="pl-PL" sz="2400" dirty="0"/>
              <a:t>W okręgach liczących </a:t>
            </a:r>
            <a:r>
              <a:rPr lang="pl-PL" sz="2400" b="1" dirty="0"/>
              <a:t>poniżej 50 000 mieszkańców</a:t>
            </a:r>
            <a:r>
              <a:rPr lang="pl-PL" sz="2400" dirty="0"/>
              <a:t> wójt (burmistrz, prezydent miasta) </a:t>
            </a:r>
            <a:r>
              <a:rPr lang="pl-PL" sz="2400" b="1" dirty="0"/>
              <a:t>zatrudnia zastępcę </a:t>
            </a:r>
            <a:r>
              <a:rPr lang="pl-PL" sz="2400" dirty="0"/>
              <a:t>kierownika urzędu stanu cywilnego oraz </a:t>
            </a:r>
            <a:r>
              <a:rPr lang="pl-PL" sz="2400" b="1" dirty="0"/>
              <a:t>może zatrudnić </a:t>
            </a:r>
            <a:r>
              <a:rPr lang="pl-PL" sz="2400" dirty="0"/>
              <a:t>inną osobę na </a:t>
            </a:r>
            <a:r>
              <a:rPr lang="pl-PL" sz="2400" b="1" dirty="0"/>
              <a:t>stanowisku kierownika urzędu stanu cywilnego</a:t>
            </a:r>
            <a:r>
              <a:rPr lang="pl-PL" sz="2400" dirty="0"/>
              <a:t>.</a:t>
            </a:r>
          </a:p>
          <a:p>
            <a:pPr marL="342900" indent="-342900">
              <a:buFont typeface="Arial" panose="020B0604020202020204" pitchFamily="34" charset="0"/>
              <a:buChar char="•"/>
            </a:pPr>
            <a:endParaRPr lang="pl-PL" sz="2400" dirty="0"/>
          </a:p>
          <a:p>
            <a:pPr marL="342900" indent="-342900">
              <a:buFont typeface="Arial" panose="020B0604020202020204" pitchFamily="34" charset="0"/>
              <a:buChar char="•"/>
            </a:pPr>
            <a:r>
              <a:rPr lang="pl-PL" sz="2400" dirty="0"/>
              <a:t>W okręgach liczących </a:t>
            </a:r>
            <a:r>
              <a:rPr lang="pl-PL" sz="2400" b="1" dirty="0"/>
              <a:t>powyżej 50 000 mieszkańców </a:t>
            </a:r>
            <a:r>
              <a:rPr lang="pl-PL" sz="2400" dirty="0"/>
              <a:t>wójt (burmistrz, prezydent miasta) </a:t>
            </a:r>
            <a:r>
              <a:rPr lang="pl-PL" sz="2400" b="1" dirty="0"/>
              <a:t>zatrudnia inną osobę na stanowisku kierownika urzędu stanu cywilnego </a:t>
            </a:r>
            <a:r>
              <a:rPr lang="pl-PL" sz="2400" dirty="0"/>
              <a:t>oraz </a:t>
            </a:r>
            <a:r>
              <a:rPr lang="pl-PL" sz="2400" b="1" dirty="0"/>
              <a:t>może zatrudnić zastępcę lub zastępców </a:t>
            </a:r>
            <a:r>
              <a:rPr lang="pl-PL" sz="2400" dirty="0"/>
              <a:t>kierownika urzędu stanu cywilnego.</a:t>
            </a:r>
          </a:p>
          <a:p>
            <a:endParaRPr lang="pl-PL" dirty="0"/>
          </a:p>
        </p:txBody>
      </p:sp>
    </p:spTree>
    <p:extLst>
      <p:ext uri="{BB962C8B-B14F-4D97-AF65-F5344CB8AC3E}">
        <p14:creationId xmlns:p14="http://schemas.microsoft.com/office/powerpoint/2010/main" val="4286058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Rejestracja stanu cywilnego</a:t>
            </a:r>
          </a:p>
        </p:txBody>
      </p:sp>
      <p:sp useBgFill="1">
        <p:nvSpPr>
          <p:cNvPr id="12" name="Rectangle 11">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Symbol zastępczy zawartości 6" descr="Obraz zawierający tekst&#10;&#10;Opis wygenerowany automatycznie">
            <a:extLst>
              <a:ext uri="{FF2B5EF4-FFF2-40B4-BE49-F238E27FC236}">
                <a16:creationId xmlns:a16="http://schemas.microsoft.com/office/drawing/2014/main" id="{76F04E63-5102-4580-87F1-45F6912B36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6556" y="1399579"/>
            <a:ext cx="6517065" cy="3779897"/>
          </a:xfrm>
          <a:prstGeom prst="rect">
            <a:avLst/>
          </a:prstGeom>
        </p:spPr>
      </p:pic>
    </p:spTree>
    <p:extLst>
      <p:ext uri="{BB962C8B-B14F-4D97-AF65-F5344CB8AC3E}">
        <p14:creationId xmlns:p14="http://schemas.microsoft.com/office/powerpoint/2010/main" val="201466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A2B13D-72B9-41F2-ABE6-F16E21567956}"/>
              </a:ext>
            </a:extLst>
          </p:cNvPr>
          <p:cNvSpPr>
            <a:spLocks noGrp="1"/>
          </p:cNvSpPr>
          <p:nvPr>
            <p:ph type="title"/>
          </p:nvPr>
        </p:nvSpPr>
        <p:spPr>
          <a:xfrm>
            <a:off x="1371600" y="685800"/>
            <a:ext cx="9601200" cy="1485900"/>
          </a:xfrm>
        </p:spPr>
        <p:txBody>
          <a:bodyPr>
            <a:normAutofit/>
          </a:bodyPr>
          <a:lstStyle/>
          <a:p>
            <a:r>
              <a:rPr lang="pl-PL" dirty="0"/>
              <a:t>Rejestr stanu cywilnego </a:t>
            </a:r>
          </a:p>
        </p:txBody>
      </p:sp>
      <p:graphicFrame>
        <p:nvGraphicFramePr>
          <p:cNvPr id="5" name="Symbol zastępczy zawartości 2">
            <a:extLst>
              <a:ext uri="{FF2B5EF4-FFF2-40B4-BE49-F238E27FC236}">
                <a16:creationId xmlns:a16="http://schemas.microsoft.com/office/drawing/2014/main" id="{D14CB307-9CBC-48E7-ABE0-6F83D4AF1618}"/>
              </a:ext>
            </a:extLst>
          </p:cNvPr>
          <p:cNvGraphicFramePr>
            <a:graphicFrameLocks noGrp="1"/>
          </p:cNvGraphicFramePr>
          <p:nvPr>
            <p:ph idx="1"/>
            <p:extLst>
              <p:ext uri="{D42A27DB-BD31-4B8C-83A1-F6EECF244321}">
                <p14:modId xmlns:p14="http://schemas.microsoft.com/office/powerpoint/2010/main" val="3678467525"/>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6651132"/>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TotalTime>
  <Words>2185</Words>
  <Application>Microsoft Office PowerPoint</Application>
  <PresentationFormat>Panoramiczny</PresentationFormat>
  <Paragraphs>323</Paragraphs>
  <Slides>37</Slides>
  <Notes>35</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37</vt:i4>
      </vt:variant>
    </vt:vector>
  </HeadingPairs>
  <TitlesOfParts>
    <vt:vector size="42" baseType="lpstr">
      <vt:lpstr>Arial</vt:lpstr>
      <vt:lpstr>Calibri</vt:lpstr>
      <vt:lpstr>Franklin Gothic Book</vt:lpstr>
      <vt:lpstr>Wingdings</vt:lpstr>
      <vt:lpstr>Przycinanie</vt:lpstr>
      <vt:lpstr>Akty stanu cywilnego</vt:lpstr>
      <vt:lpstr>Stan cywilny </vt:lpstr>
      <vt:lpstr>Stan cywilny</vt:lpstr>
      <vt:lpstr>Stan cywilny</vt:lpstr>
      <vt:lpstr>Stan cywilny </vt:lpstr>
      <vt:lpstr>Rejestr stanu cywilnego</vt:lpstr>
      <vt:lpstr>Organy właściwe w sprawach rejestracji </vt:lpstr>
      <vt:lpstr>Rejestracja stanu cywilnego</vt:lpstr>
      <vt:lpstr>Rejestr stanu cywilnego </vt:lpstr>
      <vt:lpstr>Akty stanu cywilnego</vt:lpstr>
      <vt:lpstr>Organy – właściwość miejscowa </vt:lpstr>
      <vt:lpstr>Prezentacja programu PowerPoint</vt:lpstr>
      <vt:lpstr>Pojęcia podstawowe </vt:lpstr>
      <vt:lpstr>Akt urodzenia</vt:lpstr>
      <vt:lpstr>Akt urodzenia</vt:lpstr>
      <vt:lpstr>Akt urodzenia</vt:lpstr>
      <vt:lpstr>Rejestracja urodzenia </vt:lpstr>
      <vt:lpstr>Prezentacja programu PowerPoint</vt:lpstr>
      <vt:lpstr>Akt urodzenia</vt:lpstr>
      <vt:lpstr>Akt urodzenia dziecka nieznanych rodziców</vt:lpstr>
      <vt:lpstr>Rejestracja małżeństw </vt:lpstr>
      <vt:lpstr>Akt małżeństwa</vt:lpstr>
      <vt:lpstr>Akt małżeństwa</vt:lpstr>
      <vt:lpstr>Akt zgonu</vt:lpstr>
      <vt:lpstr>Akt zgonu</vt:lpstr>
      <vt:lpstr>Akt zgonu</vt:lpstr>
      <vt:lpstr>Akt zgonu osoby o nieustalonej tożsamości </vt:lpstr>
      <vt:lpstr>Przechowywanie</vt:lpstr>
      <vt:lpstr>Zmiany w ACS</vt:lpstr>
      <vt:lpstr>Unieważnienie ASC</vt:lpstr>
      <vt:lpstr>Unieważnienie ASC</vt:lpstr>
      <vt:lpstr>Unieważnienie ASC</vt:lpstr>
      <vt:lpstr>Dokumenty wydawane z rejestru stanu cywilnego</vt:lpstr>
      <vt:lpstr>Dokumenty wydawane z rejestru stanu cywilnego</vt:lpstr>
      <vt:lpstr>Formy prawne działania</vt:lpstr>
      <vt:lpstr>Szczególny tryb rejestracji stanu cywilnego</vt:lpstr>
      <vt:lpstr>Szczególny tryb rejestracji stanu cywilnego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Akty stanu cywilnego</dc:title>
  <dc:creator>Patrycja Przybyła</dc:creator>
  <cp:lastModifiedBy>Patrycja Przybyła</cp:lastModifiedBy>
  <cp:revision>24</cp:revision>
  <dcterms:created xsi:type="dcterms:W3CDTF">2020-10-06T16:05:40Z</dcterms:created>
  <dcterms:modified xsi:type="dcterms:W3CDTF">2021-11-06T10:19:16Z</dcterms:modified>
</cp:coreProperties>
</file>