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8D98C4-7849-453E-B96A-608B1A66BE42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B3B43B-7D61-4FBD-B069-5D81C2A0C7A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Zmiana treści umowy o pracę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ZMIANA TREŚCI UMOWY O PRACĘ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definitywna                                        czasowa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Czynności prawne           polecenia pracodawcy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dwustronne       jednostronne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umowy o </a:t>
            </a:r>
            <a:r>
              <a:rPr lang="pl-PL" sz="2400" i="1" u="sng" dirty="0" smtClean="0"/>
              <a:t>pracę</a:t>
            </a:r>
            <a:endParaRPr lang="pl-PL" sz="2400" i="1" u="sng" dirty="0"/>
          </a:p>
        </p:txBody>
      </p:sp>
      <p:sp>
        <p:nvSpPr>
          <p:cNvPr id="4" name="Elipsa 3"/>
          <p:cNvSpPr/>
          <p:nvPr/>
        </p:nvSpPr>
        <p:spPr>
          <a:xfrm>
            <a:off x="539552" y="3212976"/>
            <a:ext cx="216024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6660232" y="3284984"/>
            <a:ext cx="194421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1475656" y="1628800"/>
            <a:ext cx="662473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11760" y="2780928"/>
            <a:ext cx="23762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788024" y="2780928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619672" y="39330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7668344" y="40050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1619672" y="4725144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1979712" y="4725144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ZMIANA TREŚCI UMOWY O PRACĘ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POROZUMIENIE ZMIENIAJĄCE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umowy o </a:t>
            </a:r>
            <a:r>
              <a:rPr lang="pl-PL" sz="2400" i="1" u="sng" dirty="0" smtClean="0"/>
              <a:t>pracę</a:t>
            </a:r>
            <a:endParaRPr lang="pl-PL" sz="2400" i="1" u="sng" dirty="0"/>
          </a:p>
        </p:txBody>
      </p:sp>
      <p:sp>
        <p:nvSpPr>
          <p:cNvPr id="6" name="Elipsa 5"/>
          <p:cNvSpPr/>
          <p:nvPr/>
        </p:nvSpPr>
        <p:spPr>
          <a:xfrm>
            <a:off x="1475656" y="1628800"/>
            <a:ext cx="662473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1691680" y="4005064"/>
            <a:ext cx="612068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4499992" y="2780928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ZMIANA TREŚCI UMOWY O PRACĘ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WYPOWIEDZENIE ZMIENIAJĄCE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umowy o </a:t>
            </a:r>
            <a:r>
              <a:rPr lang="pl-PL" sz="2400" i="1" u="sng" dirty="0" smtClean="0"/>
              <a:t>pracę</a:t>
            </a:r>
            <a:endParaRPr lang="pl-PL" sz="2400" i="1" u="sng" dirty="0"/>
          </a:p>
        </p:txBody>
      </p:sp>
      <p:sp>
        <p:nvSpPr>
          <p:cNvPr id="6" name="Elipsa 5"/>
          <p:cNvSpPr/>
          <p:nvPr/>
        </p:nvSpPr>
        <p:spPr>
          <a:xfrm>
            <a:off x="1475656" y="1628800"/>
            <a:ext cx="662473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1691680" y="4005064"/>
            <a:ext cx="612068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4499992" y="2780928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dirty="0" smtClean="0"/>
              <a:t>WYPOWIEDZENIE ZMIENIAJĄCE</a:t>
            </a:r>
          </a:p>
          <a:p>
            <a:endParaRPr lang="pl-PL" dirty="0" smtClean="0"/>
          </a:p>
          <a:p>
            <a:r>
              <a:rPr lang="pl-PL" i="1" dirty="0" smtClean="0"/>
              <a:t>Jakie przepisy dotyczące rozwiązania umowy o pracę za wypowiedzeniem stosujemy odpowiednio do wypowiedzenia zmieniającego?</a:t>
            </a:r>
          </a:p>
          <a:p>
            <a:pPr>
              <a:buNone/>
            </a:pPr>
            <a:endParaRPr lang="pl-PL" dirty="0" smtClean="0"/>
          </a:p>
          <a:p>
            <a:pPr algn="r"/>
            <a:r>
              <a:rPr lang="pl-PL" i="1" dirty="0" smtClean="0"/>
              <a:t>Jakie cechy odrębne ma                     wypowiedzenie zmieniające?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umowy o </a:t>
            </a:r>
            <a:r>
              <a:rPr lang="pl-PL" sz="2400" i="1" u="sng" dirty="0" smtClean="0"/>
              <a:t>pracę</a:t>
            </a:r>
            <a:endParaRPr lang="pl-PL" sz="2400" i="1" u="sng" dirty="0"/>
          </a:p>
        </p:txBody>
      </p:sp>
      <p:sp>
        <p:nvSpPr>
          <p:cNvPr id="6" name="Elipsa 5"/>
          <p:cNvSpPr/>
          <p:nvPr/>
        </p:nvSpPr>
        <p:spPr>
          <a:xfrm>
            <a:off x="1475656" y="1628800"/>
            <a:ext cx="662473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dirty="0" smtClean="0"/>
              <a:t>WYPOWIEDZENIE ZMIENIAJĄCE</a:t>
            </a:r>
          </a:p>
          <a:p>
            <a:endParaRPr lang="pl-PL" dirty="0" smtClean="0"/>
          </a:p>
          <a:p>
            <a:pPr algn="r"/>
            <a:r>
              <a:rPr lang="pl-PL" i="1" dirty="0" smtClean="0"/>
              <a:t>Forma</a:t>
            </a:r>
          </a:p>
          <a:p>
            <a:pPr algn="r"/>
            <a:r>
              <a:rPr lang="pl-PL" i="1" dirty="0" smtClean="0"/>
              <a:t>Treść</a:t>
            </a:r>
          </a:p>
          <a:p>
            <a:pPr algn="r"/>
            <a:r>
              <a:rPr lang="pl-PL" i="1" dirty="0" smtClean="0"/>
              <a:t>Procedura (tryb)</a:t>
            </a:r>
          </a:p>
          <a:p>
            <a:pPr algn="r"/>
            <a:r>
              <a:rPr lang="pl-PL" i="1" dirty="0" smtClean="0"/>
              <a:t>Konsekwencje błędów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umowy o </a:t>
            </a:r>
            <a:r>
              <a:rPr lang="pl-PL" sz="2400" i="1" u="sng" dirty="0" smtClean="0"/>
              <a:t>pracę</a:t>
            </a:r>
            <a:endParaRPr lang="pl-PL" sz="2400" i="1" u="sng" dirty="0"/>
          </a:p>
        </p:txBody>
      </p:sp>
      <p:sp>
        <p:nvSpPr>
          <p:cNvPr id="6" name="Elipsa 5"/>
          <p:cNvSpPr/>
          <p:nvPr/>
        </p:nvSpPr>
        <p:spPr>
          <a:xfrm>
            <a:off x="1475656" y="1628800"/>
            <a:ext cx="662473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Czasowa zmiana warunków </a:t>
            </a:r>
          </a:p>
          <a:p>
            <a:pPr algn="ctr">
              <a:buNone/>
            </a:pPr>
            <a:r>
              <a:rPr lang="pl-PL" b="1" dirty="0" smtClean="0"/>
              <a:t>pracy i/lub płacy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Art. 42. § </a:t>
            </a:r>
            <a:r>
              <a:rPr lang="pl-PL" dirty="0" smtClean="0"/>
              <a:t>4</a:t>
            </a:r>
          </a:p>
          <a:p>
            <a:r>
              <a:rPr lang="pl-PL" dirty="0" smtClean="0"/>
              <a:t>Art. 81. § </a:t>
            </a:r>
            <a:r>
              <a:rPr lang="pl-PL" dirty="0" smtClean="0"/>
              <a:t>3</a:t>
            </a:r>
          </a:p>
          <a:p>
            <a:r>
              <a:rPr lang="pl-PL" dirty="0" smtClean="0"/>
              <a:t>Art. 178 </a:t>
            </a:r>
            <a:r>
              <a:rPr lang="pl-PL" baseline="30000" dirty="0" smtClean="0"/>
              <a:t>1</a:t>
            </a:r>
          </a:p>
          <a:p>
            <a:r>
              <a:rPr lang="pl-PL" dirty="0" smtClean="0"/>
              <a:t>Art. </a:t>
            </a:r>
            <a:r>
              <a:rPr lang="pl-PL" dirty="0" smtClean="0"/>
              <a:t>179</a:t>
            </a:r>
          </a:p>
          <a:p>
            <a:r>
              <a:rPr lang="pl-PL" dirty="0" smtClean="0"/>
              <a:t>Art. 230</a:t>
            </a:r>
          </a:p>
          <a:p>
            <a:r>
              <a:rPr lang="pl-PL" dirty="0" smtClean="0"/>
              <a:t>Art. 231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Zmiana treści </a:t>
            </a:r>
            <a:r>
              <a:rPr lang="pl-PL" sz="2400" i="1" u="sng" dirty="0" smtClean="0"/>
              <a:t>umowy o pracę</a:t>
            </a:r>
            <a:endParaRPr lang="pl-PL" sz="2400" i="1" u="sng" dirty="0"/>
          </a:p>
        </p:txBody>
      </p:sp>
      <p:sp>
        <p:nvSpPr>
          <p:cNvPr id="5" name="Elipsa 4"/>
          <p:cNvSpPr/>
          <p:nvPr/>
        </p:nvSpPr>
        <p:spPr>
          <a:xfrm>
            <a:off x="1691680" y="1700808"/>
            <a:ext cx="5976664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130</Words>
  <Application>Microsoft Office PowerPoint</Application>
  <PresentationFormat>Pokaz na ekranie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Hol</vt:lpstr>
      <vt:lpstr>Zmiana treści umowy o pracę</vt:lpstr>
      <vt:lpstr>Zmiana treści umowy o pracę</vt:lpstr>
      <vt:lpstr>Zmiana treści umowy o pracę</vt:lpstr>
      <vt:lpstr>Zmiana treści umowy o pracę</vt:lpstr>
      <vt:lpstr>Zmiana treści umowy o pracę</vt:lpstr>
      <vt:lpstr>Zmiana treści umowy o pracę</vt:lpstr>
      <vt:lpstr>Zmiana treści umowy o pracę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Zmiana treści stosunku pracy</dc:title>
  <dc:creator>borowicz</dc:creator>
  <cp:lastModifiedBy>borowicz</cp:lastModifiedBy>
  <cp:revision>3</cp:revision>
  <dcterms:created xsi:type="dcterms:W3CDTF">2014-12-02T12:07:23Z</dcterms:created>
  <dcterms:modified xsi:type="dcterms:W3CDTF">2014-12-02T12:29:27Z</dcterms:modified>
</cp:coreProperties>
</file>