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033AD-6892-4314-8FC0-C7950F3F14DB}" type="datetimeFigureOut">
              <a:rPr lang="pl-PL" smtClean="0"/>
              <a:pPr/>
              <a:t>27.04.2020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41DEA-DB20-4BD0-8000-544FB545EC4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169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27E5D-8A04-45A4-8A18-7C404C599E75}" type="datetime1">
              <a:rPr lang="pl-PL" smtClean="0"/>
              <a:pPr/>
              <a:t>27.04.2020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04B8-9F25-418B-AD55-4B4A278B17BA}" type="datetime1">
              <a:rPr lang="pl-PL" smtClean="0"/>
              <a:pPr/>
              <a:t>27.04.2020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10F8-EBB9-4A3C-9CA7-C6387454FE9F}" type="datetime1">
              <a:rPr lang="pl-PL" smtClean="0"/>
              <a:pPr/>
              <a:t>27.04.2020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54C7-CBAC-4496-82BC-4E277401297A}" type="datetime1">
              <a:rPr lang="pl-PL" smtClean="0"/>
              <a:pPr/>
              <a:t>27.04.2020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AD16-F099-4669-9051-0554178FD211}" type="datetime1">
              <a:rPr lang="pl-PL" smtClean="0"/>
              <a:pPr/>
              <a:t>27.04.2020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EB3F-C915-4B3A-9B64-2A36AAF0B6E4}" type="datetime1">
              <a:rPr lang="pl-PL" smtClean="0"/>
              <a:pPr/>
              <a:t>27.04.2020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C696-0B8E-4D7E-961B-9B33F3391DB2}" type="datetime1">
              <a:rPr lang="pl-PL" smtClean="0"/>
              <a:pPr/>
              <a:t>27.04.2020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B26E-4C14-4CB9-822A-B7772FE165A5}" type="datetime1">
              <a:rPr lang="pl-PL" smtClean="0"/>
              <a:pPr/>
              <a:t>27.04.2020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D8A82-EF21-4169-A7A0-1E6F09896E5A}" type="datetime1">
              <a:rPr lang="pl-PL" smtClean="0"/>
              <a:pPr/>
              <a:t>27.04.2020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DA7ED1-F874-4FCC-8655-F3AA05583694}" type="datetime1">
              <a:rPr lang="pl-PL" smtClean="0"/>
              <a:pPr/>
              <a:t>27.04.2020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0E10B8-A107-405D-A725-5ECD39E47038}" type="datetime1">
              <a:rPr lang="pl-PL" smtClean="0"/>
              <a:pPr/>
              <a:t>27.04.2020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1A70FB-3276-4D1A-8FCA-4A1202737F5A}" type="datetime1">
              <a:rPr lang="pl-PL" smtClean="0"/>
              <a:pPr/>
              <a:t>27.04.2020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BFBF4A-85A2-40B3-B407-3FD0EE70987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Wypowiedzenie                 umowy  o </a:t>
            </a:r>
            <a:r>
              <a:rPr lang="pl-P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pracę 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 Jacek Borowicz</a:t>
            </a:r>
          </a:p>
        </p:txBody>
      </p:sp>
    </p:spTree>
    <p:extLst>
      <p:ext uri="{BB962C8B-B14F-4D97-AF65-F5344CB8AC3E}">
        <p14:creationId xmlns:p14="http://schemas.microsoft.com/office/powerpoint/2010/main" val="196907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WYPOWIEDZENIE UMOWY O PRACĘ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>
                <a:solidFill>
                  <a:srgbClr val="C00000"/>
                </a:solidFill>
              </a:rPr>
              <a:t>terminowej </a:t>
            </a:r>
            <a:r>
              <a:rPr lang="pl-PL" dirty="0"/>
              <a:t>                       na czas nieokreślony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u="sng" dirty="0">
                <a:solidFill>
                  <a:srgbClr val="C00000"/>
                </a:solidFill>
              </a:rPr>
              <a:t>próbnej</a:t>
            </a:r>
            <a:r>
              <a:rPr lang="pl-PL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pl-PL" dirty="0"/>
              <a:t>			</a:t>
            </a:r>
            <a:endParaRPr lang="pl-PL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pl-PL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u="sng" dirty="0">
                <a:solidFill>
                  <a:srgbClr val="C00000"/>
                </a:solidFill>
              </a:rPr>
              <a:t>na czas określony</a:t>
            </a:r>
            <a:r>
              <a:rPr lang="pl-PL" dirty="0">
                <a:solidFill>
                  <a:srgbClr val="C00000"/>
                </a:solidFill>
              </a:rPr>
              <a:t>       </a:t>
            </a:r>
          </a:p>
          <a:p>
            <a:pPr marL="0" indent="0">
              <a:buNone/>
            </a:pP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>
                <a:solidFill>
                  <a:srgbClr val="FF0000"/>
                </a:solidFill>
              </a:rPr>
              <a:t>Wypowiedzenie umowy o pracę</a:t>
            </a:r>
          </a:p>
        </p:txBody>
      </p:sp>
      <p:sp>
        <p:nvSpPr>
          <p:cNvPr id="12" name="Elipsa 11"/>
          <p:cNvSpPr/>
          <p:nvPr/>
        </p:nvSpPr>
        <p:spPr>
          <a:xfrm>
            <a:off x="4860032" y="2204864"/>
            <a:ext cx="3672408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Elipsa 13"/>
          <p:cNvSpPr/>
          <p:nvPr/>
        </p:nvSpPr>
        <p:spPr>
          <a:xfrm>
            <a:off x="323528" y="2132856"/>
            <a:ext cx="2520280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9" name="Łącznik prosty ze strzałką 18"/>
          <p:cNvCxnSpPr/>
          <p:nvPr/>
        </p:nvCxnSpPr>
        <p:spPr>
          <a:xfrm flipH="1">
            <a:off x="1187624" y="2996952"/>
            <a:ext cx="1008112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4283968" y="1988840"/>
            <a:ext cx="180020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Prostokąt 28"/>
          <p:cNvSpPr/>
          <p:nvPr/>
        </p:nvSpPr>
        <p:spPr>
          <a:xfrm>
            <a:off x="1619672" y="1412776"/>
            <a:ext cx="5904656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5" name="Łącznik prosty ze strzałką 14"/>
          <p:cNvCxnSpPr/>
          <p:nvPr/>
        </p:nvCxnSpPr>
        <p:spPr>
          <a:xfrm>
            <a:off x="2123728" y="2996952"/>
            <a:ext cx="936104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 flipH="1">
            <a:off x="2987824" y="1988840"/>
            <a:ext cx="1296144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97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WYPOWIEDZENIE UMOWY O PRACĘ NA CZAS OKREŚLONY 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u="sng" dirty="0"/>
          </a:p>
          <a:p>
            <a:pPr marL="0" indent="0" algn="ctr">
              <a:buNone/>
            </a:pPr>
            <a:r>
              <a:rPr lang="pl-PL" u="sng" dirty="0"/>
              <a:t>Okres wypowiedzenia?</a:t>
            </a:r>
            <a:r>
              <a:rPr lang="pl-PL" dirty="0"/>
              <a:t>                     </a:t>
            </a:r>
            <a:r>
              <a:rPr lang="pl-PL" u="sng" dirty="0"/>
              <a:t>Uzasadnienie?</a:t>
            </a:r>
            <a:r>
              <a:rPr lang="pl-PL" u="sng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r">
              <a:buNone/>
            </a:pPr>
            <a:r>
              <a:rPr lang="pl-PL" dirty="0"/>
              <a:t>	</a:t>
            </a:r>
            <a:endParaRPr lang="pl-PL" u="sng" dirty="0"/>
          </a:p>
          <a:p>
            <a:pPr marL="0" indent="0">
              <a:buNone/>
            </a:pPr>
            <a:r>
              <a:rPr lang="pl-PL" dirty="0"/>
              <a:t>	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>
                <a:solidFill>
                  <a:srgbClr val="FF0000"/>
                </a:solidFill>
              </a:rPr>
              <a:t>Wypowiedzenie umowy o pracę</a:t>
            </a:r>
          </a:p>
        </p:txBody>
      </p:sp>
      <p:cxnSp>
        <p:nvCxnSpPr>
          <p:cNvPr id="12" name="Łącznik prosty ze strzałką 11"/>
          <p:cNvCxnSpPr/>
          <p:nvPr/>
        </p:nvCxnSpPr>
        <p:spPr>
          <a:xfrm flipH="1">
            <a:off x="2411760" y="2708920"/>
            <a:ext cx="2016224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4427984" y="2708920"/>
            <a:ext cx="2808312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ostokąt 14"/>
          <p:cNvSpPr/>
          <p:nvPr/>
        </p:nvSpPr>
        <p:spPr>
          <a:xfrm>
            <a:off x="1115616" y="1700808"/>
            <a:ext cx="6912768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2528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WYPOWIEDZENIE UMOWY O PRACĘ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pl-PL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pl-PL" u="sng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pl-PL" u="sng" dirty="0">
                <a:solidFill>
                  <a:srgbClr val="C00000"/>
                </a:solidFill>
              </a:rPr>
              <a:t>PRZEZ PRACOWNIKA</a:t>
            </a:r>
            <a:r>
              <a:rPr lang="pl-PL" dirty="0">
                <a:solidFill>
                  <a:srgbClr val="C00000"/>
                </a:solidFill>
              </a:rPr>
              <a:t>               </a:t>
            </a:r>
            <a:r>
              <a:rPr lang="pl-PL" u="sng" dirty="0">
                <a:solidFill>
                  <a:srgbClr val="002060"/>
                </a:solidFill>
              </a:rPr>
              <a:t>PRZEZ PRACODAWCĘ </a:t>
            </a:r>
          </a:p>
          <a:p>
            <a:pPr marL="0" indent="0">
              <a:buNone/>
            </a:pPr>
            <a:endParaRPr lang="pl-PL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			</a:t>
            </a:r>
          </a:p>
          <a:p>
            <a:pPr marL="0" indent="0">
              <a:buNone/>
            </a:pPr>
            <a:r>
              <a:rPr lang="pl-PL" dirty="0"/>
              <a:t>	             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>
                <a:solidFill>
                  <a:srgbClr val="FF0000"/>
                </a:solidFill>
              </a:rPr>
              <a:t>Wypowiedzenie umowy o pracę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339752" y="2420888"/>
            <a:ext cx="2016224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355976" y="2420888"/>
            <a:ext cx="1872208" cy="10677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Elipsa 7"/>
          <p:cNvSpPr/>
          <p:nvPr/>
        </p:nvSpPr>
        <p:spPr>
          <a:xfrm>
            <a:off x="539552" y="3501008"/>
            <a:ext cx="3456384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Elipsa 10"/>
          <p:cNvSpPr/>
          <p:nvPr/>
        </p:nvSpPr>
        <p:spPr>
          <a:xfrm>
            <a:off x="4932040" y="3573016"/>
            <a:ext cx="3960440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1835696" y="1772816"/>
            <a:ext cx="5472608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2801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sz="9600" b="1" dirty="0"/>
          </a:p>
          <a:p>
            <a:pPr marL="0" indent="0" algn="ctr">
              <a:buNone/>
            </a:pPr>
            <a:r>
              <a:rPr lang="pl-PL" sz="9600" b="1" dirty="0"/>
              <a:t>WYPOWIEDZENIE UMOWY ZAWARTEJ NA CZAS NIEOKREŚLONY PRZEZ PRACODAWCĘ</a:t>
            </a:r>
          </a:p>
          <a:p>
            <a:pPr marL="0" indent="0" algn="ctr">
              <a:buNone/>
            </a:pPr>
            <a:endParaRPr lang="pl-PL" sz="9600" dirty="0"/>
          </a:p>
          <a:p>
            <a:pPr marL="0" indent="0" algn="ctr">
              <a:buNone/>
            </a:pPr>
            <a:endParaRPr lang="pl-PL" sz="9600" dirty="0"/>
          </a:p>
          <a:p>
            <a:pPr marL="0" indent="0">
              <a:buNone/>
            </a:pPr>
            <a:r>
              <a:rPr lang="pl-PL" sz="7200" dirty="0"/>
              <a:t>OKRES WYPOWIEDZENIA                                              ROSZCZENIA</a:t>
            </a:r>
          </a:p>
          <a:p>
            <a:pPr marL="0" indent="0">
              <a:buNone/>
            </a:pPr>
            <a:endParaRPr lang="pl-PL" sz="7200" dirty="0"/>
          </a:p>
          <a:p>
            <a:pPr marL="0" indent="0">
              <a:buNone/>
            </a:pPr>
            <a:r>
              <a:rPr lang="pl-PL" sz="7200" dirty="0"/>
              <a:t>              ZASADNOŚĆ WYPOWIEDZENIA</a:t>
            </a:r>
          </a:p>
          <a:p>
            <a:pPr marL="0" indent="0">
              <a:buNone/>
            </a:pPr>
            <a:endParaRPr lang="pl-PL" sz="7200" dirty="0"/>
          </a:p>
          <a:p>
            <a:pPr marL="0" indent="0">
              <a:buNone/>
            </a:pPr>
            <a:r>
              <a:rPr lang="pl-PL" sz="7200" dirty="0"/>
              <a:t>                                                TRYB WYPOWIEDZENIA</a:t>
            </a:r>
          </a:p>
          <a:p>
            <a:pPr marL="0" indent="0">
              <a:buNone/>
            </a:pPr>
            <a:endParaRPr lang="pl-PL" sz="7200" dirty="0"/>
          </a:p>
          <a:p>
            <a:pPr marL="0" indent="0">
              <a:buNone/>
            </a:pPr>
            <a:r>
              <a:rPr lang="pl-PL" sz="7200" dirty="0"/>
              <a:t>                                                       OCHRONA PRZED WYPOWIEDZENIEM</a:t>
            </a:r>
          </a:p>
          <a:p>
            <a:pPr marL="0" indent="0" algn="ctr">
              <a:buNone/>
            </a:pPr>
            <a:endParaRPr lang="pl-PL" u="sng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			</a:t>
            </a:r>
          </a:p>
          <a:p>
            <a:pPr marL="0" indent="0">
              <a:buNone/>
            </a:pPr>
            <a:r>
              <a:rPr lang="pl-PL" dirty="0"/>
              <a:t>	             </a:t>
            </a: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>
                <a:solidFill>
                  <a:srgbClr val="FF0000"/>
                </a:solidFill>
              </a:rPr>
              <a:t>Wypowiedzenie umowy o pracę</a:t>
            </a:r>
          </a:p>
        </p:txBody>
      </p:sp>
      <p:sp>
        <p:nvSpPr>
          <p:cNvPr id="10" name="Prostokąt 9"/>
          <p:cNvSpPr/>
          <p:nvPr/>
        </p:nvSpPr>
        <p:spPr>
          <a:xfrm>
            <a:off x="899592" y="1772816"/>
            <a:ext cx="7344816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8" name="Łącznik prosty ze strzałką 17"/>
          <p:cNvCxnSpPr/>
          <p:nvPr/>
        </p:nvCxnSpPr>
        <p:spPr>
          <a:xfrm flipH="1">
            <a:off x="1979712" y="2636912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>
            <a:stCxn id="10" idx="2"/>
          </p:cNvCxnSpPr>
          <p:nvPr/>
        </p:nvCxnSpPr>
        <p:spPr>
          <a:xfrm flipH="1">
            <a:off x="3419872" y="2636912"/>
            <a:ext cx="115212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>
            <a:stCxn id="10" idx="2"/>
          </p:cNvCxnSpPr>
          <p:nvPr/>
        </p:nvCxnSpPr>
        <p:spPr>
          <a:xfrm>
            <a:off x="4572000" y="2636912"/>
            <a:ext cx="792088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>
            <a:stCxn id="10" idx="2"/>
          </p:cNvCxnSpPr>
          <p:nvPr/>
        </p:nvCxnSpPr>
        <p:spPr>
          <a:xfrm>
            <a:off x="4572000" y="2636912"/>
            <a:ext cx="3312368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>
            <a:stCxn id="10" idx="2"/>
          </p:cNvCxnSpPr>
          <p:nvPr/>
        </p:nvCxnSpPr>
        <p:spPr>
          <a:xfrm>
            <a:off x="4572000" y="2636912"/>
            <a:ext cx="25202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9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sz="8000" b="1" dirty="0"/>
              <a:t>1</a:t>
            </a:r>
            <a:r>
              <a:rPr lang="pl-PL" sz="8000" dirty="0"/>
              <a:t>/WYPOWIEDZENIE UMOWY O PRACĘ ZAWARTEJ NA OKRES PRÓBNY NA 2 MIESIĄCE,</a:t>
            </a:r>
          </a:p>
          <a:p>
            <a:pPr marL="0" indent="0">
              <a:buNone/>
            </a:pPr>
            <a:r>
              <a:rPr lang="pl-PL" sz="8000" b="1" dirty="0">
                <a:solidFill>
                  <a:srgbClr val="C00000"/>
                </a:solidFill>
              </a:rPr>
              <a:t>2</a:t>
            </a:r>
            <a:r>
              <a:rPr lang="pl-PL" sz="8000" dirty="0">
                <a:solidFill>
                  <a:srgbClr val="C00000"/>
                </a:solidFill>
              </a:rPr>
              <a:t>/WYPOWIEDZENIE UMOWY O PRACĘ ZAWARTEJ NA CZAS OKRESLONY NA ZASTĘPSTWO NA 4 MIESIĄCE,</a:t>
            </a:r>
          </a:p>
          <a:p>
            <a:pPr marL="0" indent="0">
              <a:buNone/>
            </a:pPr>
            <a:r>
              <a:rPr lang="pl-PL" sz="8000" b="1" dirty="0">
                <a:solidFill>
                  <a:srgbClr val="002060"/>
                </a:solidFill>
              </a:rPr>
              <a:t>3</a:t>
            </a:r>
            <a:r>
              <a:rPr lang="pl-PL" sz="8000" dirty="0">
                <a:solidFill>
                  <a:srgbClr val="002060"/>
                </a:solidFill>
              </a:rPr>
              <a:t>/WYPOWIEDZENIE UMOWY O PRACĘ ZAWARTEJ NA CZAS OKRESLONY NA 8 MIESIĘCY,</a:t>
            </a:r>
          </a:p>
          <a:p>
            <a:pPr marL="0" indent="0">
              <a:buNone/>
            </a:pPr>
            <a:r>
              <a:rPr lang="pl-PL" sz="8000" b="1" dirty="0">
                <a:solidFill>
                  <a:srgbClr val="FF0000"/>
                </a:solidFill>
              </a:rPr>
              <a:t>4</a:t>
            </a:r>
            <a:r>
              <a:rPr lang="pl-PL" sz="8000" dirty="0">
                <a:solidFill>
                  <a:srgbClr val="FF0000"/>
                </a:solidFill>
              </a:rPr>
              <a:t>/WYPOWIEDZENIE UMOWY O PRACĘ ZAWARTEJ NA CZAS  NIEOKRESLONY  PRZEZ PRACODAWCĘ (UMOWA ZAWARTA 1 LIPCA 2013),</a:t>
            </a:r>
          </a:p>
          <a:p>
            <a:pPr marL="0" indent="0">
              <a:buNone/>
            </a:pPr>
            <a:r>
              <a:rPr lang="pl-PL" sz="8000" b="1" dirty="0"/>
              <a:t>5</a:t>
            </a:r>
            <a:r>
              <a:rPr lang="pl-PL" sz="8000" dirty="0"/>
              <a:t>/WYPOWIEDZENIE UMOWY O PRACĘ ZAWARTEJ NA CZAS  NIEOKRESLONY  PRZEZ  PRACOWNIKA (UMOWA ZAWARTA 1 PAŻDZIERNIKA 2013),</a:t>
            </a:r>
          </a:p>
          <a:p>
            <a:pPr marL="0" indent="0">
              <a:buNone/>
            </a:pPr>
            <a:r>
              <a:rPr lang="pl-PL" sz="8000" b="1" dirty="0">
                <a:solidFill>
                  <a:srgbClr val="002060"/>
                </a:solidFill>
              </a:rPr>
              <a:t>6</a:t>
            </a:r>
            <a:r>
              <a:rPr lang="pl-PL" sz="8000" dirty="0">
                <a:solidFill>
                  <a:srgbClr val="002060"/>
                </a:solidFill>
              </a:rPr>
              <a:t>/POROZUMIENIE STRON O ROZWIAZANIU UMOWY O PRACĘ ZAWARTEJ NA CZAS OKRESLONY NA 3 MIESIĄCE</a:t>
            </a:r>
          </a:p>
          <a:p>
            <a:pPr marL="0" indent="0">
              <a:buNone/>
            </a:pPr>
            <a:r>
              <a:rPr lang="pl-PL" sz="8000" b="1" dirty="0"/>
              <a:t>7/</a:t>
            </a:r>
            <a:r>
              <a:rPr lang="pl-PL" sz="8000" dirty="0"/>
              <a:t> POROZUMIENIE STRON O ROZWIĄZANIU UMOWY O PRACĘ ZAWARTEJ NA CZAS NIEOKRESLONY (UMOWA ZAWARTA 1 WRZESNIA 2000),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u="sng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			</a:t>
            </a:r>
          </a:p>
          <a:p>
            <a:pPr marL="0" indent="0">
              <a:buNone/>
            </a:pPr>
            <a:r>
              <a:rPr lang="pl-PL" dirty="0"/>
              <a:t>	            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FBF4A-85A2-40B3-B407-3FD0EE709870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>
                <a:solidFill>
                  <a:srgbClr val="FF0000"/>
                </a:solidFill>
              </a:rPr>
              <a:t>Wypowiedzenie umowy o pracę</a:t>
            </a:r>
          </a:p>
        </p:txBody>
      </p:sp>
    </p:spTree>
    <p:extLst>
      <p:ext uri="{BB962C8B-B14F-4D97-AF65-F5344CB8AC3E}">
        <p14:creationId xmlns:p14="http://schemas.microsoft.com/office/powerpoint/2010/main" val="2166453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</TotalTime>
  <Words>227</Words>
  <Application>Microsoft Office PowerPoint</Application>
  <PresentationFormat>Pokaz na ekranie (4:3)</PresentationFormat>
  <Paragraphs>74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Calibri</vt:lpstr>
      <vt:lpstr>Lucida Sans Unicode</vt:lpstr>
      <vt:lpstr>Verdana</vt:lpstr>
      <vt:lpstr>Wingdings 2</vt:lpstr>
      <vt:lpstr>Wingdings 3</vt:lpstr>
      <vt:lpstr>Hol</vt:lpstr>
      <vt:lpstr>Wypowiedzenie                 umowy  o pracę </vt:lpstr>
      <vt:lpstr>Wypowiedzenie umowy o pracę</vt:lpstr>
      <vt:lpstr>Wypowiedzenie umowy o pracę</vt:lpstr>
      <vt:lpstr>Wypowiedzenie umowy o pracę</vt:lpstr>
      <vt:lpstr>Wypowiedzenie umowy o pracę</vt:lpstr>
      <vt:lpstr>Wypowiedzenie umowy o pracę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Wypowiedzenie umowy o pracę</dc:title>
  <dc:creator>Jacek</dc:creator>
  <cp:lastModifiedBy>Jacek Borowicz</cp:lastModifiedBy>
  <cp:revision>12</cp:revision>
  <dcterms:created xsi:type="dcterms:W3CDTF">2013-12-09T12:06:20Z</dcterms:created>
  <dcterms:modified xsi:type="dcterms:W3CDTF">2020-04-27T09:02:47Z</dcterms:modified>
</cp:coreProperties>
</file>