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27A83C-6917-2B4A-9D8C-58B10AA49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5BFFB3-8EA6-D24C-8FAD-B530E0BCB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AE1036-EB2A-B447-B277-CC907861A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1A6C94-CFCF-E142-BA75-AE8BCAF2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76C1BE-3DC3-1044-A73B-33AD32E0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50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DD2D19-DA34-E741-9A2F-7DC08D7C0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42FB992-1BE0-1440-9B00-D89CAFB5E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CF1D40-5D8E-CD42-A7E6-6975E9B1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AF1F7C-6600-9849-8431-3119A07D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497662-9E67-054C-A9CB-38335A38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74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6641184-DE50-784B-8A53-D03E12EC1D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E593CA-8AFF-1148-B595-CA389EB01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002293-6A5E-5D42-A855-8D35C5B7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5B4A38-C589-BB4A-A8A5-A1F96BA1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57E50FF-75C1-2343-9E29-353AEB98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348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8234-0E03-9140-ADBD-E5A884EE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6B365F-2D94-A345-B986-2F33D3F5F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56C45A-9EC9-7448-B25F-EF00E12C2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211713-910E-D642-8948-B4F6BA993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A1549B-5833-D146-B18D-FB604ECA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59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61FBA8-279B-4147-9FD0-53CA7A52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8341ED-CADD-744B-B546-12A286BB6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06BBF4-A40B-1547-B9B1-D343AF56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5890E0-EC3F-F746-847D-A590D4A3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39B925-BE15-7448-AC2E-83C67372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32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6CD64-4110-6B43-A4D4-CB076E03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3AC4A3-C2A1-8E40-812E-4AB86816C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381189A-5D11-6C4C-8E74-3CE444C43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9311329-DA5F-D748-85CF-6507D676F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15145C-F9E2-024F-8994-A981AD0A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7BE1EF5-E280-CC40-81E8-4283AD429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012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FE7862-229B-FF4F-BF33-EC75FB148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F97387-4F8A-4E4A-BFEE-B81973E3A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B8660D-BF07-4947-ABA4-193AC48D8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C4BD881-7DBC-7244-BF7F-7B5BC5440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9FAE2A8-A402-684F-8708-004B9C295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D48788A-8AC9-5547-9138-7D819B36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31742AA-E619-D34C-B9EC-61F6F267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8A5DB04-3F49-ED41-A485-27B9FFF2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91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87C058-F2A7-F94B-9A4B-0D64FC16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ECCB4C5-CE66-D94D-B2FB-60FF7089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1145041-8891-704A-ACD7-06E0EA13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03B4C28-D957-C648-A8DF-F871ABC5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22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60987B9-FE25-884A-AC8C-B8E782ACD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D1249C8-354A-8744-9035-4F7AADF7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694033-94C1-6842-AA30-56F7F6E41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221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AED124-70BC-7F49-8832-C0885E63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42DE1-AC76-8C4C-B04C-0C531F843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095635A-3822-EA4B-81F4-5FF4260F8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9E70394-57C3-6B4E-A59A-78AA624D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79AA11A-CF63-234D-B3C9-FE33D2B3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77C8FA-DEBF-A848-B5A0-C8EFC590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90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AB95CD-71B9-4948-AC79-D40EC932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E043282-AAA8-864C-86E2-D0746446C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7D3C6D0-47D5-AB47-9666-96857A5B4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64BE09-9A7C-8449-83C3-C6EE4208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224554A-511A-EE4F-8666-36E9FFA1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2AA823-668E-0D49-97B2-AAF74D1E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B94B1C-B06C-4A41-B07F-909507BDE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E2984A-171C-4A41-AB79-3A6663E32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DDEC7D-6572-D443-9BE9-3ADE0DD1A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8144-7A4D-D644-9748-2F8188B3B8ED}" type="datetimeFigureOut">
              <a:rPr lang="pl-PL" smtClean="0"/>
              <a:t>06.11.2021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3FD888-5BA2-124C-A7B9-3E503BEF8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2EB110-41DC-A847-A804-24D51F61A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7A0C-6B1A-9442-BA01-942B9268F9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74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B83E4FE-3A78-9E4D-83F8-77EF6A8A1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Marketing – koncepcja nowego przedsiębiorstwa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BCF52DC-F34A-5E4D-8576-DEEDBBA49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Nazwa przedsiębiorstwa</a:t>
            </a:r>
          </a:p>
          <a:p>
            <a:r>
              <a:rPr lang="pl-PL" dirty="0"/>
              <a:t>Forma prawna</a:t>
            </a:r>
          </a:p>
          <a:p>
            <a:r>
              <a:rPr lang="pl-PL" dirty="0"/>
              <a:t>Zakres działalności</a:t>
            </a:r>
          </a:p>
          <a:p>
            <a:r>
              <a:rPr lang="pl-PL" dirty="0"/>
              <a:t>Lokalizacja</a:t>
            </a:r>
          </a:p>
          <a:p>
            <a:r>
              <a:rPr lang="pl-PL" dirty="0"/>
              <a:t>Charakterystyka klientów</a:t>
            </a:r>
          </a:p>
          <a:p>
            <a:r>
              <a:rPr lang="pl-PL" dirty="0"/>
              <a:t>Analiza konkurencji</a:t>
            </a:r>
          </a:p>
          <a:p>
            <a:r>
              <a:rPr lang="pl-PL" dirty="0"/>
              <a:t>Sposoby pozycjonowania (wyróżnienia) na rynku </a:t>
            </a:r>
          </a:p>
          <a:p>
            <a:r>
              <a:rPr lang="pl-PL" dirty="0"/>
              <a:t>Wskazać cechy produktu / usługi, ceny , miejsce dystrybucji / formy promocji.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5473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Macintosh PowerPoint</Application>
  <PresentationFormat>Panoramiczny</PresentationFormat>
  <Paragraphs>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Marketing – koncepcja nowego przedsiębiorstwa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– koncepcja nowego przedsiębiorstwa</dc:title>
  <dc:creator>Kasia Szalonka</dc:creator>
  <cp:lastModifiedBy>Kasia Szalonka</cp:lastModifiedBy>
  <cp:revision>1</cp:revision>
  <dcterms:created xsi:type="dcterms:W3CDTF">2021-11-06T15:39:05Z</dcterms:created>
  <dcterms:modified xsi:type="dcterms:W3CDTF">2021-11-06T15:43:14Z</dcterms:modified>
</cp:coreProperties>
</file>