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9" r:id="rId4"/>
    <p:sldId id="257" r:id="rId5"/>
    <p:sldId id="261" r:id="rId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148233-FDA8-4E40-B4BB-6EB43A83E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5B95198-AC16-4CEF-87B2-21AB140E7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3C8581-5F41-44D7-9364-5BBC2F71E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69202D-464C-489D-A850-0A0195D1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F839DE-BF81-49D6-BA9F-43331DE6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652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551F66-5F9B-4C48-B302-AC2DD9F4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DA9425A-9488-4633-8F95-A93D60B09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64DCF1-CEBF-4F78-9EE9-49688266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FD4BB1-EE6F-43A9-8BB5-B4F4F753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125455-5170-4113-9C1B-68283AB6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29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E60989A-9A1E-4B11-BA79-29B9D30D2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5EB683-A9DE-4909-A7B8-18AD5A313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EBF964-440F-4871-900F-0ED63FF9C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296ECDC-E069-4EBF-97F0-45215406C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6BB3C5-D3CD-4A80-B1A7-AE4D2BE61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74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A3D919-B4E6-4D40-8C33-7DE6ACF6A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304ED4-1AB8-4902-972C-A3214E8A4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843641-214B-4EF8-89F6-1BFB79920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6271E33-F847-43D2-8FFF-8EB3FAF8B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13AF42-B02C-4193-A9A6-A6FC1DC3C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943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74D36F-FC14-4DE1-99AC-7BC3B05A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D517C4-51E7-457E-9D06-EBDBB9723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73CC25-5314-4D2C-9F01-F74DEC7C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4AE3A6-4B51-4077-95AD-94251444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ADCF0D-D79E-4143-B479-5BE3E3B57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767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BB789F-8DA3-4BB3-AFFF-C333EBB2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2BC19D-ADFB-4248-A761-2931CFB20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FCD2E99-AAF8-4A0B-8741-0BB5CC5BF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09FFD3F-B762-4996-A9C8-967ABB4F2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E197E2-F3A4-48E3-9D4C-3F61627E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07366A-277B-407B-A5A1-B1F6DFBB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89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18890-8AB1-4CDC-A8D8-2B86E327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1394C5-7BD3-4644-AED8-2C069B78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1175714-B61E-4C58-B14C-9223E4892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174C076-54ED-4F32-93E0-38FDE1182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B35D8CD-A9E0-424B-AF4C-13764937D5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E035CE9-3872-47F3-AA51-61EF9B60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0DF8141-4B12-472C-B106-E634EE6FA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7192B85-7F93-45AF-B16E-66091706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768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1F960C-2B11-4704-B37F-BB020B69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6402AC0-94CA-4A4F-976B-D28A4AD8F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08CF383-E2BE-4577-A37D-34C61488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DBA2DCF-A16D-4275-BA80-532F5D0B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32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684D4E3-52F7-4011-9751-F0C4FA2D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D775FC0-BDEC-4F74-9C9F-B794C8113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C045CE3-9D80-4653-A534-71F7F79AA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39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EE0F26-9ABF-492B-93EA-BA730D8CE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E861C8-9DEF-4A39-B711-C66E1DE57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10C4227-8402-485E-9717-1ACE1215C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6F0D073-1A93-46B2-866B-5D1AF2AE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ABAAE6-A61C-4897-8E1A-368D473A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42A4D1-62CF-4EB9-8FA8-3EE45A832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74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61B5A-87A2-4664-844F-76E10DD1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C1E76D9-B63D-4C98-9F63-E02C8B51D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1E1523-7DF6-4B68-B44B-A44000130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A71FEB-BAF8-4C1A-B144-180732A0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5ECC79-9FB4-4936-9828-8CA26D4A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3388B3-4B12-4475-8046-0906D3D4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51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C5D508E-EEA3-4BE2-8D74-D79B1F4A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393DCDC-603F-4475-8443-3C74A7AD6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127F14-FA2E-489B-8D44-74ABBA051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B080-A4FB-4EB7-A6B3-6BDFF5E0F1D9}" type="datetimeFigureOut">
              <a:rPr lang="pl-PL" smtClean="0"/>
              <a:t>13.11.2018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93CCB1-C078-4C9F-8EE2-0CDE6FBBE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7D4588-C22A-4603-B3C1-287C945A1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E434-4AB8-4447-A51F-8261A014A8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57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DE49B9-CB63-4E9F-8EA4-5110D4AE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A8053D-BB78-45A2-B7B5-9CA0BEC33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pl-PL" b="1" dirty="0"/>
              <a:t>1. Eksperymenty w </a:t>
            </a:r>
            <a:r>
              <a:rPr lang="pl-PL" b="1" dirty="0" err="1"/>
              <a:t>Hawthorne</a:t>
            </a:r>
            <a:r>
              <a:rPr lang="pl-PL" b="1" dirty="0"/>
              <a:t> od 1927 roku prowadzone były pod kierownictwem: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F. W. Taylora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E. Mayo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H. </a:t>
            </a:r>
            <a:r>
              <a:rPr lang="pl-PL" dirty="0" err="1"/>
              <a:t>Fayola</a:t>
            </a:r>
            <a:endParaRPr lang="pl-PL" dirty="0"/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M. Webera</a:t>
            </a:r>
          </a:p>
          <a:p>
            <a:pPr marL="0" lvl="0" indent="0">
              <a:buNone/>
            </a:pPr>
            <a:r>
              <a:rPr lang="pl-PL" b="1" dirty="0"/>
              <a:t>2. H. </a:t>
            </a:r>
            <a:r>
              <a:rPr lang="pl-PL" b="1" dirty="0" err="1"/>
              <a:t>Fayol</a:t>
            </a:r>
            <a:r>
              <a:rPr lang="pl-PL" b="1" dirty="0"/>
              <a:t> to przedstawiciel: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naukowego zarządzania szkoły klasycznej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</a:t>
            </a:r>
            <a:r>
              <a:rPr lang="pl-PL" dirty="0" err="1"/>
              <a:t>human</a:t>
            </a:r>
            <a:r>
              <a:rPr lang="pl-PL" dirty="0"/>
              <a:t> relations szkoły behawioralnej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administracyjnego szkoły klasycznej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administracyjnego szkoły behawioralnej</a:t>
            </a:r>
          </a:p>
          <a:p>
            <a:pPr marL="0" lvl="0" indent="0">
              <a:buNone/>
            </a:pPr>
            <a:r>
              <a:rPr lang="pl-PL" b="1" dirty="0"/>
              <a:t>3. A. Maslow to przedstawiciel: 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administracyjnego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naukowego zarządzania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behawioralnego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</a:t>
            </a:r>
            <a:r>
              <a:rPr lang="pl-PL" dirty="0" err="1"/>
              <a:t>human</a:t>
            </a:r>
            <a:r>
              <a:rPr lang="pl-PL" dirty="0"/>
              <a:t> relations</a:t>
            </a:r>
          </a:p>
          <a:p>
            <a:pPr marL="0" lvl="0" indent="0">
              <a:buNone/>
            </a:pPr>
            <a:r>
              <a:rPr lang="pl-PL" b="1" dirty="0"/>
              <a:t>4. Za pioniera socjologicznego podejścia do organizacji uznajemy: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Ch. I. Barnarda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M. P. </a:t>
            </a:r>
            <a:r>
              <a:rPr lang="pl-PL" dirty="0" err="1"/>
              <a:t>Follet</a:t>
            </a:r>
            <a:endParaRPr lang="pl-PL" dirty="0"/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H. </a:t>
            </a:r>
            <a:r>
              <a:rPr lang="pl-PL" dirty="0" err="1"/>
              <a:t>Fayola</a:t>
            </a:r>
            <a:endParaRPr lang="pl-PL" dirty="0"/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D. </a:t>
            </a:r>
            <a:r>
              <a:rPr lang="pl-PL" dirty="0" err="1"/>
              <a:t>McGregora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081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CB7D03-6E28-4FBA-A636-2A4E83CA1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B2220-604A-454D-9D47-568DC3CE8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pl-PL" b="1" dirty="0"/>
              <a:t>5. Efekt 2+2=5 to: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Synergia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Sprzężenie zwrotne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Przepływ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Entropia</a:t>
            </a:r>
          </a:p>
          <a:p>
            <a:pPr marL="0" lvl="0" indent="0">
              <a:buNone/>
            </a:pPr>
            <a:r>
              <a:rPr lang="pl-PL" b="1" dirty="0"/>
              <a:t>6. Prawo harmonii sformułował: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S. Bieńkowski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P. Drzewiecki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Z. Rytel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K. Adamiecki</a:t>
            </a:r>
          </a:p>
          <a:p>
            <a:pPr marL="0" lvl="0" indent="0">
              <a:buNone/>
            </a:pPr>
            <a:r>
              <a:rPr lang="pl-PL" b="1" dirty="0"/>
              <a:t>7. Założenie, że nie istnieje uniwersalny sposób zarządzania w każdych okolicznościach to założenie: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badań operacyjnych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Podejścia systemowego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Podejścia sytuacyjnego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teorii decyzji</a:t>
            </a:r>
          </a:p>
          <a:p>
            <a:pPr marL="0" lvl="0" indent="0">
              <a:buNone/>
            </a:pPr>
            <a:r>
              <a:rPr lang="pl-PL" b="1" dirty="0"/>
              <a:t>8. Twierdzenie, że pracownik jest nie tylko człowiekiem ekonomicznym, ale też społecznym, należy do przedstawicieli: 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behawioralnego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Podejścia integrującego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Kierunku badań operacyjnych</a:t>
            </a:r>
          </a:p>
          <a:p>
            <a:pPr marL="514350" lvl="0" indent="-514350">
              <a:buFont typeface="+mj-lt"/>
              <a:buAutoNum type="alphaUcPeriod"/>
            </a:pPr>
            <a:r>
              <a:rPr lang="pl-PL" dirty="0"/>
              <a:t>Szkoły klasycznej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3456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BF206E8-B018-43D5-B35B-9614A286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Dopasuj podane niżej nazwiska do odpowiedniej szkoły i kierunku w nauce organizacji i zarządzania: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2E2B0EC-61A5-43AD-A7A1-50A858B71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825624"/>
            <a:ext cx="6019800" cy="503237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A. MASLOW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CH. AGRYRIS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CH. I. BARNARD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D. MCGREGOR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E. MAYO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F. B. GILBRETH I L. E. MOLLER-GILBRETH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F. W. TAYLOR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H. EMERSON</a:t>
            </a:r>
          </a:p>
          <a:p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A8FDACE-0A45-4168-B16F-BD55A58D0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503237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H. FAYOL </a:t>
            </a:r>
            <a:endParaRPr lang="pl-PL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H. KOONTZ I C. O’DONNELL</a:t>
            </a:r>
            <a:endParaRPr lang="pl-PL" dirty="0"/>
          </a:p>
          <a:p>
            <a:pPr marL="514350" lvl="0" indent="-514350">
              <a:buFont typeface="+mj-lt"/>
              <a:buAutoNum type="arabicPeriod" startAt="9"/>
            </a:pPr>
            <a:r>
              <a:rPr lang="pl-PL" dirty="0"/>
              <a:t>H. L. GANTT</a:t>
            </a:r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H. SIMON</a:t>
            </a:r>
            <a:endParaRPr lang="pl-PL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M. P. FOLLET</a:t>
            </a:r>
            <a:endParaRPr lang="pl-PL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M. WEBER</a:t>
            </a:r>
            <a:endParaRPr lang="pl-PL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R. LIKERT</a:t>
            </a:r>
            <a:endParaRPr lang="pl-PL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dirty="0"/>
              <a:t>R. MCNA</a:t>
            </a:r>
            <a:r>
              <a:rPr lang="pl-PL" dirty="0"/>
              <a:t>M</a:t>
            </a:r>
            <a:r>
              <a:rPr lang="en-US" dirty="0"/>
              <a:t>ARA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56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B2F22007-6A23-41A4-AF73-A9007946312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211015"/>
          <a:ext cx="10515600" cy="309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33552373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72542581"/>
                    </a:ext>
                  </a:extLst>
                </a:gridCol>
              </a:tblGrid>
              <a:tr h="1030068">
                <a:tc>
                  <a:txBody>
                    <a:bodyPr/>
                    <a:lstStyle/>
                    <a:p>
                      <a:r>
                        <a:rPr lang="pl-PL" dirty="0"/>
                        <a:t>SZKOŁA KLASYCZNA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SZKOŁA BEHAWIORALNA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069525"/>
                  </a:ext>
                </a:extLst>
              </a:tr>
              <a:tr h="1030068">
                <a:tc>
                  <a:txBody>
                    <a:bodyPr/>
                    <a:lstStyle/>
                    <a:p>
                      <a:r>
                        <a:rPr lang="pl-PL" dirty="0"/>
                        <a:t>KIERUNEK NAUKOWEGO ZARZĄDZANIA: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KIERUNEK HUMAN RELATIONS: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983743"/>
                  </a:ext>
                </a:extLst>
              </a:tr>
              <a:tr h="1030068">
                <a:tc>
                  <a:txBody>
                    <a:bodyPr/>
                    <a:lstStyle/>
                    <a:p>
                      <a:r>
                        <a:rPr lang="pl-PL" dirty="0"/>
                        <a:t>KIERUNEK ADMINISTRACYJNY: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KIERUNEK BEHAWIORALNY: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686697"/>
                  </a:ext>
                </a:extLst>
              </a:tr>
            </a:tbl>
          </a:graphicData>
        </a:graphic>
      </p:graphicFrame>
      <p:graphicFrame>
        <p:nvGraphicFramePr>
          <p:cNvPr id="8" name="Symbol zastępczy zawartości 6">
            <a:extLst>
              <a:ext uri="{FF2B5EF4-FFF2-40B4-BE49-F238E27FC236}">
                <a16:creationId xmlns:a16="http://schemas.microsoft.com/office/drawing/2014/main" id="{D82A49AE-EE0B-40A3-A1CE-55FB84DCB88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3556781"/>
          <a:ext cx="10515600" cy="1818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33552373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772542581"/>
                    </a:ext>
                  </a:extLst>
                </a:gridCol>
              </a:tblGrid>
              <a:tr h="909043">
                <a:tc>
                  <a:txBody>
                    <a:bodyPr/>
                    <a:lstStyle/>
                    <a:p>
                      <a:r>
                        <a:rPr lang="pl-PL" dirty="0"/>
                        <a:t>SZKOŁA ILOŚCIOWA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SZKOŁA SYSTEMÓW SPOŁECZNYCH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069525"/>
                  </a:ext>
                </a:extLst>
              </a:tr>
              <a:tr h="90904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983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64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235836-F3F4-452D-A463-2C420B1C8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 kim możemy powiązać podane niżej pojęcia?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E5980-37BC-4FC9-B772-452A1484F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pl-PL" dirty="0"/>
              <a:t>ZASADA ZWIĘKSZANIA UDZIAŁU UZDOLNIEŃ ADMINISTRACYJNYCH =&gt;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l-PL" dirty="0"/>
              <a:t>TEZA O NIEUNIKNIONOŚCI KONFLIKTÓW W ORGANIZACJI =&gt;</a:t>
            </a:r>
          </a:p>
          <a:p>
            <a:pPr marL="514350" indent="-514350">
              <a:buAutoNum type="arabicParenR"/>
            </a:pPr>
            <a:r>
              <a:rPr lang="pl-PL" dirty="0"/>
              <a:t>„CUDOWNI CHŁOPCY” (</a:t>
            </a:r>
            <a:r>
              <a:rPr lang="pl-PL" dirty="0" err="1"/>
              <a:t>Whiz</a:t>
            </a:r>
            <a:r>
              <a:rPr lang="pl-PL" dirty="0"/>
              <a:t> Kids) =&gt;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l-PL" dirty="0"/>
              <a:t>EKSPERYMETY W BETHELEM STEEL COMPANY =&gt;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l-PL" dirty="0"/>
              <a:t>PRAWO HARMONII =&gt;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l-PL" dirty="0"/>
              <a:t>TYPOLOGIA FUNKCJI ZASADNICZYCH ORGANIZACJI =&gt;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l-PL" dirty="0"/>
              <a:t>ZASADY NAUKOWEGO ZARZĄDZANIA =&gt;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pl-PL" dirty="0"/>
              <a:t>EKSPERYMENTY W HAWTHORNE =&gt;</a:t>
            </a:r>
          </a:p>
          <a:p>
            <a:pPr marL="514350" indent="-514350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38420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341</Words>
  <Application>Microsoft Office PowerPoint</Application>
  <PresentationFormat>Panoramiczny</PresentationFormat>
  <Paragraphs>74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Dopasuj podane niżej nazwiska do odpowiedniej szkoły i kierunku w nauce organizacji i zarządzania: </vt:lpstr>
      <vt:lpstr>Prezentacja programu PowerPoint</vt:lpstr>
      <vt:lpstr>Z kim możemy powiązać podane niżej pojęcia?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Karina Pilarz</dc:creator>
  <cp:lastModifiedBy>Karina Pilarz</cp:lastModifiedBy>
  <cp:revision>2</cp:revision>
  <cp:lastPrinted>2018-11-13T12:51:45Z</cp:lastPrinted>
  <dcterms:created xsi:type="dcterms:W3CDTF">2018-11-13T12:49:45Z</dcterms:created>
  <dcterms:modified xsi:type="dcterms:W3CDTF">2018-11-13T13:32:16Z</dcterms:modified>
</cp:coreProperties>
</file>