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76" r:id="rId8"/>
    <p:sldId id="277" r:id="rId9"/>
    <p:sldId id="262" r:id="rId10"/>
    <p:sldId id="283" r:id="rId11"/>
    <p:sldId id="263" r:id="rId12"/>
    <p:sldId id="280" r:id="rId13"/>
    <p:sldId id="264" r:id="rId14"/>
    <p:sldId id="266" r:id="rId15"/>
    <p:sldId id="282" r:id="rId16"/>
    <p:sldId id="281" r:id="rId17"/>
    <p:sldId id="267" r:id="rId18"/>
    <p:sldId id="287" r:id="rId19"/>
    <p:sldId id="268" r:id="rId20"/>
    <p:sldId id="285" r:id="rId21"/>
    <p:sldId id="284" r:id="rId22"/>
    <p:sldId id="269" r:id="rId23"/>
    <p:sldId id="270" r:id="rId24"/>
    <p:sldId id="275" r:id="rId25"/>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99"/>
    <a:srgbClr val="D5D5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Styl z motywem 1 — Ak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CED13A-A9E5-4488-9BDF-A2489781CAD7}" type="doc">
      <dgm:prSet loTypeId="urn:microsoft.com/office/officeart/2005/8/layout/default" loCatId="list" qsTypeId="urn:microsoft.com/office/officeart/2005/8/quickstyle/simple1" qsCatId="simple" csTypeId="urn:microsoft.com/office/officeart/2005/8/colors/accent6_3" csCatId="accent6" phldr="1"/>
      <dgm:spPr/>
      <dgm:t>
        <a:bodyPr/>
        <a:lstStyle/>
        <a:p>
          <a:endParaRPr lang="pl-PL"/>
        </a:p>
      </dgm:t>
    </dgm:pt>
    <dgm:pt modelId="{BBBE5778-9F0F-4B03-AE71-6005CEFB5AD5}">
      <dgm:prSet phldrT="[Tekst]"/>
      <dgm:spPr/>
      <dgm:t>
        <a:bodyPr/>
        <a:lstStyle/>
        <a:p>
          <a:r>
            <a:rPr lang="pl-PL" dirty="0"/>
            <a:t>pozytywne</a:t>
          </a:r>
        </a:p>
      </dgm:t>
    </dgm:pt>
    <dgm:pt modelId="{3B117591-FDA5-48BD-9621-B38FEBBACA1F}" type="parTrans" cxnId="{B04A6674-E958-422C-A45A-513F75855B12}">
      <dgm:prSet/>
      <dgm:spPr/>
      <dgm:t>
        <a:bodyPr/>
        <a:lstStyle/>
        <a:p>
          <a:endParaRPr lang="pl-PL"/>
        </a:p>
      </dgm:t>
    </dgm:pt>
    <dgm:pt modelId="{DE175564-F2AE-4D8E-824F-27E6D34D7AF7}" type="sibTrans" cxnId="{B04A6674-E958-422C-A45A-513F75855B12}">
      <dgm:prSet/>
      <dgm:spPr/>
      <dgm:t>
        <a:bodyPr/>
        <a:lstStyle/>
        <a:p>
          <a:endParaRPr lang="pl-PL"/>
        </a:p>
      </dgm:t>
    </dgm:pt>
    <dgm:pt modelId="{5EFDD876-B067-44C7-8811-037C72ED4E4B}">
      <dgm:prSet phldrT="[Tekst]"/>
      <dgm:spPr/>
      <dgm:t>
        <a:bodyPr/>
        <a:lstStyle/>
        <a:p>
          <a:r>
            <a:rPr lang="pl-PL" dirty="0"/>
            <a:t>negatywne</a:t>
          </a:r>
        </a:p>
      </dgm:t>
    </dgm:pt>
    <dgm:pt modelId="{8AA77D17-85A9-430D-A66D-700A57A80537}" type="parTrans" cxnId="{27E31D09-B38C-49BD-BE04-5F683A9403B2}">
      <dgm:prSet/>
      <dgm:spPr/>
      <dgm:t>
        <a:bodyPr/>
        <a:lstStyle/>
        <a:p>
          <a:endParaRPr lang="pl-PL"/>
        </a:p>
      </dgm:t>
    </dgm:pt>
    <dgm:pt modelId="{677AE346-9616-4590-9317-80C505F86A72}" type="sibTrans" cxnId="{27E31D09-B38C-49BD-BE04-5F683A9403B2}">
      <dgm:prSet/>
      <dgm:spPr/>
      <dgm:t>
        <a:bodyPr/>
        <a:lstStyle/>
        <a:p>
          <a:endParaRPr lang="pl-PL"/>
        </a:p>
      </dgm:t>
    </dgm:pt>
    <dgm:pt modelId="{EFDC794A-59FB-4009-9133-33428D34E31D}">
      <dgm:prSet phldrT="[Tekst]"/>
      <dgm:spPr/>
      <dgm:t>
        <a:bodyPr/>
        <a:lstStyle/>
        <a:p>
          <a:r>
            <a:rPr lang="pl-PL" dirty="0"/>
            <a:t>proste</a:t>
          </a:r>
        </a:p>
      </dgm:t>
    </dgm:pt>
    <dgm:pt modelId="{704D931C-BF61-417D-8B43-52CCDF4A3D96}" type="parTrans" cxnId="{C4DA8669-B077-4D97-886F-726AE117FC93}">
      <dgm:prSet/>
      <dgm:spPr/>
      <dgm:t>
        <a:bodyPr/>
        <a:lstStyle/>
        <a:p>
          <a:endParaRPr lang="pl-PL"/>
        </a:p>
      </dgm:t>
    </dgm:pt>
    <dgm:pt modelId="{6C140963-E001-4DF4-A9E0-A26C70DCEA13}" type="sibTrans" cxnId="{C4DA8669-B077-4D97-886F-726AE117FC93}">
      <dgm:prSet/>
      <dgm:spPr/>
      <dgm:t>
        <a:bodyPr/>
        <a:lstStyle/>
        <a:p>
          <a:endParaRPr lang="pl-PL"/>
        </a:p>
      </dgm:t>
    </dgm:pt>
    <dgm:pt modelId="{04E6813A-FB91-4A53-8B04-C82A06432B33}">
      <dgm:prSet phldrT="[Tekst]"/>
      <dgm:spPr/>
      <dgm:t>
        <a:bodyPr/>
        <a:lstStyle/>
        <a:p>
          <a:r>
            <a:rPr lang="pl-PL" dirty="0"/>
            <a:t>złożone</a:t>
          </a:r>
        </a:p>
      </dgm:t>
    </dgm:pt>
    <dgm:pt modelId="{49E2553F-FDB9-457F-9537-461A15F8C5A1}" type="parTrans" cxnId="{5D729192-8353-4E92-B270-E197D696235F}">
      <dgm:prSet/>
      <dgm:spPr/>
      <dgm:t>
        <a:bodyPr/>
        <a:lstStyle/>
        <a:p>
          <a:endParaRPr lang="pl-PL"/>
        </a:p>
      </dgm:t>
    </dgm:pt>
    <dgm:pt modelId="{B1386435-4B5B-4D63-AD59-90883BB2AD0D}" type="sibTrans" cxnId="{5D729192-8353-4E92-B270-E197D696235F}">
      <dgm:prSet/>
      <dgm:spPr/>
      <dgm:t>
        <a:bodyPr/>
        <a:lstStyle/>
        <a:p>
          <a:endParaRPr lang="pl-PL"/>
        </a:p>
      </dgm:t>
    </dgm:pt>
    <dgm:pt modelId="{C2CB3F0F-09AE-45E1-BC87-CF9C9A7EBDA4}">
      <dgm:prSet phldrT="[Tekst]"/>
      <dgm:spPr/>
      <dgm:t>
        <a:bodyPr/>
        <a:lstStyle/>
        <a:p>
          <a:r>
            <a:rPr lang="pl-PL" dirty="0"/>
            <a:t>zbiorowe</a:t>
          </a:r>
        </a:p>
      </dgm:t>
    </dgm:pt>
    <dgm:pt modelId="{CDAE8641-7BB0-437F-B908-F0CC2F2F7DBE}" type="parTrans" cxnId="{6A5D2923-7912-4559-A577-AC4CD61927E2}">
      <dgm:prSet/>
      <dgm:spPr/>
      <dgm:t>
        <a:bodyPr/>
        <a:lstStyle/>
        <a:p>
          <a:endParaRPr lang="pl-PL"/>
        </a:p>
      </dgm:t>
    </dgm:pt>
    <dgm:pt modelId="{3B99A24B-D491-4B50-9793-F5304BD4CDE0}" type="sibTrans" cxnId="{6A5D2923-7912-4559-A577-AC4CD61927E2}">
      <dgm:prSet/>
      <dgm:spPr/>
      <dgm:t>
        <a:bodyPr/>
        <a:lstStyle/>
        <a:p>
          <a:endParaRPr lang="pl-PL"/>
        </a:p>
      </dgm:t>
    </dgm:pt>
    <dgm:pt modelId="{201F9185-6578-43F2-94BA-3A7CAC904D0C}">
      <dgm:prSet/>
      <dgm:spPr/>
      <dgm:t>
        <a:bodyPr/>
        <a:lstStyle/>
        <a:p>
          <a:r>
            <a:rPr lang="pl-PL" dirty="0"/>
            <a:t>indywidualne</a:t>
          </a:r>
        </a:p>
      </dgm:t>
    </dgm:pt>
    <dgm:pt modelId="{32554BB9-42B7-46D8-B3AC-BC63D37BBD61}" type="parTrans" cxnId="{114B675F-5B7F-4BAF-A93D-891A4945ACA2}">
      <dgm:prSet/>
      <dgm:spPr/>
      <dgm:t>
        <a:bodyPr/>
        <a:lstStyle/>
        <a:p>
          <a:endParaRPr lang="pl-PL"/>
        </a:p>
      </dgm:t>
    </dgm:pt>
    <dgm:pt modelId="{59D99EF7-A25B-485B-A2CA-20FCA72A6A6D}" type="sibTrans" cxnId="{114B675F-5B7F-4BAF-A93D-891A4945ACA2}">
      <dgm:prSet/>
      <dgm:spPr/>
      <dgm:t>
        <a:bodyPr/>
        <a:lstStyle/>
        <a:p>
          <a:endParaRPr lang="pl-PL"/>
        </a:p>
      </dgm:t>
    </dgm:pt>
    <dgm:pt modelId="{946CE3D9-B19E-48C2-8C10-42C6CE3152EA}">
      <dgm:prSet/>
      <dgm:spPr/>
      <dgm:t>
        <a:bodyPr/>
        <a:lstStyle/>
        <a:p>
          <a:r>
            <a:rPr lang="pl-PL" dirty="0"/>
            <a:t>rozpoznawcze</a:t>
          </a:r>
        </a:p>
      </dgm:t>
    </dgm:pt>
    <dgm:pt modelId="{E9535B8D-ECFC-486D-861B-C0BB131A667A}" type="parTrans" cxnId="{C1156CCD-62EC-4A5B-BAE4-2321EA5F8001}">
      <dgm:prSet/>
      <dgm:spPr/>
      <dgm:t>
        <a:bodyPr/>
        <a:lstStyle/>
        <a:p>
          <a:endParaRPr lang="pl-PL"/>
        </a:p>
      </dgm:t>
    </dgm:pt>
    <dgm:pt modelId="{9048D7ED-2F12-401D-A3FA-45C1F3BDFA8A}" type="sibTrans" cxnId="{C1156CCD-62EC-4A5B-BAE4-2321EA5F8001}">
      <dgm:prSet/>
      <dgm:spPr/>
      <dgm:t>
        <a:bodyPr/>
        <a:lstStyle/>
        <a:p>
          <a:endParaRPr lang="pl-PL"/>
        </a:p>
      </dgm:t>
    </dgm:pt>
    <dgm:pt modelId="{E23FE71C-0D85-4F1D-95AD-7A033CD8E7C7}">
      <dgm:prSet/>
      <dgm:spPr/>
      <dgm:t>
        <a:bodyPr/>
        <a:lstStyle/>
        <a:p>
          <a:r>
            <a:rPr lang="pl-PL" dirty="0"/>
            <a:t>wykonawcze</a:t>
          </a:r>
        </a:p>
      </dgm:t>
    </dgm:pt>
    <dgm:pt modelId="{B7F6F75C-D577-440F-B07E-C07A7A00A266}" type="parTrans" cxnId="{08969B7A-CABC-483B-A391-707817DA849E}">
      <dgm:prSet/>
      <dgm:spPr/>
      <dgm:t>
        <a:bodyPr/>
        <a:lstStyle/>
        <a:p>
          <a:endParaRPr lang="pl-PL"/>
        </a:p>
      </dgm:t>
    </dgm:pt>
    <dgm:pt modelId="{B47AB31E-FB48-4BDF-A55A-21A819290DBC}" type="sibTrans" cxnId="{08969B7A-CABC-483B-A391-707817DA849E}">
      <dgm:prSet/>
      <dgm:spPr/>
      <dgm:t>
        <a:bodyPr/>
        <a:lstStyle/>
        <a:p>
          <a:endParaRPr lang="pl-PL"/>
        </a:p>
      </dgm:t>
    </dgm:pt>
    <dgm:pt modelId="{3BA56342-CF17-4353-A984-4C5BDA6E3CFE}">
      <dgm:prSet/>
      <dgm:spPr/>
      <dgm:t>
        <a:bodyPr/>
        <a:lstStyle/>
        <a:p>
          <a:r>
            <a:rPr lang="pl-PL" dirty="0"/>
            <a:t>wyraźne</a:t>
          </a:r>
        </a:p>
      </dgm:t>
    </dgm:pt>
    <dgm:pt modelId="{81CA7B95-5A9F-4868-8C88-1ED481EA904B}" type="parTrans" cxnId="{B7300256-2EA5-4779-B07B-DFC393C62FC7}">
      <dgm:prSet/>
      <dgm:spPr/>
      <dgm:t>
        <a:bodyPr/>
        <a:lstStyle/>
        <a:p>
          <a:endParaRPr lang="pl-PL"/>
        </a:p>
      </dgm:t>
    </dgm:pt>
    <dgm:pt modelId="{C16C92ED-B838-49A8-8088-D3031DECAE67}" type="sibTrans" cxnId="{B7300256-2EA5-4779-B07B-DFC393C62FC7}">
      <dgm:prSet/>
      <dgm:spPr/>
      <dgm:t>
        <a:bodyPr/>
        <a:lstStyle/>
        <a:p>
          <a:endParaRPr lang="pl-PL"/>
        </a:p>
      </dgm:t>
    </dgm:pt>
    <dgm:pt modelId="{80072648-17B5-416E-BE65-38E5DC54E800}">
      <dgm:prSet/>
      <dgm:spPr/>
      <dgm:t>
        <a:bodyPr/>
        <a:lstStyle/>
        <a:p>
          <a:r>
            <a:rPr lang="pl-PL" dirty="0"/>
            <a:t>dorozumiane</a:t>
          </a:r>
        </a:p>
      </dgm:t>
    </dgm:pt>
    <dgm:pt modelId="{0C6D6800-3170-46D7-9200-F0DF46C9ADDC}" type="parTrans" cxnId="{4EC1B989-AE72-4C3D-B235-30BC453FEE05}">
      <dgm:prSet/>
      <dgm:spPr/>
      <dgm:t>
        <a:bodyPr/>
        <a:lstStyle/>
        <a:p>
          <a:endParaRPr lang="pl-PL"/>
        </a:p>
      </dgm:t>
    </dgm:pt>
    <dgm:pt modelId="{119AB8C6-9E42-4C10-8613-805183FEEA88}" type="sibTrans" cxnId="{4EC1B989-AE72-4C3D-B235-30BC453FEE05}">
      <dgm:prSet/>
      <dgm:spPr/>
      <dgm:t>
        <a:bodyPr/>
        <a:lstStyle/>
        <a:p>
          <a:endParaRPr lang="pl-PL"/>
        </a:p>
      </dgm:t>
    </dgm:pt>
    <dgm:pt modelId="{D6472334-491E-49F2-812F-DD189E0AEFCE}">
      <dgm:prSet/>
      <dgm:spPr/>
      <dgm:t>
        <a:bodyPr/>
        <a:lstStyle/>
        <a:p>
          <a:r>
            <a:rPr lang="pl-PL" dirty="0"/>
            <a:t>ustne</a:t>
          </a:r>
        </a:p>
      </dgm:t>
    </dgm:pt>
    <dgm:pt modelId="{27EB4F16-12BA-417B-A6A6-AA2DAF056338}" type="parTrans" cxnId="{550169B5-96EC-4032-8E9E-56856FC8B1EE}">
      <dgm:prSet/>
      <dgm:spPr/>
      <dgm:t>
        <a:bodyPr/>
        <a:lstStyle/>
        <a:p>
          <a:endParaRPr lang="pl-PL"/>
        </a:p>
      </dgm:t>
    </dgm:pt>
    <dgm:pt modelId="{A0B212D5-90F5-41F2-88B9-FBB20F9462E1}" type="sibTrans" cxnId="{550169B5-96EC-4032-8E9E-56856FC8B1EE}">
      <dgm:prSet/>
      <dgm:spPr/>
      <dgm:t>
        <a:bodyPr/>
        <a:lstStyle/>
        <a:p>
          <a:endParaRPr lang="pl-PL"/>
        </a:p>
      </dgm:t>
    </dgm:pt>
    <dgm:pt modelId="{21AD48F1-12CE-4C77-9461-D1E85FEE6751}">
      <dgm:prSet/>
      <dgm:spPr/>
      <dgm:t>
        <a:bodyPr/>
        <a:lstStyle/>
        <a:p>
          <a:r>
            <a:rPr lang="pl-PL" dirty="0"/>
            <a:t>pisemne</a:t>
          </a:r>
        </a:p>
      </dgm:t>
    </dgm:pt>
    <dgm:pt modelId="{1C2267F6-FC9C-46D8-8460-303786A0152F}" type="parTrans" cxnId="{5C1A4ED7-51C9-4FDE-A50C-C9694B16FCB6}">
      <dgm:prSet/>
      <dgm:spPr/>
      <dgm:t>
        <a:bodyPr/>
        <a:lstStyle/>
        <a:p>
          <a:endParaRPr lang="pl-PL"/>
        </a:p>
      </dgm:t>
    </dgm:pt>
    <dgm:pt modelId="{52AED063-3F73-49C6-B1A0-486D2555454C}" type="sibTrans" cxnId="{5C1A4ED7-51C9-4FDE-A50C-C9694B16FCB6}">
      <dgm:prSet/>
      <dgm:spPr/>
      <dgm:t>
        <a:bodyPr/>
        <a:lstStyle/>
        <a:p>
          <a:endParaRPr lang="pl-PL"/>
        </a:p>
      </dgm:t>
    </dgm:pt>
    <dgm:pt modelId="{628C55D3-B6B7-4F6C-BDAA-5E663A41256B}" type="pres">
      <dgm:prSet presAssocID="{CCCED13A-A9E5-4488-9BDF-A2489781CAD7}" presName="diagram" presStyleCnt="0">
        <dgm:presLayoutVars>
          <dgm:dir/>
          <dgm:resizeHandles val="exact"/>
        </dgm:presLayoutVars>
      </dgm:prSet>
      <dgm:spPr/>
    </dgm:pt>
    <dgm:pt modelId="{5B661D6F-2681-44C1-8901-320598111343}" type="pres">
      <dgm:prSet presAssocID="{BBBE5778-9F0F-4B03-AE71-6005CEFB5AD5}" presName="node" presStyleLbl="node1" presStyleIdx="0" presStyleCnt="12" custScaleY="35092">
        <dgm:presLayoutVars>
          <dgm:bulletEnabled val="1"/>
        </dgm:presLayoutVars>
      </dgm:prSet>
      <dgm:spPr/>
    </dgm:pt>
    <dgm:pt modelId="{2F3832A7-52B9-492C-AC84-FAB1A90A9D3A}" type="pres">
      <dgm:prSet presAssocID="{DE175564-F2AE-4D8E-824F-27E6D34D7AF7}" presName="sibTrans" presStyleCnt="0"/>
      <dgm:spPr/>
    </dgm:pt>
    <dgm:pt modelId="{153C5B3D-4654-4E6A-AD20-2DE7007CF84B}" type="pres">
      <dgm:prSet presAssocID="{5EFDD876-B067-44C7-8811-037C72ED4E4B}" presName="node" presStyleLbl="node1" presStyleIdx="1" presStyleCnt="12" custScaleY="35092">
        <dgm:presLayoutVars>
          <dgm:bulletEnabled val="1"/>
        </dgm:presLayoutVars>
      </dgm:prSet>
      <dgm:spPr/>
    </dgm:pt>
    <dgm:pt modelId="{E6F8886F-9417-4FA4-A770-8C860AA207B2}" type="pres">
      <dgm:prSet presAssocID="{677AE346-9616-4590-9317-80C505F86A72}" presName="sibTrans" presStyleCnt="0"/>
      <dgm:spPr/>
    </dgm:pt>
    <dgm:pt modelId="{4C9F8328-DC93-45DF-92E2-AEB5479643B6}" type="pres">
      <dgm:prSet presAssocID="{EFDC794A-59FB-4009-9133-33428D34E31D}" presName="node" presStyleLbl="node1" presStyleIdx="2" presStyleCnt="12" custScaleY="35092">
        <dgm:presLayoutVars>
          <dgm:bulletEnabled val="1"/>
        </dgm:presLayoutVars>
      </dgm:prSet>
      <dgm:spPr/>
    </dgm:pt>
    <dgm:pt modelId="{E0973178-30F9-4862-AE30-C4D9EC41EA8C}" type="pres">
      <dgm:prSet presAssocID="{6C140963-E001-4DF4-A9E0-A26C70DCEA13}" presName="sibTrans" presStyleCnt="0"/>
      <dgm:spPr/>
    </dgm:pt>
    <dgm:pt modelId="{AA83B29E-C999-4293-8DE8-20031C6418AD}" type="pres">
      <dgm:prSet presAssocID="{04E6813A-FB91-4A53-8B04-C82A06432B33}" presName="node" presStyleLbl="node1" presStyleIdx="3" presStyleCnt="12" custScaleY="35092">
        <dgm:presLayoutVars>
          <dgm:bulletEnabled val="1"/>
        </dgm:presLayoutVars>
      </dgm:prSet>
      <dgm:spPr/>
    </dgm:pt>
    <dgm:pt modelId="{32084464-173E-4A43-9FF6-BBADF4B1B8DC}" type="pres">
      <dgm:prSet presAssocID="{B1386435-4B5B-4D63-AD59-90883BB2AD0D}" presName="sibTrans" presStyleCnt="0"/>
      <dgm:spPr/>
    </dgm:pt>
    <dgm:pt modelId="{22C02F0F-AF69-491E-9961-0D4FEED95C35}" type="pres">
      <dgm:prSet presAssocID="{201F9185-6578-43F2-94BA-3A7CAC904D0C}" presName="node" presStyleLbl="node1" presStyleIdx="4" presStyleCnt="12" custScaleY="35092">
        <dgm:presLayoutVars>
          <dgm:bulletEnabled val="1"/>
        </dgm:presLayoutVars>
      </dgm:prSet>
      <dgm:spPr/>
    </dgm:pt>
    <dgm:pt modelId="{C0B1FF57-48E2-4EA1-95B7-780C54061DC3}" type="pres">
      <dgm:prSet presAssocID="{59D99EF7-A25B-485B-A2CA-20FCA72A6A6D}" presName="sibTrans" presStyleCnt="0"/>
      <dgm:spPr/>
    </dgm:pt>
    <dgm:pt modelId="{54DEFD99-55BE-4C79-8323-2BFBF280F4F3}" type="pres">
      <dgm:prSet presAssocID="{C2CB3F0F-09AE-45E1-BC87-CF9C9A7EBDA4}" presName="node" presStyleLbl="node1" presStyleIdx="5" presStyleCnt="12" custScaleY="35092">
        <dgm:presLayoutVars>
          <dgm:bulletEnabled val="1"/>
        </dgm:presLayoutVars>
      </dgm:prSet>
      <dgm:spPr/>
    </dgm:pt>
    <dgm:pt modelId="{FECFA836-1A10-4DC1-AC2B-D1465B0DF17D}" type="pres">
      <dgm:prSet presAssocID="{3B99A24B-D491-4B50-9793-F5304BD4CDE0}" presName="sibTrans" presStyleCnt="0"/>
      <dgm:spPr/>
    </dgm:pt>
    <dgm:pt modelId="{911A1315-A20F-48B1-965F-B70723B73422}" type="pres">
      <dgm:prSet presAssocID="{946CE3D9-B19E-48C2-8C10-42C6CE3152EA}" presName="node" presStyleLbl="node1" presStyleIdx="6" presStyleCnt="12" custScaleY="36393" custLinFactNeighborX="205" custLinFactNeighborY="-66">
        <dgm:presLayoutVars>
          <dgm:bulletEnabled val="1"/>
        </dgm:presLayoutVars>
      </dgm:prSet>
      <dgm:spPr/>
    </dgm:pt>
    <dgm:pt modelId="{34B0B345-92BC-41FE-BE84-33B12AEC9C40}" type="pres">
      <dgm:prSet presAssocID="{9048D7ED-2F12-401D-A3FA-45C1F3BDFA8A}" presName="sibTrans" presStyleCnt="0"/>
      <dgm:spPr/>
    </dgm:pt>
    <dgm:pt modelId="{9408078A-4D70-49F2-9694-10515DFBDFBC}" type="pres">
      <dgm:prSet presAssocID="{E23FE71C-0D85-4F1D-95AD-7A033CD8E7C7}" presName="node" presStyleLbl="node1" presStyleIdx="7" presStyleCnt="12" custScaleY="36393">
        <dgm:presLayoutVars>
          <dgm:bulletEnabled val="1"/>
        </dgm:presLayoutVars>
      </dgm:prSet>
      <dgm:spPr/>
    </dgm:pt>
    <dgm:pt modelId="{C2CBAE9B-4AF5-403C-B455-A4882DD74A9B}" type="pres">
      <dgm:prSet presAssocID="{B47AB31E-FB48-4BDF-A55A-21A819290DBC}" presName="sibTrans" presStyleCnt="0"/>
      <dgm:spPr/>
    </dgm:pt>
    <dgm:pt modelId="{06066A31-0CE9-4A3E-B073-294AF51DC64D}" type="pres">
      <dgm:prSet presAssocID="{3BA56342-CF17-4353-A984-4C5BDA6E3CFE}" presName="node" presStyleLbl="node1" presStyleIdx="8" presStyleCnt="12" custScaleY="36359">
        <dgm:presLayoutVars>
          <dgm:bulletEnabled val="1"/>
        </dgm:presLayoutVars>
      </dgm:prSet>
      <dgm:spPr/>
    </dgm:pt>
    <dgm:pt modelId="{0E05A013-68F8-4292-846F-9C46E8C263FD}" type="pres">
      <dgm:prSet presAssocID="{C16C92ED-B838-49A8-8088-D3031DECAE67}" presName="sibTrans" presStyleCnt="0"/>
      <dgm:spPr/>
    </dgm:pt>
    <dgm:pt modelId="{5DF954E5-9BBF-443B-B181-2DB0A612009E}" type="pres">
      <dgm:prSet presAssocID="{80072648-17B5-416E-BE65-38E5DC54E800}" presName="node" presStyleLbl="node1" presStyleIdx="9" presStyleCnt="12" custScaleY="36359">
        <dgm:presLayoutVars>
          <dgm:bulletEnabled val="1"/>
        </dgm:presLayoutVars>
      </dgm:prSet>
      <dgm:spPr/>
    </dgm:pt>
    <dgm:pt modelId="{0F527FF4-0926-4265-9FEC-0898B3ABA7BE}" type="pres">
      <dgm:prSet presAssocID="{119AB8C6-9E42-4C10-8613-805183FEEA88}" presName="sibTrans" presStyleCnt="0"/>
      <dgm:spPr/>
    </dgm:pt>
    <dgm:pt modelId="{AF6EB82D-F008-49D7-B670-ABDB03CA535F}" type="pres">
      <dgm:prSet presAssocID="{D6472334-491E-49F2-812F-DD189E0AEFCE}" presName="node" presStyleLbl="node1" presStyleIdx="10" presStyleCnt="12" custScaleY="37616">
        <dgm:presLayoutVars>
          <dgm:bulletEnabled val="1"/>
        </dgm:presLayoutVars>
      </dgm:prSet>
      <dgm:spPr/>
    </dgm:pt>
    <dgm:pt modelId="{3A9A1F8C-2BC0-43C4-8B88-D5AF37B79224}" type="pres">
      <dgm:prSet presAssocID="{A0B212D5-90F5-41F2-88B9-FBB20F9462E1}" presName="sibTrans" presStyleCnt="0"/>
      <dgm:spPr/>
    </dgm:pt>
    <dgm:pt modelId="{2CDBA1F4-3CCF-4A31-AC4A-6EE6C5066685}" type="pres">
      <dgm:prSet presAssocID="{21AD48F1-12CE-4C77-9461-D1E85FEE6751}" presName="node" presStyleLbl="node1" presStyleIdx="11" presStyleCnt="12" custScaleY="37431">
        <dgm:presLayoutVars>
          <dgm:bulletEnabled val="1"/>
        </dgm:presLayoutVars>
      </dgm:prSet>
      <dgm:spPr/>
    </dgm:pt>
  </dgm:ptLst>
  <dgm:cxnLst>
    <dgm:cxn modelId="{3C279802-ED54-4C8D-ACFE-0158CBD6DFC7}" type="presOf" srcId="{04E6813A-FB91-4A53-8B04-C82A06432B33}" destId="{AA83B29E-C999-4293-8DE8-20031C6418AD}" srcOrd="0" destOrd="0" presId="urn:microsoft.com/office/officeart/2005/8/layout/default"/>
    <dgm:cxn modelId="{19827A07-E500-4B73-8CD2-9C9E47E796AC}" type="presOf" srcId="{E23FE71C-0D85-4F1D-95AD-7A033CD8E7C7}" destId="{9408078A-4D70-49F2-9694-10515DFBDFBC}" srcOrd="0" destOrd="0" presId="urn:microsoft.com/office/officeart/2005/8/layout/default"/>
    <dgm:cxn modelId="{27E31D09-B38C-49BD-BE04-5F683A9403B2}" srcId="{CCCED13A-A9E5-4488-9BDF-A2489781CAD7}" destId="{5EFDD876-B067-44C7-8811-037C72ED4E4B}" srcOrd="1" destOrd="0" parTransId="{8AA77D17-85A9-430D-A66D-700A57A80537}" sibTransId="{677AE346-9616-4590-9317-80C505F86A72}"/>
    <dgm:cxn modelId="{0079AA0C-E7A9-4E27-8158-CA8E748293C4}" type="presOf" srcId="{80072648-17B5-416E-BE65-38E5DC54E800}" destId="{5DF954E5-9BBF-443B-B181-2DB0A612009E}" srcOrd="0" destOrd="0" presId="urn:microsoft.com/office/officeart/2005/8/layout/default"/>
    <dgm:cxn modelId="{6A5D2923-7912-4559-A577-AC4CD61927E2}" srcId="{CCCED13A-A9E5-4488-9BDF-A2489781CAD7}" destId="{C2CB3F0F-09AE-45E1-BC87-CF9C9A7EBDA4}" srcOrd="5" destOrd="0" parTransId="{CDAE8641-7BB0-437F-B908-F0CC2F2F7DBE}" sibTransId="{3B99A24B-D491-4B50-9793-F5304BD4CDE0}"/>
    <dgm:cxn modelId="{2D846E2C-F40A-4773-A8AA-F259B64C68FA}" type="presOf" srcId="{201F9185-6578-43F2-94BA-3A7CAC904D0C}" destId="{22C02F0F-AF69-491E-9961-0D4FEED95C35}" srcOrd="0" destOrd="0" presId="urn:microsoft.com/office/officeart/2005/8/layout/default"/>
    <dgm:cxn modelId="{D1F60036-1192-407D-AA98-7657769FE0A7}" type="presOf" srcId="{EFDC794A-59FB-4009-9133-33428D34E31D}" destId="{4C9F8328-DC93-45DF-92E2-AEB5479643B6}" srcOrd="0" destOrd="0" presId="urn:microsoft.com/office/officeart/2005/8/layout/default"/>
    <dgm:cxn modelId="{114B675F-5B7F-4BAF-A93D-891A4945ACA2}" srcId="{CCCED13A-A9E5-4488-9BDF-A2489781CAD7}" destId="{201F9185-6578-43F2-94BA-3A7CAC904D0C}" srcOrd="4" destOrd="0" parTransId="{32554BB9-42B7-46D8-B3AC-BC63D37BBD61}" sibTransId="{59D99EF7-A25B-485B-A2CA-20FCA72A6A6D}"/>
    <dgm:cxn modelId="{318D8045-FFC2-4E61-A55C-29EFAFCD2B04}" type="presOf" srcId="{D6472334-491E-49F2-812F-DD189E0AEFCE}" destId="{AF6EB82D-F008-49D7-B670-ABDB03CA535F}" srcOrd="0" destOrd="0" presId="urn:microsoft.com/office/officeart/2005/8/layout/default"/>
    <dgm:cxn modelId="{CC034066-CE89-4543-AA96-F97EEB507221}" type="presOf" srcId="{C2CB3F0F-09AE-45E1-BC87-CF9C9A7EBDA4}" destId="{54DEFD99-55BE-4C79-8323-2BFBF280F4F3}" srcOrd="0" destOrd="0" presId="urn:microsoft.com/office/officeart/2005/8/layout/default"/>
    <dgm:cxn modelId="{C4DA8669-B077-4D97-886F-726AE117FC93}" srcId="{CCCED13A-A9E5-4488-9BDF-A2489781CAD7}" destId="{EFDC794A-59FB-4009-9133-33428D34E31D}" srcOrd="2" destOrd="0" parTransId="{704D931C-BF61-417D-8B43-52CCDF4A3D96}" sibTransId="{6C140963-E001-4DF4-A9E0-A26C70DCEA13}"/>
    <dgm:cxn modelId="{B04A6674-E958-422C-A45A-513F75855B12}" srcId="{CCCED13A-A9E5-4488-9BDF-A2489781CAD7}" destId="{BBBE5778-9F0F-4B03-AE71-6005CEFB5AD5}" srcOrd="0" destOrd="0" parTransId="{3B117591-FDA5-48BD-9621-B38FEBBACA1F}" sibTransId="{DE175564-F2AE-4D8E-824F-27E6D34D7AF7}"/>
    <dgm:cxn modelId="{B7300256-2EA5-4779-B07B-DFC393C62FC7}" srcId="{CCCED13A-A9E5-4488-9BDF-A2489781CAD7}" destId="{3BA56342-CF17-4353-A984-4C5BDA6E3CFE}" srcOrd="8" destOrd="0" parTransId="{81CA7B95-5A9F-4868-8C88-1ED481EA904B}" sibTransId="{C16C92ED-B838-49A8-8088-D3031DECAE67}"/>
    <dgm:cxn modelId="{08969B7A-CABC-483B-A391-707817DA849E}" srcId="{CCCED13A-A9E5-4488-9BDF-A2489781CAD7}" destId="{E23FE71C-0D85-4F1D-95AD-7A033CD8E7C7}" srcOrd="7" destOrd="0" parTransId="{B7F6F75C-D577-440F-B07E-C07A7A00A266}" sibTransId="{B47AB31E-FB48-4BDF-A55A-21A819290DBC}"/>
    <dgm:cxn modelId="{14BC0582-033B-4A9C-BAE9-593C85D4874C}" type="presOf" srcId="{3BA56342-CF17-4353-A984-4C5BDA6E3CFE}" destId="{06066A31-0CE9-4A3E-B073-294AF51DC64D}" srcOrd="0" destOrd="0" presId="urn:microsoft.com/office/officeart/2005/8/layout/default"/>
    <dgm:cxn modelId="{4EC1B989-AE72-4C3D-B235-30BC453FEE05}" srcId="{CCCED13A-A9E5-4488-9BDF-A2489781CAD7}" destId="{80072648-17B5-416E-BE65-38E5DC54E800}" srcOrd="9" destOrd="0" parTransId="{0C6D6800-3170-46D7-9200-F0DF46C9ADDC}" sibTransId="{119AB8C6-9E42-4C10-8613-805183FEEA88}"/>
    <dgm:cxn modelId="{83C3E289-E459-46EB-AE51-0302D02BB4E9}" type="presOf" srcId="{CCCED13A-A9E5-4488-9BDF-A2489781CAD7}" destId="{628C55D3-B6B7-4F6C-BDAA-5E663A41256B}" srcOrd="0" destOrd="0" presId="urn:microsoft.com/office/officeart/2005/8/layout/default"/>
    <dgm:cxn modelId="{5D729192-8353-4E92-B270-E197D696235F}" srcId="{CCCED13A-A9E5-4488-9BDF-A2489781CAD7}" destId="{04E6813A-FB91-4A53-8B04-C82A06432B33}" srcOrd="3" destOrd="0" parTransId="{49E2553F-FDB9-457F-9537-461A15F8C5A1}" sibTransId="{B1386435-4B5B-4D63-AD59-90883BB2AD0D}"/>
    <dgm:cxn modelId="{550169B5-96EC-4032-8E9E-56856FC8B1EE}" srcId="{CCCED13A-A9E5-4488-9BDF-A2489781CAD7}" destId="{D6472334-491E-49F2-812F-DD189E0AEFCE}" srcOrd="10" destOrd="0" parTransId="{27EB4F16-12BA-417B-A6A6-AA2DAF056338}" sibTransId="{A0B212D5-90F5-41F2-88B9-FBB20F9462E1}"/>
    <dgm:cxn modelId="{4319CFB8-15F9-463F-A098-379E827A695B}" type="presOf" srcId="{946CE3D9-B19E-48C2-8C10-42C6CE3152EA}" destId="{911A1315-A20F-48B1-965F-B70723B73422}" srcOrd="0" destOrd="0" presId="urn:microsoft.com/office/officeart/2005/8/layout/default"/>
    <dgm:cxn modelId="{04372CC0-7ACE-4E71-8393-1A5B9AB9618E}" type="presOf" srcId="{5EFDD876-B067-44C7-8811-037C72ED4E4B}" destId="{153C5B3D-4654-4E6A-AD20-2DE7007CF84B}" srcOrd="0" destOrd="0" presId="urn:microsoft.com/office/officeart/2005/8/layout/default"/>
    <dgm:cxn modelId="{C1156CCD-62EC-4A5B-BAE4-2321EA5F8001}" srcId="{CCCED13A-A9E5-4488-9BDF-A2489781CAD7}" destId="{946CE3D9-B19E-48C2-8C10-42C6CE3152EA}" srcOrd="6" destOrd="0" parTransId="{E9535B8D-ECFC-486D-861B-C0BB131A667A}" sibTransId="{9048D7ED-2F12-401D-A3FA-45C1F3BDFA8A}"/>
    <dgm:cxn modelId="{6CDC98D3-C626-4A2A-A972-E37C1CE97C3F}" type="presOf" srcId="{21AD48F1-12CE-4C77-9461-D1E85FEE6751}" destId="{2CDBA1F4-3CCF-4A31-AC4A-6EE6C5066685}" srcOrd="0" destOrd="0" presId="urn:microsoft.com/office/officeart/2005/8/layout/default"/>
    <dgm:cxn modelId="{5C1A4ED7-51C9-4FDE-A50C-C9694B16FCB6}" srcId="{CCCED13A-A9E5-4488-9BDF-A2489781CAD7}" destId="{21AD48F1-12CE-4C77-9461-D1E85FEE6751}" srcOrd="11" destOrd="0" parTransId="{1C2267F6-FC9C-46D8-8460-303786A0152F}" sibTransId="{52AED063-3F73-49C6-B1A0-486D2555454C}"/>
    <dgm:cxn modelId="{37E1C6DD-B0F9-4B02-9505-6E0C09EC9A02}" type="presOf" srcId="{BBBE5778-9F0F-4B03-AE71-6005CEFB5AD5}" destId="{5B661D6F-2681-44C1-8901-320598111343}" srcOrd="0" destOrd="0" presId="urn:microsoft.com/office/officeart/2005/8/layout/default"/>
    <dgm:cxn modelId="{18535E53-D64C-475F-A89F-5FAEEE881DC6}" type="presParOf" srcId="{628C55D3-B6B7-4F6C-BDAA-5E663A41256B}" destId="{5B661D6F-2681-44C1-8901-320598111343}" srcOrd="0" destOrd="0" presId="urn:microsoft.com/office/officeart/2005/8/layout/default"/>
    <dgm:cxn modelId="{94938711-275C-4BB7-B9A3-659CD6FFAFE6}" type="presParOf" srcId="{628C55D3-B6B7-4F6C-BDAA-5E663A41256B}" destId="{2F3832A7-52B9-492C-AC84-FAB1A90A9D3A}" srcOrd="1" destOrd="0" presId="urn:microsoft.com/office/officeart/2005/8/layout/default"/>
    <dgm:cxn modelId="{067CC3B6-377D-4DF9-9D78-0587650D1E73}" type="presParOf" srcId="{628C55D3-B6B7-4F6C-BDAA-5E663A41256B}" destId="{153C5B3D-4654-4E6A-AD20-2DE7007CF84B}" srcOrd="2" destOrd="0" presId="urn:microsoft.com/office/officeart/2005/8/layout/default"/>
    <dgm:cxn modelId="{0BD33D09-7928-4688-92C5-FE6DFF2C26F0}" type="presParOf" srcId="{628C55D3-B6B7-4F6C-BDAA-5E663A41256B}" destId="{E6F8886F-9417-4FA4-A770-8C860AA207B2}" srcOrd="3" destOrd="0" presId="urn:microsoft.com/office/officeart/2005/8/layout/default"/>
    <dgm:cxn modelId="{2FED8B9D-627F-4CD0-A1DD-1A0DA1EE855C}" type="presParOf" srcId="{628C55D3-B6B7-4F6C-BDAA-5E663A41256B}" destId="{4C9F8328-DC93-45DF-92E2-AEB5479643B6}" srcOrd="4" destOrd="0" presId="urn:microsoft.com/office/officeart/2005/8/layout/default"/>
    <dgm:cxn modelId="{BB448EA7-1EAA-4E75-93A3-35700C959CAD}" type="presParOf" srcId="{628C55D3-B6B7-4F6C-BDAA-5E663A41256B}" destId="{E0973178-30F9-4862-AE30-C4D9EC41EA8C}" srcOrd="5" destOrd="0" presId="urn:microsoft.com/office/officeart/2005/8/layout/default"/>
    <dgm:cxn modelId="{4CFF28D4-19F4-4D8F-9D2F-92C37B1A1DAA}" type="presParOf" srcId="{628C55D3-B6B7-4F6C-BDAA-5E663A41256B}" destId="{AA83B29E-C999-4293-8DE8-20031C6418AD}" srcOrd="6" destOrd="0" presId="urn:microsoft.com/office/officeart/2005/8/layout/default"/>
    <dgm:cxn modelId="{7DD32767-3777-4262-8C0D-909A65730A4B}" type="presParOf" srcId="{628C55D3-B6B7-4F6C-BDAA-5E663A41256B}" destId="{32084464-173E-4A43-9FF6-BBADF4B1B8DC}" srcOrd="7" destOrd="0" presId="urn:microsoft.com/office/officeart/2005/8/layout/default"/>
    <dgm:cxn modelId="{C8C0C068-A4C0-4900-8C94-EF9A77786ADE}" type="presParOf" srcId="{628C55D3-B6B7-4F6C-BDAA-5E663A41256B}" destId="{22C02F0F-AF69-491E-9961-0D4FEED95C35}" srcOrd="8" destOrd="0" presId="urn:microsoft.com/office/officeart/2005/8/layout/default"/>
    <dgm:cxn modelId="{54612F5B-AF23-4D37-8AF2-BAA06273CBC1}" type="presParOf" srcId="{628C55D3-B6B7-4F6C-BDAA-5E663A41256B}" destId="{C0B1FF57-48E2-4EA1-95B7-780C54061DC3}" srcOrd="9" destOrd="0" presId="urn:microsoft.com/office/officeart/2005/8/layout/default"/>
    <dgm:cxn modelId="{CCF46DEC-9ABF-4236-A253-6F0B72CFF471}" type="presParOf" srcId="{628C55D3-B6B7-4F6C-BDAA-5E663A41256B}" destId="{54DEFD99-55BE-4C79-8323-2BFBF280F4F3}" srcOrd="10" destOrd="0" presId="urn:microsoft.com/office/officeart/2005/8/layout/default"/>
    <dgm:cxn modelId="{4995680D-1241-43A8-8077-1B7FD3CD7320}" type="presParOf" srcId="{628C55D3-B6B7-4F6C-BDAA-5E663A41256B}" destId="{FECFA836-1A10-4DC1-AC2B-D1465B0DF17D}" srcOrd="11" destOrd="0" presId="urn:microsoft.com/office/officeart/2005/8/layout/default"/>
    <dgm:cxn modelId="{02DF1476-2CE9-4F8E-9E19-9C15F2B7BFA0}" type="presParOf" srcId="{628C55D3-B6B7-4F6C-BDAA-5E663A41256B}" destId="{911A1315-A20F-48B1-965F-B70723B73422}" srcOrd="12" destOrd="0" presId="urn:microsoft.com/office/officeart/2005/8/layout/default"/>
    <dgm:cxn modelId="{7D4DFCAE-CA7E-4A2D-8995-6E722FC42CE8}" type="presParOf" srcId="{628C55D3-B6B7-4F6C-BDAA-5E663A41256B}" destId="{34B0B345-92BC-41FE-BE84-33B12AEC9C40}" srcOrd="13" destOrd="0" presId="urn:microsoft.com/office/officeart/2005/8/layout/default"/>
    <dgm:cxn modelId="{439199B3-0091-4103-A832-5EC901482E08}" type="presParOf" srcId="{628C55D3-B6B7-4F6C-BDAA-5E663A41256B}" destId="{9408078A-4D70-49F2-9694-10515DFBDFBC}" srcOrd="14" destOrd="0" presId="urn:microsoft.com/office/officeart/2005/8/layout/default"/>
    <dgm:cxn modelId="{6FBE0CF5-BD50-4BF8-80D9-D378C3C538FA}" type="presParOf" srcId="{628C55D3-B6B7-4F6C-BDAA-5E663A41256B}" destId="{C2CBAE9B-4AF5-403C-B455-A4882DD74A9B}" srcOrd="15" destOrd="0" presId="urn:microsoft.com/office/officeart/2005/8/layout/default"/>
    <dgm:cxn modelId="{6AA78E57-D6FB-454B-A4C0-E452004D5193}" type="presParOf" srcId="{628C55D3-B6B7-4F6C-BDAA-5E663A41256B}" destId="{06066A31-0CE9-4A3E-B073-294AF51DC64D}" srcOrd="16" destOrd="0" presId="urn:microsoft.com/office/officeart/2005/8/layout/default"/>
    <dgm:cxn modelId="{B7E6DC8D-1AC6-43A5-A101-C98EEE4ABE54}" type="presParOf" srcId="{628C55D3-B6B7-4F6C-BDAA-5E663A41256B}" destId="{0E05A013-68F8-4292-846F-9C46E8C263FD}" srcOrd="17" destOrd="0" presId="urn:microsoft.com/office/officeart/2005/8/layout/default"/>
    <dgm:cxn modelId="{26DF12B1-C25F-44F0-8B6D-AB32FC6F23F1}" type="presParOf" srcId="{628C55D3-B6B7-4F6C-BDAA-5E663A41256B}" destId="{5DF954E5-9BBF-443B-B181-2DB0A612009E}" srcOrd="18" destOrd="0" presId="urn:microsoft.com/office/officeart/2005/8/layout/default"/>
    <dgm:cxn modelId="{D5AEC903-2794-400A-8E7D-22C63DB9EA1C}" type="presParOf" srcId="{628C55D3-B6B7-4F6C-BDAA-5E663A41256B}" destId="{0F527FF4-0926-4265-9FEC-0898B3ABA7BE}" srcOrd="19" destOrd="0" presId="urn:microsoft.com/office/officeart/2005/8/layout/default"/>
    <dgm:cxn modelId="{3916AABE-4EF4-430D-A1AF-3AEF968330F5}" type="presParOf" srcId="{628C55D3-B6B7-4F6C-BDAA-5E663A41256B}" destId="{AF6EB82D-F008-49D7-B670-ABDB03CA535F}" srcOrd="20" destOrd="0" presId="urn:microsoft.com/office/officeart/2005/8/layout/default"/>
    <dgm:cxn modelId="{A7A156DE-66FD-4D78-8EBB-6D67DF855145}" type="presParOf" srcId="{628C55D3-B6B7-4F6C-BDAA-5E663A41256B}" destId="{3A9A1F8C-2BC0-43C4-8B88-D5AF37B79224}" srcOrd="21" destOrd="0" presId="urn:microsoft.com/office/officeart/2005/8/layout/default"/>
    <dgm:cxn modelId="{D1962E4C-CC42-4F7B-8C18-F826F54031FC}" type="presParOf" srcId="{628C55D3-B6B7-4F6C-BDAA-5E663A41256B}" destId="{2CDBA1F4-3CCF-4A31-AC4A-6EE6C5066685}" srcOrd="2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F40C478-AABA-4D26-81C4-A36F61DAAFFC}" type="doc">
      <dgm:prSet loTypeId="urn:microsoft.com/office/officeart/2005/8/layout/orgChart1" loCatId="hierarchy" qsTypeId="urn:microsoft.com/office/officeart/2005/8/quickstyle/simple1" qsCatId="simple" csTypeId="urn:microsoft.com/office/officeart/2005/8/colors/colorful4" csCatId="colorful" phldr="1"/>
      <dgm:spPr/>
      <dgm:t>
        <a:bodyPr/>
        <a:lstStyle/>
        <a:p>
          <a:endParaRPr lang="pl-PL"/>
        </a:p>
      </dgm:t>
    </dgm:pt>
    <dgm:pt modelId="{F6377FE9-A542-4DDB-9BA2-E54CAC9A2FF2}">
      <dgm:prSet phldrT="[Tekst]"/>
      <dgm:spPr/>
      <dgm:t>
        <a:bodyPr/>
        <a:lstStyle/>
        <a:p>
          <a:r>
            <a:rPr lang="pl-PL" dirty="0"/>
            <a:t>CZYNNOŚCI PROCESOWE</a:t>
          </a:r>
        </a:p>
      </dgm:t>
    </dgm:pt>
    <dgm:pt modelId="{802EAD3E-387B-4A36-945B-7FB07257A959}" type="parTrans" cxnId="{E7E3C00D-7F6F-456C-A8AC-FC9238EFC9BC}">
      <dgm:prSet/>
      <dgm:spPr/>
      <dgm:t>
        <a:bodyPr/>
        <a:lstStyle/>
        <a:p>
          <a:endParaRPr lang="pl-PL"/>
        </a:p>
      </dgm:t>
    </dgm:pt>
    <dgm:pt modelId="{046B4282-92A3-47C7-A59E-0AA55BB41A2A}" type="sibTrans" cxnId="{E7E3C00D-7F6F-456C-A8AC-FC9238EFC9BC}">
      <dgm:prSet/>
      <dgm:spPr/>
      <dgm:t>
        <a:bodyPr/>
        <a:lstStyle/>
        <a:p>
          <a:endParaRPr lang="pl-PL"/>
        </a:p>
      </dgm:t>
    </dgm:pt>
    <dgm:pt modelId="{DF57686C-AE3C-4F56-A3DC-6937B4820D59}">
      <dgm:prSet phldrT="[Tekst]"/>
      <dgm:spPr/>
      <dgm:t>
        <a:bodyPr/>
        <a:lstStyle/>
        <a:p>
          <a:r>
            <a:rPr lang="pl-PL" dirty="0"/>
            <a:t>OŚWIADCZENIA PROCESOWE</a:t>
          </a:r>
        </a:p>
      </dgm:t>
    </dgm:pt>
    <dgm:pt modelId="{2FC257B6-3E5D-49ED-B2AF-5BE66C2BC9EF}" type="parTrans" cxnId="{EBB08D79-21F9-4FB5-A98C-30AEC1922162}">
      <dgm:prSet/>
      <dgm:spPr/>
      <dgm:t>
        <a:bodyPr/>
        <a:lstStyle/>
        <a:p>
          <a:endParaRPr lang="pl-PL"/>
        </a:p>
      </dgm:t>
    </dgm:pt>
    <dgm:pt modelId="{B2B54674-BEDB-418F-8917-2F3ED5090BCA}" type="sibTrans" cxnId="{EBB08D79-21F9-4FB5-A98C-30AEC1922162}">
      <dgm:prSet/>
      <dgm:spPr/>
      <dgm:t>
        <a:bodyPr/>
        <a:lstStyle/>
        <a:p>
          <a:endParaRPr lang="pl-PL"/>
        </a:p>
      </dgm:t>
    </dgm:pt>
    <dgm:pt modelId="{0C3F0F06-9D82-46C1-85A9-401AA596AC74}">
      <dgm:prSet phldrT="[Tekst]"/>
      <dgm:spPr/>
      <dgm:t>
        <a:bodyPr/>
        <a:lstStyle/>
        <a:p>
          <a:r>
            <a:rPr lang="pl-PL" dirty="0"/>
            <a:t>CZYNNOŚCI REALNE</a:t>
          </a:r>
        </a:p>
      </dgm:t>
    </dgm:pt>
    <dgm:pt modelId="{1EA6C5D2-2005-4DDA-A4D8-0D8EC6166A96}" type="parTrans" cxnId="{F3B9D986-1502-4D01-BBF4-B5240BEFF7BF}">
      <dgm:prSet/>
      <dgm:spPr/>
      <dgm:t>
        <a:bodyPr/>
        <a:lstStyle/>
        <a:p>
          <a:endParaRPr lang="pl-PL"/>
        </a:p>
      </dgm:t>
    </dgm:pt>
    <dgm:pt modelId="{20867B85-46CE-4DA0-B86D-920CCB8F1B84}" type="sibTrans" cxnId="{F3B9D986-1502-4D01-BBF4-B5240BEFF7BF}">
      <dgm:prSet/>
      <dgm:spPr/>
      <dgm:t>
        <a:bodyPr/>
        <a:lstStyle/>
        <a:p>
          <a:endParaRPr lang="pl-PL"/>
        </a:p>
      </dgm:t>
    </dgm:pt>
    <dgm:pt modelId="{39CA7EB3-DC1E-4616-9987-65F8DD7267EF}">
      <dgm:prSet phldrT="[Tekst]"/>
      <dgm:spPr/>
      <dgm:t>
        <a:bodyPr/>
        <a:lstStyle/>
        <a:p>
          <a:r>
            <a:rPr lang="pl-PL" dirty="0"/>
            <a:t>SPOSTRZEŻENIA PROCESOWE</a:t>
          </a:r>
        </a:p>
      </dgm:t>
    </dgm:pt>
    <dgm:pt modelId="{0FF37A9D-378B-40EC-A072-50B23EC622CF}" type="parTrans" cxnId="{30CA4CE8-44EB-44FA-9924-4CCAC56E81B8}">
      <dgm:prSet/>
      <dgm:spPr/>
      <dgm:t>
        <a:bodyPr/>
        <a:lstStyle/>
        <a:p>
          <a:endParaRPr lang="pl-PL"/>
        </a:p>
      </dgm:t>
    </dgm:pt>
    <dgm:pt modelId="{584F0F0D-60B1-4B63-9759-C89292781582}" type="sibTrans" cxnId="{30CA4CE8-44EB-44FA-9924-4CCAC56E81B8}">
      <dgm:prSet/>
      <dgm:spPr/>
      <dgm:t>
        <a:bodyPr/>
        <a:lstStyle/>
        <a:p>
          <a:endParaRPr lang="pl-PL"/>
        </a:p>
      </dgm:t>
    </dgm:pt>
    <dgm:pt modelId="{6FA88F59-067E-4A22-9659-8D4DCB986CF2}" type="asst">
      <dgm:prSet/>
      <dgm:spPr/>
      <dgm:t>
        <a:bodyPr/>
        <a:lstStyle/>
        <a:p>
          <a:r>
            <a:rPr lang="pl-PL" dirty="0"/>
            <a:t>OŚWIADCZENIA WIEDZY</a:t>
          </a:r>
        </a:p>
      </dgm:t>
    </dgm:pt>
    <dgm:pt modelId="{EECB50B3-7468-4B04-8FEF-A0C860FF3C64}" type="parTrans" cxnId="{C6E4C42B-541C-4917-A1A3-323B69A03B53}">
      <dgm:prSet/>
      <dgm:spPr/>
      <dgm:t>
        <a:bodyPr/>
        <a:lstStyle/>
        <a:p>
          <a:endParaRPr lang="pl-PL"/>
        </a:p>
      </dgm:t>
    </dgm:pt>
    <dgm:pt modelId="{DC693A88-BEA7-4B3E-88DB-5C240D60FDC6}" type="sibTrans" cxnId="{C6E4C42B-541C-4917-A1A3-323B69A03B53}">
      <dgm:prSet/>
      <dgm:spPr/>
      <dgm:t>
        <a:bodyPr/>
        <a:lstStyle/>
        <a:p>
          <a:endParaRPr lang="pl-PL"/>
        </a:p>
      </dgm:t>
    </dgm:pt>
    <dgm:pt modelId="{AFED1F04-C9CF-45D0-9904-B5A98F9CD0FB}" type="asst">
      <dgm:prSet/>
      <dgm:spPr/>
      <dgm:t>
        <a:bodyPr/>
        <a:lstStyle/>
        <a:p>
          <a:r>
            <a:rPr lang="pl-PL" dirty="0"/>
            <a:t>OŚWIADCZENIA WOLI</a:t>
          </a:r>
        </a:p>
      </dgm:t>
    </dgm:pt>
    <dgm:pt modelId="{CDE43F23-F752-4649-81C7-D2D63D3C73CD}" type="parTrans" cxnId="{1A01611B-D49F-43A2-B268-4FA4CEF0D567}">
      <dgm:prSet/>
      <dgm:spPr/>
      <dgm:t>
        <a:bodyPr/>
        <a:lstStyle/>
        <a:p>
          <a:endParaRPr lang="pl-PL"/>
        </a:p>
      </dgm:t>
    </dgm:pt>
    <dgm:pt modelId="{469E5CA6-546D-4B65-B615-6DA0FD47289E}" type="sibTrans" cxnId="{1A01611B-D49F-43A2-B268-4FA4CEF0D567}">
      <dgm:prSet/>
      <dgm:spPr/>
      <dgm:t>
        <a:bodyPr/>
        <a:lstStyle/>
        <a:p>
          <a:endParaRPr lang="pl-PL"/>
        </a:p>
      </dgm:t>
    </dgm:pt>
    <dgm:pt modelId="{AAA7D9CE-2117-4523-AC9A-3A6F0C302FD9}" type="asst">
      <dgm:prSet/>
      <dgm:spPr/>
      <dgm:t>
        <a:bodyPr/>
        <a:lstStyle/>
        <a:p>
          <a:r>
            <a:rPr lang="pl-PL" dirty="0"/>
            <a:t>POSTULUJĄCE</a:t>
          </a:r>
        </a:p>
      </dgm:t>
    </dgm:pt>
    <dgm:pt modelId="{7C85BAD8-FF1C-4D22-B3A3-0FBC6FA7EEE9}" type="parTrans" cxnId="{88A8F42D-3A50-44D9-8697-C056F9D4DD93}">
      <dgm:prSet/>
      <dgm:spPr/>
      <dgm:t>
        <a:bodyPr/>
        <a:lstStyle/>
        <a:p>
          <a:endParaRPr lang="pl-PL"/>
        </a:p>
      </dgm:t>
    </dgm:pt>
    <dgm:pt modelId="{FE3DDD66-868B-4F90-827B-4CB691071F5F}" type="sibTrans" cxnId="{88A8F42D-3A50-44D9-8697-C056F9D4DD93}">
      <dgm:prSet/>
      <dgm:spPr/>
      <dgm:t>
        <a:bodyPr/>
        <a:lstStyle/>
        <a:p>
          <a:endParaRPr lang="pl-PL"/>
        </a:p>
      </dgm:t>
    </dgm:pt>
    <dgm:pt modelId="{D4DCFC61-9A12-4B92-9A89-F8C5B687E3A2}" type="asst">
      <dgm:prSet/>
      <dgm:spPr/>
      <dgm:t>
        <a:bodyPr/>
        <a:lstStyle/>
        <a:p>
          <a:r>
            <a:rPr lang="pl-PL" dirty="0"/>
            <a:t>WŁADCZE</a:t>
          </a:r>
        </a:p>
      </dgm:t>
    </dgm:pt>
    <dgm:pt modelId="{91CCFFE8-6B56-48A1-BA19-E093C389F51E}" type="parTrans" cxnId="{5FB863DB-68A3-4DB1-8A4C-145F0CD2FAC3}">
      <dgm:prSet/>
      <dgm:spPr/>
      <dgm:t>
        <a:bodyPr/>
        <a:lstStyle/>
        <a:p>
          <a:endParaRPr lang="pl-PL"/>
        </a:p>
      </dgm:t>
    </dgm:pt>
    <dgm:pt modelId="{CF0FAA6E-982A-4A68-A0B0-8914C2168E27}" type="sibTrans" cxnId="{5FB863DB-68A3-4DB1-8A4C-145F0CD2FAC3}">
      <dgm:prSet/>
      <dgm:spPr/>
      <dgm:t>
        <a:bodyPr/>
        <a:lstStyle/>
        <a:p>
          <a:endParaRPr lang="pl-PL"/>
        </a:p>
      </dgm:t>
    </dgm:pt>
    <dgm:pt modelId="{0AA248FF-1419-49A0-9466-BB26956E4DB7}" type="asst">
      <dgm:prSet/>
      <dgm:spPr/>
      <dgm:t>
        <a:bodyPr/>
        <a:lstStyle/>
        <a:p>
          <a:r>
            <a:rPr lang="pl-PL" dirty="0"/>
            <a:t>DECYZJE</a:t>
          </a:r>
        </a:p>
      </dgm:t>
    </dgm:pt>
    <dgm:pt modelId="{878F25DD-E056-4372-99A0-08BC6FF35962}" type="parTrans" cxnId="{CA75E6DA-592C-4F3C-B780-44A98460E9C6}">
      <dgm:prSet/>
      <dgm:spPr/>
      <dgm:t>
        <a:bodyPr/>
        <a:lstStyle/>
        <a:p>
          <a:endParaRPr lang="pl-PL"/>
        </a:p>
      </dgm:t>
    </dgm:pt>
    <dgm:pt modelId="{EC5D5204-FDC2-4485-9821-DD927121115B}" type="sibTrans" cxnId="{CA75E6DA-592C-4F3C-B780-44A98460E9C6}">
      <dgm:prSet/>
      <dgm:spPr/>
      <dgm:t>
        <a:bodyPr/>
        <a:lstStyle/>
        <a:p>
          <a:endParaRPr lang="pl-PL"/>
        </a:p>
      </dgm:t>
    </dgm:pt>
    <dgm:pt modelId="{48A5CD5C-3972-4198-BDCE-87F51154C6F9}" type="asst">
      <dgm:prSet/>
      <dgm:spPr/>
      <dgm:t>
        <a:bodyPr/>
        <a:lstStyle/>
        <a:p>
          <a:r>
            <a:rPr lang="pl-PL" dirty="0"/>
            <a:t>POLECENIA</a:t>
          </a:r>
        </a:p>
      </dgm:t>
    </dgm:pt>
    <dgm:pt modelId="{96E2878E-37A8-484F-8F82-A1C432D87994}" type="parTrans" cxnId="{BD241BFB-D0B3-4D2C-A011-0A34B8174D93}">
      <dgm:prSet/>
      <dgm:spPr/>
      <dgm:t>
        <a:bodyPr/>
        <a:lstStyle/>
        <a:p>
          <a:endParaRPr lang="pl-PL"/>
        </a:p>
      </dgm:t>
    </dgm:pt>
    <dgm:pt modelId="{D4E4847A-9E6E-49B2-99F3-69595836E02E}" type="sibTrans" cxnId="{BD241BFB-D0B3-4D2C-A011-0A34B8174D93}">
      <dgm:prSet/>
      <dgm:spPr/>
      <dgm:t>
        <a:bodyPr/>
        <a:lstStyle/>
        <a:p>
          <a:endParaRPr lang="pl-PL"/>
        </a:p>
      </dgm:t>
    </dgm:pt>
    <dgm:pt modelId="{2C236AB4-8DD3-4F33-AEFF-CE64B68EA817}" type="asst">
      <dgm:prSet/>
      <dgm:spPr/>
      <dgm:t>
        <a:bodyPr/>
        <a:lstStyle/>
        <a:p>
          <a:r>
            <a:rPr lang="pl-PL" dirty="0"/>
            <a:t>ORZECZENIA</a:t>
          </a:r>
        </a:p>
      </dgm:t>
    </dgm:pt>
    <dgm:pt modelId="{7B7CBCE1-438E-45CB-B835-DC1FF6E93E22}" type="parTrans" cxnId="{61B1AB4C-5D66-4E43-A331-EB324B368730}">
      <dgm:prSet/>
      <dgm:spPr/>
      <dgm:t>
        <a:bodyPr/>
        <a:lstStyle/>
        <a:p>
          <a:endParaRPr lang="pl-PL"/>
        </a:p>
      </dgm:t>
    </dgm:pt>
    <dgm:pt modelId="{0CF66C30-DBBE-491E-BCCE-1CDD8E4B56BE}" type="sibTrans" cxnId="{61B1AB4C-5D66-4E43-A331-EB324B368730}">
      <dgm:prSet/>
      <dgm:spPr/>
      <dgm:t>
        <a:bodyPr/>
        <a:lstStyle/>
        <a:p>
          <a:endParaRPr lang="pl-PL"/>
        </a:p>
      </dgm:t>
    </dgm:pt>
    <dgm:pt modelId="{4EACEE89-8B38-4EFD-B1D2-557160A5647F}" type="asst">
      <dgm:prSet/>
      <dgm:spPr/>
      <dgm:t>
        <a:bodyPr/>
        <a:lstStyle/>
        <a:p>
          <a:r>
            <a:rPr lang="pl-PL" dirty="0"/>
            <a:t>ZARZĄDZENIA</a:t>
          </a:r>
        </a:p>
      </dgm:t>
    </dgm:pt>
    <dgm:pt modelId="{17D12414-CEA0-4591-B2C5-A078618FD703}" type="parTrans" cxnId="{0ACDBD62-D79F-4B2F-8038-CCB0C5000AE3}">
      <dgm:prSet/>
      <dgm:spPr/>
      <dgm:t>
        <a:bodyPr/>
        <a:lstStyle/>
        <a:p>
          <a:endParaRPr lang="pl-PL"/>
        </a:p>
      </dgm:t>
    </dgm:pt>
    <dgm:pt modelId="{EA0659A0-B830-4DB6-8BF1-BBC3A6053FA8}" type="sibTrans" cxnId="{0ACDBD62-D79F-4B2F-8038-CCB0C5000AE3}">
      <dgm:prSet/>
      <dgm:spPr/>
      <dgm:t>
        <a:bodyPr/>
        <a:lstStyle/>
        <a:p>
          <a:endParaRPr lang="pl-PL"/>
        </a:p>
      </dgm:t>
    </dgm:pt>
    <dgm:pt modelId="{BF4ED6F4-B9F7-4E71-AF29-9040FD543D85}" type="asst">
      <dgm:prSet/>
      <dgm:spPr/>
      <dgm:t>
        <a:bodyPr/>
        <a:lstStyle/>
        <a:p>
          <a:r>
            <a:rPr lang="pl-PL" dirty="0"/>
            <a:t>WYROKI</a:t>
          </a:r>
        </a:p>
      </dgm:t>
    </dgm:pt>
    <dgm:pt modelId="{3043568E-2720-495A-8F6B-8382403859E3}" type="parTrans" cxnId="{681DB733-6DF6-4F8A-90A7-AB91CA79D92F}">
      <dgm:prSet/>
      <dgm:spPr/>
      <dgm:t>
        <a:bodyPr/>
        <a:lstStyle/>
        <a:p>
          <a:endParaRPr lang="pl-PL"/>
        </a:p>
      </dgm:t>
    </dgm:pt>
    <dgm:pt modelId="{7C0EA65B-52E2-43D4-A457-2E03A954E26E}" type="sibTrans" cxnId="{681DB733-6DF6-4F8A-90A7-AB91CA79D92F}">
      <dgm:prSet/>
      <dgm:spPr/>
      <dgm:t>
        <a:bodyPr/>
        <a:lstStyle/>
        <a:p>
          <a:endParaRPr lang="pl-PL"/>
        </a:p>
      </dgm:t>
    </dgm:pt>
    <dgm:pt modelId="{4BAC49ED-DA53-45B8-8DA2-3D3B0D90654C}" type="asst">
      <dgm:prSet/>
      <dgm:spPr/>
      <dgm:t>
        <a:bodyPr/>
        <a:lstStyle/>
        <a:p>
          <a:r>
            <a:rPr lang="pl-PL" dirty="0"/>
            <a:t>POSTANOWIENIA</a:t>
          </a:r>
        </a:p>
      </dgm:t>
    </dgm:pt>
    <dgm:pt modelId="{034E194E-8C53-4798-996B-EFE59D819F54}" type="parTrans" cxnId="{F203D621-70C1-43AB-A5F9-513D8BD514AA}">
      <dgm:prSet/>
      <dgm:spPr/>
      <dgm:t>
        <a:bodyPr/>
        <a:lstStyle/>
        <a:p>
          <a:endParaRPr lang="pl-PL"/>
        </a:p>
      </dgm:t>
    </dgm:pt>
    <dgm:pt modelId="{5E24501C-11AF-4A50-A883-551130732EC0}" type="sibTrans" cxnId="{F203D621-70C1-43AB-A5F9-513D8BD514AA}">
      <dgm:prSet/>
      <dgm:spPr/>
      <dgm:t>
        <a:bodyPr/>
        <a:lstStyle/>
        <a:p>
          <a:endParaRPr lang="pl-PL"/>
        </a:p>
      </dgm:t>
    </dgm:pt>
    <dgm:pt modelId="{D11909E3-2933-4EC9-85F5-F6B54DFA6CD7}" type="pres">
      <dgm:prSet presAssocID="{EF40C478-AABA-4D26-81C4-A36F61DAAFFC}" presName="hierChild1" presStyleCnt="0">
        <dgm:presLayoutVars>
          <dgm:orgChart val="1"/>
          <dgm:chPref val="1"/>
          <dgm:dir/>
          <dgm:animOne val="branch"/>
          <dgm:animLvl val="lvl"/>
          <dgm:resizeHandles/>
        </dgm:presLayoutVars>
      </dgm:prSet>
      <dgm:spPr/>
    </dgm:pt>
    <dgm:pt modelId="{41DF0CE7-BE2B-4F6F-8710-D1E2E54AEF3D}" type="pres">
      <dgm:prSet presAssocID="{F6377FE9-A542-4DDB-9BA2-E54CAC9A2FF2}" presName="hierRoot1" presStyleCnt="0">
        <dgm:presLayoutVars>
          <dgm:hierBranch val="init"/>
        </dgm:presLayoutVars>
      </dgm:prSet>
      <dgm:spPr/>
    </dgm:pt>
    <dgm:pt modelId="{18E36062-B689-4C6E-B835-22E093E0FAAA}" type="pres">
      <dgm:prSet presAssocID="{F6377FE9-A542-4DDB-9BA2-E54CAC9A2FF2}" presName="rootComposite1" presStyleCnt="0"/>
      <dgm:spPr/>
    </dgm:pt>
    <dgm:pt modelId="{63ABFF90-9999-4BC9-A78E-AA622E994E5C}" type="pres">
      <dgm:prSet presAssocID="{F6377FE9-A542-4DDB-9BA2-E54CAC9A2FF2}" presName="rootText1" presStyleLbl="node0" presStyleIdx="0" presStyleCnt="1" custScaleX="172306" custLinFactNeighborY="-25188">
        <dgm:presLayoutVars>
          <dgm:chPref val="3"/>
        </dgm:presLayoutVars>
      </dgm:prSet>
      <dgm:spPr/>
    </dgm:pt>
    <dgm:pt modelId="{696FD9FE-D665-4EDB-A98E-7719726231F5}" type="pres">
      <dgm:prSet presAssocID="{F6377FE9-A542-4DDB-9BA2-E54CAC9A2FF2}" presName="rootConnector1" presStyleLbl="node1" presStyleIdx="0" presStyleCnt="0"/>
      <dgm:spPr/>
    </dgm:pt>
    <dgm:pt modelId="{85AC21C7-A43C-4E31-8E3D-849758D94B86}" type="pres">
      <dgm:prSet presAssocID="{F6377FE9-A542-4DDB-9BA2-E54CAC9A2FF2}" presName="hierChild2" presStyleCnt="0"/>
      <dgm:spPr/>
    </dgm:pt>
    <dgm:pt modelId="{BEFB2212-8C51-4366-840F-E263FA7DA181}" type="pres">
      <dgm:prSet presAssocID="{2FC257B6-3E5D-49ED-B2AF-5BE66C2BC9EF}" presName="Name37" presStyleLbl="parChTrans1D2" presStyleIdx="0" presStyleCnt="3"/>
      <dgm:spPr/>
    </dgm:pt>
    <dgm:pt modelId="{EF545731-AEA4-4351-9D7B-420CD62501CE}" type="pres">
      <dgm:prSet presAssocID="{DF57686C-AE3C-4F56-A3DC-6937B4820D59}" presName="hierRoot2" presStyleCnt="0">
        <dgm:presLayoutVars>
          <dgm:hierBranch val="init"/>
        </dgm:presLayoutVars>
      </dgm:prSet>
      <dgm:spPr/>
    </dgm:pt>
    <dgm:pt modelId="{B172775B-AAA9-4543-B11F-7612DBBD13AB}" type="pres">
      <dgm:prSet presAssocID="{DF57686C-AE3C-4F56-A3DC-6937B4820D59}" presName="rootComposite" presStyleCnt="0"/>
      <dgm:spPr/>
    </dgm:pt>
    <dgm:pt modelId="{DAE378FE-E240-4394-B261-831703301CC3}" type="pres">
      <dgm:prSet presAssocID="{DF57686C-AE3C-4F56-A3DC-6937B4820D59}" presName="rootText" presStyleLbl="node2" presStyleIdx="0" presStyleCnt="3" custLinFactNeighborX="-68783" custLinFactNeighborY="-1">
        <dgm:presLayoutVars>
          <dgm:chPref val="3"/>
        </dgm:presLayoutVars>
      </dgm:prSet>
      <dgm:spPr/>
    </dgm:pt>
    <dgm:pt modelId="{A03E010D-097A-40D2-ADD1-D83EDB81F68C}" type="pres">
      <dgm:prSet presAssocID="{DF57686C-AE3C-4F56-A3DC-6937B4820D59}" presName="rootConnector" presStyleLbl="node2" presStyleIdx="0" presStyleCnt="3"/>
      <dgm:spPr/>
    </dgm:pt>
    <dgm:pt modelId="{41A23256-9143-49C3-8AA7-5017F93DFD17}" type="pres">
      <dgm:prSet presAssocID="{DF57686C-AE3C-4F56-A3DC-6937B4820D59}" presName="hierChild4" presStyleCnt="0"/>
      <dgm:spPr/>
    </dgm:pt>
    <dgm:pt modelId="{5DCF8EED-6F47-43AD-9AA2-3D115132809D}" type="pres">
      <dgm:prSet presAssocID="{DF57686C-AE3C-4F56-A3DC-6937B4820D59}" presName="hierChild5" presStyleCnt="0"/>
      <dgm:spPr/>
    </dgm:pt>
    <dgm:pt modelId="{EDFDDE21-6398-4EC5-8C25-62FD5A064EAD}" type="pres">
      <dgm:prSet presAssocID="{EECB50B3-7468-4B04-8FEF-A0C860FF3C64}" presName="Name111" presStyleLbl="parChTrans1D3" presStyleIdx="0" presStyleCnt="2"/>
      <dgm:spPr/>
    </dgm:pt>
    <dgm:pt modelId="{5313B975-F656-4F09-94D6-3769113F9433}" type="pres">
      <dgm:prSet presAssocID="{6FA88F59-067E-4A22-9659-8D4DCB986CF2}" presName="hierRoot3" presStyleCnt="0">
        <dgm:presLayoutVars>
          <dgm:hierBranch val="init"/>
        </dgm:presLayoutVars>
      </dgm:prSet>
      <dgm:spPr/>
    </dgm:pt>
    <dgm:pt modelId="{543B9A0F-3B93-49F2-9726-E2AA383C9DDA}" type="pres">
      <dgm:prSet presAssocID="{6FA88F59-067E-4A22-9659-8D4DCB986CF2}" presName="rootComposite3" presStyleCnt="0"/>
      <dgm:spPr/>
    </dgm:pt>
    <dgm:pt modelId="{D5E512EB-501C-47CD-BBBE-C30CD9DFCFDA}" type="pres">
      <dgm:prSet presAssocID="{6FA88F59-067E-4A22-9659-8D4DCB986CF2}" presName="rootText3" presStyleLbl="asst2" presStyleIdx="0" presStyleCnt="10" custLinFactX="-28806" custLinFactNeighborX="-100000" custLinFactNeighborY="-2">
        <dgm:presLayoutVars>
          <dgm:chPref val="3"/>
        </dgm:presLayoutVars>
      </dgm:prSet>
      <dgm:spPr/>
    </dgm:pt>
    <dgm:pt modelId="{562E5C40-9A53-4036-85FE-D992D21FADFF}" type="pres">
      <dgm:prSet presAssocID="{6FA88F59-067E-4A22-9659-8D4DCB986CF2}" presName="rootConnector3" presStyleLbl="asst2" presStyleIdx="0" presStyleCnt="10"/>
      <dgm:spPr/>
    </dgm:pt>
    <dgm:pt modelId="{B844E70B-AE09-4EC0-A60B-648C0072CE1D}" type="pres">
      <dgm:prSet presAssocID="{6FA88F59-067E-4A22-9659-8D4DCB986CF2}" presName="hierChild6" presStyleCnt="0"/>
      <dgm:spPr/>
    </dgm:pt>
    <dgm:pt modelId="{3FDC3C95-BC24-4720-9E1D-DC555A17B630}" type="pres">
      <dgm:prSet presAssocID="{6FA88F59-067E-4A22-9659-8D4DCB986CF2}" presName="hierChild7" presStyleCnt="0"/>
      <dgm:spPr/>
    </dgm:pt>
    <dgm:pt modelId="{245513FF-78AE-4ECD-B5FE-B323E6CD6326}" type="pres">
      <dgm:prSet presAssocID="{CDE43F23-F752-4649-81C7-D2D63D3C73CD}" presName="Name111" presStyleLbl="parChTrans1D3" presStyleIdx="1" presStyleCnt="2"/>
      <dgm:spPr/>
    </dgm:pt>
    <dgm:pt modelId="{7AF74DC2-3FF3-433F-8CA4-34CB658A6CB8}" type="pres">
      <dgm:prSet presAssocID="{AFED1F04-C9CF-45D0-9904-B5A98F9CD0FB}" presName="hierRoot3" presStyleCnt="0">
        <dgm:presLayoutVars>
          <dgm:hierBranch val="init"/>
        </dgm:presLayoutVars>
      </dgm:prSet>
      <dgm:spPr/>
    </dgm:pt>
    <dgm:pt modelId="{BA8FEB11-1BA5-4848-B3AE-A538B670F685}" type="pres">
      <dgm:prSet presAssocID="{AFED1F04-C9CF-45D0-9904-B5A98F9CD0FB}" presName="rootComposite3" presStyleCnt="0"/>
      <dgm:spPr/>
    </dgm:pt>
    <dgm:pt modelId="{E482227A-8F1C-4D1D-BD44-2F680B1CE3A0}" type="pres">
      <dgm:prSet presAssocID="{AFED1F04-C9CF-45D0-9904-B5A98F9CD0FB}" presName="rootText3" presStyleLbl="asst2" presStyleIdx="1" presStyleCnt="10" custLinFactNeighborX="-68783" custLinFactNeighborY="-1">
        <dgm:presLayoutVars>
          <dgm:chPref val="3"/>
        </dgm:presLayoutVars>
      </dgm:prSet>
      <dgm:spPr/>
    </dgm:pt>
    <dgm:pt modelId="{5161830D-1B66-4E50-86D8-890475540060}" type="pres">
      <dgm:prSet presAssocID="{AFED1F04-C9CF-45D0-9904-B5A98F9CD0FB}" presName="rootConnector3" presStyleLbl="asst2" presStyleIdx="1" presStyleCnt="10"/>
      <dgm:spPr/>
    </dgm:pt>
    <dgm:pt modelId="{B754BEF8-C8E8-45AF-9D2D-45221B6A8C5E}" type="pres">
      <dgm:prSet presAssocID="{AFED1F04-C9CF-45D0-9904-B5A98F9CD0FB}" presName="hierChild6" presStyleCnt="0"/>
      <dgm:spPr/>
    </dgm:pt>
    <dgm:pt modelId="{8BDA2725-DE8E-4FCC-BE1F-C6B94F1F7553}" type="pres">
      <dgm:prSet presAssocID="{AFED1F04-C9CF-45D0-9904-B5A98F9CD0FB}" presName="hierChild7" presStyleCnt="0"/>
      <dgm:spPr/>
    </dgm:pt>
    <dgm:pt modelId="{A3763BC3-1ED6-47FA-A96E-4EA5C042AF46}" type="pres">
      <dgm:prSet presAssocID="{7C85BAD8-FF1C-4D22-B3A3-0FBC6FA7EEE9}" presName="Name111" presStyleLbl="parChTrans1D4" presStyleIdx="0" presStyleCnt="8"/>
      <dgm:spPr/>
    </dgm:pt>
    <dgm:pt modelId="{0EFAA717-9E32-418E-881D-02A0840FAB10}" type="pres">
      <dgm:prSet presAssocID="{AAA7D9CE-2117-4523-AC9A-3A6F0C302FD9}" presName="hierRoot3" presStyleCnt="0">
        <dgm:presLayoutVars>
          <dgm:hierBranch val="init"/>
        </dgm:presLayoutVars>
      </dgm:prSet>
      <dgm:spPr/>
    </dgm:pt>
    <dgm:pt modelId="{7F44913E-0473-486D-ABFB-A74AB0CD2B98}" type="pres">
      <dgm:prSet presAssocID="{AAA7D9CE-2117-4523-AC9A-3A6F0C302FD9}" presName="rootComposite3" presStyleCnt="0"/>
      <dgm:spPr/>
    </dgm:pt>
    <dgm:pt modelId="{C62B7262-0D67-454C-A9A8-E87018319BEC}" type="pres">
      <dgm:prSet presAssocID="{AAA7D9CE-2117-4523-AC9A-3A6F0C302FD9}" presName="rootText3" presStyleLbl="asst2" presStyleIdx="2" presStyleCnt="10" custLinFactX="-26816" custLinFactNeighborX="-100000" custLinFactNeighborY="-1">
        <dgm:presLayoutVars>
          <dgm:chPref val="3"/>
        </dgm:presLayoutVars>
      </dgm:prSet>
      <dgm:spPr/>
    </dgm:pt>
    <dgm:pt modelId="{4A683E4D-810B-4183-8506-4C190C85E152}" type="pres">
      <dgm:prSet presAssocID="{AAA7D9CE-2117-4523-AC9A-3A6F0C302FD9}" presName="rootConnector3" presStyleLbl="asst2" presStyleIdx="2" presStyleCnt="10"/>
      <dgm:spPr/>
    </dgm:pt>
    <dgm:pt modelId="{C594CFF2-629F-4756-BF40-27FE4D969C2F}" type="pres">
      <dgm:prSet presAssocID="{AAA7D9CE-2117-4523-AC9A-3A6F0C302FD9}" presName="hierChild6" presStyleCnt="0"/>
      <dgm:spPr/>
    </dgm:pt>
    <dgm:pt modelId="{67964EAD-A92C-4FC0-8391-B9EBA943D47E}" type="pres">
      <dgm:prSet presAssocID="{AAA7D9CE-2117-4523-AC9A-3A6F0C302FD9}" presName="hierChild7" presStyleCnt="0"/>
      <dgm:spPr/>
    </dgm:pt>
    <dgm:pt modelId="{975C41BD-5474-4214-8723-D2ADA1CF81CA}" type="pres">
      <dgm:prSet presAssocID="{91CCFFE8-6B56-48A1-BA19-E093C389F51E}" presName="Name111" presStyleLbl="parChTrans1D4" presStyleIdx="1" presStyleCnt="8"/>
      <dgm:spPr/>
    </dgm:pt>
    <dgm:pt modelId="{6213E23E-7086-429F-AD68-1EFF713A493F}" type="pres">
      <dgm:prSet presAssocID="{D4DCFC61-9A12-4B92-9A89-F8C5B687E3A2}" presName="hierRoot3" presStyleCnt="0">
        <dgm:presLayoutVars>
          <dgm:hierBranch val="init"/>
        </dgm:presLayoutVars>
      </dgm:prSet>
      <dgm:spPr/>
    </dgm:pt>
    <dgm:pt modelId="{E68E2C19-E84A-4B1F-A67E-DBC02716AEC7}" type="pres">
      <dgm:prSet presAssocID="{D4DCFC61-9A12-4B92-9A89-F8C5B687E3A2}" presName="rootComposite3" presStyleCnt="0"/>
      <dgm:spPr/>
    </dgm:pt>
    <dgm:pt modelId="{7D72A3E2-E420-42E9-94E5-C37FE4A52435}" type="pres">
      <dgm:prSet presAssocID="{D4DCFC61-9A12-4B92-9A89-F8C5B687E3A2}" presName="rootText3" presStyleLbl="asst2" presStyleIdx="3" presStyleCnt="10" custLinFactX="-114927" custLinFactNeighborX="-200000" custLinFactNeighborY="0">
        <dgm:presLayoutVars>
          <dgm:chPref val="3"/>
        </dgm:presLayoutVars>
      </dgm:prSet>
      <dgm:spPr/>
    </dgm:pt>
    <dgm:pt modelId="{AC2E73B7-3195-4B8E-9329-1FC61782A6CE}" type="pres">
      <dgm:prSet presAssocID="{D4DCFC61-9A12-4B92-9A89-F8C5B687E3A2}" presName="rootConnector3" presStyleLbl="asst2" presStyleIdx="3" presStyleCnt="10"/>
      <dgm:spPr/>
    </dgm:pt>
    <dgm:pt modelId="{1015FB8D-F458-463C-895E-4A433EACE6A7}" type="pres">
      <dgm:prSet presAssocID="{D4DCFC61-9A12-4B92-9A89-F8C5B687E3A2}" presName="hierChild6" presStyleCnt="0"/>
      <dgm:spPr/>
    </dgm:pt>
    <dgm:pt modelId="{FD6DC66A-BBC8-495D-9AFD-55545967A1D6}" type="pres">
      <dgm:prSet presAssocID="{D4DCFC61-9A12-4B92-9A89-F8C5B687E3A2}" presName="hierChild7" presStyleCnt="0"/>
      <dgm:spPr/>
    </dgm:pt>
    <dgm:pt modelId="{55680DA6-5A91-4DCF-B68E-F060D935FE35}" type="pres">
      <dgm:prSet presAssocID="{878F25DD-E056-4372-99A0-08BC6FF35962}" presName="Name111" presStyleLbl="parChTrans1D4" presStyleIdx="2" presStyleCnt="8"/>
      <dgm:spPr/>
    </dgm:pt>
    <dgm:pt modelId="{70067A6E-52F3-46FA-91B3-513C7E96684A}" type="pres">
      <dgm:prSet presAssocID="{0AA248FF-1419-49A0-9466-BB26956E4DB7}" presName="hierRoot3" presStyleCnt="0">
        <dgm:presLayoutVars>
          <dgm:hierBranch val="init"/>
        </dgm:presLayoutVars>
      </dgm:prSet>
      <dgm:spPr/>
    </dgm:pt>
    <dgm:pt modelId="{B22D533C-8487-404F-A5ED-750231984F3E}" type="pres">
      <dgm:prSet presAssocID="{0AA248FF-1419-49A0-9466-BB26956E4DB7}" presName="rootComposite3" presStyleCnt="0"/>
      <dgm:spPr/>
    </dgm:pt>
    <dgm:pt modelId="{059FD0D9-6B00-4100-A1D8-F43ACD3BBCEC}" type="pres">
      <dgm:prSet presAssocID="{0AA248FF-1419-49A0-9466-BB26956E4DB7}" presName="rootText3" presStyleLbl="asst2" presStyleIdx="4" presStyleCnt="10" custLinFactX="-114927" custLinFactNeighborX="-200000" custLinFactNeighborY="0">
        <dgm:presLayoutVars>
          <dgm:chPref val="3"/>
        </dgm:presLayoutVars>
      </dgm:prSet>
      <dgm:spPr/>
    </dgm:pt>
    <dgm:pt modelId="{82A28B8B-401C-4597-9D24-DC3A78A30A95}" type="pres">
      <dgm:prSet presAssocID="{0AA248FF-1419-49A0-9466-BB26956E4DB7}" presName="rootConnector3" presStyleLbl="asst2" presStyleIdx="4" presStyleCnt="10"/>
      <dgm:spPr/>
    </dgm:pt>
    <dgm:pt modelId="{F94306C7-C49A-4C58-B3C3-707A2FA0775C}" type="pres">
      <dgm:prSet presAssocID="{0AA248FF-1419-49A0-9466-BB26956E4DB7}" presName="hierChild6" presStyleCnt="0"/>
      <dgm:spPr/>
    </dgm:pt>
    <dgm:pt modelId="{AAAF43BB-DF3D-4BB0-AFC8-19B6810AFD46}" type="pres">
      <dgm:prSet presAssocID="{0AA248FF-1419-49A0-9466-BB26956E4DB7}" presName="hierChild7" presStyleCnt="0"/>
      <dgm:spPr/>
    </dgm:pt>
    <dgm:pt modelId="{97680E9F-7F3E-4F17-A3DC-F4C6C307C57A}" type="pres">
      <dgm:prSet presAssocID="{7B7CBCE1-438E-45CB-B835-DC1FF6E93E22}" presName="Name111" presStyleLbl="parChTrans1D4" presStyleIdx="3" presStyleCnt="8"/>
      <dgm:spPr/>
    </dgm:pt>
    <dgm:pt modelId="{EFBE5786-0AF3-4946-94FD-5684CC59D3E4}" type="pres">
      <dgm:prSet presAssocID="{2C236AB4-8DD3-4F33-AEFF-CE64B68EA817}" presName="hierRoot3" presStyleCnt="0">
        <dgm:presLayoutVars>
          <dgm:hierBranch val="init"/>
        </dgm:presLayoutVars>
      </dgm:prSet>
      <dgm:spPr/>
    </dgm:pt>
    <dgm:pt modelId="{5A2B5DB3-FAD5-41B0-AFC0-16A886D8BD8B}" type="pres">
      <dgm:prSet presAssocID="{2C236AB4-8DD3-4F33-AEFF-CE64B68EA817}" presName="rootComposite3" presStyleCnt="0"/>
      <dgm:spPr/>
    </dgm:pt>
    <dgm:pt modelId="{8E7BA188-7174-4FE2-A7CA-594A6C3F0538}" type="pres">
      <dgm:prSet presAssocID="{2C236AB4-8DD3-4F33-AEFF-CE64B68EA817}" presName="rootText3" presStyleLbl="asst2" presStyleIdx="5" presStyleCnt="10" custLinFactX="-114927" custLinFactNeighborX="-200000" custLinFactNeighborY="0">
        <dgm:presLayoutVars>
          <dgm:chPref val="3"/>
        </dgm:presLayoutVars>
      </dgm:prSet>
      <dgm:spPr/>
    </dgm:pt>
    <dgm:pt modelId="{541B768A-D99E-486A-9952-7052486C68EF}" type="pres">
      <dgm:prSet presAssocID="{2C236AB4-8DD3-4F33-AEFF-CE64B68EA817}" presName="rootConnector3" presStyleLbl="asst2" presStyleIdx="5" presStyleCnt="10"/>
      <dgm:spPr/>
    </dgm:pt>
    <dgm:pt modelId="{4B797864-4B8C-4595-BC26-AB003F435506}" type="pres">
      <dgm:prSet presAssocID="{2C236AB4-8DD3-4F33-AEFF-CE64B68EA817}" presName="hierChild6" presStyleCnt="0"/>
      <dgm:spPr/>
    </dgm:pt>
    <dgm:pt modelId="{EFE4DB3A-18C9-48A4-A674-CBD58D849BC0}" type="pres">
      <dgm:prSet presAssocID="{2C236AB4-8DD3-4F33-AEFF-CE64B68EA817}" presName="hierChild7" presStyleCnt="0"/>
      <dgm:spPr/>
    </dgm:pt>
    <dgm:pt modelId="{E84FCC1B-23ED-4CB9-B3EA-2112282868C4}" type="pres">
      <dgm:prSet presAssocID="{3043568E-2720-495A-8F6B-8382403859E3}" presName="Name111" presStyleLbl="parChTrans1D4" presStyleIdx="4" presStyleCnt="8"/>
      <dgm:spPr/>
    </dgm:pt>
    <dgm:pt modelId="{E319D82C-D6A4-4896-BBD6-98CC0334519D}" type="pres">
      <dgm:prSet presAssocID="{BF4ED6F4-B9F7-4E71-AF29-9040FD543D85}" presName="hierRoot3" presStyleCnt="0">
        <dgm:presLayoutVars>
          <dgm:hierBranch val="init"/>
        </dgm:presLayoutVars>
      </dgm:prSet>
      <dgm:spPr/>
    </dgm:pt>
    <dgm:pt modelId="{F203B25B-3834-49EC-8EF2-AD7330B025B0}" type="pres">
      <dgm:prSet presAssocID="{BF4ED6F4-B9F7-4E71-AF29-9040FD543D85}" presName="rootComposite3" presStyleCnt="0"/>
      <dgm:spPr/>
    </dgm:pt>
    <dgm:pt modelId="{10ED5E31-268F-4FCB-8107-472B363DF28B}" type="pres">
      <dgm:prSet presAssocID="{BF4ED6F4-B9F7-4E71-AF29-9040FD543D85}" presName="rootText3" presStyleLbl="asst2" presStyleIdx="6" presStyleCnt="10" custLinFactX="-173512" custLinFactNeighborX="-200000" custLinFactNeighborY="-1809">
        <dgm:presLayoutVars>
          <dgm:chPref val="3"/>
        </dgm:presLayoutVars>
      </dgm:prSet>
      <dgm:spPr/>
    </dgm:pt>
    <dgm:pt modelId="{A52A3ECF-D66F-40CF-8247-1C6E13E7BF33}" type="pres">
      <dgm:prSet presAssocID="{BF4ED6F4-B9F7-4E71-AF29-9040FD543D85}" presName="rootConnector3" presStyleLbl="asst2" presStyleIdx="6" presStyleCnt="10"/>
      <dgm:spPr/>
    </dgm:pt>
    <dgm:pt modelId="{24498C1F-CABD-4A4E-9116-A04FE6843EEF}" type="pres">
      <dgm:prSet presAssocID="{BF4ED6F4-B9F7-4E71-AF29-9040FD543D85}" presName="hierChild6" presStyleCnt="0"/>
      <dgm:spPr/>
    </dgm:pt>
    <dgm:pt modelId="{E5692E68-5E31-4566-9D2B-59463EC7918D}" type="pres">
      <dgm:prSet presAssocID="{BF4ED6F4-B9F7-4E71-AF29-9040FD543D85}" presName="hierChild7" presStyleCnt="0"/>
      <dgm:spPr/>
    </dgm:pt>
    <dgm:pt modelId="{CCE2512B-65C0-410A-8547-B211F7352EAA}" type="pres">
      <dgm:prSet presAssocID="{034E194E-8C53-4798-996B-EFE59D819F54}" presName="Name111" presStyleLbl="parChTrans1D4" presStyleIdx="5" presStyleCnt="8"/>
      <dgm:spPr/>
    </dgm:pt>
    <dgm:pt modelId="{4AEC2CF4-6F7E-4983-946A-4BC0DC1D104A}" type="pres">
      <dgm:prSet presAssocID="{4BAC49ED-DA53-45B8-8DA2-3D3B0D90654C}" presName="hierRoot3" presStyleCnt="0">
        <dgm:presLayoutVars>
          <dgm:hierBranch val="init"/>
        </dgm:presLayoutVars>
      </dgm:prSet>
      <dgm:spPr/>
    </dgm:pt>
    <dgm:pt modelId="{D0F352A3-0AF6-4C2C-8D1F-AC32292FAA62}" type="pres">
      <dgm:prSet presAssocID="{4BAC49ED-DA53-45B8-8DA2-3D3B0D90654C}" presName="rootComposite3" presStyleCnt="0"/>
      <dgm:spPr/>
    </dgm:pt>
    <dgm:pt modelId="{945B7FA4-69F4-4A49-98DC-37590CD3E5E5}" type="pres">
      <dgm:prSet presAssocID="{4BAC49ED-DA53-45B8-8DA2-3D3B0D90654C}" presName="rootText3" presStyleLbl="asst2" presStyleIdx="7" presStyleCnt="10" custLinFactX="-100000" custLinFactNeighborX="-152931" custLinFactNeighborY="-1809">
        <dgm:presLayoutVars>
          <dgm:chPref val="3"/>
        </dgm:presLayoutVars>
      </dgm:prSet>
      <dgm:spPr/>
    </dgm:pt>
    <dgm:pt modelId="{FECB912C-CA80-470B-9FAF-1A3F4E945733}" type="pres">
      <dgm:prSet presAssocID="{4BAC49ED-DA53-45B8-8DA2-3D3B0D90654C}" presName="rootConnector3" presStyleLbl="asst2" presStyleIdx="7" presStyleCnt="10"/>
      <dgm:spPr/>
    </dgm:pt>
    <dgm:pt modelId="{7650E9C3-29C6-4977-BC24-8D65A165C46C}" type="pres">
      <dgm:prSet presAssocID="{4BAC49ED-DA53-45B8-8DA2-3D3B0D90654C}" presName="hierChild6" presStyleCnt="0"/>
      <dgm:spPr/>
    </dgm:pt>
    <dgm:pt modelId="{E238D4B6-0E3D-49F3-9D87-50200F95B4B1}" type="pres">
      <dgm:prSet presAssocID="{4BAC49ED-DA53-45B8-8DA2-3D3B0D90654C}" presName="hierChild7" presStyleCnt="0"/>
      <dgm:spPr/>
    </dgm:pt>
    <dgm:pt modelId="{678BFC1B-A1DD-41A1-9758-4132DFCC6180}" type="pres">
      <dgm:prSet presAssocID="{17D12414-CEA0-4591-B2C5-A078618FD703}" presName="Name111" presStyleLbl="parChTrans1D4" presStyleIdx="6" presStyleCnt="8"/>
      <dgm:spPr/>
    </dgm:pt>
    <dgm:pt modelId="{71068E18-E607-4321-84D3-CDEE410ACD45}" type="pres">
      <dgm:prSet presAssocID="{4EACEE89-8B38-4EFD-B1D2-557160A5647F}" presName="hierRoot3" presStyleCnt="0">
        <dgm:presLayoutVars>
          <dgm:hierBranch val="init"/>
        </dgm:presLayoutVars>
      </dgm:prSet>
      <dgm:spPr/>
    </dgm:pt>
    <dgm:pt modelId="{E37DECD1-0C58-4975-88C7-3311FFF3D266}" type="pres">
      <dgm:prSet presAssocID="{4EACEE89-8B38-4EFD-B1D2-557160A5647F}" presName="rootComposite3" presStyleCnt="0"/>
      <dgm:spPr/>
    </dgm:pt>
    <dgm:pt modelId="{D78DF095-5F06-4534-8690-2DE47AF163C2}" type="pres">
      <dgm:prSet presAssocID="{4EACEE89-8B38-4EFD-B1D2-557160A5647F}" presName="rootText3" presStyleLbl="asst2" presStyleIdx="8" presStyleCnt="10" custLinFactX="-100000" custLinFactNeighborX="-157831" custLinFactNeighborY="0">
        <dgm:presLayoutVars>
          <dgm:chPref val="3"/>
        </dgm:presLayoutVars>
      </dgm:prSet>
      <dgm:spPr/>
    </dgm:pt>
    <dgm:pt modelId="{F7BDCD01-3EAA-41E3-9973-1BDBF60178FE}" type="pres">
      <dgm:prSet presAssocID="{4EACEE89-8B38-4EFD-B1D2-557160A5647F}" presName="rootConnector3" presStyleLbl="asst2" presStyleIdx="8" presStyleCnt="10"/>
      <dgm:spPr/>
    </dgm:pt>
    <dgm:pt modelId="{DA1730D9-B53D-43B6-9D9D-8E9E2DD7F80C}" type="pres">
      <dgm:prSet presAssocID="{4EACEE89-8B38-4EFD-B1D2-557160A5647F}" presName="hierChild6" presStyleCnt="0"/>
      <dgm:spPr/>
    </dgm:pt>
    <dgm:pt modelId="{6FA1223B-B20F-414D-AC38-CB5C99F0623F}" type="pres">
      <dgm:prSet presAssocID="{4EACEE89-8B38-4EFD-B1D2-557160A5647F}" presName="hierChild7" presStyleCnt="0"/>
      <dgm:spPr/>
    </dgm:pt>
    <dgm:pt modelId="{436E78D2-D04E-4859-8C7B-4FC00AFE31D7}" type="pres">
      <dgm:prSet presAssocID="{96E2878E-37A8-484F-8F82-A1C432D87994}" presName="Name111" presStyleLbl="parChTrans1D4" presStyleIdx="7" presStyleCnt="8"/>
      <dgm:spPr/>
    </dgm:pt>
    <dgm:pt modelId="{F9E8F520-F35E-471D-B053-9606E08BA9DC}" type="pres">
      <dgm:prSet presAssocID="{48A5CD5C-3972-4198-BDCE-87F51154C6F9}" presName="hierRoot3" presStyleCnt="0">
        <dgm:presLayoutVars>
          <dgm:hierBranch val="init"/>
        </dgm:presLayoutVars>
      </dgm:prSet>
      <dgm:spPr/>
    </dgm:pt>
    <dgm:pt modelId="{0D2A7C05-0E21-414A-839A-0D3F3FA26594}" type="pres">
      <dgm:prSet presAssocID="{48A5CD5C-3972-4198-BDCE-87F51154C6F9}" presName="rootComposite3" presStyleCnt="0"/>
      <dgm:spPr/>
    </dgm:pt>
    <dgm:pt modelId="{1B570C9D-5B6E-452F-8054-4C6FBF00BED5}" type="pres">
      <dgm:prSet presAssocID="{48A5CD5C-3972-4198-BDCE-87F51154C6F9}" presName="rootText3" presStyleLbl="asst2" presStyleIdx="9" presStyleCnt="10" custLinFactX="-100000" custLinFactNeighborX="-151587" custLinFactNeighborY="0">
        <dgm:presLayoutVars>
          <dgm:chPref val="3"/>
        </dgm:presLayoutVars>
      </dgm:prSet>
      <dgm:spPr/>
    </dgm:pt>
    <dgm:pt modelId="{23608EA9-1D73-4DE0-B57C-394A62217856}" type="pres">
      <dgm:prSet presAssocID="{48A5CD5C-3972-4198-BDCE-87F51154C6F9}" presName="rootConnector3" presStyleLbl="asst2" presStyleIdx="9" presStyleCnt="10"/>
      <dgm:spPr/>
    </dgm:pt>
    <dgm:pt modelId="{26940AA9-CC47-4C12-A3F3-0303DA2AFD2F}" type="pres">
      <dgm:prSet presAssocID="{48A5CD5C-3972-4198-BDCE-87F51154C6F9}" presName="hierChild6" presStyleCnt="0"/>
      <dgm:spPr/>
    </dgm:pt>
    <dgm:pt modelId="{696427D0-330D-44D2-B837-40ED23EC1635}" type="pres">
      <dgm:prSet presAssocID="{48A5CD5C-3972-4198-BDCE-87F51154C6F9}" presName="hierChild7" presStyleCnt="0"/>
      <dgm:spPr/>
    </dgm:pt>
    <dgm:pt modelId="{A77FBC56-13B9-41F7-8181-AD4C576BD4D0}" type="pres">
      <dgm:prSet presAssocID="{1EA6C5D2-2005-4DDA-A4D8-0D8EC6166A96}" presName="Name37" presStyleLbl="parChTrans1D2" presStyleIdx="1" presStyleCnt="3"/>
      <dgm:spPr/>
    </dgm:pt>
    <dgm:pt modelId="{C186E0E7-44DB-47AD-9996-D6F2200ED7A8}" type="pres">
      <dgm:prSet presAssocID="{0C3F0F06-9D82-46C1-85A9-401AA596AC74}" presName="hierRoot2" presStyleCnt="0">
        <dgm:presLayoutVars>
          <dgm:hierBranch val="init"/>
        </dgm:presLayoutVars>
      </dgm:prSet>
      <dgm:spPr/>
    </dgm:pt>
    <dgm:pt modelId="{01E5F729-80B6-49DF-AF83-745B1AEC32CD}" type="pres">
      <dgm:prSet presAssocID="{0C3F0F06-9D82-46C1-85A9-401AA596AC74}" presName="rootComposite" presStyleCnt="0"/>
      <dgm:spPr/>
    </dgm:pt>
    <dgm:pt modelId="{E67446B6-804A-47BD-B10B-86CBB82B974D}" type="pres">
      <dgm:prSet presAssocID="{0C3F0F06-9D82-46C1-85A9-401AA596AC74}" presName="rootText" presStyleLbl="node2" presStyleIdx="1" presStyleCnt="3" custLinFactX="40924" custLinFactNeighborX="100000" custLinFactNeighborY="0">
        <dgm:presLayoutVars>
          <dgm:chPref val="3"/>
        </dgm:presLayoutVars>
      </dgm:prSet>
      <dgm:spPr/>
    </dgm:pt>
    <dgm:pt modelId="{3A2C54B4-0365-4DA8-B695-B57EBF3C2DA8}" type="pres">
      <dgm:prSet presAssocID="{0C3F0F06-9D82-46C1-85A9-401AA596AC74}" presName="rootConnector" presStyleLbl="node2" presStyleIdx="1" presStyleCnt="3"/>
      <dgm:spPr/>
    </dgm:pt>
    <dgm:pt modelId="{B35A7B95-DF2D-4CAA-9C35-5CE644AED491}" type="pres">
      <dgm:prSet presAssocID="{0C3F0F06-9D82-46C1-85A9-401AA596AC74}" presName="hierChild4" presStyleCnt="0"/>
      <dgm:spPr/>
    </dgm:pt>
    <dgm:pt modelId="{A9CC9E85-BBBD-4ACC-AC4F-E49D8DA5A0E6}" type="pres">
      <dgm:prSet presAssocID="{0C3F0F06-9D82-46C1-85A9-401AA596AC74}" presName="hierChild5" presStyleCnt="0"/>
      <dgm:spPr/>
    </dgm:pt>
    <dgm:pt modelId="{8C1231E9-FF30-424C-A889-4305DD0544C0}" type="pres">
      <dgm:prSet presAssocID="{0FF37A9D-378B-40EC-A072-50B23EC622CF}" presName="Name37" presStyleLbl="parChTrans1D2" presStyleIdx="2" presStyleCnt="3"/>
      <dgm:spPr/>
    </dgm:pt>
    <dgm:pt modelId="{65D12AC5-6C43-4D2A-88F9-A5D25C965937}" type="pres">
      <dgm:prSet presAssocID="{39CA7EB3-DC1E-4616-9987-65F8DD7267EF}" presName="hierRoot2" presStyleCnt="0">
        <dgm:presLayoutVars>
          <dgm:hierBranch val="init"/>
        </dgm:presLayoutVars>
      </dgm:prSet>
      <dgm:spPr/>
    </dgm:pt>
    <dgm:pt modelId="{54EC336C-544B-4B84-9A25-041E733305EC}" type="pres">
      <dgm:prSet presAssocID="{39CA7EB3-DC1E-4616-9987-65F8DD7267EF}" presName="rootComposite" presStyleCnt="0"/>
      <dgm:spPr/>
    </dgm:pt>
    <dgm:pt modelId="{AD1C6C07-B3D0-4A3E-B2E4-1318E171BA84}" type="pres">
      <dgm:prSet presAssocID="{39CA7EB3-DC1E-4616-9987-65F8DD7267EF}" presName="rootText" presStyleLbl="node2" presStyleIdx="2" presStyleCnt="3" custLinFactX="84862" custLinFactNeighborX="100000" custLinFactNeighborY="1">
        <dgm:presLayoutVars>
          <dgm:chPref val="3"/>
        </dgm:presLayoutVars>
      </dgm:prSet>
      <dgm:spPr/>
    </dgm:pt>
    <dgm:pt modelId="{D83323A8-ABBB-4008-A2C6-6555C1F4F0FB}" type="pres">
      <dgm:prSet presAssocID="{39CA7EB3-DC1E-4616-9987-65F8DD7267EF}" presName="rootConnector" presStyleLbl="node2" presStyleIdx="2" presStyleCnt="3"/>
      <dgm:spPr/>
    </dgm:pt>
    <dgm:pt modelId="{A8F7D4F8-090C-44A9-8F54-F4E0379344F2}" type="pres">
      <dgm:prSet presAssocID="{39CA7EB3-DC1E-4616-9987-65F8DD7267EF}" presName="hierChild4" presStyleCnt="0"/>
      <dgm:spPr/>
    </dgm:pt>
    <dgm:pt modelId="{C5B77DB3-FDF6-4DE4-88B8-D4640E89E31F}" type="pres">
      <dgm:prSet presAssocID="{39CA7EB3-DC1E-4616-9987-65F8DD7267EF}" presName="hierChild5" presStyleCnt="0"/>
      <dgm:spPr/>
    </dgm:pt>
    <dgm:pt modelId="{DB312B61-755A-41F4-8A27-C88C1D2658E6}" type="pres">
      <dgm:prSet presAssocID="{F6377FE9-A542-4DDB-9BA2-E54CAC9A2FF2}" presName="hierChild3" presStyleCnt="0"/>
      <dgm:spPr/>
    </dgm:pt>
  </dgm:ptLst>
  <dgm:cxnLst>
    <dgm:cxn modelId="{9CF7310B-9F0E-4B89-9341-23E28D08ED27}" type="presOf" srcId="{96E2878E-37A8-484F-8F82-A1C432D87994}" destId="{436E78D2-D04E-4859-8C7B-4FC00AFE31D7}" srcOrd="0" destOrd="0" presId="urn:microsoft.com/office/officeart/2005/8/layout/orgChart1"/>
    <dgm:cxn modelId="{B3EB270C-168A-4CA0-A4AC-FC7787FB2B2A}" type="presOf" srcId="{7C85BAD8-FF1C-4D22-B3A3-0FBC6FA7EEE9}" destId="{A3763BC3-1ED6-47FA-A96E-4EA5C042AF46}" srcOrd="0" destOrd="0" presId="urn:microsoft.com/office/officeart/2005/8/layout/orgChart1"/>
    <dgm:cxn modelId="{E7E3C00D-7F6F-456C-A8AC-FC9238EFC9BC}" srcId="{EF40C478-AABA-4D26-81C4-A36F61DAAFFC}" destId="{F6377FE9-A542-4DDB-9BA2-E54CAC9A2FF2}" srcOrd="0" destOrd="0" parTransId="{802EAD3E-387B-4A36-945B-7FB07257A959}" sibTransId="{046B4282-92A3-47C7-A59E-0AA55BB41A2A}"/>
    <dgm:cxn modelId="{2EC9FD10-F2F8-4FEA-9FD7-8749AF093395}" type="presOf" srcId="{2C236AB4-8DD3-4F33-AEFF-CE64B68EA817}" destId="{541B768A-D99E-486A-9952-7052486C68EF}" srcOrd="1" destOrd="0" presId="urn:microsoft.com/office/officeart/2005/8/layout/orgChart1"/>
    <dgm:cxn modelId="{1A01611B-D49F-43A2-B268-4FA4CEF0D567}" srcId="{DF57686C-AE3C-4F56-A3DC-6937B4820D59}" destId="{AFED1F04-C9CF-45D0-9904-B5A98F9CD0FB}" srcOrd="1" destOrd="0" parTransId="{CDE43F23-F752-4649-81C7-D2D63D3C73CD}" sibTransId="{469E5CA6-546D-4B65-B615-6DA0FD47289E}"/>
    <dgm:cxn modelId="{F203D621-70C1-43AB-A5F9-513D8BD514AA}" srcId="{2C236AB4-8DD3-4F33-AEFF-CE64B68EA817}" destId="{4BAC49ED-DA53-45B8-8DA2-3D3B0D90654C}" srcOrd="1" destOrd="0" parTransId="{034E194E-8C53-4798-996B-EFE59D819F54}" sibTransId="{5E24501C-11AF-4A50-A883-551130732EC0}"/>
    <dgm:cxn modelId="{81491529-9123-4D56-B444-D5FE859FA6E1}" type="presOf" srcId="{6FA88F59-067E-4A22-9659-8D4DCB986CF2}" destId="{562E5C40-9A53-4036-85FE-D992D21FADFF}" srcOrd="1" destOrd="0" presId="urn:microsoft.com/office/officeart/2005/8/layout/orgChart1"/>
    <dgm:cxn modelId="{6B95272B-89A9-4905-AB1B-07BC2A9860BE}" type="presOf" srcId="{EF40C478-AABA-4D26-81C4-A36F61DAAFFC}" destId="{D11909E3-2933-4EC9-85F5-F6B54DFA6CD7}" srcOrd="0" destOrd="0" presId="urn:microsoft.com/office/officeart/2005/8/layout/orgChart1"/>
    <dgm:cxn modelId="{C6E4C42B-541C-4917-A1A3-323B69A03B53}" srcId="{DF57686C-AE3C-4F56-A3DC-6937B4820D59}" destId="{6FA88F59-067E-4A22-9659-8D4DCB986CF2}" srcOrd="0" destOrd="0" parTransId="{EECB50B3-7468-4B04-8FEF-A0C860FF3C64}" sibTransId="{DC693A88-BEA7-4B3E-88DB-5C240D60FDC6}"/>
    <dgm:cxn modelId="{6A69222D-D95C-4054-87EC-10078AA317BA}" type="presOf" srcId="{DF57686C-AE3C-4F56-A3DC-6937B4820D59}" destId="{A03E010D-097A-40D2-ADD1-D83EDB81F68C}" srcOrd="1" destOrd="0" presId="urn:microsoft.com/office/officeart/2005/8/layout/orgChart1"/>
    <dgm:cxn modelId="{88A8F42D-3A50-44D9-8697-C056F9D4DD93}" srcId="{AFED1F04-C9CF-45D0-9904-B5A98F9CD0FB}" destId="{AAA7D9CE-2117-4523-AC9A-3A6F0C302FD9}" srcOrd="0" destOrd="0" parTransId="{7C85BAD8-FF1C-4D22-B3A3-0FBC6FA7EEE9}" sibTransId="{FE3DDD66-868B-4F90-827B-4CB691071F5F}"/>
    <dgm:cxn modelId="{044F7D30-3F3C-4868-B0F8-F9886702D5E3}" type="presOf" srcId="{AAA7D9CE-2117-4523-AC9A-3A6F0C302FD9}" destId="{C62B7262-0D67-454C-A9A8-E87018319BEC}" srcOrd="0" destOrd="0" presId="urn:microsoft.com/office/officeart/2005/8/layout/orgChart1"/>
    <dgm:cxn modelId="{681DB733-6DF6-4F8A-90A7-AB91CA79D92F}" srcId="{2C236AB4-8DD3-4F33-AEFF-CE64B68EA817}" destId="{BF4ED6F4-B9F7-4E71-AF29-9040FD543D85}" srcOrd="0" destOrd="0" parTransId="{3043568E-2720-495A-8F6B-8382403859E3}" sibTransId="{7C0EA65B-52E2-43D4-A457-2E03A954E26E}"/>
    <dgm:cxn modelId="{EBAFCB33-044E-46A9-B429-DC5AA586E768}" type="presOf" srcId="{BF4ED6F4-B9F7-4E71-AF29-9040FD543D85}" destId="{10ED5E31-268F-4FCB-8107-472B363DF28B}" srcOrd="0" destOrd="0" presId="urn:microsoft.com/office/officeart/2005/8/layout/orgChart1"/>
    <dgm:cxn modelId="{D2796534-C1A8-45CC-8B5C-6E9124A9307E}" type="presOf" srcId="{034E194E-8C53-4798-996B-EFE59D819F54}" destId="{CCE2512B-65C0-410A-8547-B211F7352EAA}" srcOrd="0" destOrd="0" presId="urn:microsoft.com/office/officeart/2005/8/layout/orgChart1"/>
    <dgm:cxn modelId="{45BA8B39-5892-4B3E-8401-A8D942201433}" type="presOf" srcId="{91CCFFE8-6B56-48A1-BA19-E093C389F51E}" destId="{975C41BD-5474-4214-8723-D2ADA1CF81CA}" srcOrd="0" destOrd="0" presId="urn:microsoft.com/office/officeart/2005/8/layout/orgChart1"/>
    <dgm:cxn modelId="{021E753D-461D-4013-A26D-508C802D525B}" type="presOf" srcId="{39CA7EB3-DC1E-4616-9987-65F8DD7267EF}" destId="{D83323A8-ABBB-4008-A2C6-6555C1F4F0FB}" srcOrd="1" destOrd="0" presId="urn:microsoft.com/office/officeart/2005/8/layout/orgChart1"/>
    <dgm:cxn modelId="{0ACDBD62-D79F-4B2F-8038-CCB0C5000AE3}" srcId="{0AA248FF-1419-49A0-9466-BB26956E4DB7}" destId="{4EACEE89-8B38-4EFD-B1D2-557160A5647F}" srcOrd="1" destOrd="0" parTransId="{17D12414-CEA0-4591-B2C5-A078618FD703}" sibTransId="{EA0659A0-B830-4DB6-8BF1-BBC3A6053FA8}"/>
    <dgm:cxn modelId="{77880545-6908-4CCB-9FA1-F6120729D2B5}" type="presOf" srcId="{4BAC49ED-DA53-45B8-8DA2-3D3B0D90654C}" destId="{945B7FA4-69F4-4A49-98DC-37590CD3E5E5}" srcOrd="0" destOrd="0" presId="urn:microsoft.com/office/officeart/2005/8/layout/orgChart1"/>
    <dgm:cxn modelId="{5D722B45-196D-4B21-B2A6-69D8F0EDC70F}" type="presOf" srcId="{6FA88F59-067E-4A22-9659-8D4DCB986CF2}" destId="{D5E512EB-501C-47CD-BBBE-C30CD9DFCFDA}" srcOrd="0" destOrd="0" presId="urn:microsoft.com/office/officeart/2005/8/layout/orgChart1"/>
    <dgm:cxn modelId="{45C05146-7857-47D5-B4F6-B86A522164BB}" type="presOf" srcId="{39CA7EB3-DC1E-4616-9987-65F8DD7267EF}" destId="{AD1C6C07-B3D0-4A3E-B2E4-1318E171BA84}" srcOrd="0" destOrd="0" presId="urn:microsoft.com/office/officeart/2005/8/layout/orgChart1"/>
    <dgm:cxn modelId="{A180564A-174F-4C11-8A97-3473FFC7C51E}" type="presOf" srcId="{48A5CD5C-3972-4198-BDCE-87F51154C6F9}" destId="{23608EA9-1D73-4DE0-B57C-394A62217856}" srcOrd="1" destOrd="0" presId="urn:microsoft.com/office/officeart/2005/8/layout/orgChart1"/>
    <dgm:cxn modelId="{61B1AB4C-5D66-4E43-A331-EB324B368730}" srcId="{0AA248FF-1419-49A0-9466-BB26956E4DB7}" destId="{2C236AB4-8DD3-4F33-AEFF-CE64B68EA817}" srcOrd="0" destOrd="0" parTransId="{7B7CBCE1-438E-45CB-B835-DC1FF6E93E22}" sibTransId="{0CF66C30-DBBE-491E-BCCE-1CDD8E4B56BE}"/>
    <dgm:cxn modelId="{804C1555-AA3B-4195-85E5-049B0E14F020}" type="presOf" srcId="{2C236AB4-8DD3-4F33-AEFF-CE64B68EA817}" destId="{8E7BA188-7174-4FE2-A7CA-594A6C3F0538}" srcOrd="0" destOrd="0" presId="urn:microsoft.com/office/officeart/2005/8/layout/orgChart1"/>
    <dgm:cxn modelId="{DB6A9D57-35F1-45FD-A5A0-9B64CB2199C4}" type="presOf" srcId="{0C3F0F06-9D82-46C1-85A9-401AA596AC74}" destId="{3A2C54B4-0365-4DA8-B695-B57EBF3C2DA8}" srcOrd="1" destOrd="0" presId="urn:microsoft.com/office/officeart/2005/8/layout/orgChart1"/>
    <dgm:cxn modelId="{EBB08D79-21F9-4FB5-A98C-30AEC1922162}" srcId="{F6377FE9-A542-4DDB-9BA2-E54CAC9A2FF2}" destId="{DF57686C-AE3C-4F56-A3DC-6937B4820D59}" srcOrd="0" destOrd="0" parTransId="{2FC257B6-3E5D-49ED-B2AF-5BE66C2BC9EF}" sibTransId="{B2B54674-BEDB-418F-8917-2F3ED5090BCA}"/>
    <dgm:cxn modelId="{F6F18483-DD21-41B9-88E1-8FB8E60ABABA}" type="presOf" srcId="{0AA248FF-1419-49A0-9466-BB26956E4DB7}" destId="{059FD0D9-6B00-4100-A1D8-F43ACD3BBCEC}" srcOrd="0" destOrd="0" presId="urn:microsoft.com/office/officeart/2005/8/layout/orgChart1"/>
    <dgm:cxn modelId="{F3B9D986-1502-4D01-BBF4-B5240BEFF7BF}" srcId="{F6377FE9-A542-4DDB-9BA2-E54CAC9A2FF2}" destId="{0C3F0F06-9D82-46C1-85A9-401AA596AC74}" srcOrd="1" destOrd="0" parTransId="{1EA6C5D2-2005-4DDA-A4D8-0D8EC6166A96}" sibTransId="{20867B85-46CE-4DA0-B86D-920CCB8F1B84}"/>
    <dgm:cxn modelId="{F2C2968B-D9AB-46A5-A93E-1280F05BD5E5}" type="presOf" srcId="{CDE43F23-F752-4649-81C7-D2D63D3C73CD}" destId="{245513FF-78AE-4ECD-B5FE-B323E6CD6326}" srcOrd="0" destOrd="0" presId="urn:microsoft.com/office/officeart/2005/8/layout/orgChart1"/>
    <dgm:cxn modelId="{9A0E4390-FB6E-4368-9DBB-193284CDAD42}" type="presOf" srcId="{F6377FE9-A542-4DDB-9BA2-E54CAC9A2FF2}" destId="{696FD9FE-D665-4EDB-A98E-7719726231F5}" srcOrd="1" destOrd="0" presId="urn:microsoft.com/office/officeart/2005/8/layout/orgChart1"/>
    <dgm:cxn modelId="{D6DB9D94-94A2-4D70-BCB8-4353216A48F5}" type="presOf" srcId="{D4DCFC61-9A12-4B92-9A89-F8C5B687E3A2}" destId="{7D72A3E2-E420-42E9-94E5-C37FE4A52435}" srcOrd="0" destOrd="0" presId="urn:microsoft.com/office/officeart/2005/8/layout/orgChart1"/>
    <dgm:cxn modelId="{B6471598-838B-4899-B53D-F5F81906D710}" type="presOf" srcId="{4BAC49ED-DA53-45B8-8DA2-3D3B0D90654C}" destId="{FECB912C-CA80-470B-9FAF-1A3F4E945733}" srcOrd="1" destOrd="0" presId="urn:microsoft.com/office/officeart/2005/8/layout/orgChart1"/>
    <dgm:cxn modelId="{61D34D98-D9B1-4381-AE45-BA777928C8FA}" type="presOf" srcId="{48A5CD5C-3972-4198-BDCE-87F51154C6F9}" destId="{1B570C9D-5B6E-452F-8054-4C6FBF00BED5}" srcOrd="0" destOrd="0" presId="urn:microsoft.com/office/officeart/2005/8/layout/orgChart1"/>
    <dgm:cxn modelId="{BB285C9C-52E2-4F9C-9034-08AD3678F5E5}" type="presOf" srcId="{878F25DD-E056-4372-99A0-08BC6FF35962}" destId="{55680DA6-5A91-4DCF-B68E-F060D935FE35}" srcOrd="0" destOrd="0" presId="urn:microsoft.com/office/officeart/2005/8/layout/orgChart1"/>
    <dgm:cxn modelId="{B3465DA1-26CC-4510-A5A8-88792F767DDB}" type="presOf" srcId="{EECB50B3-7468-4B04-8FEF-A0C860FF3C64}" destId="{EDFDDE21-6398-4EC5-8C25-62FD5A064EAD}" srcOrd="0" destOrd="0" presId="urn:microsoft.com/office/officeart/2005/8/layout/orgChart1"/>
    <dgm:cxn modelId="{66151AA9-B41A-46F7-9658-9658E3AC7541}" type="presOf" srcId="{4EACEE89-8B38-4EFD-B1D2-557160A5647F}" destId="{F7BDCD01-3EAA-41E3-9973-1BDBF60178FE}" srcOrd="1" destOrd="0" presId="urn:microsoft.com/office/officeart/2005/8/layout/orgChart1"/>
    <dgm:cxn modelId="{07189EAC-45B3-4295-8E23-97C1F6975895}" type="presOf" srcId="{4EACEE89-8B38-4EFD-B1D2-557160A5647F}" destId="{D78DF095-5F06-4534-8690-2DE47AF163C2}" srcOrd="0" destOrd="0" presId="urn:microsoft.com/office/officeart/2005/8/layout/orgChart1"/>
    <dgm:cxn modelId="{98DEB1AC-06EF-4BDC-9818-FB62F91A41E8}" type="presOf" srcId="{AAA7D9CE-2117-4523-AC9A-3A6F0C302FD9}" destId="{4A683E4D-810B-4183-8506-4C190C85E152}" srcOrd="1" destOrd="0" presId="urn:microsoft.com/office/officeart/2005/8/layout/orgChart1"/>
    <dgm:cxn modelId="{8B0B39B2-3A1E-4B12-82B5-7204F0837D7E}" type="presOf" srcId="{AFED1F04-C9CF-45D0-9904-B5A98F9CD0FB}" destId="{E482227A-8F1C-4D1D-BD44-2F680B1CE3A0}" srcOrd="0" destOrd="0" presId="urn:microsoft.com/office/officeart/2005/8/layout/orgChart1"/>
    <dgm:cxn modelId="{60C031C7-4DD5-41C0-A231-57C7B32ADF8B}" type="presOf" srcId="{0FF37A9D-378B-40EC-A072-50B23EC622CF}" destId="{8C1231E9-FF30-424C-A889-4305DD0544C0}" srcOrd="0" destOrd="0" presId="urn:microsoft.com/office/officeart/2005/8/layout/orgChart1"/>
    <dgm:cxn modelId="{180117CA-7DFF-4A41-BE0A-C9BF86134577}" type="presOf" srcId="{0C3F0F06-9D82-46C1-85A9-401AA596AC74}" destId="{E67446B6-804A-47BD-B10B-86CBB82B974D}" srcOrd="0" destOrd="0" presId="urn:microsoft.com/office/officeart/2005/8/layout/orgChart1"/>
    <dgm:cxn modelId="{9DFABED0-928D-469F-ACDB-B0F2425EC492}" type="presOf" srcId="{AFED1F04-C9CF-45D0-9904-B5A98F9CD0FB}" destId="{5161830D-1B66-4E50-86D8-890475540060}" srcOrd="1" destOrd="0" presId="urn:microsoft.com/office/officeart/2005/8/layout/orgChart1"/>
    <dgm:cxn modelId="{73D8B7D2-E113-4DDD-8077-8B2E50789A1A}" type="presOf" srcId="{3043568E-2720-495A-8F6B-8382403859E3}" destId="{E84FCC1B-23ED-4CB9-B3EA-2112282868C4}" srcOrd="0" destOrd="0" presId="urn:microsoft.com/office/officeart/2005/8/layout/orgChart1"/>
    <dgm:cxn modelId="{2A4207D8-CBA7-4166-A605-57024C959DC5}" type="presOf" srcId="{7B7CBCE1-438E-45CB-B835-DC1FF6E93E22}" destId="{97680E9F-7F3E-4F17-A3DC-F4C6C307C57A}" srcOrd="0" destOrd="0" presId="urn:microsoft.com/office/officeart/2005/8/layout/orgChart1"/>
    <dgm:cxn modelId="{CA75E6DA-592C-4F3C-B780-44A98460E9C6}" srcId="{D4DCFC61-9A12-4B92-9A89-F8C5B687E3A2}" destId="{0AA248FF-1419-49A0-9466-BB26956E4DB7}" srcOrd="0" destOrd="0" parTransId="{878F25DD-E056-4372-99A0-08BC6FF35962}" sibTransId="{EC5D5204-FDC2-4485-9821-DD927121115B}"/>
    <dgm:cxn modelId="{5FB863DB-68A3-4DB1-8A4C-145F0CD2FAC3}" srcId="{AFED1F04-C9CF-45D0-9904-B5A98F9CD0FB}" destId="{D4DCFC61-9A12-4B92-9A89-F8C5B687E3A2}" srcOrd="1" destOrd="0" parTransId="{91CCFFE8-6B56-48A1-BA19-E093C389F51E}" sibTransId="{CF0FAA6E-982A-4A68-A0B0-8914C2168E27}"/>
    <dgm:cxn modelId="{52D018DC-6DA5-4B60-8B10-2FF63816CC46}" type="presOf" srcId="{BF4ED6F4-B9F7-4E71-AF29-9040FD543D85}" destId="{A52A3ECF-D66F-40CF-8247-1C6E13E7BF33}" srcOrd="1" destOrd="0" presId="urn:microsoft.com/office/officeart/2005/8/layout/orgChart1"/>
    <dgm:cxn modelId="{7EFEA1E2-3D95-4D94-B81E-5EA5C2B8C70E}" type="presOf" srcId="{D4DCFC61-9A12-4B92-9A89-F8C5B687E3A2}" destId="{AC2E73B7-3195-4B8E-9329-1FC61782A6CE}" srcOrd="1" destOrd="0" presId="urn:microsoft.com/office/officeart/2005/8/layout/orgChart1"/>
    <dgm:cxn modelId="{742FEEE5-EB8A-4827-9643-BEC27115A165}" type="presOf" srcId="{DF57686C-AE3C-4F56-A3DC-6937B4820D59}" destId="{DAE378FE-E240-4394-B261-831703301CC3}" srcOrd="0" destOrd="0" presId="urn:microsoft.com/office/officeart/2005/8/layout/orgChart1"/>
    <dgm:cxn modelId="{30CA4CE8-44EB-44FA-9924-4CCAC56E81B8}" srcId="{F6377FE9-A542-4DDB-9BA2-E54CAC9A2FF2}" destId="{39CA7EB3-DC1E-4616-9987-65F8DD7267EF}" srcOrd="2" destOrd="0" parTransId="{0FF37A9D-378B-40EC-A072-50B23EC622CF}" sibTransId="{584F0F0D-60B1-4B63-9759-C89292781582}"/>
    <dgm:cxn modelId="{341EA4EB-D61B-44F9-B054-991B10267856}" type="presOf" srcId="{17D12414-CEA0-4591-B2C5-A078618FD703}" destId="{678BFC1B-A1DD-41A1-9758-4132DFCC6180}" srcOrd="0" destOrd="0" presId="urn:microsoft.com/office/officeart/2005/8/layout/orgChart1"/>
    <dgm:cxn modelId="{EFFD65EC-E3E5-4AC5-949A-2ACEA76D5001}" type="presOf" srcId="{2FC257B6-3E5D-49ED-B2AF-5BE66C2BC9EF}" destId="{BEFB2212-8C51-4366-840F-E263FA7DA181}" srcOrd="0" destOrd="0" presId="urn:microsoft.com/office/officeart/2005/8/layout/orgChart1"/>
    <dgm:cxn modelId="{90341DEE-EFC6-47B4-A1BA-35496978E0FF}" type="presOf" srcId="{F6377FE9-A542-4DDB-9BA2-E54CAC9A2FF2}" destId="{63ABFF90-9999-4BC9-A78E-AA622E994E5C}" srcOrd="0" destOrd="0" presId="urn:microsoft.com/office/officeart/2005/8/layout/orgChart1"/>
    <dgm:cxn modelId="{BD241BFB-D0B3-4D2C-A011-0A34B8174D93}" srcId="{D4DCFC61-9A12-4B92-9A89-F8C5B687E3A2}" destId="{48A5CD5C-3972-4198-BDCE-87F51154C6F9}" srcOrd="1" destOrd="0" parTransId="{96E2878E-37A8-484F-8F82-A1C432D87994}" sibTransId="{D4E4847A-9E6E-49B2-99F3-69595836E02E}"/>
    <dgm:cxn modelId="{5F7C19FE-EE3C-4D8F-B571-786BA727B5BF}" type="presOf" srcId="{0AA248FF-1419-49A0-9466-BB26956E4DB7}" destId="{82A28B8B-401C-4597-9D24-DC3A78A30A95}" srcOrd="1" destOrd="0" presId="urn:microsoft.com/office/officeart/2005/8/layout/orgChart1"/>
    <dgm:cxn modelId="{1B14FFFF-6548-4F53-B13B-0AB16D8A6505}" type="presOf" srcId="{1EA6C5D2-2005-4DDA-A4D8-0D8EC6166A96}" destId="{A77FBC56-13B9-41F7-8181-AD4C576BD4D0}" srcOrd="0" destOrd="0" presId="urn:microsoft.com/office/officeart/2005/8/layout/orgChart1"/>
    <dgm:cxn modelId="{B2E8BF1A-DD51-4AFA-B256-9A65C3A5191E}" type="presParOf" srcId="{D11909E3-2933-4EC9-85F5-F6B54DFA6CD7}" destId="{41DF0CE7-BE2B-4F6F-8710-D1E2E54AEF3D}" srcOrd="0" destOrd="0" presId="urn:microsoft.com/office/officeart/2005/8/layout/orgChart1"/>
    <dgm:cxn modelId="{DABA918F-7E94-425B-9E49-29E92BD809F3}" type="presParOf" srcId="{41DF0CE7-BE2B-4F6F-8710-D1E2E54AEF3D}" destId="{18E36062-B689-4C6E-B835-22E093E0FAAA}" srcOrd="0" destOrd="0" presId="urn:microsoft.com/office/officeart/2005/8/layout/orgChart1"/>
    <dgm:cxn modelId="{4457AA23-4661-4385-B04C-E2FBA6876D29}" type="presParOf" srcId="{18E36062-B689-4C6E-B835-22E093E0FAAA}" destId="{63ABFF90-9999-4BC9-A78E-AA622E994E5C}" srcOrd="0" destOrd="0" presId="urn:microsoft.com/office/officeart/2005/8/layout/orgChart1"/>
    <dgm:cxn modelId="{D48583E9-A96A-4278-B31F-8F4F1E3EAB86}" type="presParOf" srcId="{18E36062-B689-4C6E-B835-22E093E0FAAA}" destId="{696FD9FE-D665-4EDB-A98E-7719726231F5}" srcOrd="1" destOrd="0" presId="urn:microsoft.com/office/officeart/2005/8/layout/orgChart1"/>
    <dgm:cxn modelId="{58414193-3036-4290-A62F-250ACEB2BA69}" type="presParOf" srcId="{41DF0CE7-BE2B-4F6F-8710-D1E2E54AEF3D}" destId="{85AC21C7-A43C-4E31-8E3D-849758D94B86}" srcOrd="1" destOrd="0" presId="urn:microsoft.com/office/officeart/2005/8/layout/orgChart1"/>
    <dgm:cxn modelId="{ECE14148-48D6-4D66-AEA2-56BF4FD008E7}" type="presParOf" srcId="{85AC21C7-A43C-4E31-8E3D-849758D94B86}" destId="{BEFB2212-8C51-4366-840F-E263FA7DA181}" srcOrd="0" destOrd="0" presId="urn:microsoft.com/office/officeart/2005/8/layout/orgChart1"/>
    <dgm:cxn modelId="{3A12EE57-9D68-4AAB-976B-4A02B89F99AD}" type="presParOf" srcId="{85AC21C7-A43C-4E31-8E3D-849758D94B86}" destId="{EF545731-AEA4-4351-9D7B-420CD62501CE}" srcOrd="1" destOrd="0" presId="urn:microsoft.com/office/officeart/2005/8/layout/orgChart1"/>
    <dgm:cxn modelId="{28EA7116-FA56-4C97-8011-E51FD65A07FA}" type="presParOf" srcId="{EF545731-AEA4-4351-9D7B-420CD62501CE}" destId="{B172775B-AAA9-4543-B11F-7612DBBD13AB}" srcOrd="0" destOrd="0" presId="urn:microsoft.com/office/officeart/2005/8/layout/orgChart1"/>
    <dgm:cxn modelId="{03D98458-C477-4AD8-9E3A-0C22666D9D25}" type="presParOf" srcId="{B172775B-AAA9-4543-B11F-7612DBBD13AB}" destId="{DAE378FE-E240-4394-B261-831703301CC3}" srcOrd="0" destOrd="0" presId="urn:microsoft.com/office/officeart/2005/8/layout/orgChart1"/>
    <dgm:cxn modelId="{8DAA9ADB-F6EB-4532-9A45-826ADE5C93F6}" type="presParOf" srcId="{B172775B-AAA9-4543-B11F-7612DBBD13AB}" destId="{A03E010D-097A-40D2-ADD1-D83EDB81F68C}" srcOrd="1" destOrd="0" presId="urn:microsoft.com/office/officeart/2005/8/layout/orgChart1"/>
    <dgm:cxn modelId="{3E5B3BE3-8BF7-4D9E-A7E3-AFDD233155DF}" type="presParOf" srcId="{EF545731-AEA4-4351-9D7B-420CD62501CE}" destId="{41A23256-9143-49C3-8AA7-5017F93DFD17}" srcOrd="1" destOrd="0" presId="urn:microsoft.com/office/officeart/2005/8/layout/orgChart1"/>
    <dgm:cxn modelId="{FAADF627-0C8B-48A9-A2F7-AE00431BD889}" type="presParOf" srcId="{EF545731-AEA4-4351-9D7B-420CD62501CE}" destId="{5DCF8EED-6F47-43AD-9AA2-3D115132809D}" srcOrd="2" destOrd="0" presId="urn:microsoft.com/office/officeart/2005/8/layout/orgChart1"/>
    <dgm:cxn modelId="{AFEF9C19-BA83-479B-9B42-0A211EB9E2CB}" type="presParOf" srcId="{5DCF8EED-6F47-43AD-9AA2-3D115132809D}" destId="{EDFDDE21-6398-4EC5-8C25-62FD5A064EAD}" srcOrd="0" destOrd="0" presId="urn:microsoft.com/office/officeart/2005/8/layout/orgChart1"/>
    <dgm:cxn modelId="{4BC47B3C-D728-4B12-B2AB-A04618CB1568}" type="presParOf" srcId="{5DCF8EED-6F47-43AD-9AA2-3D115132809D}" destId="{5313B975-F656-4F09-94D6-3769113F9433}" srcOrd="1" destOrd="0" presId="urn:microsoft.com/office/officeart/2005/8/layout/orgChart1"/>
    <dgm:cxn modelId="{ED8C33E0-BA4F-4FC2-AFB6-033027818D1F}" type="presParOf" srcId="{5313B975-F656-4F09-94D6-3769113F9433}" destId="{543B9A0F-3B93-49F2-9726-E2AA383C9DDA}" srcOrd="0" destOrd="0" presId="urn:microsoft.com/office/officeart/2005/8/layout/orgChart1"/>
    <dgm:cxn modelId="{65DD3436-C41A-4D08-A216-7BCE9EC93C18}" type="presParOf" srcId="{543B9A0F-3B93-49F2-9726-E2AA383C9DDA}" destId="{D5E512EB-501C-47CD-BBBE-C30CD9DFCFDA}" srcOrd="0" destOrd="0" presId="urn:microsoft.com/office/officeart/2005/8/layout/orgChart1"/>
    <dgm:cxn modelId="{A32666D9-A374-45A5-AF5C-50CDC5BDCACF}" type="presParOf" srcId="{543B9A0F-3B93-49F2-9726-E2AA383C9DDA}" destId="{562E5C40-9A53-4036-85FE-D992D21FADFF}" srcOrd="1" destOrd="0" presId="urn:microsoft.com/office/officeart/2005/8/layout/orgChart1"/>
    <dgm:cxn modelId="{94D4AFE8-986B-40A7-9FD8-CBFD33CAC282}" type="presParOf" srcId="{5313B975-F656-4F09-94D6-3769113F9433}" destId="{B844E70B-AE09-4EC0-A60B-648C0072CE1D}" srcOrd="1" destOrd="0" presId="urn:microsoft.com/office/officeart/2005/8/layout/orgChart1"/>
    <dgm:cxn modelId="{F0DD47FA-E40F-4E35-9F84-E766FCB2A5F9}" type="presParOf" srcId="{5313B975-F656-4F09-94D6-3769113F9433}" destId="{3FDC3C95-BC24-4720-9E1D-DC555A17B630}" srcOrd="2" destOrd="0" presId="urn:microsoft.com/office/officeart/2005/8/layout/orgChart1"/>
    <dgm:cxn modelId="{38A142C7-B8B1-4D0E-9EE0-6D082085FEF8}" type="presParOf" srcId="{5DCF8EED-6F47-43AD-9AA2-3D115132809D}" destId="{245513FF-78AE-4ECD-B5FE-B323E6CD6326}" srcOrd="2" destOrd="0" presId="urn:microsoft.com/office/officeart/2005/8/layout/orgChart1"/>
    <dgm:cxn modelId="{F1EBCA5B-AB0F-403D-8944-8A7088E5FDE1}" type="presParOf" srcId="{5DCF8EED-6F47-43AD-9AA2-3D115132809D}" destId="{7AF74DC2-3FF3-433F-8CA4-34CB658A6CB8}" srcOrd="3" destOrd="0" presId="urn:microsoft.com/office/officeart/2005/8/layout/orgChart1"/>
    <dgm:cxn modelId="{A03388B2-5597-47A9-86CF-CDEC3DFD73E7}" type="presParOf" srcId="{7AF74DC2-3FF3-433F-8CA4-34CB658A6CB8}" destId="{BA8FEB11-1BA5-4848-B3AE-A538B670F685}" srcOrd="0" destOrd="0" presId="urn:microsoft.com/office/officeart/2005/8/layout/orgChart1"/>
    <dgm:cxn modelId="{BCB1A0D4-C59A-4621-AA4F-985F17E3D6DC}" type="presParOf" srcId="{BA8FEB11-1BA5-4848-B3AE-A538B670F685}" destId="{E482227A-8F1C-4D1D-BD44-2F680B1CE3A0}" srcOrd="0" destOrd="0" presId="urn:microsoft.com/office/officeart/2005/8/layout/orgChart1"/>
    <dgm:cxn modelId="{9B82A05D-5F27-4D97-B34C-002DDF7696FF}" type="presParOf" srcId="{BA8FEB11-1BA5-4848-B3AE-A538B670F685}" destId="{5161830D-1B66-4E50-86D8-890475540060}" srcOrd="1" destOrd="0" presId="urn:microsoft.com/office/officeart/2005/8/layout/orgChart1"/>
    <dgm:cxn modelId="{744CFBD0-C36F-4CE0-B9E0-E7C6D4D54DB6}" type="presParOf" srcId="{7AF74DC2-3FF3-433F-8CA4-34CB658A6CB8}" destId="{B754BEF8-C8E8-45AF-9D2D-45221B6A8C5E}" srcOrd="1" destOrd="0" presId="urn:microsoft.com/office/officeart/2005/8/layout/orgChart1"/>
    <dgm:cxn modelId="{A856F65B-0CBB-4D00-A248-655381C373B0}" type="presParOf" srcId="{7AF74DC2-3FF3-433F-8CA4-34CB658A6CB8}" destId="{8BDA2725-DE8E-4FCC-BE1F-C6B94F1F7553}" srcOrd="2" destOrd="0" presId="urn:microsoft.com/office/officeart/2005/8/layout/orgChart1"/>
    <dgm:cxn modelId="{11A73E32-1FC3-47FD-92DE-A2E0A0C8E34D}" type="presParOf" srcId="{8BDA2725-DE8E-4FCC-BE1F-C6B94F1F7553}" destId="{A3763BC3-1ED6-47FA-A96E-4EA5C042AF46}" srcOrd="0" destOrd="0" presId="urn:microsoft.com/office/officeart/2005/8/layout/orgChart1"/>
    <dgm:cxn modelId="{EF529F18-5596-4F01-9C70-473608E476ED}" type="presParOf" srcId="{8BDA2725-DE8E-4FCC-BE1F-C6B94F1F7553}" destId="{0EFAA717-9E32-418E-881D-02A0840FAB10}" srcOrd="1" destOrd="0" presId="urn:microsoft.com/office/officeart/2005/8/layout/orgChart1"/>
    <dgm:cxn modelId="{7BF2E2C2-E5BA-40C4-B206-D85E443E96A1}" type="presParOf" srcId="{0EFAA717-9E32-418E-881D-02A0840FAB10}" destId="{7F44913E-0473-486D-ABFB-A74AB0CD2B98}" srcOrd="0" destOrd="0" presId="urn:microsoft.com/office/officeart/2005/8/layout/orgChart1"/>
    <dgm:cxn modelId="{44AED9F1-6B14-4605-A3C2-F6ADA2130DE7}" type="presParOf" srcId="{7F44913E-0473-486D-ABFB-A74AB0CD2B98}" destId="{C62B7262-0D67-454C-A9A8-E87018319BEC}" srcOrd="0" destOrd="0" presId="urn:microsoft.com/office/officeart/2005/8/layout/orgChart1"/>
    <dgm:cxn modelId="{7C591DA5-4A59-4BF7-BBF8-C1A3820B31B5}" type="presParOf" srcId="{7F44913E-0473-486D-ABFB-A74AB0CD2B98}" destId="{4A683E4D-810B-4183-8506-4C190C85E152}" srcOrd="1" destOrd="0" presId="urn:microsoft.com/office/officeart/2005/8/layout/orgChart1"/>
    <dgm:cxn modelId="{F95DFBF8-68F6-4D1E-AF0A-DFF9F77F935D}" type="presParOf" srcId="{0EFAA717-9E32-418E-881D-02A0840FAB10}" destId="{C594CFF2-629F-4756-BF40-27FE4D969C2F}" srcOrd="1" destOrd="0" presId="urn:microsoft.com/office/officeart/2005/8/layout/orgChart1"/>
    <dgm:cxn modelId="{48F328D1-C2E2-4E43-9F43-A9D29AA90E95}" type="presParOf" srcId="{0EFAA717-9E32-418E-881D-02A0840FAB10}" destId="{67964EAD-A92C-4FC0-8391-B9EBA943D47E}" srcOrd="2" destOrd="0" presId="urn:microsoft.com/office/officeart/2005/8/layout/orgChart1"/>
    <dgm:cxn modelId="{F5F433BB-1F25-45FA-8FBA-DF0E77B93B61}" type="presParOf" srcId="{8BDA2725-DE8E-4FCC-BE1F-C6B94F1F7553}" destId="{975C41BD-5474-4214-8723-D2ADA1CF81CA}" srcOrd="2" destOrd="0" presId="urn:microsoft.com/office/officeart/2005/8/layout/orgChart1"/>
    <dgm:cxn modelId="{BD6746AD-84BF-4FD5-8955-CB8014B542C0}" type="presParOf" srcId="{8BDA2725-DE8E-4FCC-BE1F-C6B94F1F7553}" destId="{6213E23E-7086-429F-AD68-1EFF713A493F}" srcOrd="3" destOrd="0" presId="urn:microsoft.com/office/officeart/2005/8/layout/orgChart1"/>
    <dgm:cxn modelId="{F7C4DF6E-84D2-4992-84B2-1F5B421D6B28}" type="presParOf" srcId="{6213E23E-7086-429F-AD68-1EFF713A493F}" destId="{E68E2C19-E84A-4B1F-A67E-DBC02716AEC7}" srcOrd="0" destOrd="0" presId="urn:microsoft.com/office/officeart/2005/8/layout/orgChart1"/>
    <dgm:cxn modelId="{2D8B201E-C598-4F02-AC2B-139EAF7B3554}" type="presParOf" srcId="{E68E2C19-E84A-4B1F-A67E-DBC02716AEC7}" destId="{7D72A3E2-E420-42E9-94E5-C37FE4A52435}" srcOrd="0" destOrd="0" presId="urn:microsoft.com/office/officeart/2005/8/layout/orgChart1"/>
    <dgm:cxn modelId="{BB23E8A7-E3EE-4E2C-8367-2F01C3CAB912}" type="presParOf" srcId="{E68E2C19-E84A-4B1F-A67E-DBC02716AEC7}" destId="{AC2E73B7-3195-4B8E-9329-1FC61782A6CE}" srcOrd="1" destOrd="0" presId="urn:microsoft.com/office/officeart/2005/8/layout/orgChart1"/>
    <dgm:cxn modelId="{229F5427-63A0-46AF-9D4C-446F66EB8FBF}" type="presParOf" srcId="{6213E23E-7086-429F-AD68-1EFF713A493F}" destId="{1015FB8D-F458-463C-895E-4A433EACE6A7}" srcOrd="1" destOrd="0" presId="urn:microsoft.com/office/officeart/2005/8/layout/orgChart1"/>
    <dgm:cxn modelId="{4C9CA81C-68F9-4FF8-A46A-593F49186F36}" type="presParOf" srcId="{6213E23E-7086-429F-AD68-1EFF713A493F}" destId="{FD6DC66A-BBC8-495D-9AFD-55545967A1D6}" srcOrd="2" destOrd="0" presId="urn:microsoft.com/office/officeart/2005/8/layout/orgChart1"/>
    <dgm:cxn modelId="{220DD110-9FB4-4AF7-A541-51E04B69C064}" type="presParOf" srcId="{FD6DC66A-BBC8-495D-9AFD-55545967A1D6}" destId="{55680DA6-5A91-4DCF-B68E-F060D935FE35}" srcOrd="0" destOrd="0" presId="urn:microsoft.com/office/officeart/2005/8/layout/orgChart1"/>
    <dgm:cxn modelId="{140A6BD7-1C1D-4837-A22C-79D0EAF8514D}" type="presParOf" srcId="{FD6DC66A-BBC8-495D-9AFD-55545967A1D6}" destId="{70067A6E-52F3-46FA-91B3-513C7E96684A}" srcOrd="1" destOrd="0" presId="urn:microsoft.com/office/officeart/2005/8/layout/orgChart1"/>
    <dgm:cxn modelId="{63FA5A92-E832-402D-BFFE-B04F4683DFB0}" type="presParOf" srcId="{70067A6E-52F3-46FA-91B3-513C7E96684A}" destId="{B22D533C-8487-404F-A5ED-750231984F3E}" srcOrd="0" destOrd="0" presId="urn:microsoft.com/office/officeart/2005/8/layout/orgChart1"/>
    <dgm:cxn modelId="{E92E12AA-F41F-47DD-A96F-E550ACF6F11F}" type="presParOf" srcId="{B22D533C-8487-404F-A5ED-750231984F3E}" destId="{059FD0D9-6B00-4100-A1D8-F43ACD3BBCEC}" srcOrd="0" destOrd="0" presId="urn:microsoft.com/office/officeart/2005/8/layout/orgChart1"/>
    <dgm:cxn modelId="{5BFB24EA-E7FF-4356-B18F-BC7809061921}" type="presParOf" srcId="{B22D533C-8487-404F-A5ED-750231984F3E}" destId="{82A28B8B-401C-4597-9D24-DC3A78A30A95}" srcOrd="1" destOrd="0" presId="urn:microsoft.com/office/officeart/2005/8/layout/orgChart1"/>
    <dgm:cxn modelId="{8725C333-CDA1-494D-88D7-7E2BB8EB7DE4}" type="presParOf" srcId="{70067A6E-52F3-46FA-91B3-513C7E96684A}" destId="{F94306C7-C49A-4C58-B3C3-707A2FA0775C}" srcOrd="1" destOrd="0" presId="urn:microsoft.com/office/officeart/2005/8/layout/orgChart1"/>
    <dgm:cxn modelId="{826404C3-1717-4252-921F-3E22EC04A408}" type="presParOf" srcId="{70067A6E-52F3-46FA-91B3-513C7E96684A}" destId="{AAAF43BB-DF3D-4BB0-AFC8-19B6810AFD46}" srcOrd="2" destOrd="0" presId="urn:microsoft.com/office/officeart/2005/8/layout/orgChart1"/>
    <dgm:cxn modelId="{D6D436AE-0D6F-4C48-A2BC-E7004675303E}" type="presParOf" srcId="{AAAF43BB-DF3D-4BB0-AFC8-19B6810AFD46}" destId="{97680E9F-7F3E-4F17-A3DC-F4C6C307C57A}" srcOrd="0" destOrd="0" presId="urn:microsoft.com/office/officeart/2005/8/layout/orgChart1"/>
    <dgm:cxn modelId="{5649FF09-B196-4E63-B65B-196C5E58560A}" type="presParOf" srcId="{AAAF43BB-DF3D-4BB0-AFC8-19B6810AFD46}" destId="{EFBE5786-0AF3-4946-94FD-5684CC59D3E4}" srcOrd="1" destOrd="0" presId="urn:microsoft.com/office/officeart/2005/8/layout/orgChart1"/>
    <dgm:cxn modelId="{D95605DE-8E81-48FF-B522-372440DCCAE9}" type="presParOf" srcId="{EFBE5786-0AF3-4946-94FD-5684CC59D3E4}" destId="{5A2B5DB3-FAD5-41B0-AFC0-16A886D8BD8B}" srcOrd="0" destOrd="0" presId="urn:microsoft.com/office/officeart/2005/8/layout/orgChart1"/>
    <dgm:cxn modelId="{CFBD7D46-79D9-4783-AEAA-C28F1CA59D7B}" type="presParOf" srcId="{5A2B5DB3-FAD5-41B0-AFC0-16A886D8BD8B}" destId="{8E7BA188-7174-4FE2-A7CA-594A6C3F0538}" srcOrd="0" destOrd="0" presId="urn:microsoft.com/office/officeart/2005/8/layout/orgChart1"/>
    <dgm:cxn modelId="{EF990BEF-5EFA-477A-AE5C-8C0439D00515}" type="presParOf" srcId="{5A2B5DB3-FAD5-41B0-AFC0-16A886D8BD8B}" destId="{541B768A-D99E-486A-9952-7052486C68EF}" srcOrd="1" destOrd="0" presId="urn:microsoft.com/office/officeart/2005/8/layout/orgChart1"/>
    <dgm:cxn modelId="{28F7BA69-5ABD-4757-9D8A-6550B5D3DBA2}" type="presParOf" srcId="{EFBE5786-0AF3-4946-94FD-5684CC59D3E4}" destId="{4B797864-4B8C-4595-BC26-AB003F435506}" srcOrd="1" destOrd="0" presId="urn:microsoft.com/office/officeart/2005/8/layout/orgChart1"/>
    <dgm:cxn modelId="{A57BE395-6F8B-4D75-B30C-E9213A62B52E}" type="presParOf" srcId="{EFBE5786-0AF3-4946-94FD-5684CC59D3E4}" destId="{EFE4DB3A-18C9-48A4-A674-CBD58D849BC0}" srcOrd="2" destOrd="0" presId="urn:microsoft.com/office/officeart/2005/8/layout/orgChart1"/>
    <dgm:cxn modelId="{5C8F65E8-C68D-4360-BACD-31EF39FB2853}" type="presParOf" srcId="{EFE4DB3A-18C9-48A4-A674-CBD58D849BC0}" destId="{E84FCC1B-23ED-4CB9-B3EA-2112282868C4}" srcOrd="0" destOrd="0" presId="urn:microsoft.com/office/officeart/2005/8/layout/orgChart1"/>
    <dgm:cxn modelId="{A3BBE22A-E788-4B7A-9F42-F05F25FF705C}" type="presParOf" srcId="{EFE4DB3A-18C9-48A4-A674-CBD58D849BC0}" destId="{E319D82C-D6A4-4896-BBD6-98CC0334519D}" srcOrd="1" destOrd="0" presId="urn:microsoft.com/office/officeart/2005/8/layout/orgChart1"/>
    <dgm:cxn modelId="{8322B774-E63F-41AD-9265-10D932E65B5C}" type="presParOf" srcId="{E319D82C-D6A4-4896-BBD6-98CC0334519D}" destId="{F203B25B-3834-49EC-8EF2-AD7330B025B0}" srcOrd="0" destOrd="0" presId="urn:microsoft.com/office/officeart/2005/8/layout/orgChart1"/>
    <dgm:cxn modelId="{9A9B3FE4-BBAF-44EA-B1ED-F1D81A0B5745}" type="presParOf" srcId="{F203B25B-3834-49EC-8EF2-AD7330B025B0}" destId="{10ED5E31-268F-4FCB-8107-472B363DF28B}" srcOrd="0" destOrd="0" presId="urn:microsoft.com/office/officeart/2005/8/layout/orgChart1"/>
    <dgm:cxn modelId="{DB994E2E-186F-4BB0-AD50-1E8FCA952428}" type="presParOf" srcId="{F203B25B-3834-49EC-8EF2-AD7330B025B0}" destId="{A52A3ECF-D66F-40CF-8247-1C6E13E7BF33}" srcOrd="1" destOrd="0" presId="urn:microsoft.com/office/officeart/2005/8/layout/orgChart1"/>
    <dgm:cxn modelId="{B5B80445-F350-4231-8452-49CEA4108ED4}" type="presParOf" srcId="{E319D82C-D6A4-4896-BBD6-98CC0334519D}" destId="{24498C1F-CABD-4A4E-9116-A04FE6843EEF}" srcOrd="1" destOrd="0" presId="urn:microsoft.com/office/officeart/2005/8/layout/orgChart1"/>
    <dgm:cxn modelId="{C52CD857-1CEE-4342-A029-B5893EE350B3}" type="presParOf" srcId="{E319D82C-D6A4-4896-BBD6-98CC0334519D}" destId="{E5692E68-5E31-4566-9D2B-59463EC7918D}" srcOrd="2" destOrd="0" presId="urn:microsoft.com/office/officeart/2005/8/layout/orgChart1"/>
    <dgm:cxn modelId="{CCF4BA52-9CEA-4B70-BCF8-BB0ED00FEAAA}" type="presParOf" srcId="{EFE4DB3A-18C9-48A4-A674-CBD58D849BC0}" destId="{CCE2512B-65C0-410A-8547-B211F7352EAA}" srcOrd="2" destOrd="0" presId="urn:microsoft.com/office/officeart/2005/8/layout/orgChart1"/>
    <dgm:cxn modelId="{62CD7B52-BAE8-4F29-AF9B-237221A507D1}" type="presParOf" srcId="{EFE4DB3A-18C9-48A4-A674-CBD58D849BC0}" destId="{4AEC2CF4-6F7E-4983-946A-4BC0DC1D104A}" srcOrd="3" destOrd="0" presId="urn:microsoft.com/office/officeart/2005/8/layout/orgChart1"/>
    <dgm:cxn modelId="{99DA9659-FFEC-4A09-B55B-36483F7413F9}" type="presParOf" srcId="{4AEC2CF4-6F7E-4983-946A-4BC0DC1D104A}" destId="{D0F352A3-0AF6-4C2C-8D1F-AC32292FAA62}" srcOrd="0" destOrd="0" presId="urn:microsoft.com/office/officeart/2005/8/layout/orgChart1"/>
    <dgm:cxn modelId="{41D0200A-C708-4371-9713-1EBE725C0839}" type="presParOf" srcId="{D0F352A3-0AF6-4C2C-8D1F-AC32292FAA62}" destId="{945B7FA4-69F4-4A49-98DC-37590CD3E5E5}" srcOrd="0" destOrd="0" presId="urn:microsoft.com/office/officeart/2005/8/layout/orgChart1"/>
    <dgm:cxn modelId="{374FF43C-CD8F-4ABE-A319-E8D74BDBB0F8}" type="presParOf" srcId="{D0F352A3-0AF6-4C2C-8D1F-AC32292FAA62}" destId="{FECB912C-CA80-470B-9FAF-1A3F4E945733}" srcOrd="1" destOrd="0" presId="urn:microsoft.com/office/officeart/2005/8/layout/orgChart1"/>
    <dgm:cxn modelId="{5A75DEF4-6C0A-4FC2-A607-B8512907807C}" type="presParOf" srcId="{4AEC2CF4-6F7E-4983-946A-4BC0DC1D104A}" destId="{7650E9C3-29C6-4977-BC24-8D65A165C46C}" srcOrd="1" destOrd="0" presId="urn:microsoft.com/office/officeart/2005/8/layout/orgChart1"/>
    <dgm:cxn modelId="{CDDA9104-2AE4-4CF2-9140-7858FEF4ADB1}" type="presParOf" srcId="{4AEC2CF4-6F7E-4983-946A-4BC0DC1D104A}" destId="{E238D4B6-0E3D-49F3-9D87-50200F95B4B1}" srcOrd="2" destOrd="0" presId="urn:microsoft.com/office/officeart/2005/8/layout/orgChart1"/>
    <dgm:cxn modelId="{56F6CE39-FC1E-46E0-B880-77575BC0A36A}" type="presParOf" srcId="{AAAF43BB-DF3D-4BB0-AFC8-19B6810AFD46}" destId="{678BFC1B-A1DD-41A1-9758-4132DFCC6180}" srcOrd="2" destOrd="0" presId="urn:microsoft.com/office/officeart/2005/8/layout/orgChart1"/>
    <dgm:cxn modelId="{09E59EA6-A0D3-4E49-A388-656DA8E484CE}" type="presParOf" srcId="{AAAF43BB-DF3D-4BB0-AFC8-19B6810AFD46}" destId="{71068E18-E607-4321-84D3-CDEE410ACD45}" srcOrd="3" destOrd="0" presId="urn:microsoft.com/office/officeart/2005/8/layout/orgChart1"/>
    <dgm:cxn modelId="{72BB7D8C-24A3-4CAE-BABD-95AC3C715545}" type="presParOf" srcId="{71068E18-E607-4321-84D3-CDEE410ACD45}" destId="{E37DECD1-0C58-4975-88C7-3311FFF3D266}" srcOrd="0" destOrd="0" presId="urn:microsoft.com/office/officeart/2005/8/layout/orgChart1"/>
    <dgm:cxn modelId="{707AC600-5282-4003-9EB9-13AA97A5DA32}" type="presParOf" srcId="{E37DECD1-0C58-4975-88C7-3311FFF3D266}" destId="{D78DF095-5F06-4534-8690-2DE47AF163C2}" srcOrd="0" destOrd="0" presId="urn:microsoft.com/office/officeart/2005/8/layout/orgChart1"/>
    <dgm:cxn modelId="{FA57F654-1D65-4AD4-BEEC-4ECA3A95C4BF}" type="presParOf" srcId="{E37DECD1-0C58-4975-88C7-3311FFF3D266}" destId="{F7BDCD01-3EAA-41E3-9973-1BDBF60178FE}" srcOrd="1" destOrd="0" presId="urn:microsoft.com/office/officeart/2005/8/layout/orgChart1"/>
    <dgm:cxn modelId="{957057AF-5597-46FB-876C-D0432E578EE1}" type="presParOf" srcId="{71068E18-E607-4321-84D3-CDEE410ACD45}" destId="{DA1730D9-B53D-43B6-9D9D-8E9E2DD7F80C}" srcOrd="1" destOrd="0" presId="urn:microsoft.com/office/officeart/2005/8/layout/orgChart1"/>
    <dgm:cxn modelId="{AF432F7B-45E6-4DE4-9C02-4FFD5E059D6C}" type="presParOf" srcId="{71068E18-E607-4321-84D3-CDEE410ACD45}" destId="{6FA1223B-B20F-414D-AC38-CB5C99F0623F}" srcOrd="2" destOrd="0" presId="urn:microsoft.com/office/officeart/2005/8/layout/orgChart1"/>
    <dgm:cxn modelId="{196536A1-4EB9-49D0-9E99-B7D256C9A08A}" type="presParOf" srcId="{FD6DC66A-BBC8-495D-9AFD-55545967A1D6}" destId="{436E78D2-D04E-4859-8C7B-4FC00AFE31D7}" srcOrd="2" destOrd="0" presId="urn:microsoft.com/office/officeart/2005/8/layout/orgChart1"/>
    <dgm:cxn modelId="{46E69A59-CBD1-4896-A5D8-F9998C6EB6AC}" type="presParOf" srcId="{FD6DC66A-BBC8-495D-9AFD-55545967A1D6}" destId="{F9E8F520-F35E-471D-B053-9606E08BA9DC}" srcOrd="3" destOrd="0" presId="urn:microsoft.com/office/officeart/2005/8/layout/orgChart1"/>
    <dgm:cxn modelId="{E48DF469-20BB-4FAF-8469-5BB4C66787DE}" type="presParOf" srcId="{F9E8F520-F35E-471D-B053-9606E08BA9DC}" destId="{0D2A7C05-0E21-414A-839A-0D3F3FA26594}" srcOrd="0" destOrd="0" presId="urn:microsoft.com/office/officeart/2005/8/layout/orgChart1"/>
    <dgm:cxn modelId="{CE2435FC-31C4-4B9B-B61B-4CD1D51F410B}" type="presParOf" srcId="{0D2A7C05-0E21-414A-839A-0D3F3FA26594}" destId="{1B570C9D-5B6E-452F-8054-4C6FBF00BED5}" srcOrd="0" destOrd="0" presId="urn:microsoft.com/office/officeart/2005/8/layout/orgChart1"/>
    <dgm:cxn modelId="{0EDD811C-D137-47C4-881D-251A8892EA85}" type="presParOf" srcId="{0D2A7C05-0E21-414A-839A-0D3F3FA26594}" destId="{23608EA9-1D73-4DE0-B57C-394A62217856}" srcOrd="1" destOrd="0" presId="urn:microsoft.com/office/officeart/2005/8/layout/orgChart1"/>
    <dgm:cxn modelId="{2E298F07-B7D3-424B-AFF7-4346154E18BD}" type="presParOf" srcId="{F9E8F520-F35E-471D-B053-9606E08BA9DC}" destId="{26940AA9-CC47-4C12-A3F3-0303DA2AFD2F}" srcOrd="1" destOrd="0" presId="urn:microsoft.com/office/officeart/2005/8/layout/orgChart1"/>
    <dgm:cxn modelId="{112CB1CE-92C7-4F6D-A30A-DACA0674FB6D}" type="presParOf" srcId="{F9E8F520-F35E-471D-B053-9606E08BA9DC}" destId="{696427D0-330D-44D2-B837-40ED23EC1635}" srcOrd="2" destOrd="0" presId="urn:microsoft.com/office/officeart/2005/8/layout/orgChart1"/>
    <dgm:cxn modelId="{FB347B35-FDFD-4D7E-B6E6-B599D466367E}" type="presParOf" srcId="{85AC21C7-A43C-4E31-8E3D-849758D94B86}" destId="{A77FBC56-13B9-41F7-8181-AD4C576BD4D0}" srcOrd="2" destOrd="0" presId="urn:microsoft.com/office/officeart/2005/8/layout/orgChart1"/>
    <dgm:cxn modelId="{8F88FD16-0857-4458-B377-E32BC3D80909}" type="presParOf" srcId="{85AC21C7-A43C-4E31-8E3D-849758D94B86}" destId="{C186E0E7-44DB-47AD-9996-D6F2200ED7A8}" srcOrd="3" destOrd="0" presId="urn:microsoft.com/office/officeart/2005/8/layout/orgChart1"/>
    <dgm:cxn modelId="{BA79E7F5-95BC-4F41-887A-8C20C14926C8}" type="presParOf" srcId="{C186E0E7-44DB-47AD-9996-D6F2200ED7A8}" destId="{01E5F729-80B6-49DF-AF83-745B1AEC32CD}" srcOrd="0" destOrd="0" presId="urn:microsoft.com/office/officeart/2005/8/layout/orgChart1"/>
    <dgm:cxn modelId="{9AA821B7-AAF5-46A6-A855-CD32464C2FD2}" type="presParOf" srcId="{01E5F729-80B6-49DF-AF83-745B1AEC32CD}" destId="{E67446B6-804A-47BD-B10B-86CBB82B974D}" srcOrd="0" destOrd="0" presId="urn:microsoft.com/office/officeart/2005/8/layout/orgChart1"/>
    <dgm:cxn modelId="{01F7A03D-B309-4E6E-BDD9-1CB63B926A61}" type="presParOf" srcId="{01E5F729-80B6-49DF-AF83-745B1AEC32CD}" destId="{3A2C54B4-0365-4DA8-B695-B57EBF3C2DA8}" srcOrd="1" destOrd="0" presId="urn:microsoft.com/office/officeart/2005/8/layout/orgChart1"/>
    <dgm:cxn modelId="{523CEB62-2AC6-469F-ABBB-4E30DAF72D7C}" type="presParOf" srcId="{C186E0E7-44DB-47AD-9996-D6F2200ED7A8}" destId="{B35A7B95-DF2D-4CAA-9C35-5CE644AED491}" srcOrd="1" destOrd="0" presId="urn:microsoft.com/office/officeart/2005/8/layout/orgChart1"/>
    <dgm:cxn modelId="{67DD0AC3-D282-4CF9-AA40-0AEA781A602E}" type="presParOf" srcId="{C186E0E7-44DB-47AD-9996-D6F2200ED7A8}" destId="{A9CC9E85-BBBD-4ACC-AC4F-E49D8DA5A0E6}" srcOrd="2" destOrd="0" presId="urn:microsoft.com/office/officeart/2005/8/layout/orgChart1"/>
    <dgm:cxn modelId="{18F5D0BA-DEE4-4C7E-B7D5-B86EC6CB4568}" type="presParOf" srcId="{85AC21C7-A43C-4E31-8E3D-849758D94B86}" destId="{8C1231E9-FF30-424C-A889-4305DD0544C0}" srcOrd="4" destOrd="0" presId="urn:microsoft.com/office/officeart/2005/8/layout/orgChart1"/>
    <dgm:cxn modelId="{A50154D6-9091-4441-B2A7-3B0692381AC5}" type="presParOf" srcId="{85AC21C7-A43C-4E31-8E3D-849758D94B86}" destId="{65D12AC5-6C43-4D2A-88F9-A5D25C965937}" srcOrd="5" destOrd="0" presId="urn:microsoft.com/office/officeart/2005/8/layout/orgChart1"/>
    <dgm:cxn modelId="{3D7E363E-95F5-408D-B069-8C28EC20215E}" type="presParOf" srcId="{65D12AC5-6C43-4D2A-88F9-A5D25C965937}" destId="{54EC336C-544B-4B84-9A25-041E733305EC}" srcOrd="0" destOrd="0" presId="urn:microsoft.com/office/officeart/2005/8/layout/orgChart1"/>
    <dgm:cxn modelId="{B72A2854-F545-47F3-BB41-6C03F533F9D7}" type="presParOf" srcId="{54EC336C-544B-4B84-9A25-041E733305EC}" destId="{AD1C6C07-B3D0-4A3E-B2E4-1318E171BA84}" srcOrd="0" destOrd="0" presId="urn:microsoft.com/office/officeart/2005/8/layout/orgChart1"/>
    <dgm:cxn modelId="{E34686FD-EAB9-46A2-9B73-3013D894F2D0}" type="presParOf" srcId="{54EC336C-544B-4B84-9A25-041E733305EC}" destId="{D83323A8-ABBB-4008-A2C6-6555C1F4F0FB}" srcOrd="1" destOrd="0" presId="urn:microsoft.com/office/officeart/2005/8/layout/orgChart1"/>
    <dgm:cxn modelId="{F95952BA-D544-4873-AA39-22D79A02ED14}" type="presParOf" srcId="{65D12AC5-6C43-4D2A-88F9-A5D25C965937}" destId="{A8F7D4F8-090C-44A9-8F54-F4E0379344F2}" srcOrd="1" destOrd="0" presId="urn:microsoft.com/office/officeart/2005/8/layout/orgChart1"/>
    <dgm:cxn modelId="{8D935194-6929-4D7F-B053-2D92E5DCB0EB}" type="presParOf" srcId="{65D12AC5-6C43-4D2A-88F9-A5D25C965937}" destId="{C5B77DB3-FDF6-4DE4-88B8-D4640E89E31F}" srcOrd="2" destOrd="0" presId="urn:microsoft.com/office/officeart/2005/8/layout/orgChart1"/>
    <dgm:cxn modelId="{BBDB73DD-C592-4F6B-A69D-F178E28A5691}" type="presParOf" srcId="{41DF0CE7-BE2B-4F6F-8710-D1E2E54AEF3D}" destId="{DB312B61-755A-41F4-8A27-C88C1D2658E6}"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309FB8C-DBF9-4AF2-B2C3-B35D61644EDC}"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pl-PL"/>
        </a:p>
      </dgm:t>
    </dgm:pt>
    <dgm:pt modelId="{DE12AC4C-0540-4F2E-910F-F2096DA93780}">
      <dgm:prSet phldrT="[Tekst]"/>
      <dgm:spPr>
        <a:solidFill>
          <a:schemeClr val="accent4"/>
        </a:solidFill>
      </dgm:spPr>
      <dgm:t>
        <a:bodyPr/>
        <a:lstStyle/>
        <a:p>
          <a:r>
            <a:rPr lang="pl-PL" b="1" dirty="0"/>
            <a:t>Usunięcie wad czynności z mocy samego prawa lub z inicjatywy organów lub stron procesowych bez konieczności wnoszenia środków odwoławczych w celu przywrócenia wadliwej czynności procesowej zdolności do wywołania właściwych dla niej skutków procesowych. Niemożliwa w przypadku nieodwracalności stanu prawnego, upływu terminu zawitego do dokonania danej czynności, wady stanowiącej bezwzględną przyczyną uchylenia orzeczenia. </a:t>
          </a:r>
        </a:p>
      </dgm:t>
    </dgm:pt>
    <dgm:pt modelId="{C8331B64-27F3-4CBD-B873-96F2B6319A31}" type="parTrans" cxnId="{00EB603F-73AB-4871-82B2-7E6DA6F3D331}">
      <dgm:prSet/>
      <dgm:spPr/>
      <dgm:t>
        <a:bodyPr/>
        <a:lstStyle/>
        <a:p>
          <a:endParaRPr lang="pl-PL"/>
        </a:p>
      </dgm:t>
    </dgm:pt>
    <dgm:pt modelId="{E7052C82-3BE9-4438-A0A8-EA0B3C52F5EA}" type="sibTrans" cxnId="{00EB603F-73AB-4871-82B2-7E6DA6F3D331}">
      <dgm:prSet/>
      <dgm:spPr/>
      <dgm:t>
        <a:bodyPr/>
        <a:lstStyle/>
        <a:p>
          <a:endParaRPr lang="pl-PL"/>
        </a:p>
      </dgm:t>
    </dgm:pt>
    <dgm:pt modelId="{377F7436-8306-46DE-BD66-DAAEB0D58C91}">
      <dgm:prSet phldrT="[Tekst]" custT="1"/>
      <dgm:spPr>
        <a:solidFill>
          <a:schemeClr val="accent4"/>
        </a:solidFill>
      </dgm:spPr>
      <dgm:t>
        <a:bodyPr/>
        <a:lstStyle/>
        <a:p>
          <a:r>
            <a:rPr lang="pl-PL" sz="4400" dirty="0"/>
            <a:t>Kon-wali-</a:t>
          </a:r>
          <a:r>
            <a:rPr lang="pl-PL" sz="4400" dirty="0" err="1"/>
            <a:t>dacja</a:t>
          </a:r>
          <a:endParaRPr lang="pl-PL" sz="4400" dirty="0"/>
        </a:p>
      </dgm:t>
    </dgm:pt>
    <dgm:pt modelId="{6F47AEDD-7A8C-4F35-9271-C317DB66AFD8}" type="parTrans" cxnId="{3BD14C0B-B3B4-49C0-8A60-BAF8836BAD3A}">
      <dgm:prSet/>
      <dgm:spPr/>
      <dgm:t>
        <a:bodyPr/>
        <a:lstStyle/>
        <a:p>
          <a:endParaRPr lang="pl-PL"/>
        </a:p>
      </dgm:t>
    </dgm:pt>
    <dgm:pt modelId="{EF7158D5-B401-44B0-942F-95642E9CF57D}" type="sibTrans" cxnId="{3BD14C0B-B3B4-49C0-8A60-BAF8836BAD3A}">
      <dgm:prSet/>
      <dgm:spPr/>
      <dgm:t>
        <a:bodyPr/>
        <a:lstStyle/>
        <a:p>
          <a:endParaRPr lang="pl-PL"/>
        </a:p>
      </dgm:t>
    </dgm:pt>
    <dgm:pt modelId="{5F8E2446-16D2-4BE1-922B-3C62D6D371B9}">
      <dgm:prSet phldrT="[Tekst]" custT="1"/>
      <dgm:spPr>
        <a:solidFill>
          <a:srgbClr val="CC3399"/>
        </a:solidFill>
      </dgm:spPr>
      <dgm:t>
        <a:bodyPr/>
        <a:lstStyle/>
        <a:p>
          <a:r>
            <a:rPr lang="pl-PL" sz="4000" dirty="0"/>
            <a:t>Kon-wersja</a:t>
          </a:r>
        </a:p>
      </dgm:t>
    </dgm:pt>
    <dgm:pt modelId="{3B26D4E4-333C-4E67-9228-D5F4E8779D11}" type="parTrans" cxnId="{65BBF5F3-8EBA-46BD-962D-96024352C005}">
      <dgm:prSet/>
      <dgm:spPr/>
      <dgm:t>
        <a:bodyPr/>
        <a:lstStyle/>
        <a:p>
          <a:endParaRPr lang="pl-PL"/>
        </a:p>
      </dgm:t>
    </dgm:pt>
    <dgm:pt modelId="{C6FB5D21-40D8-4FA4-87B5-534E2A28198B}" type="sibTrans" cxnId="{65BBF5F3-8EBA-46BD-962D-96024352C005}">
      <dgm:prSet/>
      <dgm:spPr/>
      <dgm:t>
        <a:bodyPr/>
        <a:lstStyle/>
        <a:p>
          <a:endParaRPr lang="pl-PL"/>
        </a:p>
      </dgm:t>
    </dgm:pt>
    <dgm:pt modelId="{E21479AC-D697-4174-B305-DFCEF8B72860}">
      <dgm:prSet phldrT="[Tekst]" custT="1"/>
      <dgm:spPr>
        <a:solidFill>
          <a:srgbClr val="CC3399"/>
        </a:solidFill>
      </dgm:spPr>
      <dgm:t>
        <a:bodyPr/>
        <a:lstStyle/>
        <a:p>
          <a:r>
            <a:rPr lang="pl-PL" sz="1600" b="1" dirty="0"/>
            <a:t>Polega na ocenie wadliwej czynności według innych kryteriów, właściwych dla oceny innego rodzaju czynności. Odmienne wartościowanie czynności bez zmiany jej istoty. Przykład: złożenie apelacji w terminie zawitym 7 dni od ogłoszenia wyroku traktuje się jako złożony w terminie wniosek o doręczenie wyroku z uzasadnieniem, a strona ma następnie 14 dni od doręczenia wyroku z uzasadnieniem na złożenie apelacji (art. 445 § 2 k.p.k.)</a:t>
          </a:r>
        </a:p>
      </dgm:t>
    </dgm:pt>
    <dgm:pt modelId="{14FE624B-EBFB-4FFF-9630-5F8D8901DE66}" type="parTrans" cxnId="{16D10A3D-1CF8-431B-9B00-8339ECA76175}">
      <dgm:prSet/>
      <dgm:spPr/>
      <dgm:t>
        <a:bodyPr/>
        <a:lstStyle/>
        <a:p>
          <a:endParaRPr lang="pl-PL"/>
        </a:p>
      </dgm:t>
    </dgm:pt>
    <dgm:pt modelId="{67FF9BAF-D4CD-40D4-A985-DB69E3E0E4A4}" type="sibTrans" cxnId="{16D10A3D-1CF8-431B-9B00-8339ECA76175}">
      <dgm:prSet/>
      <dgm:spPr/>
      <dgm:t>
        <a:bodyPr/>
        <a:lstStyle/>
        <a:p>
          <a:endParaRPr lang="pl-PL"/>
        </a:p>
      </dgm:t>
    </dgm:pt>
    <dgm:pt modelId="{3F7C4E9A-CFD4-4F22-8DBF-91FA348709A1}" type="pres">
      <dgm:prSet presAssocID="{C309FB8C-DBF9-4AF2-B2C3-B35D61644EDC}" presName="diagram" presStyleCnt="0">
        <dgm:presLayoutVars>
          <dgm:dir/>
          <dgm:resizeHandles val="exact"/>
        </dgm:presLayoutVars>
      </dgm:prSet>
      <dgm:spPr/>
    </dgm:pt>
    <dgm:pt modelId="{3E66B6D2-F564-4FD3-8B81-6028937FEAAD}" type="pres">
      <dgm:prSet presAssocID="{DE12AC4C-0540-4F2E-910F-F2096DA93780}" presName="node" presStyleLbl="node1" presStyleIdx="0" presStyleCnt="4" custScaleX="196636">
        <dgm:presLayoutVars>
          <dgm:bulletEnabled val="1"/>
        </dgm:presLayoutVars>
      </dgm:prSet>
      <dgm:spPr/>
    </dgm:pt>
    <dgm:pt modelId="{2C172D00-4BE4-4B44-A7F3-BDC0B54C29FC}" type="pres">
      <dgm:prSet presAssocID="{E7052C82-3BE9-4438-A0A8-EA0B3C52F5EA}" presName="sibTrans" presStyleCnt="0"/>
      <dgm:spPr/>
    </dgm:pt>
    <dgm:pt modelId="{6C14308A-68D0-4B2A-AE8F-F913FD295776}" type="pres">
      <dgm:prSet presAssocID="{377F7436-8306-46DE-BD66-DAAEB0D58C91}" presName="node" presStyleLbl="node1" presStyleIdx="1" presStyleCnt="4" custScaleX="56082">
        <dgm:presLayoutVars>
          <dgm:bulletEnabled val="1"/>
        </dgm:presLayoutVars>
      </dgm:prSet>
      <dgm:spPr/>
    </dgm:pt>
    <dgm:pt modelId="{395817B0-958C-4DF3-854B-53EC22E70B5B}" type="pres">
      <dgm:prSet presAssocID="{EF7158D5-B401-44B0-942F-95642E9CF57D}" presName="sibTrans" presStyleCnt="0"/>
      <dgm:spPr/>
    </dgm:pt>
    <dgm:pt modelId="{20BAFA7F-D6D9-4753-B8E7-B0C54E8A8F13}" type="pres">
      <dgm:prSet presAssocID="{5F8E2446-16D2-4BE1-922B-3C62D6D371B9}" presName="node" presStyleLbl="node1" presStyleIdx="2" presStyleCnt="4" custScaleX="59910">
        <dgm:presLayoutVars>
          <dgm:bulletEnabled val="1"/>
        </dgm:presLayoutVars>
      </dgm:prSet>
      <dgm:spPr/>
    </dgm:pt>
    <dgm:pt modelId="{FB5635AD-513B-4526-9252-6ECF6E78711C}" type="pres">
      <dgm:prSet presAssocID="{C6FB5D21-40D8-4FA4-87B5-534E2A28198B}" presName="sibTrans" presStyleCnt="0"/>
      <dgm:spPr/>
    </dgm:pt>
    <dgm:pt modelId="{E8381A0A-E21E-4E9A-89E8-2F51D2758F0A}" type="pres">
      <dgm:prSet presAssocID="{E21479AC-D697-4174-B305-DFCEF8B72860}" presName="node" presStyleLbl="node1" presStyleIdx="3" presStyleCnt="4" custScaleX="191351" custLinFactNeighborX="2462">
        <dgm:presLayoutVars>
          <dgm:bulletEnabled val="1"/>
        </dgm:presLayoutVars>
      </dgm:prSet>
      <dgm:spPr/>
    </dgm:pt>
  </dgm:ptLst>
  <dgm:cxnLst>
    <dgm:cxn modelId="{4F422600-A871-440A-85DD-2ECE63696082}" type="presOf" srcId="{C309FB8C-DBF9-4AF2-B2C3-B35D61644EDC}" destId="{3F7C4E9A-CFD4-4F22-8DBF-91FA348709A1}" srcOrd="0" destOrd="0" presId="urn:microsoft.com/office/officeart/2005/8/layout/default"/>
    <dgm:cxn modelId="{3BD14C0B-B3B4-49C0-8A60-BAF8836BAD3A}" srcId="{C309FB8C-DBF9-4AF2-B2C3-B35D61644EDC}" destId="{377F7436-8306-46DE-BD66-DAAEB0D58C91}" srcOrd="1" destOrd="0" parTransId="{6F47AEDD-7A8C-4F35-9271-C317DB66AFD8}" sibTransId="{EF7158D5-B401-44B0-942F-95642E9CF57D}"/>
    <dgm:cxn modelId="{16D10A3D-1CF8-431B-9B00-8339ECA76175}" srcId="{C309FB8C-DBF9-4AF2-B2C3-B35D61644EDC}" destId="{E21479AC-D697-4174-B305-DFCEF8B72860}" srcOrd="3" destOrd="0" parTransId="{14FE624B-EBFB-4FFF-9630-5F8D8901DE66}" sibTransId="{67FF9BAF-D4CD-40D4-A985-DB69E3E0E4A4}"/>
    <dgm:cxn modelId="{00EB603F-73AB-4871-82B2-7E6DA6F3D331}" srcId="{C309FB8C-DBF9-4AF2-B2C3-B35D61644EDC}" destId="{DE12AC4C-0540-4F2E-910F-F2096DA93780}" srcOrd="0" destOrd="0" parTransId="{C8331B64-27F3-4CBD-B873-96F2B6319A31}" sibTransId="{E7052C82-3BE9-4438-A0A8-EA0B3C52F5EA}"/>
    <dgm:cxn modelId="{0A4BF0A5-28CA-4DC1-98F7-6968A22A5500}" type="presOf" srcId="{DE12AC4C-0540-4F2E-910F-F2096DA93780}" destId="{3E66B6D2-F564-4FD3-8B81-6028937FEAAD}" srcOrd="0" destOrd="0" presId="urn:microsoft.com/office/officeart/2005/8/layout/default"/>
    <dgm:cxn modelId="{4C0518D6-9C40-4C06-93EC-74E1ECF28655}" type="presOf" srcId="{5F8E2446-16D2-4BE1-922B-3C62D6D371B9}" destId="{20BAFA7F-D6D9-4753-B8E7-B0C54E8A8F13}" srcOrd="0" destOrd="0" presId="urn:microsoft.com/office/officeart/2005/8/layout/default"/>
    <dgm:cxn modelId="{D3DDCAD9-D7AF-4598-9A4F-A58F8C92382D}" type="presOf" srcId="{E21479AC-D697-4174-B305-DFCEF8B72860}" destId="{E8381A0A-E21E-4E9A-89E8-2F51D2758F0A}" srcOrd="0" destOrd="0" presId="urn:microsoft.com/office/officeart/2005/8/layout/default"/>
    <dgm:cxn modelId="{523204DC-CB9F-447F-949E-33A19E134A73}" type="presOf" srcId="{377F7436-8306-46DE-BD66-DAAEB0D58C91}" destId="{6C14308A-68D0-4B2A-AE8F-F913FD295776}" srcOrd="0" destOrd="0" presId="urn:microsoft.com/office/officeart/2005/8/layout/default"/>
    <dgm:cxn modelId="{65BBF5F3-8EBA-46BD-962D-96024352C005}" srcId="{C309FB8C-DBF9-4AF2-B2C3-B35D61644EDC}" destId="{5F8E2446-16D2-4BE1-922B-3C62D6D371B9}" srcOrd="2" destOrd="0" parTransId="{3B26D4E4-333C-4E67-9228-D5F4E8779D11}" sibTransId="{C6FB5D21-40D8-4FA4-87B5-534E2A28198B}"/>
    <dgm:cxn modelId="{19E3A5AF-BD63-4C2D-81ED-A8F77D595681}" type="presParOf" srcId="{3F7C4E9A-CFD4-4F22-8DBF-91FA348709A1}" destId="{3E66B6D2-F564-4FD3-8B81-6028937FEAAD}" srcOrd="0" destOrd="0" presId="urn:microsoft.com/office/officeart/2005/8/layout/default"/>
    <dgm:cxn modelId="{A287B91E-5B10-47FB-9EFC-53D8866EB059}" type="presParOf" srcId="{3F7C4E9A-CFD4-4F22-8DBF-91FA348709A1}" destId="{2C172D00-4BE4-4B44-A7F3-BDC0B54C29FC}" srcOrd="1" destOrd="0" presId="urn:microsoft.com/office/officeart/2005/8/layout/default"/>
    <dgm:cxn modelId="{1F8C53FD-E6AA-4385-BCB3-92D1271ABC56}" type="presParOf" srcId="{3F7C4E9A-CFD4-4F22-8DBF-91FA348709A1}" destId="{6C14308A-68D0-4B2A-AE8F-F913FD295776}" srcOrd="2" destOrd="0" presId="urn:microsoft.com/office/officeart/2005/8/layout/default"/>
    <dgm:cxn modelId="{B36953EF-B876-45D7-A316-6D8C26100196}" type="presParOf" srcId="{3F7C4E9A-CFD4-4F22-8DBF-91FA348709A1}" destId="{395817B0-958C-4DF3-854B-53EC22E70B5B}" srcOrd="3" destOrd="0" presId="urn:microsoft.com/office/officeart/2005/8/layout/default"/>
    <dgm:cxn modelId="{920EB7EF-022B-4EE0-BC78-BEB00ED7F0DC}" type="presParOf" srcId="{3F7C4E9A-CFD4-4F22-8DBF-91FA348709A1}" destId="{20BAFA7F-D6D9-4753-B8E7-B0C54E8A8F13}" srcOrd="4" destOrd="0" presId="urn:microsoft.com/office/officeart/2005/8/layout/default"/>
    <dgm:cxn modelId="{7FAFC5E4-73C1-475C-98A7-C07EAEC76D7F}" type="presParOf" srcId="{3F7C4E9A-CFD4-4F22-8DBF-91FA348709A1}" destId="{FB5635AD-513B-4526-9252-6ECF6E78711C}" srcOrd="5" destOrd="0" presId="urn:microsoft.com/office/officeart/2005/8/layout/default"/>
    <dgm:cxn modelId="{F93F2621-533F-45C4-90D2-AE2E6B797BD7}" type="presParOf" srcId="{3F7C4E9A-CFD4-4F22-8DBF-91FA348709A1}" destId="{E8381A0A-E21E-4E9A-89E8-2F51D2758F0A}"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661D6F-2681-44C1-8901-320598111343}">
      <dsp:nvSpPr>
        <dsp:cNvPr id="0" name=""/>
        <dsp:cNvSpPr/>
      </dsp:nvSpPr>
      <dsp:spPr>
        <a:xfrm>
          <a:off x="596900" y="252"/>
          <a:ext cx="3301999" cy="695242"/>
        </a:xfrm>
        <a:prstGeom prst="rect">
          <a:avLst/>
        </a:prstGeom>
        <a:solidFill>
          <a:schemeClr val="accent6">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sz="3200" kern="1200" dirty="0"/>
            <a:t>pozytywne</a:t>
          </a:r>
        </a:p>
      </dsp:txBody>
      <dsp:txXfrm>
        <a:off x="596900" y="252"/>
        <a:ext cx="3301999" cy="695242"/>
      </dsp:txXfrm>
    </dsp:sp>
    <dsp:sp modelId="{153C5B3D-4654-4E6A-AD20-2DE7007CF84B}">
      <dsp:nvSpPr>
        <dsp:cNvPr id="0" name=""/>
        <dsp:cNvSpPr/>
      </dsp:nvSpPr>
      <dsp:spPr>
        <a:xfrm>
          <a:off x="4229100" y="252"/>
          <a:ext cx="3301999" cy="695242"/>
        </a:xfrm>
        <a:prstGeom prst="rect">
          <a:avLst/>
        </a:prstGeom>
        <a:solidFill>
          <a:schemeClr val="accent6">
            <a:shade val="80000"/>
            <a:hueOff val="29207"/>
            <a:satOff val="-1174"/>
            <a:lumOff val="251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sz="3200" kern="1200" dirty="0"/>
            <a:t>negatywne</a:t>
          </a:r>
        </a:p>
      </dsp:txBody>
      <dsp:txXfrm>
        <a:off x="4229100" y="252"/>
        <a:ext cx="3301999" cy="695242"/>
      </dsp:txXfrm>
    </dsp:sp>
    <dsp:sp modelId="{4C9F8328-DC93-45DF-92E2-AEB5479643B6}">
      <dsp:nvSpPr>
        <dsp:cNvPr id="0" name=""/>
        <dsp:cNvSpPr/>
      </dsp:nvSpPr>
      <dsp:spPr>
        <a:xfrm>
          <a:off x="596900" y="1025695"/>
          <a:ext cx="3301999" cy="695242"/>
        </a:xfrm>
        <a:prstGeom prst="rect">
          <a:avLst/>
        </a:prstGeom>
        <a:solidFill>
          <a:schemeClr val="accent6">
            <a:shade val="80000"/>
            <a:hueOff val="58415"/>
            <a:satOff val="-2347"/>
            <a:lumOff val="502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sz="3200" kern="1200" dirty="0"/>
            <a:t>proste</a:t>
          </a:r>
        </a:p>
      </dsp:txBody>
      <dsp:txXfrm>
        <a:off x="596900" y="1025695"/>
        <a:ext cx="3301999" cy="695242"/>
      </dsp:txXfrm>
    </dsp:sp>
    <dsp:sp modelId="{AA83B29E-C999-4293-8DE8-20031C6418AD}">
      <dsp:nvSpPr>
        <dsp:cNvPr id="0" name=""/>
        <dsp:cNvSpPr/>
      </dsp:nvSpPr>
      <dsp:spPr>
        <a:xfrm>
          <a:off x="4229100" y="1025695"/>
          <a:ext cx="3301999" cy="695242"/>
        </a:xfrm>
        <a:prstGeom prst="rect">
          <a:avLst/>
        </a:prstGeom>
        <a:solidFill>
          <a:schemeClr val="accent6">
            <a:shade val="80000"/>
            <a:hueOff val="87622"/>
            <a:satOff val="-3521"/>
            <a:lumOff val="753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sz="3200" kern="1200" dirty="0"/>
            <a:t>złożone</a:t>
          </a:r>
        </a:p>
      </dsp:txBody>
      <dsp:txXfrm>
        <a:off x="4229100" y="1025695"/>
        <a:ext cx="3301999" cy="695242"/>
      </dsp:txXfrm>
    </dsp:sp>
    <dsp:sp modelId="{22C02F0F-AF69-491E-9961-0D4FEED95C35}">
      <dsp:nvSpPr>
        <dsp:cNvPr id="0" name=""/>
        <dsp:cNvSpPr/>
      </dsp:nvSpPr>
      <dsp:spPr>
        <a:xfrm>
          <a:off x="596900" y="2051137"/>
          <a:ext cx="3301999" cy="695242"/>
        </a:xfrm>
        <a:prstGeom prst="rect">
          <a:avLst/>
        </a:prstGeom>
        <a:solidFill>
          <a:schemeClr val="accent6">
            <a:shade val="80000"/>
            <a:hueOff val="116829"/>
            <a:satOff val="-4694"/>
            <a:lumOff val="1004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sz="3200" kern="1200" dirty="0"/>
            <a:t>indywidualne</a:t>
          </a:r>
        </a:p>
      </dsp:txBody>
      <dsp:txXfrm>
        <a:off x="596900" y="2051137"/>
        <a:ext cx="3301999" cy="695242"/>
      </dsp:txXfrm>
    </dsp:sp>
    <dsp:sp modelId="{54DEFD99-55BE-4C79-8323-2BFBF280F4F3}">
      <dsp:nvSpPr>
        <dsp:cNvPr id="0" name=""/>
        <dsp:cNvSpPr/>
      </dsp:nvSpPr>
      <dsp:spPr>
        <a:xfrm>
          <a:off x="4229100" y="2051137"/>
          <a:ext cx="3301999" cy="695242"/>
        </a:xfrm>
        <a:prstGeom prst="rect">
          <a:avLst/>
        </a:prstGeom>
        <a:solidFill>
          <a:schemeClr val="accent6">
            <a:shade val="80000"/>
            <a:hueOff val="146036"/>
            <a:satOff val="-5868"/>
            <a:lumOff val="1255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sz="3200" kern="1200" dirty="0"/>
            <a:t>zbiorowe</a:t>
          </a:r>
        </a:p>
      </dsp:txBody>
      <dsp:txXfrm>
        <a:off x="4229100" y="2051137"/>
        <a:ext cx="3301999" cy="695242"/>
      </dsp:txXfrm>
    </dsp:sp>
    <dsp:sp modelId="{911A1315-A20F-48B1-965F-B70723B73422}">
      <dsp:nvSpPr>
        <dsp:cNvPr id="0" name=""/>
        <dsp:cNvSpPr/>
      </dsp:nvSpPr>
      <dsp:spPr>
        <a:xfrm>
          <a:off x="603669" y="3075273"/>
          <a:ext cx="3301999" cy="721018"/>
        </a:xfrm>
        <a:prstGeom prst="rect">
          <a:avLst/>
        </a:prstGeom>
        <a:solidFill>
          <a:schemeClr val="accent6">
            <a:shade val="80000"/>
            <a:hueOff val="175244"/>
            <a:satOff val="-7041"/>
            <a:lumOff val="1507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sz="3200" kern="1200" dirty="0"/>
            <a:t>rozpoznawcze</a:t>
          </a:r>
        </a:p>
      </dsp:txBody>
      <dsp:txXfrm>
        <a:off x="603669" y="3075273"/>
        <a:ext cx="3301999" cy="721018"/>
      </dsp:txXfrm>
    </dsp:sp>
    <dsp:sp modelId="{9408078A-4D70-49F2-9694-10515DFBDFBC}">
      <dsp:nvSpPr>
        <dsp:cNvPr id="0" name=""/>
        <dsp:cNvSpPr/>
      </dsp:nvSpPr>
      <dsp:spPr>
        <a:xfrm>
          <a:off x="4229100" y="3076580"/>
          <a:ext cx="3301999" cy="721018"/>
        </a:xfrm>
        <a:prstGeom prst="rect">
          <a:avLst/>
        </a:prstGeom>
        <a:solidFill>
          <a:schemeClr val="accent6">
            <a:shade val="80000"/>
            <a:hueOff val="204451"/>
            <a:satOff val="-8215"/>
            <a:lumOff val="175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sz="3200" kern="1200" dirty="0"/>
            <a:t>wykonawcze</a:t>
          </a:r>
        </a:p>
      </dsp:txBody>
      <dsp:txXfrm>
        <a:off x="4229100" y="3076580"/>
        <a:ext cx="3301999" cy="721018"/>
      </dsp:txXfrm>
    </dsp:sp>
    <dsp:sp modelId="{06066A31-0CE9-4A3E-B073-294AF51DC64D}">
      <dsp:nvSpPr>
        <dsp:cNvPr id="0" name=""/>
        <dsp:cNvSpPr/>
      </dsp:nvSpPr>
      <dsp:spPr>
        <a:xfrm>
          <a:off x="596900" y="4127798"/>
          <a:ext cx="3301999" cy="720344"/>
        </a:xfrm>
        <a:prstGeom prst="rect">
          <a:avLst/>
        </a:prstGeom>
        <a:solidFill>
          <a:schemeClr val="accent6">
            <a:shade val="80000"/>
            <a:hueOff val="233658"/>
            <a:satOff val="-9388"/>
            <a:lumOff val="2009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sz="3200" kern="1200" dirty="0"/>
            <a:t>wyraźne</a:t>
          </a:r>
        </a:p>
      </dsp:txBody>
      <dsp:txXfrm>
        <a:off x="596900" y="4127798"/>
        <a:ext cx="3301999" cy="720344"/>
      </dsp:txXfrm>
    </dsp:sp>
    <dsp:sp modelId="{5DF954E5-9BBF-443B-B181-2DB0A612009E}">
      <dsp:nvSpPr>
        <dsp:cNvPr id="0" name=""/>
        <dsp:cNvSpPr/>
      </dsp:nvSpPr>
      <dsp:spPr>
        <a:xfrm>
          <a:off x="4229100" y="4127798"/>
          <a:ext cx="3301999" cy="720344"/>
        </a:xfrm>
        <a:prstGeom prst="rect">
          <a:avLst/>
        </a:prstGeom>
        <a:solidFill>
          <a:schemeClr val="accent6">
            <a:shade val="80000"/>
            <a:hueOff val="262865"/>
            <a:satOff val="-10562"/>
            <a:lumOff val="2260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sz="3200" kern="1200" dirty="0"/>
            <a:t>dorozumiane</a:t>
          </a:r>
        </a:p>
      </dsp:txBody>
      <dsp:txXfrm>
        <a:off x="4229100" y="4127798"/>
        <a:ext cx="3301999" cy="720344"/>
      </dsp:txXfrm>
    </dsp:sp>
    <dsp:sp modelId="{AF6EB82D-F008-49D7-B670-ABDB03CA535F}">
      <dsp:nvSpPr>
        <dsp:cNvPr id="0" name=""/>
        <dsp:cNvSpPr/>
      </dsp:nvSpPr>
      <dsp:spPr>
        <a:xfrm>
          <a:off x="596900" y="5178343"/>
          <a:ext cx="3301999" cy="745248"/>
        </a:xfrm>
        <a:prstGeom prst="rect">
          <a:avLst/>
        </a:prstGeom>
        <a:solidFill>
          <a:schemeClr val="accent6">
            <a:shade val="80000"/>
            <a:hueOff val="292073"/>
            <a:satOff val="-11735"/>
            <a:lumOff val="2511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sz="3200" kern="1200" dirty="0"/>
            <a:t>ustne</a:t>
          </a:r>
        </a:p>
      </dsp:txBody>
      <dsp:txXfrm>
        <a:off x="596900" y="5178343"/>
        <a:ext cx="3301999" cy="745248"/>
      </dsp:txXfrm>
    </dsp:sp>
    <dsp:sp modelId="{2CDBA1F4-3CCF-4A31-AC4A-6EE6C5066685}">
      <dsp:nvSpPr>
        <dsp:cNvPr id="0" name=""/>
        <dsp:cNvSpPr/>
      </dsp:nvSpPr>
      <dsp:spPr>
        <a:xfrm>
          <a:off x="4229100" y="5180175"/>
          <a:ext cx="3301999" cy="741582"/>
        </a:xfrm>
        <a:prstGeom prst="rect">
          <a:avLst/>
        </a:prstGeom>
        <a:solidFill>
          <a:schemeClr val="accent6">
            <a:shade val="80000"/>
            <a:hueOff val="321280"/>
            <a:satOff val="-12909"/>
            <a:lumOff val="27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pl-PL" sz="3200" kern="1200" dirty="0"/>
            <a:t>pisemne</a:t>
          </a:r>
        </a:p>
      </dsp:txBody>
      <dsp:txXfrm>
        <a:off x="4229100" y="5180175"/>
        <a:ext cx="3301999" cy="74158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1231E9-FF30-424C-A889-4305DD0544C0}">
      <dsp:nvSpPr>
        <dsp:cNvPr id="0" name=""/>
        <dsp:cNvSpPr/>
      </dsp:nvSpPr>
      <dsp:spPr>
        <a:xfrm>
          <a:off x="4362732" y="585611"/>
          <a:ext cx="3582323" cy="249812"/>
        </a:xfrm>
        <a:custGeom>
          <a:avLst/>
          <a:gdLst/>
          <a:ahLst/>
          <a:cxnLst/>
          <a:rect l="0" t="0" r="0" b="0"/>
          <a:pathLst>
            <a:path>
              <a:moveTo>
                <a:pt x="0" y="0"/>
              </a:moveTo>
              <a:lnTo>
                <a:pt x="0" y="126834"/>
              </a:lnTo>
              <a:lnTo>
                <a:pt x="3582323" y="126834"/>
              </a:lnTo>
              <a:lnTo>
                <a:pt x="3582323" y="249812"/>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77FBC56-13B9-41F7-8181-AD4C576BD4D0}">
      <dsp:nvSpPr>
        <dsp:cNvPr id="0" name=""/>
        <dsp:cNvSpPr/>
      </dsp:nvSpPr>
      <dsp:spPr>
        <a:xfrm>
          <a:off x="4362732" y="585611"/>
          <a:ext cx="1650533" cy="249807"/>
        </a:xfrm>
        <a:custGeom>
          <a:avLst/>
          <a:gdLst/>
          <a:ahLst/>
          <a:cxnLst/>
          <a:rect l="0" t="0" r="0" b="0"/>
          <a:pathLst>
            <a:path>
              <a:moveTo>
                <a:pt x="0" y="0"/>
              </a:moveTo>
              <a:lnTo>
                <a:pt x="0" y="126828"/>
              </a:lnTo>
              <a:lnTo>
                <a:pt x="1650533" y="126828"/>
              </a:lnTo>
              <a:lnTo>
                <a:pt x="1650533" y="249807"/>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36E78D2-D04E-4859-8C7B-4FC00AFE31D7}">
      <dsp:nvSpPr>
        <dsp:cNvPr id="0" name=""/>
        <dsp:cNvSpPr/>
      </dsp:nvSpPr>
      <dsp:spPr>
        <a:xfrm>
          <a:off x="4925774" y="3084165"/>
          <a:ext cx="864830" cy="538762"/>
        </a:xfrm>
        <a:custGeom>
          <a:avLst/>
          <a:gdLst/>
          <a:ahLst/>
          <a:cxnLst/>
          <a:rect l="0" t="0" r="0" b="0"/>
          <a:pathLst>
            <a:path>
              <a:moveTo>
                <a:pt x="0" y="0"/>
              </a:moveTo>
              <a:lnTo>
                <a:pt x="0" y="538762"/>
              </a:lnTo>
              <a:lnTo>
                <a:pt x="864830" y="538762"/>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78BFC1B-A1DD-41A1-9758-4132DFCC6180}">
      <dsp:nvSpPr>
        <dsp:cNvPr id="0" name=""/>
        <dsp:cNvSpPr/>
      </dsp:nvSpPr>
      <dsp:spPr>
        <a:xfrm>
          <a:off x="3508595" y="3915732"/>
          <a:ext cx="791699" cy="538762"/>
        </a:xfrm>
        <a:custGeom>
          <a:avLst/>
          <a:gdLst/>
          <a:ahLst/>
          <a:cxnLst/>
          <a:rect l="0" t="0" r="0" b="0"/>
          <a:pathLst>
            <a:path>
              <a:moveTo>
                <a:pt x="0" y="0"/>
              </a:moveTo>
              <a:lnTo>
                <a:pt x="0" y="538762"/>
              </a:lnTo>
              <a:lnTo>
                <a:pt x="791699" y="538762"/>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CE2512B-65C0-410A-8547-B211F7352EAA}">
      <dsp:nvSpPr>
        <dsp:cNvPr id="0" name=""/>
        <dsp:cNvSpPr/>
      </dsp:nvSpPr>
      <dsp:spPr>
        <a:xfrm>
          <a:off x="2091416" y="4747300"/>
          <a:ext cx="849089" cy="528168"/>
        </a:xfrm>
        <a:custGeom>
          <a:avLst/>
          <a:gdLst/>
          <a:ahLst/>
          <a:cxnLst/>
          <a:rect l="0" t="0" r="0" b="0"/>
          <a:pathLst>
            <a:path>
              <a:moveTo>
                <a:pt x="0" y="0"/>
              </a:moveTo>
              <a:lnTo>
                <a:pt x="0" y="528168"/>
              </a:lnTo>
              <a:lnTo>
                <a:pt x="849089" y="528168"/>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84FCC1B-23ED-4CB9-B3EA-2112282868C4}">
      <dsp:nvSpPr>
        <dsp:cNvPr id="0" name=""/>
        <dsp:cNvSpPr/>
      </dsp:nvSpPr>
      <dsp:spPr>
        <a:xfrm>
          <a:off x="1282277" y="4747300"/>
          <a:ext cx="809138" cy="528168"/>
        </a:xfrm>
        <a:custGeom>
          <a:avLst/>
          <a:gdLst/>
          <a:ahLst/>
          <a:cxnLst/>
          <a:rect l="0" t="0" r="0" b="0"/>
          <a:pathLst>
            <a:path>
              <a:moveTo>
                <a:pt x="809138" y="0"/>
              </a:moveTo>
              <a:lnTo>
                <a:pt x="809138" y="528168"/>
              </a:lnTo>
              <a:lnTo>
                <a:pt x="0" y="528168"/>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7680E9F-7F3E-4F17-A3DC-F4C6C307C57A}">
      <dsp:nvSpPr>
        <dsp:cNvPr id="0" name=""/>
        <dsp:cNvSpPr/>
      </dsp:nvSpPr>
      <dsp:spPr>
        <a:xfrm>
          <a:off x="2677027" y="3915732"/>
          <a:ext cx="831567" cy="538762"/>
        </a:xfrm>
        <a:custGeom>
          <a:avLst/>
          <a:gdLst/>
          <a:ahLst/>
          <a:cxnLst/>
          <a:rect l="0" t="0" r="0" b="0"/>
          <a:pathLst>
            <a:path>
              <a:moveTo>
                <a:pt x="831567" y="0"/>
              </a:moveTo>
              <a:lnTo>
                <a:pt x="831567" y="538762"/>
              </a:lnTo>
              <a:lnTo>
                <a:pt x="0" y="538762"/>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5680DA6-5A91-4DCF-B68E-F060D935FE35}">
      <dsp:nvSpPr>
        <dsp:cNvPr id="0" name=""/>
        <dsp:cNvSpPr/>
      </dsp:nvSpPr>
      <dsp:spPr>
        <a:xfrm>
          <a:off x="4094206" y="3084165"/>
          <a:ext cx="831567" cy="538762"/>
        </a:xfrm>
        <a:custGeom>
          <a:avLst/>
          <a:gdLst/>
          <a:ahLst/>
          <a:cxnLst/>
          <a:rect l="0" t="0" r="0" b="0"/>
          <a:pathLst>
            <a:path>
              <a:moveTo>
                <a:pt x="831567" y="0"/>
              </a:moveTo>
              <a:lnTo>
                <a:pt x="831567" y="538762"/>
              </a:lnTo>
              <a:lnTo>
                <a:pt x="0" y="538762"/>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75C41BD-5474-4214-8723-D2ADA1CF81CA}">
      <dsp:nvSpPr>
        <dsp:cNvPr id="0" name=""/>
        <dsp:cNvSpPr/>
      </dsp:nvSpPr>
      <dsp:spPr>
        <a:xfrm>
          <a:off x="3557130" y="2252591"/>
          <a:ext cx="783032" cy="538768"/>
        </a:xfrm>
        <a:custGeom>
          <a:avLst/>
          <a:gdLst/>
          <a:ahLst/>
          <a:cxnLst/>
          <a:rect l="0" t="0" r="0" b="0"/>
          <a:pathLst>
            <a:path>
              <a:moveTo>
                <a:pt x="0" y="0"/>
              </a:moveTo>
              <a:lnTo>
                <a:pt x="0" y="538768"/>
              </a:lnTo>
              <a:lnTo>
                <a:pt x="783032" y="538768"/>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3763BC3-1ED6-47FA-A96E-4EA5C042AF46}">
      <dsp:nvSpPr>
        <dsp:cNvPr id="0" name=""/>
        <dsp:cNvSpPr/>
      </dsp:nvSpPr>
      <dsp:spPr>
        <a:xfrm>
          <a:off x="2754456" y="2252591"/>
          <a:ext cx="802673" cy="538762"/>
        </a:xfrm>
        <a:custGeom>
          <a:avLst/>
          <a:gdLst/>
          <a:ahLst/>
          <a:cxnLst/>
          <a:rect l="0" t="0" r="0" b="0"/>
          <a:pathLst>
            <a:path>
              <a:moveTo>
                <a:pt x="802673" y="0"/>
              </a:moveTo>
              <a:lnTo>
                <a:pt x="802673" y="538762"/>
              </a:lnTo>
              <a:lnTo>
                <a:pt x="0" y="538762"/>
              </a:lnTo>
            </a:path>
          </a:pathLst>
        </a:custGeom>
        <a:noFill/>
        <a:ln w="12700" cap="flat" cmpd="sng" algn="ctr">
          <a:solidFill>
            <a:schemeClr val="accent1">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45513FF-78AE-4ECD-B5FE-B323E6CD6326}">
      <dsp:nvSpPr>
        <dsp:cNvPr id="0" name=""/>
        <dsp:cNvSpPr/>
      </dsp:nvSpPr>
      <dsp:spPr>
        <a:xfrm>
          <a:off x="2139951" y="1421023"/>
          <a:ext cx="831567" cy="538762"/>
        </a:xfrm>
        <a:custGeom>
          <a:avLst/>
          <a:gdLst/>
          <a:ahLst/>
          <a:cxnLst/>
          <a:rect l="0" t="0" r="0" b="0"/>
          <a:pathLst>
            <a:path>
              <a:moveTo>
                <a:pt x="0" y="0"/>
              </a:moveTo>
              <a:lnTo>
                <a:pt x="0" y="538762"/>
              </a:lnTo>
              <a:lnTo>
                <a:pt x="831567" y="538762"/>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DFDDE21-6398-4EC5-8C25-62FD5A064EAD}">
      <dsp:nvSpPr>
        <dsp:cNvPr id="0" name=""/>
        <dsp:cNvSpPr/>
      </dsp:nvSpPr>
      <dsp:spPr>
        <a:xfrm>
          <a:off x="1313970" y="1421023"/>
          <a:ext cx="825981" cy="538756"/>
        </a:xfrm>
        <a:custGeom>
          <a:avLst/>
          <a:gdLst/>
          <a:ahLst/>
          <a:cxnLst/>
          <a:rect l="0" t="0" r="0" b="0"/>
          <a:pathLst>
            <a:path>
              <a:moveTo>
                <a:pt x="825981" y="0"/>
              </a:moveTo>
              <a:lnTo>
                <a:pt x="825981" y="538756"/>
              </a:lnTo>
              <a:lnTo>
                <a:pt x="0" y="538756"/>
              </a:lnTo>
            </a:path>
          </a:pathLst>
        </a:custGeom>
        <a:noFill/>
        <a:ln w="12700" cap="flat" cmpd="sng" algn="ctr">
          <a:solidFill>
            <a:schemeClr val="accent6">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EFB2212-8C51-4366-840F-E263FA7DA181}">
      <dsp:nvSpPr>
        <dsp:cNvPr id="0" name=""/>
        <dsp:cNvSpPr/>
      </dsp:nvSpPr>
      <dsp:spPr>
        <a:xfrm>
          <a:off x="2139951" y="585611"/>
          <a:ext cx="2222780" cy="249801"/>
        </a:xfrm>
        <a:custGeom>
          <a:avLst/>
          <a:gdLst/>
          <a:ahLst/>
          <a:cxnLst/>
          <a:rect l="0" t="0" r="0" b="0"/>
          <a:pathLst>
            <a:path>
              <a:moveTo>
                <a:pt x="2222780" y="0"/>
              </a:moveTo>
              <a:lnTo>
                <a:pt x="2222780" y="126822"/>
              </a:lnTo>
              <a:lnTo>
                <a:pt x="0" y="126822"/>
              </a:lnTo>
              <a:lnTo>
                <a:pt x="0" y="249801"/>
              </a:lnTo>
            </a:path>
          </a:pathLst>
        </a:custGeom>
        <a:noFill/>
        <a:ln w="12700" cap="flat" cmpd="sng" algn="ctr">
          <a:solidFill>
            <a:schemeClr val="accent5">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3ABFF90-9999-4BC9-A78E-AA622E994E5C}">
      <dsp:nvSpPr>
        <dsp:cNvPr id="0" name=""/>
        <dsp:cNvSpPr/>
      </dsp:nvSpPr>
      <dsp:spPr>
        <a:xfrm>
          <a:off x="3353689" y="0"/>
          <a:ext cx="2018086" cy="585611"/>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CZYNNOŚCI PROCESOWE</a:t>
          </a:r>
        </a:p>
      </dsp:txBody>
      <dsp:txXfrm>
        <a:off x="3353689" y="0"/>
        <a:ext cx="2018086" cy="585611"/>
      </dsp:txXfrm>
    </dsp:sp>
    <dsp:sp modelId="{DAE378FE-E240-4394-B261-831703301CC3}">
      <dsp:nvSpPr>
        <dsp:cNvPr id="0" name=""/>
        <dsp:cNvSpPr/>
      </dsp:nvSpPr>
      <dsp:spPr>
        <a:xfrm>
          <a:off x="1554340" y="835412"/>
          <a:ext cx="1171222" cy="58561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OŚWIADCZENIA PROCESOWE</a:t>
          </a:r>
        </a:p>
      </dsp:txBody>
      <dsp:txXfrm>
        <a:off x="1554340" y="835412"/>
        <a:ext cx="1171222" cy="585611"/>
      </dsp:txXfrm>
    </dsp:sp>
    <dsp:sp modelId="{D5E512EB-501C-47CD-BBBE-C30CD9DFCFDA}">
      <dsp:nvSpPr>
        <dsp:cNvPr id="0" name=""/>
        <dsp:cNvSpPr/>
      </dsp:nvSpPr>
      <dsp:spPr>
        <a:xfrm>
          <a:off x="142748" y="1666974"/>
          <a:ext cx="1171222" cy="58561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OŚWIADCZENIA WIEDZY</a:t>
          </a:r>
        </a:p>
      </dsp:txBody>
      <dsp:txXfrm>
        <a:off x="142748" y="1666974"/>
        <a:ext cx="1171222" cy="585611"/>
      </dsp:txXfrm>
    </dsp:sp>
    <dsp:sp modelId="{E482227A-8F1C-4D1D-BD44-2F680B1CE3A0}">
      <dsp:nvSpPr>
        <dsp:cNvPr id="0" name=""/>
        <dsp:cNvSpPr/>
      </dsp:nvSpPr>
      <dsp:spPr>
        <a:xfrm>
          <a:off x="2971519" y="1666980"/>
          <a:ext cx="1171222" cy="58561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OŚWIADCZENIA WOLI</a:t>
          </a:r>
        </a:p>
      </dsp:txBody>
      <dsp:txXfrm>
        <a:off x="2971519" y="1666980"/>
        <a:ext cx="1171222" cy="585611"/>
      </dsp:txXfrm>
    </dsp:sp>
    <dsp:sp modelId="{C62B7262-0D67-454C-A9A8-E87018319BEC}">
      <dsp:nvSpPr>
        <dsp:cNvPr id="0" name=""/>
        <dsp:cNvSpPr/>
      </dsp:nvSpPr>
      <dsp:spPr>
        <a:xfrm>
          <a:off x="1583234" y="2498548"/>
          <a:ext cx="1171222" cy="58561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POSTULUJĄCE</a:t>
          </a:r>
        </a:p>
      </dsp:txBody>
      <dsp:txXfrm>
        <a:off x="1583234" y="2498548"/>
        <a:ext cx="1171222" cy="585611"/>
      </dsp:txXfrm>
    </dsp:sp>
    <dsp:sp modelId="{7D72A3E2-E420-42E9-94E5-C37FE4A52435}">
      <dsp:nvSpPr>
        <dsp:cNvPr id="0" name=""/>
        <dsp:cNvSpPr/>
      </dsp:nvSpPr>
      <dsp:spPr>
        <a:xfrm>
          <a:off x="4340163" y="2498553"/>
          <a:ext cx="1171222" cy="58561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WŁADCZE</a:t>
          </a:r>
        </a:p>
      </dsp:txBody>
      <dsp:txXfrm>
        <a:off x="4340163" y="2498553"/>
        <a:ext cx="1171222" cy="585611"/>
      </dsp:txXfrm>
    </dsp:sp>
    <dsp:sp modelId="{059FD0D9-6B00-4100-A1D8-F43ACD3BBCEC}">
      <dsp:nvSpPr>
        <dsp:cNvPr id="0" name=""/>
        <dsp:cNvSpPr/>
      </dsp:nvSpPr>
      <dsp:spPr>
        <a:xfrm>
          <a:off x="2922984" y="3330121"/>
          <a:ext cx="1171222" cy="58561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DECYZJE</a:t>
          </a:r>
        </a:p>
      </dsp:txBody>
      <dsp:txXfrm>
        <a:off x="2922984" y="3330121"/>
        <a:ext cx="1171222" cy="585611"/>
      </dsp:txXfrm>
    </dsp:sp>
    <dsp:sp modelId="{8E7BA188-7174-4FE2-A7CA-594A6C3F0538}">
      <dsp:nvSpPr>
        <dsp:cNvPr id="0" name=""/>
        <dsp:cNvSpPr/>
      </dsp:nvSpPr>
      <dsp:spPr>
        <a:xfrm>
          <a:off x="1505805" y="4161689"/>
          <a:ext cx="1171222" cy="58561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ORZECZENIA</a:t>
          </a:r>
        </a:p>
      </dsp:txBody>
      <dsp:txXfrm>
        <a:off x="1505805" y="4161689"/>
        <a:ext cx="1171222" cy="585611"/>
      </dsp:txXfrm>
    </dsp:sp>
    <dsp:sp modelId="{10ED5E31-268F-4FCB-8107-472B363DF28B}">
      <dsp:nvSpPr>
        <dsp:cNvPr id="0" name=""/>
        <dsp:cNvSpPr/>
      </dsp:nvSpPr>
      <dsp:spPr>
        <a:xfrm>
          <a:off x="111055" y="4982663"/>
          <a:ext cx="1171222" cy="58561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WYROKI</a:t>
          </a:r>
        </a:p>
      </dsp:txBody>
      <dsp:txXfrm>
        <a:off x="111055" y="4982663"/>
        <a:ext cx="1171222" cy="585611"/>
      </dsp:txXfrm>
    </dsp:sp>
    <dsp:sp modelId="{945B7FA4-69F4-4A49-98DC-37590CD3E5E5}">
      <dsp:nvSpPr>
        <dsp:cNvPr id="0" name=""/>
        <dsp:cNvSpPr/>
      </dsp:nvSpPr>
      <dsp:spPr>
        <a:xfrm>
          <a:off x="2940505" y="4982663"/>
          <a:ext cx="1171222" cy="58561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POSTANOWIENIA</a:t>
          </a:r>
        </a:p>
      </dsp:txBody>
      <dsp:txXfrm>
        <a:off x="2940505" y="4982663"/>
        <a:ext cx="1171222" cy="585611"/>
      </dsp:txXfrm>
    </dsp:sp>
    <dsp:sp modelId="{D78DF095-5F06-4534-8690-2DE47AF163C2}">
      <dsp:nvSpPr>
        <dsp:cNvPr id="0" name=""/>
        <dsp:cNvSpPr/>
      </dsp:nvSpPr>
      <dsp:spPr>
        <a:xfrm>
          <a:off x="4300294" y="4161689"/>
          <a:ext cx="1171222" cy="58561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ZARZĄDZENIA</a:t>
          </a:r>
        </a:p>
      </dsp:txBody>
      <dsp:txXfrm>
        <a:off x="4300294" y="4161689"/>
        <a:ext cx="1171222" cy="585611"/>
      </dsp:txXfrm>
    </dsp:sp>
    <dsp:sp modelId="{1B570C9D-5B6E-452F-8054-4C6FBF00BED5}">
      <dsp:nvSpPr>
        <dsp:cNvPr id="0" name=""/>
        <dsp:cNvSpPr/>
      </dsp:nvSpPr>
      <dsp:spPr>
        <a:xfrm>
          <a:off x="5790604" y="3330121"/>
          <a:ext cx="1171222" cy="58561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POLECENIA</a:t>
          </a:r>
        </a:p>
      </dsp:txBody>
      <dsp:txXfrm>
        <a:off x="5790604" y="3330121"/>
        <a:ext cx="1171222" cy="585611"/>
      </dsp:txXfrm>
    </dsp:sp>
    <dsp:sp modelId="{E67446B6-804A-47BD-B10B-86CBB82B974D}">
      <dsp:nvSpPr>
        <dsp:cNvPr id="0" name=""/>
        <dsp:cNvSpPr/>
      </dsp:nvSpPr>
      <dsp:spPr>
        <a:xfrm>
          <a:off x="5427654" y="835418"/>
          <a:ext cx="1171222" cy="58561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CZYNNOŚCI REALNE</a:t>
          </a:r>
        </a:p>
      </dsp:txBody>
      <dsp:txXfrm>
        <a:off x="5427654" y="835418"/>
        <a:ext cx="1171222" cy="585611"/>
      </dsp:txXfrm>
    </dsp:sp>
    <dsp:sp modelId="{AD1C6C07-B3D0-4A3E-B2E4-1318E171BA84}">
      <dsp:nvSpPr>
        <dsp:cNvPr id="0" name=""/>
        <dsp:cNvSpPr/>
      </dsp:nvSpPr>
      <dsp:spPr>
        <a:xfrm>
          <a:off x="7359445" y="835424"/>
          <a:ext cx="1171222" cy="585611"/>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pl-PL" sz="1200" kern="1200" dirty="0"/>
            <a:t>SPOSTRZEŻENIA PROCESOWE</a:t>
          </a:r>
        </a:p>
      </dsp:txBody>
      <dsp:txXfrm>
        <a:off x="7359445" y="835424"/>
        <a:ext cx="1171222" cy="58561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66B6D2-F564-4FD3-8B81-6028937FEAAD}">
      <dsp:nvSpPr>
        <dsp:cNvPr id="0" name=""/>
        <dsp:cNvSpPr/>
      </dsp:nvSpPr>
      <dsp:spPr>
        <a:xfrm>
          <a:off x="1173000" y="489"/>
          <a:ext cx="7217326" cy="2202239"/>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pl-PL" sz="1900" b="1" kern="1200" dirty="0"/>
            <a:t>Usunięcie wad czynności z mocy samego prawa lub z inicjatywy organów lub stron procesowych bez konieczności wnoszenia środków odwoławczych w celu przywrócenia wadliwej czynności procesowej zdolności do wywołania właściwych dla niej skutków procesowych. Niemożliwa w przypadku nieodwracalności stanu prawnego, upływu terminu zawitego do dokonania danej czynności, wady stanowiącej bezwzględną przyczyną uchylenia orzeczenia. </a:t>
          </a:r>
        </a:p>
      </dsp:txBody>
      <dsp:txXfrm>
        <a:off x="1173000" y="489"/>
        <a:ext cx="7217326" cy="2202239"/>
      </dsp:txXfrm>
    </dsp:sp>
    <dsp:sp modelId="{6C14308A-68D0-4B2A-AE8F-F913FD295776}">
      <dsp:nvSpPr>
        <dsp:cNvPr id="0" name=""/>
        <dsp:cNvSpPr/>
      </dsp:nvSpPr>
      <dsp:spPr>
        <a:xfrm>
          <a:off x="8757366" y="489"/>
          <a:ext cx="2058433" cy="2202239"/>
        </a:xfrm>
        <a:prstGeom prst="rect">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167640" rIns="167640" bIns="167640" numCol="1" spcCol="1270" anchor="ctr" anchorCtr="0">
          <a:noAutofit/>
        </a:bodyPr>
        <a:lstStyle/>
        <a:p>
          <a:pPr marL="0" lvl="0" indent="0" algn="ctr" defTabSz="1955800">
            <a:lnSpc>
              <a:spcPct val="90000"/>
            </a:lnSpc>
            <a:spcBef>
              <a:spcPct val="0"/>
            </a:spcBef>
            <a:spcAft>
              <a:spcPct val="35000"/>
            </a:spcAft>
            <a:buNone/>
          </a:pPr>
          <a:r>
            <a:rPr lang="pl-PL" sz="4400" kern="1200" dirty="0"/>
            <a:t>Kon-wali-</a:t>
          </a:r>
          <a:r>
            <a:rPr lang="pl-PL" sz="4400" kern="1200" dirty="0" err="1"/>
            <a:t>dacja</a:t>
          </a:r>
          <a:endParaRPr lang="pl-PL" sz="4400" kern="1200" dirty="0"/>
        </a:p>
      </dsp:txBody>
      <dsp:txXfrm>
        <a:off x="8757366" y="489"/>
        <a:ext cx="2058433" cy="2202239"/>
      </dsp:txXfrm>
    </dsp:sp>
    <dsp:sp modelId="{20BAFA7F-D6D9-4753-B8E7-B0C54E8A8F13}">
      <dsp:nvSpPr>
        <dsp:cNvPr id="0" name=""/>
        <dsp:cNvSpPr/>
      </dsp:nvSpPr>
      <dsp:spPr>
        <a:xfrm>
          <a:off x="1199739" y="2569768"/>
          <a:ext cx="2198936" cy="2202239"/>
        </a:xfrm>
        <a:prstGeom prst="rect">
          <a:avLst/>
        </a:prstGeom>
        <a:solidFill>
          <a:srgbClr val="CC33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ctr" defTabSz="1778000">
            <a:lnSpc>
              <a:spcPct val="90000"/>
            </a:lnSpc>
            <a:spcBef>
              <a:spcPct val="0"/>
            </a:spcBef>
            <a:spcAft>
              <a:spcPct val="35000"/>
            </a:spcAft>
            <a:buNone/>
          </a:pPr>
          <a:r>
            <a:rPr lang="pl-PL" sz="4000" kern="1200" dirty="0"/>
            <a:t>Kon-wersja</a:t>
          </a:r>
        </a:p>
      </dsp:txBody>
      <dsp:txXfrm>
        <a:off x="1199739" y="2569768"/>
        <a:ext cx="2198936" cy="2202239"/>
      </dsp:txXfrm>
    </dsp:sp>
    <dsp:sp modelId="{E8381A0A-E21E-4E9A-89E8-2F51D2758F0A}">
      <dsp:nvSpPr>
        <dsp:cNvPr id="0" name=""/>
        <dsp:cNvSpPr/>
      </dsp:nvSpPr>
      <dsp:spPr>
        <a:xfrm>
          <a:off x="3856080" y="2569768"/>
          <a:ext cx="7023345" cy="2202239"/>
        </a:xfrm>
        <a:prstGeom prst="rect">
          <a:avLst/>
        </a:prstGeom>
        <a:solidFill>
          <a:srgbClr val="CC3399"/>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pl-PL" sz="1600" b="1" kern="1200" dirty="0"/>
            <a:t>Polega na ocenie wadliwej czynności według innych kryteriów, właściwych dla oceny innego rodzaju czynności. Odmienne wartościowanie czynności bez zmiany jej istoty. Przykład: złożenie apelacji w terminie zawitym 7 dni od ogłoszenia wyroku traktuje się jako złożony w terminie wniosek o doręczenie wyroku z uzasadnieniem, a strona ma następnie 14 dni od doręczenia wyroku z uzasadnieniem na złożenie apelacji (art. 445 § 2 k.p.k.)</a:t>
          </a:r>
        </a:p>
      </dsp:txBody>
      <dsp:txXfrm>
        <a:off x="3856080" y="2569768"/>
        <a:ext cx="7023345" cy="2202239"/>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p>
            <a:fld id="{FE0BE091-16B0-4321-B106-28E6DFD4A1C9}" type="datetimeFigureOut">
              <a:rPr lang="pl-PL" smtClean="0"/>
              <a:t>28.11.2021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7901DFE-4D8A-4904-8504-80F82212DF79}" type="slidenum">
              <a:rPr lang="pl-PL" smtClean="0"/>
              <a:t>‹#›</a:t>
            </a:fld>
            <a:endParaRPr lang="pl-PL"/>
          </a:p>
        </p:txBody>
      </p:sp>
    </p:spTree>
    <p:extLst>
      <p:ext uri="{BB962C8B-B14F-4D97-AF65-F5344CB8AC3E}">
        <p14:creationId xmlns:p14="http://schemas.microsoft.com/office/powerpoint/2010/main" val="3562577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E0BE091-16B0-4321-B106-28E6DFD4A1C9}" type="datetimeFigureOut">
              <a:rPr lang="pl-PL" smtClean="0"/>
              <a:t>28.11.2021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7901DFE-4D8A-4904-8504-80F82212DF79}" type="slidenum">
              <a:rPr lang="pl-PL" smtClean="0"/>
              <a:t>‹#›</a:t>
            </a:fld>
            <a:endParaRPr lang="pl-PL"/>
          </a:p>
        </p:txBody>
      </p:sp>
    </p:spTree>
    <p:extLst>
      <p:ext uri="{BB962C8B-B14F-4D97-AF65-F5344CB8AC3E}">
        <p14:creationId xmlns:p14="http://schemas.microsoft.com/office/powerpoint/2010/main" val="711262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E0BE091-16B0-4321-B106-28E6DFD4A1C9}" type="datetimeFigureOut">
              <a:rPr lang="pl-PL" smtClean="0"/>
              <a:t>28.11.2021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7901DFE-4D8A-4904-8504-80F82212DF79}" type="slidenum">
              <a:rPr lang="pl-PL" smtClean="0"/>
              <a:t>‹#›</a:t>
            </a:fld>
            <a:endParaRPr lang="pl-PL"/>
          </a:p>
        </p:txBody>
      </p:sp>
    </p:spTree>
    <p:extLst>
      <p:ext uri="{BB962C8B-B14F-4D97-AF65-F5344CB8AC3E}">
        <p14:creationId xmlns:p14="http://schemas.microsoft.com/office/powerpoint/2010/main" val="1296491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FE0BE091-16B0-4321-B106-28E6DFD4A1C9}" type="datetimeFigureOut">
              <a:rPr lang="pl-PL" smtClean="0"/>
              <a:t>28.11.2021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7901DFE-4D8A-4904-8504-80F82212DF79}" type="slidenum">
              <a:rPr lang="pl-PL" smtClean="0"/>
              <a:t>‹#›</a:t>
            </a:fld>
            <a:endParaRPr lang="pl-PL"/>
          </a:p>
        </p:txBody>
      </p:sp>
    </p:spTree>
    <p:extLst>
      <p:ext uri="{BB962C8B-B14F-4D97-AF65-F5344CB8AC3E}">
        <p14:creationId xmlns:p14="http://schemas.microsoft.com/office/powerpoint/2010/main" val="4092286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Symbol zastępczy daty 3"/>
          <p:cNvSpPr>
            <a:spLocks noGrp="1"/>
          </p:cNvSpPr>
          <p:nvPr>
            <p:ph type="dt" sz="half" idx="10"/>
          </p:nvPr>
        </p:nvSpPr>
        <p:spPr/>
        <p:txBody>
          <a:bodyPr/>
          <a:lstStyle/>
          <a:p>
            <a:fld id="{FE0BE091-16B0-4321-B106-28E6DFD4A1C9}" type="datetimeFigureOut">
              <a:rPr lang="pl-PL" smtClean="0"/>
              <a:t>28.11.2021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D7901DFE-4D8A-4904-8504-80F82212DF79}" type="slidenum">
              <a:rPr lang="pl-PL" smtClean="0"/>
              <a:t>‹#›</a:t>
            </a:fld>
            <a:endParaRPr lang="pl-PL"/>
          </a:p>
        </p:txBody>
      </p:sp>
    </p:spTree>
    <p:extLst>
      <p:ext uri="{BB962C8B-B14F-4D97-AF65-F5344CB8AC3E}">
        <p14:creationId xmlns:p14="http://schemas.microsoft.com/office/powerpoint/2010/main" val="1361588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FE0BE091-16B0-4321-B106-28E6DFD4A1C9}" type="datetimeFigureOut">
              <a:rPr lang="pl-PL" smtClean="0"/>
              <a:t>28.11.2021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D7901DFE-4D8A-4904-8504-80F82212DF79}" type="slidenum">
              <a:rPr lang="pl-PL" smtClean="0"/>
              <a:t>‹#›</a:t>
            </a:fld>
            <a:endParaRPr lang="pl-PL"/>
          </a:p>
        </p:txBody>
      </p:sp>
    </p:spTree>
    <p:extLst>
      <p:ext uri="{BB962C8B-B14F-4D97-AF65-F5344CB8AC3E}">
        <p14:creationId xmlns:p14="http://schemas.microsoft.com/office/powerpoint/2010/main" val="827306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FE0BE091-16B0-4321-B106-28E6DFD4A1C9}" type="datetimeFigureOut">
              <a:rPr lang="pl-PL" smtClean="0"/>
              <a:t>28.11.2021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D7901DFE-4D8A-4904-8504-80F82212DF79}" type="slidenum">
              <a:rPr lang="pl-PL" smtClean="0"/>
              <a:t>‹#›</a:t>
            </a:fld>
            <a:endParaRPr lang="pl-PL"/>
          </a:p>
        </p:txBody>
      </p:sp>
    </p:spTree>
    <p:extLst>
      <p:ext uri="{BB962C8B-B14F-4D97-AF65-F5344CB8AC3E}">
        <p14:creationId xmlns:p14="http://schemas.microsoft.com/office/powerpoint/2010/main" val="30966026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FE0BE091-16B0-4321-B106-28E6DFD4A1C9}" type="datetimeFigureOut">
              <a:rPr lang="pl-PL" smtClean="0"/>
              <a:t>28.11.2021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D7901DFE-4D8A-4904-8504-80F82212DF79}" type="slidenum">
              <a:rPr lang="pl-PL" smtClean="0"/>
              <a:t>‹#›</a:t>
            </a:fld>
            <a:endParaRPr lang="pl-PL"/>
          </a:p>
        </p:txBody>
      </p:sp>
    </p:spTree>
    <p:extLst>
      <p:ext uri="{BB962C8B-B14F-4D97-AF65-F5344CB8AC3E}">
        <p14:creationId xmlns:p14="http://schemas.microsoft.com/office/powerpoint/2010/main" val="1471129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FE0BE091-16B0-4321-B106-28E6DFD4A1C9}" type="datetimeFigureOut">
              <a:rPr lang="pl-PL" smtClean="0"/>
              <a:t>28.11.2021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D7901DFE-4D8A-4904-8504-80F82212DF79}" type="slidenum">
              <a:rPr lang="pl-PL" smtClean="0"/>
              <a:t>‹#›</a:t>
            </a:fld>
            <a:endParaRPr lang="pl-PL"/>
          </a:p>
        </p:txBody>
      </p:sp>
    </p:spTree>
    <p:extLst>
      <p:ext uri="{BB962C8B-B14F-4D97-AF65-F5344CB8AC3E}">
        <p14:creationId xmlns:p14="http://schemas.microsoft.com/office/powerpoint/2010/main" val="2612559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p:cNvSpPr>
            <a:spLocks noGrp="1"/>
          </p:cNvSpPr>
          <p:nvPr>
            <p:ph type="dt" sz="half" idx="10"/>
          </p:nvPr>
        </p:nvSpPr>
        <p:spPr/>
        <p:txBody>
          <a:bodyPr/>
          <a:lstStyle/>
          <a:p>
            <a:fld id="{FE0BE091-16B0-4321-B106-28E6DFD4A1C9}" type="datetimeFigureOut">
              <a:rPr lang="pl-PL" smtClean="0"/>
              <a:t>28.11.2021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D7901DFE-4D8A-4904-8504-80F82212DF79}" type="slidenum">
              <a:rPr lang="pl-PL" smtClean="0"/>
              <a:t>‹#›</a:t>
            </a:fld>
            <a:endParaRPr lang="pl-PL"/>
          </a:p>
        </p:txBody>
      </p:sp>
    </p:spTree>
    <p:extLst>
      <p:ext uri="{BB962C8B-B14F-4D97-AF65-F5344CB8AC3E}">
        <p14:creationId xmlns:p14="http://schemas.microsoft.com/office/powerpoint/2010/main" val="1157353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Symbol zastępczy daty 4"/>
          <p:cNvSpPr>
            <a:spLocks noGrp="1"/>
          </p:cNvSpPr>
          <p:nvPr>
            <p:ph type="dt" sz="half" idx="10"/>
          </p:nvPr>
        </p:nvSpPr>
        <p:spPr/>
        <p:txBody>
          <a:bodyPr/>
          <a:lstStyle/>
          <a:p>
            <a:fld id="{FE0BE091-16B0-4321-B106-28E6DFD4A1C9}" type="datetimeFigureOut">
              <a:rPr lang="pl-PL" smtClean="0"/>
              <a:t>28.11.2021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D7901DFE-4D8A-4904-8504-80F82212DF79}" type="slidenum">
              <a:rPr lang="pl-PL" smtClean="0"/>
              <a:t>‹#›</a:t>
            </a:fld>
            <a:endParaRPr lang="pl-PL"/>
          </a:p>
        </p:txBody>
      </p:sp>
    </p:spTree>
    <p:extLst>
      <p:ext uri="{BB962C8B-B14F-4D97-AF65-F5344CB8AC3E}">
        <p14:creationId xmlns:p14="http://schemas.microsoft.com/office/powerpoint/2010/main" val="2745894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0BE091-16B0-4321-B106-28E6DFD4A1C9}" type="datetimeFigureOut">
              <a:rPr lang="pl-PL" smtClean="0"/>
              <a:t>28.11.2021</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901DFE-4D8A-4904-8504-80F82212DF79}" type="slidenum">
              <a:rPr lang="pl-PL" smtClean="0"/>
              <a:t>‹#›</a:t>
            </a:fld>
            <a:endParaRPr lang="pl-PL"/>
          </a:p>
        </p:txBody>
      </p:sp>
    </p:spTree>
    <p:extLst>
      <p:ext uri="{BB962C8B-B14F-4D97-AF65-F5344CB8AC3E}">
        <p14:creationId xmlns:p14="http://schemas.microsoft.com/office/powerpoint/2010/main" val="38062835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Znalezione obrazy dla zapytania chess move wallpaper"/>
          <p:cNvPicPr>
            <a:picLocks noChangeAspect="1" noChangeArrowheads="1"/>
          </p:cNvPicPr>
          <p:nvPr/>
        </p:nvPicPr>
        <p:blipFill rotWithShape="1">
          <a:blip r:embed="rId2">
            <a:duotone>
              <a:schemeClr val="bg2">
                <a:shade val="45000"/>
                <a:satMod val="135000"/>
              </a:schemeClr>
              <a:prstClr val="white"/>
            </a:duotone>
            <a:extLst>
              <a:ext uri="{28A0092B-C50C-407E-A947-70E740481C1C}">
                <a14:useLocalDpi xmlns:a14="http://schemas.microsoft.com/office/drawing/2010/main" val="0"/>
              </a:ext>
            </a:extLst>
          </a:blip>
          <a:srcRect t="15547"/>
          <a:stretch/>
        </p:blipFill>
        <p:spPr bwMode="auto">
          <a:xfrm>
            <a:off x="2" y="22860"/>
            <a:ext cx="12191998" cy="6858000"/>
          </a:xfrm>
          <a:prstGeom prst="rect">
            <a:avLst/>
          </a:prstGeom>
          <a:noFill/>
          <a:extLst>
            <a:ext uri="{909E8E84-426E-40DD-AFC4-6F175D3DCCD1}">
              <a14:hiddenFill xmlns:a14="http://schemas.microsoft.com/office/drawing/2010/main">
                <a:solidFill>
                  <a:srgbClr val="FFFFFF"/>
                </a:solidFill>
              </a14:hiddenFill>
            </a:ext>
          </a:extLst>
        </p:spPr>
      </p:pic>
      <p:sp>
        <p:nvSpPr>
          <p:cNvPr id="10" name="pole tekstowe 9"/>
          <p:cNvSpPr txBox="1"/>
          <p:nvPr/>
        </p:nvSpPr>
        <p:spPr>
          <a:xfrm>
            <a:off x="3476977" y="1584108"/>
            <a:ext cx="8094134" cy="1877437"/>
          </a:xfrm>
          <a:prstGeom prst="rect">
            <a:avLst/>
          </a:prstGeom>
          <a:noFill/>
        </p:spPr>
        <p:txBody>
          <a:bodyPr wrap="square" rtlCol="0">
            <a:spAutoFit/>
          </a:bodyPr>
          <a:lstStyle/>
          <a:p>
            <a:r>
              <a:rPr lang="pl-PL" sz="7200" dirty="0">
                <a:latin typeface="Calibri Light" panose="020F0302020204030204" pitchFamily="34" charset="0"/>
              </a:rPr>
              <a:t>Czynności procesowe</a:t>
            </a:r>
          </a:p>
          <a:p>
            <a:r>
              <a:rPr lang="pl-PL" sz="4400" dirty="0">
                <a:latin typeface="Calibri Light" panose="020F0302020204030204" pitchFamily="34" charset="0"/>
              </a:rPr>
              <a:t>Wybrane zagadnienia</a:t>
            </a:r>
          </a:p>
        </p:txBody>
      </p:sp>
      <p:sp>
        <p:nvSpPr>
          <p:cNvPr id="11" name="pole tekstowe 10"/>
          <p:cNvSpPr txBox="1"/>
          <p:nvPr/>
        </p:nvSpPr>
        <p:spPr>
          <a:xfrm>
            <a:off x="7665155" y="5612130"/>
            <a:ext cx="3905956" cy="707886"/>
          </a:xfrm>
          <a:prstGeom prst="rect">
            <a:avLst/>
          </a:prstGeom>
          <a:noFill/>
        </p:spPr>
        <p:txBody>
          <a:bodyPr wrap="square" rtlCol="0">
            <a:spAutoFit/>
          </a:bodyPr>
          <a:lstStyle/>
          <a:p>
            <a:pPr algn="r"/>
            <a:r>
              <a:rPr lang="pl-PL" sz="2000" dirty="0">
                <a:latin typeface="+mj-lt"/>
              </a:rPr>
              <a:t>mgr Artur Kowalczyk</a:t>
            </a:r>
          </a:p>
          <a:p>
            <a:pPr algn="r"/>
            <a:r>
              <a:rPr lang="pl-PL" sz="2000" dirty="0">
                <a:latin typeface="+mj-lt"/>
              </a:rPr>
              <a:t>Katedra Postępowania Karnego UWr</a:t>
            </a:r>
          </a:p>
        </p:txBody>
      </p:sp>
      <p:pic>
        <p:nvPicPr>
          <p:cNvPr id="12" name="Obraz 1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50460" y="0"/>
            <a:ext cx="3441539" cy="1493797"/>
          </a:xfrm>
          <a:prstGeom prst="rect">
            <a:avLst/>
          </a:prstGeom>
          <a:solidFill>
            <a:srgbClr val="D5D5D5"/>
          </a:solidFill>
        </p:spPr>
      </p:pic>
    </p:spTree>
    <p:extLst>
      <p:ext uri="{BB962C8B-B14F-4D97-AF65-F5344CB8AC3E}">
        <p14:creationId xmlns:p14="http://schemas.microsoft.com/office/powerpoint/2010/main" val="2944978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27576"/>
            <a:ext cx="10515600" cy="1325563"/>
          </a:xfrm>
        </p:spPr>
        <p:txBody>
          <a:bodyPr/>
          <a:lstStyle/>
          <a:p>
            <a:r>
              <a:rPr lang="pl-PL" b="1" dirty="0">
                <a:solidFill>
                  <a:schemeClr val="accent5"/>
                </a:solidFill>
              </a:rPr>
              <a:t>Wyrok</a:t>
            </a:r>
          </a:p>
        </p:txBody>
      </p:sp>
      <p:sp>
        <p:nvSpPr>
          <p:cNvPr id="3" name="Symbol zastępczy zawartości 2"/>
          <p:cNvSpPr>
            <a:spLocks noGrp="1"/>
          </p:cNvSpPr>
          <p:nvPr>
            <p:ph idx="1"/>
          </p:nvPr>
        </p:nvSpPr>
        <p:spPr>
          <a:xfrm>
            <a:off x="838200" y="1417320"/>
            <a:ext cx="10515600" cy="5440680"/>
          </a:xfrm>
        </p:spPr>
        <p:txBody>
          <a:bodyPr>
            <a:normAutofit lnSpcReduction="10000"/>
          </a:bodyPr>
          <a:lstStyle/>
          <a:p>
            <a:r>
              <a:rPr lang="pl-PL" sz="2400" dirty="0"/>
              <a:t>Wyrok powinien zawierać oznaczenie sądu, który go wydał, sędziów, ławników, oskarżycieli i protokolanta; datę i miejsce rozpoznania sprawy i wydania wyroku; imię i nazwisko oraz inne dane określające tożsamość oskarżonego; przytoczenie opisu i kwalifikacji czynu zarzucanego oskarżonemu; rozstrzygnięcie sądu; wskazanie zastosowanych przepisów ustawy karnej (art. 413 § 1 k.p.k.),</a:t>
            </a:r>
          </a:p>
          <a:p>
            <a:r>
              <a:rPr lang="pl-PL" sz="2400" dirty="0"/>
              <a:t>Wyrok skazujący dodatkowo musi zawierać: dokładne określenie przypisanego oskarżonemu czynu oraz jego kwalifikację prawną; rozstrzygnięcia co do kary i środków karnych, środków kompensacyjnych i przepadku, a w razie potrzeby – co do zaliczenia na ich poczet okresu rzeczywistego pozbawienia wolności w sprawie (art. 413 § 2 k.p.k.),</a:t>
            </a:r>
          </a:p>
          <a:p>
            <a:r>
              <a:rPr lang="pl-PL" sz="1800" b="1" dirty="0">
                <a:solidFill>
                  <a:schemeClr val="accent5"/>
                </a:solidFill>
              </a:rPr>
              <a:t>Uzasadnienie wyroku </a:t>
            </a:r>
            <a:r>
              <a:rPr lang="pl-PL" sz="1800" dirty="0">
                <a:solidFill>
                  <a:schemeClr val="accent5"/>
                </a:solidFill>
              </a:rPr>
              <a:t>sporządza się:</a:t>
            </a:r>
          </a:p>
          <a:p>
            <a:pPr lvl="1">
              <a:buFont typeface="Symbol" panose="05050102010706020507" pitchFamily="18" charset="2"/>
              <a:buChar char="-"/>
            </a:pPr>
            <a:r>
              <a:rPr lang="pl-PL" sz="1800" dirty="0">
                <a:solidFill>
                  <a:schemeClr val="accent5"/>
                </a:solidFill>
              </a:rPr>
              <a:t>w I instancji na wniosek </a:t>
            </a:r>
            <a:r>
              <a:rPr lang="pl-PL" sz="1800" dirty="0"/>
              <a:t>złożony w terminie zawitym 7 dni od daty ogłoszenia wyroku w ciągu 14 dni od dnia złożenia wniosku (termin instrukcyjny),</a:t>
            </a:r>
          </a:p>
          <a:p>
            <a:pPr lvl="1">
              <a:buFont typeface="Symbol" panose="05050102010706020507" pitchFamily="18" charset="2"/>
              <a:buChar char="-"/>
            </a:pPr>
            <a:r>
              <a:rPr lang="pl-PL" sz="1800" dirty="0">
                <a:solidFill>
                  <a:schemeClr val="accent5"/>
                </a:solidFill>
              </a:rPr>
              <a:t>w II instancji z urzędu </a:t>
            </a:r>
            <a:r>
              <a:rPr lang="pl-PL" sz="1800" dirty="0"/>
              <a:t>w terminie 14 dni </a:t>
            </a:r>
            <a:r>
              <a:rPr lang="pl-PL" sz="1800" dirty="0">
                <a:solidFill>
                  <a:schemeClr val="accent5"/>
                </a:solidFill>
              </a:rPr>
              <a:t>w przypadku uchylenia </a:t>
            </a:r>
            <a:r>
              <a:rPr lang="pl-PL" sz="1800" dirty="0"/>
              <a:t>wyroku sądu I instancji, a </a:t>
            </a:r>
            <a:r>
              <a:rPr lang="pl-PL" sz="1800" dirty="0">
                <a:solidFill>
                  <a:schemeClr val="accent5"/>
                </a:solidFill>
              </a:rPr>
              <a:t>w przypadku zmiany lub utrzymania</a:t>
            </a:r>
            <a:r>
              <a:rPr lang="pl-PL" sz="1800" dirty="0"/>
              <a:t> wyroku sądu I instancji </a:t>
            </a:r>
            <a:r>
              <a:rPr lang="pl-PL" sz="1800" dirty="0">
                <a:solidFill>
                  <a:schemeClr val="accent5"/>
                </a:solidFill>
              </a:rPr>
              <a:t>w mocy </a:t>
            </a:r>
            <a:r>
              <a:rPr lang="pl-PL" sz="1800" dirty="0"/>
              <a:t>– </a:t>
            </a:r>
            <a:r>
              <a:rPr lang="pl-PL" sz="1800" dirty="0">
                <a:solidFill>
                  <a:schemeClr val="accent5"/>
                </a:solidFill>
              </a:rPr>
              <a:t>na wniosek </a:t>
            </a:r>
            <a:r>
              <a:rPr lang="pl-PL" sz="1800" dirty="0"/>
              <a:t>strony złożony w terminie 7 dni od daty ogłoszenia wyroku,</a:t>
            </a:r>
          </a:p>
          <a:p>
            <a:pPr lvl="1">
              <a:buFont typeface="Symbol" panose="05050102010706020507" pitchFamily="18" charset="2"/>
              <a:buChar char="-"/>
            </a:pPr>
            <a:r>
              <a:rPr lang="pl-PL" sz="1800" dirty="0">
                <a:solidFill>
                  <a:schemeClr val="accent5"/>
                </a:solidFill>
              </a:rPr>
              <a:t>zawsze z urzędu </a:t>
            </a:r>
            <a:r>
              <a:rPr lang="pl-PL" sz="1800" dirty="0"/>
              <a:t>w terminie 7 dni, </a:t>
            </a:r>
            <a:r>
              <a:rPr lang="pl-PL" sz="1800" dirty="0">
                <a:solidFill>
                  <a:schemeClr val="accent5"/>
                </a:solidFill>
              </a:rPr>
              <a:t>jeśli zostało zgłoszone zdanie odrębne </a:t>
            </a:r>
            <a:r>
              <a:rPr lang="pl-PL" sz="1800" dirty="0"/>
              <a:t>(w ciągu kolejnych 7 dni sporządzane jest uzasadnienie zdania odrębnego – chyba że pochodzi od ławnika).</a:t>
            </a:r>
          </a:p>
        </p:txBody>
      </p:sp>
    </p:spTree>
    <p:extLst>
      <p:ext uri="{BB962C8B-B14F-4D97-AF65-F5344CB8AC3E}">
        <p14:creationId xmlns:p14="http://schemas.microsoft.com/office/powerpoint/2010/main" val="35065329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chemeClr val="accent6"/>
                </a:solidFill>
              </a:rPr>
              <a:t>Postanowienie</a:t>
            </a:r>
          </a:p>
        </p:txBody>
      </p:sp>
      <p:sp>
        <p:nvSpPr>
          <p:cNvPr id="3" name="Symbol zastępczy zawartości 2"/>
          <p:cNvSpPr>
            <a:spLocks noGrp="1"/>
          </p:cNvSpPr>
          <p:nvPr>
            <p:ph idx="1"/>
          </p:nvPr>
        </p:nvSpPr>
        <p:spPr>
          <a:xfrm>
            <a:off x="838200" y="1528011"/>
            <a:ext cx="10515600" cy="5113421"/>
          </a:xfrm>
        </p:spPr>
        <p:txBody>
          <a:bodyPr>
            <a:normAutofit fontScale="92500" lnSpcReduction="10000"/>
          </a:bodyPr>
          <a:lstStyle/>
          <a:p>
            <a:r>
              <a:rPr lang="pl-PL" dirty="0"/>
              <a:t>Są to decyzje procesowe merytoryczne, jednak nie przesądzające o kwestii głównej procesu,</a:t>
            </a:r>
          </a:p>
          <a:p>
            <a:r>
              <a:rPr lang="pl-PL" dirty="0"/>
              <a:t>Postanowienie jest „domyślną” formą podejmowania decyzji procesowych,</a:t>
            </a:r>
          </a:p>
          <a:p>
            <a:r>
              <a:rPr lang="pl-PL" dirty="0"/>
              <a:t>Postanowienia mogą wydawać:</a:t>
            </a:r>
          </a:p>
          <a:p>
            <a:pPr lvl="1"/>
            <a:r>
              <a:rPr lang="pl-PL" dirty="0"/>
              <a:t>W postępowaniu przygotowawczym prokurator (inny organ), a także – w wypadkach przewidzianych przez ustawę – sąd (np. postanowienie o zastosowaniu tymczasowego aresztowania),</a:t>
            </a:r>
          </a:p>
          <a:p>
            <a:pPr lvl="1"/>
            <a:r>
              <a:rPr lang="pl-PL" dirty="0"/>
              <a:t>W postępowaniu sądowym sąd lub referendarz sądowy,</a:t>
            </a:r>
          </a:p>
          <a:p>
            <a:r>
              <a:rPr lang="pl-PL" dirty="0"/>
              <a:t>Postanowienie powinno zawierać:</a:t>
            </a:r>
          </a:p>
          <a:p>
            <a:pPr marL="457200" lvl="1" indent="0">
              <a:buNone/>
            </a:pPr>
            <a:r>
              <a:rPr lang="pl-PL" dirty="0"/>
              <a:t>1) oznaczenie organu oraz osoby lub osób wydających postanowienie, </a:t>
            </a:r>
          </a:p>
          <a:p>
            <a:pPr marL="457200" lvl="1" indent="0">
              <a:buNone/>
            </a:pPr>
            <a:r>
              <a:rPr lang="pl-PL" dirty="0"/>
              <a:t>2) datę wydania postanowienia, </a:t>
            </a:r>
          </a:p>
          <a:p>
            <a:pPr marL="457200" lvl="1" indent="0">
              <a:buNone/>
            </a:pPr>
            <a:r>
              <a:rPr lang="pl-PL" dirty="0"/>
              <a:t>3) wskazanie sprawy oraz kwestii, której postanowienie dotyczy, </a:t>
            </a:r>
          </a:p>
          <a:p>
            <a:pPr marL="457200" lvl="1" indent="0">
              <a:buNone/>
            </a:pPr>
            <a:r>
              <a:rPr lang="pl-PL" dirty="0"/>
              <a:t>4) rozstrzygnięcie z podaniem podstawy prawnej, </a:t>
            </a:r>
          </a:p>
          <a:p>
            <a:pPr marL="457200" lvl="1" indent="0">
              <a:buNone/>
            </a:pPr>
            <a:r>
              <a:rPr lang="pl-PL" dirty="0"/>
              <a:t>5) uzasadnienie, chyba że ustawa zwalnia z tego wymagania (art. 94 § 1 k.p.k.).</a:t>
            </a:r>
          </a:p>
          <a:p>
            <a:pPr marL="0" indent="0">
              <a:buNone/>
            </a:pPr>
            <a:endParaRPr lang="pl-PL" dirty="0"/>
          </a:p>
        </p:txBody>
      </p:sp>
    </p:spTree>
    <p:extLst>
      <p:ext uri="{BB962C8B-B14F-4D97-AF65-F5344CB8AC3E}">
        <p14:creationId xmlns:p14="http://schemas.microsoft.com/office/powerpoint/2010/main" val="28289185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b="1" dirty="0">
                <a:solidFill>
                  <a:schemeClr val="accent4"/>
                </a:solidFill>
              </a:rPr>
              <a:t>Zarządzenie</a:t>
            </a:r>
          </a:p>
        </p:txBody>
      </p:sp>
      <p:sp>
        <p:nvSpPr>
          <p:cNvPr id="3" name="Symbol zastępczy zawartości 2"/>
          <p:cNvSpPr>
            <a:spLocks noGrp="1"/>
          </p:cNvSpPr>
          <p:nvPr>
            <p:ph idx="1"/>
          </p:nvPr>
        </p:nvSpPr>
        <p:spPr>
          <a:xfrm>
            <a:off x="838200" y="1690688"/>
            <a:ext cx="10515600" cy="4721142"/>
          </a:xfrm>
        </p:spPr>
        <p:txBody>
          <a:bodyPr>
            <a:normAutofit fontScale="92500" lnSpcReduction="10000"/>
          </a:bodyPr>
          <a:lstStyle/>
          <a:p>
            <a:r>
              <a:rPr lang="pl-PL" dirty="0"/>
              <a:t>Są to decyzje procesowe niebędące orzeczeniami, które są wydawane w kwestiach niewymagających postanowienia,</a:t>
            </a:r>
          </a:p>
          <a:p>
            <a:r>
              <a:rPr lang="pl-PL" dirty="0"/>
              <a:t>Zazwyczaj dotyczą kwestii porządkowych, niekiedy jednak mogą kształtować prawa i obowiązki uczestników procesu (np. zarządzenie o odmowie udostępnienia akt w postępowaniu przygotowawczym),</a:t>
            </a:r>
          </a:p>
          <a:p>
            <a:r>
              <a:rPr lang="pl-PL" dirty="0"/>
              <a:t>Zarządzenie wydaje się wówczas, gdy ustawa przewiduje taką formę,</a:t>
            </a:r>
          </a:p>
          <a:p>
            <a:r>
              <a:rPr lang="pl-PL" dirty="0"/>
              <a:t>Warunki formalne takie same, jak w przypadku postanowień z tym, że uzasadnienie sporządza się wówczas, gdy zarządzenie jest zaskarżalne,</a:t>
            </a:r>
          </a:p>
          <a:p>
            <a:r>
              <a:rPr lang="pl-PL" dirty="0"/>
              <a:t>Zarządzenia mogą wydawać:</a:t>
            </a:r>
          </a:p>
          <a:p>
            <a:pPr lvl="1"/>
            <a:r>
              <a:rPr lang="pl-PL" dirty="0"/>
              <a:t>W postępowaniu przygotowawczym prokurator (inny organ), a także – w wypadkach przewidzianych przez ustawę – sąd,</a:t>
            </a:r>
          </a:p>
          <a:p>
            <a:pPr lvl="1"/>
            <a:r>
              <a:rPr lang="pl-PL" dirty="0"/>
              <a:t>W postępowaniu sądowym prezes sądu, przewodniczący składu orzekającego, upoważniony sędzia, referendarz sądowy.</a:t>
            </a:r>
          </a:p>
        </p:txBody>
      </p:sp>
    </p:spTree>
    <p:extLst>
      <p:ext uri="{BB962C8B-B14F-4D97-AF65-F5344CB8AC3E}">
        <p14:creationId xmlns:p14="http://schemas.microsoft.com/office/powerpoint/2010/main" val="23939779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65125"/>
            <a:ext cx="10515600" cy="1325563"/>
          </a:xfrm>
        </p:spPr>
        <p:txBody>
          <a:bodyPr/>
          <a:lstStyle/>
          <a:p>
            <a:r>
              <a:rPr lang="pl-PL" dirty="0"/>
              <a:t>Prawidłowość czynności procesowych</a:t>
            </a:r>
          </a:p>
        </p:txBody>
      </p:sp>
      <p:sp>
        <p:nvSpPr>
          <p:cNvPr id="3" name="Symbol zastępczy zawartości 2"/>
          <p:cNvSpPr>
            <a:spLocks noGrp="1"/>
          </p:cNvSpPr>
          <p:nvPr>
            <p:ph idx="1"/>
          </p:nvPr>
        </p:nvSpPr>
        <p:spPr>
          <a:xfrm>
            <a:off x="1346199" y="1690688"/>
            <a:ext cx="9310511" cy="5012269"/>
          </a:xfrm>
        </p:spPr>
        <p:txBody>
          <a:bodyPr>
            <a:normAutofit/>
          </a:bodyPr>
          <a:lstStyle/>
          <a:p>
            <a:r>
              <a:rPr lang="pl-PL" dirty="0"/>
              <a:t>Dla każdej czynności procesowej można wskazać elementy warunkujące jej zgodność z przepisami prawa:</a:t>
            </a:r>
          </a:p>
          <a:p>
            <a:pPr lvl="1"/>
            <a:r>
              <a:rPr lang="pl-PL" dirty="0">
                <a:solidFill>
                  <a:schemeClr val="accent6"/>
                </a:solidFill>
              </a:rPr>
              <a:t>przesłanki,</a:t>
            </a:r>
          </a:p>
          <a:p>
            <a:pPr lvl="1"/>
            <a:r>
              <a:rPr lang="pl-PL" dirty="0">
                <a:solidFill>
                  <a:schemeClr val="accent6"/>
                </a:solidFill>
              </a:rPr>
              <a:t>podmiot,</a:t>
            </a:r>
          </a:p>
          <a:p>
            <a:pPr lvl="1"/>
            <a:r>
              <a:rPr lang="pl-PL" dirty="0">
                <a:solidFill>
                  <a:schemeClr val="accent6"/>
                </a:solidFill>
              </a:rPr>
              <a:t>sposób zachowania się podmiotu,</a:t>
            </a:r>
          </a:p>
          <a:p>
            <a:pPr lvl="1"/>
            <a:r>
              <a:rPr lang="pl-PL" dirty="0">
                <a:solidFill>
                  <a:schemeClr val="accent6"/>
                </a:solidFill>
              </a:rPr>
              <a:t>treść zachowania,</a:t>
            </a:r>
          </a:p>
          <a:p>
            <a:pPr lvl="1"/>
            <a:r>
              <a:rPr lang="pl-PL" dirty="0">
                <a:solidFill>
                  <a:schemeClr val="accent6"/>
                </a:solidFill>
              </a:rPr>
              <a:t>skutek procesowy,</a:t>
            </a:r>
          </a:p>
          <a:p>
            <a:r>
              <a:rPr lang="pl-PL" dirty="0"/>
              <a:t>Niekiedy występują również dodatkowe elementy:</a:t>
            </a:r>
          </a:p>
          <a:p>
            <a:pPr lvl="1"/>
            <a:r>
              <a:rPr lang="pl-PL" dirty="0">
                <a:solidFill>
                  <a:schemeClr val="accent1"/>
                </a:solidFill>
              </a:rPr>
              <a:t>cel,</a:t>
            </a:r>
          </a:p>
          <a:p>
            <a:pPr lvl="1"/>
            <a:r>
              <a:rPr lang="pl-PL" dirty="0">
                <a:solidFill>
                  <a:schemeClr val="accent1"/>
                </a:solidFill>
              </a:rPr>
              <a:t>forma,</a:t>
            </a:r>
          </a:p>
          <a:p>
            <a:pPr lvl="1"/>
            <a:r>
              <a:rPr lang="pl-PL" dirty="0">
                <a:solidFill>
                  <a:schemeClr val="accent1"/>
                </a:solidFill>
              </a:rPr>
              <a:t>termin,</a:t>
            </a:r>
          </a:p>
          <a:p>
            <a:pPr lvl="1"/>
            <a:r>
              <a:rPr lang="pl-PL" dirty="0">
                <a:solidFill>
                  <a:schemeClr val="accent1"/>
                </a:solidFill>
              </a:rPr>
              <a:t>miejsce.</a:t>
            </a:r>
          </a:p>
        </p:txBody>
      </p:sp>
      <p:sp>
        <p:nvSpPr>
          <p:cNvPr id="4" name="Nawias klamrowy zamykający 3">
            <a:extLst>
              <a:ext uri="{FF2B5EF4-FFF2-40B4-BE49-F238E27FC236}">
                <a16:creationId xmlns:a16="http://schemas.microsoft.com/office/drawing/2014/main" id="{AC863F9A-3FE2-4E94-B4C4-0E4A3D449233}"/>
              </a:ext>
            </a:extLst>
          </p:cNvPr>
          <p:cNvSpPr/>
          <p:nvPr/>
        </p:nvSpPr>
        <p:spPr>
          <a:xfrm>
            <a:off x="6524978" y="2528712"/>
            <a:ext cx="406400" cy="1941689"/>
          </a:xfrm>
          <a:prstGeom prst="rightBrace">
            <a:avLst>
              <a:gd name="adj1" fmla="val 69444"/>
              <a:gd name="adj2" fmla="val 50000"/>
            </a:avLst>
          </a:prstGeom>
        </p:spPr>
        <p:style>
          <a:lnRef idx="3">
            <a:schemeClr val="accent6"/>
          </a:lnRef>
          <a:fillRef idx="0">
            <a:schemeClr val="accent6"/>
          </a:fillRef>
          <a:effectRef idx="2">
            <a:schemeClr val="accent6"/>
          </a:effectRef>
          <a:fontRef idx="minor">
            <a:schemeClr val="tx1"/>
          </a:fontRef>
        </p:style>
        <p:txBody>
          <a:bodyPr rtlCol="0" anchor="ctr"/>
          <a:lstStyle/>
          <a:p>
            <a:pPr algn="ctr"/>
            <a:endParaRPr lang="de-DE"/>
          </a:p>
        </p:txBody>
      </p:sp>
      <p:sp>
        <p:nvSpPr>
          <p:cNvPr id="5" name="pole tekstowe 4">
            <a:extLst>
              <a:ext uri="{FF2B5EF4-FFF2-40B4-BE49-F238E27FC236}">
                <a16:creationId xmlns:a16="http://schemas.microsoft.com/office/drawing/2014/main" id="{58C505A5-708C-4E31-A16D-C4E2A66E13C9}"/>
              </a:ext>
            </a:extLst>
          </p:cNvPr>
          <p:cNvSpPr txBox="1"/>
          <p:nvPr/>
        </p:nvSpPr>
        <p:spPr>
          <a:xfrm>
            <a:off x="7213599" y="3307645"/>
            <a:ext cx="3443111" cy="369332"/>
          </a:xfrm>
          <a:prstGeom prst="rect">
            <a:avLst/>
          </a:prstGeom>
          <a:noFill/>
        </p:spPr>
        <p:txBody>
          <a:bodyPr wrap="square" rtlCol="0">
            <a:spAutoFit/>
          </a:bodyPr>
          <a:lstStyle/>
          <a:p>
            <a:r>
              <a:rPr lang="pl-PL" dirty="0">
                <a:solidFill>
                  <a:schemeClr val="accent6"/>
                </a:solidFill>
              </a:rPr>
              <a:t>tzw. warunki modalne czynności</a:t>
            </a:r>
            <a:endParaRPr lang="de-DE" dirty="0">
              <a:solidFill>
                <a:schemeClr val="accent6"/>
              </a:solidFill>
            </a:endParaRPr>
          </a:p>
        </p:txBody>
      </p:sp>
    </p:spTree>
    <p:extLst>
      <p:ext uri="{BB962C8B-B14F-4D97-AF65-F5344CB8AC3E}">
        <p14:creationId xmlns:p14="http://schemas.microsoft.com/office/powerpoint/2010/main" val="33343728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 name="Grupa 61"/>
          <p:cNvGrpSpPr/>
          <p:nvPr/>
        </p:nvGrpSpPr>
        <p:grpSpPr>
          <a:xfrm>
            <a:off x="996515" y="1040062"/>
            <a:ext cx="10213489" cy="889018"/>
            <a:chOff x="3783" y="0"/>
            <a:chExt cx="10242744" cy="998802"/>
          </a:xfrm>
        </p:grpSpPr>
        <p:sp>
          <p:nvSpPr>
            <p:cNvPr id="87" name="Prostokąt: zaokrąglone rogi 86"/>
            <p:cNvSpPr/>
            <p:nvPr/>
          </p:nvSpPr>
          <p:spPr>
            <a:xfrm>
              <a:off x="3783" y="0"/>
              <a:ext cx="10242744" cy="998802"/>
            </a:xfrm>
            <a:prstGeom prst="roundRect">
              <a:avLst>
                <a:gd name="adj" fmla="val 10000"/>
              </a:avLst>
            </a:prstGeom>
            <a:solidFill>
              <a:schemeClr val="accent1">
                <a:lumMod val="75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88" name="Prostokąt: zaokrąglone rogi 4"/>
            <p:cNvSpPr txBox="1"/>
            <p:nvPr/>
          </p:nvSpPr>
          <p:spPr>
            <a:xfrm>
              <a:off x="33037" y="29254"/>
              <a:ext cx="10184236" cy="94029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pl-PL" sz="3600" dirty="0"/>
                <a:t>Rodzaje wadliwości </a:t>
              </a:r>
              <a:r>
                <a:rPr lang="pl-PL" sz="3600" kern="1200" dirty="0"/>
                <a:t>czynności procesowych </a:t>
              </a:r>
            </a:p>
          </p:txBody>
        </p:sp>
      </p:grpSp>
      <p:grpSp>
        <p:nvGrpSpPr>
          <p:cNvPr id="63" name="Grupa 62"/>
          <p:cNvGrpSpPr/>
          <p:nvPr/>
        </p:nvGrpSpPr>
        <p:grpSpPr>
          <a:xfrm>
            <a:off x="996515" y="2063899"/>
            <a:ext cx="2253994" cy="866251"/>
            <a:chOff x="3783" y="1105323"/>
            <a:chExt cx="4914944" cy="998802"/>
          </a:xfrm>
          <a:solidFill>
            <a:schemeClr val="accent4"/>
          </a:solidFill>
        </p:grpSpPr>
        <p:sp>
          <p:nvSpPr>
            <p:cNvPr id="85" name="Prostokąt: zaokrąglone rogi 84"/>
            <p:cNvSpPr/>
            <p:nvPr/>
          </p:nvSpPr>
          <p:spPr>
            <a:xfrm>
              <a:off x="3783" y="1105323"/>
              <a:ext cx="4914944" cy="998802"/>
            </a:xfrm>
            <a:prstGeom prst="roundRect">
              <a:avLst>
                <a:gd name="adj" fmla="val 10000"/>
              </a:avLst>
            </a:prstGeom>
            <a:grpFill/>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86" name="Prostokąt: zaokrąglone rogi 6"/>
            <p:cNvSpPr txBox="1"/>
            <p:nvPr/>
          </p:nvSpPr>
          <p:spPr>
            <a:xfrm>
              <a:off x="33037" y="1134577"/>
              <a:ext cx="4856436" cy="94029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pl-PL" sz="2000" b="1" dirty="0" err="1"/>
                <a:t>n</a:t>
              </a:r>
              <a:r>
                <a:rPr lang="pl-PL" sz="2000" b="1" kern="1200" dirty="0" err="1"/>
                <a:t>iedopusz-czalność</a:t>
              </a:r>
              <a:endParaRPr lang="pl-PL" sz="2000" b="1" kern="1200" dirty="0"/>
            </a:p>
          </p:txBody>
        </p:sp>
      </p:grpSp>
      <p:grpSp>
        <p:nvGrpSpPr>
          <p:cNvPr id="64" name="Grupa 63"/>
          <p:cNvGrpSpPr/>
          <p:nvPr/>
        </p:nvGrpSpPr>
        <p:grpSpPr>
          <a:xfrm>
            <a:off x="996515" y="3064969"/>
            <a:ext cx="2253994" cy="866251"/>
            <a:chOff x="3783" y="2209932"/>
            <a:chExt cx="4914944" cy="998802"/>
          </a:xfrm>
          <a:solidFill>
            <a:schemeClr val="accent1">
              <a:lumMod val="60000"/>
              <a:lumOff val="40000"/>
            </a:schemeClr>
          </a:solidFill>
        </p:grpSpPr>
        <p:sp>
          <p:nvSpPr>
            <p:cNvPr id="83" name="Prostokąt: zaokrąglone rogi 82"/>
            <p:cNvSpPr/>
            <p:nvPr/>
          </p:nvSpPr>
          <p:spPr>
            <a:xfrm>
              <a:off x="3783" y="2209932"/>
              <a:ext cx="4914944" cy="998802"/>
            </a:xfrm>
            <a:prstGeom prst="roundRect">
              <a:avLst>
                <a:gd name="adj" fmla="val 10000"/>
              </a:avLst>
            </a:prstGeom>
            <a:grp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84" name="Prostokąt: zaokrąglone rogi 8"/>
            <p:cNvSpPr txBox="1"/>
            <p:nvPr/>
          </p:nvSpPr>
          <p:spPr>
            <a:xfrm>
              <a:off x="33037" y="2239186"/>
              <a:ext cx="4856436" cy="94029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pl-PL" sz="2000" b="1" kern="1200" dirty="0"/>
                <a:t>bezskuteczność</a:t>
              </a:r>
            </a:p>
          </p:txBody>
        </p:sp>
      </p:grpSp>
      <p:grpSp>
        <p:nvGrpSpPr>
          <p:cNvPr id="65" name="Grupa 64"/>
          <p:cNvGrpSpPr/>
          <p:nvPr/>
        </p:nvGrpSpPr>
        <p:grpSpPr>
          <a:xfrm>
            <a:off x="996515" y="4066039"/>
            <a:ext cx="2253994" cy="866251"/>
            <a:chOff x="3783" y="3314541"/>
            <a:chExt cx="4914944" cy="998802"/>
          </a:xfrm>
          <a:solidFill>
            <a:schemeClr val="bg1">
              <a:lumMod val="65000"/>
            </a:schemeClr>
          </a:solidFill>
        </p:grpSpPr>
        <p:sp>
          <p:nvSpPr>
            <p:cNvPr id="81" name="Prostokąt: zaokrąglone rogi 80"/>
            <p:cNvSpPr/>
            <p:nvPr/>
          </p:nvSpPr>
          <p:spPr>
            <a:xfrm>
              <a:off x="3783" y="3314541"/>
              <a:ext cx="4914944" cy="998802"/>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5">
                <a:hueOff val="0"/>
                <a:satOff val="0"/>
                <a:lumOff val="0"/>
                <a:alphaOff val="0"/>
              </a:schemeClr>
            </a:effectRef>
            <a:fontRef idx="minor">
              <a:schemeClr val="lt1"/>
            </a:fontRef>
          </p:style>
        </p:sp>
        <p:sp>
          <p:nvSpPr>
            <p:cNvPr id="82" name="Prostokąt: zaokrąglone rogi 10"/>
            <p:cNvSpPr txBox="1"/>
            <p:nvPr/>
          </p:nvSpPr>
          <p:spPr>
            <a:xfrm>
              <a:off x="33037" y="3343795"/>
              <a:ext cx="4856436" cy="94029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pl-PL" sz="2000" b="1" dirty="0"/>
                <a:t>bezzasadność</a:t>
              </a:r>
            </a:p>
          </p:txBody>
        </p:sp>
      </p:grpSp>
      <p:grpSp>
        <p:nvGrpSpPr>
          <p:cNvPr id="89" name="Grupa 88"/>
          <p:cNvGrpSpPr/>
          <p:nvPr/>
        </p:nvGrpSpPr>
        <p:grpSpPr>
          <a:xfrm>
            <a:off x="983100" y="5067109"/>
            <a:ext cx="2253994" cy="866251"/>
            <a:chOff x="3783" y="4419149"/>
            <a:chExt cx="4914944" cy="998802"/>
          </a:xfrm>
          <a:pattFill prst="ltUpDiag">
            <a:fgClr>
              <a:schemeClr val="bg1">
                <a:lumMod val="65000"/>
              </a:schemeClr>
            </a:fgClr>
            <a:bgClr>
              <a:schemeClr val="bg1"/>
            </a:bgClr>
          </a:pattFill>
        </p:grpSpPr>
        <p:sp>
          <p:nvSpPr>
            <p:cNvPr id="90" name="Prostokąt: zaokrąglone rogi 89"/>
            <p:cNvSpPr/>
            <p:nvPr/>
          </p:nvSpPr>
          <p:spPr>
            <a:xfrm>
              <a:off x="3783" y="4419149"/>
              <a:ext cx="4914944" cy="998802"/>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5">
                <a:hueOff val="0"/>
                <a:satOff val="0"/>
                <a:lumOff val="0"/>
                <a:alphaOff val="0"/>
              </a:schemeClr>
            </a:effectRef>
            <a:fontRef idx="minor">
              <a:schemeClr val="lt1"/>
            </a:fontRef>
          </p:style>
        </p:sp>
        <p:sp>
          <p:nvSpPr>
            <p:cNvPr id="91" name="Prostokąt: zaokrąglone rogi 12"/>
            <p:cNvSpPr txBox="1"/>
            <p:nvPr/>
          </p:nvSpPr>
          <p:spPr>
            <a:xfrm>
              <a:off x="33037" y="4448402"/>
              <a:ext cx="4856436" cy="94029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pl-PL" sz="2000" b="1" kern="1200" dirty="0">
                  <a:solidFill>
                    <a:schemeClr val="tx1"/>
                  </a:solidFill>
                </a:rPr>
                <a:t>nieważność</a:t>
              </a:r>
              <a:endParaRPr lang="pl-PL" b="1" kern="1200" dirty="0">
                <a:solidFill>
                  <a:schemeClr val="tx1"/>
                </a:solidFill>
              </a:endParaRPr>
            </a:p>
          </p:txBody>
        </p:sp>
      </p:grpSp>
      <p:grpSp>
        <p:nvGrpSpPr>
          <p:cNvPr id="107" name="Grupa 106"/>
          <p:cNvGrpSpPr/>
          <p:nvPr/>
        </p:nvGrpSpPr>
        <p:grpSpPr>
          <a:xfrm>
            <a:off x="3372825" y="2063899"/>
            <a:ext cx="7837179" cy="866251"/>
            <a:chOff x="3783" y="1105323"/>
            <a:chExt cx="4914944" cy="998802"/>
          </a:xfrm>
          <a:solidFill>
            <a:schemeClr val="accent4"/>
          </a:solidFill>
        </p:grpSpPr>
        <p:sp>
          <p:nvSpPr>
            <p:cNvPr id="108" name="Prostokąt: zaokrąglone rogi 107"/>
            <p:cNvSpPr/>
            <p:nvPr/>
          </p:nvSpPr>
          <p:spPr>
            <a:xfrm>
              <a:off x="3783" y="1105323"/>
              <a:ext cx="4914944" cy="998802"/>
            </a:xfrm>
            <a:prstGeom prst="roundRect">
              <a:avLst>
                <a:gd name="adj" fmla="val 10000"/>
              </a:avLst>
            </a:prstGeom>
            <a:grpFill/>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sp>
        <p:sp>
          <p:nvSpPr>
            <p:cNvPr id="109" name="Prostokąt: zaokrąglone rogi 6"/>
            <p:cNvSpPr txBox="1"/>
            <p:nvPr/>
          </p:nvSpPr>
          <p:spPr>
            <a:xfrm>
              <a:off x="33037" y="1134577"/>
              <a:ext cx="4856436" cy="94029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pl-PL" kern="1200" dirty="0"/>
                <a:t>Występuje, gdy ustawa wprost zabrania przeprowadzenia danej czynności; w przypadku przeprowadzenia czynności wbrew zakazowi nie wywołuje ona w ogóle skutków prawnych; czynność jest „z góry” zakazana.</a:t>
              </a:r>
            </a:p>
          </p:txBody>
        </p:sp>
      </p:grpSp>
      <p:grpSp>
        <p:nvGrpSpPr>
          <p:cNvPr id="110" name="Grupa 109"/>
          <p:cNvGrpSpPr/>
          <p:nvPr/>
        </p:nvGrpSpPr>
        <p:grpSpPr>
          <a:xfrm>
            <a:off x="3372825" y="3064969"/>
            <a:ext cx="7837179" cy="866251"/>
            <a:chOff x="3783" y="2209932"/>
            <a:chExt cx="4914944" cy="998802"/>
          </a:xfrm>
          <a:solidFill>
            <a:schemeClr val="accent1">
              <a:lumMod val="60000"/>
              <a:lumOff val="40000"/>
            </a:schemeClr>
          </a:solidFill>
        </p:grpSpPr>
        <p:sp>
          <p:nvSpPr>
            <p:cNvPr id="111" name="Prostokąt: zaokrąglone rogi 110"/>
            <p:cNvSpPr/>
            <p:nvPr/>
          </p:nvSpPr>
          <p:spPr>
            <a:xfrm>
              <a:off x="3783" y="2209932"/>
              <a:ext cx="4914944" cy="998802"/>
            </a:xfrm>
            <a:prstGeom prst="roundRect">
              <a:avLst>
                <a:gd name="adj" fmla="val 10000"/>
              </a:avLst>
            </a:prstGeom>
            <a:grpFill/>
          </p:spPr>
          <p:style>
            <a:lnRef idx="2">
              <a:schemeClr val="lt1">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a:schemeClr val="lt1"/>
            </a:fontRef>
          </p:style>
        </p:sp>
        <p:sp>
          <p:nvSpPr>
            <p:cNvPr id="112" name="Prostokąt: zaokrąglone rogi 8"/>
            <p:cNvSpPr txBox="1"/>
            <p:nvPr/>
          </p:nvSpPr>
          <p:spPr>
            <a:xfrm>
              <a:off x="33037" y="2239186"/>
              <a:ext cx="4856436" cy="94029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pl-PL" kern="1200" dirty="0"/>
                <a:t>Powoduje ją niedopełnienie przez określony podmiot przesłanek koniecznych do dokonania czynności, np. niedochowanie warunków formalnych pisma; sama czynność jest jednak dopuszczalna, lecz wskutek wad nie wywołuje skutków.</a:t>
              </a:r>
            </a:p>
          </p:txBody>
        </p:sp>
      </p:grpSp>
      <p:grpSp>
        <p:nvGrpSpPr>
          <p:cNvPr id="113" name="Grupa 112"/>
          <p:cNvGrpSpPr/>
          <p:nvPr/>
        </p:nvGrpSpPr>
        <p:grpSpPr>
          <a:xfrm>
            <a:off x="3372825" y="4066039"/>
            <a:ext cx="7837179" cy="866251"/>
            <a:chOff x="3783" y="3314541"/>
            <a:chExt cx="4914944" cy="998802"/>
          </a:xfrm>
          <a:solidFill>
            <a:schemeClr val="bg1">
              <a:lumMod val="65000"/>
            </a:schemeClr>
          </a:solidFill>
        </p:grpSpPr>
        <p:sp>
          <p:nvSpPr>
            <p:cNvPr id="114" name="Prostokąt: zaokrąglone rogi 113"/>
            <p:cNvSpPr/>
            <p:nvPr/>
          </p:nvSpPr>
          <p:spPr>
            <a:xfrm>
              <a:off x="3783" y="3314541"/>
              <a:ext cx="4914944" cy="998802"/>
            </a:xfrm>
            <a:prstGeom prst="roundRect">
              <a:avLst>
                <a:gd name="adj" fmla="val 10000"/>
              </a:avLst>
            </a:prstGeom>
            <a:grpFill/>
          </p:spPr>
          <p:style>
            <a:lnRef idx="2">
              <a:schemeClr val="lt1">
                <a:hueOff val="0"/>
                <a:satOff val="0"/>
                <a:lumOff val="0"/>
                <a:alphaOff val="0"/>
              </a:schemeClr>
            </a:lnRef>
            <a:fillRef idx="1">
              <a:scrgbClr r="0" g="0" b="0"/>
            </a:fillRef>
            <a:effectRef idx="0">
              <a:schemeClr val="accent5">
                <a:hueOff val="0"/>
                <a:satOff val="0"/>
                <a:lumOff val="0"/>
                <a:alphaOff val="0"/>
              </a:schemeClr>
            </a:effectRef>
            <a:fontRef idx="minor">
              <a:schemeClr val="lt1"/>
            </a:fontRef>
          </p:style>
        </p:sp>
        <p:sp>
          <p:nvSpPr>
            <p:cNvPr id="115" name="Prostokąt: zaokrąglone rogi 10"/>
            <p:cNvSpPr txBox="1"/>
            <p:nvPr/>
          </p:nvSpPr>
          <p:spPr>
            <a:xfrm>
              <a:off x="33037" y="3343795"/>
              <a:ext cx="4856436" cy="940294"/>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r>
                <a:rPr lang="pl-PL" dirty="0"/>
                <a:t>Stwierdza się po dokonaniu merytorycznej oceny tej czynności; powoduje różne skutki w zależności od rodzaju czynności, niekiedy może prowadzić do uchylenia czynności w ramach nadzoru wewnętrznego</a:t>
              </a:r>
              <a:endParaRPr lang="pl-PL" b="1" dirty="0"/>
            </a:p>
          </p:txBody>
        </p:sp>
      </p:grpSp>
      <p:sp>
        <p:nvSpPr>
          <p:cNvPr id="121" name="Prostokąt: zaokrąglone rogi 12"/>
          <p:cNvSpPr txBox="1"/>
          <p:nvPr/>
        </p:nvSpPr>
        <p:spPr>
          <a:xfrm>
            <a:off x="3372825" y="5079119"/>
            <a:ext cx="7837179" cy="854241"/>
          </a:xfrm>
          <a:prstGeom prst="rect">
            <a:avLst/>
          </a:prstGeom>
          <a:pattFill prst="ltUpDiag">
            <a:fgClr>
              <a:schemeClr val="bg1">
                <a:lumMod val="65000"/>
              </a:schemeClr>
            </a:fgClr>
            <a:bgClr>
              <a:schemeClr val="bg1"/>
            </a:bgClr>
          </a:pattFill>
          <a:ln>
            <a:solidFill>
              <a:schemeClr val="bg1"/>
            </a:solidFill>
          </a:ln>
        </p:spPr>
        <p:style>
          <a:lnRef idx="0">
            <a:scrgbClr r="0" g="0" b="0"/>
          </a:lnRef>
          <a:fillRef idx="0">
            <a:scrgbClr r="0" g="0" b="0"/>
          </a:fillRef>
          <a:effectRef idx="0">
            <a:scrgbClr r="0" g="0" b="0"/>
          </a:effectRef>
          <a:fontRef idx="minor">
            <a:schemeClr val="lt1"/>
          </a:fontRef>
        </p:style>
        <p:txBody>
          <a:bodyPr spcFirstLastPara="0" vert="horz" wrap="square" lIns="133350" tIns="133350" rIns="133350" bIns="133350" numCol="1" spcCol="1270" anchor="ctr" anchorCtr="0">
            <a:noAutofit/>
          </a:bodyPr>
          <a:lstStyle/>
          <a:p>
            <a:pPr lvl="0" algn="ctr" defTabSz="1555750">
              <a:lnSpc>
                <a:spcPct val="90000"/>
              </a:lnSpc>
              <a:spcBef>
                <a:spcPct val="0"/>
              </a:spcBef>
            </a:pPr>
            <a:r>
              <a:rPr lang="pl-PL" sz="1600" dirty="0">
                <a:solidFill>
                  <a:schemeClr val="tx1"/>
                </a:solidFill>
              </a:rPr>
              <a:t>Od chwili wejścia w życie do dnia 30.6.2003 r. k.p.k. przewidywał nieważność orzeczeń </a:t>
            </a:r>
          </a:p>
          <a:p>
            <a:pPr lvl="0" algn="ctr" defTabSz="1555750">
              <a:lnSpc>
                <a:spcPct val="90000"/>
              </a:lnSpc>
              <a:spcBef>
                <a:spcPct val="0"/>
              </a:spcBef>
            </a:pPr>
            <a:r>
              <a:rPr lang="pl-PL" sz="1600" i="1" dirty="0">
                <a:solidFill>
                  <a:schemeClr val="tx1"/>
                </a:solidFill>
              </a:rPr>
              <a:t>ipso iure; obecnie w k.p.k. brak takiej sankcji, </a:t>
            </a:r>
            <a:r>
              <a:rPr lang="pl-PL" sz="1600" dirty="0">
                <a:solidFill>
                  <a:schemeClr val="tx1"/>
                </a:solidFill>
              </a:rPr>
              <a:t>nieważność występuje na gruncie ustawy </a:t>
            </a:r>
          </a:p>
          <a:p>
            <a:pPr lvl="0" algn="ctr" defTabSz="1555750">
              <a:lnSpc>
                <a:spcPct val="90000"/>
              </a:lnSpc>
              <a:spcBef>
                <a:spcPct val="0"/>
              </a:spcBef>
            </a:pPr>
            <a:r>
              <a:rPr lang="pl-PL" sz="1600" dirty="0">
                <a:solidFill>
                  <a:schemeClr val="tx1"/>
                </a:solidFill>
              </a:rPr>
              <a:t>z dnia 23 lutego 1991 r. o uznaniu za nieważne orzeczeń wydanych wobec osób represjonowanych za działalność na rzecz niepodległego bytu Państwa Polskiego</a:t>
            </a:r>
            <a:endParaRPr lang="pl-PL" sz="1600" i="1" kern="1200" dirty="0">
              <a:solidFill>
                <a:schemeClr val="tx1"/>
              </a:solidFill>
            </a:endParaRPr>
          </a:p>
        </p:txBody>
      </p:sp>
    </p:spTree>
    <p:extLst>
      <p:ext uri="{BB962C8B-B14F-4D97-AF65-F5344CB8AC3E}">
        <p14:creationId xmlns:p14="http://schemas.microsoft.com/office/powerpoint/2010/main" val="3161362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34453" y="371392"/>
            <a:ext cx="10515600" cy="1325563"/>
          </a:xfrm>
        </p:spPr>
        <p:txBody>
          <a:bodyPr/>
          <a:lstStyle/>
          <a:p>
            <a:r>
              <a:rPr lang="pl-PL" dirty="0"/>
              <a:t>Konwalidacja i konwersja</a:t>
            </a:r>
          </a:p>
        </p:txBody>
      </p:sp>
      <p:graphicFrame>
        <p:nvGraphicFramePr>
          <p:cNvPr id="7" name="Diagram 6"/>
          <p:cNvGraphicFramePr/>
          <p:nvPr>
            <p:extLst>
              <p:ext uri="{D42A27DB-BD31-4B8C-83A1-F6EECF244321}">
                <p14:modId xmlns:p14="http://schemas.microsoft.com/office/powerpoint/2010/main" val="1953387495"/>
              </p:ext>
            </p:extLst>
          </p:nvPr>
        </p:nvGraphicFramePr>
        <p:xfrm>
          <a:off x="90311" y="1696955"/>
          <a:ext cx="11988800" cy="47724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051846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Odwołalność czynności procesowych</a:t>
            </a:r>
          </a:p>
        </p:txBody>
      </p:sp>
      <p:sp>
        <p:nvSpPr>
          <p:cNvPr id="3" name="Symbol zastępczy zawartości 2"/>
          <p:cNvSpPr>
            <a:spLocks noGrp="1"/>
          </p:cNvSpPr>
          <p:nvPr>
            <p:ph idx="1"/>
          </p:nvPr>
        </p:nvSpPr>
        <p:spPr>
          <a:xfrm>
            <a:off x="838200" y="1522012"/>
            <a:ext cx="10515600" cy="5100729"/>
          </a:xfrm>
        </p:spPr>
        <p:txBody>
          <a:bodyPr>
            <a:normAutofit/>
          </a:bodyPr>
          <a:lstStyle/>
          <a:p>
            <a:r>
              <a:rPr lang="pl-PL" dirty="0"/>
              <a:t>Czynności procesowe można podzielić również na odwołalne                 i nieodwołalne,</a:t>
            </a:r>
          </a:p>
          <a:p>
            <a:r>
              <a:rPr lang="pl-PL" dirty="0"/>
              <a:t>Sporna jest kwestia odwołalności oświadczeń woli uczestników procesu; należy przyjąć, że są one odwoływalne wtedy, gdy ustawa tak stanowi,</a:t>
            </a:r>
          </a:p>
          <a:p>
            <a:r>
              <a:rPr lang="pl-PL" dirty="0"/>
              <a:t>Do czynności odwołalnych zaliczyć można przede wszystkim oświadczenia woli postulatywne np. istnieje możliwość cofnięcia aktu oskarżenia przez oskarżyciela publicznego, wniosku o ściganie,</a:t>
            </a:r>
          </a:p>
          <a:p>
            <a:r>
              <a:rPr lang="pl-PL" dirty="0"/>
              <a:t>Nie są odwołalne decyzje procesowe (nawet nieprawomocne), chyba że przepis szczególny na to zezwala (zob. np. art. 170 § 4 k.p.k.); co do zasady decyzje procesowe mogą być wzruszane wyłącznie na skutek wniesienia środka zaskarżenia.</a:t>
            </a:r>
          </a:p>
          <a:p>
            <a:endParaRPr lang="pl-PL" dirty="0"/>
          </a:p>
          <a:p>
            <a:endParaRPr lang="pl-PL" dirty="0"/>
          </a:p>
        </p:txBody>
      </p:sp>
    </p:spTree>
    <p:extLst>
      <p:ext uri="{BB962C8B-B14F-4D97-AF65-F5344CB8AC3E}">
        <p14:creationId xmlns:p14="http://schemas.microsoft.com/office/powerpoint/2010/main" val="19311346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Porządek czynności procesowych (1)</a:t>
            </a:r>
          </a:p>
        </p:txBody>
      </p:sp>
      <p:sp>
        <p:nvSpPr>
          <p:cNvPr id="3" name="Symbol zastępczy zawartości 2"/>
          <p:cNvSpPr>
            <a:spLocks noGrp="1"/>
          </p:cNvSpPr>
          <p:nvPr>
            <p:ph idx="1"/>
          </p:nvPr>
        </p:nvSpPr>
        <p:spPr>
          <a:xfrm>
            <a:off x="838200" y="1546309"/>
            <a:ext cx="10515600" cy="4806365"/>
          </a:xfrm>
        </p:spPr>
        <p:txBody>
          <a:bodyPr>
            <a:normAutofit fontScale="92500"/>
          </a:bodyPr>
          <a:lstStyle/>
          <a:p>
            <a:r>
              <a:rPr lang="pl-PL" dirty="0"/>
              <a:t>Jeśli ustawa nie stanowi inaczej, strony oraz inni uczestnicy uprawnieni do wzięcia udziału w czynności procesowej mogą składać wnioski i inne oświadczenia na piśmie albo ustnie do protokołu (art. 116 k.p.k.),</a:t>
            </a:r>
          </a:p>
          <a:p>
            <a:r>
              <a:rPr lang="pl-PL" dirty="0"/>
              <a:t>Uprawnionego do wzięcia udziału zawiadamia się o czasie i miejscu czynności, chyba że ustawa stanowi inaczej (art. 117 § 1 k.p.k.),</a:t>
            </a:r>
          </a:p>
          <a:p>
            <a:r>
              <a:rPr lang="pl-PL" dirty="0"/>
              <a:t>Czynności nie przeprowadza się, jeżeli:</a:t>
            </a:r>
          </a:p>
          <a:p>
            <a:pPr marL="914400" lvl="1" indent="-457200">
              <a:buFont typeface="+mj-lt"/>
              <a:buAutoNum type="arabicPeriod"/>
            </a:pPr>
            <a:r>
              <a:rPr lang="pl-PL" dirty="0"/>
              <a:t>osoba uprawniona nie stawiła się, a brak jest dowodu, że została powiadomiona o czynności procesowej, nawet wówczas, gdy jej udział w czynności nie jest obowiązkowy, </a:t>
            </a:r>
          </a:p>
          <a:p>
            <a:pPr marL="914400" lvl="1" indent="-457200">
              <a:buFont typeface="+mj-lt"/>
              <a:buAutoNum type="arabicPeriod"/>
            </a:pPr>
            <a:r>
              <a:rPr lang="pl-PL" dirty="0"/>
              <a:t>zachodzi uzasadnione przypuszczenie, że niestawiennictwo wynikło z powodu przeszkód żywiołowych lub innych wyjątkowych przyczyn,</a:t>
            </a:r>
          </a:p>
          <a:p>
            <a:pPr marL="914400" lvl="1" indent="-457200">
              <a:buFont typeface="+mj-lt"/>
              <a:buAutoNum type="arabicPeriod"/>
            </a:pPr>
            <a:r>
              <a:rPr lang="pl-PL" dirty="0"/>
              <a:t>usprawiedliwiła należycie niestawiennictwo i wnosi o nieprzeprowadzanie czynności bez jej obecności (art. 117 § 2 KPK).</a:t>
            </a:r>
          </a:p>
          <a:p>
            <a:endParaRPr lang="pl-PL" dirty="0"/>
          </a:p>
          <a:p>
            <a:endParaRPr lang="pl-PL" dirty="0"/>
          </a:p>
          <a:p>
            <a:endParaRPr lang="pl-PL" dirty="0"/>
          </a:p>
        </p:txBody>
      </p:sp>
    </p:spTree>
    <p:extLst>
      <p:ext uri="{BB962C8B-B14F-4D97-AF65-F5344CB8AC3E}">
        <p14:creationId xmlns:p14="http://schemas.microsoft.com/office/powerpoint/2010/main" val="2849367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B2470DB-7EA4-4389-B5C0-6CD6DDEEA16F}"/>
              </a:ext>
            </a:extLst>
          </p:cNvPr>
          <p:cNvSpPr>
            <a:spLocks noGrp="1"/>
          </p:cNvSpPr>
          <p:nvPr>
            <p:ph type="title"/>
          </p:nvPr>
        </p:nvSpPr>
        <p:spPr>
          <a:xfrm>
            <a:off x="937592" y="432594"/>
            <a:ext cx="10515600" cy="1325563"/>
          </a:xfrm>
        </p:spPr>
        <p:txBody>
          <a:bodyPr/>
          <a:lstStyle/>
          <a:p>
            <a:r>
              <a:rPr lang="pl-PL" b="1" dirty="0"/>
              <a:t>Regulacja szczególna w okresie pandemii</a:t>
            </a:r>
          </a:p>
        </p:txBody>
      </p:sp>
      <p:sp>
        <p:nvSpPr>
          <p:cNvPr id="3" name="Symbol zastępczy zawartości 2">
            <a:extLst>
              <a:ext uri="{FF2B5EF4-FFF2-40B4-BE49-F238E27FC236}">
                <a16:creationId xmlns:a16="http://schemas.microsoft.com/office/drawing/2014/main" id="{2C417BB3-E4D5-4A34-890E-C16A897460A6}"/>
              </a:ext>
            </a:extLst>
          </p:cNvPr>
          <p:cNvSpPr>
            <a:spLocks noGrp="1"/>
          </p:cNvSpPr>
          <p:nvPr>
            <p:ph idx="1"/>
          </p:nvPr>
        </p:nvSpPr>
        <p:spPr>
          <a:xfrm>
            <a:off x="1293403" y="2929631"/>
            <a:ext cx="9563988" cy="3249227"/>
          </a:xfrm>
        </p:spPr>
        <p:txBody>
          <a:bodyPr>
            <a:normAutofit/>
          </a:bodyPr>
          <a:lstStyle/>
          <a:p>
            <a:pPr marL="0" indent="0">
              <a:buNone/>
            </a:pPr>
            <a:r>
              <a:rPr lang="pl-PL" sz="2400" i="0" dirty="0">
                <a:solidFill>
                  <a:srgbClr val="1B1B1B"/>
                </a:solidFill>
                <a:effectLst/>
              </a:rPr>
              <a:t>W okresie stanu epidemii wyłączono stosowanie art. 117 </a:t>
            </a:r>
            <a:r>
              <a:rPr lang="pl-PL" sz="2400" dirty="0"/>
              <a:t>§ 2a k.p.k.  (wymóg przedłożenia zaświadczenia od lekarza sądowego). </a:t>
            </a:r>
            <a:endParaRPr lang="pl-PL" sz="2400" i="0" dirty="0">
              <a:solidFill>
                <a:srgbClr val="1B1B1B"/>
              </a:solidFill>
              <a:effectLst/>
            </a:endParaRPr>
          </a:p>
          <a:p>
            <a:pPr marL="0" indent="0">
              <a:buNone/>
            </a:pPr>
            <a:endParaRPr lang="pl-PL" sz="2400" b="1" i="0" dirty="0">
              <a:solidFill>
                <a:srgbClr val="1B1B1B"/>
              </a:solidFill>
              <a:effectLst/>
            </a:endParaRPr>
          </a:p>
          <a:p>
            <a:pPr marL="0" indent="0">
              <a:buNone/>
            </a:pPr>
            <a:r>
              <a:rPr lang="pl-PL" sz="2400" b="1" i="0" dirty="0">
                <a:solidFill>
                  <a:srgbClr val="1B1B1B"/>
                </a:solidFill>
                <a:effectLst/>
              </a:rPr>
              <a:t>Ustawa z dnia 16 kwietnia 2020 r. o szczególnych instrumentach wsparcia w związku z rozprzestrzenianiem się wirusa SARS-CoV-2 (tzw. Tarcza 2.0).</a:t>
            </a:r>
            <a:endParaRPr lang="pl-PL" sz="3600" b="1" i="0" dirty="0">
              <a:solidFill>
                <a:srgbClr val="333333"/>
              </a:solidFill>
              <a:effectLst/>
            </a:endParaRPr>
          </a:p>
          <a:p>
            <a:pPr marL="0" indent="0" algn="l">
              <a:buNone/>
            </a:pPr>
            <a:r>
              <a:rPr lang="pl-PL" sz="2000" b="1" i="0" dirty="0">
                <a:solidFill>
                  <a:srgbClr val="333333"/>
                </a:solidFill>
                <a:effectLst/>
              </a:rPr>
              <a:t>Art.  91.  </a:t>
            </a:r>
            <a:r>
              <a:rPr lang="pl-PL" sz="2000" b="0" i="0" dirty="0">
                <a:solidFill>
                  <a:srgbClr val="333333"/>
                </a:solidFill>
                <a:effectLst/>
              </a:rPr>
              <a:t>W okresie stanu zagrożenia epidemicznego lub stanu epidemii ogłoszonego           z powodu COVID-19 usprawiedliwienie niestawiennictwa przed sądem z powodu choroby </a:t>
            </a:r>
            <a:r>
              <a:rPr lang="pl-PL" sz="2000" b="1" i="0" dirty="0">
                <a:solidFill>
                  <a:srgbClr val="333333"/>
                </a:solidFill>
                <a:effectLst/>
              </a:rPr>
              <a:t>nie wymaga</a:t>
            </a:r>
            <a:r>
              <a:rPr lang="pl-PL" sz="2000" b="0" i="0" dirty="0">
                <a:solidFill>
                  <a:srgbClr val="333333"/>
                </a:solidFill>
                <a:effectLst/>
              </a:rPr>
              <a:t> przedstawienia zaświadczenia lekarza sądowego, o którym mowa </a:t>
            </a:r>
            <a:r>
              <a:rPr lang="pl-PL" sz="2000" b="0" i="0" dirty="0">
                <a:effectLst/>
              </a:rPr>
              <a:t>w </a:t>
            </a:r>
            <a:r>
              <a:rPr lang="pl-PL" sz="2000" b="0" i="0" u="none" strike="noStrike" dirty="0">
                <a:effectLst/>
              </a:rPr>
              <a:t>art. 2    ust. 2</a:t>
            </a:r>
            <a:r>
              <a:rPr lang="pl-PL" sz="2000" b="0" i="0" dirty="0">
                <a:effectLst/>
              </a:rPr>
              <a:t> ustawy </a:t>
            </a:r>
            <a:r>
              <a:rPr lang="pl-PL" sz="2000" b="0" i="0" dirty="0">
                <a:solidFill>
                  <a:srgbClr val="333333"/>
                </a:solidFill>
                <a:effectLst/>
              </a:rPr>
              <a:t>z dnia 15 czerwca 2007 r. o lekarzu sądowym.</a:t>
            </a:r>
          </a:p>
          <a:p>
            <a:pPr marL="0" indent="0">
              <a:buNone/>
            </a:pPr>
            <a:endParaRPr lang="pl-PL" sz="3200" dirty="0"/>
          </a:p>
        </p:txBody>
      </p:sp>
      <p:pic>
        <p:nvPicPr>
          <p:cNvPr id="1028" name="Picture 4" descr="Yellow Black Stripe Vector Art, Icons, and Graphics for Free Download">
            <a:extLst>
              <a:ext uri="{FF2B5EF4-FFF2-40B4-BE49-F238E27FC236}">
                <a16:creationId xmlns:a16="http://schemas.microsoft.com/office/drawing/2014/main" id="{6C1B67F6-CFD2-4F84-A695-5A541A9E77B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4935"/>
          <a:stretch/>
        </p:blipFill>
        <p:spPr bwMode="auto">
          <a:xfrm>
            <a:off x="0" y="1351722"/>
            <a:ext cx="7658100" cy="1429991"/>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Yellow Black Stripe Vector Art, Icons, and Graphics for Free Download">
            <a:extLst>
              <a:ext uri="{FF2B5EF4-FFF2-40B4-BE49-F238E27FC236}">
                <a16:creationId xmlns:a16="http://schemas.microsoft.com/office/drawing/2014/main" id="{C33FC06C-9D0B-4F1C-AB5A-A283D9AC22C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24935" r="2595"/>
          <a:stretch/>
        </p:blipFill>
        <p:spPr bwMode="auto">
          <a:xfrm>
            <a:off x="4732684" y="1351722"/>
            <a:ext cx="7459316" cy="14299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26654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Porządek czynności procesowych (2)</a:t>
            </a:r>
          </a:p>
        </p:txBody>
      </p:sp>
      <p:sp>
        <p:nvSpPr>
          <p:cNvPr id="3" name="Symbol zastępczy zawartości 2"/>
          <p:cNvSpPr>
            <a:spLocks noGrp="1"/>
          </p:cNvSpPr>
          <p:nvPr>
            <p:ph idx="1"/>
          </p:nvPr>
        </p:nvSpPr>
        <p:spPr>
          <a:xfrm>
            <a:off x="838200" y="1503946"/>
            <a:ext cx="10845800" cy="5354054"/>
          </a:xfrm>
        </p:spPr>
        <p:txBody>
          <a:bodyPr>
            <a:normAutofit fontScale="92500" lnSpcReduction="20000"/>
          </a:bodyPr>
          <a:lstStyle/>
          <a:p>
            <a:pPr marL="0" lvl="0" indent="0">
              <a:buNone/>
            </a:pPr>
            <a:r>
              <a:rPr lang="pl-PL" dirty="0"/>
              <a:t>Każde pismo procesowe powinno zawierać:</a:t>
            </a:r>
          </a:p>
          <a:p>
            <a:pPr marL="971550" lvl="1" indent="-514350">
              <a:buClr>
                <a:schemeClr val="accent2">
                  <a:lumMod val="75000"/>
                </a:schemeClr>
              </a:buClr>
              <a:buFont typeface="+mj-lt"/>
              <a:buAutoNum type="arabicPeriod"/>
            </a:pPr>
            <a:r>
              <a:rPr lang="pl-PL" dirty="0"/>
              <a:t>oznaczenie organu, do którego jest skierowane pismo procesowe, oraz sprawy, której dotyczy,</a:t>
            </a:r>
          </a:p>
          <a:p>
            <a:pPr marL="971550" lvl="1" indent="-514350">
              <a:buClr>
                <a:schemeClr val="accent2">
                  <a:lumMod val="75000"/>
                </a:schemeClr>
              </a:buClr>
              <a:buFont typeface="+mj-lt"/>
              <a:buAutoNum type="arabicPeriod"/>
            </a:pPr>
            <a:r>
              <a:rPr lang="pl-PL" dirty="0"/>
              <a:t>oznaczenie oraz adres wnoszącego pismo,</a:t>
            </a:r>
          </a:p>
          <a:p>
            <a:pPr marL="971550" lvl="1" indent="-514350">
              <a:buClr>
                <a:schemeClr val="accent2">
                  <a:lumMod val="75000"/>
                </a:schemeClr>
              </a:buClr>
              <a:buFont typeface="+mj-lt"/>
              <a:buAutoNum type="arabicPeriod"/>
            </a:pPr>
            <a:r>
              <a:rPr lang="pl-PL" dirty="0"/>
              <a:t>treść wniosku lub oświadczenia w miarę potrzeby z uzasadnieniem,</a:t>
            </a:r>
          </a:p>
          <a:p>
            <a:pPr marL="971550" lvl="1" indent="-514350">
              <a:buClr>
                <a:schemeClr val="accent2">
                  <a:lumMod val="75000"/>
                </a:schemeClr>
              </a:buClr>
              <a:buFont typeface="+mj-lt"/>
              <a:buAutoNum type="arabicPeriod"/>
            </a:pPr>
            <a:r>
              <a:rPr lang="pl-PL" dirty="0"/>
              <a:t>datę i podpis składającego pismo (art. 119 § 1 k.p.k.)</a:t>
            </a:r>
          </a:p>
          <a:p>
            <a:pPr marL="457200" lvl="1" indent="0">
              <a:buClr>
                <a:schemeClr val="accent2">
                  <a:lumMod val="75000"/>
                </a:schemeClr>
              </a:buClr>
              <a:buNone/>
            </a:pPr>
            <a:endParaRPr lang="pl-PL" dirty="0"/>
          </a:p>
          <a:p>
            <a:pPr marL="0" indent="0">
              <a:buNone/>
            </a:pPr>
            <a:r>
              <a:rPr lang="pl-PL" dirty="0"/>
              <a:t>Znaczenie czynności ocenia się wg treści złożonego oświadczenia. Niewłaściwe oznaczenie czynności (zwł. środka zaskarżenia) nie pozbawia czynności znaczenia prawnego. Pismo skierowanego do organu niewłaściwego przekazuje się właściwemu organowi (art. 118 k.p.k.)</a:t>
            </a:r>
            <a:endParaRPr lang="pl-PL" dirty="0">
              <a:solidFill>
                <a:schemeClr val="accent2">
                  <a:lumMod val="75000"/>
                </a:schemeClr>
              </a:solidFill>
            </a:endParaRPr>
          </a:p>
          <a:p>
            <a:pPr marL="0" indent="0">
              <a:buNone/>
            </a:pPr>
            <a:r>
              <a:rPr lang="pl-PL" dirty="0"/>
              <a:t>Jeżeli pismo zawiera braki uniemożliwiające nadanie biegu, wzywa się do usunięcia braków w terminie 7 dni. </a:t>
            </a:r>
          </a:p>
          <a:p>
            <a:pPr marL="0" indent="0">
              <a:buNone/>
            </a:pPr>
            <a:r>
              <a:rPr lang="pl-PL" dirty="0"/>
              <a:t>Uzupełnienie braków </a:t>
            </a:r>
            <a:r>
              <a:rPr lang="pl-PL" dirty="0">
                <a:solidFill>
                  <a:schemeClr val="accent2">
                    <a:lumMod val="75000"/>
                  </a:schemeClr>
                </a:solidFill>
                <a:sym typeface="Wingdings 3" panose="05040102010807070707" pitchFamily="18" charset="2"/>
              </a:rPr>
              <a:t> pismo wywołuje skutki od dnia wniesienia</a:t>
            </a:r>
          </a:p>
          <a:p>
            <a:pPr marL="0" indent="0">
              <a:buNone/>
            </a:pPr>
            <a:r>
              <a:rPr lang="pl-PL" dirty="0">
                <a:sym typeface="Wingdings 3" panose="05040102010807070707" pitchFamily="18" charset="2"/>
              </a:rPr>
              <a:t>Nieuzupełnienie braków </a:t>
            </a:r>
            <a:r>
              <a:rPr lang="pl-PL" dirty="0">
                <a:solidFill>
                  <a:schemeClr val="accent2">
                    <a:lumMod val="75000"/>
                  </a:schemeClr>
                </a:solidFill>
                <a:sym typeface="Wingdings 3" panose="05040102010807070707" pitchFamily="18" charset="2"/>
              </a:rPr>
              <a:t> pismo uznaje się za bezskuteczne (obowiązek pouczenia).</a:t>
            </a:r>
            <a:endParaRPr lang="pl-PL" dirty="0"/>
          </a:p>
          <a:p>
            <a:pPr marL="0" indent="0">
              <a:buNone/>
            </a:pPr>
            <a:endParaRPr lang="pl-PL" dirty="0"/>
          </a:p>
          <a:p>
            <a:endParaRPr lang="pl-PL" dirty="0"/>
          </a:p>
        </p:txBody>
      </p:sp>
    </p:spTree>
    <p:extLst>
      <p:ext uri="{BB962C8B-B14F-4D97-AF65-F5344CB8AC3E}">
        <p14:creationId xmlns:p14="http://schemas.microsoft.com/office/powerpoint/2010/main" val="30482975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Wprowadzenie</a:t>
            </a:r>
          </a:p>
        </p:txBody>
      </p:sp>
      <p:sp>
        <p:nvSpPr>
          <p:cNvPr id="3" name="Symbol zastępczy zawartości 2"/>
          <p:cNvSpPr>
            <a:spLocks noGrp="1"/>
          </p:cNvSpPr>
          <p:nvPr>
            <p:ph idx="1"/>
          </p:nvPr>
        </p:nvSpPr>
        <p:spPr>
          <a:xfrm>
            <a:off x="838200" y="1690688"/>
            <a:ext cx="10928684" cy="4872789"/>
          </a:xfrm>
        </p:spPr>
        <p:txBody>
          <a:bodyPr>
            <a:normAutofit/>
          </a:bodyPr>
          <a:lstStyle/>
          <a:p>
            <a:r>
              <a:rPr lang="pl-PL" dirty="0"/>
              <a:t>Proces karny jest ciągiem czynności procesowych,</a:t>
            </a:r>
          </a:p>
          <a:p>
            <a:r>
              <a:rPr lang="pl-PL" b="1" dirty="0"/>
              <a:t>Czynnością procesową </a:t>
            </a:r>
            <a:r>
              <a:rPr lang="pl-PL" dirty="0"/>
              <a:t>określa się prawem przewidziane zachowanie organu procesowego lub uczestnika procesu zmierzające do wywołania określonych skutków prawnych,</a:t>
            </a:r>
          </a:p>
          <a:p>
            <a:r>
              <a:rPr lang="pl-PL" dirty="0"/>
              <a:t>Należy je odróżniać od </a:t>
            </a:r>
            <a:r>
              <a:rPr lang="pl-PL" b="1" dirty="0"/>
              <a:t>zdarzeń procesowych</a:t>
            </a:r>
            <a:r>
              <a:rPr lang="pl-PL" dirty="0"/>
              <a:t>, zachodzących niezależnie od zachowania się uczestników (np. śmierć oskarżonego, upływ czasu powodujący przedawnienie),</a:t>
            </a:r>
          </a:p>
          <a:p>
            <a:r>
              <a:rPr lang="pl-PL" dirty="0"/>
              <a:t>Ze względu na podmiot dokonujący czynności możemy wyróżnić:</a:t>
            </a:r>
          </a:p>
          <a:p>
            <a:pPr lvl="1"/>
            <a:r>
              <a:rPr lang="pl-PL" b="1" dirty="0">
                <a:solidFill>
                  <a:schemeClr val="accent5"/>
                </a:solidFill>
              </a:rPr>
              <a:t>czynności organów procesowych,</a:t>
            </a:r>
          </a:p>
          <a:p>
            <a:pPr lvl="1"/>
            <a:r>
              <a:rPr lang="pl-PL" b="1" dirty="0">
                <a:solidFill>
                  <a:schemeClr val="accent5"/>
                </a:solidFill>
              </a:rPr>
              <a:t>czynności stron,</a:t>
            </a:r>
          </a:p>
          <a:p>
            <a:pPr lvl="1"/>
            <a:r>
              <a:rPr lang="pl-PL" b="1" dirty="0">
                <a:solidFill>
                  <a:schemeClr val="accent5"/>
                </a:solidFill>
              </a:rPr>
              <a:t>czynności innych uczestników procesu.</a:t>
            </a:r>
          </a:p>
          <a:p>
            <a:pPr marL="0" indent="0">
              <a:buNone/>
            </a:pPr>
            <a:endParaRPr lang="pl-PL" dirty="0"/>
          </a:p>
          <a:p>
            <a:endParaRPr lang="pl-PL" dirty="0"/>
          </a:p>
        </p:txBody>
      </p:sp>
    </p:spTree>
    <p:extLst>
      <p:ext uri="{BB962C8B-B14F-4D97-AF65-F5344CB8AC3E}">
        <p14:creationId xmlns:p14="http://schemas.microsoft.com/office/powerpoint/2010/main" val="10392605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Symbol zastępczy zawartości 3">
            <a:extLst>
              <a:ext uri="{FF2B5EF4-FFF2-40B4-BE49-F238E27FC236}">
                <a16:creationId xmlns:a16="http://schemas.microsoft.com/office/drawing/2014/main" id="{D381C8BD-3560-41D5-BB21-876035172CEA}"/>
              </a:ext>
            </a:extLst>
          </p:cNvPr>
          <p:cNvGraphicFramePr>
            <a:graphicFrameLocks noGrp="1"/>
          </p:cNvGraphicFramePr>
          <p:nvPr>
            <p:ph idx="1"/>
            <p:extLst>
              <p:ext uri="{D42A27DB-BD31-4B8C-83A1-F6EECF244321}">
                <p14:modId xmlns:p14="http://schemas.microsoft.com/office/powerpoint/2010/main" val="1725726904"/>
              </p:ext>
            </p:extLst>
          </p:nvPr>
        </p:nvGraphicFramePr>
        <p:xfrm>
          <a:off x="838200" y="1283331"/>
          <a:ext cx="10515600" cy="4291338"/>
        </p:xfrm>
        <a:graphic>
          <a:graphicData uri="http://schemas.openxmlformats.org/drawingml/2006/table">
            <a:tbl>
              <a:tblPr firstRow="1" bandRow="1">
                <a:tableStyleId>{775DCB02-9BB8-47FD-8907-85C794F793BA}</a:tableStyleId>
              </a:tblPr>
              <a:tblGrid>
                <a:gridCol w="5257800">
                  <a:extLst>
                    <a:ext uri="{9D8B030D-6E8A-4147-A177-3AD203B41FA5}">
                      <a16:colId xmlns:a16="http://schemas.microsoft.com/office/drawing/2014/main" val="3017474535"/>
                    </a:ext>
                  </a:extLst>
                </a:gridCol>
                <a:gridCol w="5257800">
                  <a:extLst>
                    <a:ext uri="{9D8B030D-6E8A-4147-A177-3AD203B41FA5}">
                      <a16:colId xmlns:a16="http://schemas.microsoft.com/office/drawing/2014/main" val="956239576"/>
                    </a:ext>
                  </a:extLst>
                </a:gridCol>
              </a:tblGrid>
              <a:tr h="542298">
                <a:tc>
                  <a:txBody>
                    <a:bodyPr/>
                    <a:lstStyle/>
                    <a:p>
                      <a:pPr algn="ctr"/>
                      <a:r>
                        <a:rPr lang="pl-PL" sz="2400" dirty="0">
                          <a:solidFill>
                            <a:schemeClr val="tx1"/>
                          </a:solidFill>
                        </a:rPr>
                        <a:t>ROZPRAWA</a:t>
                      </a:r>
                    </a:p>
                  </a:txBody>
                  <a:tcPr/>
                </a:tc>
                <a:tc>
                  <a:txBody>
                    <a:bodyPr/>
                    <a:lstStyle/>
                    <a:p>
                      <a:pPr algn="ctr"/>
                      <a:r>
                        <a:rPr lang="pl-PL" sz="2400" dirty="0">
                          <a:solidFill>
                            <a:schemeClr val="tx1"/>
                          </a:solidFill>
                        </a:rPr>
                        <a:t>POSIEDZENIE</a:t>
                      </a:r>
                    </a:p>
                  </a:txBody>
                  <a:tcPr/>
                </a:tc>
                <a:extLst>
                  <a:ext uri="{0D108BD9-81ED-4DB2-BD59-A6C34878D82A}">
                    <a16:rowId xmlns:a16="http://schemas.microsoft.com/office/drawing/2014/main" val="3437357362"/>
                  </a:ext>
                </a:extLst>
              </a:tr>
              <a:tr h="248252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t>Sąd orzeka na rozprawie w wypadkach wskazanych w ustawie. Na rozprawie następuje: </a:t>
                      </a:r>
                      <a:r>
                        <a:rPr lang="pl-PL" sz="1800" kern="1200" dirty="0">
                          <a:solidFill>
                            <a:schemeClr val="dk1"/>
                          </a:solidFill>
                          <a:effectLst/>
                          <a:latin typeface="+mn-lt"/>
                          <a:ea typeface="+mn-ea"/>
                          <a:cs typeface="+mn-cs"/>
                        </a:rPr>
                        <a:t>rozstrzygnięcie o odpowiedzialności karnej sprawcy, umorzenie postępowania na wniosek prokuratora z uwagi na niepoczytalność podejrzanego i zastosowanie wobec niego środków zabezpieczających, rozpoznanie apelacji oraz kasacji, rozpoznanie wniosku o odszkodowanie za niesłuszne skazanie, wydanie wyroku łącznego.</a:t>
                      </a:r>
                      <a:endParaRPr lang="pl-PL"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dirty="0"/>
                        <a:t>Sąd orzeka na posiedzeniu, jeżeli ustawa nie wymaga rozprawy. Na posiedzeniu sąd m.in.. wykonuje czynności w postępowaniu przygotowawczym, stosuje środki zapobiegawcze, warunkowo umarza postępowanie, wydaje wyrok bez przeprowadzenia rozprawy, umarza postępowanie przed rozprawą, rozpoznaje zażalenia i wiele innych.</a:t>
                      </a:r>
                    </a:p>
                    <a:p>
                      <a:endParaRPr lang="pl-PL" dirty="0"/>
                    </a:p>
                  </a:txBody>
                  <a:tcPr/>
                </a:tc>
                <a:extLst>
                  <a:ext uri="{0D108BD9-81ED-4DB2-BD59-A6C34878D82A}">
                    <a16:rowId xmlns:a16="http://schemas.microsoft.com/office/drawing/2014/main" val="4226095340"/>
                  </a:ext>
                </a:extLst>
              </a:tr>
              <a:tr h="870834">
                <a:tc>
                  <a:txBody>
                    <a:bodyPr/>
                    <a:lstStyle/>
                    <a:p>
                      <a:r>
                        <a:rPr lang="pl-PL" dirty="0"/>
                        <a:t>Rozprawa co do zasady jest jawna.</a:t>
                      </a:r>
                    </a:p>
                    <a:p>
                      <a:r>
                        <a:rPr lang="pl-PL" dirty="0"/>
                        <a:t>Dopuszczalne ograniczenia – zob. art. 355 k.p.k. i nast.</a:t>
                      </a:r>
                    </a:p>
                  </a:txBody>
                  <a:tcPr/>
                </a:tc>
                <a:tc>
                  <a:txBody>
                    <a:bodyPr/>
                    <a:lstStyle/>
                    <a:p>
                      <a:r>
                        <a:rPr lang="pl-PL" dirty="0"/>
                        <a:t>Posiedzenie co do zasady jest niejawne, jednak istnieje szereg odstępstw od tej reguły – zob. art. 95b § 2 k.p.k. (zob. też art. 45 ust. 1 Konstytucji – jawne rozpatrzenie sprawy &gt; jawność rozprawy).</a:t>
                      </a:r>
                    </a:p>
                  </a:txBody>
                  <a:tcPr/>
                </a:tc>
                <a:extLst>
                  <a:ext uri="{0D108BD9-81ED-4DB2-BD59-A6C34878D82A}">
                    <a16:rowId xmlns:a16="http://schemas.microsoft.com/office/drawing/2014/main" val="1181679992"/>
                  </a:ext>
                </a:extLst>
              </a:tr>
            </a:tbl>
          </a:graphicData>
        </a:graphic>
      </p:graphicFrame>
    </p:spTree>
    <p:extLst>
      <p:ext uri="{BB962C8B-B14F-4D97-AF65-F5344CB8AC3E}">
        <p14:creationId xmlns:p14="http://schemas.microsoft.com/office/powerpoint/2010/main" val="40705947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209869"/>
            <a:ext cx="10515600" cy="1325563"/>
          </a:xfrm>
        </p:spPr>
        <p:txBody>
          <a:bodyPr/>
          <a:lstStyle/>
          <a:p>
            <a:r>
              <a:rPr lang="pl-PL" dirty="0"/>
              <a:t>Terminy</a:t>
            </a:r>
          </a:p>
        </p:txBody>
      </p:sp>
      <p:graphicFrame>
        <p:nvGraphicFramePr>
          <p:cNvPr id="12" name="Symbol zastępczy zawartości 11">
            <a:extLst>
              <a:ext uri="{FF2B5EF4-FFF2-40B4-BE49-F238E27FC236}">
                <a16:creationId xmlns:a16="http://schemas.microsoft.com/office/drawing/2014/main" id="{2CEFDF77-1BCF-41FF-9583-9CA8481E81B1}"/>
              </a:ext>
            </a:extLst>
          </p:cNvPr>
          <p:cNvGraphicFramePr>
            <a:graphicFrameLocks noGrp="1"/>
          </p:cNvGraphicFramePr>
          <p:nvPr>
            <p:ph idx="1"/>
            <p:extLst>
              <p:ext uri="{D42A27DB-BD31-4B8C-83A1-F6EECF244321}">
                <p14:modId xmlns:p14="http://schemas.microsoft.com/office/powerpoint/2010/main" val="3004210976"/>
              </p:ext>
            </p:extLst>
          </p:nvPr>
        </p:nvGraphicFramePr>
        <p:xfrm>
          <a:off x="838200" y="1368425"/>
          <a:ext cx="10515600" cy="118872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845872167"/>
                    </a:ext>
                  </a:extLst>
                </a:gridCol>
                <a:gridCol w="5257800">
                  <a:extLst>
                    <a:ext uri="{9D8B030D-6E8A-4147-A177-3AD203B41FA5}">
                      <a16:colId xmlns:a16="http://schemas.microsoft.com/office/drawing/2014/main" val="785231025"/>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400" b="1" dirty="0"/>
                        <a:t>maksymalne</a:t>
                      </a:r>
                      <a:r>
                        <a:rPr lang="pl-PL" sz="2400" b="0" dirty="0"/>
                        <a:t> – terminy w których należy wykonać czynność (np. art. 331 § 1 k.p.k.)</a:t>
                      </a:r>
                    </a:p>
                  </a:txBody>
                  <a:tcPr>
                    <a:solidFill>
                      <a:schemeClr val="accent4">
                        <a:lumMod val="60000"/>
                        <a:lumOff val="4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400" b="1" dirty="0"/>
                        <a:t>minimalne</a:t>
                      </a:r>
                      <a:r>
                        <a:rPr lang="pl-PL" sz="2400" b="0" dirty="0"/>
                        <a:t> – terminy, które muszą upłynąć, aby czynność mogła być dokonana (np. art. 353 § 1 k.p.k.)</a:t>
                      </a:r>
                    </a:p>
                  </a:txBody>
                  <a:tcPr>
                    <a:solidFill>
                      <a:srgbClr val="FFC000"/>
                    </a:solidFill>
                  </a:tcPr>
                </a:tc>
                <a:extLst>
                  <a:ext uri="{0D108BD9-81ED-4DB2-BD59-A6C34878D82A}">
                    <a16:rowId xmlns:a16="http://schemas.microsoft.com/office/drawing/2014/main" val="3943346517"/>
                  </a:ext>
                </a:extLst>
              </a:tr>
            </a:tbl>
          </a:graphicData>
        </a:graphic>
      </p:graphicFrame>
      <p:graphicFrame>
        <p:nvGraphicFramePr>
          <p:cNvPr id="13" name="Tabela 12">
            <a:extLst>
              <a:ext uri="{FF2B5EF4-FFF2-40B4-BE49-F238E27FC236}">
                <a16:creationId xmlns:a16="http://schemas.microsoft.com/office/drawing/2014/main" id="{19F25178-6D7D-4501-99CD-162661586666}"/>
              </a:ext>
            </a:extLst>
          </p:cNvPr>
          <p:cNvGraphicFramePr>
            <a:graphicFrameLocks noGrp="1"/>
          </p:cNvGraphicFramePr>
          <p:nvPr>
            <p:extLst>
              <p:ext uri="{D42A27DB-BD31-4B8C-83A1-F6EECF244321}">
                <p14:modId xmlns:p14="http://schemas.microsoft.com/office/powerpoint/2010/main" val="2467967375"/>
              </p:ext>
            </p:extLst>
          </p:nvPr>
        </p:nvGraphicFramePr>
        <p:xfrm>
          <a:off x="838200" y="2693988"/>
          <a:ext cx="10515600" cy="3645535"/>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825111016"/>
                    </a:ext>
                  </a:extLst>
                </a:gridCol>
                <a:gridCol w="3505200">
                  <a:extLst>
                    <a:ext uri="{9D8B030D-6E8A-4147-A177-3AD203B41FA5}">
                      <a16:colId xmlns:a16="http://schemas.microsoft.com/office/drawing/2014/main" val="3575044543"/>
                    </a:ext>
                  </a:extLst>
                </a:gridCol>
                <a:gridCol w="3505200">
                  <a:extLst>
                    <a:ext uri="{9D8B030D-6E8A-4147-A177-3AD203B41FA5}">
                      <a16:colId xmlns:a16="http://schemas.microsoft.com/office/drawing/2014/main" val="3140184905"/>
                    </a:ext>
                  </a:extLst>
                </a:gridCol>
              </a:tblGrid>
              <a:tr h="36455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1" dirty="0"/>
                        <a:t>prekluzyjne</a:t>
                      </a:r>
                      <a:r>
                        <a:rPr lang="pl-PL" sz="2000" b="0" dirty="0"/>
                        <a:t> – terminy, których nie można przywrócić, a czynność dokonana po ich upływie jest bezskuteczna, jak w terminach zawitych (np. 328 § 2; 524 § 3; 55 § 1 k.p.k.*)</a:t>
                      </a:r>
                    </a:p>
                    <a:p>
                      <a:endParaRPr lang="pl-PL" sz="2000" b="0" dirty="0"/>
                    </a:p>
                    <a:p>
                      <a:endParaRPr lang="pl-PL" sz="2000" b="0" dirty="0"/>
                    </a:p>
                    <a:p>
                      <a:endParaRPr lang="pl-PL" sz="2000" b="0" dirty="0"/>
                    </a:p>
                    <a:p>
                      <a:endParaRPr lang="pl-PL" sz="1600" b="0" dirty="0"/>
                    </a:p>
                    <a:p>
                      <a:endParaRPr lang="pl-PL" sz="1600" b="0" dirty="0"/>
                    </a:p>
                    <a:p>
                      <a:r>
                        <a:rPr lang="pl-PL" sz="1600" b="0" dirty="0"/>
                        <a:t>* zob. jednak art. 127a § 1 k.p.k.</a:t>
                      </a:r>
                      <a:endParaRPr lang="de-DE" sz="1600" b="0" dirty="0"/>
                    </a:p>
                  </a:txBody>
                  <a:tcPr>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dirty="0"/>
                        <a:t>zawite – terminy, po upływie których dokonana czynność jest bezskuteczna (art. 122 § 2 k.p.k.) Takie terminy mogą być jednak przywrócone. Zawitymi są terminy do wniesienia środków zaskarżenia oraz terminy, które ustawa za takie uznaje (art. 122 § 1 k.p.k.). Przykład: art. 422 § 1 k.p.k. </a:t>
                      </a:r>
                      <a:endParaRPr lang="de-DE" sz="2000" b="0" dirty="0"/>
                    </a:p>
                  </a:txBody>
                  <a:tcPr>
                    <a:solidFill>
                      <a:schemeClr val="accent5"/>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l-PL" sz="2000" b="0" dirty="0"/>
                        <a:t>Instrukcyjne – terminy, które mogą być określone kalendarzowo (w godzinach, dniach, miesiącach), relatywnie do stanu zaawansowania procesu (np. art. 41 § 2 k.p.k.), ogólnie (np. niezwłocznie, natychmiast: art. 255 § 1; 253 § 1; 261 § 1, 382 k.pk.), blankietowo (np. na dalszy czas oznaczony: art. 263 § 4 k.p.k.).</a:t>
                      </a:r>
                    </a:p>
                  </a:txBody>
                  <a:tcPr>
                    <a:solidFill>
                      <a:schemeClr val="accent5">
                        <a:lumMod val="60000"/>
                        <a:lumOff val="40000"/>
                      </a:schemeClr>
                    </a:solidFill>
                  </a:tcPr>
                </a:tc>
                <a:extLst>
                  <a:ext uri="{0D108BD9-81ED-4DB2-BD59-A6C34878D82A}">
                    <a16:rowId xmlns:a16="http://schemas.microsoft.com/office/drawing/2014/main" val="2457388672"/>
                  </a:ext>
                </a:extLst>
              </a:tr>
            </a:tbl>
          </a:graphicData>
        </a:graphic>
      </p:graphicFrame>
    </p:spTree>
    <p:extLst>
      <p:ext uri="{BB962C8B-B14F-4D97-AF65-F5344CB8AC3E}">
        <p14:creationId xmlns:p14="http://schemas.microsoft.com/office/powerpoint/2010/main" val="31472979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Dokumentowanie czynności procesowych</a:t>
            </a:r>
          </a:p>
        </p:txBody>
      </p:sp>
      <p:sp>
        <p:nvSpPr>
          <p:cNvPr id="3" name="Symbol zastępczy zawartości 2"/>
          <p:cNvSpPr>
            <a:spLocks noGrp="1"/>
          </p:cNvSpPr>
          <p:nvPr>
            <p:ph idx="1"/>
          </p:nvPr>
        </p:nvSpPr>
        <p:spPr>
          <a:xfrm>
            <a:off x="838200" y="1690688"/>
            <a:ext cx="10515600" cy="4721142"/>
          </a:xfrm>
        </p:spPr>
        <p:txBody>
          <a:bodyPr/>
          <a:lstStyle/>
          <a:p>
            <a:r>
              <a:rPr lang="pl-PL" dirty="0"/>
              <a:t>Czynności procesowe wymagają udokumentowania w celu ich utrwalenia,</a:t>
            </a:r>
          </a:p>
          <a:p>
            <a:r>
              <a:rPr lang="pl-PL" dirty="0"/>
              <a:t>U podstaw obowiązku dokumentowania leży funkcja gwarancyjna procesu,</a:t>
            </a:r>
          </a:p>
          <a:p>
            <a:r>
              <a:rPr lang="pl-PL" dirty="0"/>
              <a:t>Podstawową formą udokumentowania jest </a:t>
            </a:r>
            <a:r>
              <a:rPr lang="pl-PL" b="1" dirty="0"/>
              <a:t>protokół</a:t>
            </a:r>
            <a:r>
              <a:rPr lang="pl-PL" dirty="0"/>
              <a:t>, a gdy jego sporządzenie nie jest obowiązkowe i nie widzi takiej potrzeby organ procesowy, także </a:t>
            </a:r>
            <a:r>
              <a:rPr lang="pl-PL" b="1" dirty="0"/>
              <a:t>notatka urzędowa</a:t>
            </a:r>
            <a:r>
              <a:rPr lang="pl-PL" dirty="0"/>
              <a:t>,</a:t>
            </a:r>
          </a:p>
          <a:p>
            <a:r>
              <a:rPr lang="pl-PL" dirty="0"/>
              <a:t>W procesie karnym czynności procesowe utrwala się również za pomocą stenogramu (obecnie metoda niespotykana) oraz urządzenia rejestrującego obraz lub dźwięk.</a:t>
            </a:r>
          </a:p>
          <a:p>
            <a:endParaRPr lang="pl-PL" dirty="0"/>
          </a:p>
          <a:p>
            <a:endParaRPr lang="pl-PL" dirty="0"/>
          </a:p>
        </p:txBody>
      </p:sp>
    </p:spTree>
    <p:extLst>
      <p:ext uri="{BB962C8B-B14F-4D97-AF65-F5344CB8AC3E}">
        <p14:creationId xmlns:p14="http://schemas.microsoft.com/office/powerpoint/2010/main" val="4198445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Protokół</a:t>
            </a:r>
          </a:p>
        </p:txBody>
      </p:sp>
      <p:sp>
        <p:nvSpPr>
          <p:cNvPr id="3" name="Symbol zastępczy zawartości 2"/>
          <p:cNvSpPr>
            <a:spLocks noGrp="1"/>
          </p:cNvSpPr>
          <p:nvPr>
            <p:ph idx="1"/>
          </p:nvPr>
        </p:nvSpPr>
        <p:spPr>
          <a:xfrm>
            <a:off x="838200" y="1528011"/>
            <a:ext cx="10515600" cy="5005135"/>
          </a:xfrm>
        </p:spPr>
        <p:txBody>
          <a:bodyPr>
            <a:normAutofit fontScale="92500" lnSpcReduction="20000"/>
          </a:bodyPr>
          <a:lstStyle/>
          <a:p>
            <a:r>
              <a:rPr lang="pl-PL" dirty="0"/>
              <a:t>Czynności wymagające spisania protokołu wymienia art. 143 § 1 k.p.k.,</a:t>
            </a:r>
          </a:p>
          <a:p>
            <a:r>
              <a:rPr lang="pl-PL" dirty="0"/>
              <a:t>W pozostałych przypadkach protokół sporządza się: </a:t>
            </a:r>
          </a:p>
          <a:p>
            <a:pPr marL="457200" lvl="1" indent="0">
              <a:buNone/>
            </a:pPr>
            <a:r>
              <a:rPr lang="pl-PL" dirty="0"/>
              <a:t>1) gdy przepis szczególny tak stanowi,</a:t>
            </a:r>
          </a:p>
          <a:p>
            <a:pPr marL="457200" lvl="1" indent="0">
              <a:buNone/>
            </a:pPr>
            <a:r>
              <a:rPr lang="pl-PL" dirty="0"/>
              <a:t>lub</a:t>
            </a:r>
          </a:p>
          <a:p>
            <a:pPr marL="457200" lvl="1" indent="0">
              <a:buNone/>
            </a:pPr>
            <a:r>
              <a:rPr lang="pl-PL" dirty="0"/>
              <a:t>2) gdy przeprowadzający czynność uzna to za potrzebne,</a:t>
            </a:r>
          </a:p>
          <a:p>
            <a:r>
              <a:rPr lang="pl-PL" dirty="0"/>
              <a:t>Protokół powinien zawierać: </a:t>
            </a:r>
          </a:p>
          <a:p>
            <a:pPr lvl="1"/>
            <a:r>
              <a:rPr lang="pl-PL" dirty="0"/>
              <a:t>oznaczenie czynności, jej czasu i miejsca oraz osób w niej uczestniczących,</a:t>
            </a:r>
          </a:p>
          <a:p>
            <a:pPr lvl="1"/>
            <a:r>
              <a:rPr lang="pl-PL" dirty="0"/>
              <a:t>przebieg czynności oraz oświadczenia i wnioski jej uczestników,</a:t>
            </a:r>
          </a:p>
          <a:p>
            <a:pPr lvl="1"/>
            <a:r>
              <a:rPr lang="pl-PL" dirty="0"/>
              <a:t>wydane w toku czynności postanowienia i zarządzenia, a jeżeli postanowienie lub zarządzenie sporządzono osobno, wzmiankę o jego wydaniu,</a:t>
            </a:r>
          </a:p>
          <a:p>
            <a:pPr lvl="1"/>
            <a:r>
              <a:rPr lang="pl-PL" dirty="0"/>
              <a:t>w miarę potrzeby stwierdzenie innych okoliczności dotyczących przebiegu czynności,</a:t>
            </a:r>
          </a:p>
          <a:p>
            <a:r>
              <a:rPr lang="pl-PL" dirty="0"/>
              <a:t>Protokół powinien zostać odczytany przed podpisaniem, o czym należy uczynić wzmiankę,</a:t>
            </a:r>
          </a:p>
          <a:p>
            <a:r>
              <a:rPr lang="pl-PL" dirty="0"/>
              <a:t>Protokół podpisują osoby biorące udział w czynności. Protokół z rozprawy podpisują przewodniczący i protokolant.</a:t>
            </a:r>
          </a:p>
        </p:txBody>
      </p:sp>
    </p:spTree>
    <p:extLst>
      <p:ext uri="{BB962C8B-B14F-4D97-AF65-F5344CB8AC3E}">
        <p14:creationId xmlns:p14="http://schemas.microsoft.com/office/powerpoint/2010/main" val="1125388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rostokąt 2">
            <a:extLst>
              <a:ext uri="{FF2B5EF4-FFF2-40B4-BE49-F238E27FC236}">
                <a16:creationId xmlns:a16="http://schemas.microsoft.com/office/drawing/2014/main" id="{EE74CE92-B0F1-4FFC-B0CF-8A1D4AAF5663}"/>
              </a:ext>
            </a:extLst>
          </p:cNvPr>
          <p:cNvSpPr/>
          <p:nvPr/>
        </p:nvSpPr>
        <p:spPr>
          <a:xfrm>
            <a:off x="1405890" y="3144520"/>
            <a:ext cx="9909810" cy="2846070"/>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de-DE"/>
          </a:p>
        </p:txBody>
      </p:sp>
      <p:sp>
        <p:nvSpPr>
          <p:cNvPr id="2" name="Prostokąt 1">
            <a:extLst>
              <a:ext uri="{FF2B5EF4-FFF2-40B4-BE49-F238E27FC236}">
                <a16:creationId xmlns:a16="http://schemas.microsoft.com/office/drawing/2014/main" id="{F6ED7812-F564-488F-9E80-4E88AE671F31}"/>
              </a:ext>
            </a:extLst>
          </p:cNvPr>
          <p:cNvSpPr/>
          <p:nvPr/>
        </p:nvSpPr>
        <p:spPr>
          <a:xfrm>
            <a:off x="834390" y="1997542"/>
            <a:ext cx="5989320" cy="1631175"/>
          </a:xfrm>
          <a:prstGeom prst="rect">
            <a:avLst/>
          </a:prstGeom>
          <a:ln/>
        </p:spPr>
        <p:style>
          <a:lnRef idx="3">
            <a:schemeClr val="lt1"/>
          </a:lnRef>
          <a:fillRef idx="1">
            <a:schemeClr val="accent5"/>
          </a:fillRef>
          <a:effectRef idx="1">
            <a:schemeClr val="accent5"/>
          </a:effectRef>
          <a:fontRef idx="minor">
            <a:schemeClr val="lt1"/>
          </a:fontRef>
        </p:style>
        <p:txBody>
          <a:bodyPr rtlCol="0" anchor="ctr"/>
          <a:lstStyle/>
          <a:p>
            <a:pPr algn="ctr"/>
            <a:endParaRPr lang="de-DE"/>
          </a:p>
        </p:txBody>
      </p:sp>
      <p:sp>
        <p:nvSpPr>
          <p:cNvPr id="4" name="Tytuł 1"/>
          <p:cNvSpPr>
            <a:spLocks noGrp="1"/>
          </p:cNvSpPr>
          <p:nvPr>
            <p:ph type="title"/>
          </p:nvPr>
        </p:nvSpPr>
        <p:spPr>
          <a:xfrm>
            <a:off x="1072727" y="2388256"/>
            <a:ext cx="9781963" cy="1325563"/>
          </a:xfrm>
        </p:spPr>
        <p:txBody>
          <a:bodyPr/>
          <a:lstStyle/>
          <a:p>
            <a:r>
              <a:rPr lang="pl-PL" dirty="0">
                <a:solidFill>
                  <a:schemeClr val="bg1"/>
                </a:solidFill>
              </a:rPr>
              <a:t>Dziękuję za uwagę</a:t>
            </a:r>
          </a:p>
        </p:txBody>
      </p:sp>
      <p:sp>
        <p:nvSpPr>
          <p:cNvPr id="5" name="Symbol zastępczy zawartości 2"/>
          <p:cNvSpPr>
            <a:spLocks noGrp="1"/>
          </p:cNvSpPr>
          <p:nvPr>
            <p:ph idx="1"/>
          </p:nvPr>
        </p:nvSpPr>
        <p:spPr>
          <a:xfrm>
            <a:off x="1565910" y="3800992"/>
            <a:ext cx="10515600" cy="2189598"/>
          </a:xfrm>
        </p:spPr>
        <p:txBody>
          <a:bodyPr>
            <a:normAutofit/>
          </a:bodyPr>
          <a:lstStyle/>
          <a:p>
            <a:pPr marL="0" indent="0">
              <a:buNone/>
            </a:pPr>
            <a:r>
              <a:rPr lang="pl-PL" sz="2000" dirty="0">
                <a:solidFill>
                  <a:schemeClr val="bg1"/>
                </a:solidFill>
              </a:rPr>
              <a:t>Korzystałem z:</a:t>
            </a:r>
          </a:p>
          <a:p>
            <a:pPr marL="514350" indent="-514350">
              <a:buAutoNum type="arabicParenR"/>
            </a:pPr>
            <a:r>
              <a:rPr lang="pl-PL" sz="2000" dirty="0">
                <a:solidFill>
                  <a:schemeClr val="bg1"/>
                </a:solidFill>
              </a:rPr>
              <a:t>S. Waltoś, P. Hofmański, </a:t>
            </a:r>
            <a:r>
              <a:rPr lang="pl-PL" sz="2000" i="1" dirty="0">
                <a:solidFill>
                  <a:schemeClr val="bg1"/>
                </a:solidFill>
              </a:rPr>
              <a:t>Proces karny. Zarys sytemu</a:t>
            </a:r>
            <a:r>
              <a:rPr lang="pl-PL" sz="2000" dirty="0">
                <a:solidFill>
                  <a:schemeClr val="bg1"/>
                </a:solidFill>
              </a:rPr>
              <a:t>, Warszawa 2016,</a:t>
            </a:r>
          </a:p>
          <a:p>
            <a:pPr marL="514350" indent="-514350">
              <a:buAutoNum type="arabicParenR"/>
            </a:pPr>
            <a:r>
              <a:rPr lang="pl-PL" sz="2000" dirty="0">
                <a:solidFill>
                  <a:schemeClr val="bg1"/>
                </a:solidFill>
              </a:rPr>
              <a:t>J. Skorupka (red.), D. Gruszecka, K. </a:t>
            </a:r>
            <a:r>
              <a:rPr lang="pl-PL" sz="2000" dirty="0" err="1">
                <a:solidFill>
                  <a:schemeClr val="bg1"/>
                </a:solidFill>
              </a:rPr>
              <a:t>Kremens</a:t>
            </a:r>
            <a:r>
              <a:rPr lang="pl-PL" sz="2000" dirty="0">
                <a:solidFill>
                  <a:schemeClr val="bg1"/>
                </a:solidFill>
              </a:rPr>
              <a:t>, K. Nowicki, </a:t>
            </a:r>
            <a:r>
              <a:rPr lang="pl-PL" sz="2000" i="1" dirty="0">
                <a:solidFill>
                  <a:schemeClr val="bg1"/>
                </a:solidFill>
              </a:rPr>
              <a:t>Proces karny</a:t>
            </a:r>
            <a:r>
              <a:rPr lang="pl-PL" sz="2000" dirty="0">
                <a:solidFill>
                  <a:schemeClr val="bg1"/>
                </a:solidFill>
              </a:rPr>
              <a:t>, Warszawa 2016,</a:t>
            </a:r>
          </a:p>
          <a:p>
            <a:pPr marL="514350" indent="-514350">
              <a:buAutoNum type="arabicParenR"/>
            </a:pPr>
            <a:r>
              <a:rPr lang="pl-PL" sz="2000" dirty="0">
                <a:solidFill>
                  <a:schemeClr val="bg1"/>
                </a:solidFill>
              </a:rPr>
              <a:t>K. T. Boratyńska, Ł. Chojniak, W. Jasiński, </a:t>
            </a:r>
            <a:r>
              <a:rPr lang="pl-PL" sz="2000" i="1" dirty="0">
                <a:solidFill>
                  <a:schemeClr val="bg1"/>
                </a:solidFill>
              </a:rPr>
              <a:t>Postępowanie karne</a:t>
            </a:r>
            <a:r>
              <a:rPr lang="pl-PL" sz="2000" dirty="0">
                <a:solidFill>
                  <a:schemeClr val="bg1"/>
                </a:solidFill>
              </a:rPr>
              <a:t>, Warszawa 2015,</a:t>
            </a:r>
          </a:p>
          <a:p>
            <a:pPr marL="514350" indent="-514350">
              <a:buAutoNum type="arabicParenR"/>
            </a:pPr>
            <a:r>
              <a:rPr lang="pl-PL" sz="2000" dirty="0">
                <a:solidFill>
                  <a:schemeClr val="bg1"/>
                </a:solidFill>
              </a:rPr>
              <a:t>T. Grzegorczyk, J. Tylman, Polskie postępowanie karne, Warszawa 2014.</a:t>
            </a:r>
          </a:p>
          <a:p>
            <a:pPr marL="514350" indent="-514350">
              <a:buAutoNum type="arabicParenR"/>
            </a:pPr>
            <a:endParaRPr lang="pl-PL" sz="2400" dirty="0"/>
          </a:p>
          <a:p>
            <a:pPr marL="514350" indent="-514350">
              <a:buAutoNum type="arabicParenR"/>
            </a:pPr>
            <a:endParaRPr lang="pl-PL" dirty="0"/>
          </a:p>
        </p:txBody>
      </p:sp>
      <p:pic>
        <p:nvPicPr>
          <p:cNvPr id="6" name="Obraz 5">
            <a:extLst>
              <a:ext uri="{FF2B5EF4-FFF2-40B4-BE49-F238E27FC236}">
                <a16:creationId xmlns:a16="http://schemas.microsoft.com/office/drawing/2014/main" id="{00BB821F-819B-4B74-A504-59A68D508BC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50460" y="0"/>
            <a:ext cx="3441539" cy="1493797"/>
          </a:xfrm>
          <a:prstGeom prst="rect">
            <a:avLst/>
          </a:prstGeom>
          <a:solidFill>
            <a:srgbClr val="D5D5D5"/>
          </a:solidFill>
        </p:spPr>
      </p:pic>
    </p:spTree>
    <p:extLst>
      <p:ext uri="{BB962C8B-B14F-4D97-AF65-F5344CB8AC3E}">
        <p14:creationId xmlns:p14="http://schemas.microsoft.com/office/powerpoint/2010/main" val="578465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3684092296"/>
              </p:ext>
            </p:extLst>
          </p:nvPr>
        </p:nvGraphicFramePr>
        <p:xfrm>
          <a:off x="2980266" y="519290"/>
          <a:ext cx="8128000" cy="59238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rostokąt 4"/>
          <p:cNvSpPr/>
          <p:nvPr/>
        </p:nvSpPr>
        <p:spPr>
          <a:xfrm>
            <a:off x="1016000" y="653346"/>
            <a:ext cx="1512711" cy="5655732"/>
          </a:xfrm>
          <a:prstGeom prst="rect">
            <a:avLst/>
          </a:pr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pl-PL"/>
          </a:p>
        </p:txBody>
      </p:sp>
      <p:sp>
        <p:nvSpPr>
          <p:cNvPr id="6" name="pole tekstowe 5"/>
          <p:cNvSpPr txBox="1"/>
          <p:nvPr/>
        </p:nvSpPr>
        <p:spPr>
          <a:xfrm>
            <a:off x="1341468" y="828323"/>
            <a:ext cx="861774" cy="5305778"/>
          </a:xfrm>
          <a:prstGeom prst="rect">
            <a:avLst/>
          </a:prstGeom>
          <a:noFill/>
        </p:spPr>
        <p:txBody>
          <a:bodyPr vert="vert270" wrap="square" rtlCol="0">
            <a:spAutoFit/>
          </a:bodyPr>
          <a:lstStyle/>
          <a:p>
            <a:pPr algn="ctr"/>
            <a:r>
              <a:rPr lang="pl-PL" sz="4400" dirty="0">
                <a:solidFill>
                  <a:schemeClr val="bg1"/>
                </a:solidFill>
              </a:rPr>
              <a:t>PODZIAŁY CZYNNOŚCI</a:t>
            </a:r>
          </a:p>
        </p:txBody>
      </p:sp>
    </p:spTree>
    <p:extLst>
      <p:ext uri="{BB962C8B-B14F-4D97-AF65-F5344CB8AC3E}">
        <p14:creationId xmlns:p14="http://schemas.microsoft.com/office/powerpoint/2010/main" val="31574883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Czynności rozpoznawcze i wykonawcze</a:t>
            </a:r>
          </a:p>
        </p:txBody>
      </p:sp>
      <p:sp>
        <p:nvSpPr>
          <p:cNvPr id="3" name="Symbol zastępczy zawartości 2"/>
          <p:cNvSpPr>
            <a:spLocks noGrp="1"/>
          </p:cNvSpPr>
          <p:nvPr>
            <p:ph idx="1"/>
          </p:nvPr>
        </p:nvSpPr>
        <p:spPr>
          <a:xfrm>
            <a:off x="838200" y="1769179"/>
            <a:ext cx="10515600" cy="2689931"/>
          </a:xfrm>
        </p:spPr>
        <p:txBody>
          <a:bodyPr/>
          <a:lstStyle/>
          <a:p>
            <a:r>
              <a:rPr lang="pl-PL" dirty="0"/>
              <a:t>Jest to podział ze względu na cel czynności,</a:t>
            </a:r>
          </a:p>
          <a:p>
            <a:r>
              <a:rPr lang="pl-PL" b="1" dirty="0"/>
              <a:t>Czynności rozpoznawcze </a:t>
            </a:r>
            <a:r>
              <a:rPr lang="pl-PL" dirty="0"/>
              <a:t>(kognicyjne) służą badania i rozstrzyganiu danej kwestii w procesie (np. wyrok, czynności dowodowe),</a:t>
            </a:r>
          </a:p>
          <a:p>
            <a:r>
              <a:rPr lang="pl-PL" b="1" dirty="0"/>
              <a:t>Czynności wykonawcze </a:t>
            </a:r>
            <a:r>
              <a:rPr lang="pl-PL" dirty="0"/>
              <a:t>zmierzają do wykonania uprzednio wydanych decyzji procesowych (np. zatrzymanie podejrzanego, przeszukanie pomieszczeń).</a:t>
            </a:r>
          </a:p>
        </p:txBody>
      </p:sp>
      <p:sp>
        <p:nvSpPr>
          <p:cNvPr id="4" name="Strzałka: w prawo 3"/>
          <p:cNvSpPr/>
          <p:nvPr/>
        </p:nvSpPr>
        <p:spPr>
          <a:xfrm>
            <a:off x="1851379" y="4651021"/>
            <a:ext cx="3183466" cy="1388533"/>
          </a:xfrm>
          <a:prstGeom prst="rightArrow">
            <a:avLst/>
          </a:pr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pl-PL" dirty="0"/>
              <a:t>CZYNNOŚĆ ROZPOZNAWCZA</a:t>
            </a:r>
          </a:p>
        </p:txBody>
      </p:sp>
      <p:sp>
        <p:nvSpPr>
          <p:cNvPr id="5" name="Strzałka: w prawo 4"/>
          <p:cNvSpPr/>
          <p:nvPr/>
        </p:nvSpPr>
        <p:spPr>
          <a:xfrm>
            <a:off x="6920089" y="4651021"/>
            <a:ext cx="3183466" cy="1388533"/>
          </a:xfrm>
          <a:prstGeom prst="rightArrow">
            <a:avLst/>
          </a:pr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lang="pl-PL" dirty="0"/>
              <a:t>CZYNNOŚĆ WYKONAWCZA</a:t>
            </a:r>
          </a:p>
        </p:txBody>
      </p:sp>
      <p:sp>
        <p:nvSpPr>
          <p:cNvPr id="6" name="Schemat blokowy: łącznik 5"/>
          <p:cNvSpPr/>
          <p:nvPr/>
        </p:nvSpPr>
        <p:spPr>
          <a:xfrm>
            <a:off x="5034845" y="4380619"/>
            <a:ext cx="1885244" cy="1850846"/>
          </a:xfrm>
          <a:prstGeom prst="flowChartConnector">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lang="pl-PL" sz="2400" dirty="0"/>
              <a:t>DECYZJA</a:t>
            </a:r>
          </a:p>
        </p:txBody>
      </p:sp>
    </p:spTree>
    <p:extLst>
      <p:ext uri="{BB962C8B-B14F-4D97-AF65-F5344CB8AC3E}">
        <p14:creationId xmlns:p14="http://schemas.microsoft.com/office/powerpoint/2010/main" val="3447775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Czynności wyraźne i dorozumiane</a:t>
            </a:r>
          </a:p>
        </p:txBody>
      </p:sp>
      <p:sp>
        <p:nvSpPr>
          <p:cNvPr id="3" name="Symbol zastępczy zawartości 2"/>
          <p:cNvSpPr>
            <a:spLocks noGrp="1"/>
          </p:cNvSpPr>
          <p:nvPr>
            <p:ph idx="1"/>
          </p:nvPr>
        </p:nvSpPr>
        <p:spPr>
          <a:xfrm>
            <a:off x="838200" y="1557866"/>
            <a:ext cx="10515600" cy="5125156"/>
          </a:xfrm>
        </p:spPr>
        <p:txBody>
          <a:bodyPr>
            <a:normAutofit fontScale="85000" lnSpcReduction="10000"/>
          </a:bodyPr>
          <a:lstStyle/>
          <a:p>
            <a:r>
              <a:rPr lang="pl-PL" b="1" dirty="0">
                <a:solidFill>
                  <a:schemeClr val="accent5"/>
                </a:solidFill>
              </a:rPr>
              <a:t>Czynności wyraźne</a:t>
            </a:r>
            <a:r>
              <a:rPr lang="pl-PL" dirty="0">
                <a:solidFill>
                  <a:schemeClr val="accent5"/>
                </a:solidFill>
              </a:rPr>
              <a:t> (ekspresywne) </a:t>
            </a:r>
            <a:r>
              <a:rPr lang="pl-PL" dirty="0"/>
              <a:t>są komunikowane przez oświadczenia uczestników czynności (ustne, pisemne),</a:t>
            </a:r>
          </a:p>
          <a:p>
            <a:r>
              <a:rPr lang="pl-PL" b="1" dirty="0">
                <a:solidFill>
                  <a:schemeClr val="accent5"/>
                </a:solidFill>
              </a:rPr>
              <a:t>Czynności dorozumiane</a:t>
            </a:r>
            <a:r>
              <a:rPr lang="pl-PL" dirty="0">
                <a:solidFill>
                  <a:schemeClr val="accent5"/>
                </a:solidFill>
              </a:rPr>
              <a:t> (</a:t>
            </a:r>
            <a:r>
              <a:rPr lang="pl-PL" dirty="0" err="1">
                <a:solidFill>
                  <a:schemeClr val="accent5"/>
                </a:solidFill>
              </a:rPr>
              <a:t>konkludentne</a:t>
            </a:r>
            <a:r>
              <a:rPr lang="pl-PL" dirty="0">
                <a:solidFill>
                  <a:schemeClr val="accent5"/>
                </a:solidFill>
              </a:rPr>
              <a:t>) </a:t>
            </a:r>
            <a:r>
              <a:rPr lang="pl-PL" dirty="0"/>
              <a:t>są komunikowane przez samo zachowanie się, które w konkretnej sytuacji wskazuje na cel i istotę czynności,</a:t>
            </a:r>
          </a:p>
          <a:p>
            <a:r>
              <a:rPr lang="pl-PL" dirty="0"/>
              <a:t>Zasadą jest dokonywanie czynności w sposób wyraźny, ale niekiedy może zdarzyć się inaczej np. nie wydano postanowienia o dopuszczeniu pokrzywdzonego do występowania w roli oskarżyciela posiłkowego, ale dopuszczono go faktycznie do występowania w tej roli na rozprawie,</a:t>
            </a:r>
          </a:p>
          <a:p>
            <a:r>
              <a:rPr lang="pl-PL" dirty="0"/>
              <a:t>Podobnie w sytuacji, gdy organ procesowy, bez wydania decyzji o uwzględnieniu wniosku dowodowego, przeprowadza wnioskowany dowód, w sposób dorozumiany należy przyjąć, że wcześniej wydał decyzję (zarządzenie lub postanowienie) o uwzględnieniu wniosku dowodowego i dopuszczeniu dowodu,</a:t>
            </a:r>
          </a:p>
          <a:p>
            <a:r>
              <a:rPr lang="pl-PL" dirty="0"/>
              <a:t>Czynność dorozumiana nie może dotyczyć decyzji zaskarżalnych i środków zaskarżenia, decyzji w przedmiocie środków przymusu, a także decyzji o zmianie stadium procesowego.</a:t>
            </a:r>
          </a:p>
        </p:txBody>
      </p:sp>
    </p:spTree>
    <p:extLst>
      <p:ext uri="{BB962C8B-B14F-4D97-AF65-F5344CB8AC3E}">
        <p14:creationId xmlns:p14="http://schemas.microsoft.com/office/powerpoint/2010/main" val="134418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289747508"/>
              </p:ext>
            </p:extLst>
          </p:nvPr>
        </p:nvGraphicFramePr>
        <p:xfrm>
          <a:off x="2991553" y="654755"/>
          <a:ext cx="11559823" cy="55827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673985" y="465586"/>
            <a:ext cx="4261121" cy="2369880"/>
          </a:xfrm>
          <a:prstGeom prst="rect">
            <a:avLst/>
          </a:prstGeom>
          <a:noFill/>
        </p:spPr>
        <p:txBody>
          <a:bodyPr wrap="square" rtlCol="0">
            <a:spAutoFit/>
          </a:bodyPr>
          <a:lstStyle/>
          <a:p>
            <a:r>
              <a:rPr lang="pl-PL" sz="3200" dirty="0"/>
              <a:t>Systematyka czynności </a:t>
            </a:r>
          </a:p>
          <a:p>
            <a:r>
              <a:rPr lang="pl-PL" sz="3200" dirty="0"/>
              <a:t>procesowych </a:t>
            </a:r>
          </a:p>
          <a:p>
            <a:r>
              <a:rPr lang="pl-PL" sz="3200" dirty="0">
                <a:solidFill>
                  <a:schemeClr val="accent5"/>
                </a:solidFill>
              </a:rPr>
              <a:t>ze względu na ich charakter</a:t>
            </a:r>
            <a:endParaRPr lang="pl-PL" sz="2800" dirty="0">
              <a:solidFill>
                <a:schemeClr val="accent5"/>
              </a:solidFill>
            </a:endParaRPr>
          </a:p>
          <a:p>
            <a:r>
              <a:rPr lang="pl-PL" sz="2000" dirty="0"/>
              <a:t>(wg S. Waltosia)</a:t>
            </a:r>
          </a:p>
        </p:txBody>
      </p:sp>
    </p:spTree>
    <p:extLst>
      <p:ext uri="{BB962C8B-B14F-4D97-AF65-F5344CB8AC3E}">
        <p14:creationId xmlns:p14="http://schemas.microsoft.com/office/powerpoint/2010/main" val="636934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Czynności realne/spostrzeżenia/oświadczenia</a:t>
            </a:r>
          </a:p>
        </p:txBody>
      </p:sp>
      <p:sp>
        <p:nvSpPr>
          <p:cNvPr id="3" name="Symbol zastępczy zawartości 2"/>
          <p:cNvSpPr>
            <a:spLocks noGrp="1"/>
          </p:cNvSpPr>
          <p:nvPr>
            <p:ph idx="1"/>
          </p:nvPr>
        </p:nvSpPr>
        <p:spPr>
          <a:xfrm>
            <a:off x="838200" y="1535288"/>
            <a:ext cx="10515600" cy="5068711"/>
          </a:xfrm>
        </p:spPr>
        <p:txBody>
          <a:bodyPr>
            <a:normAutofit/>
          </a:bodyPr>
          <a:lstStyle/>
          <a:p>
            <a:r>
              <a:rPr lang="pl-PL" b="1" dirty="0">
                <a:solidFill>
                  <a:schemeClr val="accent5"/>
                </a:solidFill>
              </a:rPr>
              <a:t>Czynności realne</a:t>
            </a:r>
            <a:r>
              <a:rPr lang="pl-PL" dirty="0">
                <a:solidFill>
                  <a:schemeClr val="accent5"/>
                </a:solidFill>
              </a:rPr>
              <a:t> </a:t>
            </a:r>
            <a:r>
              <a:rPr lang="pl-PL" dirty="0"/>
              <a:t>polegają na dokonywaniu zmian w sytuacji zewnętrznej, np. przeszukanie osoby lub pomieszczeń, otwarcie zwłok, zatrzymanie osoby, tymczasowe aresztowanie oskarżonego,</a:t>
            </a:r>
          </a:p>
          <a:p>
            <a:r>
              <a:rPr lang="pl-PL" b="1" dirty="0">
                <a:solidFill>
                  <a:schemeClr val="accent5"/>
                </a:solidFill>
              </a:rPr>
              <a:t>Spostrzeżenia procesowe</a:t>
            </a:r>
            <a:r>
              <a:rPr lang="pl-PL" dirty="0">
                <a:solidFill>
                  <a:schemeClr val="accent5"/>
                </a:solidFill>
              </a:rPr>
              <a:t> </a:t>
            </a:r>
            <a:r>
              <a:rPr lang="pl-PL" dirty="0"/>
              <a:t>to przyjmowanie informacji oraz percepcja wrażeń zmysłowych przy dokonywaniu czynności procesowych, np.: oględziny miejsca lub rzeczy, eksperyment procesowy,</a:t>
            </a:r>
          </a:p>
          <a:p>
            <a:pPr>
              <a:buClr>
                <a:schemeClr val="accent5"/>
              </a:buClr>
            </a:pPr>
            <a:r>
              <a:rPr lang="pl-PL" b="1" dirty="0">
                <a:solidFill>
                  <a:schemeClr val="accent5"/>
                </a:solidFill>
              </a:rPr>
              <a:t>Oświadczenia</a:t>
            </a:r>
            <a:r>
              <a:rPr lang="pl-PL" dirty="0"/>
              <a:t> dzieli się na oświadczenia wiedzy i oświadczenia woli,</a:t>
            </a:r>
          </a:p>
          <a:p>
            <a:r>
              <a:rPr lang="pl-PL" dirty="0">
                <a:solidFill>
                  <a:schemeClr val="accent5"/>
                </a:solidFill>
              </a:rPr>
              <a:t>Oświadczenia wiedzy </a:t>
            </a:r>
            <a:r>
              <a:rPr lang="pl-PL" dirty="0"/>
              <a:t>pozwalają uczestnikom procesu posiadane przez nich informacje (np. zeznania świadka, opinia biegłego),</a:t>
            </a:r>
          </a:p>
          <a:p>
            <a:r>
              <a:rPr lang="pl-PL" dirty="0">
                <a:solidFill>
                  <a:schemeClr val="accent5"/>
                </a:solidFill>
              </a:rPr>
              <a:t>Oświadczenia woli </a:t>
            </a:r>
            <a:r>
              <a:rPr lang="pl-PL" dirty="0"/>
              <a:t>stanowią formę uzewnętrznienia woli lub dążeń uczestnika procesu.</a:t>
            </a:r>
          </a:p>
        </p:txBody>
      </p:sp>
    </p:spTree>
    <p:extLst>
      <p:ext uri="{BB962C8B-B14F-4D97-AF65-F5344CB8AC3E}">
        <p14:creationId xmlns:p14="http://schemas.microsoft.com/office/powerpoint/2010/main" val="9196234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72979"/>
            <a:ext cx="10515600" cy="1325563"/>
          </a:xfrm>
        </p:spPr>
        <p:txBody>
          <a:bodyPr/>
          <a:lstStyle/>
          <a:p>
            <a:r>
              <a:rPr lang="pl-PL" dirty="0"/>
              <a:t>Oświadczenia woli</a:t>
            </a:r>
          </a:p>
        </p:txBody>
      </p:sp>
      <p:sp>
        <p:nvSpPr>
          <p:cNvPr id="3" name="Symbol zastępczy zawartości 2"/>
          <p:cNvSpPr>
            <a:spLocks noGrp="1"/>
          </p:cNvSpPr>
          <p:nvPr>
            <p:ph idx="1"/>
          </p:nvPr>
        </p:nvSpPr>
        <p:spPr>
          <a:xfrm>
            <a:off x="838200" y="1564105"/>
            <a:ext cx="10515600" cy="5293895"/>
          </a:xfrm>
        </p:spPr>
        <p:txBody>
          <a:bodyPr>
            <a:normAutofit fontScale="92500" lnSpcReduction="20000"/>
          </a:bodyPr>
          <a:lstStyle/>
          <a:p>
            <a:r>
              <a:rPr lang="pl-PL" dirty="0"/>
              <a:t>Należą do najważniejszych czynności procesowych,</a:t>
            </a:r>
          </a:p>
          <a:p>
            <a:r>
              <a:rPr lang="pl-PL" dirty="0"/>
              <a:t>Dzielą się na oświadczenia postulujące i imperatywne,</a:t>
            </a:r>
          </a:p>
          <a:p>
            <a:r>
              <a:rPr lang="pl-PL" b="1" dirty="0"/>
              <a:t>Oświadczenia postulujące </a:t>
            </a:r>
            <a:r>
              <a:rPr lang="pl-PL" dirty="0"/>
              <a:t>składane są przez uczestników organom procesowym, oświadczenia takie nie wiążą tych organów np. wniosek dowodowy,</a:t>
            </a:r>
          </a:p>
          <a:p>
            <a:r>
              <a:rPr lang="pl-PL" b="1" dirty="0"/>
              <a:t>Oświadczenia imperatywne (władcze) </a:t>
            </a:r>
            <a:r>
              <a:rPr lang="pl-PL" dirty="0"/>
              <a:t>wydawane są przez organy procesowe i z reguły mają charakter wiążący dla uczestników procesu np. postanowienie o oddaleniu wniosku dowodowego,</a:t>
            </a:r>
          </a:p>
          <a:p>
            <a:r>
              <a:rPr lang="pl-PL" dirty="0"/>
              <a:t>Można je podzielić na </a:t>
            </a:r>
            <a:r>
              <a:rPr lang="pl-PL" b="1" dirty="0"/>
              <a:t>polecenia</a:t>
            </a:r>
            <a:r>
              <a:rPr lang="pl-PL" dirty="0"/>
              <a:t> (wiążące tylko adresata polecenia np. funkcjonariusza Policji) oraz </a:t>
            </a:r>
            <a:r>
              <a:rPr lang="pl-PL" b="1" dirty="0"/>
              <a:t>decyzje procesowe</a:t>
            </a:r>
            <a:r>
              <a:rPr lang="pl-PL" dirty="0"/>
              <a:t>:</a:t>
            </a:r>
          </a:p>
          <a:p>
            <a:pPr>
              <a:spcAft>
                <a:spcPts val="1200"/>
              </a:spcAft>
            </a:pPr>
            <a:r>
              <a:rPr lang="pl-PL" dirty="0"/>
              <a:t>Decyzje procesowe dzielą się na: </a:t>
            </a:r>
          </a:p>
          <a:p>
            <a:pPr marL="914400" lvl="1" indent="-457200">
              <a:buFont typeface="+mj-lt"/>
              <a:buAutoNum type="alphaLcParenR"/>
            </a:pPr>
            <a:r>
              <a:rPr lang="pl-PL" b="1" dirty="0">
                <a:solidFill>
                  <a:schemeClr val="accent5"/>
                </a:solidFill>
              </a:rPr>
              <a:t>Wyroki,</a:t>
            </a:r>
          </a:p>
          <a:p>
            <a:pPr marL="914400" lvl="1" indent="-457200">
              <a:spcAft>
                <a:spcPts val="600"/>
              </a:spcAft>
              <a:buFont typeface="+mj-lt"/>
              <a:buAutoNum type="alphaLcParenR"/>
            </a:pPr>
            <a:r>
              <a:rPr lang="pl-PL" b="1" dirty="0">
                <a:solidFill>
                  <a:schemeClr val="accent5"/>
                </a:solidFill>
              </a:rPr>
              <a:t>Postanowienia,</a:t>
            </a:r>
          </a:p>
          <a:p>
            <a:pPr marL="914400" lvl="1" indent="-457200">
              <a:buFont typeface="+mj-lt"/>
              <a:buAutoNum type="alphaLcParenR"/>
            </a:pPr>
            <a:r>
              <a:rPr lang="pl-PL" b="1" dirty="0">
                <a:solidFill>
                  <a:schemeClr val="accent5"/>
                </a:solidFill>
              </a:rPr>
              <a:t>Zarządzenia</a:t>
            </a:r>
          </a:p>
        </p:txBody>
      </p:sp>
      <p:sp>
        <p:nvSpPr>
          <p:cNvPr id="6" name="pole tekstowe 5"/>
          <p:cNvSpPr txBox="1"/>
          <p:nvPr/>
        </p:nvSpPr>
        <p:spPr>
          <a:xfrm>
            <a:off x="4140346" y="5540459"/>
            <a:ext cx="6051885" cy="461665"/>
          </a:xfrm>
          <a:prstGeom prst="rect">
            <a:avLst/>
          </a:prstGeom>
          <a:noFill/>
        </p:spPr>
        <p:txBody>
          <a:bodyPr wrap="square" rtlCol="0">
            <a:spAutoFit/>
          </a:bodyPr>
          <a:lstStyle/>
          <a:p>
            <a:r>
              <a:rPr lang="pl-PL" sz="2400" b="1" dirty="0"/>
              <a:t>orzeczenia </a:t>
            </a:r>
            <a:r>
              <a:rPr lang="pl-PL" sz="2400" dirty="0"/>
              <a:t>dotyczą kwestii merytorycznych </a:t>
            </a:r>
          </a:p>
        </p:txBody>
      </p:sp>
      <p:sp>
        <p:nvSpPr>
          <p:cNvPr id="8" name="pole tekstowe 7"/>
          <p:cNvSpPr txBox="1"/>
          <p:nvPr/>
        </p:nvSpPr>
        <p:spPr>
          <a:xfrm>
            <a:off x="3982302" y="6062134"/>
            <a:ext cx="6051885" cy="461665"/>
          </a:xfrm>
          <a:prstGeom prst="rect">
            <a:avLst/>
          </a:prstGeom>
          <a:noFill/>
        </p:spPr>
        <p:txBody>
          <a:bodyPr wrap="square" rtlCol="0">
            <a:spAutoFit/>
          </a:bodyPr>
          <a:lstStyle/>
          <a:p>
            <a:r>
              <a:rPr lang="pl-PL" sz="2400" dirty="0"/>
              <a:t>dotyczące kwestii o charakterze porządkowym</a:t>
            </a:r>
          </a:p>
        </p:txBody>
      </p:sp>
      <p:sp>
        <p:nvSpPr>
          <p:cNvPr id="4" name="Nawias klamrowy zamykający 3">
            <a:extLst>
              <a:ext uri="{FF2B5EF4-FFF2-40B4-BE49-F238E27FC236}">
                <a16:creationId xmlns:a16="http://schemas.microsoft.com/office/drawing/2014/main" id="{54BA5E65-26D4-4D15-A13B-3269D80E27DD}"/>
              </a:ext>
            </a:extLst>
          </p:cNvPr>
          <p:cNvSpPr/>
          <p:nvPr/>
        </p:nvSpPr>
        <p:spPr>
          <a:xfrm>
            <a:off x="3757711" y="5480450"/>
            <a:ext cx="224591" cy="581684"/>
          </a:xfrm>
          <a:prstGeom prst="rightBrace">
            <a:avLst>
              <a:gd name="adj1" fmla="val 33519"/>
              <a:gd name="adj2" fmla="val 50000"/>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de-DE"/>
          </a:p>
        </p:txBody>
      </p:sp>
      <p:cxnSp>
        <p:nvCxnSpPr>
          <p:cNvPr id="12" name="Łącznik prosty 11">
            <a:extLst>
              <a:ext uri="{FF2B5EF4-FFF2-40B4-BE49-F238E27FC236}">
                <a16:creationId xmlns:a16="http://schemas.microsoft.com/office/drawing/2014/main" id="{2A7E1F30-A216-42D4-BC20-F10AC1F65DED}"/>
              </a:ext>
            </a:extLst>
          </p:cNvPr>
          <p:cNvCxnSpPr/>
          <p:nvPr/>
        </p:nvCxnSpPr>
        <p:spPr>
          <a:xfrm>
            <a:off x="3307644" y="6292967"/>
            <a:ext cx="517206" cy="0"/>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4505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38200" y="316146"/>
            <a:ext cx="10515600" cy="1325563"/>
          </a:xfrm>
        </p:spPr>
        <p:txBody>
          <a:bodyPr/>
          <a:lstStyle/>
          <a:p>
            <a:r>
              <a:rPr lang="pl-PL" b="1" dirty="0">
                <a:solidFill>
                  <a:schemeClr val="accent5"/>
                </a:solidFill>
              </a:rPr>
              <a:t>Wyrok</a:t>
            </a:r>
          </a:p>
        </p:txBody>
      </p:sp>
      <p:sp>
        <p:nvSpPr>
          <p:cNvPr id="3" name="Symbol zastępczy zawartości 2"/>
          <p:cNvSpPr>
            <a:spLocks noGrp="1"/>
          </p:cNvSpPr>
          <p:nvPr>
            <p:ph idx="1"/>
          </p:nvPr>
        </p:nvSpPr>
        <p:spPr>
          <a:xfrm>
            <a:off x="838200" y="1371600"/>
            <a:ext cx="10515600" cy="5295984"/>
          </a:xfrm>
        </p:spPr>
        <p:txBody>
          <a:bodyPr>
            <a:normAutofit fontScale="92500" lnSpcReduction="10000"/>
          </a:bodyPr>
          <a:lstStyle/>
          <a:p>
            <a:r>
              <a:rPr lang="pl-PL" dirty="0"/>
              <a:t>Wyrok to orzeczenie sądu rozstrzygające o zasadniczym przedmiocie procesu, a zatem o kwestii odpowiedzialności prawnej oskarżonego.</a:t>
            </a:r>
          </a:p>
          <a:p>
            <a:r>
              <a:rPr lang="pl-PL" dirty="0"/>
              <a:t>Można wyróżnić następujące rodzaje wyroków:</a:t>
            </a:r>
          </a:p>
          <a:p>
            <a:pPr lvl="1"/>
            <a:r>
              <a:rPr lang="pl-PL" dirty="0"/>
              <a:t>zwyczajne i nakazowe,</a:t>
            </a:r>
          </a:p>
          <a:p>
            <a:pPr lvl="1"/>
            <a:r>
              <a:rPr lang="pl-PL" dirty="0"/>
              <a:t>skazujące, warunkowo umarzające, umarzające i uniewinniające </a:t>
            </a:r>
            <a:r>
              <a:rPr lang="pl-PL" dirty="0">
                <a:solidFill>
                  <a:srgbClr val="CC3399"/>
                </a:solidFill>
              </a:rPr>
              <a:t>(I instancja)</a:t>
            </a:r>
            <a:r>
              <a:rPr lang="pl-PL" dirty="0"/>
              <a:t>,</a:t>
            </a:r>
          </a:p>
          <a:p>
            <a:pPr lvl="1"/>
            <a:r>
              <a:rPr lang="pl-PL" dirty="0"/>
              <a:t>utrzymujące w mocy, zmieniające, uchylająca wyrok sądu pierwszej instancji (w przypadku uchylenia następuje dodatkowo albo umorzenie postępowania albo przekazanie sprawy do ponownego rozpoznania </a:t>
            </a:r>
            <a:r>
              <a:rPr lang="pl-PL" dirty="0">
                <a:solidFill>
                  <a:srgbClr val="CC3399"/>
                </a:solidFill>
              </a:rPr>
              <a:t>(II instancja)</a:t>
            </a:r>
            <a:r>
              <a:rPr lang="pl-PL" dirty="0"/>
              <a:t>,</a:t>
            </a:r>
          </a:p>
          <a:p>
            <a:pPr lvl="1"/>
            <a:r>
              <a:rPr lang="pl-PL" dirty="0"/>
              <a:t>łączne,</a:t>
            </a:r>
          </a:p>
          <a:p>
            <a:pPr lvl="1"/>
            <a:r>
              <a:rPr lang="pl-PL" dirty="0"/>
              <a:t>w przedmiocie odszkodowania za niesłuszne skazanie.</a:t>
            </a:r>
          </a:p>
          <a:p>
            <a:r>
              <a:rPr lang="pl-PL" dirty="0"/>
              <a:t>Z reguły wydawany jest po przeprowadzeniu rozprawy, istnieją jednak możliwości wyrokowania na posiedzeniu (zob. np. art. 343 § 6 k.p.k.),</a:t>
            </a:r>
          </a:p>
          <a:p>
            <a:r>
              <a:rPr lang="pl-PL" dirty="0"/>
              <a:t>Wyrok wydawany jest w imieniu Rzeczypospolitej Polskiej. Ogłaszany jest publicznie przez przewodniczącego składu orzekającego. W trakcie ogłaszania wszyscy obecni, z wyjątkiem sądu, stoją.</a:t>
            </a:r>
          </a:p>
        </p:txBody>
      </p:sp>
    </p:spTree>
    <p:extLst>
      <p:ext uri="{BB962C8B-B14F-4D97-AF65-F5344CB8AC3E}">
        <p14:creationId xmlns:p14="http://schemas.microsoft.com/office/powerpoint/2010/main" val="3532467222"/>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332</TotalTime>
  <Words>2718</Words>
  <Application>Microsoft Office PowerPoint</Application>
  <PresentationFormat>Panoramiczny</PresentationFormat>
  <Paragraphs>212</Paragraphs>
  <Slides>24</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24</vt:i4>
      </vt:variant>
    </vt:vector>
  </HeadingPairs>
  <TitlesOfParts>
    <vt:vector size="29" baseType="lpstr">
      <vt:lpstr>Arial</vt:lpstr>
      <vt:lpstr>Calibri</vt:lpstr>
      <vt:lpstr>Calibri Light</vt:lpstr>
      <vt:lpstr>Symbol</vt:lpstr>
      <vt:lpstr>Motyw pakietu Office</vt:lpstr>
      <vt:lpstr>Prezentacja programu PowerPoint</vt:lpstr>
      <vt:lpstr>Wprowadzenie</vt:lpstr>
      <vt:lpstr>Prezentacja programu PowerPoint</vt:lpstr>
      <vt:lpstr>Czynności rozpoznawcze i wykonawcze</vt:lpstr>
      <vt:lpstr>Czynności wyraźne i dorozumiane</vt:lpstr>
      <vt:lpstr>Prezentacja programu PowerPoint</vt:lpstr>
      <vt:lpstr>Czynności realne/spostrzeżenia/oświadczenia</vt:lpstr>
      <vt:lpstr>Oświadczenia woli</vt:lpstr>
      <vt:lpstr>Wyrok</vt:lpstr>
      <vt:lpstr>Wyrok</vt:lpstr>
      <vt:lpstr>Postanowienie</vt:lpstr>
      <vt:lpstr>Zarządzenie</vt:lpstr>
      <vt:lpstr>Prawidłowość czynności procesowych</vt:lpstr>
      <vt:lpstr>Prezentacja programu PowerPoint</vt:lpstr>
      <vt:lpstr>Konwalidacja i konwersja</vt:lpstr>
      <vt:lpstr>Odwołalność czynności procesowych</vt:lpstr>
      <vt:lpstr>Porządek czynności procesowych (1)</vt:lpstr>
      <vt:lpstr>Regulacja szczególna w okresie pandemii</vt:lpstr>
      <vt:lpstr>Porządek czynności procesowych (2)</vt:lpstr>
      <vt:lpstr>Prezentacja programu PowerPoint</vt:lpstr>
      <vt:lpstr>Terminy</vt:lpstr>
      <vt:lpstr>Dokumentowanie czynności procesowych</vt:lpstr>
      <vt:lpstr>Protokół</vt:lpstr>
      <vt:lpstr>Dziękuję za uwagę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Artur Kowalczyk</dc:creator>
  <cp:lastModifiedBy>Artur Kowalczyk</cp:lastModifiedBy>
  <cp:revision>78</cp:revision>
  <dcterms:created xsi:type="dcterms:W3CDTF">2016-11-09T22:46:14Z</dcterms:created>
  <dcterms:modified xsi:type="dcterms:W3CDTF">2021-11-28T12:15:47Z</dcterms:modified>
</cp:coreProperties>
</file>