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91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040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95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38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587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101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5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311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439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30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35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18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54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850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42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44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78D4F-37A0-4657-92BD-F48BB3A15916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D3CF3E-83D5-444C-B2F1-120CA62943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9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6364" y="768927"/>
            <a:ext cx="9888248" cy="2262781"/>
          </a:xfrm>
        </p:spPr>
        <p:txBody>
          <a:bodyPr/>
          <a:lstStyle/>
          <a:p>
            <a:r>
              <a:rPr lang="pl-PL" dirty="0"/>
              <a:t>Etyka zawodów prawniczych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50304" y="4297088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Ćwiczenia nr </a:t>
            </a:r>
            <a:r>
              <a:rPr lang="pl-PL" dirty="0" smtClean="0"/>
              <a:t>4</a:t>
            </a:r>
            <a:endParaRPr lang="pl-PL" dirty="0"/>
          </a:p>
          <a:p>
            <a:r>
              <a:rPr lang="pl-PL" dirty="0"/>
              <a:t>mgr Martyna Stępień</a:t>
            </a:r>
          </a:p>
          <a:p>
            <a:r>
              <a:rPr lang="pl-PL" dirty="0"/>
              <a:t>Katedra Teorii i Filozofii Prawa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174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1280890"/>
          </a:xfrm>
        </p:spPr>
        <p:txBody>
          <a:bodyPr/>
          <a:lstStyle/>
          <a:p>
            <a:r>
              <a:rPr lang="pl-PL" dirty="0" smtClean="0"/>
              <a:t>PODSTAWOWE ZASADY ETYKI PRAWNICZEJ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62545" y="2068946"/>
            <a:ext cx="8915400" cy="377762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Zasady w sensie DYREKTYWALNYM</a:t>
            </a:r>
          </a:p>
          <a:p>
            <a:r>
              <a:rPr lang="pl-PL" sz="2400" dirty="0" smtClean="0"/>
              <a:t>Zasady w sensie OPISOWYM</a:t>
            </a:r>
          </a:p>
          <a:p>
            <a:endParaRPr lang="pl-PL" sz="2400" dirty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/>
          </a:p>
          <a:p>
            <a:r>
              <a:rPr lang="pl-PL" sz="2400" dirty="0" smtClean="0"/>
              <a:t>ZASADY a REGUŁY</a:t>
            </a:r>
          </a:p>
        </p:txBody>
      </p:sp>
    </p:spTree>
    <p:extLst>
      <p:ext uri="{BB962C8B-B14F-4D97-AF65-F5344CB8AC3E}">
        <p14:creationId xmlns:p14="http://schemas.microsoft.com/office/powerpoint/2010/main" val="165390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34836" y="624110"/>
            <a:ext cx="10039927" cy="1280890"/>
          </a:xfrm>
        </p:spPr>
        <p:txBody>
          <a:bodyPr/>
          <a:lstStyle/>
          <a:p>
            <a:pPr algn="ctr"/>
            <a:r>
              <a:rPr lang="pl-PL" dirty="0" smtClean="0"/>
              <a:t>FUNKCJE podstawowych zasad etyki prawniczej: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400" dirty="0" smtClean="0"/>
              <a:t>Funkcje </a:t>
            </a:r>
            <a:r>
              <a:rPr lang="pl-PL" sz="2400" b="1" dirty="0" smtClean="0"/>
              <a:t>integrujące</a:t>
            </a:r>
            <a:r>
              <a:rPr lang="pl-PL" sz="2400" dirty="0" smtClean="0"/>
              <a:t>;</a:t>
            </a:r>
          </a:p>
          <a:p>
            <a:endParaRPr lang="pl-PL" sz="2400" dirty="0" smtClean="0"/>
          </a:p>
          <a:p>
            <a:r>
              <a:rPr lang="pl-PL" sz="2400" dirty="0" smtClean="0"/>
              <a:t>Funkcje swoistych </a:t>
            </a:r>
            <a:r>
              <a:rPr lang="pl-PL" sz="2400" b="1" dirty="0" smtClean="0"/>
              <a:t>reguł kolizyjnych</a:t>
            </a:r>
            <a:r>
              <a:rPr lang="pl-PL" sz="2400" dirty="0" smtClean="0"/>
              <a:t>;</a:t>
            </a:r>
          </a:p>
          <a:p>
            <a:endParaRPr lang="pl-PL" sz="2400" dirty="0" smtClean="0"/>
          </a:p>
          <a:p>
            <a:r>
              <a:rPr lang="pl-PL" sz="2400" dirty="0" smtClean="0"/>
              <a:t>Funkcje </a:t>
            </a:r>
            <a:r>
              <a:rPr lang="pl-PL" sz="2400" b="1" dirty="0" smtClean="0"/>
              <a:t>uzupełniające</a:t>
            </a:r>
            <a:r>
              <a:rPr lang="pl-PL" sz="2400" dirty="0" smtClean="0"/>
              <a:t>.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8597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1783" y="624110"/>
            <a:ext cx="9832830" cy="1280890"/>
          </a:xfrm>
        </p:spPr>
        <p:txBody>
          <a:bodyPr>
            <a:normAutofit fontScale="90000"/>
          </a:bodyPr>
          <a:lstStyle/>
          <a:p>
            <a:r>
              <a:rPr lang="pl-PL" dirty="0"/>
              <a:t>http://etykaprawnicza.pl/wp-content/uploads/2018/02/Etyka_zawodow_prawniczych_etyka_prawnicza.pdf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400" dirty="0" smtClean="0"/>
              <a:t>„Zaufanie (lojalność)” str. </a:t>
            </a:r>
            <a:r>
              <a:rPr lang="pl-PL" sz="2400" b="1" dirty="0" smtClean="0"/>
              <a:t>98-105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74362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5470" y="670291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Pytania do tekstu: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15470" y="1311564"/>
            <a:ext cx="8915400" cy="5546436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pl-PL" sz="2000" dirty="0" smtClean="0"/>
              <a:t>Czym jest zaufanie?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Co oznacza zasada zaufania w sensie normatywnym?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Jakie są dwa aspekty zasady zaufania w etyce prawniczej?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Jak nazywa się zasada odnosząca się do zasady zaufania w relacji prawnik-klient? Na czym polega? Jakich zawodów prawniczych dotyczy?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Jakie zasady można wyprowadzić z zasady lojalności?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Jakie są ograniczenia dopuszczalnej działalności prawnika na rzecz klienta?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Jakie jest rozwiązanie kolizji pomiędzy zasadami koleżeństwa zawodowego a uzasadnionym interesem klienta?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Co oznacza zasada rzeczowości?</a:t>
            </a:r>
          </a:p>
          <a:p>
            <a:pPr>
              <a:buFont typeface="+mj-lt"/>
              <a:buAutoNum type="arabicPeriod"/>
            </a:pPr>
            <a:r>
              <a:rPr lang="pl-PL" sz="2000" dirty="0" smtClean="0"/>
              <a:t>Jakie są typowe modele relacji prawnik-klient wg R. </a:t>
            </a:r>
            <a:r>
              <a:rPr lang="pl-PL" sz="2000" dirty="0" err="1" smtClean="0"/>
              <a:t>Sarkowicza</a:t>
            </a:r>
            <a:r>
              <a:rPr lang="pl-PL" sz="2000" dirty="0" smtClean="0"/>
              <a:t>?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417276540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321</TotalTime>
  <Words>152</Words>
  <Application>Microsoft Office PowerPoint</Application>
  <PresentationFormat>Panoramiczny</PresentationFormat>
  <Paragraphs>32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Smuga</vt:lpstr>
      <vt:lpstr>Etyka zawodów prawniczych</vt:lpstr>
      <vt:lpstr>PODSTAWOWE ZASADY ETYKI PRAWNICZEJ</vt:lpstr>
      <vt:lpstr>FUNKCJE podstawowych zasad etyki prawniczej:</vt:lpstr>
      <vt:lpstr>http://etykaprawnicza.pl/wp-content/uploads/2018/02/Etyka_zawodow_prawniczych_etyka_prawnicza.pdf</vt:lpstr>
      <vt:lpstr>Pytania do tekstu: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zawodów prawniczych</dc:title>
  <dc:creator>PC</dc:creator>
  <cp:lastModifiedBy>PC</cp:lastModifiedBy>
  <cp:revision>11</cp:revision>
  <dcterms:created xsi:type="dcterms:W3CDTF">2020-11-20T15:13:26Z</dcterms:created>
  <dcterms:modified xsi:type="dcterms:W3CDTF">2020-11-20T20:35:22Z</dcterms:modified>
</cp:coreProperties>
</file>