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4845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831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7640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0451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1987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8742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4270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058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587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516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401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2601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88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6629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578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34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C99F5-FBA4-4BC4-8066-B0C0EC1F2614}" type="datetimeFigureOut">
              <a:rPr lang="pl-PL" smtClean="0"/>
              <a:t>16.10.2020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54659A3-C02A-421C-8AB3-04A79B80F4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678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03928" y="565728"/>
            <a:ext cx="10285412" cy="2262781"/>
          </a:xfrm>
        </p:spPr>
        <p:txBody>
          <a:bodyPr/>
          <a:lstStyle/>
          <a:p>
            <a:r>
              <a:rPr lang="pl-PL" dirty="0" smtClean="0"/>
              <a:t>Etyka zawodów prawniczych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mgr Martyna Stępień </a:t>
            </a:r>
          </a:p>
          <a:p>
            <a:r>
              <a:rPr lang="pl-PL" dirty="0" smtClean="0"/>
              <a:t>Katedra Teorii i Filozofii Prawa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8999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07834" y="633347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MORALNOŚĆ to: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04121" y="2142837"/>
            <a:ext cx="8915400" cy="3777622"/>
          </a:xfrm>
        </p:spPr>
        <p:txBody>
          <a:bodyPr>
            <a:normAutofit/>
          </a:bodyPr>
          <a:lstStyle/>
          <a:p>
            <a:r>
              <a:rPr lang="pl-PL" sz="2400" dirty="0" smtClean="0"/>
              <a:t>Życie moralne, życie ludzkie, zarówno indywidualne, jak i społeczne, ujęte w świetle norm. </a:t>
            </a:r>
          </a:p>
          <a:p>
            <a:endParaRPr lang="pl-PL" sz="2400" dirty="0"/>
          </a:p>
          <a:p>
            <a:r>
              <a:rPr lang="pl-PL" sz="2400" dirty="0" smtClean="0"/>
              <a:t>Stan rzeczy, który da się badać (badanie faktów).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548222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61652" y="661055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NAUKA O MORALNOŚCI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61652" y="2207491"/>
            <a:ext cx="8915400" cy="3777622"/>
          </a:xfrm>
        </p:spPr>
        <p:txBody>
          <a:bodyPr>
            <a:normAutofit/>
          </a:bodyPr>
          <a:lstStyle/>
          <a:p>
            <a:r>
              <a:rPr lang="pl-PL" sz="2400" dirty="0" smtClean="0"/>
              <a:t>Badanie, którego przedmiotem jest </a:t>
            </a:r>
            <a:r>
              <a:rPr lang="pl-PL" sz="2400" b="1" dirty="0" smtClean="0"/>
              <a:t>życie moralne</a:t>
            </a:r>
            <a:r>
              <a:rPr lang="pl-PL" sz="2400" dirty="0" smtClean="0"/>
              <a:t>.</a:t>
            </a:r>
          </a:p>
          <a:p>
            <a:endParaRPr lang="pl-PL" sz="2400" dirty="0"/>
          </a:p>
          <a:p>
            <a:r>
              <a:rPr lang="pl-PL" sz="2400" dirty="0" smtClean="0"/>
              <a:t>Badanie faktów życia moralnego w sposób </a:t>
            </a:r>
            <a:r>
              <a:rPr lang="pl-PL" sz="2400" b="1" dirty="0" smtClean="0"/>
              <a:t>opisowy.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12542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61652" y="707238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ETYKA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57939" y="2244436"/>
            <a:ext cx="8915400" cy="3777622"/>
          </a:xfrm>
        </p:spPr>
        <p:txBody>
          <a:bodyPr>
            <a:normAutofit/>
          </a:bodyPr>
          <a:lstStyle/>
          <a:p>
            <a:r>
              <a:rPr lang="pl-PL" sz="2400" dirty="0" smtClean="0"/>
              <a:t>Określa co jest dobre a co złe.</a:t>
            </a:r>
          </a:p>
          <a:p>
            <a:endParaRPr lang="pl-PL" sz="2400" dirty="0"/>
          </a:p>
          <a:p>
            <a:r>
              <a:rPr lang="pl-PL" sz="2400" dirty="0" smtClean="0"/>
              <a:t>Do życia moralnego podchodzi w sposób </a:t>
            </a:r>
            <a:r>
              <a:rPr lang="pl-PL" sz="2400" b="1" dirty="0" smtClean="0"/>
              <a:t>normatywny</a:t>
            </a:r>
            <a:r>
              <a:rPr lang="pl-PL" sz="2400" dirty="0" smtClean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96987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Etyka jako refleksja nad normami: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Określa normy, reguły postępowań, czyli wydaje sądy o tym, co jest dobre a co złe i sądy te </a:t>
            </a:r>
            <a:r>
              <a:rPr lang="pl-PL" sz="2400" u="sng" dirty="0" smtClean="0"/>
              <a:t>uzasadnia</a:t>
            </a:r>
            <a:r>
              <a:rPr lang="pl-PL" sz="2400" dirty="0"/>
              <a:t> </a:t>
            </a:r>
            <a:r>
              <a:rPr lang="pl-PL" sz="2400" dirty="0" smtClean="0"/>
              <a:t>(UJĘCIE </a:t>
            </a:r>
            <a:r>
              <a:rPr lang="pl-PL" sz="2400" b="1" dirty="0" smtClean="0"/>
              <a:t>NORMATYWNE</a:t>
            </a:r>
            <a:r>
              <a:rPr lang="pl-PL" sz="2400" dirty="0" smtClean="0"/>
              <a:t>).</a:t>
            </a:r>
          </a:p>
          <a:p>
            <a:endParaRPr lang="pl-PL" sz="2400" dirty="0"/>
          </a:p>
          <a:p>
            <a:r>
              <a:rPr lang="pl-PL" sz="2400" dirty="0" smtClean="0"/>
              <a:t>Opisuje pojęcie dobra i zła w danej kulturze (UJĘCIE</a:t>
            </a:r>
            <a:r>
              <a:rPr lang="pl-PL" sz="2400" b="1" dirty="0" smtClean="0"/>
              <a:t> OPISOWE</a:t>
            </a:r>
            <a:r>
              <a:rPr lang="pl-PL" sz="2400" dirty="0" smtClean="0"/>
              <a:t>).</a:t>
            </a:r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683143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72488" y="688765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Etyka według </a:t>
            </a:r>
            <a:r>
              <a:rPr lang="pl-PL" b="1" dirty="0" smtClean="0"/>
              <a:t>metody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68775" y="2179781"/>
            <a:ext cx="8915400" cy="3777622"/>
          </a:xfrm>
        </p:spPr>
        <p:txBody>
          <a:bodyPr>
            <a:normAutofit/>
          </a:bodyPr>
          <a:lstStyle/>
          <a:p>
            <a:r>
              <a:rPr lang="pl-PL" sz="2400" dirty="0" smtClean="0"/>
              <a:t>Etyka SYSTEMOWA</a:t>
            </a:r>
          </a:p>
          <a:p>
            <a:endParaRPr lang="pl-PL" sz="2400" dirty="0"/>
          </a:p>
          <a:p>
            <a:r>
              <a:rPr lang="pl-PL" sz="2400" dirty="0" smtClean="0"/>
              <a:t>Etyka KODEKSOWA</a:t>
            </a:r>
          </a:p>
          <a:p>
            <a:endParaRPr lang="pl-PL" sz="2400" dirty="0"/>
          </a:p>
          <a:p>
            <a:r>
              <a:rPr lang="pl-PL" sz="2400" dirty="0" smtClean="0"/>
              <a:t>Etyka SYTUACYJNA/PONOWOCZESNA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161525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90961" y="799600"/>
            <a:ext cx="8911687" cy="51393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Ćwiczenie na </a:t>
            </a:r>
            <a:r>
              <a:rPr lang="pl-PL" u="sng" dirty="0" smtClean="0"/>
              <a:t>następne zajęcia</a:t>
            </a:r>
            <a:r>
              <a:rPr lang="pl-PL" dirty="0" smtClean="0"/>
              <a:t>: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1. Jaki powinien być dobry prawnik?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2. Co to znaczy, że prawnik postępuje etycznie? (Kiedy postępuje etycznie?)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3. Czy dobry prawnik powinien być dobrym człowiekiem?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307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29506" y="3025564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Dziękuję za uwagę! 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745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06235" y="688764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KONSULTACJE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02522" y="1634835"/>
            <a:ext cx="8915400" cy="4959929"/>
          </a:xfrm>
        </p:spPr>
        <p:txBody>
          <a:bodyPr>
            <a:normAutofit/>
          </a:bodyPr>
          <a:lstStyle/>
          <a:p>
            <a:r>
              <a:rPr lang="pl-PL" dirty="0"/>
              <a:t>w semestrze zimowym 2020/2021r</a:t>
            </a:r>
            <a:r>
              <a:rPr lang="pl-PL" dirty="0" smtClean="0"/>
              <a:t>.:</a:t>
            </a:r>
          </a:p>
          <a:p>
            <a:r>
              <a:rPr lang="pl-PL" b="1" dirty="0" smtClean="0"/>
              <a:t>17.10</a:t>
            </a:r>
            <a:r>
              <a:rPr lang="pl-PL" dirty="0" smtClean="0"/>
              <a:t>.2020r</a:t>
            </a:r>
            <a:r>
              <a:rPr lang="pl-PL" dirty="0"/>
              <a:t>. g. </a:t>
            </a:r>
            <a:r>
              <a:rPr lang="pl-PL" b="1" dirty="0"/>
              <a:t>17:00 - 18:00</a:t>
            </a:r>
            <a:r>
              <a:rPr lang="pl-PL" dirty="0"/>
              <a:t>; </a:t>
            </a:r>
            <a:endParaRPr lang="pl-PL" dirty="0" smtClean="0"/>
          </a:p>
          <a:p>
            <a:r>
              <a:rPr lang="pl-PL" b="1" dirty="0" smtClean="0"/>
              <a:t>24.10.</a:t>
            </a:r>
            <a:r>
              <a:rPr lang="pl-PL" dirty="0" smtClean="0"/>
              <a:t>2020r</a:t>
            </a:r>
            <a:r>
              <a:rPr lang="pl-PL" dirty="0"/>
              <a:t>. g. </a:t>
            </a:r>
            <a:r>
              <a:rPr lang="pl-PL" b="1" dirty="0"/>
              <a:t>10:00 - 11:00</a:t>
            </a:r>
            <a:r>
              <a:rPr lang="pl-PL" dirty="0"/>
              <a:t>; </a:t>
            </a:r>
            <a:endParaRPr lang="pl-PL" dirty="0" smtClean="0"/>
          </a:p>
          <a:p>
            <a:r>
              <a:rPr lang="pl-PL" b="1" dirty="0" smtClean="0"/>
              <a:t>7.11.</a:t>
            </a:r>
            <a:r>
              <a:rPr lang="pl-PL" dirty="0" smtClean="0"/>
              <a:t>2020r</a:t>
            </a:r>
            <a:r>
              <a:rPr lang="pl-PL" dirty="0"/>
              <a:t>. g. </a:t>
            </a:r>
            <a:r>
              <a:rPr lang="pl-PL" b="1" dirty="0"/>
              <a:t>9:30 - 10:30</a:t>
            </a:r>
            <a:r>
              <a:rPr lang="pl-PL" dirty="0"/>
              <a:t>; </a:t>
            </a:r>
            <a:endParaRPr lang="pl-PL" dirty="0" smtClean="0"/>
          </a:p>
          <a:p>
            <a:r>
              <a:rPr lang="pl-PL" b="1" dirty="0" smtClean="0"/>
              <a:t>21.11</a:t>
            </a:r>
            <a:r>
              <a:rPr lang="pl-PL" dirty="0" smtClean="0"/>
              <a:t>.2020r</a:t>
            </a:r>
            <a:r>
              <a:rPr lang="pl-PL" dirty="0"/>
              <a:t>. g. </a:t>
            </a:r>
            <a:r>
              <a:rPr lang="pl-PL" b="1" dirty="0"/>
              <a:t>10:00 - 11:00</a:t>
            </a:r>
            <a:r>
              <a:rPr lang="pl-PL" dirty="0"/>
              <a:t>; </a:t>
            </a:r>
            <a:endParaRPr lang="pl-PL" dirty="0" smtClean="0"/>
          </a:p>
          <a:p>
            <a:r>
              <a:rPr lang="pl-PL" b="1" dirty="0" smtClean="0"/>
              <a:t>23.01</a:t>
            </a:r>
            <a:r>
              <a:rPr lang="pl-PL" dirty="0" smtClean="0"/>
              <a:t>.2021r</a:t>
            </a:r>
            <a:r>
              <a:rPr lang="pl-PL" dirty="0"/>
              <a:t>. g. </a:t>
            </a:r>
            <a:r>
              <a:rPr lang="pl-PL" b="1" dirty="0"/>
              <a:t>12:00 - 13:00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 smtClean="0"/>
              <a:t>Za pośrednictwem platformy </a:t>
            </a:r>
            <a:r>
              <a:rPr lang="pl-PL" b="1" dirty="0" smtClean="0"/>
              <a:t>MS </a:t>
            </a:r>
            <a:r>
              <a:rPr lang="pl-PL" b="1" dirty="0" err="1" smtClean="0"/>
              <a:t>Teams</a:t>
            </a:r>
            <a:endParaRPr lang="pl-PL" b="1" dirty="0" smtClean="0"/>
          </a:p>
          <a:p>
            <a:endParaRPr lang="pl-PL" dirty="0" smtClean="0"/>
          </a:p>
          <a:p>
            <a:r>
              <a:rPr lang="pl-PL" dirty="0" smtClean="0"/>
              <a:t>Adres mailowy: </a:t>
            </a:r>
            <a:r>
              <a:rPr lang="pl-PL" b="1" dirty="0" smtClean="0"/>
              <a:t>martyna.stepien@uwr.edu.pl</a:t>
            </a:r>
          </a:p>
          <a:p>
            <a:endParaRPr lang="pl-PL" b="1" dirty="0" smtClean="0"/>
          </a:p>
          <a:p>
            <a:r>
              <a:rPr lang="pl-PL" dirty="0"/>
              <a:t>Proszę sprawdzać ewentualne zmiany na stronie wydziałowej.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58919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52416" y="661055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Ocena końcowa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48703" y="1597890"/>
            <a:ext cx="8915400" cy="4544291"/>
          </a:xfrm>
        </p:spPr>
        <p:txBody>
          <a:bodyPr/>
          <a:lstStyle/>
          <a:p>
            <a:endParaRPr lang="pl-PL" dirty="0" smtClean="0"/>
          </a:p>
          <a:p>
            <a:r>
              <a:rPr lang="pl-PL" sz="2800" dirty="0" smtClean="0"/>
              <a:t>Obecność – obowiązkowa,</a:t>
            </a:r>
          </a:p>
          <a:p>
            <a:endParaRPr lang="pl-PL" sz="2800" dirty="0"/>
          </a:p>
          <a:p>
            <a:r>
              <a:rPr lang="pl-PL" sz="2800" dirty="0" smtClean="0"/>
              <a:t>Aktywność,</a:t>
            </a:r>
          </a:p>
          <a:p>
            <a:endParaRPr lang="pl-PL" sz="2800" dirty="0"/>
          </a:p>
          <a:p>
            <a:r>
              <a:rPr lang="pl-PL" sz="2800" dirty="0" smtClean="0"/>
              <a:t>Kolokwium (60 % na ocenę pozytywną).</a:t>
            </a:r>
          </a:p>
        </p:txBody>
      </p:sp>
    </p:spTree>
    <p:extLst>
      <p:ext uri="{BB962C8B-B14F-4D97-AF65-F5344CB8AC3E}">
        <p14:creationId xmlns:p14="http://schemas.microsoft.com/office/powerpoint/2010/main" val="3122860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07834" y="707237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Organizacja zajęć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8001" y="2170546"/>
            <a:ext cx="10778836" cy="4525818"/>
          </a:xfrm>
        </p:spPr>
        <p:txBody>
          <a:bodyPr>
            <a:normAutofit/>
          </a:bodyPr>
          <a:lstStyle/>
          <a:p>
            <a:r>
              <a:rPr lang="pl-PL" sz="2400" dirty="0" smtClean="0"/>
              <a:t>Zaangażowanie w dyskusję (argumenty + wyjaśnienie + uzasadnienie)</a:t>
            </a:r>
          </a:p>
          <a:p>
            <a:endParaRPr lang="pl-PL" sz="2400" dirty="0" smtClean="0"/>
          </a:p>
          <a:p>
            <a:r>
              <a:rPr lang="pl-PL" sz="2400" dirty="0" smtClean="0"/>
              <a:t>Wiedza teoretyczna + refleksja na dany temat</a:t>
            </a:r>
          </a:p>
          <a:p>
            <a:endParaRPr lang="pl-PL" sz="2400" dirty="0" smtClean="0"/>
          </a:p>
          <a:p>
            <a:r>
              <a:rPr lang="pl-PL" sz="2400" dirty="0" smtClean="0"/>
              <a:t>Analiza tekstów + dyskusja</a:t>
            </a:r>
          </a:p>
          <a:p>
            <a:endParaRPr lang="pl-PL" sz="2400" dirty="0" smtClean="0"/>
          </a:p>
          <a:p>
            <a:r>
              <a:rPr lang="pl-PL" sz="2400" dirty="0"/>
              <a:t>ZASADA: Nie ma złych poglądów, </a:t>
            </a:r>
            <a:r>
              <a:rPr lang="pl-PL" sz="2400" dirty="0" smtClean="0"/>
              <a:t>mogą być tylko poglądy źle uargumentowane!</a:t>
            </a:r>
            <a:endParaRPr lang="pl-PL" sz="2400" dirty="0"/>
          </a:p>
          <a:p>
            <a:endParaRPr lang="pl-PL" sz="2400" dirty="0" smtClean="0"/>
          </a:p>
          <a:p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330254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07834" y="2133600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Co to jest ETYKA?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526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7761" y="642582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ETYKA to: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87761" y="2216728"/>
            <a:ext cx="8915400" cy="3777622"/>
          </a:xfrm>
        </p:spPr>
        <p:txBody>
          <a:bodyPr/>
          <a:lstStyle/>
          <a:p>
            <a:r>
              <a:rPr lang="pl-PL" dirty="0"/>
              <a:t>r</a:t>
            </a:r>
            <a:r>
              <a:rPr lang="pl-PL" dirty="0" smtClean="0"/>
              <a:t>odzaj refleksji na temat tego, co jest </a:t>
            </a:r>
            <a:r>
              <a:rPr lang="pl-PL" b="1" dirty="0" smtClean="0"/>
              <a:t>dobre</a:t>
            </a:r>
            <a:r>
              <a:rPr lang="pl-PL" dirty="0" smtClean="0"/>
              <a:t> (właściwe) a co </a:t>
            </a:r>
            <a:r>
              <a:rPr lang="pl-PL" b="1" dirty="0" smtClean="0"/>
              <a:t>złe</a:t>
            </a:r>
            <a:r>
              <a:rPr lang="pl-PL" dirty="0" smtClean="0"/>
              <a:t> (niewłaściwe).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Dychotomia </a:t>
            </a:r>
          </a:p>
          <a:p>
            <a:pPr marL="0" indent="0" algn="ctr">
              <a:buNone/>
            </a:pPr>
            <a:r>
              <a:rPr lang="pl-PL" dirty="0" smtClean="0"/>
              <a:t>	</a:t>
            </a:r>
          </a:p>
          <a:p>
            <a:pPr marL="0" indent="0">
              <a:buNone/>
            </a:pPr>
            <a:r>
              <a:rPr lang="pl-PL" dirty="0" smtClean="0"/>
              <a:t>				DOBRO									ZŁO</a:t>
            </a:r>
            <a:endParaRPr lang="pl-PL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4091709" y="4424218"/>
            <a:ext cx="1191491" cy="526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6936509" y="4424218"/>
            <a:ext cx="1348509" cy="526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423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24707" y="698001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Ćwiczenie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20994" y="2152073"/>
            <a:ext cx="8915400" cy="3777622"/>
          </a:xfrm>
        </p:spPr>
        <p:txBody>
          <a:bodyPr/>
          <a:lstStyle/>
          <a:p>
            <a:r>
              <a:rPr lang="pl-PL" dirty="0" smtClean="0"/>
              <a:t>Proszę zredagować własną definicję dobra i zła.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4617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7762" y="2489854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Co to jest MORALNOŚĆ?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003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60416" y="2536037"/>
            <a:ext cx="8911687" cy="1280890"/>
          </a:xfrm>
        </p:spPr>
        <p:txBody>
          <a:bodyPr/>
          <a:lstStyle/>
          <a:p>
            <a:pPr algn="ctr"/>
            <a:r>
              <a:rPr lang="pl-PL" dirty="0" smtClean="0"/>
              <a:t>Jaka jest relacja pomiędzy pojęciami ETYKA i MORALNOŚĆ?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0624127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309</TotalTime>
  <Words>304</Words>
  <Application>Microsoft Office PowerPoint</Application>
  <PresentationFormat>Panoramiczny</PresentationFormat>
  <Paragraphs>70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Wingdings</vt:lpstr>
      <vt:lpstr>Wingdings 3</vt:lpstr>
      <vt:lpstr>Smuga</vt:lpstr>
      <vt:lpstr>Etyka zawodów prawniczych</vt:lpstr>
      <vt:lpstr>KONSULTACJE</vt:lpstr>
      <vt:lpstr>Ocena końcowa</vt:lpstr>
      <vt:lpstr>Organizacja zajęć</vt:lpstr>
      <vt:lpstr>Co to jest ETYKA?</vt:lpstr>
      <vt:lpstr>ETYKA to:</vt:lpstr>
      <vt:lpstr>Ćwiczenie</vt:lpstr>
      <vt:lpstr> Co to jest MORALNOŚĆ?</vt:lpstr>
      <vt:lpstr>Jaka jest relacja pomiędzy pojęciami ETYKA i MORALNOŚĆ?</vt:lpstr>
      <vt:lpstr>MORALNOŚĆ to:</vt:lpstr>
      <vt:lpstr>NAUKA O MORALNOŚCI</vt:lpstr>
      <vt:lpstr>ETYKA</vt:lpstr>
      <vt:lpstr>Etyka jako refleksja nad normami:</vt:lpstr>
      <vt:lpstr>Etyka według metody:</vt:lpstr>
      <vt:lpstr>Ćwiczenie na następne zajęcia:  1. Jaki powinien być dobry prawnik?  2. Co to znaczy, że prawnik postępuje etycznie? (Kiedy postępuje etycznie?)  3. Czy dobry prawnik powinien być dobrym człowiekiem?  </vt:lpstr>
      <vt:lpstr>Dziękuję za uwagę!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Etyka zawodów prawniczych</dc:title>
  <dc:creator>PC</dc:creator>
  <cp:lastModifiedBy>PC</cp:lastModifiedBy>
  <cp:revision>10</cp:revision>
  <dcterms:created xsi:type="dcterms:W3CDTF">2020-10-16T11:24:37Z</dcterms:created>
  <dcterms:modified xsi:type="dcterms:W3CDTF">2020-10-16T16:33:53Z</dcterms:modified>
</cp:coreProperties>
</file>