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1pPr>
    <a:lvl2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2pPr>
    <a:lvl3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3pPr>
    <a:lvl4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4pPr>
    <a:lvl5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5pPr>
    <a:lvl6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6pPr>
    <a:lvl7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7pPr>
    <a:lvl8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8pPr>
    <a:lvl9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noFill/>
        </a:fill>
      </a:tcStyle>
    </a:wholeTbl>
    <a:band2H>
      <a:tcTxStyle b="def" i="def"/>
      <a:tcStyle>
        <a:tcBdr/>
        <a:fill>
          <a:solidFill>
            <a:srgbClr val="797A7C">
              <a:alpha val="30000"/>
            </a:srgbClr>
          </a:solidFill>
        </a:fill>
      </a:tcStyle>
    </a:band2H>
    <a:firstCol>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F5F0C"/>
          </a:solidFill>
        </a:fill>
      </a:tcStyle>
    </a:firstCol>
    <a:la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365C0"/>
          </a:solidFill>
        </a:fill>
      </a:tcStyle>
    </a:lastRow>
    <a:fir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365C0"/>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noFill/>
        </a:fill>
      </a:tcStyle>
    </a:wholeTbl>
    <a:band2H>
      <a:tcTxStyle b="def" i="def"/>
      <a:tcStyle>
        <a:tcBdr/>
        <a:fill>
          <a:solidFill>
            <a:srgbClr val="87CED4">
              <a:alpha val="20000"/>
            </a:srgbClr>
          </a:solidFill>
        </a:fill>
      </a:tcStyle>
    </a:band2H>
    <a:firstCo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398CCE"/>
          </a:solidFill>
        </a:fill>
      </a:tcStyle>
    </a:firstCol>
    <a:la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254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noFill/>
        </a:fill>
      </a:tcStyle>
    </a:lastRow>
    <a:fir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0365C0"/>
          </a:solidFill>
        </a:fill>
      </a:tcStyle>
    </a:firstRow>
  </a:tblStyle>
  <a:tblStyle styleId="{EEE7283C-3CF3-47DC-8721-378D4A62B228}"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noFill/>
              <a:miter lim="400000"/>
            </a:ln>
          </a:insideV>
        </a:tcBdr>
        <a:fill>
          <a:noFill/>
        </a:fill>
      </a:tcStyle>
    </a:wholeTbl>
    <a:band2H>
      <a:tcTxStyle b="def" i="def"/>
      <a:tcStyle>
        <a:tcBdr/>
        <a:fill>
          <a:solidFill>
            <a:srgbClr val="5DC123">
              <a:alpha val="19000"/>
            </a:srgbClr>
          </a:solidFill>
        </a:fill>
      </a:tcStyle>
    </a:band2H>
    <a:firstCol>
      <a:tcTxStyle b="off" i="off">
        <a:fontRef idx="minor">
          <a:srgbClr val="FFFFFF"/>
        </a:fontRef>
        <a:srgbClr val="FFFFFF"/>
      </a:tcTxStyle>
      <a:tcStyle>
        <a:tcBdr>
          <a:left>
            <a:ln w="12700" cap="flat">
              <a:solidFill>
                <a:srgbClr val="FFFFFF"/>
              </a:solidFill>
              <a:prstDash val="solid"/>
              <a:miter lim="400000"/>
            </a:ln>
          </a:left>
          <a:right>
            <a:ln w="25400" cap="flat">
              <a:solidFill>
                <a:srgbClr val="CBCBCB"/>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2"/>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33632E"/>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33632E"/>
          </a:solidFill>
        </a:fill>
      </a:tcStyle>
    </a:firstRow>
  </a:tblStyle>
  <a:tblStyle styleId="{CF821DB8-F4EB-4A41-A1BA-3FCAFE7338EE}" styleName="">
    <a:tblBg/>
    <a:wholeTbl>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wholeTbl>
    <a:band2H>
      <a:tcTxStyle b="def" i="def"/>
      <a:tcStyle>
        <a:tcBdr/>
        <a:fill>
          <a:solidFill>
            <a:srgbClr val="797A7C">
              <a:alpha val="30000"/>
            </a:srgbClr>
          </a:solidFill>
        </a:fill>
      </a:tcStyle>
    </a:band2H>
    <a:firstCol>
      <a:tcTxStyle b="off" i="off">
        <a:fontRef idx="minor">
          <a:srgbClr val="000000"/>
        </a:fontRef>
        <a:srgbClr val="000000"/>
      </a:tcTxStyle>
      <a:tcStyle>
        <a:tcBdr>
          <a:left>
            <a:ln w="12700" cap="flat">
              <a:solidFill>
                <a:srgbClr val="FFFFFF"/>
              </a:solidFill>
              <a:prstDash val="solid"/>
              <a:miter lim="400000"/>
            </a:ln>
          </a:left>
          <a:right>
            <a:ln w="25400" cap="flat">
              <a:solidFill>
                <a:srgbClr val="FFFFFF"/>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6">
              <a:hueOff val="105381"/>
              <a:satOff val="14341"/>
              <a:lumOff val="10801"/>
            </a:scheme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254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noFill/>
        </a:fill>
      </a:tcStyle>
    </a:lastRow>
    <a:fir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FFFFFF"/>
              </a:solidFill>
              <a:prstDash val="solid"/>
              <a:miter lim="400000"/>
            </a:ln>
          </a:top>
          <a:bottom>
            <a:ln w="25400" cap="flat">
              <a:solidFill>
                <a:srgbClr val="FFFFFF"/>
              </a:solidFill>
              <a:prstDash val="solid"/>
              <a:miter lim="400000"/>
            </a:ln>
          </a:bottom>
          <a:insideH>
            <a:ln w="12700" cap="flat">
              <a:noFill/>
              <a:miter lim="400000"/>
            </a:ln>
          </a:insideH>
          <a:insideV>
            <a:ln w="12700" cap="flat">
              <a:noFill/>
              <a:miter lim="400000"/>
            </a:ln>
          </a:insideV>
        </a:tcBdr>
        <a:fill>
          <a:solidFill>
            <a:schemeClr val="accent6">
              <a:hueOff val="105381"/>
              <a:satOff val="14341"/>
              <a:lumOff val="10801"/>
            </a:schemeClr>
          </a:solidFill>
        </a:fill>
      </a:tcStyle>
    </a:firstRow>
  </a:tblStyle>
  <a:tblStyle styleId="{33BA23B1-9221-436E-865A-0063620EA4FD}"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noFill/>
              <a:miter lim="400000"/>
            </a:ln>
          </a:insideV>
        </a:tcBdr>
        <a:fill>
          <a:noFill/>
        </a:fill>
      </a:tcStyle>
    </a:wholeTbl>
    <a:band2H>
      <a:tcTxStyle b="def" i="def"/>
      <a:tcStyle>
        <a:tcBdr/>
        <a:fill>
          <a:solidFill>
            <a:srgbClr val="797A7C">
              <a:alpha val="30000"/>
            </a:srgbClr>
          </a:solidFill>
        </a:fill>
      </a:tcStyle>
    </a:band2H>
    <a:firstCo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noFill/>
              <a:miter lim="400000"/>
            </a:ln>
          </a:insideV>
        </a:tcBdr>
        <a:fill>
          <a:solidFill>
            <a:srgbClr val="545761"/>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noFill/>
              <a:miter lim="400000"/>
            </a:ln>
          </a:insideH>
          <a:insideV>
            <a:ln w="12700" cap="flat">
              <a:noFill/>
              <a:miter lim="400000"/>
            </a:ln>
          </a:insideV>
        </a:tcBdr>
        <a:fill>
          <a:solidFill>
            <a:srgbClr val="777C83"/>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777C83"/>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wholeTbl>
    <a:band2H>
      <a:tcTxStyle b="def" i="def"/>
      <a:tcStyle>
        <a:tcBdr/>
        <a:fill>
          <a:solidFill>
            <a:srgbClr val="797A7C">
              <a:alpha val="30000"/>
            </a:srgbClr>
          </a:solidFill>
        </a:fill>
      </a:tcStyle>
    </a:band2H>
    <a:firstCol>
      <a:tcTxStyle b="on" i="off">
        <a:font>
          <a:latin typeface="Helvetica"/>
          <a:ea typeface="Helvetica"/>
          <a:cs typeface="Helvetica"/>
        </a:font>
        <a:srgbClr val="FFFFFF"/>
      </a:tcTxStyle>
      <a:tcStyle>
        <a:tcBdr>
          <a:left>
            <a:ln w="12700" cap="flat">
              <a:noFill/>
              <a:miter lim="400000"/>
            </a:ln>
          </a:left>
          <a:right>
            <a:ln w="12700" cap="flat">
              <a:solidFill>
                <a:srgbClr val="FFFFFF"/>
              </a:solidFill>
              <a:prstDash val="solid"/>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firstCol>
    <a:lastRow>
      <a:tcTxStyle b="on" i="off">
        <a:font>
          <a:latin typeface="Helvetica"/>
          <a:ea typeface="Helvetica"/>
          <a:cs typeface="Helvetica"/>
        </a:font>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solidFill>
                <a:srgbClr val="FFFFFF"/>
              </a:solidFill>
              <a:prstDash val="solid"/>
              <a:miter lim="400000"/>
            </a:ln>
          </a:top>
          <a:bottom>
            <a:ln w="12700" cap="flat">
              <a:noFill/>
              <a:miter lim="400000"/>
            </a:ln>
          </a:bottom>
          <a:insideH>
            <a:ln w="12700" cap="flat">
              <a:noFill/>
              <a:miter lim="400000"/>
            </a:ln>
          </a:insideH>
          <a:insideV>
            <a:ln w="12700" cap="flat">
              <a:solidFill>
                <a:srgbClr val="FFFFFF"/>
              </a:solidFill>
              <a:custDash>
                <a:ds d="200000" sp="200000"/>
              </a:custDash>
              <a:miter lim="400000"/>
            </a:ln>
          </a:insideV>
        </a:tcBdr>
        <a:fill>
          <a:noFill/>
        </a:fill>
      </a:tcStyle>
    </a:lastRow>
    <a:firstRow>
      <a:tcTxStyle b="on" i="off">
        <a:font>
          <a:latin typeface="Helvetica"/>
          <a:ea typeface="Helvetica"/>
          <a:cs typeface="Helvetica"/>
        </a:font>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noFill/>
              <a:miter lim="400000"/>
            </a:ln>
          </a:top>
          <a:bottom>
            <a:ln w="12700" cap="flat">
              <a:solidFill>
                <a:srgbClr val="FFFFFF"/>
              </a:solidFill>
              <a:prstDash val="solid"/>
              <a:miter lim="400000"/>
            </a:ln>
          </a:bottom>
          <a:insideH>
            <a:ln w="12700" cap="flat">
              <a:noFill/>
              <a:miter lim="400000"/>
            </a:ln>
          </a:insideH>
          <a:insideV>
            <a:ln w="12700" cap="flat">
              <a:solidFill>
                <a:srgbClr val="FFFFFF"/>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ytuł i podtytuł">
    <p:spTree>
      <p:nvGrpSpPr>
        <p:cNvPr id="1" name=""/>
        <p:cNvGrpSpPr/>
        <p:nvPr/>
      </p:nvGrpSpPr>
      <p:grpSpPr>
        <a:xfrm>
          <a:off x="0" y="0"/>
          <a:ext cx="0" cy="0"/>
          <a:chOff x="0" y="0"/>
          <a:chExt cx="0" cy="0"/>
        </a:xfrm>
      </p:grpSpPr>
      <p:sp>
        <p:nvSpPr>
          <p:cNvPr id="11" name="Tekst tytułowy"/>
          <p:cNvSpPr txBox="1"/>
          <p:nvPr>
            <p:ph type="title"/>
          </p:nvPr>
        </p:nvSpPr>
        <p:spPr>
          <a:xfrm>
            <a:off x="1270000" y="1638300"/>
            <a:ext cx="10464800" cy="3302000"/>
          </a:xfrm>
          <a:prstGeom prst="rect">
            <a:avLst/>
          </a:prstGeom>
        </p:spPr>
        <p:txBody>
          <a:bodyPr anchor="b"/>
          <a:lstStyle/>
          <a:p>
            <a:pPr/>
            <a:r>
              <a:t>Tekst tytułowy</a:t>
            </a:r>
          </a:p>
        </p:txBody>
      </p:sp>
      <p:sp>
        <p:nvSpPr>
          <p:cNvPr id="12" name="Treść - poziom 1…"/>
          <p:cNvSpPr txBox="1"/>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pPr/>
            <a:r>
              <a:t>Treść - poziom 1</a:t>
            </a:r>
          </a:p>
          <a:p>
            <a:pPr lvl="1"/>
            <a:r>
              <a:t>Treść - poziom 2</a:t>
            </a:r>
          </a:p>
          <a:p>
            <a:pPr lvl="2"/>
            <a:r>
              <a:t>Treść - poziom 3</a:t>
            </a:r>
          </a:p>
          <a:p>
            <a:pPr lvl="3"/>
            <a:r>
              <a:t>Treść - poziom 4</a:t>
            </a:r>
          </a:p>
          <a:p>
            <a:pPr lvl="4"/>
            <a:r>
              <a:t>Treść - poziom 5</a:t>
            </a:r>
          </a:p>
        </p:txBody>
      </p:sp>
      <p:sp>
        <p:nvSpPr>
          <p:cNvPr id="13" name="Numer slajdu"/>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ytat">
    <p:spTree>
      <p:nvGrpSpPr>
        <p:cNvPr id="1" name=""/>
        <p:cNvGrpSpPr/>
        <p:nvPr/>
      </p:nvGrpSpPr>
      <p:grpSpPr>
        <a:xfrm>
          <a:off x="0" y="0"/>
          <a:ext cx="0" cy="0"/>
          <a:chOff x="0" y="0"/>
          <a:chExt cx="0" cy="0"/>
        </a:xfrm>
      </p:grpSpPr>
      <p:sp>
        <p:nvSpPr>
          <p:cNvPr id="93" name="–Janek Jabłonka"/>
          <p:cNvSpPr txBox="1"/>
          <p:nvPr>
            <p:ph type="body" sz="quarter" idx="13"/>
          </p:nvPr>
        </p:nvSpPr>
        <p:spPr>
          <a:xfrm>
            <a:off x="1270000" y="6362700"/>
            <a:ext cx="10464800" cy="533400"/>
          </a:xfrm>
          <a:prstGeom prst="rect">
            <a:avLst/>
          </a:prstGeom>
        </p:spPr>
        <p:txBody>
          <a:bodyPr anchor="t">
            <a:spAutoFit/>
          </a:bodyPr>
          <a:lstStyle>
            <a:lvl1pPr marL="0" indent="0" algn="ctr">
              <a:spcBef>
                <a:spcPts val="0"/>
              </a:spcBef>
              <a:buSzTx/>
              <a:buNone/>
              <a:defRPr b="1" sz="2800">
                <a:latin typeface="Helvetica"/>
                <a:ea typeface="Helvetica"/>
                <a:cs typeface="Helvetica"/>
                <a:sym typeface="Helvetica"/>
              </a:defRPr>
            </a:lvl1pPr>
          </a:lstStyle>
          <a:p>
            <a:pPr/>
            <a:r>
              <a:t>–Janek Jabłonka</a:t>
            </a:r>
          </a:p>
        </p:txBody>
      </p:sp>
      <p:sp>
        <p:nvSpPr>
          <p:cNvPr id="94" name="„Wpisz tu cytat.”"/>
          <p:cNvSpPr txBox="1"/>
          <p:nvPr>
            <p:ph type="body" sz="quarter" idx="14"/>
          </p:nvPr>
        </p:nvSpPr>
        <p:spPr>
          <a:xfrm>
            <a:off x="1270000" y="4254500"/>
            <a:ext cx="10464800" cy="711200"/>
          </a:xfrm>
          <a:prstGeom prst="rect">
            <a:avLst/>
          </a:prstGeom>
        </p:spPr>
        <p:txBody>
          <a:bodyPr>
            <a:spAutoFit/>
          </a:bodyPr>
          <a:lstStyle>
            <a:lvl1pPr marL="0" indent="0" algn="ctr">
              <a:spcBef>
                <a:spcPts val="2400"/>
              </a:spcBef>
              <a:buSzTx/>
              <a:buNone/>
              <a:defRPr sz="4000"/>
            </a:lvl1pPr>
          </a:lstStyle>
          <a:p>
            <a:pPr/>
            <a:r>
              <a:t>„Wpisz tu cytat.”</a:t>
            </a:r>
          </a:p>
        </p:txBody>
      </p:sp>
      <p:sp>
        <p:nvSpPr>
          <p:cNvPr id="95" name="Numer slajdu"/>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Zdjęcie">
    <p:spTree>
      <p:nvGrpSpPr>
        <p:cNvPr id="1" name=""/>
        <p:cNvGrpSpPr/>
        <p:nvPr/>
      </p:nvGrpSpPr>
      <p:grpSpPr>
        <a:xfrm>
          <a:off x="0" y="0"/>
          <a:ext cx="0" cy="0"/>
          <a:chOff x="0" y="0"/>
          <a:chExt cx="0" cy="0"/>
        </a:xfrm>
      </p:grpSpPr>
      <p:sp>
        <p:nvSpPr>
          <p:cNvPr id="102" name="Obrazek"/>
          <p:cNvSpPr/>
          <p:nvPr>
            <p:ph type="pic" idx="13"/>
          </p:nvPr>
        </p:nvSpPr>
        <p:spPr>
          <a:xfrm>
            <a:off x="0" y="0"/>
            <a:ext cx="13004800" cy="9753600"/>
          </a:xfrm>
          <a:prstGeom prst="rect">
            <a:avLst/>
          </a:prstGeom>
        </p:spPr>
        <p:txBody>
          <a:bodyPr lIns="91439" tIns="45719" rIns="91439" bIns="45719" anchor="t">
            <a:noAutofit/>
          </a:bodyPr>
          <a:lstStyle/>
          <a:p>
            <a:pPr/>
          </a:p>
        </p:txBody>
      </p:sp>
      <p:sp>
        <p:nvSpPr>
          <p:cNvPr id="103" name="Numer slajdu"/>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usty">
    <p:spTree>
      <p:nvGrpSpPr>
        <p:cNvPr id="1" name=""/>
        <p:cNvGrpSpPr/>
        <p:nvPr/>
      </p:nvGrpSpPr>
      <p:grpSpPr>
        <a:xfrm>
          <a:off x="0" y="0"/>
          <a:ext cx="0" cy="0"/>
          <a:chOff x="0" y="0"/>
          <a:chExt cx="0" cy="0"/>
        </a:xfrm>
      </p:grpSpPr>
      <p:sp>
        <p:nvSpPr>
          <p:cNvPr id="110" name="Numer slajdu"/>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Zdjęcie (poziomo)">
    <p:spTree>
      <p:nvGrpSpPr>
        <p:cNvPr id="1" name=""/>
        <p:cNvGrpSpPr/>
        <p:nvPr/>
      </p:nvGrpSpPr>
      <p:grpSpPr>
        <a:xfrm>
          <a:off x="0" y="0"/>
          <a:ext cx="0" cy="0"/>
          <a:chOff x="0" y="0"/>
          <a:chExt cx="0" cy="0"/>
        </a:xfrm>
      </p:grpSpPr>
      <p:sp>
        <p:nvSpPr>
          <p:cNvPr id="20" name="Obrazek"/>
          <p:cNvSpPr/>
          <p:nvPr>
            <p:ph type="pic" idx="13"/>
          </p:nvPr>
        </p:nvSpPr>
        <p:spPr>
          <a:xfrm>
            <a:off x="1600200" y="635000"/>
            <a:ext cx="9779000" cy="5918200"/>
          </a:xfrm>
          <a:prstGeom prst="rect">
            <a:avLst/>
          </a:prstGeom>
        </p:spPr>
        <p:txBody>
          <a:bodyPr lIns="91439" tIns="45719" rIns="91439" bIns="45719" anchor="t">
            <a:noAutofit/>
          </a:bodyPr>
          <a:lstStyle/>
          <a:p>
            <a:pPr/>
          </a:p>
        </p:txBody>
      </p:sp>
      <p:sp>
        <p:nvSpPr>
          <p:cNvPr id="21" name="Tekst tytułowy"/>
          <p:cNvSpPr txBox="1"/>
          <p:nvPr>
            <p:ph type="title"/>
          </p:nvPr>
        </p:nvSpPr>
        <p:spPr>
          <a:xfrm>
            <a:off x="1270000" y="6718300"/>
            <a:ext cx="10464800" cy="1422400"/>
          </a:xfrm>
          <a:prstGeom prst="rect">
            <a:avLst/>
          </a:prstGeom>
        </p:spPr>
        <p:txBody>
          <a:bodyPr anchor="b"/>
          <a:lstStyle/>
          <a:p>
            <a:pPr/>
            <a:r>
              <a:t>Tekst tytułowy</a:t>
            </a:r>
          </a:p>
        </p:txBody>
      </p:sp>
      <p:sp>
        <p:nvSpPr>
          <p:cNvPr id="22" name="Treść - poziom 1…"/>
          <p:cNvSpPr txBox="1"/>
          <p:nvPr>
            <p:ph type="body" sz="quarter" idx="1"/>
          </p:nvPr>
        </p:nvSpPr>
        <p:spPr>
          <a:xfrm>
            <a:off x="1270000" y="8191500"/>
            <a:ext cx="10464800" cy="12192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pPr/>
            <a:r>
              <a:t>Treść - poziom 1</a:t>
            </a:r>
          </a:p>
          <a:p>
            <a:pPr lvl="1"/>
            <a:r>
              <a:t>Treść - poziom 2</a:t>
            </a:r>
          </a:p>
          <a:p>
            <a:pPr lvl="2"/>
            <a:r>
              <a:t>Treść - poziom 3</a:t>
            </a:r>
          </a:p>
          <a:p>
            <a:pPr lvl="3"/>
            <a:r>
              <a:t>Treść - poziom 4</a:t>
            </a:r>
          </a:p>
          <a:p>
            <a:pPr lvl="4"/>
            <a:r>
              <a:t>Treść - poziom 5</a:t>
            </a:r>
          </a:p>
        </p:txBody>
      </p:sp>
      <p:sp>
        <p:nvSpPr>
          <p:cNvPr id="23" name="Numer slajdu"/>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ytuł (na środku)">
    <p:spTree>
      <p:nvGrpSpPr>
        <p:cNvPr id="1" name=""/>
        <p:cNvGrpSpPr/>
        <p:nvPr/>
      </p:nvGrpSpPr>
      <p:grpSpPr>
        <a:xfrm>
          <a:off x="0" y="0"/>
          <a:ext cx="0" cy="0"/>
          <a:chOff x="0" y="0"/>
          <a:chExt cx="0" cy="0"/>
        </a:xfrm>
      </p:grpSpPr>
      <p:sp>
        <p:nvSpPr>
          <p:cNvPr id="30" name="Tekst tytułowy"/>
          <p:cNvSpPr txBox="1"/>
          <p:nvPr>
            <p:ph type="title"/>
          </p:nvPr>
        </p:nvSpPr>
        <p:spPr>
          <a:xfrm>
            <a:off x="1270000" y="3225800"/>
            <a:ext cx="10464800" cy="3302000"/>
          </a:xfrm>
          <a:prstGeom prst="rect">
            <a:avLst/>
          </a:prstGeom>
        </p:spPr>
        <p:txBody>
          <a:bodyPr/>
          <a:lstStyle/>
          <a:p>
            <a:pPr/>
            <a:r>
              <a:t>Tekst tytułowy</a:t>
            </a:r>
          </a:p>
        </p:txBody>
      </p:sp>
      <p:sp>
        <p:nvSpPr>
          <p:cNvPr id="31" name="Numer slajdu"/>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Zdjęcie (pionowo)">
    <p:spTree>
      <p:nvGrpSpPr>
        <p:cNvPr id="1" name=""/>
        <p:cNvGrpSpPr/>
        <p:nvPr/>
      </p:nvGrpSpPr>
      <p:grpSpPr>
        <a:xfrm>
          <a:off x="0" y="0"/>
          <a:ext cx="0" cy="0"/>
          <a:chOff x="0" y="0"/>
          <a:chExt cx="0" cy="0"/>
        </a:xfrm>
      </p:grpSpPr>
      <p:sp>
        <p:nvSpPr>
          <p:cNvPr id="38" name="Obrazek"/>
          <p:cNvSpPr/>
          <p:nvPr>
            <p:ph type="pic" sz="half" idx="13"/>
          </p:nvPr>
        </p:nvSpPr>
        <p:spPr>
          <a:xfrm>
            <a:off x="6718300" y="762000"/>
            <a:ext cx="5334000" cy="8242300"/>
          </a:xfrm>
          <a:prstGeom prst="rect">
            <a:avLst/>
          </a:prstGeom>
        </p:spPr>
        <p:txBody>
          <a:bodyPr lIns="91439" tIns="45719" rIns="91439" bIns="45719" anchor="t">
            <a:noAutofit/>
          </a:bodyPr>
          <a:lstStyle/>
          <a:p>
            <a:pPr/>
          </a:p>
        </p:txBody>
      </p:sp>
      <p:sp>
        <p:nvSpPr>
          <p:cNvPr id="39" name="Tekst tytułowy"/>
          <p:cNvSpPr txBox="1"/>
          <p:nvPr>
            <p:ph type="title"/>
          </p:nvPr>
        </p:nvSpPr>
        <p:spPr>
          <a:xfrm>
            <a:off x="952500" y="762000"/>
            <a:ext cx="5334000" cy="4000500"/>
          </a:xfrm>
          <a:prstGeom prst="rect">
            <a:avLst/>
          </a:prstGeom>
        </p:spPr>
        <p:txBody>
          <a:bodyPr anchor="b"/>
          <a:lstStyle>
            <a:lvl1pPr>
              <a:defRPr sz="6000"/>
            </a:lvl1pPr>
          </a:lstStyle>
          <a:p>
            <a:pPr/>
            <a:r>
              <a:t>Tekst tytułowy</a:t>
            </a:r>
          </a:p>
        </p:txBody>
      </p:sp>
      <p:sp>
        <p:nvSpPr>
          <p:cNvPr id="40" name="Treść - poziom 1…"/>
          <p:cNvSpPr txBox="1"/>
          <p:nvPr>
            <p:ph type="body" sz="quarter" idx="1"/>
          </p:nvPr>
        </p:nvSpPr>
        <p:spPr>
          <a:xfrm>
            <a:off x="952500" y="5003800"/>
            <a:ext cx="5334000" cy="40005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pPr/>
            <a:r>
              <a:t>Treść - poziom 1</a:t>
            </a:r>
          </a:p>
          <a:p>
            <a:pPr lvl="1"/>
            <a:r>
              <a:t>Treść - poziom 2</a:t>
            </a:r>
          </a:p>
          <a:p>
            <a:pPr lvl="2"/>
            <a:r>
              <a:t>Treść - poziom 3</a:t>
            </a:r>
          </a:p>
          <a:p>
            <a:pPr lvl="3"/>
            <a:r>
              <a:t>Treść - poziom 4</a:t>
            </a:r>
          </a:p>
          <a:p>
            <a:pPr lvl="4"/>
            <a:r>
              <a:t>Treść - poziom 5</a:t>
            </a:r>
          </a:p>
        </p:txBody>
      </p:sp>
      <p:sp>
        <p:nvSpPr>
          <p:cNvPr id="41" name="Numer slajdu"/>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ytuł (na górze)">
    <p:spTree>
      <p:nvGrpSpPr>
        <p:cNvPr id="1" name=""/>
        <p:cNvGrpSpPr/>
        <p:nvPr/>
      </p:nvGrpSpPr>
      <p:grpSpPr>
        <a:xfrm>
          <a:off x="0" y="0"/>
          <a:ext cx="0" cy="0"/>
          <a:chOff x="0" y="0"/>
          <a:chExt cx="0" cy="0"/>
        </a:xfrm>
      </p:grpSpPr>
      <p:sp>
        <p:nvSpPr>
          <p:cNvPr id="48" name="Tekst tytułowy"/>
          <p:cNvSpPr txBox="1"/>
          <p:nvPr>
            <p:ph type="title"/>
          </p:nvPr>
        </p:nvSpPr>
        <p:spPr>
          <a:prstGeom prst="rect">
            <a:avLst/>
          </a:prstGeom>
        </p:spPr>
        <p:txBody>
          <a:bodyPr/>
          <a:lstStyle/>
          <a:p>
            <a:pPr/>
            <a:r>
              <a:t>Tekst tytułowy</a:t>
            </a:r>
          </a:p>
        </p:txBody>
      </p:sp>
      <p:sp>
        <p:nvSpPr>
          <p:cNvPr id="49"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ytuł i punktory">
    <p:spTree>
      <p:nvGrpSpPr>
        <p:cNvPr id="1" name=""/>
        <p:cNvGrpSpPr/>
        <p:nvPr/>
      </p:nvGrpSpPr>
      <p:grpSpPr>
        <a:xfrm>
          <a:off x="0" y="0"/>
          <a:ext cx="0" cy="0"/>
          <a:chOff x="0" y="0"/>
          <a:chExt cx="0" cy="0"/>
        </a:xfrm>
      </p:grpSpPr>
      <p:sp>
        <p:nvSpPr>
          <p:cNvPr id="56" name="Tekst tytułowy"/>
          <p:cNvSpPr txBox="1"/>
          <p:nvPr>
            <p:ph type="title"/>
          </p:nvPr>
        </p:nvSpPr>
        <p:spPr>
          <a:prstGeom prst="rect">
            <a:avLst/>
          </a:prstGeom>
        </p:spPr>
        <p:txBody>
          <a:bodyPr/>
          <a:lstStyle/>
          <a:p>
            <a:pPr/>
            <a:r>
              <a:t>Tekst tytułowy</a:t>
            </a:r>
          </a:p>
        </p:txBody>
      </p:sp>
      <p:sp>
        <p:nvSpPr>
          <p:cNvPr id="57" name="Treść - poziom 1…"/>
          <p:cNvSpPr txBox="1"/>
          <p:nvPr>
            <p:ph type="body" idx="1"/>
          </p:nvPr>
        </p:nvSpPr>
        <p:spPr>
          <a:prstGeom prst="rect">
            <a:avLst/>
          </a:prstGeom>
        </p:spPr>
        <p:txBody>
          <a:bodyPr/>
          <a:lstStyle/>
          <a:p>
            <a:pPr/>
            <a:r>
              <a:t>Treść - poziom 1</a:t>
            </a:r>
          </a:p>
          <a:p>
            <a:pPr lvl="1"/>
            <a:r>
              <a:t>Treść - poziom 2</a:t>
            </a:r>
          </a:p>
          <a:p>
            <a:pPr lvl="2"/>
            <a:r>
              <a:t>Treść - poziom 3</a:t>
            </a:r>
          </a:p>
          <a:p>
            <a:pPr lvl="3"/>
            <a:r>
              <a:t>Treść - poziom 4</a:t>
            </a:r>
          </a:p>
          <a:p>
            <a:pPr lvl="4"/>
            <a:r>
              <a:t>Treść - poziom 5</a:t>
            </a:r>
          </a:p>
        </p:txBody>
      </p:sp>
      <p:sp>
        <p:nvSpPr>
          <p:cNvPr id="58" name="Numer slajdu"/>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ytuł i punktory ze zdjęciem">
    <p:spTree>
      <p:nvGrpSpPr>
        <p:cNvPr id="1" name=""/>
        <p:cNvGrpSpPr/>
        <p:nvPr/>
      </p:nvGrpSpPr>
      <p:grpSpPr>
        <a:xfrm>
          <a:off x="0" y="0"/>
          <a:ext cx="0" cy="0"/>
          <a:chOff x="0" y="0"/>
          <a:chExt cx="0" cy="0"/>
        </a:xfrm>
      </p:grpSpPr>
      <p:sp>
        <p:nvSpPr>
          <p:cNvPr id="65" name="Obrazek"/>
          <p:cNvSpPr/>
          <p:nvPr>
            <p:ph type="pic" sz="half" idx="13"/>
          </p:nvPr>
        </p:nvSpPr>
        <p:spPr>
          <a:xfrm>
            <a:off x="6718300" y="2590800"/>
            <a:ext cx="5334000" cy="6286500"/>
          </a:xfrm>
          <a:prstGeom prst="rect">
            <a:avLst/>
          </a:prstGeom>
        </p:spPr>
        <p:txBody>
          <a:bodyPr lIns="91439" tIns="45719" rIns="91439" bIns="45719" anchor="t">
            <a:noAutofit/>
          </a:bodyPr>
          <a:lstStyle/>
          <a:p>
            <a:pPr/>
          </a:p>
        </p:txBody>
      </p:sp>
      <p:sp>
        <p:nvSpPr>
          <p:cNvPr id="66" name="Tekst tytułowy"/>
          <p:cNvSpPr txBox="1"/>
          <p:nvPr>
            <p:ph type="title"/>
          </p:nvPr>
        </p:nvSpPr>
        <p:spPr>
          <a:prstGeom prst="rect">
            <a:avLst/>
          </a:prstGeom>
        </p:spPr>
        <p:txBody>
          <a:bodyPr/>
          <a:lstStyle/>
          <a:p>
            <a:pPr/>
            <a:r>
              <a:t>Tekst tytułowy</a:t>
            </a:r>
          </a:p>
        </p:txBody>
      </p:sp>
      <p:sp>
        <p:nvSpPr>
          <p:cNvPr id="67" name="Treść - poziom 1…"/>
          <p:cNvSpPr txBox="1"/>
          <p:nvPr>
            <p:ph type="body" sz="half" idx="1"/>
          </p:nvPr>
        </p:nvSpPr>
        <p:spPr>
          <a:xfrm>
            <a:off x="952500" y="2590800"/>
            <a:ext cx="5334000" cy="6286500"/>
          </a:xfrm>
          <a:prstGeom prst="rect">
            <a:avLst/>
          </a:prstGeom>
        </p:spPr>
        <p:txBody>
          <a:bodyPr/>
          <a:lstStyle>
            <a:lvl1pPr marL="381000" indent="-381000">
              <a:spcBef>
                <a:spcPts val="3800"/>
              </a:spcBef>
              <a:defRPr sz="2800"/>
            </a:lvl1pPr>
            <a:lvl2pPr marL="762000" indent="-381000">
              <a:spcBef>
                <a:spcPts val="3800"/>
              </a:spcBef>
              <a:defRPr sz="2800"/>
            </a:lvl2pPr>
            <a:lvl3pPr marL="1143000" indent="-381000">
              <a:spcBef>
                <a:spcPts val="3800"/>
              </a:spcBef>
              <a:defRPr sz="2800"/>
            </a:lvl3pPr>
            <a:lvl4pPr marL="1524000" indent="-381000">
              <a:spcBef>
                <a:spcPts val="3800"/>
              </a:spcBef>
              <a:defRPr sz="2800"/>
            </a:lvl4pPr>
            <a:lvl5pPr marL="1905000" indent="-381000">
              <a:spcBef>
                <a:spcPts val="3800"/>
              </a:spcBef>
              <a:defRPr sz="2800"/>
            </a:lvl5pPr>
          </a:lstStyle>
          <a:p>
            <a:pPr/>
            <a:r>
              <a:t>Treść - poziom 1</a:t>
            </a:r>
          </a:p>
          <a:p>
            <a:pPr lvl="1"/>
            <a:r>
              <a:t>Treść - poziom 2</a:t>
            </a:r>
          </a:p>
          <a:p>
            <a:pPr lvl="2"/>
            <a:r>
              <a:t>Treść - poziom 3</a:t>
            </a:r>
          </a:p>
          <a:p>
            <a:pPr lvl="3"/>
            <a:r>
              <a:t>Treść - poziom 4</a:t>
            </a:r>
          </a:p>
          <a:p>
            <a:pPr lvl="4"/>
            <a:r>
              <a:t>Treść - poziom 5</a:t>
            </a:r>
          </a:p>
        </p:txBody>
      </p:sp>
      <p:sp>
        <p:nvSpPr>
          <p:cNvPr id="68" name="Numer slajdu"/>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unktory">
    <p:spTree>
      <p:nvGrpSpPr>
        <p:cNvPr id="1" name=""/>
        <p:cNvGrpSpPr/>
        <p:nvPr/>
      </p:nvGrpSpPr>
      <p:grpSpPr>
        <a:xfrm>
          <a:off x="0" y="0"/>
          <a:ext cx="0" cy="0"/>
          <a:chOff x="0" y="0"/>
          <a:chExt cx="0" cy="0"/>
        </a:xfrm>
      </p:grpSpPr>
      <p:sp>
        <p:nvSpPr>
          <p:cNvPr id="75" name="Treść - poziom 1…"/>
          <p:cNvSpPr txBox="1"/>
          <p:nvPr>
            <p:ph type="body" idx="1"/>
          </p:nvPr>
        </p:nvSpPr>
        <p:spPr>
          <a:xfrm>
            <a:off x="952500" y="1270000"/>
            <a:ext cx="11099800" cy="7213600"/>
          </a:xfrm>
          <a:prstGeom prst="rect">
            <a:avLst/>
          </a:prstGeom>
        </p:spPr>
        <p:txBody>
          <a:bodyPr/>
          <a:lstStyle/>
          <a:p>
            <a:pPr/>
            <a:r>
              <a:t>Treść - poziom 1</a:t>
            </a:r>
          </a:p>
          <a:p>
            <a:pPr lvl="1"/>
            <a:r>
              <a:t>Treść - poziom 2</a:t>
            </a:r>
          </a:p>
          <a:p>
            <a:pPr lvl="2"/>
            <a:r>
              <a:t>Treść - poziom 3</a:t>
            </a:r>
          </a:p>
          <a:p>
            <a:pPr lvl="3"/>
            <a:r>
              <a:t>Treść - poziom 4</a:t>
            </a:r>
          </a:p>
          <a:p>
            <a:pPr lvl="4"/>
            <a:r>
              <a:t>Treść - poziom 5</a:t>
            </a:r>
          </a:p>
        </p:txBody>
      </p:sp>
      <p:sp>
        <p:nvSpPr>
          <p:cNvPr id="76" name="Numer slajdu"/>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Zdjęcie (3 sztuki)">
    <p:spTree>
      <p:nvGrpSpPr>
        <p:cNvPr id="1" name=""/>
        <p:cNvGrpSpPr/>
        <p:nvPr/>
      </p:nvGrpSpPr>
      <p:grpSpPr>
        <a:xfrm>
          <a:off x="0" y="0"/>
          <a:ext cx="0" cy="0"/>
          <a:chOff x="0" y="0"/>
          <a:chExt cx="0" cy="0"/>
        </a:xfrm>
      </p:grpSpPr>
      <p:sp>
        <p:nvSpPr>
          <p:cNvPr id="83" name="Obrazek"/>
          <p:cNvSpPr/>
          <p:nvPr>
            <p:ph type="pic" sz="quarter" idx="13"/>
          </p:nvPr>
        </p:nvSpPr>
        <p:spPr>
          <a:xfrm>
            <a:off x="6718300" y="5092700"/>
            <a:ext cx="5334000" cy="3898900"/>
          </a:xfrm>
          <a:prstGeom prst="rect">
            <a:avLst/>
          </a:prstGeom>
        </p:spPr>
        <p:txBody>
          <a:bodyPr lIns="91439" tIns="45719" rIns="91439" bIns="45719" anchor="t">
            <a:noAutofit/>
          </a:bodyPr>
          <a:lstStyle/>
          <a:p>
            <a:pPr/>
          </a:p>
        </p:txBody>
      </p:sp>
      <p:sp>
        <p:nvSpPr>
          <p:cNvPr id="84" name="Obrazek"/>
          <p:cNvSpPr/>
          <p:nvPr>
            <p:ph type="pic" sz="quarter" idx="14"/>
          </p:nvPr>
        </p:nvSpPr>
        <p:spPr>
          <a:xfrm>
            <a:off x="6718300" y="762000"/>
            <a:ext cx="5334000" cy="3898900"/>
          </a:xfrm>
          <a:prstGeom prst="rect">
            <a:avLst/>
          </a:prstGeom>
        </p:spPr>
        <p:txBody>
          <a:bodyPr lIns="91439" tIns="45719" rIns="91439" bIns="45719" anchor="t">
            <a:noAutofit/>
          </a:bodyPr>
          <a:lstStyle/>
          <a:p>
            <a:pPr/>
          </a:p>
        </p:txBody>
      </p:sp>
      <p:sp>
        <p:nvSpPr>
          <p:cNvPr id="85" name="Obrazek"/>
          <p:cNvSpPr/>
          <p:nvPr>
            <p:ph type="pic" sz="half" idx="15"/>
          </p:nvPr>
        </p:nvSpPr>
        <p:spPr>
          <a:xfrm>
            <a:off x="952500" y="762884"/>
            <a:ext cx="5334000" cy="8229601"/>
          </a:xfrm>
          <a:prstGeom prst="rect">
            <a:avLst/>
          </a:prstGeom>
        </p:spPr>
        <p:txBody>
          <a:bodyPr lIns="91439" tIns="45719" rIns="91439" bIns="45719" anchor="t">
            <a:noAutofit/>
          </a:bodyPr>
          <a:lstStyle/>
          <a:p>
            <a:pPr/>
          </a:p>
        </p:txBody>
      </p:sp>
      <p:sp>
        <p:nvSpPr>
          <p:cNvPr id="86" name="Numer slajdu"/>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Tekst tytułowy"/>
          <p:cNvSpPr txBox="1"/>
          <p:nvPr>
            <p:ph type="title"/>
          </p:nvPr>
        </p:nvSpPr>
        <p:spPr>
          <a:xfrm>
            <a:off x="952500" y="406400"/>
            <a:ext cx="11099800" cy="21209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Tekst tytułowy</a:t>
            </a:r>
          </a:p>
        </p:txBody>
      </p:sp>
      <p:sp>
        <p:nvSpPr>
          <p:cNvPr id="3" name="Treść - poziom 1…"/>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Treść - poziom 1</a:t>
            </a:r>
          </a:p>
          <a:p>
            <a:pPr lvl="1"/>
            <a:r>
              <a:t>Treść - poziom 2</a:t>
            </a:r>
          </a:p>
          <a:p>
            <a:pPr lvl="2"/>
            <a:r>
              <a:t>Treść - poziom 3</a:t>
            </a:r>
          </a:p>
          <a:p>
            <a:pPr lvl="3"/>
            <a:r>
              <a:t>Treść - poziom 4</a:t>
            </a:r>
          </a:p>
          <a:p>
            <a:pPr lvl="4"/>
            <a:r>
              <a:t>Treść - poziom 5</a:t>
            </a:r>
          </a:p>
        </p:txBody>
      </p:sp>
      <p:sp>
        <p:nvSpPr>
          <p:cNvPr id="4" name="Numer slajdu"/>
          <p:cNvSpPr txBox="1"/>
          <p:nvPr>
            <p:ph type="sldNum" sz="quarter" idx="2"/>
          </p:nvPr>
        </p:nvSpPr>
        <p:spPr>
          <a:xfrm>
            <a:off x="6311798" y="9245599"/>
            <a:ext cx="368504" cy="381001"/>
          </a:xfrm>
          <a:prstGeom prst="rect">
            <a:avLst/>
          </a:prstGeom>
          <a:ln w="12700">
            <a:miter lim="400000"/>
          </a:ln>
        </p:spPr>
        <p:txBody>
          <a:bodyPr wrap="none" lIns="50800" tIns="50800" rIns="50800" bIns="50800" anchor="b">
            <a:spAutoFit/>
          </a:bodyPr>
          <a:lstStyle>
            <a:lvl1pPr>
              <a:defRPr sz="1800"/>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1pPr>
      <a:lvl2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2pPr>
      <a:lvl3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3pPr>
      <a:lvl4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4pPr>
      <a:lvl5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5pPr>
      <a:lvl6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6pPr>
      <a:lvl7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7pPr>
      <a:lvl8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8pPr>
      <a:lvl9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Light"/>
        </a:defRPr>
      </a:lvl9pPr>
    </p:titleStyle>
    <p:bodyStyle>
      <a:lvl1pPr marL="4572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1pPr>
      <a:lvl2pPr marL="9144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2pPr>
      <a:lvl3pPr marL="13716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3pPr>
      <a:lvl4pPr marL="18288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4pPr>
      <a:lvl5pPr marL="22860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5pPr>
      <a:lvl6pPr marL="27432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6pPr>
      <a:lvl7pPr marL="32004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7pPr>
      <a:lvl8pPr marL="36576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8pPr>
      <a:lvl9pPr marL="41148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mn-lt"/>
          <a:ea typeface="+mn-ea"/>
          <a:cs typeface="+mn-cs"/>
          <a:sym typeface="Helvetica Light"/>
        </a:defRPr>
      </a:lvl9pPr>
    </p:bodyStyle>
    <p:otherStyle>
      <a:lvl1pPr marL="0" marR="0" indent="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1pPr>
      <a:lvl2pPr marL="0" marR="0" indent="2286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2pPr>
      <a:lvl3pPr marL="0" marR="0" indent="4572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3pPr>
      <a:lvl4pPr marL="0" marR="0" indent="6858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4pPr>
      <a:lvl5pPr marL="0" marR="0" indent="9144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5pPr>
      <a:lvl6pPr marL="0" marR="0" indent="11430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6pPr>
      <a:lvl7pPr marL="0" marR="0" indent="13716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7pPr>
      <a:lvl8pPr marL="0" marR="0" indent="16002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8pPr>
      <a:lvl9pPr marL="0" marR="0" indent="18288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hyperlink" Target="https://pozyczkaportal.pl/pozyczki-z-ubezpieczeniem-czy-bez/" TargetMode="External"/></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Etyka w biznesie…"/>
          <p:cNvSpPr txBox="1"/>
          <p:nvPr>
            <p:ph type="ctrTitle"/>
          </p:nvPr>
        </p:nvSpPr>
        <p:spPr>
          <a:prstGeom prst="rect">
            <a:avLst/>
          </a:prstGeom>
        </p:spPr>
        <p:txBody>
          <a:bodyPr/>
          <a:lstStyle/>
          <a:p>
            <a:pPr/>
            <a:r>
              <a:t>Etyka w biznesie </a:t>
            </a:r>
          </a:p>
          <a:p>
            <a:pPr>
              <a:defRPr sz="4000"/>
            </a:pPr>
            <a:r>
              <a:t>Afera Getback</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1" name="Misselling (z j. ang. chybiona sprzedaż) to pojęcie oznaczające sprzedaż usług, które są niedostosowane do potrzeb klienta. O występowaniu tego zjawiska mówi się wówczas, gdy sprzedawana jest usługa, która jest danej osobie niepotrzebna, czyli np. do pożyczki pozabankowej sprzedawane jest ubezpieczenie od utraty pracy osobie będącej na emeryturze. Wiadomym jest więc dla sprzedawcy, że tego typu ubezpieczenie nie będzie użyteczne dla tego konkretnego klienta, jednakże sprzedawca przedstawia produkt w taki sposób, aby nieświadomy klient zdecydował się na jego wykupienie."/>
          <p:cNvSpPr txBox="1"/>
          <p:nvPr>
            <p:ph type="title"/>
          </p:nvPr>
        </p:nvSpPr>
        <p:spPr>
          <a:prstGeom prst="rect">
            <a:avLst/>
          </a:prstGeom>
        </p:spPr>
        <p:txBody>
          <a:bodyPr/>
          <a:lstStyle/>
          <a:p>
            <a:pPr algn="l" defTabSz="362204">
              <a:spcBef>
                <a:spcPts val="2600"/>
              </a:spcBef>
              <a:defRPr sz="2294">
                <a:latin typeface="Times New Roman"/>
                <a:ea typeface="Times New Roman"/>
                <a:cs typeface="Times New Roman"/>
                <a:sym typeface="Times New Roman"/>
              </a:defRPr>
            </a:pPr>
            <a:r>
              <a:rPr b="1"/>
              <a:t>Misselling</a:t>
            </a:r>
            <a:r>
              <a:t> (z j. ang. chybiona sprzedaż) to pojęcie oznaczające sprzedaż usług, które są niedostosowane do potrzeb klienta. O występowaniu tego zjawiska mówi się wówczas, gdy sprzedawana jest usługa, która jest danej osobie niepotrzebna, czyli np. do pożyczki pozabankowej sprzedawane jest </a:t>
            </a:r>
            <a:r>
              <a:rPr b="1">
                <a:hlinkClick r:id="rId2" invalidUrl="" action="" tgtFrame="" tooltip="" history="1" highlightClick="0" endSnd="0"/>
              </a:rPr>
              <a:t>ubezpieczenie</a:t>
            </a:r>
            <a:r>
              <a:t> od utraty pracy osobie będącej na emeryturze. Wiadomym jest więc dla sprzedawcy, że tego typu ubezpieczenie nie będzie użyteczne dla tego konkretnego klienta, jednakże sprzedawca przedstawia produkt w taki sposób, aby nieświadomy klient zdecydował się na jego wykupienie.</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3" name="Art. 24 ust. 2 pkt 4 ustawy o ochronie konkurencji i konsumentów…"/>
          <p:cNvSpPr txBox="1"/>
          <p:nvPr>
            <p:ph type="ctrTitle"/>
          </p:nvPr>
        </p:nvSpPr>
        <p:spPr>
          <a:prstGeom prst="rect">
            <a:avLst/>
          </a:prstGeom>
        </p:spPr>
        <p:txBody>
          <a:bodyPr/>
          <a:lstStyle/>
          <a:p>
            <a:pPr>
              <a:defRPr b="1" sz="2400">
                <a:latin typeface="Helvetica"/>
                <a:ea typeface="Helvetica"/>
                <a:cs typeface="Helvetica"/>
                <a:sym typeface="Helvetica"/>
              </a:defRPr>
            </a:pPr>
            <a:r>
              <a:t>Art. 24 ust. 2 pkt 4 ustawy o ochronie konkurencji i konsumentów</a:t>
            </a:r>
          </a:p>
          <a:p>
            <a:pPr>
              <a:defRPr sz="2400"/>
            </a:pPr>
            <a:r>
              <a:t>4) proponowanie konsumentom nabycia usług finansowych, które nie odpowiadają potrzebom tych konsumentów ustalonym z uwzględnieniem dostępnych przedsiębiorcy informacji w zakresie cech tych konsumentów lub proponowanie nabycia tych usług w sposób nieadekwatny do ich charakteru.</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5" name="1. „Akcja Ugoda” - dłużnicy dostawali ofertę, dzięki której mogli spłacić tylko 20 proc. zadłużenia. Reszta była umarzana dlatego na każdej transakcji GetBack zwyczajnie tracił."/>
          <p:cNvSpPr txBox="1"/>
          <p:nvPr>
            <p:ph type="ctrTitle"/>
          </p:nvPr>
        </p:nvSpPr>
        <p:spPr>
          <a:xfrm>
            <a:off x="1270000" y="3048000"/>
            <a:ext cx="10464800" cy="3302000"/>
          </a:xfrm>
          <a:prstGeom prst="rect">
            <a:avLst/>
          </a:prstGeom>
        </p:spPr>
        <p:txBody>
          <a:bodyPr/>
          <a:lstStyle>
            <a:lvl1pPr algn="l">
              <a:spcBef>
                <a:spcPts val="4200"/>
              </a:spcBef>
              <a:defRPr sz="4000"/>
            </a:lvl1pPr>
          </a:lstStyle>
          <a:p>
            <a:pPr/>
            <a:r>
              <a:t>1. „Akcja Ugoda” - dłużnicy dostawali ofertę, dzięki której mogli spłacić tylko 20 proc. zadłużenia. Reszta była umarzana dlatego na każdej transakcji GetBack zwyczajnie tracił.</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7" name="2. Rolowanie portfeli – spółka sprzedawała portfel wierzytelności podstawionej przez siebie spółce po zawyżonej wartości. Ta mogła finansować zakup np. z… pożyczki, jaką dostawała od GetBacku. Według „Pulsu Biznesu” rolowano tak portfele nawet o wartości 1,8 mld złotych."/>
          <p:cNvSpPr txBox="1"/>
          <p:nvPr>
            <p:ph type="ctrTitle"/>
          </p:nvPr>
        </p:nvSpPr>
        <p:spPr>
          <a:xfrm>
            <a:off x="1270000" y="3048000"/>
            <a:ext cx="10464800" cy="3302000"/>
          </a:xfrm>
          <a:prstGeom prst="rect">
            <a:avLst/>
          </a:prstGeom>
        </p:spPr>
        <p:txBody>
          <a:bodyPr/>
          <a:lstStyle>
            <a:lvl1pPr algn="l" defTabSz="519937">
              <a:spcBef>
                <a:spcPts val="3700"/>
              </a:spcBef>
              <a:defRPr sz="3559"/>
            </a:lvl1pPr>
          </a:lstStyle>
          <a:p>
            <a:pPr/>
            <a:r>
              <a:t>2. Rolowanie portfeli – spółka sprzedawała portfel wierzytelności podstawionej przez siebie spółce po zawyżonej wartości. Ta mogła finansować zakup np. z… pożyczki, jaką dostawała od GetBacku. Według „Pulsu Biznesu” rolowano tak portfele nawet o wartości 1,8 mld złotych.</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9" name="3. „Koniczynka” - GetBack pożyczał pieniądze dłużnikom, by ci spłacili wobec niego dług. W ten sposób jedna pożyczka zamieniania była na drugą, inwestorzy jednak o tym nie wiedzieli. Widzieli, że dług został spłacony, nowe zadłużenie lądowało natomiast w innym portfelu."/>
          <p:cNvSpPr txBox="1"/>
          <p:nvPr>
            <p:ph type="ctrTitle"/>
          </p:nvPr>
        </p:nvSpPr>
        <p:spPr>
          <a:xfrm>
            <a:off x="1270000" y="3048000"/>
            <a:ext cx="10464800" cy="3302000"/>
          </a:xfrm>
          <a:prstGeom prst="rect">
            <a:avLst/>
          </a:prstGeom>
        </p:spPr>
        <p:txBody>
          <a:bodyPr/>
          <a:lstStyle>
            <a:lvl1pPr algn="l" defTabSz="543305">
              <a:spcBef>
                <a:spcPts val="3900"/>
              </a:spcBef>
              <a:defRPr sz="3534"/>
            </a:lvl1pPr>
          </a:lstStyle>
          <a:p>
            <a:pPr/>
            <a:r>
              <a:t>3. „Koniczynka” - GetBack pożyczał pieniądze dłużnikom, by ci spłacili wobec niego dług. W ten sposób jedna pożyczka zamieniania była na drugą, inwestorzy jednak o tym nie wiedzieli. Widzieli, że dług został spłacony, nowe zadłużenie lądowało natomiast w innym portfelu.</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Gradient">
  <a:themeElements>
    <a:clrScheme name="Gradient">
      <a:dk1>
        <a:srgbClr val="FF0000"/>
      </a:dk1>
      <a:lt1>
        <a:srgbClr val="FFFFFF"/>
      </a:lt1>
      <a:dk2>
        <a:srgbClr val="53585F"/>
      </a:dk2>
      <a:lt2>
        <a:srgbClr val="DCDEE0"/>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Light"/>
        <a:ea typeface="Helvetica Light"/>
        <a:cs typeface="Helvetica Light"/>
      </a:majorFont>
      <a:minorFont>
        <a:latin typeface="Helvetica Light"/>
        <a:ea typeface="Helvetica Light"/>
        <a:cs typeface="Helvetica Light"/>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outerShdw sx="100000" sy="100000" kx="0" ky="0" algn="b" rotWithShape="0" blurRad="25400" dist="23998" dir="2700000">
                <a:srgbClr val="000000">
                  <a:alpha val="31034"/>
                </a:srgbClr>
              </a:outerShdw>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Gradient">
  <a:themeElements>
    <a:clrScheme name="Gradient">
      <a:dk1>
        <a:srgbClr val="000000"/>
      </a:dk1>
      <a:lt1>
        <a:srgbClr val="FFFFFF"/>
      </a:lt1>
      <a:dk2>
        <a:srgbClr val="53585F"/>
      </a:dk2>
      <a:lt2>
        <a:srgbClr val="DCDEE0"/>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Light"/>
        <a:ea typeface="Helvetica Light"/>
        <a:cs typeface="Helvetica Light"/>
      </a:majorFont>
      <a:minorFont>
        <a:latin typeface="Helvetica Light"/>
        <a:ea typeface="Helvetica Light"/>
        <a:cs typeface="Helvetica Light"/>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outerShdw sx="100000" sy="100000" kx="0" ky="0" algn="b" rotWithShape="0" blurRad="25400" dist="23998" dir="2700000">
                <a:srgbClr val="000000">
                  <a:alpha val="31034"/>
                </a:srgbClr>
              </a:outerShdw>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