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microsoft.com/office/2016/11/relationships/changesInfo" Target="changesInfos/changesInfo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ina Piech" userId="b913ea71-1531-40ab-a2dd-e44a6ec6a446" providerId="ADAL" clId="{4BCBE3FF-9E09-0845-85B9-3599715A57F1}"/>
    <pc:docChg chg="undo custSel addSld modSld">
      <pc:chgData name="Karolina Piech" userId="b913ea71-1531-40ab-a2dd-e44a6ec6a446" providerId="ADAL" clId="{4BCBE3FF-9E09-0845-85B9-3599715A57F1}" dt="2021-09-30T02:31:29.367" v="853" actId="20577"/>
      <pc:docMkLst>
        <pc:docMk/>
      </pc:docMkLst>
      <pc:sldChg chg="modSp">
        <pc:chgData name="Karolina Piech" userId="b913ea71-1531-40ab-a2dd-e44a6ec6a446" providerId="ADAL" clId="{4BCBE3FF-9E09-0845-85B9-3599715A57F1}" dt="2021-09-30T02:21:14.790" v="73" actId="1076"/>
        <pc:sldMkLst>
          <pc:docMk/>
          <pc:sldMk cId="1776738634" sldId="256"/>
        </pc:sldMkLst>
        <pc:spChg chg="mod">
          <ac:chgData name="Karolina Piech" userId="b913ea71-1531-40ab-a2dd-e44a6ec6a446" providerId="ADAL" clId="{4BCBE3FF-9E09-0845-85B9-3599715A57F1}" dt="2021-09-30T02:20:45.057" v="27" actId="20577"/>
          <ac:spMkLst>
            <pc:docMk/>
            <pc:sldMk cId="1776738634" sldId="256"/>
            <ac:spMk id="2" creationId="{FC355331-AEF5-1048-AF26-2715A9725ECE}"/>
          </ac:spMkLst>
        </pc:spChg>
        <pc:spChg chg="mod">
          <ac:chgData name="Karolina Piech" userId="b913ea71-1531-40ab-a2dd-e44a6ec6a446" providerId="ADAL" clId="{4BCBE3FF-9E09-0845-85B9-3599715A57F1}" dt="2021-09-30T02:21:14.790" v="73" actId="1076"/>
          <ac:spMkLst>
            <pc:docMk/>
            <pc:sldMk cId="1776738634" sldId="256"/>
            <ac:spMk id="3" creationId="{115EEAE1-9E57-0044-903D-F3CA93A10ADE}"/>
          </ac:spMkLst>
        </pc:spChg>
      </pc:sldChg>
      <pc:sldChg chg="modSp new">
        <pc:chgData name="Karolina Piech" userId="b913ea71-1531-40ab-a2dd-e44a6ec6a446" providerId="ADAL" clId="{4BCBE3FF-9E09-0845-85B9-3599715A57F1}" dt="2021-09-30T02:25:35.954" v="216" actId="20577"/>
        <pc:sldMkLst>
          <pc:docMk/>
          <pc:sldMk cId="147103783" sldId="257"/>
        </pc:sldMkLst>
        <pc:spChg chg="mod">
          <ac:chgData name="Karolina Piech" userId="b913ea71-1531-40ab-a2dd-e44a6ec6a446" providerId="ADAL" clId="{4BCBE3FF-9E09-0845-85B9-3599715A57F1}" dt="2021-09-30T02:22:41.488" v="105" actId="20577"/>
          <ac:spMkLst>
            <pc:docMk/>
            <pc:sldMk cId="147103783" sldId="257"/>
            <ac:spMk id="2" creationId="{9FBBE418-38CE-8E4A-87B0-E311253A4BDF}"/>
          </ac:spMkLst>
        </pc:spChg>
        <pc:spChg chg="mod">
          <ac:chgData name="Karolina Piech" userId="b913ea71-1531-40ab-a2dd-e44a6ec6a446" providerId="ADAL" clId="{4BCBE3FF-9E09-0845-85B9-3599715A57F1}" dt="2021-09-30T02:25:35.954" v="216" actId="20577"/>
          <ac:spMkLst>
            <pc:docMk/>
            <pc:sldMk cId="147103783" sldId="257"/>
            <ac:spMk id="3" creationId="{8DB3BB88-DABD-8B49-A5F4-90B9217B35A7}"/>
          </ac:spMkLst>
        </pc:spChg>
      </pc:sldChg>
      <pc:sldChg chg="addSp delSp modSp new">
        <pc:chgData name="Karolina Piech" userId="b913ea71-1531-40ab-a2dd-e44a6ec6a446" providerId="ADAL" clId="{4BCBE3FF-9E09-0845-85B9-3599715A57F1}" dt="2021-09-30T02:25:52.694" v="219" actId="1076"/>
        <pc:sldMkLst>
          <pc:docMk/>
          <pc:sldMk cId="312835111" sldId="258"/>
        </pc:sldMkLst>
        <pc:spChg chg="del">
          <ac:chgData name="Karolina Piech" userId="b913ea71-1531-40ab-a2dd-e44a6ec6a446" providerId="ADAL" clId="{4BCBE3FF-9E09-0845-85B9-3599715A57F1}" dt="2021-09-30T02:25:49.850" v="218" actId="931"/>
          <ac:spMkLst>
            <pc:docMk/>
            <pc:sldMk cId="312835111" sldId="258"/>
            <ac:spMk id="3" creationId="{0B7991DF-7517-EA41-9588-37043BA86A13}"/>
          </ac:spMkLst>
        </pc:spChg>
        <pc:picChg chg="add mod ord">
          <ac:chgData name="Karolina Piech" userId="b913ea71-1531-40ab-a2dd-e44a6ec6a446" providerId="ADAL" clId="{4BCBE3FF-9E09-0845-85B9-3599715A57F1}" dt="2021-09-30T02:25:52.694" v="219" actId="1076"/>
          <ac:picMkLst>
            <pc:docMk/>
            <pc:sldMk cId="312835111" sldId="258"/>
            <ac:picMk id="4" creationId="{A56737B0-337A-5F40-A740-0E308180F001}"/>
          </ac:picMkLst>
        </pc:picChg>
      </pc:sldChg>
      <pc:sldChg chg="addSp delSp modSp new">
        <pc:chgData name="Karolina Piech" userId="b913ea71-1531-40ab-a2dd-e44a6ec6a446" providerId="ADAL" clId="{4BCBE3FF-9E09-0845-85B9-3599715A57F1}" dt="2021-09-30T02:26:15.090" v="225" actId="1076"/>
        <pc:sldMkLst>
          <pc:docMk/>
          <pc:sldMk cId="4246240624" sldId="259"/>
        </pc:sldMkLst>
        <pc:spChg chg="del">
          <ac:chgData name="Karolina Piech" userId="b913ea71-1531-40ab-a2dd-e44a6ec6a446" providerId="ADAL" clId="{4BCBE3FF-9E09-0845-85B9-3599715A57F1}" dt="2021-09-30T02:26:02.664" v="221" actId="931"/>
          <ac:spMkLst>
            <pc:docMk/>
            <pc:sldMk cId="4246240624" sldId="259"/>
            <ac:spMk id="3" creationId="{16AB6DED-83FF-4E4B-9CA4-518938B45F62}"/>
          </ac:spMkLst>
        </pc:spChg>
        <pc:picChg chg="add mod ord">
          <ac:chgData name="Karolina Piech" userId="b913ea71-1531-40ab-a2dd-e44a6ec6a446" providerId="ADAL" clId="{4BCBE3FF-9E09-0845-85B9-3599715A57F1}" dt="2021-09-30T02:26:15.090" v="225" actId="1076"/>
          <ac:picMkLst>
            <pc:docMk/>
            <pc:sldMk cId="4246240624" sldId="259"/>
            <ac:picMk id="4" creationId="{479FD45E-6C23-0F44-821A-0F605159A41E}"/>
          </ac:picMkLst>
        </pc:picChg>
      </pc:sldChg>
      <pc:sldChg chg="modSp new">
        <pc:chgData name="Karolina Piech" userId="b913ea71-1531-40ab-a2dd-e44a6ec6a446" providerId="ADAL" clId="{4BCBE3FF-9E09-0845-85B9-3599715A57F1}" dt="2021-09-30T02:27:10.508" v="348" actId="20577"/>
        <pc:sldMkLst>
          <pc:docMk/>
          <pc:sldMk cId="2831068337" sldId="260"/>
        </pc:sldMkLst>
        <pc:spChg chg="mod">
          <ac:chgData name="Karolina Piech" userId="b913ea71-1531-40ab-a2dd-e44a6ec6a446" providerId="ADAL" clId="{4BCBE3FF-9E09-0845-85B9-3599715A57F1}" dt="2021-09-30T02:26:41.231" v="262" actId="20577"/>
          <ac:spMkLst>
            <pc:docMk/>
            <pc:sldMk cId="2831068337" sldId="260"/>
            <ac:spMk id="2" creationId="{9517D19D-3091-5141-99C9-5A8B9049D98B}"/>
          </ac:spMkLst>
        </pc:spChg>
        <pc:spChg chg="mod">
          <ac:chgData name="Karolina Piech" userId="b913ea71-1531-40ab-a2dd-e44a6ec6a446" providerId="ADAL" clId="{4BCBE3FF-9E09-0845-85B9-3599715A57F1}" dt="2021-09-30T02:27:10.508" v="348" actId="20577"/>
          <ac:spMkLst>
            <pc:docMk/>
            <pc:sldMk cId="2831068337" sldId="260"/>
            <ac:spMk id="3" creationId="{C477C563-98AE-0247-87AC-2D7E7969BD8F}"/>
          </ac:spMkLst>
        </pc:spChg>
      </pc:sldChg>
      <pc:sldChg chg="modSp new">
        <pc:chgData name="Karolina Piech" userId="b913ea71-1531-40ab-a2dd-e44a6ec6a446" providerId="ADAL" clId="{4BCBE3FF-9E09-0845-85B9-3599715A57F1}" dt="2021-09-30T02:29:04.611" v="560" actId="20577"/>
        <pc:sldMkLst>
          <pc:docMk/>
          <pc:sldMk cId="875392853" sldId="261"/>
        </pc:sldMkLst>
        <pc:spChg chg="mod">
          <ac:chgData name="Karolina Piech" userId="b913ea71-1531-40ab-a2dd-e44a6ec6a446" providerId="ADAL" clId="{4BCBE3FF-9E09-0845-85B9-3599715A57F1}" dt="2021-09-30T02:28:12.947" v="383" actId="20577"/>
          <ac:spMkLst>
            <pc:docMk/>
            <pc:sldMk cId="875392853" sldId="261"/>
            <ac:spMk id="2" creationId="{86E6CE4C-0B60-7C44-9155-917D20F382F9}"/>
          </ac:spMkLst>
        </pc:spChg>
        <pc:spChg chg="mod">
          <ac:chgData name="Karolina Piech" userId="b913ea71-1531-40ab-a2dd-e44a6ec6a446" providerId="ADAL" clId="{4BCBE3FF-9E09-0845-85B9-3599715A57F1}" dt="2021-09-30T02:29:04.611" v="560" actId="20577"/>
          <ac:spMkLst>
            <pc:docMk/>
            <pc:sldMk cId="875392853" sldId="261"/>
            <ac:spMk id="3" creationId="{16FE3E9D-F592-1C44-A117-57B8DF7383A2}"/>
          </ac:spMkLst>
        </pc:spChg>
      </pc:sldChg>
      <pc:sldChg chg="modSp new">
        <pc:chgData name="Karolina Piech" userId="b913ea71-1531-40ab-a2dd-e44a6ec6a446" providerId="ADAL" clId="{4BCBE3FF-9E09-0845-85B9-3599715A57F1}" dt="2021-09-30T02:30:04.392" v="657" actId="20577"/>
        <pc:sldMkLst>
          <pc:docMk/>
          <pc:sldMk cId="1209389946" sldId="262"/>
        </pc:sldMkLst>
        <pc:spChg chg="mod">
          <ac:chgData name="Karolina Piech" userId="b913ea71-1531-40ab-a2dd-e44a6ec6a446" providerId="ADAL" clId="{4BCBE3FF-9E09-0845-85B9-3599715A57F1}" dt="2021-09-30T02:29:47.613" v="583" actId="20577"/>
          <ac:spMkLst>
            <pc:docMk/>
            <pc:sldMk cId="1209389946" sldId="262"/>
            <ac:spMk id="2" creationId="{81294C91-DBB6-2040-9FC5-0ED1AD240E60}"/>
          </ac:spMkLst>
        </pc:spChg>
        <pc:spChg chg="mod">
          <ac:chgData name="Karolina Piech" userId="b913ea71-1531-40ab-a2dd-e44a6ec6a446" providerId="ADAL" clId="{4BCBE3FF-9E09-0845-85B9-3599715A57F1}" dt="2021-09-30T02:30:04.392" v="657" actId="20577"/>
          <ac:spMkLst>
            <pc:docMk/>
            <pc:sldMk cId="1209389946" sldId="262"/>
            <ac:spMk id="3" creationId="{1D9195B3-5829-AD46-BFE7-10984B45EC3F}"/>
          </ac:spMkLst>
        </pc:spChg>
      </pc:sldChg>
      <pc:sldChg chg="modSp new">
        <pc:chgData name="Karolina Piech" userId="b913ea71-1531-40ab-a2dd-e44a6ec6a446" providerId="ADAL" clId="{4BCBE3FF-9E09-0845-85B9-3599715A57F1}" dt="2021-09-30T02:31:29.367" v="853" actId="20577"/>
        <pc:sldMkLst>
          <pc:docMk/>
          <pc:sldMk cId="4251943490" sldId="263"/>
        </pc:sldMkLst>
        <pc:spChg chg="mod">
          <ac:chgData name="Karolina Piech" userId="b913ea71-1531-40ab-a2dd-e44a6ec6a446" providerId="ADAL" clId="{4BCBE3FF-9E09-0845-85B9-3599715A57F1}" dt="2021-09-30T02:30:40.355" v="687" actId="20577"/>
          <ac:spMkLst>
            <pc:docMk/>
            <pc:sldMk cId="4251943490" sldId="263"/>
            <ac:spMk id="2" creationId="{6D37CA68-4384-CC43-9E0F-DE80C4F2B3EF}"/>
          </ac:spMkLst>
        </pc:spChg>
        <pc:spChg chg="mod">
          <ac:chgData name="Karolina Piech" userId="b913ea71-1531-40ab-a2dd-e44a6ec6a446" providerId="ADAL" clId="{4BCBE3FF-9E09-0845-85B9-3599715A57F1}" dt="2021-09-30T02:31:29.367" v="853" actId="20577"/>
          <ac:spMkLst>
            <pc:docMk/>
            <pc:sldMk cId="4251943490" sldId="263"/>
            <ac:spMk id="3" creationId="{4113A060-168A-B942-8EED-4E5337F980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2B1743-1A09-7445-81D8-F64A9542B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49C6E60-0C51-9841-BFC2-FB03EBBCD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24E135-9E74-BD43-989D-1C0F5EA6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AC075E5-3C70-7B47-BBB7-EE88B4835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48FF6A-E032-8B46-83E4-30E5CA3E8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965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3EB4A8-FF26-3F4B-927E-CAFB8D41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489C384-5AD3-E047-B9FD-6900A79B8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EAC7BB2-8249-9F4D-BA4B-9AA4CF97B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89FFA1-0B14-784C-804D-C11AB086F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F407DF-F822-0540-B1F9-01F37B934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08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F79FDC6-4CC0-D24C-A13D-E815422F29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2C3282A-244A-F94D-A839-738788698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2C23B3-AC9A-2343-BDD7-9F64889B9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B528A4-1489-3E47-ADA1-461BD4D20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CE168A4-EE3A-3B45-94D4-015623A6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89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5732FF-9D4F-AF44-A089-CF1CA39FB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7FED6-1E39-C943-92BB-729A7A1F0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476B6F-9FEF-0B44-8CAE-E176F9B24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CB670A6-29E8-4E47-9F45-3FCB278EF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21CA08-F574-7F4C-A65C-B1AF76780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675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192A64-C687-7D4F-9B2E-91D77485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942E568-7A82-2C46-BDD3-42C05955E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71D140-736D-5C45-A95F-C28DE208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81A162B-578A-CA4C-864B-E495C541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302FB9-C200-7B4C-9F21-34B3DADCE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144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D14A93-315F-7C4F-9576-689A032C3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2A4F3F-DC90-8645-8856-1E05FDDD3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2A5964D-E446-524D-A0B8-93B7BE09B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2EF6B4D-D0FF-4F45-9217-CBA3C3C67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5CFE43-1D12-1C43-8016-1BDD999D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668D916-26B3-1448-93B6-4164F644C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69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73958B-887B-9842-B413-D96B77395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3256416-67BA-A24F-865C-1B3857536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62E7E16-5340-DC4B-87B2-B148915B3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D6B5490-1C21-5042-8F24-2DB2B0777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D8831CF-921F-D84B-85CA-C6E75F6FA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C2637D3-7E24-1B4D-B80E-AC7F15D6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E33FD9C-0CC9-504F-9711-75AD21794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BC0C295-778F-714F-930A-E7ED28CC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70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3DC920-EBE7-FA4C-988B-8EB99B7E5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C2E1F60-AA86-294B-80EB-2AE080B6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949C1D6-16BA-B842-8E78-17753360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D996551-F442-BD4C-828E-856BBF6EA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597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561F2BE-AF90-574C-A0CE-D2CF0EB6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1529202-969A-B04E-BBB8-A12BF380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82F3384-1818-6041-8FF7-14D2A7F9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99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585B6E-C1C7-2844-9DF1-1B17D6709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A31D9C-9E98-E640-8C03-9A044A8D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E091DEF-8E9E-7645-96AC-7F0FB5C78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F4DC6D5-3478-8847-B341-2D46687FC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770548-A1AD-E749-BC6F-464496A89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EBDA0CA-2A60-EE46-B097-8A58A34B9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636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3E9BEB-A8D1-814C-A656-C813060BF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E8CD9FB-A043-384A-A014-080F949EF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B84F8FF-B632-924F-BD44-29417122A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A8153F6-6E57-9C41-90B6-3D11350CC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E0F744-21CB-FC4E-9FBB-88919ACA7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249C13E-B32F-5845-BCE1-8116B812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173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4FE00B4-26E3-694D-B7E2-9B7158995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F98A65-DFC4-5D40-B14D-A9DFF45DA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99349D-CDFA-254A-9EE4-45B52F1E36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988A5-0A61-AE4A-AE09-8B6949AA588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0BBEEAE-4754-CB4F-A634-3BA87A56F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7C326C-45E2-9345-AA23-1CE2D6758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0D69-796F-5441-AE76-53C9D05B4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30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355331-AEF5-1048-AF26-2715A9725E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Etyka zawodów prawniczych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15EEAE1-9E57-0044-903D-F3CA93A10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5136" y="3837070"/>
            <a:ext cx="9144000" cy="1655762"/>
          </a:xfrm>
        </p:spPr>
        <p:txBody>
          <a:bodyPr/>
          <a:lstStyle/>
          <a:p>
            <a:r>
              <a:rPr lang="pl-PL"/>
              <a:t>2020/2021</a:t>
            </a:r>
          </a:p>
        </p:txBody>
      </p:sp>
    </p:spTree>
    <p:extLst>
      <p:ext uri="{BB962C8B-B14F-4D97-AF65-F5344CB8AC3E}">
        <p14:creationId xmlns:p14="http://schemas.microsoft.com/office/powerpoint/2010/main" val="177673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BBE418-38CE-8E4A-87B0-E311253A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Dylemat wagonika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B3BB88-DABD-8B49-A5F4-90B9217B3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Rozpędzony pociąg z uszkodzonymi hamulcami</a:t>
            </a:r>
          </a:p>
          <a:p>
            <a:r>
              <a:rPr lang="pl-PL"/>
              <a:t>Ustawianie torów zwrotnicą</a:t>
            </a:r>
          </a:p>
          <a:p>
            <a:r>
              <a:rPr lang="pl-PL"/>
              <a:t>Na każdym torze inna osoba</a:t>
            </a:r>
          </a:p>
        </p:txBody>
      </p:sp>
    </p:spTree>
    <p:extLst>
      <p:ext uri="{BB962C8B-B14F-4D97-AF65-F5344CB8AC3E}">
        <p14:creationId xmlns:p14="http://schemas.microsoft.com/office/powerpoint/2010/main" val="14710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10783D-214C-B449-9E4E-1B61BA145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A56737B0-337A-5F40-A740-0E308180F0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901" y="1491631"/>
            <a:ext cx="6216197" cy="4351338"/>
          </a:xfrm>
        </p:spPr>
      </p:pic>
    </p:spTree>
    <p:extLst>
      <p:ext uri="{BB962C8B-B14F-4D97-AF65-F5344CB8AC3E}">
        <p14:creationId xmlns:p14="http://schemas.microsoft.com/office/powerpoint/2010/main" val="31283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2BFCCD-C1B9-A248-9081-0A2011BA8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479FD45E-6C23-0F44-821A-0F605159A4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784" y="928528"/>
            <a:ext cx="6947392" cy="5564347"/>
          </a:xfrm>
        </p:spPr>
      </p:pic>
    </p:spTree>
    <p:extLst>
      <p:ext uri="{BB962C8B-B14F-4D97-AF65-F5344CB8AC3E}">
        <p14:creationId xmlns:p14="http://schemas.microsoft.com/office/powerpoint/2010/main" val="424624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17D19D-3091-5141-99C9-5A8B9049D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Dylemat łodzi ratunkowej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77C563-98AE-0247-87AC-2D7E7969B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Tonący statek</a:t>
            </a:r>
          </a:p>
          <a:p>
            <a:r>
              <a:rPr lang="pl-PL"/>
              <a:t>10 miejsc, 12 potrzebujących</a:t>
            </a:r>
          </a:p>
          <a:p>
            <a:r>
              <a:rPr lang="pl-PL"/>
              <a:t>Kryteria wyboru</a:t>
            </a:r>
          </a:p>
        </p:txBody>
      </p:sp>
    </p:spTree>
    <p:extLst>
      <p:ext uri="{BB962C8B-B14F-4D97-AF65-F5344CB8AC3E}">
        <p14:creationId xmlns:p14="http://schemas.microsoft.com/office/powerpoint/2010/main" val="283106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E6CE4C-0B60-7C44-9155-917D20F3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Grubas na kładce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FE3E9D-F592-1C44-A117-57B8DF738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Rozpędzony pociąg może zabić 10 osób</a:t>
            </a:r>
          </a:p>
          <a:p>
            <a:r>
              <a:rPr lang="pl-PL"/>
              <a:t>Na kładce nad torami znajduje się otyly mężczyzna,  którego zrzucenie może zahamować jadący pociąg</a:t>
            </a:r>
          </a:p>
        </p:txBody>
      </p:sp>
    </p:spTree>
    <p:extLst>
      <p:ext uri="{BB962C8B-B14F-4D97-AF65-F5344CB8AC3E}">
        <p14:creationId xmlns:p14="http://schemas.microsoft.com/office/powerpoint/2010/main" val="87539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94C91-DBB6-2040-9FC5-0ED1AD240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Człowiek na podwórku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9195B3-5829-AD46-BFE7-10984B45E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Wykolejenie pociągu na podwórko,  na którym pracuje mężczyzna </a:t>
            </a:r>
          </a:p>
        </p:txBody>
      </p:sp>
    </p:spTree>
    <p:extLst>
      <p:ext uri="{BB962C8B-B14F-4D97-AF65-F5344CB8AC3E}">
        <p14:creationId xmlns:p14="http://schemas.microsoft.com/office/powerpoint/2010/main" val="120938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37CA68-4384-CC43-9E0F-DE80C4F2B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Nierealne, ale...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13A060-168A-B942-8EED-4E5337F98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Kara śmierci</a:t>
            </a:r>
          </a:p>
          <a:p>
            <a:r>
              <a:rPr lang="pl-PL"/>
              <a:t>Eutanazja osoby nieświadomej</a:t>
            </a:r>
          </a:p>
          <a:p>
            <a:r>
              <a:rPr lang="pl-PL"/>
              <a:t>Samobójstwo z udziałem lekarza</a:t>
            </a:r>
          </a:p>
          <a:p>
            <a:r>
              <a:rPr lang="pl-PL"/>
              <a:t>Torturowanie celem zdobycia informacji o mającej wybuchnąć bombie</a:t>
            </a:r>
          </a:p>
        </p:txBody>
      </p:sp>
    </p:spTree>
    <p:extLst>
      <p:ext uri="{BB962C8B-B14F-4D97-AF65-F5344CB8AC3E}">
        <p14:creationId xmlns:p14="http://schemas.microsoft.com/office/powerpoint/2010/main" val="42519434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Panoramiczny</PresentationFormat>
  <Slides>8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Etyka zawodów prawniczych </vt:lpstr>
      <vt:lpstr>Dylemat wagonika</vt:lpstr>
      <vt:lpstr>Prezentacja programu PowerPoint</vt:lpstr>
      <vt:lpstr>Prezentacja programu PowerPoint</vt:lpstr>
      <vt:lpstr>Dylemat łodzi ratunkowej</vt:lpstr>
      <vt:lpstr>Grubas na kładce</vt:lpstr>
      <vt:lpstr>Człowiek na podwórku</vt:lpstr>
      <vt:lpstr>Nierealne, ale...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zawodów prawniczych </dc:title>
  <dc:creator>Dolnośląska Straż ds. Ochrony Zwierząt</dc:creator>
  <cp:lastModifiedBy>Dolnośląska Straż ds. Ochrony Zwierząt</cp:lastModifiedBy>
  <cp:revision>1</cp:revision>
  <dcterms:created xsi:type="dcterms:W3CDTF">2021-09-30T02:15:38Z</dcterms:created>
  <dcterms:modified xsi:type="dcterms:W3CDTF">2021-09-30T02:31:33Z</dcterms:modified>
</cp:coreProperties>
</file>