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0"/>
  </p:notesMasterIdLst>
  <p:sldIdLst>
    <p:sldId id="256" r:id="rId2"/>
    <p:sldId id="258" r:id="rId3"/>
    <p:sldId id="281" r:id="rId4"/>
    <p:sldId id="283" r:id="rId5"/>
    <p:sldId id="306" r:id="rId6"/>
    <p:sldId id="257" r:id="rId7"/>
    <p:sldId id="282" r:id="rId8"/>
    <p:sldId id="295" r:id="rId9"/>
    <p:sldId id="285" r:id="rId10"/>
    <p:sldId id="296" r:id="rId11"/>
    <p:sldId id="264" r:id="rId12"/>
    <p:sldId id="297" r:id="rId13"/>
    <p:sldId id="298" r:id="rId14"/>
    <p:sldId id="303" r:id="rId15"/>
    <p:sldId id="304" r:id="rId16"/>
    <p:sldId id="299" r:id="rId17"/>
    <p:sldId id="288" r:id="rId18"/>
    <p:sldId id="290" r:id="rId19"/>
    <p:sldId id="289" r:id="rId20"/>
    <p:sldId id="305" r:id="rId21"/>
    <p:sldId id="262" r:id="rId22"/>
    <p:sldId id="261" r:id="rId23"/>
    <p:sldId id="310" r:id="rId24"/>
    <p:sldId id="307" r:id="rId25"/>
    <p:sldId id="308" r:id="rId26"/>
    <p:sldId id="309" r:id="rId27"/>
    <p:sldId id="311" r:id="rId28"/>
    <p:sldId id="263" r:id="rId29"/>
    <p:sldId id="319" r:id="rId30"/>
    <p:sldId id="313" r:id="rId31"/>
    <p:sldId id="314" r:id="rId32"/>
    <p:sldId id="315" r:id="rId33"/>
    <p:sldId id="320" r:id="rId34"/>
    <p:sldId id="316" r:id="rId35"/>
    <p:sldId id="317" r:id="rId36"/>
    <p:sldId id="318" r:id="rId37"/>
    <p:sldId id="302" r:id="rId38"/>
    <p:sldId id="321" r:id="rId3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aweł Jabłoński" initials="PJ" lastIdx="1" clrIdx="0">
    <p:extLst>
      <p:ext uri="{19B8F6BF-5375-455C-9EA6-DF929625EA0E}">
        <p15:presenceInfo xmlns:p15="http://schemas.microsoft.com/office/powerpoint/2012/main" userId="476a98a6567e83c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1" d="100"/>
          <a:sy n="81" d="100"/>
        </p:scale>
        <p:origin x="725"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0" Type="http://schemas.openxmlformats.org/officeDocument/2006/relationships/slide" Target="slides/slide19.xml"/><Relationship Id="rId41" Type="http://schemas.openxmlformats.org/officeDocument/2006/relationships/commentAuthors" Target="commentAuthors.xml"/></Relationships>
</file>

<file path=ppt/diagrams/_rels/data3.xml.rels><?xml version="1.0" encoding="UTF-8" standalone="yes"?>
<Relationships xmlns="http://schemas.openxmlformats.org/package/2006/relationships"><Relationship Id="rId8" Type="http://schemas.openxmlformats.org/officeDocument/2006/relationships/image" Target="../media/image13.svg"/><Relationship Id="rId3" Type="http://schemas.openxmlformats.org/officeDocument/2006/relationships/image" Target="../media/image8.png"/><Relationship Id="rId7" Type="http://schemas.openxmlformats.org/officeDocument/2006/relationships/image" Target="../media/image12.png"/><Relationship Id="rId12" Type="http://schemas.openxmlformats.org/officeDocument/2006/relationships/image" Target="../media/image17.svg"/><Relationship Id="rId2" Type="http://schemas.openxmlformats.org/officeDocument/2006/relationships/image" Target="../media/image7.svg"/><Relationship Id="rId1" Type="http://schemas.openxmlformats.org/officeDocument/2006/relationships/image" Target="../media/image6.png"/><Relationship Id="rId6" Type="http://schemas.openxmlformats.org/officeDocument/2006/relationships/image" Target="../media/image11.svg"/><Relationship Id="rId11" Type="http://schemas.openxmlformats.org/officeDocument/2006/relationships/image" Target="../media/image16.png"/><Relationship Id="rId5" Type="http://schemas.openxmlformats.org/officeDocument/2006/relationships/image" Target="../media/image10.png"/><Relationship Id="rId10" Type="http://schemas.openxmlformats.org/officeDocument/2006/relationships/image" Target="../media/image15.svg"/><Relationship Id="rId4" Type="http://schemas.openxmlformats.org/officeDocument/2006/relationships/image" Target="../media/image9.svg"/><Relationship Id="rId9" Type="http://schemas.openxmlformats.org/officeDocument/2006/relationships/image" Target="../media/image14.png"/></Relationships>
</file>

<file path=ppt/diagrams/_rels/data4.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svg"/><Relationship Id="rId1" Type="http://schemas.openxmlformats.org/officeDocument/2006/relationships/image" Target="../media/image18.png"/><Relationship Id="rId4" Type="http://schemas.openxmlformats.org/officeDocument/2006/relationships/image" Target="../media/image21.svg"/></Relationships>
</file>

<file path=ppt/diagrams/_rels/drawing3.xml.rels><?xml version="1.0" encoding="UTF-8" standalone="yes"?>
<Relationships xmlns="http://schemas.openxmlformats.org/package/2006/relationships"><Relationship Id="rId8" Type="http://schemas.openxmlformats.org/officeDocument/2006/relationships/image" Target="../media/image13.svg"/><Relationship Id="rId3" Type="http://schemas.openxmlformats.org/officeDocument/2006/relationships/image" Target="../media/image8.png"/><Relationship Id="rId7" Type="http://schemas.openxmlformats.org/officeDocument/2006/relationships/image" Target="../media/image12.png"/><Relationship Id="rId12" Type="http://schemas.openxmlformats.org/officeDocument/2006/relationships/image" Target="../media/image17.svg"/><Relationship Id="rId2" Type="http://schemas.openxmlformats.org/officeDocument/2006/relationships/image" Target="../media/image7.svg"/><Relationship Id="rId1" Type="http://schemas.openxmlformats.org/officeDocument/2006/relationships/image" Target="../media/image6.png"/><Relationship Id="rId6" Type="http://schemas.openxmlformats.org/officeDocument/2006/relationships/image" Target="../media/image11.svg"/><Relationship Id="rId11" Type="http://schemas.openxmlformats.org/officeDocument/2006/relationships/image" Target="../media/image16.png"/><Relationship Id="rId5" Type="http://schemas.openxmlformats.org/officeDocument/2006/relationships/image" Target="../media/image10.png"/><Relationship Id="rId10" Type="http://schemas.openxmlformats.org/officeDocument/2006/relationships/image" Target="../media/image15.svg"/><Relationship Id="rId4" Type="http://schemas.openxmlformats.org/officeDocument/2006/relationships/image" Target="../media/image9.svg"/><Relationship Id="rId9" Type="http://schemas.openxmlformats.org/officeDocument/2006/relationships/image" Target="../media/image14.png"/></Relationships>
</file>

<file path=ppt/diagrams/_rels/drawing4.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svg"/><Relationship Id="rId1" Type="http://schemas.openxmlformats.org/officeDocument/2006/relationships/image" Target="../media/image18.png"/><Relationship Id="rId4" Type="http://schemas.openxmlformats.org/officeDocument/2006/relationships/image" Target="../media/image21.svg"/></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18/5/colors/Iconchunking_colored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accent2">
        <a:alpha val="0"/>
      </a:schemeClr>
    </dgm:fillClrLst>
    <dgm:linClrLst meth="repeat">
      <a:schemeClr val="accent2">
        <a:alpha val="0"/>
      </a:schemeClr>
    </dgm:linClrLst>
    <dgm:effectClrLst/>
    <dgm:txLinClrLst/>
    <dgm:txFillClrLst meth="repeat">
      <a:schemeClr val="accent2"/>
      <a:schemeClr val="accent3"/>
      <a:schemeClr val="accent4"/>
      <a:schemeClr val="accent5"/>
      <a:schemeClr val="accent6"/>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4C9F2BC-F10D-4D6D-8069-1556274DA858}" type="doc">
      <dgm:prSet loTypeId="urn:microsoft.com/office/officeart/2005/8/layout/vList2" loCatId="list" qsTypeId="urn:microsoft.com/office/officeart/2005/8/quickstyle/simple1" qsCatId="simple" csTypeId="urn:microsoft.com/office/officeart/2005/8/colors/colorful5" csCatId="colorful"/>
      <dgm:spPr/>
      <dgm:t>
        <a:bodyPr/>
        <a:lstStyle/>
        <a:p>
          <a:endParaRPr lang="en-US"/>
        </a:p>
      </dgm:t>
    </dgm:pt>
    <dgm:pt modelId="{BE7C6D2F-CEB6-4BC6-8128-94AA32ECECFD}">
      <dgm:prSet/>
      <dgm:spPr/>
      <dgm:t>
        <a:bodyPr/>
        <a:lstStyle/>
        <a:p>
          <a:r>
            <a:rPr lang="pl-PL"/>
            <a:t>ścisłość</a:t>
          </a:r>
          <a:endParaRPr lang="en-US"/>
        </a:p>
      </dgm:t>
    </dgm:pt>
    <dgm:pt modelId="{C10E7ACF-B53C-46DE-9FD4-FACD9F9037D6}" type="parTrans" cxnId="{67AF1D99-B03F-4680-9D14-D7EF297C04A2}">
      <dgm:prSet/>
      <dgm:spPr/>
      <dgm:t>
        <a:bodyPr/>
        <a:lstStyle/>
        <a:p>
          <a:endParaRPr lang="en-US"/>
        </a:p>
      </dgm:t>
    </dgm:pt>
    <dgm:pt modelId="{C554172A-EFD2-4D59-8F64-A27DF23A821B}" type="sibTrans" cxnId="{67AF1D99-B03F-4680-9D14-D7EF297C04A2}">
      <dgm:prSet/>
      <dgm:spPr/>
      <dgm:t>
        <a:bodyPr/>
        <a:lstStyle/>
        <a:p>
          <a:endParaRPr lang="en-US"/>
        </a:p>
      </dgm:t>
    </dgm:pt>
    <dgm:pt modelId="{F5B6C007-9F82-45FC-9BF6-F226C0708C91}">
      <dgm:prSet/>
      <dgm:spPr/>
      <dgm:t>
        <a:bodyPr/>
        <a:lstStyle/>
        <a:p>
          <a:r>
            <a:rPr lang="pl-PL"/>
            <a:t>przestrzeganie wymogów logiki</a:t>
          </a:r>
          <a:endParaRPr lang="en-US"/>
        </a:p>
      </dgm:t>
    </dgm:pt>
    <dgm:pt modelId="{5D49A39F-0D76-474E-83CE-2935E32CFC98}" type="parTrans" cxnId="{A28EB869-7EDD-4A7A-89D9-8DC3224B7B70}">
      <dgm:prSet/>
      <dgm:spPr/>
      <dgm:t>
        <a:bodyPr/>
        <a:lstStyle/>
        <a:p>
          <a:endParaRPr lang="en-US"/>
        </a:p>
      </dgm:t>
    </dgm:pt>
    <dgm:pt modelId="{12A8EB29-FE5C-4246-BED3-C779F601281E}" type="sibTrans" cxnId="{A28EB869-7EDD-4A7A-89D9-8DC3224B7B70}">
      <dgm:prSet/>
      <dgm:spPr/>
      <dgm:t>
        <a:bodyPr/>
        <a:lstStyle/>
        <a:p>
          <a:endParaRPr lang="en-US"/>
        </a:p>
      </dgm:t>
    </dgm:pt>
    <dgm:pt modelId="{9E7F66B0-926B-45E1-962A-27F330F41E8D}">
      <dgm:prSet/>
      <dgm:spPr/>
      <dgm:t>
        <a:bodyPr/>
        <a:lstStyle/>
        <a:p>
          <a:r>
            <a:rPr lang="pl-PL"/>
            <a:t>uzasadnianie</a:t>
          </a:r>
          <a:endParaRPr lang="en-US"/>
        </a:p>
      </dgm:t>
    </dgm:pt>
    <dgm:pt modelId="{C486CA53-CF7A-4BCF-82C6-C9F1AC4A7331}" type="parTrans" cxnId="{5FFAE1CC-0819-4C6E-8928-C23FAE45071B}">
      <dgm:prSet/>
      <dgm:spPr/>
      <dgm:t>
        <a:bodyPr/>
        <a:lstStyle/>
        <a:p>
          <a:endParaRPr lang="en-US"/>
        </a:p>
      </dgm:t>
    </dgm:pt>
    <dgm:pt modelId="{45CAD52D-1DB0-46F8-89B6-928925794A35}" type="sibTrans" cxnId="{5FFAE1CC-0819-4C6E-8928-C23FAE45071B}">
      <dgm:prSet/>
      <dgm:spPr/>
      <dgm:t>
        <a:bodyPr/>
        <a:lstStyle/>
        <a:p>
          <a:endParaRPr lang="en-US"/>
        </a:p>
      </dgm:t>
    </dgm:pt>
    <dgm:pt modelId="{001EFB86-9412-40B0-8919-D7F19E88AE74}" type="pres">
      <dgm:prSet presAssocID="{14C9F2BC-F10D-4D6D-8069-1556274DA858}" presName="linear" presStyleCnt="0">
        <dgm:presLayoutVars>
          <dgm:animLvl val="lvl"/>
          <dgm:resizeHandles val="exact"/>
        </dgm:presLayoutVars>
      </dgm:prSet>
      <dgm:spPr/>
    </dgm:pt>
    <dgm:pt modelId="{29D58359-615E-40C4-83D4-A07181AFBAF4}" type="pres">
      <dgm:prSet presAssocID="{BE7C6D2F-CEB6-4BC6-8128-94AA32ECECFD}" presName="parentText" presStyleLbl="node1" presStyleIdx="0" presStyleCnt="3">
        <dgm:presLayoutVars>
          <dgm:chMax val="0"/>
          <dgm:bulletEnabled val="1"/>
        </dgm:presLayoutVars>
      </dgm:prSet>
      <dgm:spPr/>
    </dgm:pt>
    <dgm:pt modelId="{1822ED5C-1169-4561-92ED-6A678C7B8AE0}" type="pres">
      <dgm:prSet presAssocID="{C554172A-EFD2-4D59-8F64-A27DF23A821B}" presName="spacer" presStyleCnt="0"/>
      <dgm:spPr/>
    </dgm:pt>
    <dgm:pt modelId="{F452E941-DB3E-4D6D-A8AA-D356ACCC331D}" type="pres">
      <dgm:prSet presAssocID="{F5B6C007-9F82-45FC-9BF6-F226C0708C91}" presName="parentText" presStyleLbl="node1" presStyleIdx="1" presStyleCnt="3">
        <dgm:presLayoutVars>
          <dgm:chMax val="0"/>
          <dgm:bulletEnabled val="1"/>
        </dgm:presLayoutVars>
      </dgm:prSet>
      <dgm:spPr/>
    </dgm:pt>
    <dgm:pt modelId="{B00F7488-01E2-4AF4-BB92-5269FF8CF11E}" type="pres">
      <dgm:prSet presAssocID="{12A8EB29-FE5C-4246-BED3-C779F601281E}" presName="spacer" presStyleCnt="0"/>
      <dgm:spPr/>
    </dgm:pt>
    <dgm:pt modelId="{92E98909-F3D9-432D-9FC3-B9BD4ACA8C72}" type="pres">
      <dgm:prSet presAssocID="{9E7F66B0-926B-45E1-962A-27F330F41E8D}" presName="parentText" presStyleLbl="node1" presStyleIdx="2" presStyleCnt="3">
        <dgm:presLayoutVars>
          <dgm:chMax val="0"/>
          <dgm:bulletEnabled val="1"/>
        </dgm:presLayoutVars>
      </dgm:prSet>
      <dgm:spPr/>
    </dgm:pt>
  </dgm:ptLst>
  <dgm:cxnLst>
    <dgm:cxn modelId="{4983C237-ABBB-471D-8DE0-55BD5A7BFC07}" type="presOf" srcId="{14C9F2BC-F10D-4D6D-8069-1556274DA858}" destId="{001EFB86-9412-40B0-8919-D7F19E88AE74}" srcOrd="0" destOrd="0" presId="urn:microsoft.com/office/officeart/2005/8/layout/vList2"/>
    <dgm:cxn modelId="{A28EB869-7EDD-4A7A-89D9-8DC3224B7B70}" srcId="{14C9F2BC-F10D-4D6D-8069-1556274DA858}" destId="{F5B6C007-9F82-45FC-9BF6-F226C0708C91}" srcOrd="1" destOrd="0" parTransId="{5D49A39F-0D76-474E-83CE-2935E32CFC98}" sibTransId="{12A8EB29-FE5C-4246-BED3-C779F601281E}"/>
    <dgm:cxn modelId="{67AF1D99-B03F-4680-9D14-D7EF297C04A2}" srcId="{14C9F2BC-F10D-4D6D-8069-1556274DA858}" destId="{BE7C6D2F-CEB6-4BC6-8128-94AA32ECECFD}" srcOrd="0" destOrd="0" parTransId="{C10E7ACF-B53C-46DE-9FD4-FACD9F9037D6}" sibTransId="{C554172A-EFD2-4D59-8F64-A27DF23A821B}"/>
    <dgm:cxn modelId="{E65A67C8-2033-4BB9-B99F-8D505A147581}" type="presOf" srcId="{9E7F66B0-926B-45E1-962A-27F330F41E8D}" destId="{92E98909-F3D9-432D-9FC3-B9BD4ACA8C72}" srcOrd="0" destOrd="0" presId="urn:microsoft.com/office/officeart/2005/8/layout/vList2"/>
    <dgm:cxn modelId="{5FFAE1CC-0819-4C6E-8928-C23FAE45071B}" srcId="{14C9F2BC-F10D-4D6D-8069-1556274DA858}" destId="{9E7F66B0-926B-45E1-962A-27F330F41E8D}" srcOrd="2" destOrd="0" parTransId="{C486CA53-CF7A-4BCF-82C6-C9F1AC4A7331}" sibTransId="{45CAD52D-1DB0-46F8-89B6-928925794A35}"/>
    <dgm:cxn modelId="{F28ACCCD-0F08-4DBE-9F8C-B59C7EDF74C8}" type="presOf" srcId="{BE7C6D2F-CEB6-4BC6-8128-94AA32ECECFD}" destId="{29D58359-615E-40C4-83D4-A07181AFBAF4}" srcOrd="0" destOrd="0" presId="urn:microsoft.com/office/officeart/2005/8/layout/vList2"/>
    <dgm:cxn modelId="{CF1F23E2-5AF4-442E-BCEF-E309E3B93ED8}" type="presOf" srcId="{F5B6C007-9F82-45FC-9BF6-F226C0708C91}" destId="{F452E941-DB3E-4D6D-A8AA-D356ACCC331D}" srcOrd="0" destOrd="0" presId="urn:microsoft.com/office/officeart/2005/8/layout/vList2"/>
    <dgm:cxn modelId="{9AA159BF-48B6-4EC2-9469-3503DA7B0037}" type="presParOf" srcId="{001EFB86-9412-40B0-8919-D7F19E88AE74}" destId="{29D58359-615E-40C4-83D4-A07181AFBAF4}" srcOrd="0" destOrd="0" presId="urn:microsoft.com/office/officeart/2005/8/layout/vList2"/>
    <dgm:cxn modelId="{10861B45-D3AF-4C6D-969A-BA5A31CEA7B0}" type="presParOf" srcId="{001EFB86-9412-40B0-8919-D7F19E88AE74}" destId="{1822ED5C-1169-4561-92ED-6A678C7B8AE0}" srcOrd="1" destOrd="0" presId="urn:microsoft.com/office/officeart/2005/8/layout/vList2"/>
    <dgm:cxn modelId="{21DF8D2A-628C-4F97-B90D-E600C45D845F}" type="presParOf" srcId="{001EFB86-9412-40B0-8919-D7F19E88AE74}" destId="{F452E941-DB3E-4D6D-A8AA-D356ACCC331D}" srcOrd="2" destOrd="0" presId="urn:microsoft.com/office/officeart/2005/8/layout/vList2"/>
    <dgm:cxn modelId="{DB79DBFE-4E7E-4825-B0B1-917245AB99CE}" type="presParOf" srcId="{001EFB86-9412-40B0-8919-D7F19E88AE74}" destId="{B00F7488-01E2-4AF4-BB92-5269FF8CF11E}" srcOrd="3" destOrd="0" presId="urn:microsoft.com/office/officeart/2005/8/layout/vList2"/>
    <dgm:cxn modelId="{ED28EA4B-4106-4C39-8311-1428ADBCF9D3}" type="presParOf" srcId="{001EFB86-9412-40B0-8919-D7F19E88AE74}" destId="{92E98909-F3D9-432D-9FC3-B9BD4ACA8C72}" srcOrd="4"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1C86451-C34F-48D8-AD15-A74962961DC9}" type="doc">
      <dgm:prSet loTypeId="urn:microsoft.com/office/officeart/2008/layout/LinedList" loCatId="list" qsTypeId="urn:microsoft.com/office/officeart/2005/8/quickstyle/simple4" qsCatId="simple" csTypeId="urn:microsoft.com/office/officeart/2005/8/colors/colorful1" csCatId="colorful"/>
      <dgm:spPr/>
      <dgm:t>
        <a:bodyPr/>
        <a:lstStyle/>
        <a:p>
          <a:endParaRPr lang="en-US"/>
        </a:p>
      </dgm:t>
    </dgm:pt>
    <dgm:pt modelId="{F836A7BE-C742-459D-93C1-0AD29E4A8FDB}">
      <dgm:prSet/>
      <dgm:spPr/>
      <dgm:t>
        <a:bodyPr/>
        <a:lstStyle/>
        <a:p>
          <a:r>
            <a:rPr lang="pl-PL"/>
            <a:t>sfera naukowa</a:t>
          </a:r>
          <a:endParaRPr lang="en-US"/>
        </a:p>
      </dgm:t>
    </dgm:pt>
    <dgm:pt modelId="{C51FD0F9-5698-44F4-B568-AB3943F6AEF6}" type="parTrans" cxnId="{5629B98F-4200-41ED-8BAA-AD13B91BBBF0}">
      <dgm:prSet/>
      <dgm:spPr/>
      <dgm:t>
        <a:bodyPr/>
        <a:lstStyle/>
        <a:p>
          <a:endParaRPr lang="en-US"/>
        </a:p>
      </dgm:t>
    </dgm:pt>
    <dgm:pt modelId="{EAB702A5-766C-460B-8D70-9EA7CEEEA38D}" type="sibTrans" cxnId="{5629B98F-4200-41ED-8BAA-AD13B91BBBF0}">
      <dgm:prSet/>
      <dgm:spPr/>
      <dgm:t>
        <a:bodyPr/>
        <a:lstStyle/>
        <a:p>
          <a:endParaRPr lang="en-US"/>
        </a:p>
      </dgm:t>
    </dgm:pt>
    <dgm:pt modelId="{ECDE3A98-882C-48D8-9105-3CD90C7FC78F}">
      <dgm:prSet/>
      <dgm:spPr/>
      <dgm:t>
        <a:bodyPr/>
        <a:lstStyle/>
        <a:p>
          <a:r>
            <a:rPr lang="pl-PL"/>
            <a:t>sfera filozoficzna</a:t>
          </a:r>
          <a:endParaRPr lang="en-US"/>
        </a:p>
      </dgm:t>
    </dgm:pt>
    <dgm:pt modelId="{18963EC2-9967-49E5-A830-641545CD855C}" type="parTrans" cxnId="{F9A86B3A-16B4-4CA8-BEDD-92BFADA8152A}">
      <dgm:prSet/>
      <dgm:spPr/>
      <dgm:t>
        <a:bodyPr/>
        <a:lstStyle/>
        <a:p>
          <a:endParaRPr lang="en-US"/>
        </a:p>
      </dgm:t>
    </dgm:pt>
    <dgm:pt modelId="{8B21D689-1F0E-432D-A15F-36527F6F7815}" type="sibTrans" cxnId="{F9A86B3A-16B4-4CA8-BEDD-92BFADA8152A}">
      <dgm:prSet/>
      <dgm:spPr/>
      <dgm:t>
        <a:bodyPr/>
        <a:lstStyle/>
        <a:p>
          <a:endParaRPr lang="en-US"/>
        </a:p>
      </dgm:t>
    </dgm:pt>
    <dgm:pt modelId="{2BC23B5D-835A-481B-ABD2-60A85A75E9CB}">
      <dgm:prSet/>
      <dgm:spPr/>
      <dgm:t>
        <a:bodyPr/>
        <a:lstStyle/>
        <a:p>
          <a:r>
            <a:rPr lang="pl-PL"/>
            <a:t>sfera światopoglądowa</a:t>
          </a:r>
          <a:endParaRPr lang="en-US"/>
        </a:p>
      </dgm:t>
    </dgm:pt>
    <dgm:pt modelId="{80B86E3D-004C-4BD6-91EA-94D9DAF034BD}" type="parTrans" cxnId="{527085E0-EA34-4500-8B7E-838C46FE482B}">
      <dgm:prSet/>
      <dgm:spPr/>
      <dgm:t>
        <a:bodyPr/>
        <a:lstStyle/>
        <a:p>
          <a:endParaRPr lang="en-US"/>
        </a:p>
      </dgm:t>
    </dgm:pt>
    <dgm:pt modelId="{21290D96-AC57-4422-90C9-920050C5B4FD}" type="sibTrans" cxnId="{527085E0-EA34-4500-8B7E-838C46FE482B}">
      <dgm:prSet/>
      <dgm:spPr/>
      <dgm:t>
        <a:bodyPr/>
        <a:lstStyle/>
        <a:p>
          <a:endParaRPr lang="en-US"/>
        </a:p>
      </dgm:t>
    </dgm:pt>
    <dgm:pt modelId="{B9B47D9C-088B-4D52-99C8-C55FFDAE9A49}">
      <dgm:prSet/>
      <dgm:spPr/>
      <dgm:t>
        <a:bodyPr/>
        <a:lstStyle/>
        <a:p>
          <a:r>
            <a:rPr lang="pl-PL"/>
            <a:t>sfera literacka</a:t>
          </a:r>
          <a:endParaRPr lang="en-US"/>
        </a:p>
      </dgm:t>
    </dgm:pt>
    <dgm:pt modelId="{68D0764C-1AC3-4E6C-B08F-AB7024661458}" type="parTrans" cxnId="{8E0F1DC4-3730-41C8-8B87-D814EE1C2427}">
      <dgm:prSet/>
      <dgm:spPr/>
      <dgm:t>
        <a:bodyPr/>
        <a:lstStyle/>
        <a:p>
          <a:endParaRPr lang="en-US"/>
        </a:p>
      </dgm:t>
    </dgm:pt>
    <dgm:pt modelId="{AE402A50-34D9-4E42-9C02-1296EE97669E}" type="sibTrans" cxnId="{8E0F1DC4-3730-41C8-8B87-D814EE1C2427}">
      <dgm:prSet/>
      <dgm:spPr/>
      <dgm:t>
        <a:bodyPr/>
        <a:lstStyle/>
        <a:p>
          <a:endParaRPr lang="en-US"/>
        </a:p>
      </dgm:t>
    </dgm:pt>
    <dgm:pt modelId="{7D1304CC-2AD7-44F7-BE18-C0E2BBC72EBE}" type="pres">
      <dgm:prSet presAssocID="{41C86451-C34F-48D8-AD15-A74962961DC9}" presName="vert0" presStyleCnt="0">
        <dgm:presLayoutVars>
          <dgm:dir/>
          <dgm:animOne val="branch"/>
          <dgm:animLvl val="lvl"/>
        </dgm:presLayoutVars>
      </dgm:prSet>
      <dgm:spPr/>
    </dgm:pt>
    <dgm:pt modelId="{C5966B80-11F2-4520-A253-AACFC9838BD3}" type="pres">
      <dgm:prSet presAssocID="{F836A7BE-C742-459D-93C1-0AD29E4A8FDB}" presName="thickLine" presStyleLbl="alignNode1" presStyleIdx="0" presStyleCnt="4"/>
      <dgm:spPr/>
    </dgm:pt>
    <dgm:pt modelId="{B85DEEBE-EFF2-4F83-878A-16DC62F99FBC}" type="pres">
      <dgm:prSet presAssocID="{F836A7BE-C742-459D-93C1-0AD29E4A8FDB}" presName="horz1" presStyleCnt="0"/>
      <dgm:spPr/>
    </dgm:pt>
    <dgm:pt modelId="{E9D66FB2-3651-4974-B801-3428DC7AD7CC}" type="pres">
      <dgm:prSet presAssocID="{F836A7BE-C742-459D-93C1-0AD29E4A8FDB}" presName="tx1" presStyleLbl="revTx" presStyleIdx="0" presStyleCnt="4"/>
      <dgm:spPr/>
    </dgm:pt>
    <dgm:pt modelId="{30009654-3CDD-421A-8D45-B8B52985E4E9}" type="pres">
      <dgm:prSet presAssocID="{F836A7BE-C742-459D-93C1-0AD29E4A8FDB}" presName="vert1" presStyleCnt="0"/>
      <dgm:spPr/>
    </dgm:pt>
    <dgm:pt modelId="{062135A4-F1AB-4212-9281-4ABA496E3595}" type="pres">
      <dgm:prSet presAssocID="{ECDE3A98-882C-48D8-9105-3CD90C7FC78F}" presName="thickLine" presStyleLbl="alignNode1" presStyleIdx="1" presStyleCnt="4"/>
      <dgm:spPr/>
    </dgm:pt>
    <dgm:pt modelId="{1D9737D7-E5F8-4EBC-91BC-4E341DCE83AE}" type="pres">
      <dgm:prSet presAssocID="{ECDE3A98-882C-48D8-9105-3CD90C7FC78F}" presName="horz1" presStyleCnt="0"/>
      <dgm:spPr/>
    </dgm:pt>
    <dgm:pt modelId="{32EAEB6C-9874-4B56-9748-0A183CAC04E9}" type="pres">
      <dgm:prSet presAssocID="{ECDE3A98-882C-48D8-9105-3CD90C7FC78F}" presName="tx1" presStyleLbl="revTx" presStyleIdx="1" presStyleCnt="4"/>
      <dgm:spPr/>
    </dgm:pt>
    <dgm:pt modelId="{F32D29DF-9720-4E3C-93A8-420AFC1FB559}" type="pres">
      <dgm:prSet presAssocID="{ECDE3A98-882C-48D8-9105-3CD90C7FC78F}" presName="vert1" presStyleCnt="0"/>
      <dgm:spPr/>
    </dgm:pt>
    <dgm:pt modelId="{83CC0BBD-FBDB-4D46-9825-4714E7F0C86E}" type="pres">
      <dgm:prSet presAssocID="{2BC23B5D-835A-481B-ABD2-60A85A75E9CB}" presName="thickLine" presStyleLbl="alignNode1" presStyleIdx="2" presStyleCnt="4"/>
      <dgm:spPr/>
    </dgm:pt>
    <dgm:pt modelId="{2D822FE4-E840-4B1B-82F5-91EF60806B1C}" type="pres">
      <dgm:prSet presAssocID="{2BC23B5D-835A-481B-ABD2-60A85A75E9CB}" presName="horz1" presStyleCnt="0"/>
      <dgm:spPr/>
    </dgm:pt>
    <dgm:pt modelId="{1F0C7BF8-540E-4CFB-96B9-E82478D9804D}" type="pres">
      <dgm:prSet presAssocID="{2BC23B5D-835A-481B-ABD2-60A85A75E9CB}" presName="tx1" presStyleLbl="revTx" presStyleIdx="2" presStyleCnt="4"/>
      <dgm:spPr/>
    </dgm:pt>
    <dgm:pt modelId="{429E3D2F-6C01-4F08-85AE-7D1EE7820C10}" type="pres">
      <dgm:prSet presAssocID="{2BC23B5D-835A-481B-ABD2-60A85A75E9CB}" presName="vert1" presStyleCnt="0"/>
      <dgm:spPr/>
    </dgm:pt>
    <dgm:pt modelId="{92C1EDE6-B276-4399-88FC-7F93EFFBE569}" type="pres">
      <dgm:prSet presAssocID="{B9B47D9C-088B-4D52-99C8-C55FFDAE9A49}" presName="thickLine" presStyleLbl="alignNode1" presStyleIdx="3" presStyleCnt="4"/>
      <dgm:spPr/>
    </dgm:pt>
    <dgm:pt modelId="{4B18A8D4-A12D-4284-871E-EB01F1CD8B6B}" type="pres">
      <dgm:prSet presAssocID="{B9B47D9C-088B-4D52-99C8-C55FFDAE9A49}" presName="horz1" presStyleCnt="0"/>
      <dgm:spPr/>
    </dgm:pt>
    <dgm:pt modelId="{5FB271C0-7C00-45E6-9978-BED54402280F}" type="pres">
      <dgm:prSet presAssocID="{B9B47D9C-088B-4D52-99C8-C55FFDAE9A49}" presName="tx1" presStyleLbl="revTx" presStyleIdx="3" presStyleCnt="4"/>
      <dgm:spPr/>
    </dgm:pt>
    <dgm:pt modelId="{E89ADA9E-718A-4E7E-873D-2DF5B5CF8897}" type="pres">
      <dgm:prSet presAssocID="{B9B47D9C-088B-4D52-99C8-C55FFDAE9A49}" presName="vert1" presStyleCnt="0"/>
      <dgm:spPr/>
    </dgm:pt>
  </dgm:ptLst>
  <dgm:cxnLst>
    <dgm:cxn modelId="{4B0C0730-4AD9-404C-9011-3CF87BF5E6BA}" type="presOf" srcId="{ECDE3A98-882C-48D8-9105-3CD90C7FC78F}" destId="{32EAEB6C-9874-4B56-9748-0A183CAC04E9}" srcOrd="0" destOrd="0" presId="urn:microsoft.com/office/officeart/2008/layout/LinedList"/>
    <dgm:cxn modelId="{0A261938-1565-4C7E-9665-878F4A3FECB6}" type="presOf" srcId="{B9B47D9C-088B-4D52-99C8-C55FFDAE9A49}" destId="{5FB271C0-7C00-45E6-9978-BED54402280F}" srcOrd="0" destOrd="0" presId="urn:microsoft.com/office/officeart/2008/layout/LinedList"/>
    <dgm:cxn modelId="{F9A86B3A-16B4-4CA8-BEDD-92BFADA8152A}" srcId="{41C86451-C34F-48D8-AD15-A74962961DC9}" destId="{ECDE3A98-882C-48D8-9105-3CD90C7FC78F}" srcOrd="1" destOrd="0" parTransId="{18963EC2-9967-49E5-A830-641545CD855C}" sibTransId="{8B21D689-1F0E-432D-A15F-36527F6F7815}"/>
    <dgm:cxn modelId="{3B4D7B66-1448-4A71-92EA-D061B8456172}" type="presOf" srcId="{F836A7BE-C742-459D-93C1-0AD29E4A8FDB}" destId="{E9D66FB2-3651-4974-B801-3428DC7AD7CC}" srcOrd="0" destOrd="0" presId="urn:microsoft.com/office/officeart/2008/layout/LinedList"/>
    <dgm:cxn modelId="{40ED4C86-1F09-4AF9-89C3-241C77F1F160}" type="presOf" srcId="{2BC23B5D-835A-481B-ABD2-60A85A75E9CB}" destId="{1F0C7BF8-540E-4CFB-96B9-E82478D9804D}" srcOrd="0" destOrd="0" presId="urn:microsoft.com/office/officeart/2008/layout/LinedList"/>
    <dgm:cxn modelId="{5629B98F-4200-41ED-8BAA-AD13B91BBBF0}" srcId="{41C86451-C34F-48D8-AD15-A74962961DC9}" destId="{F836A7BE-C742-459D-93C1-0AD29E4A8FDB}" srcOrd="0" destOrd="0" parTransId="{C51FD0F9-5698-44F4-B568-AB3943F6AEF6}" sibTransId="{EAB702A5-766C-460B-8D70-9EA7CEEEA38D}"/>
    <dgm:cxn modelId="{96B39892-FE4D-4B0D-BB77-5C22593710AD}" type="presOf" srcId="{41C86451-C34F-48D8-AD15-A74962961DC9}" destId="{7D1304CC-2AD7-44F7-BE18-C0E2BBC72EBE}" srcOrd="0" destOrd="0" presId="urn:microsoft.com/office/officeart/2008/layout/LinedList"/>
    <dgm:cxn modelId="{8E0F1DC4-3730-41C8-8B87-D814EE1C2427}" srcId="{41C86451-C34F-48D8-AD15-A74962961DC9}" destId="{B9B47D9C-088B-4D52-99C8-C55FFDAE9A49}" srcOrd="3" destOrd="0" parTransId="{68D0764C-1AC3-4E6C-B08F-AB7024661458}" sibTransId="{AE402A50-34D9-4E42-9C02-1296EE97669E}"/>
    <dgm:cxn modelId="{527085E0-EA34-4500-8B7E-838C46FE482B}" srcId="{41C86451-C34F-48D8-AD15-A74962961DC9}" destId="{2BC23B5D-835A-481B-ABD2-60A85A75E9CB}" srcOrd="2" destOrd="0" parTransId="{80B86E3D-004C-4BD6-91EA-94D9DAF034BD}" sibTransId="{21290D96-AC57-4422-90C9-920050C5B4FD}"/>
    <dgm:cxn modelId="{42C025CB-34CA-4DBB-AC48-3D9B8E675B95}" type="presParOf" srcId="{7D1304CC-2AD7-44F7-BE18-C0E2BBC72EBE}" destId="{C5966B80-11F2-4520-A253-AACFC9838BD3}" srcOrd="0" destOrd="0" presId="urn:microsoft.com/office/officeart/2008/layout/LinedList"/>
    <dgm:cxn modelId="{C614071C-20CB-425A-8797-F7779F9BB9A8}" type="presParOf" srcId="{7D1304CC-2AD7-44F7-BE18-C0E2BBC72EBE}" destId="{B85DEEBE-EFF2-4F83-878A-16DC62F99FBC}" srcOrd="1" destOrd="0" presId="urn:microsoft.com/office/officeart/2008/layout/LinedList"/>
    <dgm:cxn modelId="{61E4EE66-BD7C-4612-AE14-63D4CDF7CFB3}" type="presParOf" srcId="{B85DEEBE-EFF2-4F83-878A-16DC62F99FBC}" destId="{E9D66FB2-3651-4974-B801-3428DC7AD7CC}" srcOrd="0" destOrd="0" presId="urn:microsoft.com/office/officeart/2008/layout/LinedList"/>
    <dgm:cxn modelId="{75B2A111-DFC6-4C2F-9250-C09652836CF0}" type="presParOf" srcId="{B85DEEBE-EFF2-4F83-878A-16DC62F99FBC}" destId="{30009654-3CDD-421A-8D45-B8B52985E4E9}" srcOrd="1" destOrd="0" presId="urn:microsoft.com/office/officeart/2008/layout/LinedList"/>
    <dgm:cxn modelId="{18DEDE6E-AEBE-4004-B8A5-95CF18E947BE}" type="presParOf" srcId="{7D1304CC-2AD7-44F7-BE18-C0E2BBC72EBE}" destId="{062135A4-F1AB-4212-9281-4ABA496E3595}" srcOrd="2" destOrd="0" presId="urn:microsoft.com/office/officeart/2008/layout/LinedList"/>
    <dgm:cxn modelId="{522D6B4E-7B3F-4C7A-876B-CDA5AF40FD36}" type="presParOf" srcId="{7D1304CC-2AD7-44F7-BE18-C0E2BBC72EBE}" destId="{1D9737D7-E5F8-4EBC-91BC-4E341DCE83AE}" srcOrd="3" destOrd="0" presId="urn:microsoft.com/office/officeart/2008/layout/LinedList"/>
    <dgm:cxn modelId="{9FB83025-106F-4320-975D-EE08293BFD9D}" type="presParOf" srcId="{1D9737D7-E5F8-4EBC-91BC-4E341DCE83AE}" destId="{32EAEB6C-9874-4B56-9748-0A183CAC04E9}" srcOrd="0" destOrd="0" presId="urn:microsoft.com/office/officeart/2008/layout/LinedList"/>
    <dgm:cxn modelId="{AD113E0D-42BF-4F1F-8CF6-73B56A390DB9}" type="presParOf" srcId="{1D9737D7-E5F8-4EBC-91BC-4E341DCE83AE}" destId="{F32D29DF-9720-4E3C-93A8-420AFC1FB559}" srcOrd="1" destOrd="0" presId="urn:microsoft.com/office/officeart/2008/layout/LinedList"/>
    <dgm:cxn modelId="{225E69CF-D2C0-474D-A79C-1A843137B86B}" type="presParOf" srcId="{7D1304CC-2AD7-44F7-BE18-C0E2BBC72EBE}" destId="{83CC0BBD-FBDB-4D46-9825-4714E7F0C86E}" srcOrd="4" destOrd="0" presId="urn:microsoft.com/office/officeart/2008/layout/LinedList"/>
    <dgm:cxn modelId="{3434D6AE-E3AB-46F6-8664-22E6B29A5779}" type="presParOf" srcId="{7D1304CC-2AD7-44F7-BE18-C0E2BBC72EBE}" destId="{2D822FE4-E840-4B1B-82F5-91EF60806B1C}" srcOrd="5" destOrd="0" presId="urn:microsoft.com/office/officeart/2008/layout/LinedList"/>
    <dgm:cxn modelId="{E34E4B5E-6D49-4348-8C69-63B3BE0EDF29}" type="presParOf" srcId="{2D822FE4-E840-4B1B-82F5-91EF60806B1C}" destId="{1F0C7BF8-540E-4CFB-96B9-E82478D9804D}" srcOrd="0" destOrd="0" presId="urn:microsoft.com/office/officeart/2008/layout/LinedList"/>
    <dgm:cxn modelId="{2CA9E9FC-90FE-4F50-A00C-DCDB07FD115E}" type="presParOf" srcId="{2D822FE4-E840-4B1B-82F5-91EF60806B1C}" destId="{429E3D2F-6C01-4F08-85AE-7D1EE7820C10}" srcOrd="1" destOrd="0" presId="urn:microsoft.com/office/officeart/2008/layout/LinedList"/>
    <dgm:cxn modelId="{BFE40258-9F3E-400B-8AC9-203B9431A876}" type="presParOf" srcId="{7D1304CC-2AD7-44F7-BE18-C0E2BBC72EBE}" destId="{92C1EDE6-B276-4399-88FC-7F93EFFBE569}" srcOrd="6" destOrd="0" presId="urn:microsoft.com/office/officeart/2008/layout/LinedList"/>
    <dgm:cxn modelId="{0FA5D7B6-3B52-4D6F-BCDF-0EDAA0C4F279}" type="presParOf" srcId="{7D1304CC-2AD7-44F7-BE18-C0E2BBC72EBE}" destId="{4B18A8D4-A12D-4284-871E-EB01F1CD8B6B}" srcOrd="7" destOrd="0" presId="urn:microsoft.com/office/officeart/2008/layout/LinedList"/>
    <dgm:cxn modelId="{581297F6-CA96-42D5-A7D5-EFD863E0AF78}" type="presParOf" srcId="{4B18A8D4-A12D-4284-871E-EB01F1CD8B6B}" destId="{5FB271C0-7C00-45E6-9978-BED54402280F}" srcOrd="0" destOrd="0" presId="urn:microsoft.com/office/officeart/2008/layout/LinedList"/>
    <dgm:cxn modelId="{370D8740-7553-444F-81BC-55964A970806}" type="presParOf" srcId="{4B18A8D4-A12D-4284-871E-EB01F1CD8B6B}" destId="{E89ADA9E-718A-4E7E-873D-2DF5B5CF8897}" srcOrd="1" destOrd="0" presId="urn:microsoft.com/office/officeart/2008/layout/LinedLis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9379E629-84CA-482F-99A5-2E71312CD661}"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69CE64CC-04BE-4942-A1D7-CED3EF5A18AA}">
      <dgm:prSet/>
      <dgm:spPr/>
      <dgm:t>
        <a:bodyPr/>
        <a:lstStyle/>
        <a:p>
          <a:r>
            <a:rPr lang="pl-PL"/>
            <a:t>1. formułowanie tezy</a:t>
          </a:r>
          <a:endParaRPr lang="en-US"/>
        </a:p>
      </dgm:t>
    </dgm:pt>
    <dgm:pt modelId="{E2508C5A-E2FE-46A6-AF5A-158462AE22FB}" type="parTrans" cxnId="{8D7503D0-EC95-417A-A2FB-CF84DEEB0960}">
      <dgm:prSet/>
      <dgm:spPr/>
      <dgm:t>
        <a:bodyPr/>
        <a:lstStyle/>
        <a:p>
          <a:endParaRPr lang="en-US"/>
        </a:p>
      </dgm:t>
    </dgm:pt>
    <dgm:pt modelId="{43602E71-313E-4A30-8474-A8EFE117A47A}" type="sibTrans" cxnId="{8D7503D0-EC95-417A-A2FB-CF84DEEB0960}">
      <dgm:prSet/>
      <dgm:spPr/>
      <dgm:t>
        <a:bodyPr/>
        <a:lstStyle/>
        <a:p>
          <a:endParaRPr lang="en-US"/>
        </a:p>
      </dgm:t>
    </dgm:pt>
    <dgm:pt modelId="{A75D3158-0975-4E0A-A185-11D5B61DD3E5}">
      <dgm:prSet/>
      <dgm:spPr/>
      <dgm:t>
        <a:bodyPr/>
        <a:lstStyle/>
        <a:p>
          <a:r>
            <a:rPr lang="pl-PL" dirty="0"/>
            <a:t>2. przedstawienie argumentów na jej rzecz i rozpatrzenie ich</a:t>
          </a:r>
          <a:endParaRPr lang="en-US" dirty="0"/>
        </a:p>
      </dgm:t>
    </dgm:pt>
    <dgm:pt modelId="{4B18FCC7-642B-45A2-B718-C116397C7FE9}" type="parTrans" cxnId="{76E35BAE-9C15-42E9-9139-36AC992B7B4B}">
      <dgm:prSet/>
      <dgm:spPr/>
      <dgm:t>
        <a:bodyPr/>
        <a:lstStyle/>
        <a:p>
          <a:endParaRPr lang="en-US"/>
        </a:p>
      </dgm:t>
    </dgm:pt>
    <dgm:pt modelId="{FF974BFC-6C37-4064-A4A0-778844F05B45}" type="sibTrans" cxnId="{76E35BAE-9C15-42E9-9139-36AC992B7B4B}">
      <dgm:prSet/>
      <dgm:spPr/>
      <dgm:t>
        <a:bodyPr/>
        <a:lstStyle/>
        <a:p>
          <a:endParaRPr lang="en-US"/>
        </a:p>
      </dgm:t>
    </dgm:pt>
    <dgm:pt modelId="{C2C89734-5659-4B3B-8B25-A3D51C3DBBDA}">
      <dgm:prSet/>
      <dgm:spPr/>
      <dgm:t>
        <a:bodyPr/>
        <a:lstStyle/>
        <a:p>
          <a:r>
            <a:rPr lang="pl-PL" dirty="0"/>
            <a:t>3. krytyczna analiza kontrargumentów</a:t>
          </a:r>
          <a:endParaRPr lang="en-US" dirty="0"/>
        </a:p>
      </dgm:t>
    </dgm:pt>
    <dgm:pt modelId="{EDD09291-E01E-4586-AF24-CA5AE23B5993}" type="parTrans" cxnId="{6B08102D-78A3-4641-8A71-F77EE3DD9816}">
      <dgm:prSet/>
      <dgm:spPr/>
      <dgm:t>
        <a:bodyPr/>
        <a:lstStyle/>
        <a:p>
          <a:endParaRPr lang="en-US"/>
        </a:p>
      </dgm:t>
    </dgm:pt>
    <dgm:pt modelId="{1A43B482-CEC8-44EE-92D2-010C9966A654}" type="sibTrans" cxnId="{6B08102D-78A3-4641-8A71-F77EE3DD9816}">
      <dgm:prSet/>
      <dgm:spPr/>
      <dgm:t>
        <a:bodyPr/>
        <a:lstStyle/>
        <a:p>
          <a:endParaRPr lang="en-US"/>
        </a:p>
      </dgm:t>
    </dgm:pt>
    <dgm:pt modelId="{3FE55FDE-4AAD-439F-8A36-08B5BA630B0D}">
      <dgm:prSet/>
      <dgm:spPr/>
      <dgm:t>
        <a:bodyPr/>
        <a:lstStyle/>
        <a:p>
          <a:r>
            <a:rPr lang="pl-PL" dirty="0"/>
            <a:t>4. oddalenie kontrargumentów</a:t>
          </a:r>
          <a:endParaRPr lang="en-US" dirty="0"/>
        </a:p>
      </dgm:t>
    </dgm:pt>
    <dgm:pt modelId="{B097690D-012F-49FC-9965-22549B7496E0}" type="parTrans" cxnId="{74855A17-D9E8-4975-ADFF-F50B76537062}">
      <dgm:prSet/>
      <dgm:spPr/>
      <dgm:t>
        <a:bodyPr/>
        <a:lstStyle/>
        <a:p>
          <a:endParaRPr lang="en-US"/>
        </a:p>
      </dgm:t>
    </dgm:pt>
    <dgm:pt modelId="{B8CB99F9-4999-4524-BEE4-4834D17EAFFD}" type="sibTrans" cxnId="{74855A17-D9E8-4975-ADFF-F50B76537062}">
      <dgm:prSet/>
      <dgm:spPr/>
      <dgm:t>
        <a:bodyPr/>
        <a:lstStyle/>
        <a:p>
          <a:endParaRPr lang="en-US"/>
        </a:p>
      </dgm:t>
    </dgm:pt>
    <dgm:pt modelId="{59543D5B-450D-4745-BC30-9A5316E24119}">
      <dgm:prSet/>
      <dgm:spPr/>
      <dgm:t>
        <a:bodyPr/>
        <a:lstStyle/>
        <a:p>
          <a:r>
            <a:rPr lang="pl-PL" dirty="0"/>
            <a:t>5. wytworzenie w audytorium przekonania o prawdziwości lub słuszności postawionej tezy i fałszywości kontrargumentów</a:t>
          </a:r>
          <a:endParaRPr lang="en-US" dirty="0"/>
        </a:p>
      </dgm:t>
    </dgm:pt>
    <dgm:pt modelId="{73E39895-17B2-4CBB-82DE-F69C6C4D746D}" type="parTrans" cxnId="{BED80247-1F6E-4921-8AC6-EB8DBCB662C8}">
      <dgm:prSet/>
      <dgm:spPr/>
      <dgm:t>
        <a:bodyPr/>
        <a:lstStyle/>
        <a:p>
          <a:endParaRPr lang="en-US"/>
        </a:p>
      </dgm:t>
    </dgm:pt>
    <dgm:pt modelId="{1722DCC8-AFCA-4B5C-BEA5-5724DCC831C1}" type="sibTrans" cxnId="{BED80247-1F6E-4921-8AC6-EB8DBCB662C8}">
      <dgm:prSet/>
      <dgm:spPr/>
      <dgm:t>
        <a:bodyPr/>
        <a:lstStyle/>
        <a:p>
          <a:endParaRPr lang="en-US"/>
        </a:p>
      </dgm:t>
    </dgm:pt>
    <dgm:pt modelId="{16EC30F7-C3E4-4F2A-9DD6-C408767B9F62}">
      <dgm:prSet/>
      <dgm:spPr/>
      <dgm:t>
        <a:bodyPr/>
        <a:lstStyle/>
        <a:p>
          <a:r>
            <a:rPr lang="pl-PL" dirty="0"/>
            <a:t>6. dodatkowo – wskazanie wagi danej tezy z punktu widzenia określonego celu</a:t>
          </a:r>
          <a:endParaRPr lang="en-US" dirty="0"/>
        </a:p>
      </dgm:t>
    </dgm:pt>
    <dgm:pt modelId="{A9E6B121-9F18-43FA-AB63-42992B4C453F}" type="parTrans" cxnId="{E2505529-00CD-49A6-9CC1-AA29AAAA2C4E}">
      <dgm:prSet/>
      <dgm:spPr/>
      <dgm:t>
        <a:bodyPr/>
        <a:lstStyle/>
        <a:p>
          <a:endParaRPr lang="en-US"/>
        </a:p>
      </dgm:t>
    </dgm:pt>
    <dgm:pt modelId="{643FF8CE-EA24-4628-89C8-43AE93C69816}" type="sibTrans" cxnId="{E2505529-00CD-49A6-9CC1-AA29AAAA2C4E}">
      <dgm:prSet/>
      <dgm:spPr/>
      <dgm:t>
        <a:bodyPr/>
        <a:lstStyle/>
        <a:p>
          <a:endParaRPr lang="en-US"/>
        </a:p>
      </dgm:t>
    </dgm:pt>
    <dgm:pt modelId="{ADE8342F-74FD-4A3F-B08F-8E201DEA3139}" type="pres">
      <dgm:prSet presAssocID="{9379E629-84CA-482F-99A5-2E71312CD661}" presName="root" presStyleCnt="0">
        <dgm:presLayoutVars>
          <dgm:dir/>
          <dgm:resizeHandles val="exact"/>
        </dgm:presLayoutVars>
      </dgm:prSet>
      <dgm:spPr/>
    </dgm:pt>
    <dgm:pt modelId="{3A8F5627-F39F-4D1D-9BB6-BBC8F8CFC01F}" type="pres">
      <dgm:prSet presAssocID="{69CE64CC-04BE-4942-A1D7-CED3EF5A18AA}" presName="compNode" presStyleCnt="0"/>
      <dgm:spPr/>
    </dgm:pt>
    <dgm:pt modelId="{6EA20BCA-8DE2-4279-911C-49376534D06B}" type="pres">
      <dgm:prSet presAssocID="{69CE64CC-04BE-4942-A1D7-CED3EF5A18AA}" presName="bgRect" presStyleLbl="bgShp" presStyleIdx="0" presStyleCnt="6"/>
      <dgm:spPr/>
    </dgm:pt>
    <dgm:pt modelId="{9C221466-028D-4407-9380-F8566AB7FB0C}" type="pres">
      <dgm:prSet presAssocID="{69CE64CC-04BE-4942-A1D7-CED3EF5A18AA}" presName="iconRect" presStyleLbl="node1" presStyleIdx="0" presStyleCnt="6"/>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Questions"/>
        </a:ext>
      </dgm:extLst>
    </dgm:pt>
    <dgm:pt modelId="{5891BECE-8D1D-4333-84C1-8BAF1FE7F969}" type="pres">
      <dgm:prSet presAssocID="{69CE64CC-04BE-4942-A1D7-CED3EF5A18AA}" presName="spaceRect" presStyleCnt="0"/>
      <dgm:spPr/>
    </dgm:pt>
    <dgm:pt modelId="{72D0F058-8590-4566-9E8C-AF8D7494D2E2}" type="pres">
      <dgm:prSet presAssocID="{69CE64CC-04BE-4942-A1D7-CED3EF5A18AA}" presName="parTx" presStyleLbl="revTx" presStyleIdx="0" presStyleCnt="6">
        <dgm:presLayoutVars>
          <dgm:chMax val="0"/>
          <dgm:chPref val="0"/>
        </dgm:presLayoutVars>
      </dgm:prSet>
      <dgm:spPr/>
    </dgm:pt>
    <dgm:pt modelId="{CD112504-6939-44B9-95EA-0F9E3B81EE91}" type="pres">
      <dgm:prSet presAssocID="{43602E71-313E-4A30-8474-A8EFE117A47A}" presName="sibTrans" presStyleCnt="0"/>
      <dgm:spPr/>
    </dgm:pt>
    <dgm:pt modelId="{750AB574-5B83-46F6-959F-1C09B45757EB}" type="pres">
      <dgm:prSet presAssocID="{A75D3158-0975-4E0A-A185-11D5B61DD3E5}" presName="compNode" presStyleCnt="0"/>
      <dgm:spPr/>
    </dgm:pt>
    <dgm:pt modelId="{74493C2F-1850-441A-AB7D-FCE5EF78B8A0}" type="pres">
      <dgm:prSet presAssocID="{A75D3158-0975-4E0A-A185-11D5B61DD3E5}" presName="bgRect" presStyleLbl="bgShp" presStyleIdx="1" presStyleCnt="6"/>
      <dgm:spPr/>
    </dgm:pt>
    <dgm:pt modelId="{CB3F4AA8-B798-4F62-BC99-FAF0DD268501}" type="pres">
      <dgm:prSet presAssocID="{A75D3158-0975-4E0A-A185-11D5B61DD3E5}" presName="iconRect" presStyleLbl="node1" presStyleIdx="1" presStyleCnt="6"/>
      <dgm:spPr>
        <a:blipFill>
          <a:blip xmlns:r="http://schemas.openxmlformats.org/officeDocument/2006/relationships" r:embed="rId3">
            <a:extLst>
              <a:ext uri="{96DAC541-7B7A-43D3-8B79-37D633B846F1}">
                <asvg:svgBlip xmlns:asvg="http://schemas.microsoft.com/office/drawing/2016/SVG/main" r:embed="rId4"/>
              </a:ext>
            </a:extLst>
          </a:blip>
          <a:srcRect/>
          <a:stretch>
            <a:fillRect/>
          </a:stretch>
        </a:blipFill>
        <a:ln>
          <a:noFill/>
        </a:ln>
      </dgm:spPr>
      <dgm:extLst>
        <a:ext uri="{E40237B7-FDA0-4F09-8148-C483321AD2D9}">
          <dgm14:cNvPr xmlns:dgm14="http://schemas.microsoft.com/office/drawing/2010/diagram" id="0" name="" descr="Figury szachowe"/>
        </a:ext>
      </dgm:extLst>
    </dgm:pt>
    <dgm:pt modelId="{D6563C40-FC4A-431E-9A1D-915CDAC4D950}" type="pres">
      <dgm:prSet presAssocID="{A75D3158-0975-4E0A-A185-11D5B61DD3E5}" presName="spaceRect" presStyleCnt="0"/>
      <dgm:spPr/>
    </dgm:pt>
    <dgm:pt modelId="{047E9542-8C7D-4A72-BFFC-76614F1D83C5}" type="pres">
      <dgm:prSet presAssocID="{A75D3158-0975-4E0A-A185-11D5B61DD3E5}" presName="parTx" presStyleLbl="revTx" presStyleIdx="1" presStyleCnt="6">
        <dgm:presLayoutVars>
          <dgm:chMax val="0"/>
          <dgm:chPref val="0"/>
        </dgm:presLayoutVars>
      </dgm:prSet>
      <dgm:spPr/>
    </dgm:pt>
    <dgm:pt modelId="{B7AC3F5D-73A6-4647-B8E5-B214B13BEB65}" type="pres">
      <dgm:prSet presAssocID="{FF974BFC-6C37-4064-A4A0-778844F05B45}" presName="sibTrans" presStyleCnt="0"/>
      <dgm:spPr/>
    </dgm:pt>
    <dgm:pt modelId="{0F50C898-69B2-4D87-B7CB-9F9426406504}" type="pres">
      <dgm:prSet presAssocID="{C2C89734-5659-4B3B-8B25-A3D51C3DBBDA}" presName="compNode" presStyleCnt="0"/>
      <dgm:spPr/>
    </dgm:pt>
    <dgm:pt modelId="{86EF5ABE-6672-4DB7-B3FF-040D9BB21B09}" type="pres">
      <dgm:prSet presAssocID="{C2C89734-5659-4B3B-8B25-A3D51C3DBBDA}" presName="bgRect" presStyleLbl="bgShp" presStyleIdx="2" presStyleCnt="6" custLinFactNeighborX="146"/>
      <dgm:spPr/>
    </dgm:pt>
    <dgm:pt modelId="{0878F3BC-5B5B-49CF-9589-86D42ED74091}" type="pres">
      <dgm:prSet presAssocID="{C2C89734-5659-4B3B-8B25-A3D51C3DBBDA}" presName="iconRect" presStyleLbl="node1" presStyleIdx="2" presStyleCnt="6"/>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Statistics"/>
        </a:ext>
      </dgm:extLst>
    </dgm:pt>
    <dgm:pt modelId="{8C434E42-C9D0-46CC-BBDB-F8794AC8FD6F}" type="pres">
      <dgm:prSet presAssocID="{C2C89734-5659-4B3B-8B25-A3D51C3DBBDA}" presName="spaceRect" presStyleCnt="0"/>
      <dgm:spPr/>
    </dgm:pt>
    <dgm:pt modelId="{E4D0922D-D0A3-4128-9C2E-38D85C127501}" type="pres">
      <dgm:prSet presAssocID="{C2C89734-5659-4B3B-8B25-A3D51C3DBBDA}" presName="parTx" presStyleLbl="revTx" presStyleIdx="2" presStyleCnt="6">
        <dgm:presLayoutVars>
          <dgm:chMax val="0"/>
          <dgm:chPref val="0"/>
        </dgm:presLayoutVars>
      </dgm:prSet>
      <dgm:spPr/>
    </dgm:pt>
    <dgm:pt modelId="{51497CC0-AA84-4AB4-8878-77CEDD0C8CDA}" type="pres">
      <dgm:prSet presAssocID="{1A43B482-CEC8-44EE-92D2-010C9966A654}" presName="sibTrans" presStyleCnt="0"/>
      <dgm:spPr/>
    </dgm:pt>
    <dgm:pt modelId="{4535045D-802D-437A-93A6-B8A07A9648C9}" type="pres">
      <dgm:prSet presAssocID="{3FE55FDE-4AAD-439F-8A36-08B5BA630B0D}" presName="compNode" presStyleCnt="0"/>
      <dgm:spPr/>
    </dgm:pt>
    <dgm:pt modelId="{F26C3D04-6064-439B-84FC-6589888D0229}" type="pres">
      <dgm:prSet presAssocID="{3FE55FDE-4AAD-439F-8A36-08B5BA630B0D}" presName="bgRect" presStyleLbl="bgShp" presStyleIdx="3" presStyleCnt="6"/>
      <dgm:spPr/>
    </dgm:pt>
    <dgm:pt modelId="{1426FB32-44CC-4F8E-8A8A-E82D599CAD1A}" type="pres">
      <dgm:prSet presAssocID="{3FE55FDE-4AAD-439F-8A36-08B5BA630B0D}" presName="iconRect" presStyleLbl="node1" presStyleIdx="3" presStyleCnt="6"/>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Judge"/>
        </a:ext>
      </dgm:extLst>
    </dgm:pt>
    <dgm:pt modelId="{FFCAEE09-9A7F-464C-AC50-A74465DABEFD}" type="pres">
      <dgm:prSet presAssocID="{3FE55FDE-4AAD-439F-8A36-08B5BA630B0D}" presName="spaceRect" presStyleCnt="0"/>
      <dgm:spPr/>
    </dgm:pt>
    <dgm:pt modelId="{9670F574-AF13-4354-8B86-45B4AB4A6DAC}" type="pres">
      <dgm:prSet presAssocID="{3FE55FDE-4AAD-439F-8A36-08B5BA630B0D}" presName="parTx" presStyleLbl="revTx" presStyleIdx="3" presStyleCnt="6">
        <dgm:presLayoutVars>
          <dgm:chMax val="0"/>
          <dgm:chPref val="0"/>
        </dgm:presLayoutVars>
      </dgm:prSet>
      <dgm:spPr/>
    </dgm:pt>
    <dgm:pt modelId="{834F6E32-E5C3-44F4-9226-286E35B8FB7F}" type="pres">
      <dgm:prSet presAssocID="{B8CB99F9-4999-4524-BEE4-4834D17EAFFD}" presName="sibTrans" presStyleCnt="0"/>
      <dgm:spPr/>
    </dgm:pt>
    <dgm:pt modelId="{02FA3A37-37A0-4EC9-BC25-2958CAC6E617}" type="pres">
      <dgm:prSet presAssocID="{59543D5B-450D-4745-BC30-9A5316E24119}" presName="compNode" presStyleCnt="0"/>
      <dgm:spPr/>
    </dgm:pt>
    <dgm:pt modelId="{FCE10D19-CFD7-4BE2-B7BE-D60F6EEF7C30}" type="pres">
      <dgm:prSet presAssocID="{59543D5B-450D-4745-BC30-9A5316E24119}" presName="bgRect" presStyleLbl="bgShp" presStyleIdx="4" presStyleCnt="6"/>
      <dgm:spPr/>
    </dgm:pt>
    <dgm:pt modelId="{0FEAABB8-0041-4BF1-A0E0-F3BFCCEC7A0C}" type="pres">
      <dgm:prSet presAssocID="{59543D5B-450D-4745-BC30-9A5316E24119}" presName="iconRect" presStyleLbl="node1" presStyleIdx="4" presStyleCnt="6"/>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Skeleton"/>
        </a:ext>
      </dgm:extLst>
    </dgm:pt>
    <dgm:pt modelId="{DF9A0C7F-74FD-46C9-80D6-7F73F38FE4B4}" type="pres">
      <dgm:prSet presAssocID="{59543D5B-450D-4745-BC30-9A5316E24119}" presName="spaceRect" presStyleCnt="0"/>
      <dgm:spPr/>
    </dgm:pt>
    <dgm:pt modelId="{783D816D-CB6B-4E1C-A12A-D47E75EE31BE}" type="pres">
      <dgm:prSet presAssocID="{59543D5B-450D-4745-BC30-9A5316E24119}" presName="parTx" presStyleLbl="revTx" presStyleIdx="4" presStyleCnt="6">
        <dgm:presLayoutVars>
          <dgm:chMax val="0"/>
          <dgm:chPref val="0"/>
        </dgm:presLayoutVars>
      </dgm:prSet>
      <dgm:spPr/>
    </dgm:pt>
    <dgm:pt modelId="{35BD4F6A-EE0E-4EF8-898F-639CE830B6CE}" type="pres">
      <dgm:prSet presAssocID="{1722DCC8-AFCA-4B5C-BEA5-5724DCC831C1}" presName="sibTrans" presStyleCnt="0"/>
      <dgm:spPr/>
    </dgm:pt>
    <dgm:pt modelId="{B31E4E16-0CAC-4E5C-916B-3CC7BDC4A02F}" type="pres">
      <dgm:prSet presAssocID="{16EC30F7-C3E4-4F2A-9DD6-C408767B9F62}" presName="compNode" presStyleCnt="0"/>
      <dgm:spPr/>
    </dgm:pt>
    <dgm:pt modelId="{6539905C-408A-42DF-B4E7-C6373D425C25}" type="pres">
      <dgm:prSet presAssocID="{16EC30F7-C3E4-4F2A-9DD6-C408767B9F62}" presName="bgRect" presStyleLbl="bgShp" presStyleIdx="5" presStyleCnt="6"/>
      <dgm:spPr/>
    </dgm:pt>
    <dgm:pt modelId="{201C331C-EFCA-40C8-8A37-26F5AED85486}" type="pres">
      <dgm:prSet presAssocID="{16EC30F7-C3E4-4F2A-9DD6-C408767B9F62}" presName="iconRect" presStyleLbl="node1" presStyleIdx="5" presStyleCnt="6"/>
      <dgm:spPr>
        <a:blipFill>
          <a:blip xmlns:r="http://schemas.openxmlformats.org/officeDocument/2006/relationships" r:embed="rId11">
            <a:extLst>
              <a:ext uri="{96DAC541-7B7A-43D3-8B79-37D633B846F1}">
                <asvg:svgBlip xmlns:asvg="http://schemas.microsoft.com/office/drawing/2016/SVG/main" r:embed="rId12"/>
              </a:ext>
            </a:extLst>
          </a:blip>
          <a:srcRect/>
          <a:stretch>
            <a:fillRect/>
          </a:stretch>
        </a:blipFill>
        <a:ln>
          <a:noFill/>
        </a:ln>
      </dgm:spPr>
      <dgm:extLst>
        <a:ext uri="{E40237B7-FDA0-4F09-8148-C483321AD2D9}">
          <dgm14:cNvPr xmlns:dgm14="http://schemas.microsoft.com/office/drawing/2010/diagram" id="0" name="" descr="Wykrzyknik"/>
        </a:ext>
      </dgm:extLst>
    </dgm:pt>
    <dgm:pt modelId="{AB8A69C5-DE7C-4A0F-8389-40C3ABE04EFD}" type="pres">
      <dgm:prSet presAssocID="{16EC30F7-C3E4-4F2A-9DD6-C408767B9F62}" presName="spaceRect" presStyleCnt="0"/>
      <dgm:spPr/>
    </dgm:pt>
    <dgm:pt modelId="{190A624A-729C-46F0-923A-7C3DFFCB0553}" type="pres">
      <dgm:prSet presAssocID="{16EC30F7-C3E4-4F2A-9DD6-C408767B9F62}" presName="parTx" presStyleLbl="revTx" presStyleIdx="5" presStyleCnt="6">
        <dgm:presLayoutVars>
          <dgm:chMax val="0"/>
          <dgm:chPref val="0"/>
        </dgm:presLayoutVars>
      </dgm:prSet>
      <dgm:spPr/>
    </dgm:pt>
  </dgm:ptLst>
  <dgm:cxnLst>
    <dgm:cxn modelId="{74855A17-D9E8-4975-ADFF-F50B76537062}" srcId="{9379E629-84CA-482F-99A5-2E71312CD661}" destId="{3FE55FDE-4AAD-439F-8A36-08B5BA630B0D}" srcOrd="3" destOrd="0" parTransId="{B097690D-012F-49FC-9965-22549B7496E0}" sibTransId="{B8CB99F9-4999-4524-BEE4-4834D17EAFFD}"/>
    <dgm:cxn modelId="{E2505529-00CD-49A6-9CC1-AA29AAAA2C4E}" srcId="{9379E629-84CA-482F-99A5-2E71312CD661}" destId="{16EC30F7-C3E4-4F2A-9DD6-C408767B9F62}" srcOrd="5" destOrd="0" parTransId="{A9E6B121-9F18-43FA-AB63-42992B4C453F}" sibTransId="{643FF8CE-EA24-4628-89C8-43AE93C69816}"/>
    <dgm:cxn modelId="{6B08102D-78A3-4641-8A71-F77EE3DD9816}" srcId="{9379E629-84CA-482F-99A5-2E71312CD661}" destId="{C2C89734-5659-4B3B-8B25-A3D51C3DBBDA}" srcOrd="2" destOrd="0" parTransId="{EDD09291-E01E-4586-AF24-CA5AE23B5993}" sibTransId="{1A43B482-CEC8-44EE-92D2-010C9966A654}"/>
    <dgm:cxn modelId="{4A1BEA36-B950-4E50-AAEB-D7B6F3C54EB8}" type="presOf" srcId="{A75D3158-0975-4E0A-A185-11D5B61DD3E5}" destId="{047E9542-8C7D-4A72-BFFC-76614F1D83C5}" srcOrd="0" destOrd="0" presId="urn:microsoft.com/office/officeart/2018/2/layout/IconVerticalSolidList"/>
    <dgm:cxn modelId="{92E0AD39-BBD1-413B-AAA8-812D43CE276B}" type="presOf" srcId="{59543D5B-450D-4745-BC30-9A5316E24119}" destId="{783D816D-CB6B-4E1C-A12A-D47E75EE31BE}" srcOrd="0" destOrd="0" presId="urn:microsoft.com/office/officeart/2018/2/layout/IconVerticalSolidList"/>
    <dgm:cxn modelId="{BED80247-1F6E-4921-8AC6-EB8DBCB662C8}" srcId="{9379E629-84CA-482F-99A5-2E71312CD661}" destId="{59543D5B-450D-4745-BC30-9A5316E24119}" srcOrd="4" destOrd="0" parTransId="{73E39895-17B2-4CBB-82DE-F69C6C4D746D}" sibTransId="{1722DCC8-AFCA-4B5C-BEA5-5724DCC831C1}"/>
    <dgm:cxn modelId="{01EBEF7A-DD9C-454C-BD2F-68D7155505B2}" type="presOf" srcId="{16EC30F7-C3E4-4F2A-9DD6-C408767B9F62}" destId="{190A624A-729C-46F0-923A-7C3DFFCB0553}" srcOrd="0" destOrd="0" presId="urn:microsoft.com/office/officeart/2018/2/layout/IconVerticalSolidList"/>
    <dgm:cxn modelId="{FA76E2A6-C930-4278-8C64-E6C671E85340}" type="presOf" srcId="{C2C89734-5659-4B3B-8B25-A3D51C3DBBDA}" destId="{E4D0922D-D0A3-4128-9C2E-38D85C127501}" srcOrd="0" destOrd="0" presId="urn:microsoft.com/office/officeart/2018/2/layout/IconVerticalSolidList"/>
    <dgm:cxn modelId="{76E35BAE-9C15-42E9-9139-36AC992B7B4B}" srcId="{9379E629-84CA-482F-99A5-2E71312CD661}" destId="{A75D3158-0975-4E0A-A185-11D5B61DD3E5}" srcOrd="1" destOrd="0" parTransId="{4B18FCC7-642B-45A2-B718-C116397C7FE9}" sibTransId="{FF974BFC-6C37-4064-A4A0-778844F05B45}"/>
    <dgm:cxn modelId="{8D7503D0-EC95-417A-A2FB-CF84DEEB0960}" srcId="{9379E629-84CA-482F-99A5-2E71312CD661}" destId="{69CE64CC-04BE-4942-A1D7-CED3EF5A18AA}" srcOrd="0" destOrd="0" parTransId="{E2508C5A-E2FE-46A6-AF5A-158462AE22FB}" sibTransId="{43602E71-313E-4A30-8474-A8EFE117A47A}"/>
    <dgm:cxn modelId="{6E1A34D4-0BE1-4CF8-8A2D-92DF71F78F6F}" type="presOf" srcId="{9379E629-84CA-482F-99A5-2E71312CD661}" destId="{ADE8342F-74FD-4A3F-B08F-8E201DEA3139}" srcOrd="0" destOrd="0" presId="urn:microsoft.com/office/officeart/2018/2/layout/IconVerticalSolidList"/>
    <dgm:cxn modelId="{353053D4-A65D-4CD6-8443-FDD5AAA27661}" type="presOf" srcId="{69CE64CC-04BE-4942-A1D7-CED3EF5A18AA}" destId="{72D0F058-8590-4566-9E8C-AF8D7494D2E2}" srcOrd="0" destOrd="0" presId="urn:microsoft.com/office/officeart/2018/2/layout/IconVerticalSolidList"/>
    <dgm:cxn modelId="{3DF0A6D8-0A84-4A97-B939-6F9A2CA7E9A6}" type="presOf" srcId="{3FE55FDE-4AAD-439F-8A36-08B5BA630B0D}" destId="{9670F574-AF13-4354-8B86-45B4AB4A6DAC}" srcOrd="0" destOrd="0" presId="urn:microsoft.com/office/officeart/2018/2/layout/IconVerticalSolidList"/>
    <dgm:cxn modelId="{4AAE0804-724E-45A9-BCF8-846754D5AB76}" type="presParOf" srcId="{ADE8342F-74FD-4A3F-B08F-8E201DEA3139}" destId="{3A8F5627-F39F-4D1D-9BB6-BBC8F8CFC01F}" srcOrd="0" destOrd="0" presId="urn:microsoft.com/office/officeart/2018/2/layout/IconVerticalSolidList"/>
    <dgm:cxn modelId="{26042138-E9EE-4EA7-9884-AE822359D259}" type="presParOf" srcId="{3A8F5627-F39F-4D1D-9BB6-BBC8F8CFC01F}" destId="{6EA20BCA-8DE2-4279-911C-49376534D06B}" srcOrd="0" destOrd="0" presId="urn:microsoft.com/office/officeart/2018/2/layout/IconVerticalSolidList"/>
    <dgm:cxn modelId="{18ED5A93-958D-42BA-9D82-3F9FBE764CCF}" type="presParOf" srcId="{3A8F5627-F39F-4D1D-9BB6-BBC8F8CFC01F}" destId="{9C221466-028D-4407-9380-F8566AB7FB0C}" srcOrd="1" destOrd="0" presId="urn:microsoft.com/office/officeart/2018/2/layout/IconVerticalSolidList"/>
    <dgm:cxn modelId="{A4BAB7C4-1AFE-41A0-92CA-5E53F696D202}" type="presParOf" srcId="{3A8F5627-F39F-4D1D-9BB6-BBC8F8CFC01F}" destId="{5891BECE-8D1D-4333-84C1-8BAF1FE7F969}" srcOrd="2" destOrd="0" presId="urn:microsoft.com/office/officeart/2018/2/layout/IconVerticalSolidList"/>
    <dgm:cxn modelId="{E295E65B-DCB7-4BD0-BAC8-954914DC90B1}" type="presParOf" srcId="{3A8F5627-F39F-4D1D-9BB6-BBC8F8CFC01F}" destId="{72D0F058-8590-4566-9E8C-AF8D7494D2E2}" srcOrd="3" destOrd="0" presId="urn:microsoft.com/office/officeart/2018/2/layout/IconVerticalSolidList"/>
    <dgm:cxn modelId="{4D260306-DCF9-4BD8-BB2C-77074E448F29}" type="presParOf" srcId="{ADE8342F-74FD-4A3F-B08F-8E201DEA3139}" destId="{CD112504-6939-44B9-95EA-0F9E3B81EE91}" srcOrd="1" destOrd="0" presId="urn:microsoft.com/office/officeart/2018/2/layout/IconVerticalSolidList"/>
    <dgm:cxn modelId="{78F55B24-E756-484A-9667-257F780AB364}" type="presParOf" srcId="{ADE8342F-74FD-4A3F-B08F-8E201DEA3139}" destId="{750AB574-5B83-46F6-959F-1C09B45757EB}" srcOrd="2" destOrd="0" presId="urn:microsoft.com/office/officeart/2018/2/layout/IconVerticalSolidList"/>
    <dgm:cxn modelId="{6E7E00A9-F662-468C-9614-02ED2AFCA9FE}" type="presParOf" srcId="{750AB574-5B83-46F6-959F-1C09B45757EB}" destId="{74493C2F-1850-441A-AB7D-FCE5EF78B8A0}" srcOrd="0" destOrd="0" presId="urn:microsoft.com/office/officeart/2018/2/layout/IconVerticalSolidList"/>
    <dgm:cxn modelId="{78B0EF89-3125-43B0-8E68-745BE7AAB1ED}" type="presParOf" srcId="{750AB574-5B83-46F6-959F-1C09B45757EB}" destId="{CB3F4AA8-B798-4F62-BC99-FAF0DD268501}" srcOrd="1" destOrd="0" presId="urn:microsoft.com/office/officeart/2018/2/layout/IconVerticalSolidList"/>
    <dgm:cxn modelId="{B12728AE-88E4-49C1-A8A1-19E35CADA8C5}" type="presParOf" srcId="{750AB574-5B83-46F6-959F-1C09B45757EB}" destId="{D6563C40-FC4A-431E-9A1D-915CDAC4D950}" srcOrd="2" destOrd="0" presId="urn:microsoft.com/office/officeart/2018/2/layout/IconVerticalSolidList"/>
    <dgm:cxn modelId="{41EEC5D1-ECC9-4F80-8B41-38FDA52E42C4}" type="presParOf" srcId="{750AB574-5B83-46F6-959F-1C09B45757EB}" destId="{047E9542-8C7D-4A72-BFFC-76614F1D83C5}" srcOrd="3" destOrd="0" presId="urn:microsoft.com/office/officeart/2018/2/layout/IconVerticalSolidList"/>
    <dgm:cxn modelId="{9AC810A9-8974-466D-8CC9-E81FA5B079FD}" type="presParOf" srcId="{ADE8342F-74FD-4A3F-B08F-8E201DEA3139}" destId="{B7AC3F5D-73A6-4647-B8E5-B214B13BEB65}" srcOrd="3" destOrd="0" presId="urn:microsoft.com/office/officeart/2018/2/layout/IconVerticalSolidList"/>
    <dgm:cxn modelId="{16BA715A-C87C-4D04-B682-1DF1F72A93A9}" type="presParOf" srcId="{ADE8342F-74FD-4A3F-B08F-8E201DEA3139}" destId="{0F50C898-69B2-4D87-B7CB-9F9426406504}" srcOrd="4" destOrd="0" presId="urn:microsoft.com/office/officeart/2018/2/layout/IconVerticalSolidList"/>
    <dgm:cxn modelId="{30BFC7D4-DC86-49C9-9804-65551374A540}" type="presParOf" srcId="{0F50C898-69B2-4D87-B7CB-9F9426406504}" destId="{86EF5ABE-6672-4DB7-B3FF-040D9BB21B09}" srcOrd="0" destOrd="0" presId="urn:microsoft.com/office/officeart/2018/2/layout/IconVerticalSolidList"/>
    <dgm:cxn modelId="{69FAD7BF-D461-4AE3-BAC2-0E44D3BC9417}" type="presParOf" srcId="{0F50C898-69B2-4D87-B7CB-9F9426406504}" destId="{0878F3BC-5B5B-49CF-9589-86D42ED74091}" srcOrd="1" destOrd="0" presId="urn:microsoft.com/office/officeart/2018/2/layout/IconVerticalSolidList"/>
    <dgm:cxn modelId="{7C42383A-2647-4CC3-98C9-3409FE76A6E6}" type="presParOf" srcId="{0F50C898-69B2-4D87-B7CB-9F9426406504}" destId="{8C434E42-C9D0-46CC-BBDB-F8794AC8FD6F}" srcOrd="2" destOrd="0" presId="urn:microsoft.com/office/officeart/2018/2/layout/IconVerticalSolidList"/>
    <dgm:cxn modelId="{C557511A-8BE4-4802-9FD2-8B0034D6B27C}" type="presParOf" srcId="{0F50C898-69B2-4D87-B7CB-9F9426406504}" destId="{E4D0922D-D0A3-4128-9C2E-38D85C127501}" srcOrd="3" destOrd="0" presId="urn:microsoft.com/office/officeart/2018/2/layout/IconVerticalSolidList"/>
    <dgm:cxn modelId="{A230B432-8FB4-4AD7-B392-22E2DB9580E4}" type="presParOf" srcId="{ADE8342F-74FD-4A3F-B08F-8E201DEA3139}" destId="{51497CC0-AA84-4AB4-8878-77CEDD0C8CDA}" srcOrd="5" destOrd="0" presId="urn:microsoft.com/office/officeart/2018/2/layout/IconVerticalSolidList"/>
    <dgm:cxn modelId="{A6C6A0D9-8005-475F-94C7-4EFCD9A41DE2}" type="presParOf" srcId="{ADE8342F-74FD-4A3F-B08F-8E201DEA3139}" destId="{4535045D-802D-437A-93A6-B8A07A9648C9}" srcOrd="6" destOrd="0" presId="urn:microsoft.com/office/officeart/2018/2/layout/IconVerticalSolidList"/>
    <dgm:cxn modelId="{18FA122F-8C6A-42A1-BCEB-F0BF8637835D}" type="presParOf" srcId="{4535045D-802D-437A-93A6-B8A07A9648C9}" destId="{F26C3D04-6064-439B-84FC-6589888D0229}" srcOrd="0" destOrd="0" presId="urn:microsoft.com/office/officeart/2018/2/layout/IconVerticalSolidList"/>
    <dgm:cxn modelId="{FDFCFC63-5293-4A42-BC40-5FFAFD0876F8}" type="presParOf" srcId="{4535045D-802D-437A-93A6-B8A07A9648C9}" destId="{1426FB32-44CC-4F8E-8A8A-E82D599CAD1A}" srcOrd="1" destOrd="0" presId="urn:microsoft.com/office/officeart/2018/2/layout/IconVerticalSolidList"/>
    <dgm:cxn modelId="{04612016-17B0-4F9C-98B4-26D274AD1E6E}" type="presParOf" srcId="{4535045D-802D-437A-93A6-B8A07A9648C9}" destId="{FFCAEE09-9A7F-464C-AC50-A74465DABEFD}" srcOrd="2" destOrd="0" presId="urn:microsoft.com/office/officeart/2018/2/layout/IconVerticalSolidList"/>
    <dgm:cxn modelId="{54C5B398-E5D1-4362-A747-212C4A3C594C}" type="presParOf" srcId="{4535045D-802D-437A-93A6-B8A07A9648C9}" destId="{9670F574-AF13-4354-8B86-45B4AB4A6DAC}" srcOrd="3" destOrd="0" presId="urn:microsoft.com/office/officeart/2018/2/layout/IconVerticalSolidList"/>
    <dgm:cxn modelId="{729F1B4B-79F1-4442-85A6-D2FC28BC047F}" type="presParOf" srcId="{ADE8342F-74FD-4A3F-B08F-8E201DEA3139}" destId="{834F6E32-E5C3-44F4-9226-286E35B8FB7F}" srcOrd="7" destOrd="0" presId="urn:microsoft.com/office/officeart/2018/2/layout/IconVerticalSolidList"/>
    <dgm:cxn modelId="{44F4D6EE-B33F-45F1-915A-9A49B29D0952}" type="presParOf" srcId="{ADE8342F-74FD-4A3F-B08F-8E201DEA3139}" destId="{02FA3A37-37A0-4EC9-BC25-2958CAC6E617}" srcOrd="8" destOrd="0" presId="urn:microsoft.com/office/officeart/2018/2/layout/IconVerticalSolidList"/>
    <dgm:cxn modelId="{D8783873-F784-4D88-A9F7-D205A3951F45}" type="presParOf" srcId="{02FA3A37-37A0-4EC9-BC25-2958CAC6E617}" destId="{FCE10D19-CFD7-4BE2-B7BE-D60F6EEF7C30}" srcOrd="0" destOrd="0" presId="urn:microsoft.com/office/officeart/2018/2/layout/IconVerticalSolidList"/>
    <dgm:cxn modelId="{6DBD9E56-2CEA-455F-965E-BB3A955CA67F}" type="presParOf" srcId="{02FA3A37-37A0-4EC9-BC25-2958CAC6E617}" destId="{0FEAABB8-0041-4BF1-A0E0-F3BFCCEC7A0C}" srcOrd="1" destOrd="0" presId="urn:microsoft.com/office/officeart/2018/2/layout/IconVerticalSolidList"/>
    <dgm:cxn modelId="{C2C70021-8B47-48EC-B697-B19E3F243560}" type="presParOf" srcId="{02FA3A37-37A0-4EC9-BC25-2958CAC6E617}" destId="{DF9A0C7F-74FD-46C9-80D6-7F73F38FE4B4}" srcOrd="2" destOrd="0" presId="urn:microsoft.com/office/officeart/2018/2/layout/IconVerticalSolidList"/>
    <dgm:cxn modelId="{6B49A76D-AF9C-4FA4-8615-3A2EA5DFB0CD}" type="presParOf" srcId="{02FA3A37-37A0-4EC9-BC25-2958CAC6E617}" destId="{783D816D-CB6B-4E1C-A12A-D47E75EE31BE}" srcOrd="3" destOrd="0" presId="urn:microsoft.com/office/officeart/2018/2/layout/IconVerticalSolidList"/>
    <dgm:cxn modelId="{441C05A2-669E-4707-9A59-8F471E0B3FF0}" type="presParOf" srcId="{ADE8342F-74FD-4A3F-B08F-8E201DEA3139}" destId="{35BD4F6A-EE0E-4EF8-898F-639CE830B6CE}" srcOrd="9" destOrd="0" presId="urn:microsoft.com/office/officeart/2018/2/layout/IconVerticalSolidList"/>
    <dgm:cxn modelId="{386B8C34-36F1-493C-921C-79E89D0488DB}" type="presParOf" srcId="{ADE8342F-74FD-4A3F-B08F-8E201DEA3139}" destId="{B31E4E16-0CAC-4E5C-916B-3CC7BDC4A02F}" srcOrd="10" destOrd="0" presId="urn:microsoft.com/office/officeart/2018/2/layout/IconVerticalSolidList"/>
    <dgm:cxn modelId="{06E11290-8D07-4B0D-9CDC-4690FC2A445F}" type="presParOf" srcId="{B31E4E16-0CAC-4E5C-916B-3CC7BDC4A02F}" destId="{6539905C-408A-42DF-B4E7-C6373D425C25}" srcOrd="0" destOrd="0" presId="urn:microsoft.com/office/officeart/2018/2/layout/IconVerticalSolidList"/>
    <dgm:cxn modelId="{B417A1EC-C422-4990-9655-5DFB8B297520}" type="presParOf" srcId="{B31E4E16-0CAC-4E5C-916B-3CC7BDC4A02F}" destId="{201C331C-EFCA-40C8-8A37-26F5AED85486}" srcOrd="1" destOrd="0" presId="urn:microsoft.com/office/officeart/2018/2/layout/IconVerticalSolidList"/>
    <dgm:cxn modelId="{D6FC5A39-C4F8-4A16-9F3C-A47A9E1A44A4}" type="presParOf" srcId="{B31E4E16-0CAC-4E5C-916B-3CC7BDC4A02F}" destId="{AB8A69C5-DE7C-4A0F-8389-40C3ABE04EFD}" srcOrd="2" destOrd="0" presId="urn:microsoft.com/office/officeart/2018/2/layout/IconVerticalSolidList"/>
    <dgm:cxn modelId="{C28CA20E-E527-46F7-AF65-8A1288F3A4A1}" type="presParOf" srcId="{B31E4E16-0CAC-4E5C-916B-3CC7BDC4A02F}" destId="{190A624A-729C-46F0-923A-7C3DFFCB0553}"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CA48416C-A580-4244-AC09-8A7D9E59F539}" type="doc">
      <dgm:prSet loTypeId="urn:microsoft.com/office/officeart/2018/5/layout/IconLeafLabelList" loCatId="icon" qsTypeId="urn:microsoft.com/office/officeart/2005/8/quickstyle/simple1" qsCatId="simple" csTypeId="urn:microsoft.com/office/officeart/2018/5/colors/Iconchunking_coloredtext_colorful1" csCatId="colorful" phldr="1"/>
      <dgm:spPr/>
      <dgm:t>
        <a:bodyPr/>
        <a:lstStyle/>
        <a:p>
          <a:endParaRPr lang="en-US"/>
        </a:p>
      </dgm:t>
    </dgm:pt>
    <dgm:pt modelId="{02F27D9D-D7F1-4D0A-B479-BEC5F4263D98}">
      <dgm:prSet/>
      <dgm:spPr/>
      <dgm:t>
        <a:bodyPr/>
        <a:lstStyle/>
        <a:p>
          <a:pPr>
            <a:defRPr cap="all"/>
          </a:pPr>
          <a:r>
            <a:rPr lang="pl-PL"/>
            <a:t>Dyskusja jako współpraca (dyskusja merytoryczna, rzeczowa) – celem prawda</a:t>
          </a:r>
          <a:endParaRPr lang="en-US"/>
        </a:p>
      </dgm:t>
    </dgm:pt>
    <dgm:pt modelId="{D928A2DD-CBE4-441E-A17A-A93B2099996B}" type="parTrans" cxnId="{A26C6C95-3619-4A1A-80FC-856B2229A67B}">
      <dgm:prSet/>
      <dgm:spPr/>
      <dgm:t>
        <a:bodyPr/>
        <a:lstStyle/>
        <a:p>
          <a:endParaRPr lang="en-US"/>
        </a:p>
      </dgm:t>
    </dgm:pt>
    <dgm:pt modelId="{AFB9A2D5-6943-40F6-8CE6-45D3C3766318}" type="sibTrans" cxnId="{A26C6C95-3619-4A1A-80FC-856B2229A67B}">
      <dgm:prSet/>
      <dgm:spPr/>
      <dgm:t>
        <a:bodyPr/>
        <a:lstStyle/>
        <a:p>
          <a:endParaRPr lang="en-US"/>
        </a:p>
      </dgm:t>
    </dgm:pt>
    <dgm:pt modelId="{0B699EAF-C3FF-4F6F-9CC5-3258651C66DD}">
      <dgm:prSet/>
      <dgm:spPr/>
      <dgm:t>
        <a:bodyPr/>
        <a:lstStyle/>
        <a:p>
          <a:pPr>
            <a:defRPr cap="all"/>
          </a:pPr>
          <a:r>
            <a:rPr lang="pl-PL"/>
            <a:t>Dyskusja jako walka (dyskusja retoryczna, polemiczna) – celem zwycięstwo</a:t>
          </a:r>
          <a:endParaRPr lang="en-US"/>
        </a:p>
      </dgm:t>
    </dgm:pt>
    <dgm:pt modelId="{9EDC6041-EE7B-4CB9-801A-F5E8D1C2AF97}" type="parTrans" cxnId="{35DF7445-5A46-4F15-864D-72618F511D0E}">
      <dgm:prSet/>
      <dgm:spPr/>
      <dgm:t>
        <a:bodyPr/>
        <a:lstStyle/>
        <a:p>
          <a:endParaRPr lang="en-US"/>
        </a:p>
      </dgm:t>
    </dgm:pt>
    <dgm:pt modelId="{4BA1F901-A6EA-40AE-BDC7-BBC5BD9F9726}" type="sibTrans" cxnId="{35DF7445-5A46-4F15-864D-72618F511D0E}">
      <dgm:prSet/>
      <dgm:spPr/>
      <dgm:t>
        <a:bodyPr/>
        <a:lstStyle/>
        <a:p>
          <a:endParaRPr lang="en-US"/>
        </a:p>
      </dgm:t>
    </dgm:pt>
    <dgm:pt modelId="{B914FAF4-5BC4-4D9E-82B5-C546888D879B}" type="pres">
      <dgm:prSet presAssocID="{CA48416C-A580-4244-AC09-8A7D9E59F539}" presName="root" presStyleCnt="0">
        <dgm:presLayoutVars>
          <dgm:dir/>
          <dgm:resizeHandles val="exact"/>
        </dgm:presLayoutVars>
      </dgm:prSet>
      <dgm:spPr/>
    </dgm:pt>
    <dgm:pt modelId="{498DD05B-4FFD-4759-A754-D98998B25515}" type="pres">
      <dgm:prSet presAssocID="{02F27D9D-D7F1-4D0A-B479-BEC5F4263D98}" presName="compNode" presStyleCnt="0"/>
      <dgm:spPr/>
    </dgm:pt>
    <dgm:pt modelId="{7D9DB1BA-766F-4CCE-927C-A02DD34733E2}" type="pres">
      <dgm:prSet presAssocID="{02F27D9D-D7F1-4D0A-B479-BEC5F4263D98}" presName="iconBgRect" presStyleLbl="bgShp" presStyleIdx="0" presStyleCnt="2"/>
      <dgm:spPr>
        <a:prstGeom prst="round2DiagRect">
          <a:avLst>
            <a:gd name="adj1" fmla="val 29727"/>
            <a:gd name="adj2" fmla="val 0"/>
          </a:avLst>
        </a:prstGeom>
      </dgm:spPr>
    </dgm:pt>
    <dgm:pt modelId="{B41CF3A5-49EC-4386-82DB-103C4EA0B7CE}" type="pres">
      <dgm:prSet presAssocID="{02F27D9D-D7F1-4D0A-B479-BEC5F4263D98}" presName="iconRect" presStyleLbl="node1" presStyleIdx="0" presStyleCnt="2"/>
      <dgm:spPr>
        <a:blipFill>
          <a:blip xmlns:r="http://schemas.openxmlformats.org/officeDocument/2006/relationships" r:embed="rId1">
            <a:extLst>
              <a:ext uri="{96DAC541-7B7A-43D3-8B79-37D633B846F1}">
                <asvg:svgBlip xmlns:asvg="http://schemas.microsoft.com/office/drawing/2016/SVG/main" r:embed="rId2"/>
              </a:ext>
            </a:extLst>
          </a:blip>
          <a:srcRect/>
          <a:stretch>
            <a:fillRect/>
          </a:stretch>
        </a:blipFill>
        <a:ln>
          <a:noFill/>
        </a:ln>
      </dgm:spPr>
      <dgm:extLst>
        <a:ext uri="{E40237B7-FDA0-4F09-8148-C483321AD2D9}">
          <dgm14:cNvPr xmlns:dgm14="http://schemas.microsoft.com/office/drawing/2010/diagram" id="0" name="" descr="Anielska twarz bez wypełnienia"/>
        </a:ext>
      </dgm:extLst>
    </dgm:pt>
    <dgm:pt modelId="{38C0DBDF-4A54-430A-B662-E8693F31ADB0}" type="pres">
      <dgm:prSet presAssocID="{02F27D9D-D7F1-4D0A-B479-BEC5F4263D98}" presName="spaceRect" presStyleCnt="0"/>
      <dgm:spPr/>
    </dgm:pt>
    <dgm:pt modelId="{47AF88A7-9C80-4FA0-B75A-CB16B379F853}" type="pres">
      <dgm:prSet presAssocID="{02F27D9D-D7F1-4D0A-B479-BEC5F4263D98}" presName="textRect" presStyleLbl="revTx" presStyleIdx="0" presStyleCnt="2">
        <dgm:presLayoutVars>
          <dgm:chMax val="1"/>
          <dgm:chPref val="1"/>
        </dgm:presLayoutVars>
      </dgm:prSet>
      <dgm:spPr/>
    </dgm:pt>
    <dgm:pt modelId="{23AE0E6D-A8F9-4FB3-A517-B731C8888BFB}" type="pres">
      <dgm:prSet presAssocID="{AFB9A2D5-6943-40F6-8CE6-45D3C3766318}" presName="sibTrans" presStyleCnt="0"/>
      <dgm:spPr/>
    </dgm:pt>
    <dgm:pt modelId="{563DEB22-3581-4E6E-B62A-EFC5D41B8121}" type="pres">
      <dgm:prSet presAssocID="{0B699EAF-C3FF-4F6F-9CC5-3258651C66DD}" presName="compNode" presStyleCnt="0"/>
      <dgm:spPr/>
    </dgm:pt>
    <dgm:pt modelId="{733C4A30-F1AB-431D-BD05-3889D8EBB0A7}" type="pres">
      <dgm:prSet presAssocID="{0B699EAF-C3FF-4F6F-9CC5-3258651C66DD}" presName="iconBgRect" presStyleLbl="bgShp" presStyleIdx="1" presStyleCnt="2"/>
      <dgm:spPr>
        <a:prstGeom prst="round2DiagRect">
          <a:avLst>
            <a:gd name="adj1" fmla="val 29727"/>
            <a:gd name="adj2" fmla="val 0"/>
          </a:avLst>
        </a:prstGeom>
      </dgm:spPr>
    </dgm:pt>
    <dgm:pt modelId="{4FC20271-BEC2-4BAA-97B0-E4656E31CBDA}" type="pres">
      <dgm:prSet presAssocID="{0B699EAF-C3FF-4F6F-9CC5-3258651C66DD}"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a:ln>
          <a:noFill/>
        </a:ln>
      </dgm:spPr>
      <dgm:extLst>
        <a:ext uri="{E40237B7-FDA0-4F09-8148-C483321AD2D9}">
          <dgm14:cNvPr xmlns:dgm14="http://schemas.microsoft.com/office/drawing/2010/diagram" id="0" name="" descr="Twarz diabła z wypełnieniem"/>
        </a:ext>
      </dgm:extLst>
    </dgm:pt>
    <dgm:pt modelId="{92A4DF99-17D2-4C3F-B1F3-8076BD4E85FE}" type="pres">
      <dgm:prSet presAssocID="{0B699EAF-C3FF-4F6F-9CC5-3258651C66DD}" presName="spaceRect" presStyleCnt="0"/>
      <dgm:spPr/>
    </dgm:pt>
    <dgm:pt modelId="{0C4DDD7D-84E4-47B6-815E-60051916F3DA}" type="pres">
      <dgm:prSet presAssocID="{0B699EAF-C3FF-4F6F-9CC5-3258651C66DD}" presName="textRect" presStyleLbl="revTx" presStyleIdx="1" presStyleCnt="2">
        <dgm:presLayoutVars>
          <dgm:chMax val="1"/>
          <dgm:chPref val="1"/>
        </dgm:presLayoutVars>
      </dgm:prSet>
      <dgm:spPr/>
    </dgm:pt>
  </dgm:ptLst>
  <dgm:cxnLst>
    <dgm:cxn modelId="{35DF7445-5A46-4F15-864D-72618F511D0E}" srcId="{CA48416C-A580-4244-AC09-8A7D9E59F539}" destId="{0B699EAF-C3FF-4F6F-9CC5-3258651C66DD}" srcOrd="1" destOrd="0" parTransId="{9EDC6041-EE7B-4CB9-801A-F5E8D1C2AF97}" sibTransId="{4BA1F901-A6EA-40AE-BDC7-BBC5BD9F9726}"/>
    <dgm:cxn modelId="{A26C6C95-3619-4A1A-80FC-856B2229A67B}" srcId="{CA48416C-A580-4244-AC09-8A7D9E59F539}" destId="{02F27D9D-D7F1-4D0A-B479-BEC5F4263D98}" srcOrd="0" destOrd="0" parTransId="{D928A2DD-CBE4-441E-A17A-A93B2099996B}" sibTransId="{AFB9A2D5-6943-40F6-8CE6-45D3C3766318}"/>
    <dgm:cxn modelId="{EA084E9C-F134-4B69-AE1B-7D87A1B11103}" type="presOf" srcId="{02F27D9D-D7F1-4D0A-B479-BEC5F4263D98}" destId="{47AF88A7-9C80-4FA0-B75A-CB16B379F853}" srcOrd="0" destOrd="0" presId="urn:microsoft.com/office/officeart/2018/5/layout/IconLeafLabelList"/>
    <dgm:cxn modelId="{FB6612AA-728B-430C-A32D-A0841BFA326D}" type="presOf" srcId="{0B699EAF-C3FF-4F6F-9CC5-3258651C66DD}" destId="{0C4DDD7D-84E4-47B6-815E-60051916F3DA}" srcOrd="0" destOrd="0" presId="urn:microsoft.com/office/officeart/2018/5/layout/IconLeafLabelList"/>
    <dgm:cxn modelId="{16261CF4-322B-4139-B159-DD063F0C0242}" type="presOf" srcId="{CA48416C-A580-4244-AC09-8A7D9E59F539}" destId="{B914FAF4-5BC4-4D9E-82B5-C546888D879B}" srcOrd="0" destOrd="0" presId="urn:microsoft.com/office/officeart/2018/5/layout/IconLeafLabelList"/>
    <dgm:cxn modelId="{3D12A40B-1F07-4973-899F-533018DA87FA}" type="presParOf" srcId="{B914FAF4-5BC4-4D9E-82B5-C546888D879B}" destId="{498DD05B-4FFD-4759-A754-D98998B25515}" srcOrd="0" destOrd="0" presId="urn:microsoft.com/office/officeart/2018/5/layout/IconLeafLabelList"/>
    <dgm:cxn modelId="{50448E30-57D2-4511-8245-67C520DFF8A2}" type="presParOf" srcId="{498DD05B-4FFD-4759-A754-D98998B25515}" destId="{7D9DB1BA-766F-4CCE-927C-A02DD34733E2}" srcOrd="0" destOrd="0" presId="urn:microsoft.com/office/officeart/2018/5/layout/IconLeafLabelList"/>
    <dgm:cxn modelId="{C39D2D91-DEE0-4610-AB8B-7C6F02CDA749}" type="presParOf" srcId="{498DD05B-4FFD-4759-A754-D98998B25515}" destId="{B41CF3A5-49EC-4386-82DB-103C4EA0B7CE}" srcOrd="1" destOrd="0" presId="urn:microsoft.com/office/officeart/2018/5/layout/IconLeafLabelList"/>
    <dgm:cxn modelId="{5A4A2355-7C53-4EE9-9049-C9AF230AF3C0}" type="presParOf" srcId="{498DD05B-4FFD-4759-A754-D98998B25515}" destId="{38C0DBDF-4A54-430A-B662-E8693F31ADB0}" srcOrd="2" destOrd="0" presId="urn:microsoft.com/office/officeart/2018/5/layout/IconLeafLabelList"/>
    <dgm:cxn modelId="{24414CEC-DA3B-4E6F-AF5D-8AC1431EA23E}" type="presParOf" srcId="{498DD05B-4FFD-4759-A754-D98998B25515}" destId="{47AF88A7-9C80-4FA0-B75A-CB16B379F853}" srcOrd="3" destOrd="0" presId="urn:microsoft.com/office/officeart/2018/5/layout/IconLeafLabelList"/>
    <dgm:cxn modelId="{9C99C886-AF0F-4485-92EB-2F776B446A2F}" type="presParOf" srcId="{B914FAF4-5BC4-4D9E-82B5-C546888D879B}" destId="{23AE0E6D-A8F9-4FB3-A517-B731C8888BFB}" srcOrd="1" destOrd="0" presId="urn:microsoft.com/office/officeart/2018/5/layout/IconLeafLabelList"/>
    <dgm:cxn modelId="{D3003A28-01EE-402E-8156-448140294B2F}" type="presParOf" srcId="{B914FAF4-5BC4-4D9E-82B5-C546888D879B}" destId="{563DEB22-3581-4E6E-B62A-EFC5D41B8121}" srcOrd="2" destOrd="0" presId="urn:microsoft.com/office/officeart/2018/5/layout/IconLeafLabelList"/>
    <dgm:cxn modelId="{590D5305-5ED8-45D5-9379-9A3A934FC272}" type="presParOf" srcId="{563DEB22-3581-4E6E-B62A-EFC5D41B8121}" destId="{733C4A30-F1AB-431D-BD05-3889D8EBB0A7}" srcOrd="0" destOrd="0" presId="urn:microsoft.com/office/officeart/2018/5/layout/IconLeafLabelList"/>
    <dgm:cxn modelId="{144306A8-79A6-4EAF-9CE8-89FFC91330C6}" type="presParOf" srcId="{563DEB22-3581-4E6E-B62A-EFC5D41B8121}" destId="{4FC20271-BEC2-4BAA-97B0-E4656E31CBDA}" srcOrd="1" destOrd="0" presId="urn:microsoft.com/office/officeart/2018/5/layout/IconLeafLabelList"/>
    <dgm:cxn modelId="{C509E1A4-810A-420E-8FD3-4A6A9DD394FF}" type="presParOf" srcId="{563DEB22-3581-4E6E-B62A-EFC5D41B8121}" destId="{92A4DF99-17D2-4C3F-B1F3-8076BD4E85FE}" srcOrd="2" destOrd="0" presId="urn:microsoft.com/office/officeart/2018/5/layout/IconLeafLabelList"/>
    <dgm:cxn modelId="{863D8176-1ADE-42DF-9E91-932C1D36BA1B}" type="presParOf" srcId="{563DEB22-3581-4E6E-B62A-EFC5D41B8121}" destId="{0C4DDD7D-84E4-47B6-815E-60051916F3DA}" srcOrd="3" destOrd="0" presId="urn:microsoft.com/office/officeart/2018/5/layout/IconLeaf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66FB718F-ED76-4E2C-9B71-0A81CE54F86E}" type="doc">
      <dgm:prSet loTypeId="urn:microsoft.com/office/officeart/2005/8/layout/vList2" loCatId="list" qsTypeId="urn:microsoft.com/office/officeart/2005/8/quickstyle/simple1" qsCatId="simple" csTypeId="urn:microsoft.com/office/officeart/2005/8/colors/colorful5" csCatId="colorful" phldr="1"/>
      <dgm:spPr/>
      <dgm:t>
        <a:bodyPr/>
        <a:lstStyle/>
        <a:p>
          <a:endParaRPr lang="en-US"/>
        </a:p>
      </dgm:t>
    </dgm:pt>
    <dgm:pt modelId="{6F14C00F-BB59-4292-BCD2-121D735900D4}">
      <dgm:prSet/>
      <dgm:spPr/>
      <dgm:t>
        <a:bodyPr/>
        <a:lstStyle/>
        <a:p>
          <a:r>
            <a:rPr lang="pl-PL"/>
            <a:t>Reguła swobody wypowiedzi</a:t>
          </a:r>
          <a:endParaRPr lang="en-US"/>
        </a:p>
      </dgm:t>
    </dgm:pt>
    <dgm:pt modelId="{E23ADF87-573D-4FD6-A9D9-AA5D7D618427}" type="parTrans" cxnId="{25BE7BEB-C862-4C0B-BD16-7D2B87C55E72}">
      <dgm:prSet/>
      <dgm:spPr/>
      <dgm:t>
        <a:bodyPr/>
        <a:lstStyle/>
        <a:p>
          <a:endParaRPr lang="en-US"/>
        </a:p>
      </dgm:t>
    </dgm:pt>
    <dgm:pt modelId="{671C1FA6-444A-48C2-9731-A51BC68309A0}" type="sibTrans" cxnId="{25BE7BEB-C862-4C0B-BD16-7D2B87C55E72}">
      <dgm:prSet/>
      <dgm:spPr/>
      <dgm:t>
        <a:bodyPr/>
        <a:lstStyle/>
        <a:p>
          <a:pPr>
            <a:lnSpc>
              <a:spcPct val="100000"/>
            </a:lnSpc>
          </a:pPr>
          <a:endParaRPr lang="en-US"/>
        </a:p>
      </dgm:t>
    </dgm:pt>
    <dgm:pt modelId="{A04930F7-6E7C-42DF-83BB-E6DC91AE1D00}">
      <dgm:prSet/>
      <dgm:spPr/>
      <dgm:t>
        <a:bodyPr/>
        <a:lstStyle/>
        <a:p>
          <a:r>
            <a:rPr lang="pl-PL"/>
            <a:t>Reguła odpowiedzialności za własne poglądy</a:t>
          </a:r>
          <a:endParaRPr lang="en-US"/>
        </a:p>
      </dgm:t>
    </dgm:pt>
    <dgm:pt modelId="{70DBE4D3-A94B-48F9-894D-09A61F5D39EC}" type="parTrans" cxnId="{FCA672B4-14DB-493E-BF8A-AA8017F9FE03}">
      <dgm:prSet/>
      <dgm:spPr/>
      <dgm:t>
        <a:bodyPr/>
        <a:lstStyle/>
        <a:p>
          <a:endParaRPr lang="en-US"/>
        </a:p>
      </dgm:t>
    </dgm:pt>
    <dgm:pt modelId="{433DA947-3F27-43EA-B512-96174AE3DE5D}" type="sibTrans" cxnId="{FCA672B4-14DB-493E-BF8A-AA8017F9FE03}">
      <dgm:prSet/>
      <dgm:spPr/>
      <dgm:t>
        <a:bodyPr/>
        <a:lstStyle/>
        <a:p>
          <a:pPr>
            <a:lnSpc>
              <a:spcPct val="100000"/>
            </a:lnSpc>
          </a:pPr>
          <a:endParaRPr lang="en-US"/>
        </a:p>
      </dgm:t>
    </dgm:pt>
    <dgm:pt modelId="{FBEA7A5E-EE9F-4905-99A1-CB8354DCB73C}">
      <dgm:prSet/>
      <dgm:spPr/>
      <dgm:t>
        <a:bodyPr/>
        <a:lstStyle/>
        <a:p>
          <a:r>
            <a:rPr lang="pl-PL"/>
            <a:t>Reguła uczciwości wobec stanowiska rozmówcy</a:t>
          </a:r>
          <a:endParaRPr lang="en-US"/>
        </a:p>
      </dgm:t>
    </dgm:pt>
    <dgm:pt modelId="{93EB3D06-65A2-4839-B96A-E54E8657D931}" type="parTrans" cxnId="{617CA949-8794-4835-8B3E-B8DA726FC275}">
      <dgm:prSet/>
      <dgm:spPr/>
      <dgm:t>
        <a:bodyPr/>
        <a:lstStyle/>
        <a:p>
          <a:endParaRPr lang="en-US"/>
        </a:p>
      </dgm:t>
    </dgm:pt>
    <dgm:pt modelId="{33D54EF6-91F2-4002-A238-C45D48C659AF}" type="sibTrans" cxnId="{617CA949-8794-4835-8B3E-B8DA726FC275}">
      <dgm:prSet/>
      <dgm:spPr/>
      <dgm:t>
        <a:bodyPr/>
        <a:lstStyle/>
        <a:p>
          <a:pPr>
            <a:lnSpc>
              <a:spcPct val="100000"/>
            </a:lnSpc>
          </a:pPr>
          <a:endParaRPr lang="en-US"/>
        </a:p>
      </dgm:t>
    </dgm:pt>
    <dgm:pt modelId="{3FAC1EF6-DDBF-4133-B64F-D47FD4B1C773}">
      <dgm:prSet/>
      <dgm:spPr/>
      <dgm:t>
        <a:bodyPr/>
        <a:lstStyle/>
        <a:p>
          <a:r>
            <a:rPr lang="pl-PL"/>
            <a:t>Reguła trzymania się meritum sprawy</a:t>
          </a:r>
          <a:endParaRPr lang="en-US"/>
        </a:p>
      </dgm:t>
    </dgm:pt>
    <dgm:pt modelId="{9A7E479E-B78A-492D-A285-43761C7CB123}" type="parTrans" cxnId="{42175119-8AE9-46E9-9E1C-D73F128550ED}">
      <dgm:prSet/>
      <dgm:spPr/>
      <dgm:t>
        <a:bodyPr/>
        <a:lstStyle/>
        <a:p>
          <a:endParaRPr lang="en-US"/>
        </a:p>
      </dgm:t>
    </dgm:pt>
    <dgm:pt modelId="{F9D64937-FA52-42F1-ACE9-8A696A83F24A}" type="sibTrans" cxnId="{42175119-8AE9-46E9-9E1C-D73F128550ED}">
      <dgm:prSet/>
      <dgm:spPr/>
      <dgm:t>
        <a:bodyPr/>
        <a:lstStyle/>
        <a:p>
          <a:pPr>
            <a:lnSpc>
              <a:spcPct val="100000"/>
            </a:lnSpc>
          </a:pPr>
          <a:endParaRPr lang="en-US"/>
        </a:p>
      </dgm:t>
    </dgm:pt>
    <dgm:pt modelId="{07833F27-03DD-4A6C-8C7F-803EF02A7E26}">
      <dgm:prSet/>
      <dgm:spPr/>
      <dgm:t>
        <a:bodyPr/>
        <a:lstStyle/>
        <a:p>
          <a:r>
            <a:rPr lang="pl-PL"/>
            <a:t>Reguła stosowania poprawnych schematów argumentacyjnych</a:t>
          </a:r>
          <a:endParaRPr lang="en-US"/>
        </a:p>
      </dgm:t>
    </dgm:pt>
    <dgm:pt modelId="{00174F82-0A1A-4FD6-804F-0DE5EEAAFBD1}" type="parTrans" cxnId="{7828C6B0-93F4-421D-A0BD-84222965AB10}">
      <dgm:prSet/>
      <dgm:spPr/>
      <dgm:t>
        <a:bodyPr/>
        <a:lstStyle/>
        <a:p>
          <a:endParaRPr lang="en-US"/>
        </a:p>
      </dgm:t>
    </dgm:pt>
    <dgm:pt modelId="{576B0084-E7BA-4E7E-8B66-57D57BA1CA53}" type="sibTrans" cxnId="{7828C6B0-93F4-421D-A0BD-84222965AB10}">
      <dgm:prSet/>
      <dgm:spPr/>
      <dgm:t>
        <a:bodyPr/>
        <a:lstStyle/>
        <a:p>
          <a:endParaRPr lang="en-US"/>
        </a:p>
      </dgm:t>
    </dgm:pt>
    <dgm:pt modelId="{A9EB2A06-6662-4211-9CA7-AA34A36FA066}" type="pres">
      <dgm:prSet presAssocID="{66FB718F-ED76-4E2C-9B71-0A81CE54F86E}" presName="linear" presStyleCnt="0">
        <dgm:presLayoutVars>
          <dgm:animLvl val="lvl"/>
          <dgm:resizeHandles val="exact"/>
        </dgm:presLayoutVars>
      </dgm:prSet>
      <dgm:spPr/>
    </dgm:pt>
    <dgm:pt modelId="{98BE1389-7F1F-4D7B-9E95-AF4517A3CE22}" type="pres">
      <dgm:prSet presAssocID="{6F14C00F-BB59-4292-BCD2-121D735900D4}" presName="parentText" presStyleLbl="node1" presStyleIdx="0" presStyleCnt="5">
        <dgm:presLayoutVars>
          <dgm:chMax val="0"/>
          <dgm:bulletEnabled val="1"/>
        </dgm:presLayoutVars>
      </dgm:prSet>
      <dgm:spPr/>
    </dgm:pt>
    <dgm:pt modelId="{8EFFF3DE-BCB1-4F0C-8C44-37227CC84E4F}" type="pres">
      <dgm:prSet presAssocID="{671C1FA6-444A-48C2-9731-A51BC68309A0}" presName="spacer" presStyleCnt="0"/>
      <dgm:spPr/>
    </dgm:pt>
    <dgm:pt modelId="{A75DB339-F75F-4DB2-935A-AF72BB4AAC75}" type="pres">
      <dgm:prSet presAssocID="{A04930F7-6E7C-42DF-83BB-E6DC91AE1D00}" presName="parentText" presStyleLbl="node1" presStyleIdx="1" presStyleCnt="5">
        <dgm:presLayoutVars>
          <dgm:chMax val="0"/>
          <dgm:bulletEnabled val="1"/>
        </dgm:presLayoutVars>
      </dgm:prSet>
      <dgm:spPr/>
    </dgm:pt>
    <dgm:pt modelId="{97BF7785-6F3F-4D02-8036-F18A08A2920E}" type="pres">
      <dgm:prSet presAssocID="{433DA947-3F27-43EA-B512-96174AE3DE5D}" presName="spacer" presStyleCnt="0"/>
      <dgm:spPr/>
    </dgm:pt>
    <dgm:pt modelId="{BE62EBAA-C596-4ECE-9AB4-3A91067B7F3C}" type="pres">
      <dgm:prSet presAssocID="{FBEA7A5E-EE9F-4905-99A1-CB8354DCB73C}" presName="parentText" presStyleLbl="node1" presStyleIdx="2" presStyleCnt="5">
        <dgm:presLayoutVars>
          <dgm:chMax val="0"/>
          <dgm:bulletEnabled val="1"/>
        </dgm:presLayoutVars>
      </dgm:prSet>
      <dgm:spPr/>
    </dgm:pt>
    <dgm:pt modelId="{BE2667B1-3DCF-479B-A35E-DB347F21D110}" type="pres">
      <dgm:prSet presAssocID="{33D54EF6-91F2-4002-A238-C45D48C659AF}" presName="spacer" presStyleCnt="0"/>
      <dgm:spPr/>
    </dgm:pt>
    <dgm:pt modelId="{1ED0D168-4E6F-4127-9902-2A1E03025C7F}" type="pres">
      <dgm:prSet presAssocID="{3FAC1EF6-DDBF-4133-B64F-D47FD4B1C773}" presName="parentText" presStyleLbl="node1" presStyleIdx="3" presStyleCnt="5">
        <dgm:presLayoutVars>
          <dgm:chMax val="0"/>
          <dgm:bulletEnabled val="1"/>
        </dgm:presLayoutVars>
      </dgm:prSet>
      <dgm:spPr/>
    </dgm:pt>
    <dgm:pt modelId="{5648E394-1E5A-42EF-862F-72CBF157DCD7}" type="pres">
      <dgm:prSet presAssocID="{F9D64937-FA52-42F1-ACE9-8A696A83F24A}" presName="spacer" presStyleCnt="0"/>
      <dgm:spPr/>
    </dgm:pt>
    <dgm:pt modelId="{4BCFB0C4-9A8E-4C0B-9865-5FBF724A04E8}" type="pres">
      <dgm:prSet presAssocID="{07833F27-03DD-4A6C-8C7F-803EF02A7E26}" presName="parentText" presStyleLbl="node1" presStyleIdx="4" presStyleCnt="5">
        <dgm:presLayoutVars>
          <dgm:chMax val="0"/>
          <dgm:bulletEnabled val="1"/>
        </dgm:presLayoutVars>
      </dgm:prSet>
      <dgm:spPr/>
    </dgm:pt>
  </dgm:ptLst>
  <dgm:cxnLst>
    <dgm:cxn modelId="{32320E0C-5F4D-40C0-BD9F-148E112F36F3}" type="presOf" srcId="{07833F27-03DD-4A6C-8C7F-803EF02A7E26}" destId="{4BCFB0C4-9A8E-4C0B-9865-5FBF724A04E8}" srcOrd="0" destOrd="0" presId="urn:microsoft.com/office/officeart/2005/8/layout/vList2"/>
    <dgm:cxn modelId="{42175119-8AE9-46E9-9E1C-D73F128550ED}" srcId="{66FB718F-ED76-4E2C-9B71-0A81CE54F86E}" destId="{3FAC1EF6-DDBF-4133-B64F-D47FD4B1C773}" srcOrd="3" destOrd="0" parTransId="{9A7E479E-B78A-492D-A285-43761C7CB123}" sibTransId="{F9D64937-FA52-42F1-ACE9-8A696A83F24A}"/>
    <dgm:cxn modelId="{DC1B4C3B-040B-44A4-A956-CADE8D6373E0}" type="presOf" srcId="{FBEA7A5E-EE9F-4905-99A1-CB8354DCB73C}" destId="{BE62EBAA-C596-4ECE-9AB4-3A91067B7F3C}" srcOrd="0" destOrd="0" presId="urn:microsoft.com/office/officeart/2005/8/layout/vList2"/>
    <dgm:cxn modelId="{617CA949-8794-4835-8B3E-B8DA726FC275}" srcId="{66FB718F-ED76-4E2C-9B71-0A81CE54F86E}" destId="{FBEA7A5E-EE9F-4905-99A1-CB8354DCB73C}" srcOrd="2" destOrd="0" parTransId="{93EB3D06-65A2-4839-B96A-E54E8657D931}" sibTransId="{33D54EF6-91F2-4002-A238-C45D48C659AF}"/>
    <dgm:cxn modelId="{3CDF897D-0928-49A0-BE8C-D4EA5B32AD5E}" type="presOf" srcId="{3FAC1EF6-DDBF-4133-B64F-D47FD4B1C773}" destId="{1ED0D168-4E6F-4127-9902-2A1E03025C7F}" srcOrd="0" destOrd="0" presId="urn:microsoft.com/office/officeart/2005/8/layout/vList2"/>
    <dgm:cxn modelId="{E16ABE96-A1E2-40D0-9285-7C9C3E91F9A8}" type="presOf" srcId="{66FB718F-ED76-4E2C-9B71-0A81CE54F86E}" destId="{A9EB2A06-6662-4211-9CA7-AA34A36FA066}" srcOrd="0" destOrd="0" presId="urn:microsoft.com/office/officeart/2005/8/layout/vList2"/>
    <dgm:cxn modelId="{7828C6B0-93F4-421D-A0BD-84222965AB10}" srcId="{66FB718F-ED76-4E2C-9B71-0A81CE54F86E}" destId="{07833F27-03DD-4A6C-8C7F-803EF02A7E26}" srcOrd="4" destOrd="0" parTransId="{00174F82-0A1A-4FD6-804F-0DE5EEAAFBD1}" sibTransId="{576B0084-E7BA-4E7E-8B66-57D57BA1CA53}"/>
    <dgm:cxn modelId="{FCA672B4-14DB-493E-BF8A-AA8017F9FE03}" srcId="{66FB718F-ED76-4E2C-9B71-0A81CE54F86E}" destId="{A04930F7-6E7C-42DF-83BB-E6DC91AE1D00}" srcOrd="1" destOrd="0" parTransId="{70DBE4D3-A94B-48F9-894D-09A61F5D39EC}" sibTransId="{433DA947-3F27-43EA-B512-96174AE3DE5D}"/>
    <dgm:cxn modelId="{A34E09C7-B8D9-451F-9B95-1100F4E245DE}" type="presOf" srcId="{6F14C00F-BB59-4292-BCD2-121D735900D4}" destId="{98BE1389-7F1F-4D7B-9E95-AF4517A3CE22}" srcOrd="0" destOrd="0" presId="urn:microsoft.com/office/officeart/2005/8/layout/vList2"/>
    <dgm:cxn modelId="{2FE1BFD4-CCFA-439A-A2C1-6692CBB76057}" type="presOf" srcId="{A04930F7-6E7C-42DF-83BB-E6DC91AE1D00}" destId="{A75DB339-F75F-4DB2-935A-AF72BB4AAC75}" srcOrd="0" destOrd="0" presId="urn:microsoft.com/office/officeart/2005/8/layout/vList2"/>
    <dgm:cxn modelId="{25BE7BEB-C862-4C0B-BD16-7D2B87C55E72}" srcId="{66FB718F-ED76-4E2C-9B71-0A81CE54F86E}" destId="{6F14C00F-BB59-4292-BCD2-121D735900D4}" srcOrd="0" destOrd="0" parTransId="{E23ADF87-573D-4FD6-A9D9-AA5D7D618427}" sibTransId="{671C1FA6-444A-48C2-9731-A51BC68309A0}"/>
    <dgm:cxn modelId="{ACF8AFB9-D38A-4B6E-BA99-FAA05894FCBB}" type="presParOf" srcId="{A9EB2A06-6662-4211-9CA7-AA34A36FA066}" destId="{98BE1389-7F1F-4D7B-9E95-AF4517A3CE22}" srcOrd="0" destOrd="0" presId="urn:microsoft.com/office/officeart/2005/8/layout/vList2"/>
    <dgm:cxn modelId="{C9204592-C2A9-462C-B8E1-F79CF0A32E62}" type="presParOf" srcId="{A9EB2A06-6662-4211-9CA7-AA34A36FA066}" destId="{8EFFF3DE-BCB1-4F0C-8C44-37227CC84E4F}" srcOrd="1" destOrd="0" presId="urn:microsoft.com/office/officeart/2005/8/layout/vList2"/>
    <dgm:cxn modelId="{B6E2DD32-C58B-4149-B455-E51371340168}" type="presParOf" srcId="{A9EB2A06-6662-4211-9CA7-AA34A36FA066}" destId="{A75DB339-F75F-4DB2-935A-AF72BB4AAC75}" srcOrd="2" destOrd="0" presId="urn:microsoft.com/office/officeart/2005/8/layout/vList2"/>
    <dgm:cxn modelId="{5C397831-97E3-4C65-ADC6-A2F5D1BCE1BB}" type="presParOf" srcId="{A9EB2A06-6662-4211-9CA7-AA34A36FA066}" destId="{97BF7785-6F3F-4D02-8036-F18A08A2920E}" srcOrd="3" destOrd="0" presId="urn:microsoft.com/office/officeart/2005/8/layout/vList2"/>
    <dgm:cxn modelId="{A12D96C4-5B3B-401C-A7A2-DE66B651C397}" type="presParOf" srcId="{A9EB2A06-6662-4211-9CA7-AA34A36FA066}" destId="{BE62EBAA-C596-4ECE-9AB4-3A91067B7F3C}" srcOrd="4" destOrd="0" presId="urn:microsoft.com/office/officeart/2005/8/layout/vList2"/>
    <dgm:cxn modelId="{1D474535-BA86-41B9-970A-854CB242CC9E}" type="presParOf" srcId="{A9EB2A06-6662-4211-9CA7-AA34A36FA066}" destId="{BE2667B1-3DCF-479B-A35E-DB347F21D110}" srcOrd="5" destOrd="0" presId="urn:microsoft.com/office/officeart/2005/8/layout/vList2"/>
    <dgm:cxn modelId="{0D1C3E80-0E50-43AA-9C86-87FA230D6613}" type="presParOf" srcId="{A9EB2A06-6662-4211-9CA7-AA34A36FA066}" destId="{1ED0D168-4E6F-4127-9902-2A1E03025C7F}" srcOrd="6" destOrd="0" presId="urn:microsoft.com/office/officeart/2005/8/layout/vList2"/>
    <dgm:cxn modelId="{C297D865-DD3D-417A-94EE-9B8F6DC788F7}" type="presParOf" srcId="{A9EB2A06-6662-4211-9CA7-AA34A36FA066}" destId="{5648E394-1E5A-42EF-862F-72CBF157DCD7}" srcOrd="7" destOrd="0" presId="urn:microsoft.com/office/officeart/2005/8/layout/vList2"/>
    <dgm:cxn modelId="{7128E760-9B1C-4EF4-96A2-11F0447E4912}" type="presParOf" srcId="{A9EB2A06-6662-4211-9CA7-AA34A36FA066}" destId="{4BCFB0C4-9A8E-4C0B-9865-5FBF724A04E8}" srcOrd="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0B3C7F05-1190-4D04-9F59-8280C25A80E6}" type="doc">
      <dgm:prSet loTypeId="urn:microsoft.com/office/officeart/2005/8/layout/default" loCatId="list" qsTypeId="urn:microsoft.com/office/officeart/2005/8/quickstyle/simple1" qsCatId="simple" csTypeId="urn:microsoft.com/office/officeart/2005/8/colors/colorful2" csCatId="colorful"/>
      <dgm:spPr/>
      <dgm:t>
        <a:bodyPr/>
        <a:lstStyle/>
        <a:p>
          <a:endParaRPr lang="en-US"/>
        </a:p>
      </dgm:t>
    </dgm:pt>
    <dgm:pt modelId="{F3775BC8-E490-4E50-BFBB-600A7A541F30}">
      <dgm:prSet/>
      <dgm:spPr/>
      <dgm:t>
        <a:bodyPr/>
        <a:lstStyle/>
        <a:p>
          <a:r>
            <a:rPr lang="pl-PL"/>
            <a:t>argument </a:t>
          </a:r>
          <a:r>
            <a:rPr lang="pl-PL" i="1"/>
            <a:t>ad baculum</a:t>
          </a:r>
          <a:endParaRPr lang="en-US"/>
        </a:p>
      </dgm:t>
    </dgm:pt>
    <dgm:pt modelId="{F99E5DFE-0CCC-400B-A107-40DE3160627C}" type="parTrans" cxnId="{A8A21E89-7356-4AAB-B050-BB6B37D7B09F}">
      <dgm:prSet/>
      <dgm:spPr/>
      <dgm:t>
        <a:bodyPr/>
        <a:lstStyle/>
        <a:p>
          <a:endParaRPr lang="en-US"/>
        </a:p>
      </dgm:t>
    </dgm:pt>
    <dgm:pt modelId="{0E1F2981-23DF-45E2-9C2F-9208D3E2B656}" type="sibTrans" cxnId="{A8A21E89-7356-4AAB-B050-BB6B37D7B09F}">
      <dgm:prSet/>
      <dgm:spPr/>
      <dgm:t>
        <a:bodyPr/>
        <a:lstStyle/>
        <a:p>
          <a:endParaRPr lang="en-US"/>
        </a:p>
      </dgm:t>
    </dgm:pt>
    <dgm:pt modelId="{49ED47FD-277D-4242-99F2-F4A769A9D508}">
      <dgm:prSet/>
      <dgm:spPr/>
      <dgm:t>
        <a:bodyPr/>
        <a:lstStyle/>
        <a:p>
          <a:r>
            <a:rPr lang="pl-PL" dirty="0"/>
            <a:t>argument</a:t>
          </a:r>
          <a:r>
            <a:rPr lang="pl-PL" i="1" dirty="0"/>
            <a:t> ad </a:t>
          </a:r>
          <a:r>
            <a:rPr lang="pl-PL" i="1" dirty="0" err="1"/>
            <a:t>misericordiam</a:t>
          </a:r>
          <a:endParaRPr lang="en-US" dirty="0"/>
        </a:p>
      </dgm:t>
    </dgm:pt>
    <dgm:pt modelId="{DBB35227-7C34-4247-ACDA-09094F5FC794}" type="parTrans" cxnId="{3222A818-08BF-4F72-BE4D-3D6B7F837395}">
      <dgm:prSet/>
      <dgm:spPr/>
      <dgm:t>
        <a:bodyPr/>
        <a:lstStyle/>
        <a:p>
          <a:endParaRPr lang="en-US"/>
        </a:p>
      </dgm:t>
    </dgm:pt>
    <dgm:pt modelId="{09723A30-83AD-4B6A-BBDF-C36FFDF1F821}" type="sibTrans" cxnId="{3222A818-08BF-4F72-BE4D-3D6B7F837395}">
      <dgm:prSet/>
      <dgm:spPr/>
      <dgm:t>
        <a:bodyPr/>
        <a:lstStyle/>
        <a:p>
          <a:endParaRPr lang="en-US"/>
        </a:p>
      </dgm:t>
    </dgm:pt>
    <dgm:pt modelId="{39932196-07E8-4634-B782-F65069EA60DE}">
      <dgm:prSet/>
      <dgm:spPr/>
      <dgm:t>
        <a:bodyPr/>
        <a:lstStyle/>
        <a:p>
          <a:r>
            <a:rPr lang="pl-PL"/>
            <a:t>argument </a:t>
          </a:r>
          <a:r>
            <a:rPr lang="pl-PL" i="1"/>
            <a:t>ad personam</a:t>
          </a:r>
          <a:endParaRPr lang="en-US"/>
        </a:p>
      </dgm:t>
    </dgm:pt>
    <dgm:pt modelId="{7FC7EFF5-75D5-4919-9EFA-BF247833BB76}" type="parTrans" cxnId="{431FC00C-744F-4A94-9924-729624E567AF}">
      <dgm:prSet/>
      <dgm:spPr/>
      <dgm:t>
        <a:bodyPr/>
        <a:lstStyle/>
        <a:p>
          <a:endParaRPr lang="en-US"/>
        </a:p>
      </dgm:t>
    </dgm:pt>
    <dgm:pt modelId="{CF2647CA-19F7-47A3-B0A3-380C5F31D54F}" type="sibTrans" cxnId="{431FC00C-744F-4A94-9924-729624E567AF}">
      <dgm:prSet/>
      <dgm:spPr/>
      <dgm:t>
        <a:bodyPr/>
        <a:lstStyle/>
        <a:p>
          <a:endParaRPr lang="en-US"/>
        </a:p>
      </dgm:t>
    </dgm:pt>
    <dgm:pt modelId="{658E6CC3-A4FE-487F-8092-293F2E86F27C}">
      <dgm:prSet/>
      <dgm:spPr/>
      <dgm:t>
        <a:bodyPr/>
        <a:lstStyle/>
        <a:p>
          <a:r>
            <a:rPr lang="pl-PL" i="1"/>
            <a:t>potok słów</a:t>
          </a:r>
          <a:endParaRPr lang="en-US"/>
        </a:p>
      </dgm:t>
    </dgm:pt>
    <dgm:pt modelId="{BD374B04-6C6E-47B4-AA12-38646720A065}" type="parTrans" cxnId="{E8B4463B-D36B-42AC-9B8B-BF34B54B76CA}">
      <dgm:prSet/>
      <dgm:spPr/>
      <dgm:t>
        <a:bodyPr/>
        <a:lstStyle/>
        <a:p>
          <a:endParaRPr lang="en-US"/>
        </a:p>
      </dgm:t>
    </dgm:pt>
    <dgm:pt modelId="{9F956DDE-3964-44AA-BE49-E2F4F460D32B}" type="sibTrans" cxnId="{E8B4463B-D36B-42AC-9B8B-BF34B54B76CA}">
      <dgm:prSet/>
      <dgm:spPr/>
      <dgm:t>
        <a:bodyPr/>
        <a:lstStyle/>
        <a:p>
          <a:endParaRPr lang="en-US"/>
        </a:p>
      </dgm:t>
    </dgm:pt>
    <dgm:pt modelId="{0A717A06-E772-4F97-B442-44D307D318E9}" type="pres">
      <dgm:prSet presAssocID="{0B3C7F05-1190-4D04-9F59-8280C25A80E6}" presName="diagram" presStyleCnt="0">
        <dgm:presLayoutVars>
          <dgm:dir/>
          <dgm:resizeHandles val="exact"/>
        </dgm:presLayoutVars>
      </dgm:prSet>
      <dgm:spPr/>
    </dgm:pt>
    <dgm:pt modelId="{E23E00F2-F9D4-4088-84AC-9F941C3DBEA9}" type="pres">
      <dgm:prSet presAssocID="{F3775BC8-E490-4E50-BFBB-600A7A541F30}" presName="node" presStyleLbl="node1" presStyleIdx="0" presStyleCnt="4">
        <dgm:presLayoutVars>
          <dgm:bulletEnabled val="1"/>
        </dgm:presLayoutVars>
      </dgm:prSet>
      <dgm:spPr/>
    </dgm:pt>
    <dgm:pt modelId="{108BC4EC-50A5-438A-AD32-01DDD2071FBA}" type="pres">
      <dgm:prSet presAssocID="{0E1F2981-23DF-45E2-9C2F-9208D3E2B656}" presName="sibTrans" presStyleCnt="0"/>
      <dgm:spPr/>
    </dgm:pt>
    <dgm:pt modelId="{09CA7F8E-1CB2-4AB8-86AD-EE4584E611A7}" type="pres">
      <dgm:prSet presAssocID="{49ED47FD-277D-4242-99F2-F4A769A9D508}" presName="node" presStyleLbl="node1" presStyleIdx="1" presStyleCnt="4">
        <dgm:presLayoutVars>
          <dgm:bulletEnabled val="1"/>
        </dgm:presLayoutVars>
      </dgm:prSet>
      <dgm:spPr/>
    </dgm:pt>
    <dgm:pt modelId="{DCB1883B-7048-4DA1-B0D9-E9CF2688C171}" type="pres">
      <dgm:prSet presAssocID="{09723A30-83AD-4B6A-BBDF-C36FFDF1F821}" presName="sibTrans" presStyleCnt="0"/>
      <dgm:spPr/>
    </dgm:pt>
    <dgm:pt modelId="{EFDE1727-363C-49CC-AE08-328D3BFD6A74}" type="pres">
      <dgm:prSet presAssocID="{39932196-07E8-4634-B782-F65069EA60DE}" presName="node" presStyleLbl="node1" presStyleIdx="2" presStyleCnt="4">
        <dgm:presLayoutVars>
          <dgm:bulletEnabled val="1"/>
        </dgm:presLayoutVars>
      </dgm:prSet>
      <dgm:spPr/>
    </dgm:pt>
    <dgm:pt modelId="{98C4B319-449E-4315-AB88-F73799810337}" type="pres">
      <dgm:prSet presAssocID="{CF2647CA-19F7-47A3-B0A3-380C5F31D54F}" presName="sibTrans" presStyleCnt="0"/>
      <dgm:spPr/>
    </dgm:pt>
    <dgm:pt modelId="{3587130D-408D-4C6C-B788-CB0E52D67B52}" type="pres">
      <dgm:prSet presAssocID="{658E6CC3-A4FE-487F-8092-293F2E86F27C}" presName="node" presStyleLbl="node1" presStyleIdx="3" presStyleCnt="4">
        <dgm:presLayoutVars>
          <dgm:bulletEnabled val="1"/>
        </dgm:presLayoutVars>
      </dgm:prSet>
      <dgm:spPr/>
    </dgm:pt>
  </dgm:ptLst>
  <dgm:cxnLst>
    <dgm:cxn modelId="{9AC7AE00-158A-46BD-959D-8A970EDE803D}" type="presOf" srcId="{39932196-07E8-4634-B782-F65069EA60DE}" destId="{EFDE1727-363C-49CC-AE08-328D3BFD6A74}" srcOrd="0" destOrd="0" presId="urn:microsoft.com/office/officeart/2005/8/layout/default"/>
    <dgm:cxn modelId="{62A4B00B-B17E-4944-AB8C-6100B0033E4B}" type="presOf" srcId="{F3775BC8-E490-4E50-BFBB-600A7A541F30}" destId="{E23E00F2-F9D4-4088-84AC-9F941C3DBEA9}" srcOrd="0" destOrd="0" presId="urn:microsoft.com/office/officeart/2005/8/layout/default"/>
    <dgm:cxn modelId="{431FC00C-744F-4A94-9924-729624E567AF}" srcId="{0B3C7F05-1190-4D04-9F59-8280C25A80E6}" destId="{39932196-07E8-4634-B782-F65069EA60DE}" srcOrd="2" destOrd="0" parTransId="{7FC7EFF5-75D5-4919-9EFA-BF247833BB76}" sibTransId="{CF2647CA-19F7-47A3-B0A3-380C5F31D54F}"/>
    <dgm:cxn modelId="{3222A818-08BF-4F72-BE4D-3D6B7F837395}" srcId="{0B3C7F05-1190-4D04-9F59-8280C25A80E6}" destId="{49ED47FD-277D-4242-99F2-F4A769A9D508}" srcOrd="1" destOrd="0" parTransId="{DBB35227-7C34-4247-ACDA-09094F5FC794}" sibTransId="{09723A30-83AD-4B6A-BBDF-C36FFDF1F821}"/>
    <dgm:cxn modelId="{513D5324-6739-447E-9C07-1DE3D519111F}" type="presOf" srcId="{49ED47FD-277D-4242-99F2-F4A769A9D508}" destId="{09CA7F8E-1CB2-4AB8-86AD-EE4584E611A7}" srcOrd="0" destOrd="0" presId="urn:microsoft.com/office/officeart/2005/8/layout/default"/>
    <dgm:cxn modelId="{FEB8953A-CA03-4F7F-B2A3-FDC0AA8193B5}" type="presOf" srcId="{658E6CC3-A4FE-487F-8092-293F2E86F27C}" destId="{3587130D-408D-4C6C-B788-CB0E52D67B52}" srcOrd="0" destOrd="0" presId="urn:microsoft.com/office/officeart/2005/8/layout/default"/>
    <dgm:cxn modelId="{E8B4463B-D36B-42AC-9B8B-BF34B54B76CA}" srcId="{0B3C7F05-1190-4D04-9F59-8280C25A80E6}" destId="{658E6CC3-A4FE-487F-8092-293F2E86F27C}" srcOrd="3" destOrd="0" parTransId="{BD374B04-6C6E-47B4-AA12-38646720A065}" sibTransId="{9F956DDE-3964-44AA-BE49-E2F4F460D32B}"/>
    <dgm:cxn modelId="{61A5976D-6799-45A6-A461-D75DD14D648C}" type="presOf" srcId="{0B3C7F05-1190-4D04-9F59-8280C25A80E6}" destId="{0A717A06-E772-4F97-B442-44D307D318E9}" srcOrd="0" destOrd="0" presId="urn:microsoft.com/office/officeart/2005/8/layout/default"/>
    <dgm:cxn modelId="{A8A21E89-7356-4AAB-B050-BB6B37D7B09F}" srcId="{0B3C7F05-1190-4D04-9F59-8280C25A80E6}" destId="{F3775BC8-E490-4E50-BFBB-600A7A541F30}" srcOrd="0" destOrd="0" parTransId="{F99E5DFE-0CCC-400B-A107-40DE3160627C}" sibTransId="{0E1F2981-23DF-45E2-9C2F-9208D3E2B656}"/>
    <dgm:cxn modelId="{E38427BF-40A4-49D9-871E-C1C4927EF55E}" type="presParOf" srcId="{0A717A06-E772-4F97-B442-44D307D318E9}" destId="{E23E00F2-F9D4-4088-84AC-9F941C3DBEA9}" srcOrd="0" destOrd="0" presId="urn:microsoft.com/office/officeart/2005/8/layout/default"/>
    <dgm:cxn modelId="{A84DCF55-3FF4-4D36-A8C1-12E6DE9C4B90}" type="presParOf" srcId="{0A717A06-E772-4F97-B442-44D307D318E9}" destId="{108BC4EC-50A5-438A-AD32-01DDD2071FBA}" srcOrd="1" destOrd="0" presId="urn:microsoft.com/office/officeart/2005/8/layout/default"/>
    <dgm:cxn modelId="{2F9F319A-2B4F-4F5F-8079-97AC3F173763}" type="presParOf" srcId="{0A717A06-E772-4F97-B442-44D307D318E9}" destId="{09CA7F8E-1CB2-4AB8-86AD-EE4584E611A7}" srcOrd="2" destOrd="0" presId="urn:microsoft.com/office/officeart/2005/8/layout/default"/>
    <dgm:cxn modelId="{FCD68CEE-5B3B-478F-A441-A3E98D99B475}" type="presParOf" srcId="{0A717A06-E772-4F97-B442-44D307D318E9}" destId="{DCB1883B-7048-4DA1-B0D9-E9CF2688C171}" srcOrd="3" destOrd="0" presId="urn:microsoft.com/office/officeart/2005/8/layout/default"/>
    <dgm:cxn modelId="{6BCDDD26-E2F9-4E4E-8AEA-898A4C7C622A}" type="presParOf" srcId="{0A717A06-E772-4F97-B442-44D307D318E9}" destId="{EFDE1727-363C-49CC-AE08-328D3BFD6A74}" srcOrd="4" destOrd="0" presId="urn:microsoft.com/office/officeart/2005/8/layout/default"/>
    <dgm:cxn modelId="{3F9AB4C4-AAF4-4925-8FB5-C7A9A678B7A9}" type="presParOf" srcId="{0A717A06-E772-4F97-B442-44D307D318E9}" destId="{98C4B319-449E-4315-AB88-F73799810337}" srcOrd="5" destOrd="0" presId="urn:microsoft.com/office/officeart/2005/8/layout/default"/>
    <dgm:cxn modelId="{8B84BB61-9353-47D8-AEB0-3A127144C778}" type="presParOf" srcId="{0A717A06-E772-4F97-B442-44D307D318E9}" destId="{3587130D-408D-4C6C-B788-CB0E52D67B52}" srcOrd="6"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0B3C7F05-1190-4D04-9F59-8280C25A80E6}" type="doc">
      <dgm:prSet loTypeId="urn:microsoft.com/office/officeart/2005/8/layout/default" loCatId="list" qsTypeId="urn:microsoft.com/office/officeart/2005/8/quickstyle/simple1" qsCatId="simple" csTypeId="urn:microsoft.com/office/officeart/2005/8/colors/colorful2" csCatId="colorful" phldr="1"/>
      <dgm:spPr/>
      <dgm:t>
        <a:bodyPr/>
        <a:lstStyle/>
        <a:p>
          <a:endParaRPr lang="en-US"/>
        </a:p>
      </dgm:t>
    </dgm:pt>
    <dgm:pt modelId="{F3775BC8-E490-4E50-BFBB-600A7A541F30}">
      <dgm:prSet/>
      <dgm:spPr/>
      <dgm:t>
        <a:bodyPr/>
        <a:lstStyle/>
        <a:p>
          <a:r>
            <a:rPr lang="pl-PL" dirty="0"/>
            <a:t>argument </a:t>
          </a:r>
          <a:r>
            <a:rPr lang="pl-PL" i="1" dirty="0"/>
            <a:t>ad </a:t>
          </a:r>
          <a:r>
            <a:rPr lang="pl-PL" i="1" dirty="0" err="1"/>
            <a:t>ignorantiam</a:t>
          </a:r>
          <a:endParaRPr lang="en-US" dirty="0"/>
        </a:p>
      </dgm:t>
    </dgm:pt>
    <dgm:pt modelId="{F99E5DFE-0CCC-400B-A107-40DE3160627C}" type="parTrans" cxnId="{A8A21E89-7356-4AAB-B050-BB6B37D7B09F}">
      <dgm:prSet/>
      <dgm:spPr/>
      <dgm:t>
        <a:bodyPr/>
        <a:lstStyle/>
        <a:p>
          <a:endParaRPr lang="en-US"/>
        </a:p>
      </dgm:t>
    </dgm:pt>
    <dgm:pt modelId="{0E1F2981-23DF-45E2-9C2F-9208D3E2B656}" type="sibTrans" cxnId="{A8A21E89-7356-4AAB-B050-BB6B37D7B09F}">
      <dgm:prSet/>
      <dgm:spPr/>
      <dgm:t>
        <a:bodyPr/>
        <a:lstStyle/>
        <a:p>
          <a:endParaRPr lang="en-US"/>
        </a:p>
      </dgm:t>
    </dgm:pt>
    <dgm:pt modelId="{49ED47FD-277D-4242-99F2-F4A769A9D508}">
      <dgm:prSet/>
      <dgm:spPr/>
      <dgm:t>
        <a:bodyPr/>
        <a:lstStyle/>
        <a:p>
          <a:r>
            <a:rPr lang="pl-PL" dirty="0"/>
            <a:t>ucieczka definicyjna</a:t>
          </a:r>
          <a:endParaRPr lang="en-US" dirty="0"/>
        </a:p>
      </dgm:t>
    </dgm:pt>
    <dgm:pt modelId="{DBB35227-7C34-4247-ACDA-09094F5FC794}" type="parTrans" cxnId="{3222A818-08BF-4F72-BE4D-3D6B7F837395}">
      <dgm:prSet/>
      <dgm:spPr/>
      <dgm:t>
        <a:bodyPr/>
        <a:lstStyle/>
        <a:p>
          <a:endParaRPr lang="en-US"/>
        </a:p>
      </dgm:t>
    </dgm:pt>
    <dgm:pt modelId="{09723A30-83AD-4B6A-BBDF-C36FFDF1F821}" type="sibTrans" cxnId="{3222A818-08BF-4F72-BE4D-3D6B7F837395}">
      <dgm:prSet/>
      <dgm:spPr/>
      <dgm:t>
        <a:bodyPr/>
        <a:lstStyle/>
        <a:p>
          <a:endParaRPr lang="en-US"/>
        </a:p>
      </dgm:t>
    </dgm:pt>
    <dgm:pt modelId="{39932196-07E8-4634-B782-F65069EA60DE}">
      <dgm:prSet/>
      <dgm:spPr/>
      <dgm:t>
        <a:bodyPr/>
        <a:lstStyle/>
        <a:p>
          <a:r>
            <a:rPr lang="pl-PL" dirty="0"/>
            <a:t>asekuracja</a:t>
          </a:r>
          <a:endParaRPr lang="en-US" dirty="0"/>
        </a:p>
      </dgm:t>
    </dgm:pt>
    <dgm:pt modelId="{7FC7EFF5-75D5-4919-9EFA-BF247833BB76}" type="parTrans" cxnId="{431FC00C-744F-4A94-9924-729624E567AF}">
      <dgm:prSet/>
      <dgm:spPr/>
      <dgm:t>
        <a:bodyPr/>
        <a:lstStyle/>
        <a:p>
          <a:endParaRPr lang="en-US"/>
        </a:p>
      </dgm:t>
    </dgm:pt>
    <dgm:pt modelId="{CF2647CA-19F7-47A3-B0A3-380C5F31D54F}" type="sibTrans" cxnId="{431FC00C-744F-4A94-9924-729624E567AF}">
      <dgm:prSet/>
      <dgm:spPr/>
      <dgm:t>
        <a:bodyPr/>
        <a:lstStyle/>
        <a:p>
          <a:endParaRPr lang="en-US"/>
        </a:p>
      </dgm:t>
    </dgm:pt>
    <dgm:pt modelId="{658E6CC3-A4FE-487F-8092-293F2E86F27C}">
      <dgm:prSet/>
      <dgm:spPr/>
      <dgm:t>
        <a:bodyPr/>
        <a:lstStyle/>
        <a:p>
          <a:r>
            <a:rPr lang="pl-PL" dirty="0"/>
            <a:t>ruchome stanowisko</a:t>
          </a:r>
          <a:endParaRPr lang="en-US" dirty="0"/>
        </a:p>
      </dgm:t>
    </dgm:pt>
    <dgm:pt modelId="{BD374B04-6C6E-47B4-AA12-38646720A065}" type="parTrans" cxnId="{E8B4463B-D36B-42AC-9B8B-BF34B54B76CA}">
      <dgm:prSet/>
      <dgm:spPr/>
      <dgm:t>
        <a:bodyPr/>
        <a:lstStyle/>
        <a:p>
          <a:endParaRPr lang="en-US"/>
        </a:p>
      </dgm:t>
    </dgm:pt>
    <dgm:pt modelId="{9F956DDE-3964-44AA-BE49-E2F4F460D32B}" type="sibTrans" cxnId="{E8B4463B-D36B-42AC-9B8B-BF34B54B76CA}">
      <dgm:prSet/>
      <dgm:spPr/>
      <dgm:t>
        <a:bodyPr/>
        <a:lstStyle/>
        <a:p>
          <a:endParaRPr lang="en-US"/>
        </a:p>
      </dgm:t>
    </dgm:pt>
    <dgm:pt modelId="{0A717A06-E772-4F97-B442-44D307D318E9}" type="pres">
      <dgm:prSet presAssocID="{0B3C7F05-1190-4D04-9F59-8280C25A80E6}" presName="diagram" presStyleCnt="0">
        <dgm:presLayoutVars>
          <dgm:dir/>
          <dgm:resizeHandles val="exact"/>
        </dgm:presLayoutVars>
      </dgm:prSet>
      <dgm:spPr/>
    </dgm:pt>
    <dgm:pt modelId="{E23E00F2-F9D4-4088-84AC-9F941C3DBEA9}" type="pres">
      <dgm:prSet presAssocID="{F3775BC8-E490-4E50-BFBB-600A7A541F30}" presName="node" presStyleLbl="node1" presStyleIdx="0" presStyleCnt="4">
        <dgm:presLayoutVars>
          <dgm:bulletEnabled val="1"/>
        </dgm:presLayoutVars>
      </dgm:prSet>
      <dgm:spPr/>
    </dgm:pt>
    <dgm:pt modelId="{108BC4EC-50A5-438A-AD32-01DDD2071FBA}" type="pres">
      <dgm:prSet presAssocID="{0E1F2981-23DF-45E2-9C2F-9208D3E2B656}" presName="sibTrans" presStyleCnt="0"/>
      <dgm:spPr/>
    </dgm:pt>
    <dgm:pt modelId="{09CA7F8E-1CB2-4AB8-86AD-EE4584E611A7}" type="pres">
      <dgm:prSet presAssocID="{49ED47FD-277D-4242-99F2-F4A769A9D508}" presName="node" presStyleLbl="node1" presStyleIdx="1" presStyleCnt="4">
        <dgm:presLayoutVars>
          <dgm:bulletEnabled val="1"/>
        </dgm:presLayoutVars>
      </dgm:prSet>
      <dgm:spPr/>
    </dgm:pt>
    <dgm:pt modelId="{DCB1883B-7048-4DA1-B0D9-E9CF2688C171}" type="pres">
      <dgm:prSet presAssocID="{09723A30-83AD-4B6A-BBDF-C36FFDF1F821}" presName="sibTrans" presStyleCnt="0"/>
      <dgm:spPr/>
    </dgm:pt>
    <dgm:pt modelId="{EFDE1727-363C-49CC-AE08-328D3BFD6A74}" type="pres">
      <dgm:prSet presAssocID="{39932196-07E8-4634-B782-F65069EA60DE}" presName="node" presStyleLbl="node1" presStyleIdx="2" presStyleCnt="4">
        <dgm:presLayoutVars>
          <dgm:bulletEnabled val="1"/>
        </dgm:presLayoutVars>
      </dgm:prSet>
      <dgm:spPr/>
    </dgm:pt>
    <dgm:pt modelId="{98C4B319-449E-4315-AB88-F73799810337}" type="pres">
      <dgm:prSet presAssocID="{CF2647CA-19F7-47A3-B0A3-380C5F31D54F}" presName="sibTrans" presStyleCnt="0"/>
      <dgm:spPr/>
    </dgm:pt>
    <dgm:pt modelId="{3587130D-408D-4C6C-B788-CB0E52D67B52}" type="pres">
      <dgm:prSet presAssocID="{658E6CC3-A4FE-487F-8092-293F2E86F27C}" presName="node" presStyleLbl="node1" presStyleIdx="3" presStyleCnt="4">
        <dgm:presLayoutVars>
          <dgm:bulletEnabled val="1"/>
        </dgm:presLayoutVars>
      </dgm:prSet>
      <dgm:spPr/>
    </dgm:pt>
  </dgm:ptLst>
  <dgm:cxnLst>
    <dgm:cxn modelId="{9AC7AE00-158A-46BD-959D-8A970EDE803D}" type="presOf" srcId="{39932196-07E8-4634-B782-F65069EA60DE}" destId="{EFDE1727-363C-49CC-AE08-328D3BFD6A74}" srcOrd="0" destOrd="0" presId="urn:microsoft.com/office/officeart/2005/8/layout/default"/>
    <dgm:cxn modelId="{62A4B00B-B17E-4944-AB8C-6100B0033E4B}" type="presOf" srcId="{F3775BC8-E490-4E50-BFBB-600A7A541F30}" destId="{E23E00F2-F9D4-4088-84AC-9F941C3DBEA9}" srcOrd="0" destOrd="0" presId="urn:microsoft.com/office/officeart/2005/8/layout/default"/>
    <dgm:cxn modelId="{431FC00C-744F-4A94-9924-729624E567AF}" srcId="{0B3C7F05-1190-4D04-9F59-8280C25A80E6}" destId="{39932196-07E8-4634-B782-F65069EA60DE}" srcOrd="2" destOrd="0" parTransId="{7FC7EFF5-75D5-4919-9EFA-BF247833BB76}" sibTransId="{CF2647CA-19F7-47A3-B0A3-380C5F31D54F}"/>
    <dgm:cxn modelId="{3222A818-08BF-4F72-BE4D-3D6B7F837395}" srcId="{0B3C7F05-1190-4D04-9F59-8280C25A80E6}" destId="{49ED47FD-277D-4242-99F2-F4A769A9D508}" srcOrd="1" destOrd="0" parTransId="{DBB35227-7C34-4247-ACDA-09094F5FC794}" sibTransId="{09723A30-83AD-4B6A-BBDF-C36FFDF1F821}"/>
    <dgm:cxn modelId="{513D5324-6739-447E-9C07-1DE3D519111F}" type="presOf" srcId="{49ED47FD-277D-4242-99F2-F4A769A9D508}" destId="{09CA7F8E-1CB2-4AB8-86AD-EE4584E611A7}" srcOrd="0" destOrd="0" presId="urn:microsoft.com/office/officeart/2005/8/layout/default"/>
    <dgm:cxn modelId="{FEB8953A-CA03-4F7F-B2A3-FDC0AA8193B5}" type="presOf" srcId="{658E6CC3-A4FE-487F-8092-293F2E86F27C}" destId="{3587130D-408D-4C6C-B788-CB0E52D67B52}" srcOrd="0" destOrd="0" presId="urn:microsoft.com/office/officeart/2005/8/layout/default"/>
    <dgm:cxn modelId="{E8B4463B-D36B-42AC-9B8B-BF34B54B76CA}" srcId="{0B3C7F05-1190-4D04-9F59-8280C25A80E6}" destId="{658E6CC3-A4FE-487F-8092-293F2E86F27C}" srcOrd="3" destOrd="0" parTransId="{BD374B04-6C6E-47B4-AA12-38646720A065}" sibTransId="{9F956DDE-3964-44AA-BE49-E2F4F460D32B}"/>
    <dgm:cxn modelId="{61A5976D-6799-45A6-A461-D75DD14D648C}" type="presOf" srcId="{0B3C7F05-1190-4D04-9F59-8280C25A80E6}" destId="{0A717A06-E772-4F97-B442-44D307D318E9}" srcOrd="0" destOrd="0" presId="urn:microsoft.com/office/officeart/2005/8/layout/default"/>
    <dgm:cxn modelId="{A8A21E89-7356-4AAB-B050-BB6B37D7B09F}" srcId="{0B3C7F05-1190-4D04-9F59-8280C25A80E6}" destId="{F3775BC8-E490-4E50-BFBB-600A7A541F30}" srcOrd="0" destOrd="0" parTransId="{F99E5DFE-0CCC-400B-A107-40DE3160627C}" sibTransId="{0E1F2981-23DF-45E2-9C2F-9208D3E2B656}"/>
    <dgm:cxn modelId="{E38427BF-40A4-49D9-871E-C1C4927EF55E}" type="presParOf" srcId="{0A717A06-E772-4F97-B442-44D307D318E9}" destId="{E23E00F2-F9D4-4088-84AC-9F941C3DBEA9}" srcOrd="0" destOrd="0" presId="urn:microsoft.com/office/officeart/2005/8/layout/default"/>
    <dgm:cxn modelId="{A84DCF55-3FF4-4D36-A8C1-12E6DE9C4B90}" type="presParOf" srcId="{0A717A06-E772-4F97-B442-44D307D318E9}" destId="{108BC4EC-50A5-438A-AD32-01DDD2071FBA}" srcOrd="1" destOrd="0" presId="urn:microsoft.com/office/officeart/2005/8/layout/default"/>
    <dgm:cxn modelId="{2F9F319A-2B4F-4F5F-8079-97AC3F173763}" type="presParOf" srcId="{0A717A06-E772-4F97-B442-44D307D318E9}" destId="{09CA7F8E-1CB2-4AB8-86AD-EE4584E611A7}" srcOrd="2" destOrd="0" presId="urn:microsoft.com/office/officeart/2005/8/layout/default"/>
    <dgm:cxn modelId="{FCD68CEE-5B3B-478F-A441-A3E98D99B475}" type="presParOf" srcId="{0A717A06-E772-4F97-B442-44D307D318E9}" destId="{DCB1883B-7048-4DA1-B0D9-E9CF2688C171}" srcOrd="3" destOrd="0" presId="urn:microsoft.com/office/officeart/2005/8/layout/default"/>
    <dgm:cxn modelId="{6BCDDD26-E2F9-4E4E-8AEA-898A4C7C622A}" type="presParOf" srcId="{0A717A06-E772-4F97-B442-44D307D318E9}" destId="{EFDE1727-363C-49CC-AE08-328D3BFD6A74}" srcOrd="4" destOrd="0" presId="urn:microsoft.com/office/officeart/2005/8/layout/default"/>
    <dgm:cxn modelId="{3F9AB4C4-AAF4-4925-8FB5-C7A9A678B7A9}" type="presParOf" srcId="{0A717A06-E772-4F97-B442-44D307D318E9}" destId="{98C4B319-449E-4315-AB88-F73799810337}" srcOrd="5" destOrd="0" presId="urn:microsoft.com/office/officeart/2005/8/layout/default"/>
    <dgm:cxn modelId="{8B84BB61-9353-47D8-AEB0-3A127144C778}" type="presParOf" srcId="{0A717A06-E772-4F97-B442-44D307D318E9}" destId="{3587130D-408D-4C6C-B788-CB0E52D67B52}" srcOrd="6"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B967BEE6-7849-422A-B50D-28111D21702F}" type="doc">
      <dgm:prSet loTypeId="urn:microsoft.com/office/officeart/2005/8/layout/default" loCatId="list" qsTypeId="urn:microsoft.com/office/officeart/2005/8/quickstyle/simple1" qsCatId="simple" csTypeId="urn:microsoft.com/office/officeart/2005/8/colors/colorful2" csCatId="colorful" phldr="1"/>
      <dgm:spPr/>
      <dgm:t>
        <a:bodyPr/>
        <a:lstStyle/>
        <a:p>
          <a:endParaRPr lang="en-US"/>
        </a:p>
      </dgm:t>
    </dgm:pt>
    <dgm:pt modelId="{5E3FD7D3-2ADC-439D-8544-D5C53B047AF3}">
      <dgm:prSet/>
      <dgm:spPr/>
      <dgm:t>
        <a:bodyPr/>
        <a:lstStyle/>
        <a:p>
          <a:pPr>
            <a:defRPr cap="all"/>
          </a:pPr>
          <a:r>
            <a:rPr lang="pl-PL"/>
            <a:t>słomiana kukła</a:t>
          </a:r>
          <a:endParaRPr lang="en-US"/>
        </a:p>
      </dgm:t>
    </dgm:pt>
    <dgm:pt modelId="{E4EA1BF4-53A5-48DC-8BC3-3D58B8940B87}" type="parTrans" cxnId="{7FDFCB08-4E74-4C39-8E8F-0FAE6AB024AE}">
      <dgm:prSet/>
      <dgm:spPr/>
      <dgm:t>
        <a:bodyPr/>
        <a:lstStyle/>
        <a:p>
          <a:endParaRPr lang="en-US"/>
        </a:p>
      </dgm:t>
    </dgm:pt>
    <dgm:pt modelId="{C91DD8D1-2BCB-4E5A-8722-30438AA24286}" type="sibTrans" cxnId="{7FDFCB08-4E74-4C39-8E8F-0FAE6AB024AE}">
      <dgm:prSet/>
      <dgm:spPr/>
      <dgm:t>
        <a:bodyPr/>
        <a:lstStyle/>
        <a:p>
          <a:endParaRPr lang="en-US"/>
        </a:p>
      </dgm:t>
    </dgm:pt>
    <dgm:pt modelId="{7392B34C-CC74-432A-A899-EDDD03A63B56}">
      <dgm:prSet/>
      <dgm:spPr/>
      <dgm:t>
        <a:bodyPr/>
        <a:lstStyle/>
        <a:p>
          <a:pPr>
            <a:defRPr cap="all"/>
          </a:pPr>
          <a:r>
            <a:rPr lang="pl-PL"/>
            <a:t>prowokowanie do przesady</a:t>
          </a:r>
          <a:endParaRPr lang="en-US"/>
        </a:p>
      </dgm:t>
    </dgm:pt>
    <dgm:pt modelId="{861DCA86-9789-4531-948E-F0E0DB8151CC}" type="parTrans" cxnId="{D4621218-0753-4280-B740-B3C01B3D44BB}">
      <dgm:prSet/>
      <dgm:spPr/>
      <dgm:t>
        <a:bodyPr/>
        <a:lstStyle/>
        <a:p>
          <a:endParaRPr lang="en-US"/>
        </a:p>
      </dgm:t>
    </dgm:pt>
    <dgm:pt modelId="{F5D884CA-ECF3-4F82-B111-36E97DA62FFF}" type="sibTrans" cxnId="{D4621218-0753-4280-B740-B3C01B3D44BB}">
      <dgm:prSet/>
      <dgm:spPr/>
      <dgm:t>
        <a:bodyPr/>
        <a:lstStyle/>
        <a:p>
          <a:endParaRPr lang="en-US"/>
        </a:p>
      </dgm:t>
    </dgm:pt>
    <dgm:pt modelId="{6C4C615A-01E8-4203-B82F-DC5DC8CC3F4B}">
      <dgm:prSet/>
      <dgm:spPr/>
      <dgm:t>
        <a:bodyPr/>
        <a:lstStyle/>
        <a:p>
          <a:pPr>
            <a:defRPr cap="all"/>
          </a:pPr>
          <a:r>
            <a:rPr lang="pl-PL"/>
            <a:t>fałszywe zwycięstwo</a:t>
          </a:r>
          <a:endParaRPr lang="en-US"/>
        </a:p>
      </dgm:t>
    </dgm:pt>
    <dgm:pt modelId="{0FA43640-7DFB-4CB4-8D3A-767D4DF3B7E2}" type="parTrans" cxnId="{0C0820CC-E517-409B-81D7-3FE9B3CB43AB}">
      <dgm:prSet/>
      <dgm:spPr/>
      <dgm:t>
        <a:bodyPr/>
        <a:lstStyle/>
        <a:p>
          <a:endParaRPr lang="en-US"/>
        </a:p>
      </dgm:t>
    </dgm:pt>
    <dgm:pt modelId="{435E5427-923A-479F-9E36-4064D6C3FB0F}" type="sibTrans" cxnId="{0C0820CC-E517-409B-81D7-3FE9B3CB43AB}">
      <dgm:prSet/>
      <dgm:spPr/>
      <dgm:t>
        <a:bodyPr/>
        <a:lstStyle/>
        <a:p>
          <a:endParaRPr lang="en-US"/>
        </a:p>
      </dgm:t>
    </dgm:pt>
    <dgm:pt modelId="{FC1B23ED-FF73-4DD3-A460-000F2541A0BC}">
      <dgm:prSet/>
      <dgm:spPr/>
      <dgm:t>
        <a:bodyPr/>
        <a:lstStyle/>
        <a:p>
          <a:pPr>
            <a:defRPr cap="all"/>
          </a:pPr>
          <a:r>
            <a:rPr lang="pl-PL"/>
            <a:t>błahe wątpliwości</a:t>
          </a:r>
          <a:endParaRPr lang="en-US"/>
        </a:p>
      </dgm:t>
    </dgm:pt>
    <dgm:pt modelId="{0C2882F1-ABC7-457B-9AF1-7484B7441AAF}" type="parTrans" cxnId="{A1EB45F5-CC8C-44EA-A70B-A38EF6F1D5A4}">
      <dgm:prSet/>
      <dgm:spPr/>
      <dgm:t>
        <a:bodyPr/>
        <a:lstStyle/>
        <a:p>
          <a:endParaRPr lang="en-US"/>
        </a:p>
      </dgm:t>
    </dgm:pt>
    <dgm:pt modelId="{709F08F1-959B-4B09-AAB6-0D89706DEA7E}" type="sibTrans" cxnId="{A1EB45F5-CC8C-44EA-A70B-A38EF6F1D5A4}">
      <dgm:prSet/>
      <dgm:spPr/>
      <dgm:t>
        <a:bodyPr/>
        <a:lstStyle/>
        <a:p>
          <a:endParaRPr lang="en-US"/>
        </a:p>
      </dgm:t>
    </dgm:pt>
    <dgm:pt modelId="{9DB5AD5B-ECDA-47F0-95E2-1A6944AC0583}">
      <dgm:prSet/>
      <dgm:spPr/>
      <dgm:t>
        <a:bodyPr/>
        <a:lstStyle/>
        <a:p>
          <a:pPr>
            <a:defRPr cap="all"/>
          </a:pPr>
          <a:r>
            <a:rPr lang="pl-PL"/>
            <a:t>argument </a:t>
          </a:r>
          <a:r>
            <a:rPr lang="pl-PL" i="1"/>
            <a:t>ad auditores</a:t>
          </a:r>
          <a:endParaRPr lang="en-US"/>
        </a:p>
      </dgm:t>
    </dgm:pt>
    <dgm:pt modelId="{326D4A45-F7F2-4C4B-BF54-0015EDA54529}" type="parTrans" cxnId="{B8E97594-74B1-4FF6-8065-9A7A555D2A0C}">
      <dgm:prSet/>
      <dgm:spPr/>
      <dgm:t>
        <a:bodyPr/>
        <a:lstStyle/>
        <a:p>
          <a:endParaRPr lang="en-US"/>
        </a:p>
      </dgm:t>
    </dgm:pt>
    <dgm:pt modelId="{38908E99-B587-48B3-8CBB-BDB3A47308E4}" type="sibTrans" cxnId="{B8E97594-74B1-4FF6-8065-9A7A555D2A0C}">
      <dgm:prSet/>
      <dgm:spPr/>
      <dgm:t>
        <a:bodyPr/>
        <a:lstStyle/>
        <a:p>
          <a:endParaRPr lang="en-US"/>
        </a:p>
      </dgm:t>
    </dgm:pt>
    <dgm:pt modelId="{E0CAAE31-F5CA-48A4-B07B-8ABCF8C84542}">
      <dgm:prSet/>
      <dgm:spPr/>
      <dgm:t>
        <a:bodyPr/>
        <a:lstStyle/>
        <a:p>
          <a:pPr>
            <a:defRPr cap="all"/>
          </a:pPr>
          <a:r>
            <a:rPr lang="pl-PL"/>
            <a:t>fałszywa alternatywa (bifurkacja)</a:t>
          </a:r>
          <a:endParaRPr lang="en-US"/>
        </a:p>
      </dgm:t>
    </dgm:pt>
    <dgm:pt modelId="{B5FF045B-9F7C-43F4-8AC9-88A2365A61A8}" type="parTrans" cxnId="{783BB51C-1682-4A0E-8CA8-744A882A6D32}">
      <dgm:prSet/>
      <dgm:spPr/>
      <dgm:t>
        <a:bodyPr/>
        <a:lstStyle/>
        <a:p>
          <a:endParaRPr lang="en-US"/>
        </a:p>
      </dgm:t>
    </dgm:pt>
    <dgm:pt modelId="{2C8A14D4-CDF6-4211-B7B8-F0C411C2ADF3}" type="sibTrans" cxnId="{783BB51C-1682-4A0E-8CA8-744A882A6D32}">
      <dgm:prSet/>
      <dgm:spPr/>
      <dgm:t>
        <a:bodyPr/>
        <a:lstStyle/>
        <a:p>
          <a:endParaRPr lang="en-US"/>
        </a:p>
      </dgm:t>
    </dgm:pt>
    <dgm:pt modelId="{7792FE5D-5EC3-441B-8E7E-A4933508164B}" type="pres">
      <dgm:prSet presAssocID="{B967BEE6-7849-422A-B50D-28111D21702F}" presName="diagram" presStyleCnt="0">
        <dgm:presLayoutVars>
          <dgm:dir/>
          <dgm:resizeHandles val="exact"/>
        </dgm:presLayoutVars>
      </dgm:prSet>
      <dgm:spPr/>
    </dgm:pt>
    <dgm:pt modelId="{84724295-9AE5-495C-8CA5-6A7756F04613}" type="pres">
      <dgm:prSet presAssocID="{5E3FD7D3-2ADC-439D-8544-D5C53B047AF3}" presName="node" presStyleLbl="node1" presStyleIdx="0" presStyleCnt="6">
        <dgm:presLayoutVars>
          <dgm:bulletEnabled val="1"/>
        </dgm:presLayoutVars>
      </dgm:prSet>
      <dgm:spPr/>
    </dgm:pt>
    <dgm:pt modelId="{50A9D6DE-893C-403B-AE8F-ADA14F6A89D4}" type="pres">
      <dgm:prSet presAssocID="{C91DD8D1-2BCB-4E5A-8722-30438AA24286}" presName="sibTrans" presStyleCnt="0"/>
      <dgm:spPr/>
    </dgm:pt>
    <dgm:pt modelId="{0FFA754A-51F7-4DAA-A655-CC4D5A88C9DE}" type="pres">
      <dgm:prSet presAssocID="{7392B34C-CC74-432A-A899-EDDD03A63B56}" presName="node" presStyleLbl="node1" presStyleIdx="1" presStyleCnt="6">
        <dgm:presLayoutVars>
          <dgm:bulletEnabled val="1"/>
        </dgm:presLayoutVars>
      </dgm:prSet>
      <dgm:spPr/>
    </dgm:pt>
    <dgm:pt modelId="{50249A1A-F460-4AC6-A2B0-10CA6931E521}" type="pres">
      <dgm:prSet presAssocID="{F5D884CA-ECF3-4F82-B111-36E97DA62FFF}" presName="sibTrans" presStyleCnt="0"/>
      <dgm:spPr/>
    </dgm:pt>
    <dgm:pt modelId="{E3F2948B-DB9B-4D2E-B7DC-BCFC5FF31260}" type="pres">
      <dgm:prSet presAssocID="{6C4C615A-01E8-4203-B82F-DC5DC8CC3F4B}" presName="node" presStyleLbl="node1" presStyleIdx="2" presStyleCnt="6">
        <dgm:presLayoutVars>
          <dgm:bulletEnabled val="1"/>
        </dgm:presLayoutVars>
      </dgm:prSet>
      <dgm:spPr/>
    </dgm:pt>
    <dgm:pt modelId="{80A037E5-DF96-45DE-A3BD-601B6181F8E3}" type="pres">
      <dgm:prSet presAssocID="{435E5427-923A-479F-9E36-4064D6C3FB0F}" presName="sibTrans" presStyleCnt="0"/>
      <dgm:spPr/>
    </dgm:pt>
    <dgm:pt modelId="{E982A53A-E4FD-4748-A9D3-C86CDAFB7A85}" type="pres">
      <dgm:prSet presAssocID="{FC1B23ED-FF73-4DD3-A460-000F2541A0BC}" presName="node" presStyleLbl="node1" presStyleIdx="3" presStyleCnt="6">
        <dgm:presLayoutVars>
          <dgm:bulletEnabled val="1"/>
        </dgm:presLayoutVars>
      </dgm:prSet>
      <dgm:spPr/>
    </dgm:pt>
    <dgm:pt modelId="{BCD17959-8CFB-43A3-9142-C40FD8BA31E5}" type="pres">
      <dgm:prSet presAssocID="{709F08F1-959B-4B09-AAB6-0D89706DEA7E}" presName="sibTrans" presStyleCnt="0"/>
      <dgm:spPr/>
    </dgm:pt>
    <dgm:pt modelId="{D17437F7-9C1F-41DE-B391-0ECB5843FAF1}" type="pres">
      <dgm:prSet presAssocID="{9DB5AD5B-ECDA-47F0-95E2-1A6944AC0583}" presName="node" presStyleLbl="node1" presStyleIdx="4" presStyleCnt="6">
        <dgm:presLayoutVars>
          <dgm:bulletEnabled val="1"/>
        </dgm:presLayoutVars>
      </dgm:prSet>
      <dgm:spPr/>
    </dgm:pt>
    <dgm:pt modelId="{8127C5AD-7CD3-4E3E-837D-D512868FDF85}" type="pres">
      <dgm:prSet presAssocID="{38908E99-B587-48B3-8CBB-BDB3A47308E4}" presName="sibTrans" presStyleCnt="0"/>
      <dgm:spPr/>
    </dgm:pt>
    <dgm:pt modelId="{AFFA8AB6-F2CB-4377-AF01-93FBF30F7EE9}" type="pres">
      <dgm:prSet presAssocID="{E0CAAE31-F5CA-48A4-B07B-8ABCF8C84542}" presName="node" presStyleLbl="node1" presStyleIdx="5" presStyleCnt="6">
        <dgm:presLayoutVars>
          <dgm:bulletEnabled val="1"/>
        </dgm:presLayoutVars>
      </dgm:prSet>
      <dgm:spPr/>
    </dgm:pt>
  </dgm:ptLst>
  <dgm:cxnLst>
    <dgm:cxn modelId="{D2750802-5161-4F41-A6A9-95E500C9F40D}" type="presOf" srcId="{B967BEE6-7849-422A-B50D-28111D21702F}" destId="{7792FE5D-5EC3-441B-8E7E-A4933508164B}" srcOrd="0" destOrd="0" presId="urn:microsoft.com/office/officeart/2005/8/layout/default"/>
    <dgm:cxn modelId="{7FDFCB08-4E74-4C39-8E8F-0FAE6AB024AE}" srcId="{B967BEE6-7849-422A-B50D-28111D21702F}" destId="{5E3FD7D3-2ADC-439D-8544-D5C53B047AF3}" srcOrd="0" destOrd="0" parTransId="{E4EA1BF4-53A5-48DC-8BC3-3D58B8940B87}" sibTransId="{C91DD8D1-2BCB-4E5A-8722-30438AA24286}"/>
    <dgm:cxn modelId="{D4621218-0753-4280-B740-B3C01B3D44BB}" srcId="{B967BEE6-7849-422A-B50D-28111D21702F}" destId="{7392B34C-CC74-432A-A899-EDDD03A63B56}" srcOrd="1" destOrd="0" parTransId="{861DCA86-9789-4531-948E-F0E0DB8151CC}" sibTransId="{F5D884CA-ECF3-4F82-B111-36E97DA62FFF}"/>
    <dgm:cxn modelId="{783BB51C-1682-4A0E-8CA8-744A882A6D32}" srcId="{B967BEE6-7849-422A-B50D-28111D21702F}" destId="{E0CAAE31-F5CA-48A4-B07B-8ABCF8C84542}" srcOrd="5" destOrd="0" parTransId="{B5FF045B-9F7C-43F4-8AC9-88A2365A61A8}" sibTransId="{2C8A14D4-CDF6-4211-B7B8-F0C411C2ADF3}"/>
    <dgm:cxn modelId="{879A9820-FB26-48F3-B3C9-A6AA2694E005}" type="presOf" srcId="{E0CAAE31-F5CA-48A4-B07B-8ABCF8C84542}" destId="{AFFA8AB6-F2CB-4377-AF01-93FBF30F7EE9}" srcOrd="0" destOrd="0" presId="urn:microsoft.com/office/officeart/2005/8/layout/default"/>
    <dgm:cxn modelId="{737A5D24-A7B9-4209-9914-237A282BFFAE}" type="presOf" srcId="{6C4C615A-01E8-4203-B82F-DC5DC8CC3F4B}" destId="{E3F2948B-DB9B-4D2E-B7DC-BCFC5FF31260}" srcOrd="0" destOrd="0" presId="urn:microsoft.com/office/officeart/2005/8/layout/default"/>
    <dgm:cxn modelId="{6EA86131-9B77-4049-89EF-7CDF3A05E4F6}" type="presOf" srcId="{7392B34C-CC74-432A-A899-EDDD03A63B56}" destId="{0FFA754A-51F7-4DAA-A655-CC4D5A88C9DE}" srcOrd="0" destOrd="0" presId="urn:microsoft.com/office/officeart/2005/8/layout/default"/>
    <dgm:cxn modelId="{23814638-080D-453F-8E0E-16D42FB30392}" type="presOf" srcId="{9DB5AD5B-ECDA-47F0-95E2-1A6944AC0583}" destId="{D17437F7-9C1F-41DE-B391-0ECB5843FAF1}" srcOrd="0" destOrd="0" presId="urn:microsoft.com/office/officeart/2005/8/layout/default"/>
    <dgm:cxn modelId="{E9060239-8F5E-4E48-B480-88E8804124D5}" type="presOf" srcId="{FC1B23ED-FF73-4DD3-A460-000F2541A0BC}" destId="{E982A53A-E4FD-4748-A9D3-C86CDAFB7A85}" srcOrd="0" destOrd="0" presId="urn:microsoft.com/office/officeart/2005/8/layout/default"/>
    <dgm:cxn modelId="{00D7A557-DB90-4356-AC93-1B0A8EBB24FC}" type="presOf" srcId="{5E3FD7D3-2ADC-439D-8544-D5C53B047AF3}" destId="{84724295-9AE5-495C-8CA5-6A7756F04613}" srcOrd="0" destOrd="0" presId="urn:microsoft.com/office/officeart/2005/8/layout/default"/>
    <dgm:cxn modelId="{B8E97594-74B1-4FF6-8065-9A7A555D2A0C}" srcId="{B967BEE6-7849-422A-B50D-28111D21702F}" destId="{9DB5AD5B-ECDA-47F0-95E2-1A6944AC0583}" srcOrd="4" destOrd="0" parTransId="{326D4A45-F7F2-4C4B-BF54-0015EDA54529}" sibTransId="{38908E99-B587-48B3-8CBB-BDB3A47308E4}"/>
    <dgm:cxn modelId="{0C0820CC-E517-409B-81D7-3FE9B3CB43AB}" srcId="{B967BEE6-7849-422A-B50D-28111D21702F}" destId="{6C4C615A-01E8-4203-B82F-DC5DC8CC3F4B}" srcOrd="2" destOrd="0" parTransId="{0FA43640-7DFB-4CB4-8D3A-767D4DF3B7E2}" sibTransId="{435E5427-923A-479F-9E36-4064D6C3FB0F}"/>
    <dgm:cxn modelId="{A1EB45F5-CC8C-44EA-A70B-A38EF6F1D5A4}" srcId="{B967BEE6-7849-422A-B50D-28111D21702F}" destId="{FC1B23ED-FF73-4DD3-A460-000F2541A0BC}" srcOrd="3" destOrd="0" parTransId="{0C2882F1-ABC7-457B-9AF1-7484B7441AAF}" sibTransId="{709F08F1-959B-4B09-AAB6-0D89706DEA7E}"/>
    <dgm:cxn modelId="{688B982F-32D2-41BA-9BE2-70B817A5C3F4}" type="presParOf" srcId="{7792FE5D-5EC3-441B-8E7E-A4933508164B}" destId="{84724295-9AE5-495C-8CA5-6A7756F04613}" srcOrd="0" destOrd="0" presId="urn:microsoft.com/office/officeart/2005/8/layout/default"/>
    <dgm:cxn modelId="{1A4B7821-7045-4171-B669-82F212360479}" type="presParOf" srcId="{7792FE5D-5EC3-441B-8E7E-A4933508164B}" destId="{50A9D6DE-893C-403B-AE8F-ADA14F6A89D4}" srcOrd="1" destOrd="0" presId="urn:microsoft.com/office/officeart/2005/8/layout/default"/>
    <dgm:cxn modelId="{F39B2AAC-33D4-448F-BD3C-1EC2C0B91BAB}" type="presParOf" srcId="{7792FE5D-5EC3-441B-8E7E-A4933508164B}" destId="{0FFA754A-51F7-4DAA-A655-CC4D5A88C9DE}" srcOrd="2" destOrd="0" presId="urn:microsoft.com/office/officeart/2005/8/layout/default"/>
    <dgm:cxn modelId="{9094E631-4008-4E31-A8AC-30F34D3DACAA}" type="presParOf" srcId="{7792FE5D-5EC3-441B-8E7E-A4933508164B}" destId="{50249A1A-F460-4AC6-A2B0-10CA6931E521}" srcOrd="3" destOrd="0" presId="urn:microsoft.com/office/officeart/2005/8/layout/default"/>
    <dgm:cxn modelId="{ED4158FA-10B7-4F58-A7AF-A01977A03369}" type="presParOf" srcId="{7792FE5D-5EC3-441B-8E7E-A4933508164B}" destId="{E3F2948B-DB9B-4D2E-B7DC-BCFC5FF31260}" srcOrd="4" destOrd="0" presId="urn:microsoft.com/office/officeart/2005/8/layout/default"/>
    <dgm:cxn modelId="{7D0E56E5-DBDE-4CC1-8021-F50C2EB8025D}" type="presParOf" srcId="{7792FE5D-5EC3-441B-8E7E-A4933508164B}" destId="{80A037E5-DF96-45DE-A3BD-601B6181F8E3}" srcOrd="5" destOrd="0" presId="urn:microsoft.com/office/officeart/2005/8/layout/default"/>
    <dgm:cxn modelId="{7E7925DA-6ADC-4AF1-88BC-9FA6408051D2}" type="presParOf" srcId="{7792FE5D-5EC3-441B-8E7E-A4933508164B}" destId="{E982A53A-E4FD-4748-A9D3-C86CDAFB7A85}" srcOrd="6" destOrd="0" presId="urn:microsoft.com/office/officeart/2005/8/layout/default"/>
    <dgm:cxn modelId="{DE639544-EC32-4FE6-9F50-23CA0563C3BE}" type="presParOf" srcId="{7792FE5D-5EC3-441B-8E7E-A4933508164B}" destId="{BCD17959-8CFB-43A3-9142-C40FD8BA31E5}" srcOrd="7" destOrd="0" presId="urn:microsoft.com/office/officeart/2005/8/layout/default"/>
    <dgm:cxn modelId="{FE0EBAB1-F4EA-48A4-935D-86E0A04481F2}" type="presParOf" srcId="{7792FE5D-5EC3-441B-8E7E-A4933508164B}" destId="{D17437F7-9C1F-41DE-B391-0ECB5843FAF1}" srcOrd="8" destOrd="0" presId="urn:microsoft.com/office/officeart/2005/8/layout/default"/>
    <dgm:cxn modelId="{9D760BCF-21FD-4B66-AB0E-2CDFF921EC5D}" type="presParOf" srcId="{7792FE5D-5EC3-441B-8E7E-A4933508164B}" destId="{8127C5AD-7CD3-4E3E-837D-D512868FDF85}" srcOrd="9" destOrd="0" presId="urn:microsoft.com/office/officeart/2005/8/layout/default"/>
    <dgm:cxn modelId="{48B43906-4A27-4D62-855B-D167F875F98B}" type="presParOf" srcId="{7792FE5D-5EC3-441B-8E7E-A4933508164B}" destId="{AFFA8AB6-F2CB-4377-AF01-93FBF30F7EE9}" srcOrd="10"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22F780C1-E36F-48DD-A411-210BC883C19C}" type="doc">
      <dgm:prSet loTypeId="urn:microsoft.com/office/officeart/2005/8/layout/default" loCatId="list" qsTypeId="urn:microsoft.com/office/officeart/2005/8/quickstyle/simple1" qsCatId="simple" csTypeId="urn:microsoft.com/office/officeart/2005/8/colors/colorful2" csCatId="colorful" phldr="1"/>
      <dgm:spPr/>
      <dgm:t>
        <a:bodyPr/>
        <a:lstStyle/>
        <a:p>
          <a:endParaRPr lang="en-US"/>
        </a:p>
      </dgm:t>
    </dgm:pt>
    <dgm:pt modelId="{5846F7FE-BBB5-408A-9447-6013A7F8E607}">
      <dgm:prSet/>
      <dgm:spPr/>
      <dgm:t>
        <a:bodyPr/>
        <a:lstStyle/>
        <a:p>
          <a:r>
            <a:rPr lang="pl-PL"/>
            <a:t>zmiana tematu</a:t>
          </a:r>
          <a:endParaRPr lang="en-US"/>
        </a:p>
      </dgm:t>
    </dgm:pt>
    <dgm:pt modelId="{3D177947-F9D4-4BC1-9977-5F6C9E2BF09C}" type="parTrans" cxnId="{21939C54-081B-40C6-B092-B4D4741E969E}">
      <dgm:prSet/>
      <dgm:spPr/>
      <dgm:t>
        <a:bodyPr/>
        <a:lstStyle/>
        <a:p>
          <a:endParaRPr lang="en-US"/>
        </a:p>
      </dgm:t>
    </dgm:pt>
    <dgm:pt modelId="{2A9C6202-BB52-4702-8B4D-44ABA5FDFD5E}" type="sibTrans" cxnId="{21939C54-081B-40C6-B092-B4D4741E969E}">
      <dgm:prSet/>
      <dgm:spPr/>
      <dgm:t>
        <a:bodyPr/>
        <a:lstStyle/>
        <a:p>
          <a:endParaRPr lang="en-US"/>
        </a:p>
      </dgm:t>
    </dgm:pt>
    <dgm:pt modelId="{0256561E-7DD4-4216-94D6-11E2ABA8D968}">
      <dgm:prSet/>
      <dgm:spPr/>
      <dgm:t>
        <a:bodyPr/>
        <a:lstStyle/>
        <a:p>
          <a:r>
            <a:rPr lang="pl-PL"/>
            <a:t>nieistotna teza</a:t>
          </a:r>
          <a:endParaRPr lang="en-US"/>
        </a:p>
      </dgm:t>
    </dgm:pt>
    <dgm:pt modelId="{91B76592-3F0F-4408-861E-7558966EA21A}" type="parTrans" cxnId="{94648FA0-F9B4-47C4-AE5B-C35BFEA6F8FE}">
      <dgm:prSet/>
      <dgm:spPr/>
      <dgm:t>
        <a:bodyPr/>
        <a:lstStyle/>
        <a:p>
          <a:endParaRPr lang="en-US"/>
        </a:p>
      </dgm:t>
    </dgm:pt>
    <dgm:pt modelId="{2415F016-9374-40A9-922B-D272D484FFC6}" type="sibTrans" cxnId="{94648FA0-F9B4-47C4-AE5B-C35BFEA6F8FE}">
      <dgm:prSet/>
      <dgm:spPr/>
      <dgm:t>
        <a:bodyPr/>
        <a:lstStyle/>
        <a:p>
          <a:endParaRPr lang="en-US"/>
        </a:p>
      </dgm:t>
    </dgm:pt>
    <dgm:pt modelId="{CEF5D7AF-D66E-4CC9-A103-E975A26170D5}">
      <dgm:prSet/>
      <dgm:spPr/>
      <dgm:t>
        <a:bodyPr/>
        <a:lstStyle/>
        <a:p>
          <a:r>
            <a:rPr lang="pl-PL"/>
            <a:t>ucieczka w ogólniki</a:t>
          </a:r>
          <a:endParaRPr lang="en-US"/>
        </a:p>
      </dgm:t>
    </dgm:pt>
    <dgm:pt modelId="{AD400C0B-4E32-41DC-9A7B-19581ABDD63D}" type="parTrans" cxnId="{3332B0A0-B95D-4329-9663-600F4D96CAEC}">
      <dgm:prSet/>
      <dgm:spPr/>
      <dgm:t>
        <a:bodyPr/>
        <a:lstStyle/>
        <a:p>
          <a:endParaRPr lang="en-US"/>
        </a:p>
      </dgm:t>
    </dgm:pt>
    <dgm:pt modelId="{44F1F111-A2C5-4882-A41E-B8F67C9FBDB6}" type="sibTrans" cxnId="{3332B0A0-B95D-4329-9663-600F4D96CAEC}">
      <dgm:prSet/>
      <dgm:spPr/>
      <dgm:t>
        <a:bodyPr/>
        <a:lstStyle/>
        <a:p>
          <a:endParaRPr lang="en-US"/>
        </a:p>
      </dgm:t>
    </dgm:pt>
    <dgm:pt modelId="{D59EB2C8-A883-446D-8A1A-C5D9B15926D1}">
      <dgm:prSet/>
      <dgm:spPr/>
      <dgm:t>
        <a:bodyPr/>
        <a:lstStyle/>
        <a:p>
          <a:r>
            <a:rPr lang="pl-PL"/>
            <a:t>argument </a:t>
          </a:r>
          <a:r>
            <a:rPr lang="pl-PL" i="1"/>
            <a:t>ad populum</a:t>
          </a:r>
          <a:endParaRPr lang="en-US"/>
        </a:p>
      </dgm:t>
    </dgm:pt>
    <dgm:pt modelId="{72BF66A1-F281-4EA7-9693-F5A295E21215}" type="parTrans" cxnId="{669ECA43-E913-43C8-9769-15B6CB192B89}">
      <dgm:prSet/>
      <dgm:spPr/>
      <dgm:t>
        <a:bodyPr/>
        <a:lstStyle/>
        <a:p>
          <a:endParaRPr lang="en-US"/>
        </a:p>
      </dgm:t>
    </dgm:pt>
    <dgm:pt modelId="{7659DF00-CCDF-4135-9E63-EA15BF78C655}" type="sibTrans" cxnId="{669ECA43-E913-43C8-9769-15B6CB192B89}">
      <dgm:prSet/>
      <dgm:spPr/>
      <dgm:t>
        <a:bodyPr/>
        <a:lstStyle/>
        <a:p>
          <a:endParaRPr lang="en-US"/>
        </a:p>
      </dgm:t>
    </dgm:pt>
    <dgm:pt modelId="{A2B44B5D-497F-46CD-9CCC-A5B1F0776D0F}" type="pres">
      <dgm:prSet presAssocID="{22F780C1-E36F-48DD-A411-210BC883C19C}" presName="diagram" presStyleCnt="0">
        <dgm:presLayoutVars>
          <dgm:dir/>
          <dgm:resizeHandles val="exact"/>
        </dgm:presLayoutVars>
      </dgm:prSet>
      <dgm:spPr/>
    </dgm:pt>
    <dgm:pt modelId="{67CC45DE-E400-49E4-9AAA-1F64B69912EC}" type="pres">
      <dgm:prSet presAssocID="{5846F7FE-BBB5-408A-9447-6013A7F8E607}" presName="node" presStyleLbl="node1" presStyleIdx="0" presStyleCnt="4">
        <dgm:presLayoutVars>
          <dgm:bulletEnabled val="1"/>
        </dgm:presLayoutVars>
      </dgm:prSet>
      <dgm:spPr/>
    </dgm:pt>
    <dgm:pt modelId="{8C392634-F882-47D6-AF82-0FED57924039}" type="pres">
      <dgm:prSet presAssocID="{2A9C6202-BB52-4702-8B4D-44ABA5FDFD5E}" presName="sibTrans" presStyleCnt="0"/>
      <dgm:spPr/>
    </dgm:pt>
    <dgm:pt modelId="{B978E590-A645-4128-9F58-25B5015A4F63}" type="pres">
      <dgm:prSet presAssocID="{0256561E-7DD4-4216-94D6-11E2ABA8D968}" presName="node" presStyleLbl="node1" presStyleIdx="1" presStyleCnt="4">
        <dgm:presLayoutVars>
          <dgm:bulletEnabled val="1"/>
        </dgm:presLayoutVars>
      </dgm:prSet>
      <dgm:spPr/>
    </dgm:pt>
    <dgm:pt modelId="{2F6EDE2E-D693-4F78-A8F4-427BB851A3F4}" type="pres">
      <dgm:prSet presAssocID="{2415F016-9374-40A9-922B-D272D484FFC6}" presName="sibTrans" presStyleCnt="0"/>
      <dgm:spPr/>
    </dgm:pt>
    <dgm:pt modelId="{5BE71614-7EF7-4ABF-8185-8FDCC26D25BA}" type="pres">
      <dgm:prSet presAssocID="{CEF5D7AF-D66E-4CC9-A103-E975A26170D5}" presName="node" presStyleLbl="node1" presStyleIdx="2" presStyleCnt="4">
        <dgm:presLayoutVars>
          <dgm:bulletEnabled val="1"/>
        </dgm:presLayoutVars>
      </dgm:prSet>
      <dgm:spPr/>
    </dgm:pt>
    <dgm:pt modelId="{14DCD5E5-67F4-478F-918B-26DFAE034827}" type="pres">
      <dgm:prSet presAssocID="{44F1F111-A2C5-4882-A41E-B8F67C9FBDB6}" presName="sibTrans" presStyleCnt="0"/>
      <dgm:spPr/>
    </dgm:pt>
    <dgm:pt modelId="{B8B40615-BB9C-469E-8852-3E33BD883A3B}" type="pres">
      <dgm:prSet presAssocID="{D59EB2C8-A883-446D-8A1A-C5D9B15926D1}" presName="node" presStyleLbl="node1" presStyleIdx="3" presStyleCnt="4">
        <dgm:presLayoutVars>
          <dgm:bulletEnabled val="1"/>
        </dgm:presLayoutVars>
      </dgm:prSet>
      <dgm:spPr/>
    </dgm:pt>
  </dgm:ptLst>
  <dgm:cxnLst>
    <dgm:cxn modelId="{787A741C-FC13-41B3-ADAB-49EB9F1B9C0F}" type="presOf" srcId="{0256561E-7DD4-4216-94D6-11E2ABA8D968}" destId="{B978E590-A645-4128-9F58-25B5015A4F63}" srcOrd="0" destOrd="0" presId="urn:microsoft.com/office/officeart/2005/8/layout/default"/>
    <dgm:cxn modelId="{F68B803C-B010-4FFF-B212-955062B97A57}" type="presOf" srcId="{CEF5D7AF-D66E-4CC9-A103-E975A26170D5}" destId="{5BE71614-7EF7-4ABF-8185-8FDCC26D25BA}" srcOrd="0" destOrd="0" presId="urn:microsoft.com/office/officeart/2005/8/layout/default"/>
    <dgm:cxn modelId="{669ECA43-E913-43C8-9769-15B6CB192B89}" srcId="{22F780C1-E36F-48DD-A411-210BC883C19C}" destId="{D59EB2C8-A883-446D-8A1A-C5D9B15926D1}" srcOrd="3" destOrd="0" parTransId="{72BF66A1-F281-4EA7-9693-F5A295E21215}" sibTransId="{7659DF00-CCDF-4135-9E63-EA15BF78C655}"/>
    <dgm:cxn modelId="{14639566-501A-47DD-B97B-5ED491BCAFF7}" type="presOf" srcId="{D59EB2C8-A883-446D-8A1A-C5D9B15926D1}" destId="{B8B40615-BB9C-469E-8852-3E33BD883A3B}" srcOrd="0" destOrd="0" presId="urn:microsoft.com/office/officeart/2005/8/layout/default"/>
    <dgm:cxn modelId="{B40A9F70-926C-4074-8BD4-4FC3B26E9E57}" type="presOf" srcId="{5846F7FE-BBB5-408A-9447-6013A7F8E607}" destId="{67CC45DE-E400-49E4-9AAA-1F64B69912EC}" srcOrd="0" destOrd="0" presId="urn:microsoft.com/office/officeart/2005/8/layout/default"/>
    <dgm:cxn modelId="{62FCCD71-9BCE-411E-AD8A-8F0A75DA93E7}" type="presOf" srcId="{22F780C1-E36F-48DD-A411-210BC883C19C}" destId="{A2B44B5D-497F-46CD-9CCC-A5B1F0776D0F}" srcOrd="0" destOrd="0" presId="urn:microsoft.com/office/officeart/2005/8/layout/default"/>
    <dgm:cxn modelId="{21939C54-081B-40C6-B092-B4D4741E969E}" srcId="{22F780C1-E36F-48DD-A411-210BC883C19C}" destId="{5846F7FE-BBB5-408A-9447-6013A7F8E607}" srcOrd="0" destOrd="0" parTransId="{3D177947-F9D4-4BC1-9977-5F6C9E2BF09C}" sibTransId="{2A9C6202-BB52-4702-8B4D-44ABA5FDFD5E}"/>
    <dgm:cxn modelId="{94648FA0-F9B4-47C4-AE5B-C35BFEA6F8FE}" srcId="{22F780C1-E36F-48DD-A411-210BC883C19C}" destId="{0256561E-7DD4-4216-94D6-11E2ABA8D968}" srcOrd="1" destOrd="0" parTransId="{91B76592-3F0F-4408-861E-7558966EA21A}" sibTransId="{2415F016-9374-40A9-922B-D272D484FFC6}"/>
    <dgm:cxn modelId="{3332B0A0-B95D-4329-9663-600F4D96CAEC}" srcId="{22F780C1-E36F-48DD-A411-210BC883C19C}" destId="{CEF5D7AF-D66E-4CC9-A103-E975A26170D5}" srcOrd="2" destOrd="0" parTransId="{AD400C0B-4E32-41DC-9A7B-19581ABDD63D}" sibTransId="{44F1F111-A2C5-4882-A41E-B8F67C9FBDB6}"/>
    <dgm:cxn modelId="{8B97B01D-2F7B-4831-8508-C90882728DF8}" type="presParOf" srcId="{A2B44B5D-497F-46CD-9CCC-A5B1F0776D0F}" destId="{67CC45DE-E400-49E4-9AAA-1F64B69912EC}" srcOrd="0" destOrd="0" presId="urn:microsoft.com/office/officeart/2005/8/layout/default"/>
    <dgm:cxn modelId="{7D6B42FE-0F42-4B87-964E-91B82BD2EEBE}" type="presParOf" srcId="{A2B44B5D-497F-46CD-9CCC-A5B1F0776D0F}" destId="{8C392634-F882-47D6-AF82-0FED57924039}" srcOrd="1" destOrd="0" presId="urn:microsoft.com/office/officeart/2005/8/layout/default"/>
    <dgm:cxn modelId="{BD6DD57B-B334-4FD4-8073-356CB6065F49}" type="presParOf" srcId="{A2B44B5D-497F-46CD-9CCC-A5B1F0776D0F}" destId="{B978E590-A645-4128-9F58-25B5015A4F63}" srcOrd="2" destOrd="0" presId="urn:microsoft.com/office/officeart/2005/8/layout/default"/>
    <dgm:cxn modelId="{B49CA720-82C2-4E47-9940-3245EAA5790F}" type="presParOf" srcId="{A2B44B5D-497F-46CD-9CCC-A5B1F0776D0F}" destId="{2F6EDE2E-D693-4F78-A8F4-427BB851A3F4}" srcOrd="3" destOrd="0" presId="urn:microsoft.com/office/officeart/2005/8/layout/default"/>
    <dgm:cxn modelId="{E2A46F37-C4B2-4DE4-9D5D-91468A2AAF1D}" type="presParOf" srcId="{A2B44B5D-497F-46CD-9CCC-A5B1F0776D0F}" destId="{5BE71614-7EF7-4ABF-8185-8FDCC26D25BA}" srcOrd="4" destOrd="0" presId="urn:microsoft.com/office/officeart/2005/8/layout/default"/>
    <dgm:cxn modelId="{ABBC81FD-8AA0-46C8-9954-AF4F15DE6494}" type="presParOf" srcId="{A2B44B5D-497F-46CD-9CCC-A5B1F0776D0F}" destId="{14DCD5E5-67F4-478F-918B-26DFAE034827}" srcOrd="5" destOrd="0" presId="urn:microsoft.com/office/officeart/2005/8/layout/default"/>
    <dgm:cxn modelId="{8BD33A53-6126-459C-BBE3-D8E1E3E94C9C}" type="presParOf" srcId="{A2B44B5D-497F-46CD-9CCC-A5B1F0776D0F}" destId="{B8B40615-BB9C-469E-8852-3E33BD883A3B}" srcOrd="6"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9D58359-615E-40C4-83D4-A07181AFBAF4}">
      <dsp:nvSpPr>
        <dsp:cNvPr id="0" name=""/>
        <dsp:cNvSpPr/>
      </dsp:nvSpPr>
      <dsp:spPr>
        <a:xfrm>
          <a:off x="0" y="48896"/>
          <a:ext cx="5641974" cy="1527179"/>
        </a:xfrm>
        <a:prstGeom prst="roundRect">
          <a:avLst/>
        </a:prstGeom>
        <a:solidFill>
          <a:schemeClr val="accent5">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0020" tIns="160020" rIns="160020" bIns="160020" numCol="1" spcCol="1270" anchor="ctr" anchorCtr="0">
          <a:noAutofit/>
        </a:bodyPr>
        <a:lstStyle/>
        <a:p>
          <a:pPr marL="0" lvl="0" indent="0" algn="l" defTabSz="1866900">
            <a:lnSpc>
              <a:spcPct val="90000"/>
            </a:lnSpc>
            <a:spcBef>
              <a:spcPct val="0"/>
            </a:spcBef>
            <a:spcAft>
              <a:spcPct val="35000"/>
            </a:spcAft>
            <a:buNone/>
          </a:pPr>
          <a:r>
            <a:rPr lang="pl-PL" sz="4200" kern="1200"/>
            <a:t>ścisłość</a:t>
          </a:r>
          <a:endParaRPr lang="en-US" sz="4200" kern="1200"/>
        </a:p>
      </dsp:txBody>
      <dsp:txXfrm>
        <a:off x="74551" y="123447"/>
        <a:ext cx="5492872" cy="1378077"/>
      </dsp:txXfrm>
    </dsp:sp>
    <dsp:sp modelId="{F452E941-DB3E-4D6D-A8AA-D356ACCC331D}">
      <dsp:nvSpPr>
        <dsp:cNvPr id="0" name=""/>
        <dsp:cNvSpPr/>
      </dsp:nvSpPr>
      <dsp:spPr>
        <a:xfrm>
          <a:off x="0" y="1697035"/>
          <a:ext cx="5641974" cy="1527179"/>
        </a:xfrm>
        <a:prstGeom prst="roundRect">
          <a:avLst/>
        </a:prstGeom>
        <a:solidFill>
          <a:schemeClr val="accent5">
            <a:hueOff val="1178392"/>
            <a:satOff val="-5635"/>
            <a:lumOff val="6177"/>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0020" tIns="160020" rIns="160020" bIns="160020" numCol="1" spcCol="1270" anchor="ctr" anchorCtr="0">
          <a:noAutofit/>
        </a:bodyPr>
        <a:lstStyle/>
        <a:p>
          <a:pPr marL="0" lvl="0" indent="0" algn="l" defTabSz="1866900">
            <a:lnSpc>
              <a:spcPct val="90000"/>
            </a:lnSpc>
            <a:spcBef>
              <a:spcPct val="0"/>
            </a:spcBef>
            <a:spcAft>
              <a:spcPct val="35000"/>
            </a:spcAft>
            <a:buNone/>
          </a:pPr>
          <a:r>
            <a:rPr lang="pl-PL" sz="4200" kern="1200"/>
            <a:t>przestrzeganie wymogów logiki</a:t>
          </a:r>
          <a:endParaRPr lang="en-US" sz="4200" kern="1200"/>
        </a:p>
      </dsp:txBody>
      <dsp:txXfrm>
        <a:off x="74551" y="1771586"/>
        <a:ext cx="5492872" cy="1378077"/>
      </dsp:txXfrm>
    </dsp:sp>
    <dsp:sp modelId="{92E98909-F3D9-432D-9FC3-B9BD4ACA8C72}">
      <dsp:nvSpPr>
        <dsp:cNvPr id="0" name=""/>
        <dsp:cNvSpPr/>
      </dsp:nvSpPr>
      <dsp:spPr>
        <a:xfrm>
          <a:off x="0" y="3345174"/>
          <a:ext cx="5641974" cy="1527179"/>
        </a:xfrm>
        <a:prstGeom prst="roundRect">
          <a:avLst/>
        </a:prstGeom>
        <a:solidFill>
          <a:schemeClr val="accent5">
            <a:hueOff val="2356783"/>
            <a:satOff val="-11270"/>
            <a:lumOff val="12353"/>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0020" tIns="160020" rIns="160020" bIns="160020" numCol="1" spcCol="1270" anchor="ctr" anchorCtr="0">
          <a:noAutofit/>
        </a:bodyPr>
        <a:lstStyle/>
        <a:p>
          <a:pPr marL="0" lvl="0" indent="0" algn="l" defTabSz="1866900">
            <a:lnSpc>
              <a:spcPct val="90000"/>
            </a:lnSpc>
            <a:spcBef>
              <a:spcPct val="0"/>
            </a:spcBef>
            <a:spcAft>
              <a:spcPct val="35000"/>
            </a:spcAft>
            <a:buNone/>
          </a:pPr>
          <a:r>
            <a:rPr lang="pl-PL" sz="4200" kern="1200"/>
            <a:t>uzasadnianie</a:t>
          </a:r>
          <a:endParaRPr lang="en-US" sz="4200" kern="1200"/>
        </a:p>
      </dsp:txBody>
      <dsp:txXfrm>
        <a:off x="74551" y="3419725"/>
        <a:ext cx="5492872" cy="137807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5966B80-11F2-4520-A253-AACFC9838BD3}">
      <dsp:nvSpPr>
        <dsp:cNvPr id="0" name=""/>
        <dsp:cNvSpPr/>
      </dsp:nvSpPr>
      <dsp:spPr>
        <a:xfrm>
          <a:off x="0" y="0"/>
          <a:ext cx="7172138" cy="0"/>
        </a:xfrm>
        <a:prstGeom prst="line">
          <a:avLst/>
        </a:prstGeom>
        <a:gradFill rotWithShape="0">
          <a:gsLst>
            <a:gs pos="0">
              <a:schemeClr val="accent2">
                <a:hueOff val="0"/>
                <a:satOff val="0"/>
                <a:lumOff val="0"/>
                <a:alphaOff val="0"/>
                <a:tint val="100000"/>
                <a:shade val="85000"/>
                <a:satMod val="100000"/>
                <a:lumMod val="100000"/>
              </a:schemeClr>
            </a:gs>
            <a:gs pos="100000">
              <a:schemeClr val="accent2">
                <a:hueOff val="0"/>
                <a:satOff val="0"/>
                <a:lumOff val="0"/>
                <a:alphaOff val="0"/>
                <a:tint val="90000"/>
                <a:shade val="100000"/>
                <a:satMod val="150000"/>
                <a:lumMod val="100000"/>
              </a:schemeClr>
            </a:gs>
          </a:gsLst>
          <a:path path="circle">
            <a:fillToRect l="100000" t="100000" r="100000" b="100000"/>
          </a:path>
        </a:gradFill>
        <a:ln w="9525" cap="flat" cmpd="sng" algn="ctr">
          <a:solidFill>
            <a:schemeClr val="accent2">
              <a:hueOff val="0"/>
              <a:satOff val="0"/>
              <a:lumOff val="0"/>
              <a:alphaOff val="0"/>
            </a:schemeClr>
          </a:solidFill>
          <a:prstDash val="solid"/>
        </a:ln>
        <a:effectLst>
          <a:outerShdw blurRad="50800" dist="12700" dir="5400000" algn="ctr" rotWithShape="0">
            <a:srgbClr val="000000">
              <a:alpha val="50000"/>
            </a:srgbClr>
          </a:outerShdw>
        </a:effectLst>
      </dsp:spPr>
      <dsp:style>
        <a:lnRef idx="1">
          <a:scrgbClr r="0" g="0" b="0"/>
        </a:lnRef>
        <a:fillRef idx="3">
          <a:scrgbClr r="0" g="0" b="0"/>
        </a:fillRef>
        <a:effectRef idx="2">
          <a:scrgbClr r="0" g="0" b="0"/>
        </a:effectRef>
        <a:fontRef idx="minor">
          <a:schemeClr val="lt1"/>
        </a:fontRef>
      </dsp:style>
    </dsp:sp>
    <dsp:sp modelId="{E9D66FB2-3651-4974-B801-3428DC7AD7CC}">
      <dsp:nvSpPr>
        <dsp:cNvPr id="0" name=""/>
        <dsp:cNvSpPr/>
      </dsp:nvSpPr>
      <dsp:spPr>
        <a:xfrm>
          <a:off x="0" y="0"/>
          <a:ext cx="7172138" cy="93627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5260" tIns="175260" rIns="175260" bIns="175260" numCol="1" spcCol="1270" anchor="t" anchorCtr="0">
          <a:noAutofit/>
        </a:bodyPr>
        <a:lstStyle/>
        <a:p>
          <a:pPr marL="0" lvl="0" indent="0" algn="l" defTabSz="2044700">
            <a:lnSpc>
              <a:spcPct val="90000"/>
            </a:lnSpc>
            <a:spcBef>
              <a:spcPct val="0"/>
            </a:spcBef>
            <a:spcAft>
              <a:spcPct val="35000"/>
            </a:spcAft>
            <a:buNone/>
          </a:pPr>
          <a:r>
            <a:rPr lang="pl-PL" sz="4600" kern="1200"/>
            <a:t>sfera naukowa</a:t>
          </a:r>
          <a:endParaRPr lang="en-US" sz="4600" kern="1200"/>
        </a:p>
      </dsp:txBody>
      <dsp:txXfrm>
        <a:off x="0" y="0"/>
        <a:ext cx="7172138" cy="936276"/>
      </dsp:txXfrm>
    </dsp:sp>
    <dsp:sp modelId="{062135A4-F1AB-4212-9281-4ABA496E3595}">
      <dsp:nvSpPr>
        <dsp:cNvPr id="0" name=""/>
        <dsp:cNvSpPr/>
      </dsp:nvSpPr>
      <dsp:spPr>
        <a:xfrm>
          <a:off x="0" y="936276"/>
          <a:ext cx="7172138" cy="0"/>
        </a:xfrm>
        <a:prstGeom prst="line">
          <a:avLst/>
        </a:prstGeom>
        <a:gradFill rotWithShape="0">
          <a:gsLst>
            <a:gs pos="0">
              <a:schemeClr val="accent3">
                <a:hueOff val="0"/>
                <a:satOff val="0"/>
                <a:lumOff val="0"/>
                <a:alphaOff val="0"/>
                <a:tint val="100000"/>
                <a:shade val="85000"/>
                <a:satMod val="100000"/>
                <a:lumMod val="100000"/>
              </a:schemeClr>
            </a:gs>
            <a:gs pos="100000">
              <a:schemeClr val="accent3">
                <a:hueOff val="0"/>
                <a:satOff val="0"/>
                <a:lumOff val="0"/>
                <a:alphaOff val="0"/>
                <a:tint val="90000"/>
                <a:shade val="100000"/>
                <a:satMod val="150000"/>
                <a:lumMod val="100000"/>
              </a:schemeClr>
            </a:gs>
          </a:gsLst>
          <a:path path="circle">
            <a:fillToRect l="100000" t="100000" r="100000" b="100000"/>
          </a:path>
        </a:gradFill>
        <a:ln w="9525" cap="flat" cmpd="sng" algn="ctr">
          <a:solidFill>
            <a:schemeClr val="accent3">
              <a:hueOff val="0"/>
              <a:satOff val="0"/>
              <a:lumOff val="0"/>
              <a:alphaOff val="0"/>
            </a:schemeClr>
          </a:solidFill>
          <a:prstDash val="solid"/>
        </a:ln>
        <a:effectLst>
          <a:outerShdw blurRad="50800" dist="12700" dir="5400000" algn="ctr" rotWithShape="0">
            <a:srgbClr val="000000">
              <a:alpha val="50000"/>
            </a:srgbClr>
          </a:outerShdw>
        </a:effectLst>
      </dsp:spPr>
      <dsp:style>
        <a:lnRef idx="1">
          <a:scrgbClr r="0" g="0" b="0"/>
        </a:lnRef>
        <a:fillRef idx="3">
          <a:scrgbClr r="0" g="0" b="0"/>
        </a:fillRef>
        <a:effectRef idx="2">
          <a:scrgbClr r="0" g="0" b="0"/>
        </a:effectRef>
        <a:fontRef idx="minor">
          <a:schemeClr val="lt1"/>
        </a:fontRef>
      </dsp:style>
    </dsp:sp>
    <dsp:sp modelId="{32EAEB6C-9874-4B56-9748-0A183CAC04E9}">
      <dsp:nvSpPr>
        <dsp:cNvPr id="0" name=""/>
        <dsp:cNvSpPr/>
      </dsp:nvSpPr>
      <dsp:spPr>
        <a:xfrm>
          <a:off x="0" y="936276"/>
          <a:ext cx="7172138" cy="93627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5260" tIns="175260" rIns="175260" bIns="175260" numCol="1" spcCol="1270" anchor="t" anchorCtr="0">
          <a:noAutofit/>
        </a:bodyPr>
        <a:lstStyle/>
        <a:p>
          <a:pPr marL="0" lvl="0" indent="0" algn="l" defTabSz="2044700">
            <a:lnSpc>
              <a:spcPct val="90000"/>
            </a:lnSpc>
            <a:spcBef>
              <a:spcPct val="0"/>
            </a:spcBef>
            <a:spcAft>
              <a:spcPct val="35000"/>
            </a:spcAft>
            <a:buNone/>
          </a:pPr>
          <a:r>
            <a:rPr lang="pl-PL" sz="4600" kern="1200"/>
            <a:t>sfera filozoficzna</a:t>
          </a:r>
          <a:endParaRPr lang="en-US" sz="4600" kern="1200"/>
        </a:p>
      </dsp:txBody>
      <dsp:txXfrm>
        <a:off x="0" y="936276"/>
        <a:ext cx="7172138" cy="936276"/>
      </dsp:txXfrm>
    </dsp:sp>
    <dsp:sp modelId="{83CC0BBD-FBDB-4D46-9825-4714E7F0C86E}">
      <dsp:nvSpPr>
        <dsp:cNvPr id="0" name=""/>
        <dsp:cNvSpPr/>
      </dsp:nvSpPr>
      <dsp:spPr>
        <a:xfrm>
          <a:off x="0" y="1872553"/>
          <a:ext cx="7172138" cy="0"/>
        </a:xfrm>
        <a:prstGeom prst="line">
          <a:avLst/>
        </a:prstGeom>
        <a:gradFill rotWithShape="0">
          <a:gsLst>
            <a:gs pos="0">
              <a:schemeClr val="accent4">
                <a:hueOff val="0"/>
                <a:satOff val="0"/>
                <a:lumOff val="0"/>
                <a:alphaOff val="0"/>
                <a:tint val="100000"/>
                <a:shade val="85000"/>
                <a:satMod val="100000"/>
                <a:lumMod val="100000"/>
              </a:schemeClr>
            </a:gs>
            <a:gs pos="100000">
              <a:schemeClr val="accent4">
                <a:hueOff val="0"/>
                <a:satOff val="0"/>
                <a:lumOff val="0"/>
                <a:alphaOff val="0"/>
                <a:tint val="90000"/>
                <a:shade val="100000"/>
                <a:satMod val="150000"/>
                <a:lumMod val="100000"/>
              </a:schemeClr>
            </a:gs>
          </a:gsLst>
          <a:path path="circle">
            <a:fillToRect l="100000" t="100000" r="100000" b="100000"/>
          </a:path>
        </a:gradFill>
        <a:ln w="9525" cap="flat" cmpd="sng" algn="ctr">
          <a:solidFill>
            <a:schemeClr val="accent4">
              <a:hueOff val="0"/>
              <a:satOff val="0"/>
              <a:lumOff val="0"/>
              <a:alphaOff val="0"/>
            </a:schemeClr>
          </a:solidFill>
          <a:prstDash val="solid"/>
        </a:ln>
        <a:effectLst>
          <a:outerShdw blurRad="50800" dist="12700" dir="5400000" algn="ctr" rotWithShape="0">
            <a:srgbClr val="000000">
              <a:alpha val="50000"/>
            </a:srgbClr>
          </a:outerShdw>
        </a:effectLst>
      </dsp:spPr>
      <dsp:style>
        <a:lnRef idx="1">
          <a:scrgbClr r="0" g="0" b="0"/>
        </a:lnRef>
        <a:fillRef idx="3">
          <a:scrgbClr r="0" g="0" b="0"/>
        </a:fillRef>
        <a:effectRef idx="2">
          <a:scrgbClr r="0" g="0" b="0"/>
        </a:effectRef>
        <a:fontRef idx="minor">
          <a:schemeClr val="lt1"/>
        </a:fontRef>
      </dsp:style>
    </dsp:sp>
    <dsp:sp modelId="{1F0C7BF8-540E-4CFB-96B9-E82478D9804D}">
      <dsp:nvSpPr>
        <dsp:cNvPr id="0" name=""/>
        <dsp:cNvSpPr/>
      </dsp:nvSpPr>
      <dsp:spPr>
        <a:xfrm>
          <a:off x="0" y="1872553"/>
          <a:ext cx="7172138" cy="93627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5260" tIns="175260" rIns="175260" bIns="175260" numCol="1" spcCol="1270" anchor="t" anchorCtr="0">
          <a:noAutofit/>
        </a:bodyPr>
        <a:lstStyle/>
        <a:p>
          <a:pPr marL="0" lvl="0" indent="0" algn="l" defTabSz="2044700">
            <a:lnSpc>
              <a:spcPct val="90000"/>
            </a:lnSpc>
            <a:spcBef>
              <a:spcPct val="0"/>
            </a:spcBef>
            <a:spcAft>
              <a:spcPct val="35000"/>
            </a:spcAft>
            <a:buNone/>
          </a:pPr>
          <a:r>
            <a:rPr lang="pl-PL" sz="4600" kern="1200"/>
            <a:t>sfera światopoglądowa</a:t>
          </a:r>
          <a:endParaRPr lang="en-US" sz="4600" kern="1200"/>
        </a:p>
      </dsp:txBody>
      <dsp:txXfrm>
        <a:off x="0" y="1872553"/>
        <a:ext cx="7172138" cy="936276"/>
      </dsp:txXfrm>
    </dsp:sp>
    <dsp:sp modelId="{92C1EDE6-B276-4399-88FC-7F93EFFBE569}">
      <dsp:nvSpPr>
        <dsp:cNvPr id="0" name=""/>
        <dsp:cNvSpPr/>
      </dsp:nvSpPr>
      <dsp:spPr>
        <a:xfrm>
          <a:off x="0" y="2808830"/>
          <a:ext cx="7172138" cy="0"/>
        </a:xfrm>
        <a:prstGeom prst="line">
          <a:avLst/>
        </a:prstGeom>
        <a:gradFill rotWithShape="0">
          <a:gsLst>
            <a:gs pos="0">
              <a:schemeClr val="accent5">
                <a:hueOff val="0"/>
                <a:satOff val="0"/>
                <a:lumOff val="0"/>
                <a:alphaOff val="0"/>
                <a:tint val="100000"/>
                <a:shade val="85000"/>
                <a:satMod val="100000"/>
                <a:lumMod val="100000"/>
              </a:schemeClr>
            </a:gs>
            <a:gs pos="100000">
              <a:schemeClr val="accent5">
                <a:hueOff val="0"/>
                <a:satOff val="0"/>
                <a:lumOff val="0"/>
                <a:alphaOff val="0"/>
                <a:tint val="90000"/>
                <a:shade val="100000"/>
                <a:satMod val="150000"/>
                <a:lumMod val="100000"/>
              </a:schemeClr>
            </a:gs>
          </a:gsLst>
          <a:path path="circle">
            <a:fillToRect l="100000" t="100000" r="100000" b="100000"/>
          </a:path>
        </a:gradFill>
        <a:ln w="9525" cap="flat" cmpd="sng" algn="ctr">
          <a:solidFill>
            <a:schemeClr val="accent5">
              <a:hueOff val="0"/>
              <a:satOff val="0"/>
              <a:lumOff val="0"/>
              <a:alphaOff val="0"/>
            </a:schemeClr>
          </a:solidFill>
          <a:prstDash val="solid"/>
        </a:ln>
        <a:effectLst>
          <a:outerShdw blurRad="50800" dist="12700" dir="5400000" algn="ctr" rotWithShape="0">
            <a:srgbClr val="000000">
              <a:alpha val="50000"/>
            </a:srgbClr>
          </a:outerShdw>
        </a:effectLst>
      </dsp:spPr>
      <dsp:style>
        <a:lnRef idx="1">
          <a:scrgbClr r="0" g="0" b="0"/>
        </a:lnRef>
        <a:fillRef idx="3">
          <a:scrgbClr r="0" g="0" b="0"/>
        </a:fillRef>
        <a:effectRef idx="2">
          <a:scrgbClr r="0" g="0" b="0"/>
        </a:effectRef>
        <a:fontRef idx="minor">
          <a:schemeClr val="lt1"/>
        </a:fontRef>
      </dsp:style>
    </dsp:sp>
    <dsp:sp modelId="{5FB271C0-7C00-45E6-9978-BED54402280F}">
      <dsp:nvSpPr>
        <dsp:cNvPr id="0" name=""/>
        <dsp:cNvSpPr/>
      </dsp:nvSpPr>
      <dsp:spPr>
        <a:xfrm>
          <a:off x="0" y="2808830"/>
          <a:ext cx="7172138" cy="93627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5260" tIns="175260" rIns="175260" bIns="175260" numCol="1" spcCol="1270" anchor="t" anchorCtr="0">
          <a:noAutofit/>
        </a:bodyPr>
        <a:lstStyle/>
        <a:p>
          <a:pPr marL="0" lvl="0" indent="0" algn="l" defTabSz="2044700">
            <a:lnSpc>
              <a:spcPct val="90000"/>
            </a:lnSpc>
            <a:spcBef>
              <a:spcPct val="0"/>
            </a:spcBef>
            <a:spcAft>
              <a:spcPct val="35000"/>
            </a:spcAft>
            <a:buNone/>
          </a:pPr>
          <a:r>
            <a:rPr lang="pl-PL" sz="4600" kern="1200"/>
            <a:t>sfera literacka</a:t>
          </a:r>
          <a:endParaRPr lang="en-US" sz="4600" kern="1200"/>
        </a:p>
      </dsp:txBody>
      <dsp:txXfrm>
        <a:off x="0" y="2808830"/>
        <a:ext cx="7172138" cy="93627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EA20BCA-8DE2-4279-911C-49376534D06B}">
      <dsp:nvSpPr>
        <dsp:cNvPr id="0" name=""/>
        <dsp:cNvSpPr/>
      </dsp:nvSpPr>
      <dsp:spPr>
        <a:xfrm>
          <a:off x="0" y="1591"/>
          <a:ext cx="5641974" cy="678353"/>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C221466-028D-4407-9380-F8566AB7FB0C}">
      <dsp:nvSpPr>
        <dsp:cNvPr id="0" name=""/>
        <dsp:cNvSpPr/>
      </dsp:nvSpPr>
      <dsp:spPr>
        <a:xfrm>
          <a:off x="205202" y="154221"/>
          <a:ext cx="373094" cy="373094"/>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72D0F058-8590-4566-9E8C-AF8D7494D2E2}">
      <dsp:nvSpPr>
        <dsp:cNvPr id="0" name=""/>
        <dsp:cNvSpPr/>
      </dsp:nvSpPr>
      <dsp:spPr>
        <a:xfrm>
          <a:off x="783498" y="1591"/>
          <a:ext cx="4858476" cy="67835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1792" tIns="71792" rIns="71792" bIns="71792" numCol="1" spcCol="1270" anchor="ctr" anchorCtr="0">
          <a:noAutofit/>
        </a:bodyPr>
        <a:lstStyle/>
        <a:p>
          <a:pPr marL="0" lvl="0" indent="0" algn="l" defTabSz="666750">
            <a:lnSpc>
              <a:spcPct val="90000"/>
            </a:lnSpc>
            <a:spcBef>
              <a:spcPct val="0"/>
            </a:spcBef>
            <a:spcAft>
              <a:spcPct val="35000"/>
            </a:spcAft>
            <a:buNone/>
          </a:pPr>
          <a:r>
            <a:rPr lang="pl-PL" sz="1500" kern="1200"/>
            <a:t>1. formułowanie tezy</a:t>
          </a:r>
          <a:endParaRPr lang="en-US" sz="1500" kern="1200"/>
        </a:p>
      </dsp:txBody>
      <dsp:txXfrm>
        <a:off x="783498" y="1591"/>
        <a:ext cx="4858476" cy="678353"/>
      </dsp:txXfrm>
    </dsp:sp>
    <dsp:sp modelId="{74493C2F-1850-441A-AB7D-FCE5EF78B8A0}">
      <dsp:nvSpPr>
        <dsp:cNvPr id="0" name=""/>
        <dsp:cNvSpPr/>
      </dsp:nvSpPr>
      <dsp:spPr>
        <a:xfrm>
          <a:off x="0" y="849534"/>
          <a:ext cx="5641974" cy="678353"/>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B3F4AA8-B798-4F62-BC99-FAF0DD268501}">
      <dsp:nvSpPr>
        <dsp:cNvPr id="0" name=""/>
        <dsp:cNvSpPr/>
      </dsp:nvSpPr>
      <dsp:spPr>
        <a:xfrm>
          <a:off x="205202" y="1002164"/>
          <a:ext cx="373094" cy="373094"/>
        </a:xfrm>
        <a:prstGeom prst="rect">
          <a:avLst/>
        </a:prstGeom>
        <a:blipFill>
          <a:blip xmlns:r="http://schemas.openxmlformats.org/officeDocument/2006/relationships" r:embed="rId3">
            <a:extLst>
              <a:ext uri="{96DAC541-7B7A-43D3-8B79-37D633B846F1}">
                <asvg:svgBlip xmlns:asvg="http://schemas.microsoft.com/office/drawing/2016/SVG/main" r:embed="rId4"/>
              </a:ext>
            </a:extLst>
          </a:blip>
          <a:srcRect/>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047E9542-8C7D-4A72-BFFC-76614F1D83C5}">
      <dsp:nvSpPr>
        <dsp:cNvPr id="0" name=""/>
        <dsp:cNvSpPr/>
      </dsp:nvSpPr>
      <dsp:spPr>
        <a:xfrm>
          <a:off x="783498" y="849534"/>
          <a:ext cx="4858476" cy="67835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1792" tIns="71792" rIns="71792" bIns="71792" numCol="1" spcCol="1270" anchor="ctr" anchorCtr="0">
          <a:noAutofit/>
        </a:bodyPr>
        <a:lstStyle/>
        <a:p>
          <a:pPr marL="0" lvl="0" indent="0" algn="l" defTabSz="666750">
            <a:lnSpc>
              <a:spcPct val="90000"/>
            </a:lnSpc>
            <a:spcBef>
              <a:spcPct val="0"/>
            </a:spcBef>
            <a:spcAft>
              <a:spcPct val="35000"/>
            </a:spcAft>
            <a:buNone/>
          </a:pPr>
          <a:r>
            <a:rPr lang="pl-PL" sz="1500" kern="1200" dirty="0"/>
            <a:t>2. przedstawienie argumentów na jej rzecz i rozpatrzenie ich</a:t>
          </a:r>
          <a:endParaRPr lang="en-US" sz="1500" kern="1200" dirty="0"/>
        </a:p>
      </dsp:txBody>
      <dsp:txXfrm>
        <a:off x="783498" y="849534"/>
        <a:ext cx="4858476" cy="678353"/>
      </dsp:txXfrm>
    </dsp:sp>
    <dsp:sp modelId="{86EF5ABE-6672-4DB7-B3FF-040D9BB21B09}">
      <dsp:nvSpPr>
        <dsp:cNvPr id="0" name=""/>
        <dsp:cNvSpPr/>
      </dsp:nvSpPr>
      <dsp:spPr>
        <a:xfrm>
          <a:off x="0" y="1697476"/>
          <a:ext cx="5641974" cy="678353"/>
        </a:xfrm>
        <a:prstGeom prst="roundRect">
          <a:avLst>
            <a:gd name="adj" fmla="val 1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878F3BC-5B5B-49CF-9589-86D42ED74091}">
      <dsp:nvSpPr>
        <dsp:cNvPr id="0" name=""/>
        <dsp:cNvSpPr/>
      </dsp:nvSpPr>
      <dsp:spPr>
        <a:xfrm>
          <a:off x="205202" y="1850106"/>
          <a:ext cx="373094" cy="373094"/>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E4D0922D-D0A3-4128-9C2E-38D85C127501}">
      <dsp:nvSpPr>
        <dsp:cNvPr id="0" name=""/>
        <dsp:cNvSpPr/>
      </dsp:nvSpPr>
      <dsp:spPr>
        <a:xfrm>
          <a:off x="783498" y="1697476"/>
          <a:ext cx="4858476" cy="67835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1792" tIns="71792" rIns="71792" bIns="71792" numCol="1" spcCol="1270" anchor="ctr" anchorCtr="0">
          <a:noAutofit/>
        </a:bodyPr>
        <a:lstStyle/>
        <a:p>
          <a:pPr marL="0" lvl="0" indent="0" algn="l" defTabSz="666750">
            <a:lnSpc>
              <a:spcPct val="90000"/>
            </a:lnSpc>
            <a:spcBef>
              <a:spcPct val="0"/>
            </a:spcBef>
            <a:spcAft>
              <a:spcPct val="35000"/>
            </a:spcAft>
            <a:buNone/>
          </a:pPr>
          <a:r>
            <a:rPr lang="pl-PL" sz="1500" kern="1200" dirty="0"/>
            <a:t>3. krytyczna analiza kontrargumentów</a:t>
          </a:r>
          <a:endParaRPr lang="en-US" sz="1500" kern="1200" dirty="0"/>
        </a:p>
      </dsp:txBody>
      <dsp:txXfrm>
        <a:off x="783498" y="1697476"/>
        <a:ext cx="4858476" cy="678353"/>
      </dsp:txXfrm>
    </dsp:sp>
    <dsp:sp modelId="{F26C3D04-6064-439B-84FC-6589888D0229}">
      <dsp:nvSpPr>
        <dsp:cNvPr id="0" name=""/>
        <dsp:cNvSpPr/>
      </dsp:nvSpPr>
      <dsp:spPr>
        <a:xfrm>
          <a:off x="0" y="2545419"/>
          <a:ext cx="5641974" cy="678353"/>
        </a:xfrm>
        <a:prstGeom prst="roundRect">
          <a:avLst>
            <a:gd name="adj" fmla="val 1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426FB32-44CC-4F8E-8A8A-E82D599CAD1A}">
      <dsp:nvSpPr>
        <dsp:cNvPr id="0" name=""/>
        <dsp:cNvSpPr/>
      </dsp:nvSpPr>
      <dsp:spPr>
        <a:xfrm>
          <a:off x="205202" y="2698048"/>
          <a:ext cx="373094" cy="373094"/>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9670F574-AF13-4354-8B86-45B4AB4A6DAC}">
      <dsp:nvSpPr>
        <dsp:cNvPr id="0" name=""/>
        <dsp:cNvSpPr/>
      </dsp:nvSpPr>
      <dsp:spPr>
        <a:xfrm>
          <a:off x="783498" y="2545419"/>
          <a:ext cx="4858476" cy="67835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1792" tIns="71792" rIns="71792" bIns="71792" numCol="1" spcCol="1270" anchor="ctr" anchorCtr="0">
          <a:noAutofit/>
        </a:bodyPr>
        <a:lstStyle/>
        <a:p>
          <a:pPr marL="0" lvl="0" indent="0" algn="l" defTabSz="666750">
            <a:lnSpc>
              <a:spcPct val="90000"/>
            </a:lnSpc>
            <a:spcBef>
              <a:spcPct val="0"/>
            </a:spcBef>
            <a:spcAft>
              <a:spcPct val="35000"/>
            </a:spcAft>
            <a:buNone/>
          </a:pPr>
          <a:r>
            <a:rPr lang="pl-PL" sz="1500" kern="1200" dirty="0"/>
            <a:t>4. oddalenie kontrargumentów</a:t>
          </a:r>
          <a:endParaRPr lang="en-US" sz="1500" kern="1200" dirty="0"/>
        </a:p>
      </dsp:txBody>
      <dsp:txXfrm>
        <a:off x="783498" y="2545419"/>
        <a:ext cx="4858476" cy="678353"/>
      </dsp:txXfrm>
    </dsp:sp>
    <dsp:sp modelId="{FCE10D19-CFD7-4BE2-B7BE-D60F6EEF7C30}">
      <dsp:nvSpPr>
        <dsp:cNvPr id="0" name=""/>
        <dsp:cNvSpPr/>
      </dsp:nvSpPr>
      <dsp:spPr>
        <a:xfrm>
          <a:off x="0" y="3393361"/>
          <a:ext cx="5641974" cy="678353"/>
        </a:xfrm>
        <a:prstGeom prst="roundRect">
          <a:avLst>
            <a:gd name="adj" fmla="val 10000"/>
          </a:avLst>
        </a:prstGeom>
        <a:solidFill>
          <a:schemeClr val="accent6">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FEAABB8-0041-4BF1-A0E0-F3BFCCEC7A0C}">
      <dsp:nvSpPr>
        <dsp:cNvPr id="0" name=""/>
        <dsp:cNvSpPr/>
      </dsp:nvSpPr>
      <dsp:spPr>
        <a:xfrm>
          <a:off x="205202" y="3545991"/>
          <a:ext cx="373094" cy="373094"/>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783D816D-CB6B-4E1C-A12A-D47E75EE31BE}">
      <dsp:nvSpPr>
        <dsp:cNvPr id="0" name=""/>
        <dsp:cNvSpPr/>
      </dsp:nvSpPr>
      <dsp:spPr>
        <a:xfrm>
          <a:off x="783498" y="3393361"/>
          <a:ext cx="4858476" cy="67835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1792" tIns="71792" rIns="71792" bIns="71792" numCol="1" spcCol="1270" anchor="ctr" anchorCtr="0">
          <a:noAutofit/>
        </a:bodyPr>
        <a:lstStyle/>
        <a:p>
          <a:pPr marL="0" lvl="0" indent="0" algn="l" defTabSz="666750">
            <a:lnSpc>
              <a:spcPct val="90000"/>
            </a:lnSpc>
            <a:spcBef>
              <a:spcPct val="0"/>
            </a:spcBef>
            <a:spcAft>
              <a:spcPct val="35000"/>
            </a:spcAft>
            <a:buNone/>
          </a:pPr>
          <a:r>
            <a:rPr lang="pl-PL" sz="1500" kern="1200" dirty="0"/>
            <a:t>5. wytworzenie w audytorium przekonania o prawdziwości lub słuszności postawionej tezy i fałszywości kontrargumentów</a:t>
          </a:r>
          <a:endParaRPr lang="en-US" sz="1500" kern="1200" dirty="0"/>
        </a:p>
      </dsp:txBody>
      <dsp:txXfrm>
        <a:off x="783498" y="3393361"/>
        <a:ext cx="4858476" cy="678353"/>
      </dsp:txXfrm>
    </dsp:sp>
    <dsp:sp modelId="{6539905C-408A-42DF-B4E7-C6373D425C25}">
      <dsp:nvSpPr>
        <dsp:cNvPr id="0" name=""/>
        <dsp:cNvSpPr/>
      </dsp:nvSpPr>
      <dsp:spPr>
        <a:xfrm>
          <a:off x="0" y="4241304"/>
          <a:ext cx="5641974" cy="678353"/>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01C331C-EFCA-40C8-8A37-26F5AED85486}">
      <dsp:nvSpPr>
        <dsp:cNvPr id="0" name=""/>
        <dsp:cNvSpPr/>
      </dsp:nvSpPr>
      <dsp:spPr>
        <a:xfrm>
          <a:off x="205202" y="4393933"/>
          <a:ext cx="373094" cy="373094"/>
        </a:xfrm>
        <a:prstGeom prst="rect">
          <a:avLst/>
        </a:prstGeom>
        <a:blipFill>
          <a:blip xmlns:r="http://schemas.openxmlformats.org/officeDocument/2006/relationships" r:embed="rId11">
            <a:extLst>
              <a:ext uri="{96DAC541-7B7A-43D3-8B79-37D633B846F1}">
                <asvg:svgBlip xmlns:asvg="http://schemas.microsoft.com/office/drawing/2016/SVG/main" r:embed="rId12"/>
              </a:ext>
            </a:extLst>
          </a:blip>
          <a:srcRect/>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190A624A-729C-46F0-923A-7C3DFFCB0553}">
      <dsp:nvSpPr>
        <dsp:cNvPr id="0" name=""/>
        <dsp:cNvSpPr/>
      </dsp:nvSpPr>
      <dsp:spPr>
        <a:xfrm>
          <a:off x="783498" y="4241304"/>
          <a:ext cx="4858476" cy="67835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1792" tIns="71792" rIns="71792" bIns="71792" numCol="1" spcCol="1270" anchor="ctr" anchorCtr="0">
          <a:noAutofit/>
        </a:bodyPr>
        <a:lstStyle/>
        <a:p>
          <a:pPr marL="0" lvl="0" indent="0" algn="l" defTabSz="666750">
            <a:lnSpc>
              <a:spcPct val="90000"/>
            </a:lnSpc>
            <a:spcBef>
              <a:spcPct val="0"/>
            </a:spcBef>
            <a:spcAft>
              <a:spcPct val="35000"/>
            </a:spcAft>
            <a:buNone/>
          </a:pPr>
          <a:r>
            <a:rPr lang="pl-PL" sz="1500" kern="1200" dirty="0"/>
            <a:t>6. dodatkowo – wskazanie wagi danej tezy z punktu widzenia określonego celu</a:t>
          </a:r>
          <a:endParaRPr lang="en-US" sz="1500" kern="1200" dirty="0"/>
        </a:p>
      </dsp:txBody>
      <dsp:txXfrm>
        <a:off x="783498" y="4241304"/>
        <a:ext cx="4858476" cy="678353"/>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D9DB1BA-766F-4CCE-927C-A02DD34733E2}">
      <dsp:nvSpPr>
        <dsp:cNvPr id="0" name=""/>
        <dsp:cNvSpPr/>
      </dsp:nvSpPr>
      <dsp:spPr>
        <a:xfrm>
          <a:off x="637265" y="918443"/>
          <a:ext cx="1818562" cy="1818562"/>
        </a:xfrm>
        <a:prstGeom prst="round2DiagRect">
          <a:avLst>
            <a:gd name="adj1" fmla="val 29727"/>
            <a:gd name="adj2" fmla="val 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41CF3A5-49EC-4386-82DB-103C4EA0B7CE}">
      <dsp:nvSpPr>
        <dsp:cNvPr id="0" name=""/>
        <dsp:cNvSpPr/>
      </dsp:nvSpPr>
      <dsp:spPr>
        <a:xfrm>
          <a:off x="1024828" y="1306006"/>
          <a:ext cx="1043437" cy="1043437"/>
        </a:xfrm>
        <a:prstGeom prst="rect">
          <a:avLst/>
        </a:prstGeom>
        <a:blipFill>
          <a:blip xmlns:r="http://schemas.openxmlformats.org/officeDocument/2006/relationships" r:embed="rId1">
            <a:extLst>
              <a:ext uri="{96DAC541-7B7A-43D3-8B79-37D633B846F1}">
                <asvg:svgBlip xmlns:asvg="http://schemas.microsoft.com/office/drawing/2016/SVG/main" r:embed="rId2"/>
              </a:ext>
            </a:extLst>
          </a:blip>
          <a:srcRect/>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47AF88A7-9C80-4FA0-B75A-CB16B379F853}">
      <dsp:nvSpPr>
        <dsp:cNvPr id="0" name=""/>
        <dsp:cNvSpPr/>
      </dsp:nvSpPr>
      <dsp:spPr>
        <a:xfrm>
          <a:off x="55922" y="3303444"/>
          <a:ext cx="298125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66750">
            <a:lnSpc>
              <a:spcPct val="90000"/>
            </a:lnSpc>
            <a:spcBef>
              <a:spcPct val="0"/>
            </a:spcBef>
            <a:spcAft>
              <a:spcPct val="35000"/>
            </a:spcAft>
            <a:buNone/>
            <a:defRPr cap="all"/>
          </a:pPr>
          <a:r>
            <a:rPr lang="pl-PL" sz="1500" kern="1200"/>
            <a:t>Dyskusja jako współpraca (dyskusja merytoryczna, rzeczowa) – celem prawda</a:t>
          </a:r>
          <a:endParaRPr lang="en-US" sz="1500" kern="1200"/>
        </a:p>
      </dsp:txBody>
      <dsp:txXfrm>
        <a:off x="55922" y="3303444"/>
        <a:ext cx="2981250" cy="720000"/>
      </dsp:txXfrm>
    </dsp:sp>
    <dsp:sp modelId="{733C4A30-F1AB-431D-BD05-3889D8EBB0A7}">
      <dsp:nvSpPr>
        <dsp:cNvPr id="0" name=""/>
        <dsp:cNvSpPr/>
      </dsp:nvSpPr>
      <dsp:spPr>
        <a:xfrm>
          <a:off x="4140234" y="918443"/>
          <a:ext cx="1818562" cy="1818562"/>
        </a:xfrm>
        <a:prstGeom prst="round2DiagRect">
          <a:avLst>
            <a:gd name="adj1" fmla="val 29727"/>
            <a:gd name="adj2" fmla="val 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FC20271-BEC2-4BAA-97B0-E4656E31CBDA}">
      <dsp:nvSpPr>
        <dsp:cNvPr id="0" name=""/>
        <dsp:cNvSpPr/>
      </dsp:nvSpPr>
      <dsp:spPr>
        <a:xfrm>
          <a:off x="4527797" y="1306006"/>
          <a:ext cx="1043437" cy="1043437"/>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0C4DDD7D-84E4-47B6-815E-60051916F3DA}">
      <dsp:nvSpPr>
        <dsp:cNvPr id="0" name=""/>
        <dsp:cNvSpPr/>
      </dsp:nvSpPr>
      <dsp:spPr>
        <a:xfrm>
          <a:off x="3558890" y="3303444"/>
          <a:ext cx="298125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66750">
            <a:lnSpc>
              <a:spcPct val="90000"/>
            </a:lnSpc>
            <a:spcBef>
              <a:spcPct val="0"/>
            </a:spcBef>
            <a:spcAft>
              <a:spcPct val="35000"/>
            </a:spcAft>
            <a:buNone/>
            <a:defRPr cap="all"/>
          </a:pPr>
          <a:r>
            <a:rPr lang="pl-PL" sz="1500" kern="1200"/>
            <a:t>Dyskusja jako walka (dyskusja retoryczna, polemiczna) – celem zwycięstwo</a:t>
          </a:r>
          <a:endParaRPr lang="en-US" sz="1500" kern="1200"/>
        </a:p>
      </dsp:txBody>
      <dsp:txXfrm>
        <a:off x="3558890" y="3303444"/>
        <a:ext cx="2981250" cy="72000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8BE1389-7F1F-4D7B-9E95-AF4517A3CE22}">
      <dsp:nvSpPr>
        <dsp:cNvPr id="0" name=""/>
        <dsp:cNvSpPr/>
      </dsp:nvSpPr>
      <dsp:spPr>
        <a:xfrm>
          <a:off x="0" y="44037"/>
          <a:ext cx="5641974" cy="909035"/>
        </a:xfrm>
        <a:prstGeom prst="roundRect">
          <a:avLst/>
        </a:prstGeom>
        <a:solidFill>
          <a:schemeClr val="accent5">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pl-PL" sz="2500" kern="1200"/>
            <a:t>Reguła swobody wypowiedzi</a:t>
          </a:r>
          <a:endParaRPr lang="en-US" sz="2500" kern="1200"/>
        </a:p>
      </dsp:txBody>
      <dsp:txXfrm>
        <a:off x="44375" y="88412"/>
        <a:ext cx="5553224" cy="820285"/>
      </dsp:txXfrm>
    </dsp:sp>
    <dsp:sp modelId="{A75DB339-F75F-4DB2-935A-AF72BB4AAC75}">
      <dsp:nvSpPr>
        <dsp:cNvPr id="0" name=""/>
        <dsp:cNvSpPr/>
      </dsp:nvSpPr>
      <dsp:spPr>
        <a:xfrm>
          <a:off x="0" y="1025072"/>
          <a:ext cx="5641974" cy="909035"/>
        </a:xfrm>
        <a:prstGeom prst="roundRect">
          <a:avLst/>
        </a:prstGeom>
        <a:solidFill>
          <a:schemeClr val="accent5">
            <a:hueOff val="589196"/>
            <a:satOff val="-2817"/>
            <a:lumOff val="3088"/>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pl-PL" sz="2500" kern="1200"/>
            <a:t>Reguła odpowiedzialności za własne poglądy</a:t>
          </a:r>
          <a:endParaRPr lang="en-US" sz="2500" kern="1200"/>
        </a:p>
      </dsp:txBody>
      <dsp:txXfrm>
        <a:off x="44375" y="1069447"/>
        <a:ext cx="5553224" cy="820285"/>
      </dsp:txXfrm>
    </dsp:sp>
    <dsp:sp modelId="{BE62EBAA-C596-4ECE-9AB4-3A91067B7F3C}">
      <dsp:nvSpPr>
        <dsp:cNvPr id="0" name=""/>
        <dsp:cNvSpPr/>
      </dsp:nvSpPr>
      <dsp:spPr>
        <a:xfrm>
          <a:off x="0" y="2006107"/>
          <a:ext cx="5641974" cy="909035"/>
        </a:xfrm>
        <a:prstGeom prst="roundRect">
          <a:avLst/>
        </a:prstGeom>
        <a:solidFill>
          <a:schemeClr val="accent5">
            <a:hueOff val="1178392"/>
            <a:satOff val="-5635"/>
            <a:lumOff val="6177"/>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pl-PL" sz="2500" kern="1200"/>
            <a:t>Reguła uczciwości wobec stanowiska rozmówcy</a:t>
          </a:r>
          <a:endParaRPr lang="en-US" sz="2500" kern="1200"/>
        </a:p>
      </dsp:txBody>
      <dsp:txXfrm>
        <a:off x="44375" y="2050482"/>
        <a:ext cx="5553224" cy="820285"/>
      </dsp:txXfrm>
    </dsp:sp>
    <dsp:sp modelId="{1ED0D168-4E6F-4127-9902-2A1E03025C7F}">
      <dsp:nvSpPr>
        <dsp:cNvPr id="0" name=""/>
        <dsp:cNvSpPr/>
      </dsp:nvSpPr>
      <dsp:spPr>
        <a:xfrm>
          <a:off x="0" y="2987142"/>
          <a:ext cx="5641974" cy="909035"/>
        </a:xfrm>
        <a:prstGeom prst="roundRect">
          <a:avLst/>
        </a:prstGeom>
        <a:solidFill>
          <a:schemeClr val="accent5">
            <a:hueOff val="1767588"/>
            <a:satOff val="-8452"/>
            <a:lumOff val="9265"/>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pl-PL" sz="2500" kern="1200"/>
            <a:t>Reguła trzymania się meritum sprawy</a:t>
          </a:r>
          <a:endParaRPr lang="en-US" sz="2500" kern="1200"/>
        </a:p>
      </dsp:txBody>
      <dsp:txXfrm>
        <a:off x="44375" y="3031517"/>
        <a:ext cx="5553224" cy="820285"/>
      </dsp:txXfrm>
    </dsp:sp>
    <dsp:sp modelId="{4BCFB0C4-9A8E-4C0B-9865-5FBF724A04E8}">
      <dsp:nvSpPr>
        <dsp:cNvPr id="0" name=""/>
        <dsp:cNvSpPr/>
      </dsp:nvSpPr>
      <dsp:spPr>
        <a:xfrm>
          <a:off x="0" y="3968177"/>
          <a:ext cx="5641974" cy="909035"/>
        </a:xfrm>
        <a:prstGeom prst="roundRect">
          <a:avLst/>
        </a:prstGeom>
        <a:solidFill>
          <a:schemeClr val="accent5">
            <a:hueOff val="2356783"/>
            <a:satOff val="-11270"/>
            <a:lumOff val="12353"/>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pl-PL" sz="2500" kern="1200"/>
            <a:t>Reguła stosowania poprawnych schematów argumentacyjnych</a:t>
          </a:r>
          <a:endParaRPr lang="en-US" sz="2500" kern="1200"/>
        </a:p>
      </dsp:txBody>
      <dsp:txXfrm>
        <a:off x="44375" y="4012552"/>
        <a:ext cx="5553224" cy="820285"/>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23E00F2-F9D4-4088-84AC-9F941C3DBEA9}">
      <dsp:nvSpPr>
        <dsp:cNvPr id="0" name=""/>
        <dsp:cNvSpPr/>
      </dsp:nvSpPr>
      <dsp:spPr>
        <a:xfrm>
          <a:off x="1615851" y="2998"/>
          <a:ext cx="3089790" cy="1853874"/>
        </a:xfrm>
        <a:prstGeom prst="rect">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6210" tIns="156210" rIns="156210" bIns="156210" numCol="1" spcCol="1270" anchor="ctr" anchorCtr="0">
          <a:noAutofit/>
        </a:bodyPr>
        <a:lstStyle/>
        <a:p>
          <a:pPr marL="0" lvl="0" indent="0" algn="ctr" defTabSz="1822450">
            <a:lnSpc>
              <a:spcPct val="90000"/>
            </a:lnSpc>
            <a:spcBef>
              <a:spcPct val="0"/>
            </a:spcBef>
            <a:spcAft>
              <a:spcPct val="35000"/>
            </a:spcAft>
            <a:buNone/>
          </a:pPr>
          <a:r>
            <a:rPr lang="pl-PL" sz="4100" kern="1200"/>
            <a:t>argument </a:t>
          </a:r>
          <a:r>
            <a:rPr lang="pl-PL" sz="4100" i="1" kern="1200"/>
            <a:t>ad baculum</a:t>
          </a:r>
          <a:endParaRPr lang="en-US" sz="4100" kern="1200"/>
        </a:p>
      </dsp:txBody>
      <dsp:txXfrm>
        <a:off x="1615851" y="2998"/>
        <a:ext cx="3089790" cy="1853874"/>
      </dsp:txXfrm>
    </dsp:sp>
    <dsp:sp modelId="{09CA7F8E-1CB2-4AB8-86AD-EE4584E611A7}">
      <dsp:nvSpPr>
        <dsp:cNvPr id="0" name=""/>
        <dsp:cNvSpPr/>
      </dsp:nvSpPr>
      <dsp:spPr>
        <a:xfrm>
          <a:off x="5014620" y="2998"/>
          <a:ext cx="3089790" cy="1853874"/>
        </a:xfrm>
        <a:prstGeom prst="rect">
          <a:avLst/>
        </a:prstGeom>
        <a:solidFill>
          <a:schemeClr val="accent2">
            <a:hueOff val="-441124"/>
            <a:satOff val="497"/>
            <a:lumOff val="1177"/>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6210" tIns="156210" rIns="156210" bIns="156210" numCol="1" spcCol="1270" anchor="ctr" anchorCtr="0">
          <a:noAutofit/>
        </a:bodyPr>
        <a:lstStyle/>
        <a:p>
          <a:pPr marL="0" lvl="0" indent="0" algn="ctr" defTabSz="1822450">
            <a:lnSpc>
              <a:spcPct val="90000"/>
            </a:lnSpc>
            <a:spcBef>
              <a:spcPct val="0"/>
            </a:spcBef>
            <a:spcAft>
              <a:spcPct val="35000"/>
            </a:spcAft>
            <a:buNone/>
          </a:pPr>
          <a:r>
            <a:rPr lang="pl-PL" sz="4100" kern="1200" dirty="0"/>
            <a:t>argument</a:t>
          </a:r>
          <a:r>
            <a:rPr lang="pl-PL" sz="4100" i="1" kern="1200" dirty="0"/>
            <a:t> ad </a:t>
          </a:r>
          <a:r>
            <a:rPr lang="pl-PL" sz="4100" i="1" kern="1200" dirty="0" err="1"/>
            <a:t>misericordiam</a:t>
          </a:r>
          <a:endParaRPr lang="en-US" sz="4100" kern="1200" dirty="0"/>
        </a:p>
      </dsp:txBody>
      <dsp:txXfrm>
        <a:off x="5014620" y="2998"/>
        <a:ext cx="3089790" cy="1853874"/>
      </dsp:txXfrm>
    </dsp:sp>
    <dsp:sp modelId="{EFDE1727-363C-49CC-AE08-328D3BFD6A74}">
      <dsp:nvSpPr>
        <dsp:cNvPr id="0" name=""/>
        <dsp:cNvSpPr/>
      </dsp:nvSpPr>
      <dsp:spPr>
        <a:xfrm>
          <a:off x="1615851" y="2165852"/>
          <a:ext cx="3089790" cy="1853874"/>
        </a:xfrm>
        <a:prstGeom prst="rect">
          <a:avLst/>
        </a:prstGeom>
        <a:solidFill>
          <a:schemeClr val="accent2">
            <a:hueOff val="-882249"/>
            <a:satOff val="995"/>
            <a:lumOff val="2353"/>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6210" tIns="156210" rIns="156210" bIns="156210" numCol="1" spcCol="1270" anchor="ctr" anchorCtr="0">
          <a:noAutofit/>
        </a:bodyPr>
        <a:lstStyle/>
        <a:p>
          <a:pPr marL="0" lvl="0" indent="0" algn="ctr" defTabSz="1822450">
            <a:lnSpc>
              <a:spcPct val="90000"/>
            </a:lnSpc>
            <a:spcBef>
              <a:spcPct val="0"/>
            </a:spcBef>
            <a:spcAft>
              <a:spcPct val="35000"/>
            </a:spcAft>
            <a:buNone/>
          </a:pPr>
          <a:r>
            <a:rPr lang="pl-PL" sz="4100" kern="1200"/>
            <a:t>argument </a:t>
          </a:r>
          <a:r>
            <a:rPr lang="pl-PL" sz="4100" i="1" kern="1200"/>
            <a:t>ad personam</a:t>
          </a:r>
          <a:endParaRPr lang="en-US" sz="4100" kern="1200"/>
        </a:p>
      </dsp:txBody>
      <dsp:txXfrm>
        <a:off x="1615851" y="2165852"/>
        <a:ext cx="3089790" cy="1853874"/>
      </dsp:txXfrm>
    </dsp:sp>
    <dsp:sp modelId="{3587130D-408D-4C6C-B788-CB0E52D67B52}">
      <dsp:nvSpPr>
        <dsp:cNvPr id="0" name=""/>
        <dsp:cNvSpPr/>
      </dsp:nvSpPr>
      <dsp:spPr>
        <a:xfrm>
          <a:off x="5014620" y="2165852"/>
          <a:ext cx="3089790" cy="1853874"/>
        </a:xfrm>
        <a:prstGeom prst="rect">
          <a:avLst/>
        </a:prstGeom>
        <a:solidFill>
          <a:schemeClr val="accent2">
            <a:hueOff val="-1323373"/>
            <a:satOff val="1492"/>
            <a:lumOff val="353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6210" tIns="156210" rIns="156210" bIns="156210" numCol="1" spcCol="1270" anchor="ctr" anchorCtr="0">
          <a:noAutofit/>
        </a:bodyPr>
        <a:lstStyle/>
        <a:p>
          <a:pPr marL="0" lvl="0" indent="0" algn="ctr" defTabSz="1822450">
            <a:lnSpc>
              <a:spcPct val="90000"/>
            </a:lnSpc>
            <a:spcBef>
              <a:spcPct val="0"/>
            </a:spcBef>
            <a:spcAft>
              <a:spcPct val="35000"/>
            </a:spcAft>
            <a:buNone/>
          </a:pPr>
          <a:r>
            <a:rPr lang="pl-PL" sz="4100" i="1" kern="1200"/>
            <a:t>potok słów</a:t>
          </a:r>
          <a:endParaRPr lang="en-US" sz="4100" kern="1200"/>
        </a:p>
      </dsp:txBody>
      <dsp:txXfrm>
        <a:off x="5014620" y="2165852"/>
        <a:ext cx="3089790" cy="1853874"/>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23E00F2-F9D4-4088-84AC-9F941C3DBEA9}">
      <dsp:nvSpPr>
        <dsp:cNvPr id="0" name=""/>
        <dsp:cNvSpPr/>
      </dsp:nvSpPr>
      <dsp:spPr>
        <a:xfrm>
          <a:off x="1615851" y="2998"/>
          <a:ext cx="3089790" cy="1853874"/>
        </a:xfrm>
        <a:prstGeom prst="rect">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3830" tIns="163830" rIns="163830" bIns="163830" numCol="1" spcCol="1270" anchor="ctr" anchorCtr="0">
          <a:noAutofit/>
        </a:bodyPr>
        <a:lstStyle/>
        <a:p>
          <a:pPr marL="0" lvl="0" indent="0" algn="ctr" defTabSz="1911350">
            <a:lnSpc>
              <a:spcPct val="90000"/>
            </a:lnSpc>
            <a:spcBef>
              <a:spcPct val="0"/>
            </a:spcBef>
            <a:spcAft>
              <a:spcPct val="35000"/>
            </a:spcAft>
            <a:buNone/>
          </a:pPr>
          <a:r>
            <a:rPr lang="pl-PL" sz="4300" kern="1200" dirty="0"/>
            <a:t>argument </a:t>
          </a:r>
          <a:r>
            <a:rPr lang="pl-PL" sz="4300" i="1" kern="1200" dirty="0"/>
            <a:t>ad </a:t>
          </a:r>
          <a:r>
            <a:rPr lang="pl-PL" sz="4300" i="1" kern="1200" dirty="0" err="1"/>
            <a:t>ignorantiam</a:t>
          </a:r>
          <a:endParaRPr lang="en-US" sz="4300" kern="1200" dirty="0"/>
        </a:p>
      </dsp:txBody>
      <dsp:txXfrm>
        <a:off x="1615851" y="2998"/>
        <a:ext cx="3089790" cy="1853874"/>
      </dsp:txXfrm>
    </dsp:sp>
    <dsp:sp modelId="{09CA7F8E-1CB2-4AB8-86AD-EE4584E611A7}">
      <dsp:nvSpPr>
        <dsp:cNvPr id="0" name=""/>
        <dsp:cNvSpPr/>
      </dsp:nvSpPr>
      <dsp:spPr>
        <a:xfrm>
          <a:off x="5014620" y="2998"/>
          <a:ext cx="3089790" cy="1853874"/>
        </a:xfrm>
        <a:prstGeom prst="rect">
          <a:avLst/>
        </a:prstGeom>
        <a:solidFill>
          <a:schemeClr val="accent2">
            <a:hueOff val="-441124"/>
            <a:satOff val="497"/>
            <a:lumOff val="1177"/>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3830" tIns="163830" rIns="163830" bIns="163830" numCol="1" spcCol="1270" anchor="ctr" anchorCtr="0">
          <a:noAutofit/>
        </a:bodyPr>
        <a:lstStyle/>
        <a:p>
          <a:pPr marL="0" lvl="0" indent="0" algn="ctr" defTabSz="1911350">
            <a:lnSpc>
              <a:spcPct val="90000"/>
            </a:lnSpc>
            <a:spcBef>
              <a:spcPct val="0"/>
            </a:spcBef>
            <a:spcAft>
              <a:spcPct val="35000"/>
            </a:spcAft>
            <a:buNone/>
          </a:pPr>
          <a:r>
            <a:rPr lang="pl-PL" sz="4300" kern="1200" dirty="0"/>
            <a:t>ucieczka definicyjna</a:t>
          </a:r>
          <a:endParaRPr lang="en-US" sz="4300" kern="1200" dirty="0"/>
        </a:p>
      </dsp:txBody>
      <dsp:txXfrm>
        <a:off x="5014620" y="2998"/>
        <a:ext cx="3089790" cy="1853874"/>
      </dsp:txXfrm>
    </dsp:sp>
    <dsp:sp modelId="{EFDE1727-363C-49CC-AE08-328D3BFD6A74}">
      <dsp:nvSpPr>
        <dsp:cNvPr id="0" name=""/>
        <dsp:cNvSpPr/>
      </dsp:nvSpPr>
      <dsp:spPr>
        <a:xfrm>
          <a:off x="1615851" y="2165852"/>
          <a:ext cx="3089790" cy="1853874"/>
        </a:xfrm>
        <a:prstGeom prst="rect">
          <a:avLst/>
        </a:prstGeom>
        <a:solidFill>
          <a:schemeClr val="accent2">
            <a:hueOff val="-882249"/>
            <a:satOff val="995"/>
            <a:lumOff val="2353"/>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3830" tIns="163830" rIns="163830" bIns="163830" numCol="1" spcCol="1270" anchor="ctr" anchorCtr="0">
          <a:noAutofit/>
        </a:bodyPr>
        <a:lstStyle/>
        <a:p>
          <a:pPr marL="0" lvl="0" indent="0" algn="ctr" defTabSz="1911350">
            <a:lnSpc>
              <a:spcPct val="90000"/>
            </a:lnSpc>
            <a:spcBef>
              <a:spcPct val="0"/>
            </a:spcBef>
            <a:spcAft>
              <a:spcPct val="35000"/>
            </a:spcAft>
            <a:buNone/>
          </a:pPr>
          <a:r>
            <a:rPr lang="pl-PL" sz="4300" kern="1200" dirty="0"/>
            <a:t>asekuracja</a:t>
          </a:r>
          <a:endParaRPr lang="en-US" sz="4300" kern="1200" dirty="0"/>
        </a:p>
      </dsp:txBody>
      <dsp:txXfrm>
        <a:off x="1615851" y="2165852"/>
        <a:ext cx="3089790" cy="1853874"/>
      </dsp:txXfrm>
    </dsp:sp>
    <dsp:sp modelId="{3587130D-408D-4C6C-B788-CB0E52D67B52}">
      <dsp:nvSpPr>
        <dsp:cNvPr id="0" name=""/>
        <dsp:cNvSpPr/>
      </dsp:nvSpPr>
      <dsp:spPr>
        <a:xfrm>
          <a:off x="5014620" y="2165852"/>
          <a:ext cx="3089790" cy="1853874"/>
        </a:xfrm>
        <a:prstGeom prst="rect">
          <a:avLst/>
        </a:prstGeom>
        <a:solidFill>
          <a:schemeClr val="accent2">
            <a:hueOff val="-1323373"/>
            <a:satOff val="1492"/>
            <a:lumOff val="353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3830" tIns="163830" rIns="163830" bIns="163830" numCol="1" spcCol="1270" anchor="ctr" anchorCtr="0">
          <a:noAutofit/>
        </a:bodyPr>
        <a:lstStyle/>
        <a:p>
          <a:pPr marL="0" lvl="0" indent="0" algn="ctr" defTabSz="1911350">
            <a:lnSpc>
              <a:spcPct val="90000"/>
            </a:lnSpc>
            <a:spcBef>
              <a:spcPct val="0"/>
            </a:spcBef>
            <a:spcAft>
              <a:spcPct val="35000"/>
            </a:spcAft>
            <a:buNone/>
          </a:pPr>
          <a:r>
            <a:rPr lang="pl-PL" sz="4300" kern="1200" dirty="0"/>
            <a:t>ruchome stanowisko</a:t>
          </a:r>
          <a:endParaRPr lang="en-US" sz="4300" kern="1200" dirty="0"/>
        </a:p>
      </dsp:txBody>
      <dsp:txXfrm>
        <a:off x="5014620" y="2165852"/>
        <a:ext cx="3089790" cy="1853874"/>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4724295-9AE5-495C-8CA5-6A7756F04613}">
      <dsp:nvSpPr>
        <dsp:cNvPr id="0" name=""/>
        <dsp:cNvSpPr/>
      </dsp:nvSpPr>
      <dsp:spPr>
        <a:xfrm>
          <a:off x="0" y="36934"/>
          <a:ext cx="3037581" cy="1822549"/>
        </a:xfrm>
        <a:prstGeom prst="rect">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ctr" defTabSz="1289050">
            <a:lnSpc>
              <a:spcPct val="90000"/>
            </a:lnSpc>
            <a:spcBef>
              <a:spcPct val="0"/>
            </a:spcBef>
            <a:spcAft>
              <a:spcPct val="35000"/>
            </a:spcAft>
            <a:buNone/>
            <a:defRPr cap="all"/>
          </a:pPr>
          <a:r>
            <a:rPr lang="pl-PL" sz="2900" kern="1200"/>
            <a:t>słomiana kukła</a:t>
          </a:r>
          <a:endParaRPr lang="en-US" sz="2900" kern="1200"/>
        </a:p>
      </dsp:txBody>
      <dsp:txXfrm>
        <a:off x="0" y="36934"/>
        <a:ext cx="3037581" cy="1822549"/>
      </dsp:txXfrm>
    </dsp:sp>
    <dsp:sp modelId="{0FFA754A-51F7-4DAA-A655-CC4D5A88C9DE}">
      <dsp:nvSpPr>
        <dsp:cNvPr id="0" name=""/>
        <dsp:cNvSpPr/>
      </dsp:nvSpPr>
      <dsp:spPr>
        <a:xfrm>
          <a:off x="3341340" y="36934"/>
          <a:ext cx="3037581" cy="1822549"/>
        </a:xfrm>
        <a:prstGeom prst="rect">
          <a:avLst/>
        </a:prstGeom>
        <a:solidFill>
          <a:schemeClr val="accent2">
            <a:hueOff val="-264675"/>
            <a:satOff val="298"/>
            <a:lumOff val="706"/>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ctr" defTabSz="1289050">
            <a:lnSpc>
              <a:spcPct val="90000"/>
            </a:lnSpc>
            <a:spcBef>
              <a:spcPct val="0"/>
            </a:spcBef>
            <a:spcAft>
              <a:spcPct val="35000"/>
            </a:spcAft>
            <a:buNone/>
            <a:defRPr cap="all"/>
          </a:pPr>
          <a:r>
            <a:rPr lang="pl-PL" sz="2900" kern="1200"/>
            <a:t>prowokowanie do przesady</a:t>
          </a:r>
          <a:endParaRPr lang="en-US" sz="2900" kern="1200"/>
        </a:p>
      </dsp:txBody>
      <dsp:txXfrm>
        <a:off x="3341340" y="36934"/>
        <a:ext cx="3037581" cy="1822549"/>
      </dsp:txXfrm>
    </dsp:sp>
    <dsp:sp modelId="{E3F2948B-DB9B-4D2E-B7DC-BCFC5FF31260}">
      <dsp:nvSpPr>
        <dsp:cNvPr id="0" name=""/>
        <dsp:cNvSpPr/>
      </dsp:nvSpPr>
      <dsp:spPr>
        <a:xfrm>
          <a:off x="6682680" y="36934"/>
          <a:ext cx="3037581" cy="1822549"/>
        </a:xfrm>
        <a:prstGeom prst="rect">
          <a:avLst/>
        </a:prstGeom>
        <a:solidFill>
          <a:schemeClr val="accent2">
            <a:hueOff val="-529349"/>
            <a:satOff val="597"/>
            <a:lumOff val="1412"/>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ctr" defTabSz="1289050">
            <a:lnSpc>
              <a:spcPct val="90000"/>
            </a:lnSpc>
            <a:spcBef>
              <a:spcPct val="0"/>
            </a:spcBef>
            <a:spcAft>
              <a:spcPct val="35000"/>
            </a:spcAft>
            <a:buNone/>
            <a:defRPr cap="all"/>
          </a:pPr>
          <a:r>
            <a:rPr lang="pl-PL" sz="2900" kern="1200"/>
            <a:t>fałszywe zwycięstwo</a:t>
          </a:r>
          <a:endParaRPr lang="en-US" sz="2900" kern="1200"/>
        </a:p>
      </dsp:txBody>
      <dsp:txXfrm>
        <a:off x="6682680" y="36934"/>
        <a:ext cx="3037581" cy="1822549"/>
      </dsp:txXfrm>
    </dsp:sp>
    <dsp:sp modelId="{E982A53A-E4FD-4748-A9D3-C86CDAFB7A85}">
      <dsp:nvSpPr>
        <dsp:cNvPr id="0" name=""/>
        <dsp:cNvSpPr/>
      </dsp:nvSpPr>
      <dsp:spPr>
        <a:xfrm>
          <a:off x="0" y="2163241"/>
          <a:ext cx="3037581" cy="1822549"/>
        </a:xfrm>
        <a:prstGeom prst="rect">
          <a:avLst/>
        </a:prstGeom>
        <a:solidFill>
          <a:schemeClr val="accent2">
            <a:hueOff val="-794024"/>
            <a:satOff val="895"/>
            <a:lumOff val="2118"/>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ctr" defTabSz="1289050">
            <a:lnSpc>
              <a:spcPct val="90000"/>
            </a:lnSpc>
            <a:spcBef>
              <a:spcPct val="0"/>
            </a:spcBef>
            <a:spcAft>
              <a:spcPct val="35000"/>
            </a:spcAft>
            <a:buNone/>
            <a:defRPr cap="all"/>
          </a:pPr>
          <a:r>
            <a:rPr lang="pl-PL" sz="2900" kern="1200"/>
            <a:t>błahe wątpliwości</a:t>
          </a:r>
          <a:endParaRPr lang="en-US" sz="2900" kern="1200"/>
        </a:p>
      </dsp:txBody>
      <dsp:txXfrm>
        <a:off x="0" y="2163241"/>
        <a:ext cx="3037581" cy="1822549"/>
      </dsp:txXfrm>
    </dsp:sp>
    <dsp:sp modelId="{D17437F7-9C1F-41DE-B391-0ECB5843FAF1}">
      <dsp:nvSpPr>
        <dsp:cNvPr id="0" name=""/>
        <dsp:cNvSpPr/>
      </dsp:nvSpPr>
      <dsp:spPr>
        <a:xfrm>
          <a:off x="3341340" y="2163241"/>
          <a:ext cx="3037581" cy="1822549"/>
        </a:xfrm>
        <a:prstGeom prst="rect">
          <a:avLst/>
        </a:prstGeom>
        <a:solidFill>
          <a:schemeClr val="accent2">
            <a:hueOff val="-1058698"/>
            <a:satOff val="1194"/>
            <a:lumOff val="2824"/>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ctr" defTabSz="1289050">
            <a:lnSpc>
              <a:spcPct val="90000"/>
            </a:lnSpc>
            <a:spcBef>
              <a:spcPct val="0"/>
            </a:spcBef>
            <a:spcAft>
              <a:spcPct val="35000"/>
            </a:spcAft>
            <a:buNone/>
            <a:defRPr cap="all"/>
          </a:pPr>
          <a:r>
            <a:rPr lang="pl-PL" sz="2900" kern="1200"/>
            <a:t>argument </a:t>
          </a:r>
          <a:r>
            <a:rPr lang="pl-PL" sz="2900" i="1" kern="1200"/>
            <a:t>ad auditores</a:t>
          </a:r>
          <a:endParaRPr lang="en-US" sz="2900" kern="1200"/>
        </a:p>
      </dsp:txBody>
      <dsp:txXfrm>
        <a:off x="3341340" y="2163241"/>
        <a:ext cx="3037581" cy="1822549"/>
      </dsp:txXfrm>
    </dsp:sp>
    <dsp:sp modelId="{AFFA8AB6-F2CB-4377-AF01-93FBF30F7EE9}">
      <dsp:nvSpPr>
        <dsp:cNvPr id="0" name=""/>
        <dsp:cNvSpPr/>
      </dsp:nvSpPr>
      <dsp:spPr>
        <a:xfrm>
          <a:off x="6682680" y="2163241"/>
          <a:ext cx="3037581" cy="1822549"/>
        </a:xfrm>
        <a:prstGeom prst="rect">
          <a:avLst/>
        </a:prstGeom>
        <a:solidFill>
          <a:schemeClr val="accent2">
            <a:hueOff val="-1323373"/>
            <a:satOff val="1492"/>
            <a:lumOff val="353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ctr" defTabSz="1289050">
            <a:lnSpc>
              <a:spcPct val="90000"/>
            </a:lnSpc>
            <a:spcBef>
              <a:spcPct val="0"/>
            </a:spcBef>
            <a:spcAft>
              <a:spcPct val="35000"/>
            </a:spcAft>
            <a:buNone/>
            <a:defRPr cap="all"/>
          </a:pPr>
          <a:r>
            <a:rPr lang="pl-PL" sz="2900" kern="1200"/>
            <a:t>fałszywa alternatywa (bifurkacja)</a:t>
          </a:r>
          <a:endParaRPr lang="en-US" sz="2900" kern="1200"/>
        </a:p>
      </dsp:txBody>
      <dsp:txXfrm>
        <a:off x="6682680" y="2163241"/>
        <a:ext cx="3037581" cy="1822549"/>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7CC45DE-E400-49E4-9AAA-1F64B69912EC}">
      <dsp:nvSpPr>
        <dsp:cNvPr id="0" name=""/>
        <dsp:cNvSpPr/>
      </dsp:nvSpPr>
      <dsp:spPr>
        <a:xfrm>
          <a:off x="1615851" y="2998"/>
          <a:ext cx="3089790" cy="1853874"/>
        </a:xfrm>
        <a:prstGeom prst="rect">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9070" tIns="179070" rIns="179070" bIns="179070" numCol="1" spcCol="1270" anchor="ctr" anchorCtr="0">
          <a:noAutofit/>
        </a:bodyPr>
        <a:lstStyle/>
        <a:p>
          <a:pPr marL="0" lvl="0" indent="0" algn="ctr" defTabSz="2089150">
            <a:lnSpc>
              <a:spcPct val="90000"/>
            </a:lnSpc>
            <a:spcBef>
              <a:spcPct val="0"/>
            </a:spcBef>
            <a:spcAft>
              <a:spcPct val="35000"/>
            </a:spcAft>
            <a:buNone/>
          </a:pPr>
          <a:r>
            <a:rPr lang="pl-PL" sz="4700" kern="1200"/>
            <a:t>zmiana tematu</a:t>
          </a:r>
          <a:endParaRPr lang="en-US" sz="4700" kern="1200"/>
        </a:p>
      </dsp:txBody>
      <dsp:txXfrm>
        <a:off x="1615851" y="2998"/>
        <a:ext cx="3089790" cy="1853874"/>
      </dsp:txXfrm>
    </dsp:sp>
    <dsp:sp modelId="{B978E590-A645-4128-9F58-25B5015A4F63}">
      <dsp:nvSpPr>
        <dsp:cNvPr id="0" name=""/>
        <dsp:cNvSpPr/>
      </dsp:nvSpPr>
      <dsp:spPr>
        <a:xfrm>
          <a:off x="5014620" y="2998"/>
          <a:ext cx="3089790" cy="1853874"/>
        </a:xfrm>
        <a:prstGeom prst="rect">
          <a:avLst/>
        </a:prstGeom>
        <a:solidFill>
          <a:schemeClr val="accent2">
            <a:hueOff val="-441124"/>
            <a:satOff val="497"/>
            <a:lumOff val="1177"/>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9070" tIns="179070" rIns="179070" bIns="179070" numCol="1" spcCol="1270" anchor="ctr" anchorCtr="0">
          <a:noAutofit/>
        </a:bodyPr>
        <a:lstStyle/>
        <a:p>
          <a:pPr marL="0" lvl="0" indent="0" algn="ctr" defTabSz="2089150">
            <a:lnSpc>
              <a:spcPct val="90000"/>
            </a:lnSpc>
            <a:spcBef>
              <a:spcPct val="0"/>
            </a:spcBef>
            <a:spcAft>
              <a:spcPct val="35000"/>
            </a:spcAft>
            <a:buNone/>
          </a:pPr>
          <a:r>
            <a:rPr lang="pl-PL" sz="4700" kern="1200"/>
            <a:t>nieistotna teza</a:t>
          </a:r>
          <a:endParaRPr lang="en-US" sz="4700" kern="1200"/>
        </a:p>
      </dsp:txBody>
      <dsp:txXfrm>
        <a:off x="5014620" y="2998"/>
        <a:ext cx="3089790" cy="1853874"/>
      </dsp:txXfrm>
    </dsp:sp>
    <dsp:sp modelId="{5BE71614-7EF7-4ABF-8185-8FDCC26D25BA}">
      <dsp:nvSpPr>
        <dsp:cNvPr id="0" name=""/>
        <dsp:cNvSpPr/>
      </dsp:nvSpPr>
      <dsp:spPr>
        <a:xfrm>
          <a:off x="1615851" y="2165852"/>
          <a:ext cx="3089790" cy="1853874"/>
        </a:xfrm>
        <a:prstGeom prst="rect">
          <a:avLst/>
        </a:prstGeom>
        <a:solidFill>
          <a:schemeClr val="accent2">
            <a:hueOff val="-882249"/>
            <a:satOff val="995"/>
            <a:lumOff val="2353"/>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9070" tIns="179070" rIns="179070" bIns="179070" numCol="1" spcCol="1270" anchor="ctr" anchorCtr="0">
          <a:noAutofit/>
        </a:bodyPr>
        <a:lstStyle/>
        <a:p>
          <a:pPr marL="0" lvl="0" indent="0" algn="ctr" defTabSz="2089150">
            <a:lnSpc>
              <a:spcPct val="90000"/>
            </a:lnSpc>
            <a:spcBef>
              <a:spcPct val="0"/>
            </a:spcBef>
            <a:spcAft>
              <a:spcPct val="35000"/>
            </a:spcAft>
            <a:buNone/>
          </a:pPr>
          <a:r>
            <a:rPr lang="pl-PL" sz="4700" kern="1200"/>
            <a:t>ucieczka w ogólniki</a:t>
          </a:r>
          <a:endParaRPr lang="en-US" sz="4700" kern="1200"/>
        </a:p>
      </dsp:txBody>
      <dsp:txXfrm>
        <a:off x="1615851" y="2165852"/>
        <a:ext cx="3089790" cy="1853874"/>
      </dsp:txXfrm>
    </dsp:sp>
    <dsp:sp modelId="{B8B40615-BB9C-469E-8852-3E33BD883A3B}">
      <dsp:nvSpPr>
        <dsp:cNvPr id="0" name=""/>
        <dsp:cNvSpPr/>
      </dsp:nvSpPr>
      <dsp:spPr>
        <a:xfrm>
          <a:off x="5014620" y="2165852"/>
          <a:ext cx="3089790" cy="1853874"/>
        </a:xfrm>
        <a:prstGeom prst="rect">
          <a:avLst/>
        </a:prstGeom>
        <a:solidFill>
          <a:schemeClr val="accent2">
            <a:hueOff val="-1323373"/>
            <a:satOff val="1492"/>
            <a:lumOff val="353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9070" tIns="179070" rIns="179070" bIns="179070" numCol="1" spcCol="1270" anchor="ctr" anchorCtr="0">
          <a:noAutofit/>
        </a:bodyPr>
        <a:lstStyle/>
        <a:p>
          <a:pPr marL="0" lvl="0" indent="0" algn="ctr" defTabSz="2089150">
            <a:lnSpc>
              <a:spcPct val="90000"/>
            </a:lnSpc>
            <a:spcBef>
              <a:spcPct val="0"/>
            </a:spcBef>
            <a:spcAft>
              <a:spcPct val="35000"/>
            </a:spcAft>
            <a:buNone/>
          </a:pPr>
          <a:r>
            <a:rPr lang="pl-PL" sz="4700" kern="1200"/>
            <a:t>argument </a:t>
          </a:r>
          <a:r>
            <a:rPr lang="pl-PL" sz="4700" i="1" kern="1200"/>
            <a:t>ad populum</a:t>
          </a:r>
          <a:endParaRPr lang="en-US" sz="4700" kern="1200"/>
        </a:p>
      </dsp:txBody>
      <dsp:txXfrm>
        <a:off x="5014620" y="2165852"/>
        <a:ext cx="3089790" cy="1853874"/>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3.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4.xml><?xml version="1.0" encoding="utf-8"?>
<dgm:layoutDef xmlns:dgm="http://schemas.openxmlformats.org/drawingml/2006/diagram" xmlns:a="http://schemas.openxmlformats.org/drawingml/2006/main" uniqueId="urn:microsoft.com/office/officeart/2018/5/layout/IconLeafLabelList">
  <dgm:title val="Icon Leaf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4"/>
          <dgm:constr type="h" for="des" forName="compNode" op="equ"/>
          <dgm:constr type="h" for="des" forName="textRect" op="equ"/>
        </dgm:constrLst>
      </dgm:if>
      <dgm:if name="Name5" axis="ch" ptType="node" func="cnt" op="lte" val="3">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0"/>
          <dgm:constr type="h" for="des" forName="compNode" op="equ"/>
          <dgm:constr type="h" for="des" forName="textRect" op="equ"/>
        </dgm:constrLst>
      </dgm:if>
      <dgm:if name="Name6"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2"/>
          <dgm:constr type="h" for="des" forName="compNode" op="equ"/>
          <dgm:constr type="h" for="des" forName="textRect" op="equ"/>
        </dgm:constrLst>
      </dgm:if>
      <dgm:else name="Name7">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8" axis="ch" ptType="node">
      <dgm:layoutNode name="compNode">
        <dgm:alg type="composite"/>
        <dgm:shape xmlns:r="http://schemas.openxmlformats.org/officeDocument/2006/relationships" r:blip="">
          <dgm:adjLst/>
        </dgm:shape>
        <dgm:presOf axis="self"/>
        <dgm:constrLst>
          <dgm:constr type="w" for="ch" forName="iconBgRect" refType="w" fact="0.61"/>
          <dgm:constr type="h" for="ch" forName="iconBgRect" refType="w" refFor="ch" refForName="iconBgRect"/>
          <dgm:constr type="t" for="ch" forName="iconBgRect"/>
          <dgm:constr type="ctrX" for="ch" forName="iconBgRect" refType="w" fact="0.5"/>
          <dgm:constr type="w" for="ch" forName="iconRect" refType="w" fact="0.35"/>
          <dgm:constr type="h" for="ch" forName="iconRect" refType="w" refFor="ch" refForName="iconRect"/>
          <dgm:constr type="ctrX" for="ch" forName="iconRect" refType="ctrX" refFor="ch" refForName="iconBgRect"/>
          <dgm:constr type="ctrY" for="ch" forName="iconRect" refType="ctrY" refFor="ch" refForName="iconBgRect"/>
          <dgm:constr type="h" for="ch" forName="spaceRect" refType="w" fact="0.19"/>
          <dgm:constr type="w" for="ch" forName="spaceRect" refType="w"/>
          <dgm:constr type="l" for="ch" forName="spaceRect"/>
          <dgm:constr type="t" for="ch" forName="spaceRect" refType="b" refFor="ch" refForName="iconBg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BgRect" styleLbl="bgShp">
          <dgm:alg type="sp"/>
          <dgm:shape xmlns:r="http://schemas.openxmlformats.org/officeDocument/2006/relationships" type="round2DiagRect" r:blip="">
            <dgm:adjLst/>
            <dgm:extLst>
              <a:ext uri="{B698B0E9-8C71-41B9-8309-B3DCBF30829C}">
                <dgm1612:spPr xmlns:dgm1612="http://schemas.microsoft.com/office/drawing/2016/12/diagram">
                  <a:prstGeom prst="round2DiagRect">
                    <a:avLst>
                      <a:gd name="adj1" fmla="val 29727"/>
                      <a:gd name="adj2" fmla="val 0"/>
                    </a:avLst>
                  </a:prstGeom>
                </dgm1612:spPr>
              </a:ext>
            </dgm:ext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9"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cap="all"/>
        </a:lvl1pPr>
      </dgm1612:lstStyle>
    </a:ext>
  </dgm:extLst>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7F262B2-45AB-45DD-801C-9ADCC93CE73B}" type="datetimeFigureOut">
              <a:rPr lang="pl-PL" smtClean="0"/>
              <a:t>12.06.2021</a:t>
            </a:fld>
            <a:endParaRPr lang="pl-PL"/>
          </a:p>
        </p:txBody>
      </p:sp>
      <p:sp>
        <p:nvSpPr>
          <p:cNvPr id="4" name="Symbol zastępczy obrazu slajd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6" name="Symbol zastępczy stop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7D478C3-C2C8-4822-99C4-564B343F7383}" type="slidenum">
              <a:rPr lang="pl-PL" smtClean="0"/>
              <a:t>‹#›</a:t>
            </a:fld>
            <a:endParaRPr lang="pl-PL"/>
          </a:p>
        </p:txBody>
      </p:sp>
    </p:spTree>
    <p:extLst>
      <p:ext uri="{BB962C8B-B14F-4D97-AF65-F5344CB8AC3E}">
        <p14:creationId xmlns:p14="http://schemas.microsoft.com/office/powerpoint/2010/main" val="17778814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37D478C3-C2C8-4822-99C4-564B343F7383}" type="slidenum">
              <a:rPr lang="pl-PL" smtClean="0"/>
              <a:t>3</a:t>
            </a:fld>
            <a:endParaRPr lang="pl-PL"/>
          </a:p>
        </p:txBody>
      </p:sp>
    </p:spTree>
    <p:extLst>
      <p:ext uri="{BB962C8B-B14F-4D97-AF65-F5344CB8AC3E}">
        <p14:creationId xmlns:p14="http://schemas.microsoft.com/office/powerpoint/2010/main" val="20991389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pl-PL"/>
              <a:t>Kliknij, aby edytować styl</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pl-PL"/>
              <a:t>Kliknij, aby edytować styl wzorca podtytułu</a:t>
            </a:r>
            <a:endParaRPr lang="en-US" dirty="0"/>
          </a:p>
        </p:txBody>
      </p:sp>
      <p:sp>
        <p:nvSpPr>
          <p:cNvPr id="4" name="Date Placeholder 3"/>
          <p:cNvSpPr>
            <a:spLocks noGrp="1"/>
          </p:cNvSpPr>
          <p:nvPr>
            <p:ph type="dt" sz="half" idx="10"/>
          </p:nvPr>
        </p:nvSpPr>
        <p:spPr/>
        <p:txBody>
          <a:bodyPr/>
          <a:lstStyle>
            <a:lvl1pPr algn="l">
              <a:defRPr/>
            </a:lvl1pPr>
          </a:lstStyle>
          <a:p>
            <a:fld id="{E951FFA9-6A08-4761-8629-2B91B689552C}" type="datetimeFigureOut">
              <a:rPr lang="pl-PL" smtClean="0"/>
              <a:t>12.06.2021</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E3560A29-E6B5-49F6-8C29-65D49068DB37}" type="slidenum">
              <a:rPr lang="pl-PL" smtClean="0"/>
              <a:t>‹#›</a:t>
            </a:fld>
            <a:endParaRPr lang="pl-PL"/>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831519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Vertical Text Placeholder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E951FFA9-6A08-4761-8629-2B91B689552C}" type="datetimeFigureOut">
              <a:rPr lang="pl-PL" smtClean="0"/>
              <a:t>12.06.2021</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E3560A29-E6B5-49F6-8C29-65D49068DB37}" type="slidenum">
              <a:rPr lang="pl-PL" smtClean="0"/>
              <a:t>‹#›</a:t>
            </a:fld>
            <a:endParaRPr lang="pl-PL"/>
          </a:p>
        </p:txBody>
      </p:sp>
    </p:spTree>
    <p:extLst>
      <p:ext uri="{BB962C8B-B14F-4D97-AF65-F5344CB8AC3E}">
        <p14:creationId xmlns:p14="http://schemas.microsoft.com/office/powerpoint/2010/main" val="21065567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pl-PL"/>
              <a:t>Kliknij, aby edytować styl</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E951FFA9-6A08-4761-8629-2B91B689552C}" type="datetimeFigureOut">
              <a:rPr lang="pl-PL" smtClean="0"/>
              <a:t>12.06.2021</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E3560A29-E6B5-49F6-8C29-65D49068DB37}" type="slidenum">
              <a:rPr lang="pl-PL" smtClean="0"/>
              <a:t>‹#›</a:t>
            </a:fld>
            <a:endParaRPr lang="pl-PL"/>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553558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E951FFA9-6A08-4761-8629-2B91B689552C}" type="datetimeFigureOut">
              <a:rPr lang="pl-PL" smtClean="0"/>
              <a:t>12.06.2021</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E3560A29-E6B5-49F6-8C29-65D49068DB37}" type="slidenum">
              <a:rPr lang="pl-PL" smtClean="0"/>
              <a:t>‹#›</a:t>
            </a:fld>
            <a:endParaRPr lang="pl-PL"/>
          </a:p>
        </p:txBody>
      </p:sp>
    </p:spTree>
    <p:extLst>
      <p:ext uri="{BB962C8B-B14F-4D97-AF65-F5344CB8AC3E}">
        <p14:creationId xmlns:p14="http://schemas.microsoft.com/office/powerpoint/2010/main" val="14293827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Nagłówek sekcji">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pl-PL"/>
              <a:t>Kliknij, aby edytować styl</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Date Placeholder 3"/>
          <p:cNvSpPr>
            <a:spLocks noGrp="1"/>
          </p:cNvSpPr>
          <p:nvPr>
            <p:ph type="dt" sz="half" idx="10"/>
          </p:nvPr>
        </p:nvSpPr>
        <p:spPr/>
        <p:txBody>
          <a:bodyPr/>
          <a:lstStyle/>
          <a:p>
            <a:fld id="{E951FFA9-6A08-4761-8629-2B91B689552C}" type="datetimeFigureOut">
              <a:rPr lang="pl-PL" smtClean="0"/>
              <a:t>12.06.2021</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E3560A29-E6B5-49F6-8C29-65D49068DB37}" type="slidenum">
              <a:rPr lang="pl-PL" smtClean="0"/>
              <a:t>‹#›</a:t>
            </a:fld>
            <a:endParaRPr lang="pl-PL"/>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30631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pl-PL"/>
              <a:t>Kliknij, aby edytować styl</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E951FFA9-6A08-4761-8629-2B91B689552C}" type="datetimeFigureOut">
              <a:rPr lang="pl-PL" smtClean="0"/>
              <a:t>12.06.2021</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E3560A29-E6B5-49F6-8C29-65D49068DB37}" type="slidenum">
              <a:rPr lang="pl-PL" smtClean="0"/>
              <a:t>‹#›</a:t>
            </a:fld>
            <a:endParaRPr lang="pl-PL"/>
          </a:p>
        </p:txBody>
      </p:sp>
    </p:spTree>
    <p:extLst>
      <p:ext uri="{BB962C8B-B14F-4D97-AF65-F5344CB8AC3E}">
        <p14:creationId xmlns:p14="http://schemas.microsoft.com/office/powerpoint/2010/main" val="13027365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pl-PL"/>
              <a:t>Kliknij, aby edytować styl</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Content Placeholder 3"/>
          <p:cNvSpPr>
            <a:spLocks noGrp="1"/>
          </p:cNvSpPr>
          <p:nvPr>
            <p:ph sz="half" idx="2"/>
          </p:nvPr>
        </p:nvSpPr>
        <p:spPr>
          <a:xfrm>
            <a:off x="1024128" y="2967788"/>
            <a:ext cx="4754880" cy="3341572"/>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pl-PL"/>
              <a:t>Kliknij, aby edytować style wzorca tekstu</a:t>
            </a:r>
          </a:p>
        </p:txBody>
      </p:sp>
      <p:sp>
        <p:nvSpPr>
          <p:cNvPr id="6" name="Content Placeholder 5"/>
          <p:cNvSpPr>
            <a:spLocks noGrp="1"/>
          </p:cNvSpPr>
          <p:nvPr>
            <p:ph sz="quarter" idx="4"/>
          </p:nvPr>
        </p:nvSpPr>
        <p:spPr>
          <a:xfrm>
            <a:off x="5990888" y="2967788"/>
            <a:ext cx="4754880" cy="3341572"/>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E951FFA9-6A08-4761-8629-2B91B689552C}" type="datetimeFigureOut">
              <a:rPr lang="pl-PL" smtClean="0"/>
              <a:t>12.06.2021</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E3560A29-E6B5-49F6-8C29-65D49068DB37}" type="slidenum">
              <a:rPr lang="pl-PL" smtClean="0"/>
              <a:t>‹#›</a:t>
            </a:fld>
            <a:endParaRPr lang="pl-PL"/>
          </a:p>
        </p:txBody>
      </p:sp>
    </p:spTree>
    <p:extLst>
      <p:ext uri="{BB962C8B-B14F-4D97-AF65-F5344CB8AC3E}">
        <p14:creationId xmlns:p14="http://schemas.microsoft.com/office/powerpoint/2010/main" val="17703598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Date Placeholder 2"/>
          <p:cNvSpPr>
            <a:spLocks noGrp="1"/>
          </p:cNvSpPr>
          <p:nvPr>
            <p:ph type="dt" sz="half" idx="10"/>
          </p:nvPr>
        </p:nvSpPr>
        <p:spPr/>
        <p:txBody>
          <a:bodyPr/>
          <a:lstStyle/>
          <a:p>
            <a:fld id="{E951FFA9-6A08-4761-8629-2B91B689552C}" type="datetimeFigureOut">
              <a:rPr lang="pl-PL" smtClean="0"/>
              <a:t>12.06.2021</a:t>
            </a:fld>
            <a:endParaRPr lang="pl-PL"/>
          </a:p>
        </p:txBody>
      </p:sp>
      <p:sp>
        <p:nvSpPr>
          <p:cNvPr id="4" name="Footer Placeholder 3"/>
          <p:cNvSpPr>
            <a:spLocks noGrp="1"/>
          </p:cNvSpPr>
          <p:nvPr>
            <p:ph type="ftr" sz="quarter" idx="11"/>
          </p:nvPr>
        </p:nvSpPr>
        <p:spPr/>
        <p:txBody>
          <a:bodyPr/>
          <a:lstStyle/>
          <a:p>
            <a:endParaRPr lang="pl-PL"/>
          </a:p>
        </p:txBody>
      </p:sp>
      <p:sp>
        <p:nvSpPr>
          <p:cNvPr id="5" name="Slide Number Placeholder 4"/>
          <p:cNvSpPr>
            <a:spLocks noGrp="1"/>
          </p:cNvSpPr>
          <p:nvPr>
            <p:ph type="sldNum" sz="quarter" idx="12"/>
          </p:nvPr>
        </p:nvSpPr>
        <p:spPr/>
        <p:txBody>
          <a:bodyPr/>
          <a:lstStyle/>
          <a:p>
            <a:fld id="{E3560A29-E6B5-49F6-8C29-65D49068DB37}" type="slidenum">
              <a:rPr lang="pl-PL" smtClean="0"/>
              <a:t>‹#›</a:t>
            </a:fld>
            <a:endParaRPr lang="pl-PL"/>
          </a:p>
        </p:txBody>
      </p:sp>
    </p:spTree>
    <p:extLst>
      <p:ext uri="{BB962C8B-B14F-4D97-AF65-F5344CB8AC3E}">
        <p14:creationId xmlns:p14="http://schemas.microsoft.com/office/powerpoint/2010/main" val="19736069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951FFA9-6A08-4761-8629-2B91B689552C}" type="datetimeFigureOut">
              <a:rPr lang="pl-PL" smtClean="0"/>
              <a:t>12.06.2021</a:t>
            </a:fld>
            <a:endParaRPr lang="pl-PL"/>
          </a:p>
        </p:txBody>
      </p:sp>
      <p:sp>
        <p:nvSpPr>
          <p:cNvPr id="3" name="Footer Placeholder 2"/>
          <p:cNvSpPr>
            <a:spLocks noGrp="1"/>
          </p:cNvSpPr>
          <p:nvPr>
            <p:ph type="ftr" sz="quarter" idx="11"/>
          </p:nvPr>
        </p:nvSpPr>
        <p:spPr/>
        <p:txBody>
          <a:bodyPr/>
          <a:lstStyle/>
          <a:p>
            <a:endParaRPr lang="pl-PL"/>
          </a:p>
        </p:txBody>
      </p:sp>
      <p:sp>
        <p:nvSpPr>
          <p:cNvPr id="4" name="Slide Number Placeholder 3"/>
          <p:cNvSpPr>
            <a:spLocks noGrp="1"/>
          </p:cNvSpPr>
          <p:nvPr>
            <p:ph type="sldNum" sz="quarter" idx="12"/>
          </p:nvPr>
        </p:nvSpPr>
        <p:spPr/>
        <p:txBody>
          <a:bodyPr/>
          <a:lstStyle/>
          <a:p>
            <a:fld id="{E3560A29-E6B5-49F6-8C29-65D49068DB37}" type="slidenum">
              <a:rPr lang="pl-PL" smtClean="0"/>
              <a:t>‹#›</a:t>
            </a:fld>
            <a:endParaRPr lang="pl-PL"/>
          </a:p>
        </p:txBody>
      </p:sp>
    </p:spTree>
    <p:extLst>
      <p:ext uri="{BB962C8B-B14F-4D97-AF65-F5344CB8AC3E}">
        <p14:creationId xmlns:p14="http://schemas.microsoft.com/office/powerpoint/2010/main" val="16047026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pl-PL"/>
              <a:t>Kliknij, aby edytować styl</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E951FFA9-6A08-4761-8629-2B91B689552C}" type="datetimeFigureOut">
              <a:rPr lang="pl-PL" smtClean="0"/>
              <a:t>12.06.2021</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E3560A29-E6B5-49F6-8C29-65D49068DB37}" type="slidenum">
              <a:rPr lang="pl-PL" smtClean="0"/>
              <a:t>‹#›</a:t>
            </a:fld>
            <a:endParaRPr lang="pl-PL"/>
          </a:p>
        </p:txBody>
      </p:sp>
    </p:spTree>
    <p:extLst>
      <p:ext uri="{BB962C8B-B14F-4D97-AF65-F5344CB8AC3E}">
        <p14:creationId xmlns:p14="http://schemas.microsoft.com/office/powerpoint/2010/main" val="6716315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az z podpisem">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pl-PL"/>
              <a:t>Kliknij, aby edytować styl</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E951FFA9-6A08-4761-8629-2B91B689552C}" type="datetimeFigureOut">
              <a:rPr lang="pl-PL" smtClean="0"/>
              <a:t>12.06.2021</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E3560A29-E6B5-49F6-8C29-65D49068DB37}" type="slidenum">
              <a:rPr lang="pl-PL" smtClean="0"/>
              <a:t>‹#›</a:t>
            </a:fld>
            <a:endParaRPr lang="pl-PL"/>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91637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pl-PL"/>
              <a:t>Kliknij, aby edytować styl</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E951FFA9-6A08-4761-8629-2B91B689552C}" type="datetimeFigureOut">
              <a:rPr lang="pl-PL" smtClean="0"/>
              <a:t>12.06.2021</a:t>
            </a:fld>
            <a:endParaRPr lang="pl-PL"/>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pl-PL"/>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E3560A29-E6B5-49F6-8C29-65D49068DB37}" type="slidenum">
              <a:rPr lang="pl-PL" smtClean="0"/>
              <a:t>‹#›</a:t>
            </a:fld>
            <a:endParaRPr lang="pl-PL"/>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1864206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24.svg"/><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25.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image" Target="../media/image3.svg"/><Relationship Id="rId7" Type="http://schemas.openxmlformats.org/officeDocument/2006/relationships/diagramColors" Target="../diagrams/colors2.xml"/><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A4F8908-1678-4EA8-8CA3-01B869D94090}"/>
              </a:ext>
            </a:extLst>
          </p:cNvPr>
          <p:cNvSpPr>
            <a:spLocks noGrp="1"/>
          </p:cNvSpPr>
          <p:nvPr>
            <p:ph type="ctrTitle"/>
          </p:nvPr>
        </p:nvSpPr>
        <p:spPr/>
        <p:txBody>
          <a:bodyPr>
            <a:normAutofit fontScale="90000"/>
          </a:bodyPr>
          <a:lstStyle/>
          <a:p>
            <a:r>
              <a:rPr lang="pl-PL" dirty="0" err="1"/>
              <a:t>PODSTawy</a:t>
            </a:r>
            <a:r>
              <a:rPr lang="pl-PL" dirty="0"/>
              <a:t> logiki praktycznej</a:t>
            </a:r>
            <a:br>
              <a:rPr lang="pl-PL" dirty="0"/>
            </a:br>
            <a:r>
              <a:rPr lang="pl-PL" sz="2000" dirty="0"/>
              <a:t>Paweł jabłoński</a:t>
            </a:r>
            <a:br>
              <a:rPr lang="pl-PL" dirty="0"/>
            </a:br>
            <a:endParaRPr lang="pl-PL" dirty="0"/>
          </a:p>
        </p:txBody>
      </p:sp>
      <p:sp>
        <p:nvSpPr>
          <p:cNvPr id="3" name="Podtytuł 2">
            <a:extLst>
              <a:ext uri="{FF2B5EF4-FFF2-40B4-BE49-F238E27FC236}">
                <a16:creationId xmlns:a16="http://schemas.microsoft.com/office/drawing/2014/main" id="{6C53A695-9281-4CF0-9DB2-45C39572EC1F}"/>
              </a:ext>
            </a:extLst>
          </p:cNvPr>
          <p:cNvSpPr>
            <a:spLocks noGrp="1"/>
          </p:cNvSpPr>
          <p:nvPr>
            <p:ph type="subTitle" idx="1"/>
          </p:nvPr>
        </p:nvSpPr>
        <p:spPr/>
        <p:txBody>
          <a:bodyPr/>
          <a:lstStyle/>
          <a:p>
            <a:r>
              <a:rPr lang="pl-PL" dirty="0"/>
              <a:t>Wykład 2020/2021, I SNA</a:t>
            </a:r>
          </a:p>
        </p:txBody>
      </p:sp>
    </p:spTree>
    <p:extLst>
      <p:ext uri="{BB962C8B-B14F-4D97-AF65-F5344CB8AC3E}">
        <p14:creationId xmlns:p14="http://schemas.microsoft.com/office/powerpoint/2010/main" val="41404701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655" name="Rectangle 73">
            <a:extLst>
              <a:ext uri="{FF2B5EF4-FFF2-40B4-BE49-F238E27FC236}">
                <a16:creationId xmlns:a16="http://schemas.microsoft.com/office/drawing/2014/main" id="{F7422F06-6017-4361-8872-E0E2CEB20B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48199"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650" name="Tytuł 1">
            <a:extLst>
              <a:ext uri="{FF2B5EF4-FFF2-40B4-BE49-F238E27FC236}">
                <a16:creationId xmlns:a16="http://schemas.microsoft.com/office/drawing/2014/main" id="{55D7B5AD-82CB-4C6C-9A7B-94A433778959}"/>
              </a:ext>
            </a:extLst>
          </p:cNvPr>
          <p:cNvSpPr>
            <a:spLocks noGrp="1"/>
          </p:cNvSpPr>
          <p:nvPr>
            <p:ph type="title"/>
          </p:nvPr>
        </p:nvSpPr>
        <p:spPr>
          <a:xfrm>
            <a:off x="643468" y="643467"/>
            <a:ext cx="3415612" cy="5571066"/>
          </a:xfrm>
        </p:spPr>
        <p:txBody>
          <a:bodyPr>
            <a:normAutofit/>
          </a:bodyPr>
          <a:lstStyle/>
          <a:p>
            <a:pPr eaLnBrk="1" hangingPunct="1"/>
            <a:r>
              <a:rPr lang="pl-PL" altLang="pl-PL">
                <a:solidFill>
                  <a:srgbClr val="FFFFFF"/>
                </a:solidFill>
              </a:rPr>
              <a:t>Zasady racjonalnej dyskusji </a:t>
            </a:r>
          </a:p>
        </p:txBody>
      </p:sp>
      <p:graphicFrame>
        <p:nvGraphicFramePr>
          <p:cNvPr id="27652" name="Symbol zastępczy zawartości 2">
            <a:extLst>
              <a:ext uri="{FF2B5EF4-FFF2-40B4-BE49-F238E27FC236}">
                <a16:creationId xmlns:a16="http://schemas.microsoft.com/office/drawing/2014/main" id="{E3D8D3C6-E56F-47F3-935C-654E79FF9CD2}"/>
              </a:ext>
            </a:extLst>
          </p:cNvPr>
          <p:cNvGraphicFramePr>
            <a:graphicFrameLocks noGrp="1"/>
          </p:cNvGraphicFramePr>
          <p:nvPr>
            <p:ph idx="1"/>
            <p:extLst>
              <p:ext uri="{D42A27DB-BD31-4B8C-83A1-F6EECF244321}">
                <p14:modId xmlns:p14="http://schemas.microsoft.com/office/powerpoint/2010/main" val="2349696848"/>
              </p:ext>
            </p:extLst>
          </p:nvPr>
        </p:nvGraphicFramePr>
        <p:xfrm>
          <a:off x="5603875" y="954088"/>
          <a:ext cx="5641975" cy="49212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Tytuł 1">
            <a:extLst>
              <a:ext uri="{FF2B5EF4-FFF2-40B4-BE49-F238E27FC236}">
                <a16:creationId xmlns:a16="http://schemas.microsoft.com/office/drawing/2014/main" id="{E9AF1861-D1C2-4D49-AA96-A50CACDF8F33}"/>
              </a:ext>
            </a:extLst>
          </p:cNvPr>
          <p:cNvSpPr>
            <a:spLocks noGrp="1"/>
          </p:cNvSpPr>
          <p:nvPr>
            <p:ph type="title"/>
          </p:nvPr>
        </p:nvSpPr>
        <p:spPr>
          <a:xfrm>
            <a:off x="1024128" y="585216"/>
            <a:ext cx="9720072" cy="1499616"/>
          </a:xfrm>
        </p:spPr>
        <p:txBody>
          <a:bodyPr>
            <a:normAutofit/>
          </a:bodyPr>
          <a:lstStyle/>
          <a:p>
            <a:pPr eaLnBrk="1" hangingPunct="1"/>
            <a:r>
              <a:rPr lang="pl-PL" altLang="pl-PL" dirty="0"/>
              <a:t>Przykładowe Sofizmaty naruszające zasadę swobody wypowiedzi </a:t>
            </a:r>
            <a:endParaRPr lang="pl-PL" altLang="pl-PL" i="1" dirty="0"/>
          </a:p>
        </p:txBody>
      </p:sp>
      <p:graphicFrame>
        <p:nvGraphicFramePr>
          <p:cNvPr id="28681" name="Symbol zastępczy zawartości 2">
            <a:extLst>
              <a:ext uri="{FF2B5EF4-FFF2-40B4-BE49-F238E27FC236}">
                <a16:creationId xmlns:a16="http://schemas.microsoft.com/office/drawing/2014/main" id="{519FB5FB-811C-405C-BCD0-04AD0A5EB4A0}"/>
              </a:ext>
            </a:extLst>
          </p:cNvPr>
          <p:cNvGraphicFramePr>
            <a:graphicFrameLocks noGrp="1"/>
          </p:cNvGraphicFramePr>
          <p:nvPr>
            <p:ph idx="1"/>
            <p:extLst>
              <p:ext uri="{D42A27DB-BD31-4B8C-83A1-F6EECF244321}">
                <p14:modId xmlns:p14="http://schemas.microsoft.com/office/powerpoint/2010/main" val="1704170885"/>
              </p:ext>
            </p:extLst>
          </p:nvPr>
        </p:nvGraphicFramePr>
        <p:xfrm>
          <a:off x="1023938" y="2286000"/>
          <a:ext cx="9720262" cy="40227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E3894C35-0463-4F9B-8F50-7B9A12D95A24}"/>
              </a:ext>
            </a:extLst>
          </p:cNvPr>
          <p:cNvSpPr>
            <a:spLocks noGrp="1"/>
          </p:cNvSpPr>
          <p:nvPr>
            <p:ph type="title"/>
          </p:nvPr>
        </p:nvSpPr>
        <p:spPr>
          <a:xfrm>
            <a:off x="964788" y="804333"/>
            <a:ext cx="3391900" cy="5249334"/>
          </a:xfrm>
        </p:spPr>
        <p:txBody>
          <a:bodyPr>
            <a:normAutofit/>
          </a:bodyPr>
          <a:lstStyle/>
          <a:p>
            <a:pPr algn="r"/>
            <a:r>
              <a:rPr lang="pl-PL" dirty="0"/>
              <a:t>Argument </a:t>
            </a:r>
            <a:r>
              <a:rPr lang="pl-PL" i="1" dirty="0"/>
              <a:t>ad </a:t>
            </a:r>
            <a:r>
              <a:rPr lang="pl-PL" i="1" dirty="0" err="1"/>
              <a:t>baculum</a:t>
            </a:r>
            <a:endParaRPr lang="pl-PL" i="1"/>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EB6F4258-0CFA-4605-A9C0-1D22CC03CA1F}"/>
              </a:ext>
            </a:extLst>
          </p:cNvPr>
          <p:cNvSpPr>
            <a:spLocks noGrp="1"/>
          </p:cNvSpPr>
          <p:nvPr>
            <p:ph idx="1"/>
          </p:nvPr>
        </p:nvSpPr>
        <p:spPr>
          <a:xfrm>
            <a:off x="4999330" y="804333"/>
            <a:ext cx="6257721" cy="5249334"/>
          </a:xfrm>
        </p:spPr>
        <p:txBody>
          <a:bodyPr anchor="ctr">
            <a:normAutofit/>
          </a:bodyPr>
          <a:lstStyle/>
          <a:p>
            <a:pPr algn="just"/>
            <a:r>
              <a:rPr lang="pl-PL" dirty="0"/>
              <a:t>Wyrażona </a:t>
            </a:r>
            <a:r>
              <a:rPr lang="pl-PL" i="1" dirty="0"/>
              <a:t>explicite</a:t>
            </a:r>
            <a:r>
              <a:rPr lang="pl-PL" dirty="0"/>
              <a:t> lub </a:t>
            </a:r>
            <a:r>
              <a:rPr lang="pl-PL" i="1" dirty="0"/>
              <a:t>implicite</a:t>
            </a:r>
            <a:r>
              <a:rPr lang="pl-PL" dirty="0"/>
              <a:t> groźba szeroko ujmowanej (fizyczna, instytucjonalna) przemocy.</a:t>
            </a:r>
          </a:p>
          <a:p>
            <a:endParaRPr lang="pl-PL" dirty="0"/>
          </a:p>
          <a:p>
            <a:pPr algn="just"/>
            <a:r>
              <a:rPr lang="pl-PL" altLang="pl-PL" i="1" dirty="0"/>
              <a:t>Otóż tak stoi Stary; i stoi </a:t>
            </a:r>
            <a:r>
              <a:rPr lang="pl-PL" altLang="pl-PL" i="1" dirty="0" err="1"/>
              <a:t>Gonzalo</a:t>
            </a:r>
            <a:r>
              <a:rPr lang="pl-PL" altLang="pl-PL" i="1" dirty="0"/>
              <a:t>. Ten, pomimo zniewieściałości swojej, dosyć okazałym był mężczyzną; ale gdy tak Biciem zaleciało, zmiękł bardzo. </a:t>
            </a:r>
          </a:p>
          <a:p>
            <a:r>
              <a:rPr lang="pl-PL" i="1" dirty="0"/>
              <a:t>                                            </a:t>
            </a:r>
            <a:r>
              <a:rPr lang="pl-PL" sz="1600" dirty="0"/>
              <a:t>W. Gombrowicz  </a:t>
            </a:r>
            <a:r>
              <a:rPr lang="pl-PL" sz="1600" i="1" dirty="0"/>
              <a:t>Trans-Atlantyk</a:t>
            </a:r>
          </a:p>
        </p:txBody>
      </p:sp>
    </p:spTree>
    <p:extLst>
      <p:ext uri="{BB962C8B-B14F-4D97-AF65-F5344CB8AC3E}">
        <p14:creationId xmlns:p14="http://schemas.microsoft.com/office/powerpoint/2010/main" val="30301919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E3894C35-0463-4F9B-8F50-7B9A12D95A24}"/>
              </a:ext>
            </a:extLst>
          </p:cNvPr>
          <p:cNvSpPr>
            <a:spLocks noGrp="1"/>
          </p:cNvSpPr>
          <p:nvPr>
            <p:ph type="title"/>
          </p:nvPr>
        </p:nvSpPr>
        <p:spPr>
          <a:xfrm>
            <a:off x="964788" y="804333"/>
            <a:ext cx="3391900" cy="5249334"/>
          </a:xfrm>
        </p:spPr>
        <p:txBody>
          <a:bodyPr>
            <a:normAutofit/>
          </a:bodyPr>
          <a:lstStyle/>
          <a:p>
            <a:pPr algn="r"/>
            <a:r>
              <a:rPr lang="pl-PL" dirty="0"/>
              <a:t>argument</a:t>
            </a:r>
            <a:r>
              <a:rPr lang="pl-PL" i="1" dirty="0"/>
              <a:t> ad </a:t>
            </a:r>
            <a:r>
              <a:rPr lang="pl-PL" i="1" dirty="0" err="1"/>
              <a:t>misericordiam</a:t>
            </a:r>
            <a:br>
              <a:rPr lang="en-US" dirty="0"/>
            </a:br>
            <a:endParaRPr lang="pl-PL"/>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EB6F4258-0CFA-4605-A9C0-1D22CC03CA1F}"/>
              </a:ext>
            </a:extLst>
          </p:cNvPr>
          <p:cNvSpPr>
            <a:spLocks noGrp="1"/>
          </p:cNvSpPr>
          <p:nvPr>
            <p:ph idx="1"/>
          </p:nvPr>
        </p:nvSpPr>
        <p:spPr>
          <a:xfrm>
            <a:off x="4999330" y="804333"/>
            <a:ext cx="6257721" cy="5249334"/>
          </a:xfrm>
        </p:spPr>
        <p:txBody>
          <a:bodyPr anchor="ctr">
            <a:normAutofit/>
          </a:bodyPr>
          <a:lstStyle/>
          <a:p>
            <a:pPr algn="just"/>
            <a:r>
              <a:rPr lang="pl-PL" dirty="0"/>
              <a:t>Argument „odwołujący się do miłosierdzia” – utrudnianie rozmówcy swobodnego zajęcia stanowiska i wyrażenia swojej opinii (oceny, poglądu) poprzez manipulacyjne wpływanie na emocje. Nie każde odwołanie się do szeroko ujmowanego miłosierdzia ma charakter sofistyczny. </a:t>
            </a:r>
          </a:p>
        </p:txBody>
      </p:sp>
    </p:spTree>
    <p:extLst>
      <p:ext uri="{BB962C8B-B14F-4D97-AF65-F5344CB8AC3E}">
        <p14:creationId xmlns:p14="http://schemas.microsoft.com/office/powerpoint/2010/main" val="14778625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028784E0-0BAC-4CFD-A6ED-56ABB42C34C8}"/>
              </a:ext>
            </a:extLst>
          </p:cNvPr>
          <p:cNvSpPr>
            <a:spLocks noGrp="1"/>
          </p:cNvSpPr>
          <p:nvPr>
            <p:ph type="title"/>
          </p:nvPr>
        </p:nvSpPr>
        <p:spPr>
          <a:xfrm>
            <a:off x="964788" y="804333"/>
            <a:ext cx="3391900" cy="5249334"/>
          </a:xfrm>
        </p:spPr>
        <p:txBody>
          <a:bodyPr>
            <a:normAutofit/>
          </a:bodyPr>
          <a:lstStyle/>
          <a:p>
            <a:pPr algn="r"/>
            <a:r>
              <a:rPr lang="pl-PL" dirty="0"/>
              <a:t>Argument </a:t>
            </a:r>
            <a:r>
              <a:rPr lang="pl-PL" i="1" dirty="0"/>
              <a:t>ad personam</a:t>
            </a:r>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564CDA53-17D2-4BE5-B3F4-E1DB8166B94D}"/>
              </a:ext>
            </a:extLst>
          </p:cNvPr>
          <p:cNvSpPr>
            <a:spLocks noGrp="1"/>
          </p:cNvSpPr>
          <p:nvPr>
            <p:ph idx="1"/>
          </p:nvPr>
        </p:nvSpPr>
        <p:spPr>
          <a:xfrm>
            <a:off x="4999330" y="804333"/>
            <a:ext cx="6257721" cy="5249334"/>
          </a:xfrm>
        </p:spPr>
        <p:txBody>
          <a:bodyPr anchor="ctr">
            <a:normAutofit/>
          </a:bodyPr>
          <a:lstStyle/>
          <a:p>
            <a:pPr algn="just"/>
            <a:r>
              <a:rPr lang="pl-PL" dirty="0"/>
              <a:t>Atak werbalny na osobę rozmówcy, często przyjmujący postać jego obrażania. Należy odróżnić argument </a:t>
            </a:r>
            <a:r>
              <a:rPr lang="pl-PL" i="1" dirty="0"/>
              <a:t>ad personam </a:t>
            </a:r>
            <a:r>
              <a:rPr lang="pl-PL" dirty="0"/>
              <a:t>od argumentu </a:t>
            </a:r>
            <a:r>
              <a:rPr lang="pl-PL" i="1" dirty="0"/>
              <a:t>ad hominem, </a:t>
            </a:r>
            <a:r>
              <a:rPr lang="pl-PL" dirty="0"/>
              <a:t>polegającego na wskazaniu różnicy między tym, co ktoś mówi, a tym jak się zachowuje. O ile w przypadku argumentu </a:t>
            </a:r>
            <a:r>
              <a:rPr lang="pl-PL" i="1" dirty="0"/>
              <a:t>ad personam </a:t>
            </a:r>
            <a:r>
              <a:rPr lang="pl-PL" dirty="0"/>
              <a:t>mamy do czynienia z wadliwym i niestosownym zachowaniem się w dyskusji, o tyle argument </a:t>
            </a:r>
            <a:r>
              <a:rPr lang="pl-PL" i="1" dirty="0"/>
              <a:t>ad hominem </a:t>
            </a:r>
            <a:r>
              <a:rPr lang="pl-PL" dirty="0"/>
              <a:t>jest – przy zachowaniu pewnych warunków (szczegółowe ich omówienie na wykładzie poświęconym typom argumentów niededukcyjnych) – poprawnym elementem argumentacji.  </a:t>
            </a:r>
          </a:p>
        </p:txBody>
      </p:sp>
    </p:spTree>
    <p:extLst>
      <p:ext uri="{BB962C8B-B14F-4D97-AF65-F5344CB8AC3E}">
        <p14:creationId xmlns:p14="http://schemas.microsoft.com/office/powerpoint/2010/main" val="34910255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D24C0601-D702-454B-85F3-A52AE49D0E75}"/>
              </a:ext>
            </a:extLst>
          </p:cNvPr>
          <p:cNvSpPr>
            <a:spLocks noGrp="1"/>
          </p:cNvSpPr>
          <p:nvPr>
            <p:ph type="title"/>
          </p:nvPr>
        </p:nvSpPr>
        <p:spPr>
          <a:xfrm>
            <a:off x="964788" y="804333"/>
            <a:ext cx="3391900" cy="5249334"/>
          </a:xfrm>
        </p:spPr>
        <p:txBody>
          <a:bodyPr>
            <a:normAutofit/>
          </a:bodyPr>
          <a:lstStyle/>
          <a:p>
            <a:pPr algn="r"/>
            <a:r>
              <a:rPr lang="pl-PL" dirty="0"/>
              <a:t>Potok słów</a:t>
            </a:r>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40CC8810-6469-4D86-B8D2-E2B0804F2761}"/>
              </a:ext>
            </a:extLst>
          </p:cNvPr>
          <p:cNvSpPr>
            <a:spLocks noGrp="1"/>
          </p:cNvSpPr>
          <p:nvPr>
            <p:ph idx="1"/>
          </p:nvPr>
        </p:nvSpPr>
        <p:spPr>
          <a:xfrm>
            <a:off x="4999330" y="804333"/>
            <a:ext cx="6257721" cy="5249334"/>
          </a:xfrm>
        </p:spPr>
        <p:txBody>
          <a:bodyPr anchor="ctr">
            <a:normAutofit/>
          </a:bodyPr>
          <a:lstStyle/>
          <a:p>
            <a:pPr algn="just"/>
            <a:r>
              <a:rPr lang="pl-PL" dirty="0"/>
              <a:t>Uniemożliwienie rozmówcy swobodnego zaprezentowania stanowiska poprzez budowanie nadmiernie rozbudowanych i wielowątkowych wypowiedzi własnych. Jest to zatem „zawłaszczanie pola komunikacji” poprzez faktyczne niedopuszczanie innych osób do pełnego wypowiedzenia się. Potok słów bywa też używany – na przykład w dyskusjach prowadzonych w mediach – jako forma unikania odpowiedzi na trudne pytanie. Jak to ma miejsce w przypadku większości sofizmatów, także i tutaj jedną z podstawowych form obrony przed nim jest rozpoznanie i nazwanie stosowanego przez rozmówcę wybiegu.    </a:t>
            </a:r>
          </a:p>
        </p:txBody>
      </p:sp>
    </p:spTree>
    <p:extLst>
      <p:ext uri="{BB962C8B-B14F-4D97-AF65-F5344CB8AC3E}">
        <p14:creationId xmlns:p14="http://schemas.microsoft.com/office/powerpoint/2010/main" val="38543250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ytuł 1">
            <a:extLst>
              <a:ext uri="{FF2B5EF4-FFF2-40B4-BE49-F238E27FC236}">
                <a16:creationId xmlns:a16="http://schemas.microsoft.com/office/drawing/2014/main" id="{E9AF1861-D1C2-4D49-AA96-A50CACDF8F33}"/>
              </a:ext>
            </a:extLst>
          </p:cNvPr>
          <p:cNvSpPr>
            <a:spLocks noGrp="1"/>
          </p:cNvSpPr>
          <p:nvPr>
            <p:ph type="title"/>
          </p:nvPr>
        </p:nvSpPr>
        <p:spPr>
          <a:xfrm>
            <a:off x="1024128" y="585216"/>
            <a:ext cx="9720072" cy="1499616"/>
          </a:xfrm>
        </p:spPr>
        <p:txBody>
          <a:bodyPr>
            <a:normAutofit fontScale="90000"/>
          </a:bodyPr>
          <a:lstStyle/>
          <a:p>
            <a:pPr eaLnBrk="1" hangingPunct="1"/>
            <a:r>
              <a:rPr lang="pl-PL" altLang="pl-PL" dirty="0"/>
              <a:t>Przykładowe Sofizmaty naruszające zasadę odpowiedzialności za głoszone poglądy</a:t>
            </a:r>
            <a:endParaRPr lang="pl-PL" altLang="pl-PL" i="1" dirty="0"/>
          </a:p>
        </p:txBody>
      </p:sp>
      <p:graphicFrame>
        <p:nvGraphicFramePr>
          <p:cNvPr id="28681" name="Symbol zastępczy zawartości 2">
            <a:extLst>
              <a:ext uri="{FF2B5EF4-FFF2-40B4-BE49-F238E27FC236}">
                <a16:creationId xmlns:a16="http://schemas.microsoft.com/office/drawing/2014/main" id="{519FB5FB-811C-405C-BCD0-04AD0A5EB4A0}"/>
              </a:ext>
            </a:extLst>
          </p:cNvPr>
          <p:cNvGraphicFramePr>
            <a:graphicFrameLocks noGrp="1"/>
          </p:cNvGraphicFramePr>
          <p:nvPr>
            <p:ph idx="1"/>
            <p:extLst>
              <p:ext uri="{D42A27DB-BD31-4B8C-83A1-F6EECF244321}">
                <p14:modId xmlns:p14="http://schemas.microsoft.com/office/powerpoint/2010/main" val="2012087348"/>
              </p:ext>
            </p:extLst>
          </p:nvPr>
        </p:nvGraphicFramePr>
        <p:xfrm>
          <a:off x="1023938" y="2286000"/>
          <a:ext cx="9720262" cy="40227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171632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31A72CE5-E651-4B6C-82DE-4D90A172DBB4}"/>
              </a:ext>
            </a:extLst>
          </p:cNvPr>
          <p:cNvSpPr>
            <a:spLocks noGrp="1"/>
          </p:cNvSpPr>
          <p:nvPr>
            <p:ph type="title"/>
          </p:nvPr>
        </p:nvSpPr>
        <p:spPr>
          <a:xfrm>
            <a:off x="964788" y="804333"/>
            <a:ext cx="3391900" cy="5249334"/>
          </a:xfrm>
        </p:spPr>
        <p:txBody>
          <a:bodyPr>
            <a:normAutofit/>
          </a:bodyPr>
          <a:lstStyle/>
          <a:p>
            <a:pPr algn="r"/>
            <a:r>
              <a:rPr lang="pl-PL" dirty="0"/>
              <a:t>Argument </a:t>
            </a:r>
            <a:r>
              <a:rPr lang="pl-PL" i="1" dirty="0"/>
              <a:t>ad </a:t>
            </a:r>
            <a:r>
              <a:rPr lang="pl-PL" i="1" dirty="0" err="1"/>
              <a:t>ignorantiam</a:t>
            </a:r>
            <a:endParaRPr lang="pl-PL" i="1" dirty="0"/>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E695CAC7-C99B-4806-9657-758153457763}"/>
              </a:ext>
            </a:extLst>
          </p:cNvPr>
          <p:cNvSpPr>
            <a:spLocks noGrp="1"/>
          </p:cNvSpPr>
          <p:nvPr>
            <p:ph idx="1"/>
          </p:nvPr>
        </p:nvSpPr>
        <p:spPr>
          <a:xfrm>
            <a:off x="4999330" y="804333"/>
            <a:ext cx="6257721" cy="5249334"/>
          </a:xfrm>
        </p:spPr>
        <p:txBody>
          <a:bodyPr anchor="ctr">
            <a:normAutofit/>
          </a:bodyPr>
          <a:lstStyle/>
          <a:p>
            <a:pPr algn="just"/>
            <a:r>
              <a:rPr lang="pl-PL" dirty="0"/>
              <a:t>Sposób argumentacji polegający na nieuzasadnionym przerzuceniu na rozmówcę ciężaru udowodnienia okoliczności będących przedmiotem niewiedzy lub niepewności. Przyjmuje  postać twierdzenia, że to, co nie zostało zanegowane ma miejsce lub że to, co nie zostało udowodnione, nie ma miejsca.  </a:t>
            </a:r>
          </a:p>
          <a:p>
            <a:pPr algn="just"/>
            <a:r>
              <a:rPr lang="pl-PL" dirty="0"/>
              <a:t>Problem prawidłowego rozłożenia ciężaru dowodu. W pewnym uproszczeniu można przyjąć, że co do zasady ciężar taki powinien spoczywać na tym, kto:</a:t>
            </a:r>
          </a:p>
          <a:p>
            <a:pPr algn="just"/>
            <a:r>
              <a:rPr lang="pl-PL" dirty="0"/>
              <a:t>- oskarża kogoś o coś</a:t>
            </a:r>
          </a:p>
          <a:p>
            <a:pPr algn="just"/>
            <a:r>
              <a:rPr lang="pl-PL" dirty="0"/>
              <a:t>- chce zmienić </a:t>
            </a:r>
            <a:r>
              <a:rPr lang="pl-PL" i="1" dirty="0"/>
              <a:t>status quo</a:t>
            </a:r>
          </a:p>
          <a:p>
            <a:pPr algn="just"/>
            <a:r>
              <a:rPr lang="pl-PL" i="1" dirty="0"/>
              <a:t>- </a:t>
            </a:r>
            <a:r>
              <a:rPr lang="pl-PL" dirty="0"/>
              <a:t>twierdzi coś odmiennego, niż jest powszechnie przyjęte</a:t>
            </a:r>
            <a:endParaRPr lang="pl-PL" i="1" dirty="0"/>
          </a:p>
          <a:p>
            <a:pPr marL="0" indent="0">
              <a:buNone/>
            </a:pPr>
            <a:endParaRPr lang="pl-PL" dirty="0"/>
          </a:p>
        </p:txBody>
      </p:sp>
    </p:spTree>
    <p:extLst>
      <p:ext uri="{BB962C8B-B14F-4D97-AF65-F5344CB8AC3E}">
        <p14:creationId xmlns:p14="http://schemas.microsoft.com/office/powerpoint/2010/main" val="23063720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A33F6B0F-1C38-49CA-B42E-ED63CF14CED0}"/>
              </a:ext>
            </a:extLst>
          </p:cNvPr>
          <p:cNvSpPr>
            <a:spLocks noGrp="1"/>
          </p:cNvSpPr>
          <p:nvPr>
            <p:ph type="title"/>
          </p:nvPr>
        </p:nvSpPr>
        <p:spPr>
          <a:xfrm>
            <a:off x="964788" y="804333"/>
            <a:ext cx="3391900" cy="5249334"/>
          </a:xfrm>
        </p:spPr>
        <p:txBody>
          <a:bodyPr>
            <a:normAutofit/>
          </a:bodyPr>
          <a:lstStyle/>
          <a:p>
            <a:pPr algn="r"/>
            <a:r>
              <a:rPr lang="pl-PL" dirty="0"/>
              <a:t>Ruchome stanowisko</a:t>
            </a:r>
            <a:endParaRPr lang="pl-PL"/>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A3E4C99F-ED4E-46F5-94A2-420FA88B98B4}"/>
              </a:ext>
            </a:extLst>
          </p:cNvPr>
          <p:cNvSpPr>
            <a:spLocks noGrp="1"/>
          </p:cNvSpPr>
          <p:nvPr>
            <p:ph idx="1"/>
          </p:nvPr>
        </p:nvSpPr>
        <p:spPr>
          <a:xfrm>
            <a:off x="4999330" y="804333"/>
            <a:ext cx="6257721" cy="5249334"/>
          </a:xfrm>
        </p:spPr>
        <p:txBody>
          <a:bodyPr anchor="ctr">
            <a:normAutofit/>
          </a:bodyPr>
          <a:lstStyle/>
          <a:p>
            <a:pPr algn="just"/>
            <a:r>
              <a:rPr lang="pl-PL" dirty="0"/>
              <a:t>Polega na ukrytej modyfikacji zajmowanego przez siebie stanowiska. Nie przyjmuje więc ona postaci otwartego uznania kontrargumentów rozmówcy i niedociągnięć własnej argumentacji, lecz przekształcania własnej perspektywy z jednoczesnym twierdzeniem, że od początku dyskusji chodziło o ową dyskretnie przekształconą wersję prezentowanego stanowiska.    </a:t>
            </a:r>
          </a:p>
        </p:txBody>
      </p:sp>
    </p:spTree>
    <p:extLst>
      <p:ext uri="{BB962C8B-B14F-4D97-AF65-F5344CB8AC3E}">
        <p14:creationId xmlns:p14="http://schemas.microsoft.com/office/powerpoint/2010/main" val="383796683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67E2D5C1-84B7-4C39-92CB-5270EDD6735A}"/>
              </a:ext>
            </a:extLst>
          </p:cNvPr>
          <p:cNvSpPr>
            <a:spLocks noGrp="1"/>
          </p:cNvSpPr>
          <p:nvPr>
            <p:ph type="title"/>
          </p:nvPr>
        </p:nvSpPr>
        <p:spPr>
          <a:xfrm>
            <a:off x="964788" y="804333"/>
            <a:ext cx="3391900" cy="5249334"/>
          </a:xfrm>
        </p:spPr>
        <p:txBody>
          <a:bodyPr>
            <a:normAutofit/>
          </a:bodyPr>
          <a:lstStyle/>
          <a:p>
            <a:pPr algn="r"/>
            <a:r>
              <a:rPr lang="pl-PL" dirty="0"/>
              <a:t>Ucieczka definicyjna</a:t>
            </a:r>
            <a:endParaRPr lang="pl-PL"/>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2DF46C96-E642-4BCE-B595-9A4C84E6CB34}"/>
              </a:ext>
            </a:extLst>
          </p:cNvPr>
          <p:cNvSpPr>
            <a:spLocks noGrp="1"/>
          </p:cNvSpPr>
          <p:nvPr>
            <p:ph idx="1"/>
          </p:nvPr>
        </p:nvSpPr>
        <p:spPr>
          <a:xfrm>
            <a:off x="4999330" y="804333"/>
            <a:ext cx="6257721" cy="5249334"/>
          </a:xfrm>
        </p:spPr>
        <p:txBody>
          <a:bodyPr anchor="ctr">
            <a:normAutofit/>
          </a:bodyPr>
          <a:lstStyle/>
          <a:p>
            <a:pPr algn="just"/>
            <a:r>
              <a:rPr lang="pl-PL" dirty="0"/>
              <a:t>Sposób zachowania się w dyskusji polegający na wprowadzeniu tzw. definicji perswazyjnej, której celem jest zachowanie pozoru pozostawania na pierwotnym stanowisku. Można więc traktować ten sofizmat jako pewną szczególną postać innego sofizmatu – ruchomego stanowiska. </a:t>
            </a:r>
          </a:p>
          <a:p>
            <a:endParaRPr lang="pl-PL" dirty="0"/>
          </a:p>
        </p:txBody>
      </p:sp>
    </p:spTree>
    <p:extLst>
      <p:ext uri="{BB962C8B-B14F-4D97-AF65-F5344CB8AC3E}">
        <p14:creationId xmlns:p14="http://schemas.microsoft.com/office/powerpoint/2010/main" val="41865631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2" name="Rectangle 71">
            <a:extLst>
              <a:ext uri="{FF2B5EF4-FFF2-40B4-BE49-F238E27FC236}">
                <a16:creationId xmlns:a16="http://schemas.microsoft.com/office/drawing/2014/main" id="{0BA28970-3E8F-46CD-A302-42EE83668B0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7E6A7147-718B-4737-89AF-189652095C77}"/>
              </a:ext>
            </a:extLst>
          </p:cNvPr>
          <p:cNvSpPr>
            <a:spLocks noGrp="1"/>
          </p:cNvSpPr>
          <p:nvPr>
            <p:ph type="ctrTitle"/>
          </p:nvPr>
        </p:nvSpPr>
        <p:spPr>
          <a:xfrm>
            <a:off x="643467" y="643467"/>
            <a:ext cx="7164674" cy="5571066"/>
          </a:xfrm>
        </p:spPr>
        <p:txBody>
          <a:bodyPr>
            <a:normAutofit/>
          </a:bodyPr>
          <a:lstStyle/>
          <a:p>
            <a:pPr>
              <a:defRPr/>
            </a:pPr>
            <a:r>
              <a:rPr lang="pl-PL" sz="6600">
                <a:solidFill>
                  <a:schemeClr val="tx1">
                    <a:alpha val="80000"/>
                  </a:schemeClr>
                </a:solidFill>
              </a:rPr>
              <a:t>Reguły racjonalnej dyskusji</a:t>
            </a:r>
          </a:p>
        </p:txBody>
      </p:sp>
      <p:sp>
        <p:nvSpPr>
          <p:cNvPr id="22531" name="Podtytuł 2">
            <a:extLst>
              <a:ext uri="{FF2B5EF4-FFF2-40B4-BE49-F238E27FC236}">
                <a16:creationId xmlns:a16="http://schemas.microsoft.com/office/drawing/2014/main" id="{708F4CD2-757A-410E-9095-0382A249EBE4}"/>
              </a:ext>
            </a:extLst>
          </p:cNvPr>
          <p:cNvSpPr>
            <a:spLocks noGrp="1"/>
          </p:cNvSpPr>
          <p:nvPr>
            <p:ph type="subTitle" idx="1"/>
          </p:nvPr>
        </p:nvSpPr>
        <p:spPr>
          <a:xfrm>
            <a:off x="8451608" y="643467"/>
            <a:ext cx="3096926" cy="5571066"/>
          </a:xfrm>
        </p:spPr>
        <p:txBody>
          <a:bodyPr>
            <a:normAutofit/>
          </a:bodyPr>
          <a:lstStyle/>
          <a:p>
            <a:pPr eaLnBrk="1" hangingPunct="1"/>
            <a:r>
              <a:rPr lang="pl-PL" altLang="pl-PL" sz="2000" dirty="0"/>
              <a:t>Wykład 5</a:t>
            </a:r>
          </a:p>
          <a:p>
            <a:pPr eaLnBrk="1" hangingPunct="1"/>
            <a:endParaRPr lang="pl-PL" altLang="pl-PL" sz="2000" dirty="0"/>
          </a:p>
        </p:txBody>
      </p:sp>
      <p:cxnSp>
        <p:nvCxnSpPr>
          <p:cNvPr id="74" name="Straight Connector 73">
            <a:extLst>
              <a:ext uri="{FF2B5EF4-FFF2-40B4-BE49-F238E27FC236}">
                <a16:creationId xmlns:a16="http://schemas.microsoft.com/office/drawing/2014/main" id="{47AE7893-212D-45CB-A5B0-AE377389AB3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139605"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D353878F-B756-41B8-B10A-434026E565C6}"/>
              </a:ext>
            </a:extLst>
          </p:cNvPr>
          <p:cNvSpPr>
            <a:spLocks noGrp="1"/>
          </p:cNvSpPr>
          <p:nvPr>
            <p:ph type="title"/>
          </p:nvPr>
        </p:nvSpPr>
        <p:spPr>
          <a:xfrm>
            <a:off x="964788" y="804333"/>
            <a:ext cx="3391900" cy="5249334"/>
          </a:xfrm>
        </p:spPr>
        <p:txBody>
          <a:bodyPr>
            <a:normAutofit/>
          </a:bodyPr>
          <a:lstStyle/>
          <a:p>
            <a:pPr algn="r"/>
            <a:r>
              <a:rPr lang="pl-PL" dirty="0"/>
              <a:t>asekuracja</a:t>
            </a:r>
            <a:endParaRPr lang="pl-PL"/>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B55AA53F-D096-454E-9715-AB1FC8FA7E86}"/>
              </a:ext>
            </a:extLst>
          </p:cNvPr>
          <p:cNvSpPr>
            <a:spLocks noGrp="1"/>
          </p:cNvSpPr>
          <p:nvPr>
            <p:ph idx="1"/>
          </p:nvPr>
        </p:nvSpPr>
        <p:spPr>
          <a:xfrm>
            <a:off x="4999330" y="804333"/>
            <a:ext cx="6257721" cy="5249334"/>
          </a:xfrm>
        </p:spPr>
        <p:txBody>
          <a:bodyPr anchor="ctr">
            <a:normAutofit/>
          </a:bodyPr>
          <a:lstStyle/>
          <a:p>
            <a:pPr algn="just"/>
            <a:r>
              <a:rPr lang="pl-PL" dirty="0"/>
              <a:t>Celowe używanie sformułowań, których znaczenie jest niejasne lub wieloznaczne, umożliwiających późniejsze „manewrowanie sensem” własnej wypowiedzi i dopasowanie jej do zmieniających się okoliczności.  </a:t>
            </a:r>
          </a:p>
        </p:txBody>
      </p:sp>
    </p:spTree>
    <p:extLst>
      <p:ext uri="{BB962C8B-B14F-4D97-AF65-F5344CB8AC3E}">
        <p14:creationId xmlns:p14="http://schemas.microsoft.com/office/powerpoint/2010/main" val="38182138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770" name="Tytuł 1">
            <a:extLst>
              <a:ext uri="{FF2B5EF4-FFF2-40B4-BE49-F238E27FC236}">
                <a16:creationId xmlns:a16="http://schemas.microsoft.com/office/drawing/2014/main" id="{2A71F69A-7533-463D-ABFD-9D65B6E3ADBB}"/>
              </a:ext>
            </a:extLst>
          </p:cNvPr>
          <p:cNvSpPr>
            <a:spLocks noGrp="1"/>
          </p:cNvSpPr>
          <p:nvPr>
            <p:ph type="title"/>
          </p:nvPr>
        </p:nvSpPr>
        <p:spPr>
          <a:xfrm>
            <a:off x="1024128" y="585216"/>
            <a:ext cx="9720072" cy="1499616"/>
          </a:xfrm>
        </p:spPr>
        <p:txBody>
          <a:bodyPr>
            <a:normAutofit/>
          </a:bodyPr>
          <a:lstStyle/>
          <a:p>
            <a:pPr eaLnBrk="1" hangingPunct="1"/>
            <a:r>
              <a:rPr lang="pl-PL" altLang="pl-PL" sz="4600"/>
              <a:t>Przykładowe Sofizmaty naruszające regułę uczciwości wobec stanowiska rozmówcy</a:t>
            </a:r>
          </a:p>
        </p:txBody>
      </p:sp>
      <p:graphicFrame>
        <p:nvGraphicFramePr>
          <p:cNvPr id="32773" name="Symbol zastępczy zawartości 2">
            <a:extLst>
              <a:ext uri="{FF2B5EF4-FFF2-40B4-BE49-F238E27FC236}">
                <a16:creationId xmlns:a16="http://schemas.microsoft.com/office/drawing/2014/main" id="{0B2DA9F7-0758-4E77-8ABA-566BD0ADFEC1}"/>
              </a:ext>
            </a:extLst>
          </p:cNvPr>
          <p:cNvGraphicFramePr>
            <a:graphicFrameLocks noGrp="1"/>
          </p:cNvGraphicFramePr>
          <p:nvPr>
            <p:ph idx="1"/>
            <p:extLst>
              <p:ext uri="{D42A27DB-BD31-4B8C-83A1-F6EECF244321}">
                <p14:modId xmlns:p14="http://schemas.microsoft.com/office/powerpoint/2010/main" val="2435281016"/>
              </p:ext>
            </p:extLst>
          </p:nvPr>
        </p:nvGraphicFramePr>
        <p:xfrm>
          <a:off x="1023938" y="2286000"/>
          <a:ext cx="9720262" cy="40227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1" name="Rectangle 70">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746" name="Tytuł 1">
            <a:extLst>
              <a:ext uri="{FF2B5EF4-FFF2-40B4-BE49-F238E27FC236}">
                <a16:creationId xmlns:a16="http://schemas.microsoft.com/office/drawing/2014/main" id="{11F82F1E-E5F9-4F82-BAD9-BC624A5EF294}"/>
              </a:ext>
            </a:extLst>
          </p:cNvPr>
          <p:cNvSpPr>
            <a:spLocks noGrp="1"/>
          </p:cNvSpPr>
          <p:nvPr>
            <p:ph type="title"/>
          </p:nvPr>
        </p:nvSpPr>
        <p:spPr>
          <a:xfrm>
            <a:off x="964788" y="804333"/>
            <a:ext cx="3391900" cy="5249334"/>
          </a:xfrm>
        </p:spPr>
        <p:txBody>
          <a:bodyPr>
            <a:normAutofit/>
          </a:bodyPr>
          <a:lstStyle/>
          <a:p>
            <a:pPr algn="r" eaLnBrk="1" hangingPunct="1"/>
            <a:r>
              <a:rPr lang="pl-PL" altLang="pl-PL"/>
              <a:t>Słomiana kukła (straw </a:t>
            </a:r>
            <a:r>
              <a:rPr lang="pl-PL" altLang="pl-PL" err="1"/>
              <a:t>man</a:t>
            </a:r>
            <a:r>
              <a:rPr lang="pl-PL" altLang="pl-PL"/>
              <a:t> </a:t>
            </a:r>
            <a:r>
              <a:rPr lang="pl-PL" altLang="pl-PL" err="1"/>
              <a:t>fallacy</a:t>
            </a:r>
            <a:r>
              <a:rPr lang="pl-PL" altLang="pl-PL"/>
              <a:t>)</a:t>
            </a:r>
          </a:p>
        </p:txBody>
      </p:sp>
      <p:cxnSp>
        <p:nvCxnSpPr>
          <p:cNvPr id="73" name="Straight Connector 72">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55935108-5D74-402E-8A50-7CB368DB072A}"/>
              </a:ext>
            </a:extLst>
          </p:cNvPr>
          <p:cNvSpPr>
            <a:spLocks noGrp="1"/>
          </p:cNvSpPr>
          <p:nvPr>
            <p:ph idx="1"/>
          </p:nvPr>
        </p:nvSpPr>
        <p:spPr>
          <a:xfrm>
            <a:off x="4999330" y="804333"/>
            <a:ext cx="6257721" cy="5249334"/>
          </a:xfrm>
        </p:spPr>
        <p:txBody>
          <a:bodyPr anchor="ctr">
            <a:normAutofit/>
          </a:bodyPr>
          <a:lstStyle/>
          <a:p>
            <a:pPr marL="0" indent="0" algn="just">
              <a:spcAft>
                <a:spcPts val="0"/>
              </a:spcAft>
              <a:buNone/>
              <a:defRPr/>
            </a:pPr>
            <a:r>
              <a:rPr lang="pl-PL" dirty="0"/>
              <a:t>Polega na zniekształceniu stanowiska (koncepcji, pomysłu, poglądu itp.) rozmówcy, a następnie krytykowaniu tej zniekształconej wersji. Może przyjmować takie między innymi postaci jak: </a:t>
            </a:r>
          </a:p>
          <a:p>
            <a:pPr marL="320040" indent="-320040" algn="just">
              <a:spcAft>
                <a:spcPts val="0"/>
              </a:spcAft>
              <a:buNone/>
              <a:defRPr/>
            </a:pPr>
            <a:r>
              <a:rPr lang="pl-PL" dirty="0"/>
              <a:t>  - nadmierne uproszczenie lub trywializacja</a:t>
            </a:r>
          </a:p>
          <a:p>
            <a:pPr marL="320040" indent="-320040" algn="just">
              <a:spcAft>
                <a:spcPts val="0"/>
              </a:spcAft>
              <a:buNone/>
              <a:defRPr/>
            </a:pPr>
            <a:r>
              <a:rPr lang="pl-PL" dirty="0"/>
              <a:t>  - radykalizacja</a:t>
            </a:r>
          </a:p>
          <a:p>
            <a:pPr marL="320040" indent="-320040" algn="just">
              <a:spcAft>
                <a:spcPts val="0"/>
              </a:spcAft>
              <a:buNone/>
              <a:defRPr/>
            </a:pPr>
            <a:r>
              <a:rPr lang="pl-PL" dirty="0"/>
              <a:t>  - zamienienie twierdzenia zrelatywizowanego na twierdzenie niezrelatywizowane</a:t>
            </a:r>
          </a:p>
          <a:p>
            <a:pPr marL="320040" indent="-320040" algn="just">
              <a:spcAft>
                <a:spcPts val="0"/>
              </a:spcAft>
              <a:buNone/>
              <a:defRPr/>
            </a:pPr>
            <a:r>
              <a:rPr lang="pl-PL" dirty="0"/>
              <a:t>  - wyrwanie wypowiedzi z kontekstu</a:t>
            </a:r>
          </a:p>
          <a:p>
            <a:pPr marL="320040" indent="-320040" algn="just">
              <a:spcAft>
                <a:spcPts val="0"/>
              </a:spcAft>
              <a:buNone/>
              <a:defRPr/>
            </a:pPr>
            <a:r>
              <a:rPr lang="pl-PL" dirty="0"/>
              <a:t>  - wykorzystanie amfibolii (wadliwej składni) </a:t>
            </a:r>
          </a:p>
          <a:p>
            <a:pPr marL="320040" indent="-320040" algn="just">
              <a:spcAft>
                <a:spcPts val="0"/>
              </a:spcAft>
              <a:buNone/>
              <a:defRPr/>
            </a:pPr>
            <a:r>
              <a:rPr lang="pl-PL" dirty="0"/>
              <a:t>  - wykorzystanie akcentu</a:t>
            </a:r>
          </a:p>
          <a:p>
            <a:pPr marL="320040" indent="-320040">
              <a:spcAft>
                <a:spcPts val="0"/>
              </a:spcAft>
              <a:buNone/>
              <a:defRPr/>
            </a:pPr>
            <a:r>
              <a:rPr lang="pl-PL" dirty="0"/>
              <a:t>     </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51683881-3C49-41AF-BAC9-CD359D609397}"/>
              </a:ext>
            </a:extLst>
          </p:cNvPr>
          <p:cNvSpPr>
            <a:spLocks noGrp="1"/>
          </p:cNvSpPr>
          <p:nvPr>
            <p:ph type="title"/>
          </p:nvPr>
        </p:nvSpPr>
        <p:spPr>
          <a:xfrm>
            <a:off x="964788" y="804333"/>
            <a:ext cx="3391900" cy="5249334"/>
          </a:xfrm>
        </p:spPr>
        <p:txBody>
          <a:bodyPr>
            <a:normAutofit/>
          </a:bodyPr>
          <a:lstStyle/>
          <a:p>
            <a:pPr algn="r"/>
            <a:r>
              <a:rPr lang="pl-PL" sz="4600"/>
              <a:t>Prowokowanie do przesady</a:t>
            </a:r>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CBD2E387-BD8B-428D-BAB2-BF0DB911ECAB}"/>
              </a:ext>
            </a:extLst>
          </p:cNvPr>
          <p:cNvSpPr>
            <a:spLocks noGrp="1"/>
          </p:cNvSpPr>
          <p:nvPr>
            <p:ph idx="1"/>
          </p:nvPr>
        </p:nvSpPr>
        <p:spPr>
          <a:xfrm>
            <a:off x="4999330" y="804333"/>
            <a:ext cx="6257721" cy="5249334"/>
          </a:xfrm>
        </p:spPr>
        <p:txBody>
          <a:bodyPr anchor="ctr">
            <a:normAutofit/>
          </a:bodyPr>
          <a:lstStyle/>
          <a:p>
            <a:pPr algn="just"/>
            <a:r>
              <a:rPr lang="pl-PL" dirty="0"/>
              <a:t>Zachowanie w dyskusji polegające na takim sposobie jej prowadzenia, by skłonić rozmówcę do zradykalizowania swojego stanowiska. Im bardziej bowiem radykalne jest stanowisko, tym zwykle łatwiej je zaatakować. Jest więc to zabieg nieco podobny do sofizmatu słomianej kukły, tyle że tutaj zniekształcenie poglądu dokonywane jest przez samego jego rzecznika, pod wpływem prowokacji (przyjmującej na przykład postać upartego „nierozumienia” lub dyskretnego podsuwania niekorzystnych interpretacji) drugiego rozmówcy.    </a:t>
            </a:r>
          </a:p>
        </p:txBody>
      </p:sp>
    </p:spTree>
    <p:extLst>
      <p:ext uri="{BB962C8B-B14F-4D97-AF65-F5344CB8AC3E}">
        <p14:creationId xmlns:p14="http://schemas.microsoft.com/office/powerpoint/2010/main" val="281649339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03A209F3-9720-4C18-BABE-B135CC141E6D}"/>
              </a:ext>
            </a:extLst>
          </p:cNvPr>
          <p:cNvSpPr>
            <a:spLocks noGrp="1"/>
          </p:cNvSpPr>
          <p:nvPr>
            <p:ph type="title"/>
          </p:nvPr>
        </p:nvSpPr>
        <p:spPr>
          <a:xfrm>
            <a:off x="964788" y="804333"/>
            <a:ext cx="3391900" cy="5249334"/>
          </a:xfrm>
        </p:spPr>
        <p:txBody>
          <a:bodyPr>
            <a:normAutofit/>
          </a:bodyPr>
          <a:lstStyle/>
          <a:p>
            <a:pPr algn="r"/>
            <a:r>
              <a:rPr lang="pl-PL" dirty="0"/>
              <a:t>Argument </a:t>
            </a:r>
            <a:r>
              <a:rPr lang="pl-PL" i="1" dirty="0"/>
              <a:t>ad </a:t>
            </a:r>
            <a:r>
              <a:rPr lang="pl-PL" i="1" dirty="0" err="1"/>
              <a:t>auditores</a:t>
            </a:r>
            <a:endParaRPr lang="pl-PL" i="1"/>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56EAB200-FB90-49AE-A621-095D3F5BF31D}"/>
              </a:ext>
            </a:extLst>
          </p:cNvPr>
          <p:cNvSpPr>
            <a:spLocks noGrp="1"/>
          </p:cNvSpPr>
          <p:nvPr>
            <p:ph idx="1"/>
          </p:nvPr>
        </p:nvSpPr>
        <p:spPr>
          <a:xfrm>
            <a:off x="4999330" y="804333"/>
            <a:ext cx="6257721" cy="5249334"/>
          </a:xfrm>
        </p:spPr>
        <p:txBody>
          <a:bodyPr anchor="ctr">
            <a:normAutofit/>
          </a:bodyPr>
          <a:lstStyle/>
          <a:p>
            <a:pPr algn="just"/>
            <a:r>
              <a:rPr lang="pl-PL" dirty="0"/>
              <a:t>Podnoszenie takich zarzutów, które są nietrafne, ale których wadliwość jest bardzo trudna do wychwycenia dla audytorium. Jest więc to świadome wykorzystywanie braku kompetencji lub zaangażowania (uważności) słuchaczy. </a:t>
            </a:r>
          </a:p>
        </p:txBody>
      </p:sp>
    </p:spTree>
    <p:extLst>
      <p:ext uri="{BB962C8B-B14F-4D97-AF65-F5344CB8AC3E}">
        <p14:creationId xmlns:p14="http://schemas.microsoft.com/office/powerpoint/2010/main" val="302667270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28030F1B-BDEC-453C-B61B-D768BCA7463E}"/>
              </a:ext>
            </a:extLst>
          </p:cNvPr>
          <p:cNvSpPr>
            <a:spLocks noGrp="1"/>
          </p:cNvSpPr>
          <p:nvPr>
            <p:ph type="title"/>
          </p:nvPr>
        </p:nvSpPr>
        <p:spPr>
          <a:xfrm>
            <a:off x="964788" y="804333"/>
            <a:ext cx="3391900" cy="5249334"/>
          </a:xfrm>
        </p:spPr>
        <p:txBody>
          <a:bodyPr>
            <a:normAutofit/>
          </a:bodyPr>
          <a:lstStyle/>
          <a:p>
            <a:pPr algn="r"/>
            <a:r>
              <a:rPr lang="pl-PL" dirty="0"/>
              <a:t>Fałszywe zwycięstwo</a:t>
            </a:r>
            <a:endParaRPr lang="pl-PL"/>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AEA5671C-28B0-42B1-B4D0-90ACA0484C31}"/>
              </a:ext>
            </a:extLst>
          </p:cNvPr>
          <p:cNvSpPr>
            <a:spLocks noGrp="1"/>
          </p:cNvSpPr>
          <p:nvPr>
            <p:ph idx="1"/>
          </p:nvPr>
        </p:nvSpPr>
        <p:spPr>
          <a:xfrm>
            <a:off x="4999330" y="804333"/>
            <a:ext cx="6257721" cy="5249334"/>
          </a:xfrm>
        </p:spPr>
        <p:txBody>
          <a:bodyPr anchor="ctr">
            <a:normAutofit/>
          </a:bodyPr>
          <a:lstStyle/>
          <a:p>
            <a:pPr algn="just"/>
            <a:r>
              <a:rPr lang="pl-PL" dirty="0"/>
              <a:t>Bezzasadne stwierdzenie zwycięstwa własnego stanowiska, wykorzystujące niepewność rozmówcy lub brak kompetencji i zaangażowania audytorium.  </a:t>
            </a:r>
          </a:p>
        </p:txBody>
      </p:sp>
    </p:spTree>
    <p:extLst>
      <p:ext uri="{BB962C8B-B14F-4D97-AF65-F5344CB8AC3E}">
        <p14:creationId xmlns:p14="http://schemas.microsoft.com/office/powerpoint/2010/main" val="382935803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FDF62CB8-BD38-4D00-A26C-6B0F3BCA41E9}"/>
              </a:ext>
            </a:extLst>
          </p:cNvPr>
          <p:cNvSpPr>
            <a:spLocks noGrp="1"/>
          </p:cNvSpPr>
          <p:nvPr>
            <p:ph type="title"/>
          </p:nvPr>
        </p:nvSpPr>
        <p:spPr>
          <a:xfrm>
            <a:off x="964788" y="804333"/>
            <a:ext cx="3391900" cy="5249334"/>
          </a:xfrm>
        </p:spPr>
        <p:txBody>
          <a:bodyPr>
            <a:normAutofit/>
          </a:bodyPr>
          <a:lstStyle/>
          <a:p>
            <a:pPr algn="r"/>
            <a:r>
              <a:rPr lang="pl-PL" dirty="0"/>
              <a:t>Błahe wątpliwości</a:t>
            </a:r>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6B2A7428-6AFE-4419-8454-DD532BFAD1DA}"/>
              </a:ext>
            </a:extLst>
          </p:cNvPr>
          <p:cNvSpPr>
            <a:spLocks noGrp="1"/>
          </p:cNvSpPr>
          <p:nvPr>
            <p:ph idx="1"/>
          </p:nvPr>
        </p:nvSpPr>
        <p:spPr>
          <a:xfrm>
            <a:off x="4999330" y="804333"/>
            <a:ext cx="6257721" cy="5249334"/>
          </a:xfrm>
        </p:spPr>
        <p:txBody>
          <a:bodyPr anchor="ctr">
            <a:normAutofit/>
          </a:bodyPr>
          <a:lstStyle/>
          <a:p>
            <a:pPr algn="just"/>
            <a:r>
              <a:rPr lang="pl-PL" dirty="0"/>
              <a:t>Krytykowanie stanowiska rozmówcy poprzez skupianie się na kwestiach trzeciorzędnych, przy jednoczesnym świadomym pomijaniu odniesienia się do najważniejszych elementów poglądów rozmówcy. Jakkolwiek ustalenie wagi poszczególnych składników jakiegoś stanowiska może być przedmiotem rozsądnego sporu, to dla ustalenia występowania sofizmatu błahych wątpliwości jest kluczowe, czy rozmówca szczerze próbuje znaleźć główny sens przekazu drugiej osoby. Ważne jest tu również, czy odniesienie się do kwestii trzeciorzędnych zastępuje, czy tylko uzupełnia odniesienie się do treści głównych. Tylko w pierwszym wypadku można mówić o sofizmacie.    </a:t>
            </a:r>
          </a:p>
        </p:txBody>
      </p:sp>
    </p:spTree>
    <p:extLst>
      <p:ext uri="{BB962C8B-B14F-4D97-AF65-F5344CB8AC3E}">
        <p14:creationId xmlns:p14="http://schemas.microsoft.com/office/powerpoint/2010/main" val="136836869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2A3A5A59-B9D0-4A18-9F2F-C868C2214142}"/>
              </a:ext>
            </a:extLst>
          </p:cNvPr>
          <p:cNvSpPr>
            <a:spLocks noGrp="1"/>
          </p:cNvSpPr>
          <p:nvPr>
            <p:ph type="title"/>
          </p:nvPr>
        </p:nvSpPr>
        <p:spPr>
          <a:xfrm>
            <a:off x="964788" y="804333"/>
            <a:ext cx="3391900" cy="5249334"/>
          </a:xfrm>
        </p:spPr>
        <p:txBody>
          <a:bodyPr>
            <a:normAutofit/>
          </a:bodyPr>
          <a:lstStyle/>
          <a:p>
            <a:pPr algn="r"/>
            <a:r>
              <a:rPr lang="pl-PL" dirty="0"/>
              <a:t>Fałszywa alternatywa</a:t>
            </a:r>
            <a:endParaRPr lang="pl-PL"/>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94C5C0FB-5FBD-41A8-90A2-BCA4F9686F36}"/>
              </a:ext>
            </a:extLst>
          </p:cNvPr>
          <p:cNvSpPr>
            <a:spLocks noGrp="1"/>
          </p:cNvSpPr>
          <p:nvPr>
            <p:ph idx="1"/>
          </p:nvPr>
        </p:nvSpPr>
        <p:spPr>
          <a:xfrm>
            <a:off x="4999330" y="804333"/>
            <a:ext cx="6257721" cy="5249334"/>
          </a:xfrm>
        </p:spPr>
        <p:txBody>
          <a:bodyPr anchor="ctr">
            <a:normAutofit/>
          </a:bodyPr>
          <a:lstStyle/>
          <a:p>
            <a:pPr algn="just"/>
            <a:r>
              <a:rPr lang="pl-PL" dirty="0"/>
              <a:t>Sprowadzanie możliwych stanowisk (poglądów w danej sprawie, czy rozwiązań jakiegoś problemu) do wyboru między dwoma, z których jedno rozwiązanie jest bardzo niekorzystne. Alternatywa taka jest więc fałszywa, gdyż – po pierwsze – próbuje ograniczyć pole możliwych rozwiązań do dwóch, zaś po drugie, nieszczerze daje pod rozwagę wybór między dwoma wariantami, z których w rzeczywistości jeden tylko jest możliwy do przyjęcia. A zatem ukrywa się tu właściwy moment decyzji, który nie polega na wyborze w ramach zakreślonej alternatywy, lecz na akceptacji samej tej alternatywy. </a:t>
            </a:r>
          </a:p>
        </p:txBody>
      </p:sp>
    </p:spTree>
    <p:extLst>
      <p:ext uri="{BB962C8B-B14F-4D97-AF65-F5344CB8AC3E}">
        <p14:creationId xmlns:p14="http://schemas.microsoft.com/office/powerpoint/2010/main" val="426239816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794" name="Tytuł 1">
            <a:extLst>
              <a:ext uri="{FF2B5EF4-FFF2-40B4-BE49-F238E27FC236}">
                <a16:creationId xmlns:a16="http://schemas.microsoft.com/office/drawing/2014/main" id="{DE723454-4548-4402-AAF1-E46ED5204C54}"/>
              </a:ext>
            </a:extLst>
          </p:cNvPr>
          <p:cNvSpPr>
            <a:spLocks noGrp="1"/>
          </p:cNvSpPr>
          <p:nvPr>
            <p:ph type="title"/>
          </p:nvPr>
        </p:nvSpPr>
        <p:spPr>
          <a:xfrm>
            <a:off x="1024128" y="585216"/>
            <a:ext cx="9720072" cy="1499616"/>
          </a:xfrm>
        </p:spPr>
        <p:txBody>
          <a:bodyPr>
            <a:normAutofit/>
          </a:bodyPr>
          <a:lstStyle/>
          <a:p>
            <a:pPr eaLnBrk="1" hangingPunct="1"/>
            <a:r>
              <a:rPr lang="pl-PL" altLang="pl-PL" dirty="0"/>
              <a:t>Przykłady sofizmatów naruszających regułę trzymania się meritum sprawy</a:t>
            </a:r>
          </a:p>
        </p:txBody>
      </p:sp>
      <p:graphicFrame>
        <p:nvGraphicFramePr>
          <p:cNvPr id="33797" name="Symbol zastępczy zawartości 2">
            <a:extLst>
              <a:ext uri="{FF2B5EF4-FFF2-40B4-BE49-F238E27FC236}">
                <a16:creationId xmlns:a16="http://schemas.microsoft.com/office/drawing/2014/main" id="{369C90A4-CC49-4CFB-BA01-9A4628A42A90}"/>
              </a:ext>
            </a:extLst>
          </p:cNvPr>
          <p:cNvGraphicFramePr>
            <a:graphicFrameLocks noGrp="1"/>
          </p:cNvGraphicFramePr>
          <p:nvPr>
            <p:ph idx="1"/>
            <p:extLst>
              <p:ext uri="{D42A27DB-BD31-4B8C-83A1-F6EECF244321}">
                <p14:modId xmlns:p14="http://schemas.microsoft.com/office/powerpoint/2010/main" val="2987555499"/>
              </p:ext>
            </p:extLst>
          </p:nvPr>
        </p:nvGraphicFramePr>
        <p:xfrm>
          <a:off x="1023938" y="2286000"/>
          <a:ext cx="9720262" cy="40227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522E6951-5CCA-4125-A88D-E97B5B1DA53D}"/>
              </a:ext>
            </a:extLst>
          </p:cNvPr>
          <p:cNvSpPr>
            <a:spLocks noGrp="1"/>
          </p:cNvSpPr>
          <p:nvPr>
            <p:ph type="title"/>
          </p:nvPr>
        </p:nvSpPr>
        <p:spPr>
          <a:xfrm>
            <a:off x="964788" y="804333"/>
            <a:ext cx="3391900" cy="5249334"/>
          </a:xfrm>
        </p:spPr>
        <p:txBody>
          <a:bodyPr>
            <a:normAutofit/>
          </a:bodyPr>
          <a:lstStyle/>
          <a:p>
            <a:pPr algn="r"/>
            <a:r>
              <a:rPr lang="pl-PL" dirty="0"/>
              <a:t>Zmiana tematu</a:t>
            </a:r>
            <a:endParaRPr lang="pl-PL"/>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6FB62A63-7654-4ED0-9476-9FCABE6898ED}"/>
              </a:ext>
            </a:extLst>
          </p:cNvPr>
          <p:cNvSpPr>
            <a:spLocks noGrp="1"/>
          </p:cNvSpPr>
          <p:nvPr>
            <p:ph idx="1"/>
          </p:nvPr>
        </p:nvSpPr>
        <p:spPr>
          <a:xfrm>
            <a:off x="4999330" y="804333"/>
            <a:ext cx="6257721" cy="5249334"/>
          </a:xfrm>
        </p:spPr>
        <p:txBody>
          <a:bodyPr anchor="ctr">
            <a:normAutofit/>
          </a:bodyPr>
          <a:lstStyle/>
          <a:p>
            <a:pPr algn="just"/>
            <a:r>
              <a:rPr lang="pl-PL" dirty="0"/>
              <a:t>Zachowanie to ma charakter sofistyczny jeśli traktowane jest jako sposób na wybrnięcie przez rozmówcę z kłopotliwej sytuacji, polegającej na przykład na tym, że podawany przez niego argument został wiarygodnie sfalsyfikowany. Zmiana tematu często łączona jest z innymi sofizmatami, takimi jak potok słów, błahe wątpliwości, czy innymi sposobami prowadzenia dyskusji, mającymi zapewnić pozór jej merytorycznej ciągłości.  </a:t>
            </a:r>
          </a:p>
          <a:p>
            <a:pPr algn="just"/>
            <a:r>
              <a:rPr lang="pl-PL" dirty="0"/>
              <a:t>Pewną szczególną formą zmiany tematu może być nieistotny humor, a więc wprowadzenie żartu, który przerywa analizę argumentów i rozbija spójny obraz stanu dyskusji. </a:t>
            </a:r>
          </a:p>
        </p:txBody>
      </p:sp>
    </p:spTree>
    <p:extLst>
      <p:ext uri="{BB962C8B-B14F-4D97-AF65-F5344CB8AC3E}">
        <p14:creationId xmlns:p14="http://schemas.microsoft.com/office/powerpoint/2010/main" val="17448882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4" name="Rectangle 73">
            <a:extLst>
              <a:ext uri="{FF2B5EF4-FFF2-40B4-BE49-F238E27FC236}">
                <a16:creationId xmlns:a16="http://schemas.microsoft.com/office/drawing/2014/main" id="{F7422F06-6017-4361-8872-E0E2CEB20B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48199"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554" name="Tytuł 1">
            <a:extLst>
              <a:ext uri="{FF2B5EF4-FFF2-40B4-BE49-F238E27FC236}">
                <a16:creationId xmlns:a16="http://schemas.microsoft.com/office/drawing/2014/main" id="{F209E7C8-6819-4519-9549-CE03CE3DD0A9}"/>
              </a:ext>
            </a:extLst>
          </p:cNvPr>
          <p:cNvSpPr>
            <a:spLocks noGrp="1"/>
          </p:cNvSpPr>
          <p:nvPr>
            <p:ph type="title"/>
          </p:nvPr>
        </p:nvSpPr>
        <p:spPr>
          <a:xfrm>
            <a:off x="643468" y="643467"/>
            <a:ext cx="3415612" cy="5571066"/>
          </a:xfrm>
        </p:spPr>
        <p:txBody>
          <a:bodyPr>
            <a:normAutofit/>
          </a:bodyPr>
          <a:lstStyle/>
          <a:p>
            <a:r>
              <a:rPr lang="pl-PL" altLang="pl-PL" dirty="0">
                <a:solidFill>
                  <a:srgbClr val="FFFFFF"/>
                </a:solidFill>
              </a:rPr>
              <a:t>Kryteria racjonalności</a:t>
            </a:r>
            <a:br>
              <a:rPr lang="pl-PL" altLang="pl-PL" dirty="0">
                <a:solidFill>
                  <a:srgbClr val="FFFFFF"/>
                </a:solidFill>
              </a:rPr>
            </a:br>
            <a:r>
              <a:rPr lang="pl-PL" altLang="pl-PL" dirty="0">
                <a:solidFill>
                  <a:srgbClr val="FFFFFF"/>
                </a:solidFill>
              </a:rPr>
              <a:t>(według Ryszarda Kleszcza – „O racjonalności i jej granicach”)</a:t>
            </a:r>
          </a:p>
        </p:txBody>
      </p:sp>
      <p:graphicFrame>
        <p:nvGraphicFramePr>
          <p:cNvPr id="23557" name="Symbol zastępczy zawartości 2">
            <a:extLst>
              <a:ext uri="{FF2B5EF4-FFF2-40B4-BE49-F238E27FC236}">
                <a16:creationId xmlns:a16="http://schemas.microsoft.com/office/drawing/2014/main" id="{82E51A3D-12FF-4055-9201-1DB20AEC99CB}"/>
              </a:ext>
            </a:extLst>
          </p:cNvPr>
          <p:cNvGraphicFramePr>
            <a:graphicFrameLocks noGrp="1"/>
          </p:cNvGraphicFramePr>
          <p:nvPr>
            <p:ph idx="1"/>
            <p:extLst>
              <p:ext uri="{D42A27DB-BD31-4B8C-83A1-F6EECF244321}">
                <p14:modId xmlns:p14="http://schemas.microsoft.com/office/powerpoint/2010/main" val="3026461547"/>
              </p:ext>
            </p:extLst>
          </p:nvPr>
        </p:nvGraphicFramePr>
        <p:xfrm>
          <a:off x="5603875" y="954088"/>
          <a:ext cx="5641975" cy="492125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7A4D7755-F552-415B-B2F9-8E7721FF4E5F}"/>
              </a:ext>
            </a:extLst>
          </p:cNvPr>
          <p:cNvSpPr>
            <a:spLocks noGrp="1"/>
          </p:cNvSpPr>
          <p:nvPr>
            <p:ph type="title"/>
          </p:nvPr>
        </p:nvSpPr>
        <p:spPr>
          <a:xfrm>
            <a:off x="964788" y="804333"/>
            <a:ext cx="3391900" cy="5249334"/>
          </a:xfrm>
        </p:spPr>
        <p:txBody>
          <a:bodyPr>
            <a:normAutofit/>
          </a:bodyPr>
          <a:lstStyle/>
          <a:p>
            <a:pPr algn="r"/>
            <a:r>
              <a:rPr lang="pl-PL" dirty="0"/>
              <a:t>Nieistotna teza</a:t>
            </a:r>
            <a:endParaRPr lang="pl-PL"/>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DF65CFA9-5E3F-4AF9-B309-C5A133A361AB}"/>
              </a:ext>
            </a:extLst>
          </p:cNvPr>
          <p:cNvSpPr>
            <a:spLocks noGrp="1"/>
          </p:cNvSpPr>
          <p:nvPr>
            <p:ph idx="1"/>
          </p:nvPr>
        </p:nvSpPr>
        <p:spPr>
          <a:xfrm>
            <a:off x="4999330" y="804333"/>
            <a:ext cx="6257721" cy="5249334"/>
          </a:xfrm>
        </p:spPr>
        <p:txBody>
          <a:bodyPr anchor="ctr">
            <a:normAutofit/>
          </a:bodyPr>
          <a:lstStyle/>
          <a:p>
            <a:pPr algn="just"/>
            <a:r>
              <a:rPr lang="pl-PL" dirty="0"/>
              <a:t>Sposób argumentacji polegający na tym, że przedmiotem dowodzenia jest inna teza niż ta, która w rzeczywistości powinna być broniona. Przesunięcie takie może mieć charakter nieznaczny i dla mało uważnego audytorium niedostrzegalny. </a:t>
            </a:r>
          </a:p>
          <a:p>
            <a:pPr algn="just"/>
            <a:r>
              <a:rPr lang="pl-PL" dirty="0"/>
              <a:t>Sofizmat ten może być też traktowany jako szczególna postać zmiany tematu. </a:t>
            </a:r>
          </a:p>
        </p:txBody>
      </p:sp>
    </p:spTree>
    <p:extLst>
      <p:ext uri="{BB962C8B-B14F-4D97-AF65-F5344CB8AC3E}">
        <p14:creationId xmlns:p14="http://schemas.microsoft.com/office/powerpoint/2010/main" val="227299795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92C15B92-7318-487C-B24B-F407C848ACFC}"/>
              </a:ext>
            </a:extLst>
          </p:cNvPr>
          <p:cNvSpPr>
            <a:spLocks noGrp="1"/>
          </p:cNvSpPr>
          <p:nvPr>
            <p:ph type="title"/>
          </p:nvPr>
        </p:nvSpPr>
        <p:spPr>
          <a:xfrm>
            <a:off x="964788" y="804333"/>
            <a:ext cx="3391900" cy="5249334"/>
          </a:xfrm>
        </p:spPr>
        <p:txBody>
          <a:bodyPr>
            <a:normAutofit/>
          </a:bodyPr>
          <a:lstStyle/>
          <a:p>
            <a:pPr algn="r"/>
            <a:r>
              <a:rPr lang="pl-PL" dirty="0"/>
              <a:t>Ucieczka w ogólniki</a:t>
            </a:r>
            <a:endParaRPr lang="pl-PL"/>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F0366457-2A89-49CD-8CA1-22B864AAAD75}"/>
              </a:ext>
            </a:extLst>
          </p:cNvPr>
          <p:cNvSpPr>
            <a:spLocks noGrp="1"/>
          </p:cNvSpPr>
          <p:nvPr>
            <p:ph idx="1"/>
          </p:nvPr>
        </p:nvSpPr>
        <p:spPr>
          <a:xfrm>
            <a:off x="4999330" y="804333"/>
            <a:ext cx="6257721" cy="5249334"/>
          </a:xfrm>
        </p:spPr>
        <p:txBody>
          <a:bodyPr anchor="ctr">
            <a:normAutofit/>
          </a:bodyPr>
          <a:lstStyle/>
          <a:p>
            <a:pPr algn="just"/>
            <a:r>
              <a:rPr lang="pl-PL" dirty="0"/>
              <a:t>Przeniesienie dyskusji na poziom większej ogólności w celu wybrnięcia z kłopotów, jakie pojawiały się na poziomie szczegółowej analizy argumentów. Również ten sposób zachowania się w dyskusji może być traktowany jako pewna szczególna postać zmiany tematu. </a:t>
            </a:r>
          </a:p>
        </p:txBody>
      </p:sp>
    </p:spTree>
    <p:extLst>
      <p:ext uri="{BB962C8B-B14F-4D97-AF65-F5344CB8AC3E}">
        <p14:creationId xmlns:p14="http://schemas.microsoft.com/office/powerpoint/2010/main" val="317506775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58E3EB36-A414-4379-991D-208B017FC28B}"/>
              </a:ext>
            </a:extLst>
          </p:cNvPr>
          <p:cNvSpPr>
            <a:spLocks noGrp="1"/>
          </p:cNvSpPr>
          <p:nvPr>
            <p:ph type="title"/>
          </p:nvPr>
        </p:nvSpPr>
        <p:spPr>
          <a:xfrm>
            <a:off x="964788" y="804333"/>
            <a:ext cx="3391900" cy="5249334"/>
          </a:xfrm>
        </p:spPr>
        <p:txBody>
          <a:bodyPr>
            <a:normAutofit/>
          </a:bodyPr>
          <a:lstStyle/>
          <a:p>
            <a:pPr algn="r"/>
            <a:r>
              <a:rPr lang="pl-PL" dirty="0"/>
              <a:t>Argument </a:t>
            </a:r>
            <a:r>
              <a:rPr lang="pl-PL" i="1" dirty="0"/>
              <a:t>ad </a:t>
            </a:r>
            <a:r>
              <a:rPr lang="pl-PL" i="1" dirty="0" err="1"/>
              <a:t>populum</a:t>
            </a:r>
            <a:endParaRPr lang="pl-PL" i="1"/>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51EFE5B8-8769-41BF-B7B3-4C646D8B1CB6}"/>
              </a:ext>
            </a:extLst>
          </p:cNvPr>
          <p:cNvSpPr>
            <a:spLocks noGrp="1"/>
          </p:cNvSpPr>
          <p:nvPr>
            <p:ph idx="1"/>
          </p:nvPr>
        </p:nvSpPr>
        <p:spPr>
          <a:xfrm>
            <a:off x="4999330" y="804333"/>
            <a:ext cx="6257721" cy="5249334"/>
          </a:xfrm>
        </p:spPr>
        <p:txBody>
          <a:bodyPr anchor="ctr">
            <a:normAutofit/>
          </a:bodyPr>
          <a:lstStyle/>
          <a:p>
            <a:pPr algn="just"/>
            <a:r>
              <a:rPr lang="pl-PL" dirty="0"/>
              <a:t>Pozyskiwanie sympatii i poparcia audytorium poprzez komplementowanie go oraz mówienie tego, co – w ocenie mówcy – audytorium chce usłyszeć. </a:t>
            </a:r>
          </a:p>
        </p:txBody>
      </p:sp>
    </p:spTree>
    <p:extLst>
      <p:ext uri="{BB962C8B-B14F-4D97-AF65-F5344CB8AC3E}">
        <p14:creationId xmlns:p14="http://schemas.microsoft.com/office/powerpoint/2010/main" val="346668440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C149A2B-57F9-4838-BEE2-9C951119CD7E}"/>
              </a:ext>
            </a:extLst>
          </p:cNvPr>
          <p:cNvSpPr>
            <a:spLocks noGrp="1"/>
          </p:cNvSpPr>
          <p:nvPr>
            <p:ph type="title"/>
          </p:nvPr>
        </p:nvSpPr>
        <p:spPr>
          <a:xfrm>
            <a:off x="1024128" y="585216"/>
            <a:ext cx="9720072" cy="1350588"/>
          </a:xfrm>
        </p:spPr>
        <p:txBody>
          <a:bodyPr/>
          <a:lstStyle/>
          <a:p>
            <a:r>
              <a:rPr lang="pl-PL" dirty="0"/>
              <a:t>Reguły racjonalnej dyskusji - schemat</a:t>
            </a:r>
          </a:p>
        </p:txBody>
      </p:sp>
      <p:pic>
        <p:nvPicPr>
          <p:cNvPr id="5" name="Symbol zastępczy zawartości 4" descr="Obraz zawierający tekst, mapa&#10;&#10;Opis wygenerowany automatycznie">
            <a:extLst>
              <a:ext uri="{FF2B5EF4-FFF2-40B4-BE49-F238E27FC236}">
                <a16:creationId xmlns:a16="http://schemas.microsoft.com/office/drawing/2014/main" id="{F3DC11A6-4C38-4377-8EA8-07A202AF7243}"/>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023938" y="2393841"/>
            <a:ext cx="9720262" cy="3807042"/>
          </a:xfrm>
        </p:spPr>
      </p:pic>
    </p:spTree>
    <p:extLst>
      <p:ext uri="{BB962C8B-B14F-4D97-AF65-F5344CB8AC3E}">
        <p14:creationId xmlns:p14="http://schemas.microsoft.com/office/powerpoint/2010/main" val="337179068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BF694264-4879-48CC-A433-CB9171C4F31E}"/>
              </a:ext>
            </a:extLst>
          </p:cNvPr>
          <p:cNvSpPr>
            <a:spLocks noGrp="1"/>
          </p:cNvSpPr>
          <p:nvPr>
            <p:ph type="title"/>
          </p:nvPr>
        </p:nvSpPr>
        <p:spPr>
          <a:xfrm>
            <a:off x="964788" y="804333"/>
            <a:ext cx="3391900" cy="5249334"/>
          </a:xfrm>
        </p:spPr>
        <p:txBody>
          <a:bodyPr>
            <a:normAutofit/>
          </a:bodyPr>
          <a:lstStyle/>
          <a:p>
            <a:pPr algn="r"/>
            <a:r>
              <a:rPr lang="pl-PL">
                <a:solidFill>
                  <a:srgbClr val="FFFFFF"/>
                </a:solidFill>
              </a:rPr>
              <a:t>Zadania</a:t>
            </a:r>
          </a:p>
        </p:txBody>
      </p:sp>
      <p:sp>
        <p:nvSpPr>
          <p:cNvPr id="3" name="Symbol zastępczy zawartości 2">
            <a:extLst>
              <a:ext uri="{FF2B5EF4-FFF2-40B4-BE49-F238E27FC236}">
                <a16:creationId xmlns:a16="http://schemas.microsoft.com/office/drawing/2014/main" id="{E731BFFE-F7B2-477A-A81D-DAD3DFCE59AD}"/>
              </a:ext>
            </a:extLst>
          </p:cNvPr>
          <p:cNvSpPr>
            <a:spLocks noGrp="1"/>
          </p:cNvSpPr>
          <p:nvPr>
            <p:ph idx="1"/>
          </p:nvPr>
        </p:nvSpPr>
        <p:spPr>
          <a:xfrm>
            <a:off x="4951048" y="804333"/>
            <a:ext cx="6306003" cy="5249334"/>
          </a:xfrm>
        </p:spPr>
        <p:txBody>
          <a:bodyPr anchor="ctr">
            <a:normAutofit/>
          </a:bodyPr>
          <a:lstStyle/>
          <a:p>
            <a:pPr algn="just"/>
            <a:r>
              <a:rPr lang="pl-PL" dirty="0"/>
              <a:t>Ponieważ – jak było wyżej wspomniane – podstawowym sposobem bronienia się przed sofizmatami jest ich rozpoznanie i ujawnienie, to powinniśmy mieć opanowaną taką właśnie umiejętność. Zadanie polegać więc będzie na analizie krótkiego dialogu oraz podaniu nazw i istoty ukrytych w nim sofizmatów. </a:t>
            </a:r>
          </a:p>
        </p:txBody>
      </p:sp>
    </p:spTree>
    <p:extLst>
      <p:ext uri="{BB962C8B-B14F-4D97-AF65-F5344CB8AC3E}">
        <p14:creationId xmlns:p14="http://schemas.microsoft.com/office/powerpoint/2010/main" val="394342579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DCE80069-A5EF-4716-9538-0FED94006566}"/>
              </a:ext>
            </a:extLst>
          </p:cNvPr>
          <p:cNvSpPr>
            <a:spLocks noGrp="1"/>
          </p:cNvSpPr>
          <p:nvPr>
            <p:ph type="title"/>
          </p:nvPr>
        </p:nvSpPr>
        <p:spPr>
          <a:xfrm>
            <a:off x="964788" y="804333"/>
            <a:ext cx="3391900" cy="5249334"/>
          </a:xfrm>
        </p:spPr>
        <p:txBody>
          <a:bodyPr>
            <a:normAutofit/>
          </a:bodyPr>
          <a:lstStyle/>
          <a:p>
            <a:pPr algn="r"/>
            <a:r>
              <a:rPr lang="pl-PL" dirty="0">
                <a:solidFill>
                  <a:srgbClr val="FFFFFF"/>
                </a:solidFill>
              </a:rPr>
              <a:t>Przykładowe zadanie (1)</a:t>
            </a:r>
          </a:p>
        </p:txBody>
      </p:sp>
      <p:sp>
        <p:nvSpPr>
          <p:cNvPr id="3" name="Symbol zastępczy zawartości 2">
            <a:extLst>
              <a:ext uri="{FF2B5EF4-FFF2-40B4-BE49-F238E27FC236}">
                <a16:creationId xmlns:a16="http://schemas.microsoft.com/office/drawing/2014/main" id="{1B7401C1-D0A0-4F85-90EF-B6702E7BAE53}"/>
              </a:ext>
            </a:extLst>
          </p:cNvPr>
          <p:cNvSpPr>
            <a:spLocks noGrp="1"/>
          </p:cNvSpPr>
          <p:nvPr>
            <p:ph idx="1"/>
          </p:nvPr>
        </p:nvSpPr>
        <p:spPr>
          <a:xfrm>
            <a:off x="4951048" y="804333"/>
            <a:ext cx="6306003" cy="5249334"/>
          </a:xfrm>
        </p:spPr>
        <p:txBody>
          <a:bodyPr anchor="ctr">
            <a:normAutofit/>
          </a:bodyPr>
          <a:lstStyle/>
          <a:p>
            <a:r>
              <a:rPr lang="pl-PL" sz="2000" b="1"/>
              <a:t>Wskaż (precyzyjnie zaznaczając słowa o które chodzi) i nazwij dwa sofizmaty pojawiające się w poniższym dialogu. Napisz krótko na czym polegają te sofizmaty. </a:t>
            </a:r>
            <a:endParaRPr lang="pl-PL" sz="2000"/>
          </a:p>
          <a:p>
            <a:r>
              <a:rPr lang="pl-PL" sz="2000" b="1"/>
              <a:t> </a:t>
            </a:r>
            <a:endParaRPr lang="pl-PL" sz="2000"/>
          </a:p>
          <a:p>
            <a:r>
              <a:rPr lang="pl-PL" sz="2000" i="1"/>
              <a:t>A: Edukacja prawnicza powinna być radykalnie przebudowana. Powinno być tam więcej myślenia, a mniej pamięciowego przyswajania wiedzy.</a:t>
            </a:r>
            <a:endParaRPr lang="pl-PL" sz="2000"/>
          </a:p>
          <a:p>
            <a:r>
              <a:rPr lang="pl-PL" sz="2000" i="1"/>
              <a:t>B:  Ciekawy pomysł, by studenci w ogóle nie musieli uczyć się przepisów.</a:t>
            </a:r>
            <a:endParaRPr lang="pl-PL" sz="2000"/>
          </a:p>
          <a:p>
            <a:r>
              <a:rPr lang="pl-PL" sz="2000" i="1"/>
              <a:t>A:  Sam jednak kiedyś mówiłeś, że studia prawnicze powinny polegać przede wszystkim na rozwiązywania konkretnych kazusów.</a:t>
            </a:r>
            <a:endParaRPr lang="pl-PL" sz="2000"/>
          </a:p>
          <a:p>
            <a:r>
              <a:rPr lang="pl-PL" sz="2000" i="1"/>
              <a:t>B. Albo zostawimy wszystko jak jest, albo doprowadzimy do lekkomyślnych eksperymentów edukacyjnych, które zakończą się drastycznym pogorszeniem jakości kształcenia prawników. </a:t>
            </a:r>
            <a:endParaRPr lang="pl-PL" sz="2000"/>
          </a:p>
          <a:p>
            <a:endParaRPr lang="pl-PL" sz="2000"/>
          </a:p>
        </p:txBody>
      </p:sp>
    </p:spTree>
    <p:extLst>
      <p:ext uri="{BB962C8B-B14F-4D97-AF65-F5344CB8AC3E}">
        <p14:creationId xmlns:p14="http://schemas.microsoft.com/office/powerpoint/2010/main" val="28485581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D29C86B4-9E68-4E61-A9C5-A250C16D2860}"/>
              </a:ext>
            </a:extLst>
          </p:cNvPr>
          <p:cNvSpPr>
            <a:spLocks noGrp="1"/>
          </p:cNvSpPr>
          <p:nvPr>
            <p:ph type="title"/>
          </p:nvPr>
        </p:nvSpPr>
        <p:spPr>
          <a:xfrm>
            <a:off x="964788" y="804333"/>
            <a:ext cx="3391900" cy="5249334"/>
          </a:xfrm>
        </p:spPr>
        <p:txBody>
          <a:bodyPr>
            <a:normAutofit/>
          </a:bodyPr>
          <a:lstStyle/>
          <a:p>
            <a:pPr algn="r"/>
            <a:r>
              <a:rPr lang="pl-PL">
                <a:solidFill>
                  <a:srgbClr val="FFFFFF"/>
                </a:solidFill>
              </a:rPr>
              <a:t>Przykładowe zadanie (2)</a:t>
            </a:r>
          </a:p>
        </p:txBody>
      </p:sp>
      <p:sp>
        <p:nvSpPr>
          <p:cNvPr id="3" name="Symbol zastępczy zawartości 2">
            <a:extLst>
              <a:ext uri="{FF2B5EF4-FFF2-40B4-BE49-F238E27FC236}">
                <a16:creationId xmlns:a16="http://schemas.microsoft.com/office/drawing/2014/main" id="{ADAB1D6B-6EF0-4AF6-A693-F4295E8B064B}"/>
              </a:ext>
            </a:extLst>
          </p:cNvPr>
          <p:cNvSpPr>
            <a:spLocks noGrp="1"/>
          </p:cNvSpPr>
          <p:nvPr>
            <p:ph idx="1"/>
          </p:nvPr>
        </p:nvSpPr>
        <p:spPr>
          <a:xfrm>
            <a:off x="4951048" y="804333"/>
            <a:ext cx="6306003" cy="5249334"/>
          </a:xfrm>
        </p:spPr>
        <p:txBody>
          <a:bodyPr anchor="ctr">
            <a:normAutofit/>
          </a:bodyPr>
          <a:lstStyle/>
          <a:p>
            <a:r>
              <a:rPr lang="pl-PL" sz="1900" b="1" dirty="0"/>
              <a:t>Wskaż (precyzyjnie zaznaczając słowa o które chodzi) i nazwij trzy sofizmaty pojawiające się w poniższym dialogu. Napisz krótko na czym polegają te sofizmaty. </a:t>
            </a:r>
            <a:endParaRPr lang="pl-PL" sz="1900" dirty="0"/>
          </a:p>
          <a:p>
            <a:r>
              <a:rPr lang="pl-PL" sz="1900" i="1" dirty="0"/>
              <a:t>A: Każdy rozsądny człowiek widzi, że walka z terroryzmem powinna być prowadzona bardziej stanowczymi metodami. Na przykład powinny być zwiększone uprawnienia służb specjalnych do zatrzymywania podejrzanych osób.</a:t>
            </a:r>
            <a:endParaRPr lang="pl-PL" sz="1900" dirty="0"/>
          </a:p>
          <a:p>
            <a:r>
              <a:rPr lang="pl-PL" sz="1900" i="1" dirty="0"/>
              <a:t>B:  Pana pomysł, by służby mogły zamykać do więzienia każdego, kto im się nie podoba, jest szalony.</a:t>
            </a:r>
            <a:endParaRPr lang="pl-PL" sz="1900" dirty="0"/>
          </a:p>
          <a:p>
            <a:r>
              <a:rPr lang="pl-PL" sz="1900" i="1" dirty="0"/>
              <a:t>A: Tak postępuje się w każdym bezpiecznym państwie. Jeśli twierdzi pan, że jest inaczej, to proszę to udowodnić.</a:t>
            </a:r>
            <a:endParaRPr lang="pl-PL" sz="1900" dirty="0"/>
          </a:p>
          <a:p>
            <a:r>
              <a:rPr lang="pl-PL" sz="1900" i="1" dirty="0"/>
              <a:t>B: Tak się nie postępuje ani w Szwecji, ani w Norwegii. Widzi więc pan, że tak nowoczesne, praworządne państwa nie działają.   </a:t>
            </a:r>
            <a:endParaRPr lang="pl-PL" sz="1900" dirty="0"/>
          </a:p>
          <a:p>
            <a:r>
              <a:rPr lang="pl-PL" sz="1900" i="1" dirty="0"/>
              <a:t>A: Pan chyba nigdy żadnej poważnej gazety nie wziął do ręki. Trudno rozmawiać na takim poziomie</a:t>
            </a:r>
            <a:r>
              <a:rPr lang="pl-PL" sz="1900" dirty="0"/>
              <a:t>. </a:t>
            </a:r>
          </a:p>
          <a:p>
            <a:endParaRPr lang="pl-PL" sz="1900" dirty="0"/>
          </a:p>
        </p:txBody>
      </p:sp>
    </p:spTree>
    <p:extLst>
      <p:ext uri="{BB962C8B-B14F-4D97-AF65-F5344CB8AC3E}">
        <p14:creationId xmlns:p14="http://schemas.microsoft.com/office/powerpoint/2010/main" val="267989486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4FAE1107-CEC3-4041-8BAA-CDB6F6759B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46854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F2E0ABB3-FC01-4AA6-A3AA-DB1E6C29A34D}"/>
              </a:ext>
            </a:extLst>
          </p:cNvPr>
          <p:cNvSpPr>
            <a:spLocks noGrp="1"/>
          </p:cNvSpPr>
          <p:nvPr>
            <p:ph type="title"/>
          </p:nvPr>
        </p:nvSpPr>
        <p:spPr>
          <a:xfrm>
            <a:off x="1024129" y="585216"/>
            <a:ext cx="3779085" cy="1499616"/>
          </a:xfrm>
        </p:spPr>
        <p:txBody>
          <a:bodyPr>
            <a:normAutofit/>
          </a:bodyPr>
          <a:lstStyle/>
          <a:p>
            <a:r>
              <a:rPr lang="pl-PL" dirty="0">
                <a:solidFill>
                  <a:srgbClr val="FFFFFF"/>
                </a:solidFill>
              </a:rPr>
              <a:t>literatura</a:t>
            </a:r>
          </a:p>
        </p:txBody>
      </p:sp>
      <p:cxnSp>
        <p:nvCxnSpPr>
          <p:cNvPr id="14" name="Straight Connector 13">
            <a:extLst>
              <a:ext uri="{FF2B5EF4-FFF2-40B4-BE49-F238E27FC236}">
                <a16:creationId xmlns:a16="http://schemas.microsoft.com/office/drawing/2014/main" id="{1AEA88FB-F5DD-45CE-AAE1-7B33D0ABDD2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762000" y="826324"/>
            <a:ext cx="0" cy="914400"/>
          </a:xfrm>
          <a:prstGeom prst="line">
            <a:avLst/>
          </a:prstGeom>
          <a:ln w="19050">
            <a:solidFill>
              <a:schemeClr val="accent1">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C1E72481-AEF4-46E5-826B-FE78DB05DE90}"/>
              </a:ext>
            </a:extLst>
          </p:cNvPr>
          <p:cNvSpPr>
            <a:spLocks noGrp="1"/>
          </p:cNvSpPr>
          <p:nvPr>
            <p:ph idx="1"/>
          </p:nvPr>
        </p:nvSpPr>
        <p:spPr>
          <a:xfrm>
            <a:off x="1024129" y="2286000"/>
            <a:ext cx="3791711" cy="3931920"/>
          </a:xfrm>
        </p:spPr>
        <p:txBody>
          <a:bodyPr>
            <a:normAutofit fontScale="85000" lnSpcReduction="10000"/>
          </a:bodyPr>
          <a:lstStyle/>
          <a:p>
            <a:pPr marL="0" indent="0" algn="just">
              <a:buNone/>
            </a:pPr>
            <a:r>
              <a:rPr lang="pl-PL" sz="1800" dirty="0"/>
              <a:t>1. Literatura źródłowa:</a:t>
            </a:r>
          </a:p>
          <a:p>
            <a:pPr marL="0" indent="0" algn="just">
              <a:buNone/>
            </a:pPr>
            <a:r>
              <a:rPr lang="pl-PL" sz="1800" dirty="0"/>
              <a:t>A. Schopenhauer, </a:t>
            </a:r>
            <a:r>
              <a:rPr lang="pl-PL" sz="1800" i="1" dirty="0"/>
              <a:t>Erystyka, czyli sztuka prowadzenia sporów</a:t>
            </a:r>
            <a:r>
              <a:rPr lang="pl-PL" sz="1800" dirty="0"/>
              <a:t>, tłum. B. i Ł. Konarscy, Oficyna Wydawnicza Alma-Press (lub inne wydania). </a:t>
            </a:r>
          </a:p>
          <a:p>
            <a:pPr marL="0" indent="0" algn="just">
              <a:buNone/>
            </a:pPr>
            <a:r>
              <a:rPr lang="pl-PL" sz="1800" dirty="0"/>
              <a:t>R. Kleszcz, </a:t>
            </a:r>
            <a:r>
              <a:rPr lang="pl-PL" sz="1800" i="1" dirty="0"/>
              <a:t>O racjonalności i jej granicach</a:t>
            </a:r>
            <a:r>
              <a:rPr lang="pl-PL" sz="1800" dirty="0"/>
              <a:t>, [w:] tenże, </a:t>
            </a:r>
            <a:r>
              <a:rPr lang="pl-PL" sz="1800" i="1" dirty="0"/>
              <a:t>O rozumie i wartościach</a:t>
            </a:r>
            <a:r>
              <a:rPr lang="pl-PL" sz="1800" dirty="0"/>
              <a:t>, Łódź 2007.</a:t>
            </a:r>
          </a:p>
          <a:p>
            <a:pPr marL="0" indent="0" algn="just">
              <a:buNone/>
            </a:pPr>
            <a:r>
              <a:rPr lang="pl-PL" sz="1800" dirty="0"/>
              <a:t>2. Omówienia podręcznikowe:</a:t>
            </a:r>
          </a:p>
          <a:p>
            <a:pPr marL="0" indent="0" algn="just">
              <a:buNone/>
            </a:pPr>
            <a:r>
              <a:rPr lang="pl-PL" sz="1800" dirty="0"/>
              <a:t>W. </a:t>
            </a:r>
            <a:r>
              <a:rPr lang="pl-PL" sz="1800" dirty="0" err="1"/>
              <a:t>Gromski</a:t>
            </a:r>
            <a:r>
              <a:rPr lang="pl-PL" sz="1800" dirty="0"/>
              <a:t>, P. Jabłoński, J. Kaczor, M. Paździora, M. Pichlak, </a:t>
            </a:r>
            <a:r>
              <a:rPr lang="pl-PL" sz="1800" i="1" dirty="0"/>
              <a:t>Warsztaty prawnicze. Logika praktyczna z elementami argumentacji prawniczej</a:t>
            </a:r>
            <a:r>
              <a:rPr lang="pl-PL" sz="1800" dirty="0"/>
              <a:t>, </a:t>
            </a:r>
            <a:r>
              <a:rPr lang="pl-PL" sz="1800" dirty="0" err="1"/>
              <a:t>Od.Nowa</a:t>
            </a:r>
            <a:r>
              <a:rPr lang="pl-PL" sz="1800" dirty="0"/>
              <a:t>, Bielsko-Biała 2015.</a:t>
            </a:r>
          </a:p>
          <a:p>
            <a:pPr marL="0" indent="0" algn="just">
              <a:buNone/>
            </a:pPr>
            <a:r>
              <a:rPr lang="pl-PL" sz="1800" dirty="0"/>
              <a:t>M. </a:t>
            </a:r>
            <a:r>
              <a:rPr lang="pl-PL" sz="1800" dirty="0" err="1"/>
              <a:t>Pire</a:t>
            </a:r>
            <a:r>
              <a:rPr lang="pl-PL" sz="1800" dirty="0"/>
              <a:t>, </a:t>
            </a:r>
            <a:r>
              <a:rPr lang="pl-PL" sz="1800" i="1" dirty="0"/>
              <a:t>Logika zwyciężania sporów. Broń przeciwko kłamcom i krętaczom</a:t>
            </a:r>
            <a:r>
              <a:rPr lang="pl-PL" sz="1800" dirty="0"/>
              <a:t>, tłum. T. </a:t>
            </a:r>
            <a:r>
              <a:rPr lang="pl-PL" sz="1800" dirty="0" err="1"/>
              <a:t>Misiorek</a:t>
            </a:r>
            <a:r>
              <a:rPr lang="pl-PL" sz="1800" dirty="0"/>
              <a:t>, Gliwice 2006.</a:t>
            </a:r>
          </a:p>
          <a:p>
            <a:endParaRPr lang="pl-PL" sz="1700" dirty="0">
              <a:solidFill>
                <a:srgbClr val="FFFFFF"/>
              </a:solidFill>
            </a:endParaRPr>
          </a:p>
        </p:txBody>
      </p:sp>
      <p:pic>
        <p:nvPicPr>
          <p:cNvPr id="7" name="Graphic 6">
            <a:extLst>
              <a:ext uri="{FF2B5EF4-FFF2-40B4-BE49-F238E27FC236}">
                <a16:creationId xmlns:a16="http://schemas.microsoft.com/office/drawing/2014/main" id="{EB9C24C2-DE54-4404-892A-334C1EDF8F1E}"/>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096000" y="701039"/>
            <a:ext cx="5455921" cy="5455921"/>
          </a:xfrm>
          <a:prstGeom prst="rect">
            <a:avLst/>
          </a:prstGeom>
        </p:spPr>
      </p:pic>
    </p:spTree>
    <p:extLst>
      <p:ext uri="{BB962C8B-B14F-4D97-AF65-F5344CB8AC3E}">
        <p14:creationId xmlns:p14="http://schemas.microsoft.com/office/powerpoint/2010/main" val="134229710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6109556B-EAE9-4435-B409-0519F2CBDB1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7552267" cy="6858000"/>
          </a:xfrm>
          <a:prstGeom prst="rect">
            <a:avLst/>
          </a:prstGeom>
          <a:solidFill>
            <a:srgbClr val="7A70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18A4F63B-756F-4CD9-A799-31EE76B0DE10}"/>
              </a:ext>
            </a:extLst>
          </p:cNvPr>
          <p:cNvSpPr>
            <a:spLocks noGrp="1"/>
          </p:cNvSpPr>
          <p:nvPr>
            <p:ph type="title"/>
          </p:nvPr>
        </p:nvSpPr>
        <p:spPr>
          <a:xfrm>
            <a:off x="1024128" y="585216"/>
            <a:ext cx="6007027" cy="1499616"/>
          </a:xfrm>
        </p:spPr>
        <p:txBody>
          <a:bodyPr>
            <a:normAutofit/>
          </a:bodyPr>
          <a:lstStyle/>
          <a:p>
            <a:r>
              <a:rPr lang="pl-PL">
                <a:solidFill>
                  <a:srgbClr val="FFFFFF"/>
                </a:solidFill>
              </a:rPr>
              <a:t>Struktura egzaminu</a:t>
            </a:r>
          </a:p>
        </p:txBody>
      </p:sp>
      <p:cxnSp>
        <p:nvCxnSpPr>
          <p:cNvPr id="15" name="Straight Connector 14">
            <a:extLst>
              <a:ext uri="{FF2B5EF4-FFF2-40B4-BE49-F238E27FC236}">
                <a16:creationId xmlns:a16="http://schemas.microsoft.com/office/drawing/2014/main" id="{5814CCBE-423E-41B2-A9F3-82679F490EF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762000" y="826324"/>
            <a:ext cx="0" cy="91440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7" name="Symbol zastępczy zawartości 2">
            <a:extLst>
              <a:ext uri="{FF2B5EF4-FFF2-40B4-BE49-F238E27FC236}">
                <a16:creationId xmlns:a16="http://schemas.microsoft.com/office/drawing/2014/main" id="{FC005F42-4ACE-48A9-B6AF-674A62FA286C}"/>
              </a:ext>
            </a:extLst>
          </p:cNvPr>
          <p:cNvSpPr>
            <a:spLocks noGrp="1"/>
          </p:cNvSpPr>
          <p:nvPr>
            <p:ph idx="1"/>
          </p:nvPr>
        </p:nvSpPr>
        <p:spPr>
          <a:xfrm>
            <a:off x="1024128" y="2286000"/>
            <a:ext cx="6007027" cy="4023360"/>
          </a:xfrm>
        </p:spPr>
        <p:txBody>
          <a:bodyPr>
            <a:normAutofit/>
          </a:bodyPr>
          <a:lstStyle/>
          <a:p>
            <a:r>
              <a:rPr lang="pl-PL" sz="2000">
                <a:solidFill>
                  <a:srgbClr val="FFFFFF"/>
                </a:solidFill>
              </a:rPr>
              <a:t>1. Wnioskowania prawnicze.</a:t>
            </a:r>
          </a:p>
          <a:p>
            <a:r>
              <a:rPr lang="pl-PL" sz="2000">
                <a:solidFill>
                  <a:srgbClr val="FFFFFF"/>
                </a:solidFill>
              </a:rPr>
              <a:t>2. Argumentacja nieprawnicza.</a:t>
            </a:r>
          </a:p>
          <a:p>
            <a:r>
              <a:rPr lang="pl-PL" sz="2000">
                <a:solidFill>
                  <a:srgbClr val="FFFFFF"/>
                </a:solidFill>
              </a:rPr>
              <a:t>3. Wiadomości o języku:</a:t>
            </a:r>
          </a:p>
          <a:p>
            <a:r>
              <a:rPr lang="pl-PL" sz="2000">
                <a:solidFill>
                  <a:srgbClr val="FFFFFF"/>
                </a:solidFill>
              </a:rPr>
              <a:t>a) nazwy, ze szczególnym uwzględnieniem podziału nazw i relacji między zakresami nazw;</a:t>
            </a:r>
          </a:p>
          <a:p>
            <a:r>
              <a:rPr lang="pl-PL" sz="2000">
                <a:solidFill>
                  <a:srgbClr val="FFFFFF"/>
                </a:solidFill>
              </a:rPr>
              <a:t>b) definicje,</a:t>
            </a:r>
          </a:p>
          <a:p>
            <a:r>
              <a:rPr lang="pl-PL" sz="2000">
                <a:solidFill>
                  <a:srgbClr val="FFFFFF"/>
                </a:solidFill>
              </a:rPr>
              <a:t>c) podział logiczny oraz typologia,</a:t>
            </a:r>
          </a:p>
          <a:p>
            <a:r>
              <a:rPr lang="pl-PL" sz="2000">
                <a:solidFill>
                  <a:srgbClr val="FFFFFF"/>
                </a:solidFill>
              </a:rPr>
              <a:t>d) pytania i odpowiedzi,</a:t>
            </a:r>
          </a:p>
          <a:p>
            <a:r>
              <a:rPr lang="pl-PL" sz="2000">
                <a:solidFill>
                  <a:srgbClr val="FFFFFF"/>
                </a:solidFill>
              </a:rPr>
              <a:t>e) implikatury konwersacyjne.  </a:t>
            </a:r>
          </a:p>
        </p:txBody>
      </p:sp>
      <p:pic>
        <p:nvPicPr>
          <p:cNvPr id="8" name="Picture 4" descr="Wykrzyknik na żółtym tle">
            <a:extLst>
              <a:ext uri="{FF2B5EF4-FFF2-40B4-BE49-F238E27FC236}">
                <a16:creationId xmlns:a16="http://schemas.microsoft.com/office/drawing/2014/main" id="{257BDA56-FA33-4112-AD4B-88D52E76A897}"/>
              </a:ext>
            </a:extLst>
          </p:cNvPr>
          <p:cNvPicPr>
            <a:picLocks noChangeAspect="1"/>
          </p:cNvPicPr>
          <p:nvPr/>
        </p:nvPicPr>
        <p:blipFill rotWithShape="1">
          <a:blip r:embed="rId2"/>
          <a:srcRect l="30702" r="18558"/>
          <a:stretch/>
        </p:blipFill>
        <p:spPr>
          <a:xfrm>
            <a:off x="7552266" y="10"/>
            <a:ext cx="4639733" cy="6857990"/>
          </a:xfrm>
          <a:prstGeom prst="rect">
            <a:avLst/>
          </a:prstGeom>
        </p:spPr>
      </p:pic>
    </p:spTree>
    <p:extLst>
      <p:ext uri="{BB962C8B-B14F-4D97-AF65-F5344CB8AC3E}">
        <p14:creationId xmlns:p14="http://schemas.microsoft.com/office/powerpoint/2010/main" val="37795707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0" name="Rectangle 139">
            <a:extLst>
              <a:ext uri="{FF2B5EF4-FFF2-40B4-BE49-F238E27FC236}">
                <a16:creationId xmlns:a16="http://schemas.microsoft.com/office/drawing/2014/main" id="{81AEB8A9-B768-4E30-BA55-D919E66873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01" y="-2"/>
            <a:ext cx="4069936" cy="685800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578" name="Tytuł 1">
            <a:extLst>
              <a:ext uri="{FF2B5EF4-FFF2-40B4-BE49-F238E27FC236}">
                <a16:creationId xmlns:a16="http://schemas.microsoft.com/office/drawing/2014/main" id="{8333B2C5-9589-4A9C-88D2-17FCDE0299B8}"/>
              </a:ext>
            </a:extLst>
          </p:cNvPr>
          <p:cNvSpPr>
            <a:spLocks noGrp="1"/>
          </p:cNvSpPr>
          <p:nvPr>
            <p:ph type="title"/>
          </p:nvPr>
        </p:nvSpPr>
        <p:spPr>
          <a:xfrm>
            <a:off x="310039" y="640080"/>
            <a:ext cx="3429855" cy="5613236"/>
          </a:xfrm>
        </p:spPr>
        <p:txBody>
          <a:bodyPr anchor="ctr">
            <a:normAutofit/>
          </a:bodyPr>
          <a:lstStyle/>
          <a:p>
            <a:r>
              <a:rPr lang="pl-PL" altLang="pl-PL" sz="4300">
                <a:solidFill>
                  <a:srgbClr val="FFFFFF"/>
                </a:solidFill>
              </a:rPr>
              <a:t>Podział sfer poznawczych wedle malejących wymogów racjonalności </a:t>
            </a:r>
            <a:br>
              <a:rPr lang="pl-PL" altLang="pl-PL" sz="4300">
                <a:solidFill>
                  <a:srgbClr val="FFFFFF"/>
                </a:solidFill>
              </a:rPr>
            </a:br>
            <a:r>
              <a:rPr lang="pl-PL" altLang="pl-PL" sz="4300">
                <a:solidFill>
                  <a:srgbClr val="FFFFFF"/>
                </a:solidFill>
              </a:rPr>
              <a:t> (R. Kleszcz – „O racjonalności i jej granicach”)</a:t>
            </a:r>
          </a:p>
        </p:txBody>
      </p:sp>
      <p:pic>
        <p:nvPicPr>
          <p:cNvPr id="3" name="Grafika 2" descr="Wykres słupkowy z trendem spadkowym">
            <a:extLst>
              <a:ext uri="{FF2B5EF4-FFF2-40B4-BE49-F238E27FC236}">
                <a16:creationId xmlns:a16="http://schemas.microsoft.com/office/drawing/2014/main" id="{7DD8E83C-1C7C-4409-A4DF-A3AB504EC6B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446904" y="4553084"/>
            <a:ext cx="1685977" cy="1685977"/>
          </a:xfrm>
          <a:prstGeom prst="rect">
            <a:avLst/>
          </a:prstGeom>
        </p:spPr>
      </p:pic>
      <p:graphicFrame>
        <p:nvGraphicFramePr>
          <p:cNvPr id="24583" name="Symbol zastępczy zawartości 2">
            <a:extLst>
              <a:ext uri="{FF2B5EF4-FFF2-40B4-BE49-F238E27FC236}">
                <a16:creationId xmlns:a16="http://schemas.microsoft.com/office/drawing/2014/main" id="{D6ED7B0B-D9F8-4E76-AF11-0E2DEFC5938B}"/>
              </a:ext>
            </a:extLst>
          </p:cNvPr>
          <p:cNvGraphicFramePr>
            <a:graphicFrameLocks noGrp="1"/>
          </p:cNvGraphicFramePr>
          <p:nvPr>
            <p:ph idx="1"/>
            <p:extLst>
              <p:ext uri="{D42A27DB-BD31-4B8C-83A1-F6EECF244321}">
                <p14:modId xmlns:p14="http://schemas.microsoft.com/office/powerpoint/2010/main" val="4232228119"/>
              </p:ext>
            </p:extLst>
          </p:nvPr>
        </p:nvGraphicFramePr>
        <p:xfrm>
          <a:off x="4699818" y="640080"/>
          <a:ext cx="7172138" cy="3745107"/>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12047CA8-3656-4ACC-AFFA-FBE9C3D255F8}"/>
              </a:ext>
            </a:extLst>
          </p:cNvPr>
          <p:cNvSpPr>
            <a:spLocks noGrp="1"/>
          </p:cNvSpPr>
          <p:nvPr>
            <p:ph type="title"/>
          </p:nvPr>
        </p:nvSpPr>
        <p:spPr>
          <a:xfrm>
            <a:off x="964788" y="804333"/>
            <a:ext cx="3391900" cy="5249334"/>
          </a:xfrm>
        </p:spPr>
        <p:txBody>
          <a:bodyPr>
            <a:normAutofit/>
          </a:bodyPr>
          <a:lstStyle/>
          <a:p>
            <a:pPr algn="r"/>
            <a:r>
              <a:rPr lang="pl-PL" dirty="0"/>
              <a:t>Wielość sfer dyskursu</a:t>
            </a:r>
            <a:endParaRPr lang="pl-PL"/>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FEF9B438-0CCC-4792-A9B7-67A600F3913A}"/>
              </a:ext>
            </a:extLst>
          </p:cNvPr>
          <p:cNvSpPr>
            <a:spLocks noGrp="1"/>
          </p:cNvSpPr>
          <p:nvPr>
            <p:ph idx="1"/>
          </p:nvPr>
        </p:nvSpPr>
        <p:spPr>
          <a:xfrm>
            <a:off x="4999330" y="804333"/>
            <a:ext cx="6257721" cy="5249334"/>
          </a:xfrm>
        </p:spPr>
        <p:txBody>
          <a:bodyPr anchor="ctr">
            <a:normAutofit/>
          </a:bodyPr>
          <a:lstStyle/>
          <a:p>
            <a:pPr algn="just"/>
            <a:r>
              <a:rPr lang="pl-PL" i="1" dirty="0"/>
              <a:t>Jest bowiem cechą człowieka wykształconego żądać w każdej dziedzinie ścisłości w tej mierze, w jakiej na to pozwala natura przedmiotu; bo na jedno niemal wychodzi przyjmowanie od matematyków wywodów, które posiadają charakter prawdopodobieństwa, i żądanie ścisłych dowodów od mówcy przemawiającego na zgromadzeniu ludowym. </a:t>
            </a:r>
          </a:p>
          <a:p>
            <a:r>
              <a:rPr lang="pl-PL" i="1" dirty="0"/>
              <a:t>                                                           Arystoteles</a:t>
            </a:r>
          </a:p>
        </p:txBody>
      </p:sp>
    </p:spTree>
    <p:extLst>
      <p:ext uri="{BB962C8B-B14F-4D97-AF65-F5344CB8AC3E}">
        <p14:creationId xmlns:p14="http://schemas.microsoft.com/office/powerpoint/2010/main" val="34140865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 name="Rectangle 23">
            <a:extLst>
              <a:ext uri="{FF2B5EF4-FFF2-40B4-BE49-F238E27FC236}">
                <a16:creationId xmlns:a16="http://schemas.microsoft.com/office/drawing/2014/main" id="{3A8EC506-B1DA-46A1-B44D-774E68468E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Oval 5">
            <a:extLst>
              <a:ext uri="{FF2B5EF4-FFF2-40B4-BE49-F238E27FC236}">
                <a16:creationId xmlns:a16="http://schemas.microsoft.com/office/drawing/2014/main" id="{BFF30785-305E-45D7-984F-5AA93D3CA5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28" name="Straight Connector 27">
            <a:extLst>
              <a:ext uri="{FF2B5EF4-FFF2-40B4-BE49-F238E27FC236}">
                <a16:creationId xmlns:a16="http://schemas.microsoft.com/office/drawing/2014/main" id="{15E01FA5-D766-43CA-A83D-E7CF3F04E96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useBgFill="1">
        <p:nvSpPr>
          <p:cNvPr id="30" name="Rectangle 29">
            <a:extLst>
              <a:ext uri="{FF2B5EF4-FFF2-40B4-BE49-F238E27FC236}">
                <a16:creationId xmlns:a16="http://schemas.microsoft.com/office/drawing/2014/main" id="{2A85F7B3-F4E6-4FBF-B74E-43CAB468F5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726" cy="68589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C852C255-86F3-4E27-B90E-7571CCFFDF7E}"/>
              </a:ext>
            </a:extLst>
          </p:cNvPr>
          <p:cNvSpPr>
            <a:spLocks noGrp="1"/>
          </p:cNvSpPr>
          <p:nvPr>
            <p:ph type="title"/>
          </p:nvPr>
        </p:nvSpPr>
        <p:spPr>
          <a:xfrm>
            <a:off x="636805" y="640080"/>
            <a:ext cx="4809406" cy="3034857"/>
          </a:xfrm>
        </p:spPr>
        <p:txBody>
          <a:bodyPr vert="horz" lIns="91440" tIns="45720" rIns="91440" bIns="45720" rtlCol="0" anchor="b">
            <a:normAutofit/>
          </a:bodyPr>
          <a:lstStyle/>
          <a:p>
            <a:pPr algn="r"/>
            <a:r>
              <a:rPr lang="en-US" sz="4400" kern="1200" cap="all" spc="200" baseline="0">
                <a:solidFill>
                  <a:schemeClr val="tx1">
                    <a:lumMod val="95000"/>
                    <a:lumOff val="5000"/>
                  </a:schemeClr>
                </a:solidFill>
                <a:latin typeface="+mj-lt"/>
                <a:ea typeface="+mj-ea"/>
                <a:cs typeface="+mj-cs"/>
              </a:rPr>
              <a:t>Pytanie o sferę prawoznawstwa</a:t>
            </a:r>
          </a:p>
        </p:txBody>
      </p:sp>
      <p:sp>
        <p:nvSpPr>
          <p:cNvPr id="3" name="Symbol zastępczy zawartości 2">
            <a:extLst>
              <a:ext uri="{FF2B5EF4-FFF2-40B4-BE49-F238E27FC236}">
                <a16:creationId xmlns:a16="http://schemas.microsoft.com/office/drawing/2014/main" id="{5BD260D5-0C2E-4CF1-815C-084A4C74DD70}"/>
              </a:ext>
            </a:extLst>
          </p:cNvPr>
          <p:cNvSpPr>
            <a:spLocks noGrp="1"/>
          </p:cNvSpPr>
          <p:nvPr>
            <p:ph idx="1"/>
          </p:nvPr>
        </p:nvSpPr>
        <p:spPr>
          <a:xfrm>
            <a:off x="636806" y="3849539"/>
            <a:ext cx="4819340" cy="2367405"/>
          </a:xfrm>
        </p:spPr>
        <p:txBody>
          <a:bodyPr vert="horz" lIns="91440" tIns="45720" rIns="91440" bIns="45720" rtlCol="0" anchor="t">
            <a:normAutofit/>
          </a:bodyPr>
          <a:lstStyle/>
          <a:p>
            <a:pPr marL="0" indent="0" algn="r">
              <a:lnSpc>
                <a:spcPct val="100000"/>
              </a:lnSpc>
              <a:spcBef>
                <a:spcPts val="0"/>
              </a:spcBef>
              <a:buNone/>
            </a:pPr>
            <a:r>
              <a:rPr lang="en-US" sz="1600">
                <a:solidFill>
                  <a:schemeClr val="tx1">
                    <a:lumMod val="95000"/>
                    <a:lumOff val="5000"/>
                  </a:schemeClr>
                </a:solidFill>
              </a:rPr>
              <a:t>Gdzie ulokować prawoznawstwo?</a:t>
            </a:r>
          </a:p>
        </p:txBody>
      </p:sp>
      <p:cxnSp>
        <p:nvCxnSpPr>
          <p:cNvPr id="32" name="Straight Connector 31">
            <a:extLst>
              <a:ext uri="{FF2B5EF4-FFF2-40B4-BE49-F238E27FC236}">
                <a16:creationId xmlns:a16="http://schemas.microsoft.com/office/drawing/2014/main" id="{73741D5B-1709-4CDB-963A-CC3C749412B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00698" y="3765314"/>
            <a:ext cx="4754880" cy="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pic>
        <p:nvPicPr>
          <p:cNvPr id="5" name="Grafika 4" descr="Znak zapytania">
            <a:extLst>
              <a:ext uri="{FF2B5EF4-FFF2-40B4-BE49-F238E27FC236}">
                <a16:creationId xmlns:a16="http://schemas.microsoft.com/office/drawing/2014/main" id="{06BAEAB6-A702-47B0-80A1-05391FE1CEE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092952" y="700004"/>
            <a:ext cx="5458968" cy="5458968"/>
          </a:xfrm>
          <a:prstGeom prst="rect">
            <a:avLst/>
          </a:prstGeom>
        </p:spPr>
      </p:pic>
    </p:spTree>
    <p:extLst>
      <p:ext uri="{BB962C8B-B14F-4D97-AF65-F5344CB8AC3E}">
        <p14:creationId xmlns:p14="http://schemas.microsoft.com/office/powerpoint/2010/main" val="2623603794"/>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11" name="Rectangle 72">
            <a:extLst>
              <a:ext uri="{FF2B5EF4-FFF2-40B4-BE49-F238E27FC236}">
                <a16:creationId xmlns:a16="http://schemas.microsoft.com/office/drawing/2014/main" id="{F7422F06-6017-4361-8872-E0E2CEB20B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48199"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602" name="Tytuł 1">
            <a:extLst>
              <a:ext uri="{FF2B5EF4-FFF2-40B4-BE49-F238E27FC236}">
                <a16:creationId xmlns:a16="http://schemas.microsoft.com/office/drawing/2014/main" id="{923D5E18-CEE5-4455-AFCB-92B7145FA440}"/>
              </a:ext>
            </a:extLst>
          </p:cNvPr>
          <p:cNvSpPr>
            <a:spLocks noGrp="1"/>
          </p:cNvSpPr>
          <p:nvPr>
            <p:ph type="title"/>
          </p:nvPr>
        </p:nvSpPr>
        <p:spPr>
          <a:xfrm>
            <a:off x="643468" y="643467"/>
            <a:ext cx="3415612" cy="5571066"/>
          </a:xfrm>
        </p:spPr>
        <p:txBody>
          <a:bodyPr>
            <a:normAutofit/>
          </a:bodyPr>
          <a:lstStyle/>
          <a:p>
            <a:r>
              <a:rPr lang="pl-PL" sz="4600">
                <a:solidFill>
                  <a:srgbClr val="FFFFFF"/>
                </a:solidFill>
              </a:rPr>
              <a:t>Schemat argumentacji ujmowanej czynnościowo</a:t>
            </a:r>
            <a:r>
              <a:rPr lang="pl-PL" altLang="pl-PL" sz="4600">
                <a:solidFill>
                  <a:srgbClr val="FFFFFF"/>
                </a:solidFill>
              </a:rPr>
              <a:t> </a:t>
            </a:r>
            <a:br>
              <a:rPr lang="pl-PL" altLang="pl-PL" sz="4600">
                <a:solidFill>
                  <a:srgbClr val="FFFFFF"/>
                </a:solidFill>
              </a:rPr>
            </a:br>
            <a:r>
              <a:rPr lang="pl-PL" altLang="pl-PL" sz="4600">
                <a:solidFill>
                  <a:srgbClr val="FFFFFF"/>
                </a:solidFill>
              </a:rPr>
              <a:t>(według R. Kleszcza – „O racjonalności i jej granicach”)</a:t>
            </a:r>
          </a:p>
        </p:txBody>
      </p:sp>
      <p:graphicFrame>
        <p:nvGraphicFramePr>
          <p:cNvPr id="25604" name="Symbol zastępczy zawartości 2">
            <a:extLst>
              <a:ext uri="{FF2B5EF4-FFF2-40B4-BE49-F238E27FC236}">
                <a16:creationId xmlns:a16="http://schemas.microsoft.com/office/drawing/2014/main" id="{E8FDDD15-5021-47CD-9BCF-72E484D6D39F}"/>
              </a:ext>
            </a:extLst>
          </p:cNvPr>
          <p:cNvGraphicFramePr>
            <a:graphicFrameLocks noGrp="1"/>
          </p:cNvGraphicFramePr>
          <p:nvPr>
            <p:ph idx="1"/>
            <p:extLst>
              <p:ext uri="{D42A27DB-BD31-4B8C-83A1-F6EECF244321}">
                <p14:modId xmlns:p14="http://schemas.microsoft.com/office/powerpoint/2010/main" val="1522637388"/>
              </p:ext>
            </p:extLst>
          </p:nvPr>
        </p:nvGraphicFramePr>
        <p:xfrm>
          <a:off x="5603875" y="954088"/>
          <a:ext cx="5641975" cy="49212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4" name="Rectangle 73">
            <a:extLst>
              <a:ext uri="{FF2B5EF4-FFF2-40B4-BE49-F238E27FC236}">
                <a16:creationId xmlns:a16="http://schemas.microsoft.com/office/drawing/2014/main" id="{90AAC386-A18D-4525-AD1B-4D227ED34C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626" name="Tytuł 1">
            <a:extLst>
              <a:ext uri="{FF2B5EF4-FFF2-40B4-BE49-F238E27FC236}">
                <a16:creationId xmlns:a16="http://schemas.microsoft.com/office/drawing/2014/main" id="{3C2DC995-D6A6-46C3-822D-834D9B98F849}"/>
              </a:ext>
            </a:extLst>
          </p:cNvPr>
          <p:cNvSpPr>
            <a:spLocks noGrp="1"/>
          </p:cNvSpPr>
          <p:nvPr>
            <p:ph type="title"/>
          </p:nvPr>
        </p:nvSpPr>
        <p:spPr>
          <a:xfrm>
            <a:off x="8129872" y="643467"/>
            <a:ext cx="3473009" cy="5571066"/>
          </a:xfrm>
        </p:spPr>
        <p:txBody>
          <a:bodyPr>
            <a:normAutofit/>
          </a:bodyPr>
          <a:lstStyle/>
          <a:p>
            <a:pPr eaLnBrk="1" hangingPunct="1"/>
            <a:r>
              <a:rPr lang="pl-PL" altLang="pl-PL"/>
              <a:t>Dwa typy dyskusji</a:t>
            </a:r>
          </a:p>
        </p:txBody>
      </p:sp>
      <p:cxnSp>
        <p:nvCxnSpPr>
          <p:cNvPr id="76" name="Straight Connector 75">
            <a:extLst>
              <a:ext uri="{FF2B5EF4-FFF2-40B4-BE49-F238E27FC236}">
                <a16:creationId xmlns:a16="http://schemas.microsoft.com/office/drawing/2014/main" id="{C34C4AD0-FE94-4E84-ACA6-CC5BF1A1182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7853463" y="2514600"/>
            <a:ext cx="0" cy="18288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graphicFrame>
        <p:nvGraphicFramePr>
          <p:cNvPr id="26629" name="Symbol zastępczy zawartości 2">
            <a:extLst>
              <a:ext uri="{FF2B5EF4-FFF2-40B4-BE49-F238E27FC236}">
                <a16:creationId xmlns:a16="http://schemas.microsoft.com/office/drawing/2014/main" id="{EA383FBF-80B9-4402-81FC-193BF7AF8256}"/>
              </a:ext>
            </a:extLst>
          </p:cNvPr>
          <p:cNvGraphicFramePr>
            <a:graphicFrameLocks noGrp="1"/>
          </p:cNvGraphicFramePr>
          <p:nvPr>
            <p:ph idx="1"/>
            <p:extLst>
              <p:ext uri="{D42A27DB-BD31-4B8C-83A1-F6EECF244321}">
                <p14:modId xmlns:p14="http://schemas.microsoft.com/office/powerpoint/2010/main" val="1887275362"/>
              </p:ext>
            </p:extLst>
          </p:nvPr>
        </p:nvGraphicFramePr>
        <p:xfrm>
          <a:off x="942975" y="933450"/>
          <a:ext cx="6596063" cy="49418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CF60417D-88C2-4E97-9D19-474ACBD26301}"/>
              </a:ext>
            </a:extLst>
          </p:cNvPr>
          <p:cNvSpPr>
            <a:spLocks noGrp="1"/>
          </p:cNvSpPr>
          <p:nvPr>
            <p:ph type="title"/>
          </p:nvPr>
        </p:nvSpPr>
        <p:spPr>
          <a:xfrm>
            <a:off x="964788" y="804333"/>
            <a:ext cx="3391900" cy="5249334"/>
          </a:xfrm>
        </p:spPr>
        <p:txBody>
          <a:bodyPr>
            <a:normAutofit/>
          </a:bodyPr>
          <a:lstStyle/>
          <a:p>
            <a:pPr algn="r"/>
            <a:r>
              <a:rPr lang="pl-PL" dirty="0"/>
              <a:t>Dwa Typy dyskusji </a:t>
            </a:r>
            <a:endParaRPr lang="pl-PL"/>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A7DFA353-8A26-476E-A1D4-61BCD21775FA}"/>
              </a:ext>
            </a:extLst>
          </p:cNvPr>
          <p:cNvSpPr>
            <a:spLocks noGrp="1"/>
          </p:cNvSpPr>
          <p:nvPr>
            <p:ph idx="1"/>
          </p:nvPr>
        </p:nvSpPr>
        <p:spPr>
          <a:xfrm>
            <a:off x="4999330" y="804333"/>
            <a:ext cx="6257721" cy="5249334"/>
          </a:xfrm>
        </p:spPr>
        <p:txBody>
          <a:bodyPr anchor="ctr">
            <a:normAutofit/>
          </a:bodyPr>
          <a:lstStyle/>
          <a:p>
            <a:r>
              <a:rPr lang="pl-PL" dirty="0"/>
              <a:t>Podkreślenie typologicznego statusu rozróżnienia</a:t>
            </a:r>
          </a:p>
          <a:p>
            <a:r>
              <a:rPr lang="pl-PL" dirty="0"/>
              <a:t>Powszechność elementu agonicznego w dyskusjach</a:t>
            </a:r>
          </a:p>
          <a:p>
            <a:r>
              <a:rPr lang="pl-PL" dirty="0"/>
              <a:t>Pojęcie sofizmatu – sofizmat jako nieuczciwy argument</a:t>
            </a:r>
          </a:p>
        </p:txBody>
      </p:sp>
    </p:spTree>
    <p:extLst>
      <p:ext uri="{BB962C8B-B14F-4D97-AF65-F5344CB8AC3E}">
        <p14:creationId xmlns:p14="http://schemas.microsoft.com/office/powerpoint/2010/main" val="36526161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ny">
  <a:themeElements>
    <a:clrScheme name="Integralny">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ny">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ny">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TotalTime>
  <Words>1907</Words>
  <Application>Microsoft Office PowerPoint</Application>
  <PresentationFormat>Panoramiczny</PresentationFormat>
  <Paragraphs>146</Paragraphs>
  <Slides>38</Slides>
  <Notes>1</Notes>
  <HiddenSlides>0</HiddenSlides>
  <MMClips>0</MMClips>
  <ScaleCrop>false</ScaleCrop>
  <HeadingPairs>
    <vt:vector size="6" baseType="variant">
      <vt:variant>
        <vt:lpstr>Używane czcionki</vt:lpstr>
      </vt:variant>
      <vt:variant>
        <vt:i4>4</vt:i4>
      </vt:variant>
      <vt:variant>
        <vt:lpstr>Motyw</vt:lpstr>
      </vt:variant>
      <vt:variant>
        <vt:i4>1</vt:i4>
      </vt:variant>
      <vt:variant>
        <vt:lpstr>Tytuły slajdów</vt:lpstr>
      </vt:variant>
      <vt:variant>
        <vt:i4>38</vt:i4>
      </vt:variant>
    </vt:vector>
  </HeadingPairs>
  <TitlesOfParts>
    <vt:vector size="43" baseType="lpstr">
      <vt:lpstr>Calibri</vt:lpstr>
      <vt:lpstr>Tw Cen MT</vt:lpstr>
      <vt:lpstr>Tw Cen MT Condensed</vt:lpstr>
      <vt:lpstr>Wingdings 3</vt:lpstr>
      <vt:lpstr>Integralny</vt:lpstr>
      <vt:lpstr>PODSTawy logiki praktycznej Paweł jabłoński </vt:lpstr>
      <vt:lpstr>Reguły racjonalnej dyskusji</vt:lpstr>
      <vt:lpstr>Kryteria racjonalności (według Ryszarda Kleszcza – „O racjonalności i jej granicach”)</vt:lpstr>
      <vt:lpstr>Podział sfer poznawczych wedle malejących wymogów racjonalności   (R. Kleszcz – „O racjonalności i jej granicach”)</vt:lpstr>
      <vt:lpstr>Wielość sfer dyskursu</vt:lpstr>
      <vt:lpstr>Pytanie o sferę prawoznawstwa</vt:lpstr>
      <vt:lpstr>Schemat argumentacji ujmowanej czynnościowo  (według R. Kleszcza – „O racjonalności i jej granicach”)</vt:lpstr>
      <vt:lpstr>Dwa typy dyskusji</vt:lpstr>
      <vt:lpstr>Dwa Typy dyskusji </vt:lpstr>
      <vt:lpstr>Zasady racjonalnej dyskusji </vt:lpstr>
      <vt:lpstr>Przykładowe Sofizmaty naruszające zasadę swobody wypowiedzi </vt:lpstr>
      <vt:lpstr>Argument ad baculum</vt:lpstr>
      <vt:lpstr>argument ad misericordiam </vt:lpstr>
      <vt:lpstr>Argument ad personam</vt:lpstr>
      <vt:lpstr>Potok słów</vt:lpstr>
      <vt:lpstr>Przykładowe Sofizmaty naruszające zasadę odpowiedzialności za głoszone poglądy</vt:lpstr>
      <vt:lpstr>Argument ad ignorantiam</vt:lpstr>
      <vt:lpstr>Ruchome stanowisko</vt:lpstr>
      <vt:lpstr>Ucieczka definicyjna</vt:lpstr>
      <vt:lpstr>asekuracja</vt:lpstr>
      <vt:lpstr>Przykładowe Sofizmaty naruszające regułę uczciwości wobec stanowiska rozmówcy</vt:lpstr>
      <vt:lpstr>Słomiana kukła (straw man fallacy)</vt:lpstr>
      <vt:lpstr>Prowokowanie do przesady</vt:lpstr>
      <vt:lpstr>Argument ad auditores</vt:lpstr>
      <vt:lpstr>Fałszywe zwycięstwo</vt:lpstr>
      <vt:lpstr>Błahe wątpliwości</vt:lpstr>
      <vt:lpstr>Fałszywa alternatywa</vt:lpstr>
      <vt:lpstr>Przykłady sofizmatów naruszających regułę trzymania się meritum sprawy</vt:lpstr>
      <vt:lpstr>Zmiana tematu</vt:lpstr>
      <vt:lpstr>Nieistotna teza</vt:lpstr>
      <vt:lpstr>Ucieczka w ogólniki</vt:lpstr>
      <vt:lpstr>Argument ad populum</vt:lpstr>
      <vt:lpstr>Reguły racjonalnej dyskusji - schemat</vt:lpstr>
      <vt:lpstr>Zadania</vt:lpstr>
      <vt:lpstr>Przykładowe zadanie (1)</vt:lpstr>
      <vt:lpstr>Przykładowe zadanie (2)</vt:lpstr>
      <vt:lpstr>literatura</vt:lpstr>
      <vt:lpstr>Struktura egzaminu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PODSTAWY LOGIKI PRAKTYCZNEJ dr Paweł jabłoński</dc:title>
  <dc:creator>Paweł Jabłoński</dc:creator>
  <cp:lastModifiedBy>Paweł Jabłoński</cp:lastModifiedBy>
  <cp:revision>15</cp:revision>
  <dcterms:created xsi:type="dcterms:W3CDTF">2020-03-23T10:14:43Z</dcterms:created>
  <dcterms:modified xsi:type="dcterms:W3CDTF">2021-06-12T14:41:55Z</dcterms:modified>
</cp:coreProperties>
</file>