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330" r:id="rId3"/>
    <p:sldId id="273" r:id="rId4"/>
    <p:sldId id="274" r:id="rId5"/>
    <p:sldId id="276" r:id="rId6"/>
    <p:sldId id="277" r:id="rId7"/>
    <p:sldId id="275" r:id="rId8"/>
    <p:sldId id="272" r:id="rId9"/>
    <p:sldId id="322" r:id="rId10"/>
    <p:sldId id="278" r:id="rId11"/>
    <p:sldId id="279" r:id="rId12"/>
    <p:sldId id="280" r:id="rId13"/>
    <p:sldId id="323" r:id="rId14"/>
    <p:sldId id="324" r:id="rId15"/>
    <p:sldId id="325" r:id="rId16"/>
    <p:sldId id="259" r:id="rId17"/>
    <p:sldId id="260" r:id="rId18"/>
    <p:sldId id="326" r:id="rId19"/>
    <p:sldId id="327" r:id="rId20"/>
    <p:sldId id="328" r:id="rId21"/>
    <p:sldId id="329" r:id="rId22"/>
    <p:sldId id="331" r:id="rId23"/>
    <p:sldId id="268" r:id="rId24"/>
    <p:sldId id="269" r:id="rId25"/>
    <p:sldId id="270" r:id="rId26"/>
    <p:sldId id="332" r:id="rId27"/>
    <p:sldId id="333" r:id="rId28"/>
    <p:sldId id="33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3B260-51B1-4371-BF48-C125462D5D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D4D4AA-41F2-4C2B-8A08-35A7B7FFA0EA}">
      <dgm:prSet/>
      <dgm:spPr/>
      <dgm:t>
        <a:bodyPr/>
        <a:lstStyle/>
        <a:p>
          <a:r>
            <a:rPr lang="pl-PL"/>
            <a:t>1. Podziały definicji.</a:t>
          </a:r>
          <a:endParaRPr lang="en-US"/>
        </a:p>
      </dgm:t>
    </dgm:pt>
    <dgm:pt modelId="{F2AF5681-AB18-4215-8B18-21FE9B152D72}" type="parTrans" cxnId="{89AB43CE-A00F-4BBF-8A76-5F6231D37523}">
      <dgm:prSet/>
      <dgm:spPr/>
      <dgm:t>
        <a:bodyPr/>
        <a:lstStyle/>
        <a:p>
          <a:endParaRPr lang="en-US"/>
        </a:p>
      </dgm:t>
    </dgm:pt>
    <dgm:pt modelId="{6AB13958-1B52-4EE0-9B24-C06B5FC1EAEC}" type="sibTrans" cxnId="{89AB43CE-A00F-4BBF-8A76-5F6231D37523}">
      <dgm:prSet/>
      <dgm:spPr/>
      <dgm:t>
        <a:bodyPr/>
        <a:lstStyle/>
        <a:p>
          <a:endParaRPr lang="en-US"/>
        </a:p>
      </dgm:t>
    </dgm:pt>
    <dgm:pt modelId="{924547B0-F3A2-4602-8472-D70EBB9CFA28}">
      <dgm:prSet/>
      <dgm:spPr/>
      <dgm:t>
        <a:bodyPr/>
        <a:lstStyle/>
        <a:p>
          <a:r>
            <a:rPr lang="pl-PL"/>
            <a:t>2. Błędy w definicjach.</a:t>
          </a:r>
          <a:endParaRPr lang="en-US"/>
        </a:p>
      </dgm:t>
    </dgm:pt>
    <dgm:pt modelId="{9AB2E364-A821-47E0-9E5F-63E89DD77C36}" type="parTrans" cxnId="{B5C1A6A4-913A-4D5B-B1CB-211E987FA01B}">
      <dgm:prSet/>
      <dgm:spPr/>
      <dgm:t>
        <a:bodyPr/>
        <a:lstStyle/>
        <a:p>
          <a:endParaRPr lang="en-US"/>
        </a:p>
      </dgm:t>
    </dgm:pt>
    <dgm:pt modelId="{D42960B2-C3AF-45A8-81F8-AEB93F5FCA31}" type="sibTrans" cxnId="{B5C1A6A4-913A-4D5B-B1CB-211E987FA01B}">
      <dgm:prSet/>
      <dgm:spPr/>
      <dgm:t>
        <a:bodyPr/>
        <a:lstStyle/>
        <a:p>
          <a:endParaRPr lang="en-US"/>
        </a:p>
      </dgm:t>
    </dgm:pt>
    <dgm:pt modelId="{A00D1951-19D1-4378-9500-B25CBA80EAC0}">
      <dgm:prSet/>
      <dgm:spPr/>
      <dgm:t>
        <a:bodyPr/>
        <a:lstStyle/>
        <a:p>
          <a:r>
            <a:rPr lang="pl-PL"/>
            <a:t>3. Pozostałe wiadomości o definicjach.</a:t>
          </a:r>
          <a:endParaRPr lang="en-US"/>
        </a:p>
      </dgm:t>
    </dgm:pt>
    <dgm:pt modelId="{D6523E48-F9DD-405E-BF83-AD65FA819774}" type="parTrans" cxnId="{DCCEEDBF-0CBC-438B-A090-9E18D6370670}">
      <dgm:prSet/>
      <dgm:spPr/>
      <dgm:t>
        <a:bodyPr/>
        <a:lstStyle/>
        <a:p>
          <a:endParaRPr lang="en-US"/>
        </a:p>
      </dgm:t>
    </dgm:pt>
    <dgm:pt modelId="{9BAE56B5-8E81-44FD-AC1A-C31C85B65201}" type="sibTrans" cxnId="{DCCEEDBF-0CBC-438B-A090-9E18D6370670}">
      <dgm:prSet/>
      <dgm:spPr/>
      <dgm:t>
        <a:bodyPr/>
        <a:lstStyle/>
        <a:p>
          <a:endParaRPr lang="en-US"/>
        </a:p>
      </dgm:t>
    </dgm:pt>
    <dgm:pt modelId="{0CB31AFA-4304-44C7-A632-1ACE0383BA0A}" type="pres">
      <dgm:prSet presAssocID="{5883B260-51B1-4371-BF48-C125462D5D39}" presName="linear" presStyleCnt="0">
        <dgm:presLayoutVars>
          <dgm:animLvl val="lvl"/>
          <dgm:resizeHandles val="exact"/>
        </dgm:presLayoutVars>
      </dgm:prSet>
      <dgm:spPr/>
    </dgm:pt>
    <dgm:pt modelId="{C756065A-70D1-40CE-BEAA-4362FEEC9947}" type="pres">
      <dgm:prSet presAssocID="{15D4D4AA-41F2-4C2B-8A08-35A7B7FFA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B51D068-A7DC-4B62-B74C-55EC377FAB68}" type="pres">
      <dgm:prSet presAssocID="{6AB13958-1B52-4EE0-9B24-C06B5FC1EAEC}" presName="spacer" presStyleCnt="0"/>
      <dgm:spPr/>
    </dgm:pt>
    <dgm:pt modelId="{740B3A47-2764-49AA-9E39-72485A1FEA04}" type="pres">
      <dgm:prSet presAssocID="{924547B0-F3A2-4602-8472-D70EBB9CFA2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77E1DA-1546-44DF-BF88-760FC24FC579}" type="pres">
      <dgm:prSet presAssocID="{D42960B2-C3AF-45A8-81F8-AEB93F5FCA31}" presName="spacer" presStyleCnt="0"/>
      <dgm:spPr/>
    </dgm:pt>
    <dgm:pt modelId="{8CB61EE7-5C98-45BD-B3DB-619504FB496D}" type="pres">
      <dgm:prSet presAssocID="{A00D1951-19D1-4378-9500-B25CBA80EA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F26C204-3B21-4EB4-94F7-3A97F00F0A8C}" type="presOf" srcId="{15D4D4AA-41F2-4C2B-8A08-35A7B7FFA0EA}" destId="{C756065A-70D1-40CE-BEAA-4362FEEC9947}" srcOrd="0" destOrd="0" presId="urn:microsoft.com/office/officeart/2005/8/layout/vList2"/>
    <dgm:cxn modelId="{211F7A5E-9C91-4300-9CED-7C765DE872A0}" type="presOf" srcId="{924547B0-F3A2-4602-8472-D70EBB9CFA28}" destId="{740B3A47-2764-49AA-9E39-72485A1FEA04}" srcOrd="0" destOrd="0" presId="urn:microsoft.com/office/officeart/2005/8/layout/vList2"/>
    <dgm:cxn modelId="{00D6A946-BBA3-496A-883A-578D8977CA24}" type="presOf" srcId="{A00D1951-19D1-4378-9500-B25CBA80EAC0}" destId="{8CB61EE7-5C98-45BD-B3DB-619504FB496D}" srcOrd="0" destOrd="0" presId="urn:microsoft.com/office/officeart/2005/8/layout/vList2"/>
    <dgm:cxn modelId="{E60F588C-6583-4EA2-9BBC-A1B5DF34EFD4}" type="presOf" srcId="{5883B260-51B1-4371-BF48-C125462D5D39}" destId="{0CB31AFA-4304-44C7-A632-1ACE0383BA0A}" srcOrd="0" destOrd="0" presId="urn:microsoft.com/office/officeart/2005/8/layout/vList2"/>
    <dgm:cxn modelId="{B5C1A6A4-913A-4D5B-B1CB-211E987FA01B}" srcId="{5883B260-51B1-4371-BF48-C125462D5D39}" destId="{924547B0-F3A2-4602-8472-D70EBB9CFA28}" srcOrd="1" destOrd="0" parTransId="{9AB2E364-A821-47E0-9E5F-63E89DD77C36}" sibTransId="{D42960B2-C3AF-45A8-81F8-AEB93F5FCA31}"/>
    <dgm:cxn modelId="{DCCEEDBF-0CBC-438B-A090-9E18D6370670}" srcId="{5883B260-51B1-4371-BF48-C125462D5D39}" destId="{A00D1951-19D1-4378-9500-B25CBA80EAC0}" srcOrd="2" destOrd="0" parTransId="{D6523E48-F9DD-405E-BF83-AD65FA819774}" sibTransId="{9BAE56B5-8E81-44FD-AC1A-C31C85B65201}"/>
    <dgm:cxn modelId="{89AB43CE-A00F-4BBF-8A76-5F6231D37523}" srcId="{5883B260-51B1-4371-BF48-C125462D5D39}" destId="{15D4D4AA-41F2-4C2B-8A08-35A7B7FFA0EA}" srcOrd="0" destOrd="0" parTransId="{F2AF5681-AB18-4215-8B18-21FE9B152D72}" sibTransId="{6AB13958-1B52-4EE0-9B24-C06B5FC1EAEC}"/>
    <dgm:cxn modelId="{FE4F7B5E-D968-4D1E-AD9F-F83DEC321A0A}" type="presParOf" srcId="{0CB31AFA-4304-44C7-A632-1ACE0383BA0A}" destId="{C756065A-70D1-40CE-BEAA-4362FEEC9947}" srcOrd="0" destOrd="0" presId="urn:microsoft.com/office/officeart/2005/8/layout/vList2"/>
    <dgm:cxn modelId="{CED77EA9-E369-49CC-9AE1-7434C71B88A5}" type="presParOf" srcId="{0CB31AFA-4304-44C7-A632-1ACE0383BA0A}" destId="{8B51D068-A7DC-4B62-B74C-55EC377FAB68}" srcOrd="1" destOrd="0" presId="urn:microsoft.com/office/officeart/2005/8/layout/vList2"/>
    <dgm:cxn modelId="{BFDC852B-6020-4C9B-BD7F-B2EC37419E3F}" type="presParOf" srcId="{0CB31AFA-4304-44C7-A632-1ACE0383BA0A}" destId="{740B3A47-2764-49AA-9E39-72485A1FEA04}" srcOrd="2" destOrd="0" presId="urn:microsoft.com/office/officeart/2005/8/layout/vList2"/>
    <dgm:cxn modelId="{9F9D5D70-B35D-4BAD-87F5-262C8A8DBA20}" type="presParOf" srcId="{0CB31AFA-4304-44C7-A632-1ACE0383BA0A}" destId="{9D77E1DA-1546-44DF-BF88-760FC24FC579}" srcOrd="3" destOrd="0" presId="urn:microsoft.com/office/officeart/2005/8/layout/vList2"/>
    <dgm:cxn modelId="{B800E101-BAA9-429F-8BC4-524C0A587900}" type="presParOf" srcId="{0CB31AFA-4304-44C7-A632-1ACE0383BA0A}" destId="{8CB61EE7-5C98-45BD-B3DB-619504FB49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05D5E-1AFF-45BE-BCB4-B03C0A3D820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AC03E4C-FDAC-435F-9378-A50ACB4011C4}">
      <dgm:prSet/>
      <dgm:spPr/>
      <dgm:t>
        <a:bodyPr/>
        <a:lstStyle/>
        <a:p>
          <a:r>
            <a:rPr lang="pl-PL"/>
            <a:t>1. Kryteria poprawności podziału logicznego.</a:t>
          </a:r>
          <a:endParaRPr lang="en-US"/>
        </a:p>
      </dgm:t>
    </dgm:pt>
    <dgm:pt modelId="{3E6D03C3-CD12-4106-BC83-ED4F62BC36B0}" type="parTrans" cxnId="{FFD05882-7CD3-4329-82F4-6B37A4D29274}">
      <dgm:prSet/>
      <dgm:spPr/>
      <dgm:t>
        <a:bodyPr/>
        <a:lstStyle/>
        <a:p>
          <a:endParaRPr lang="en-US"/>
        </a:p>
      </dgm:t>
    </dgm:pt>
    <dgm:pt modelId="{72B3F0AA-AC2F-4AAF-B3E7-A46EE1D2D392}" type="sibTrans" cxnId="{FFD05882-7CD3-4329-82F4-6B37A4D29274}">
      <dgm:prSet/>
      <dgm:spPr/>
      <dgm:t>
        <a:bodyPr/>
        <a:lstStyle/>
        <a:p>
          <a:endParaRPr lang="en-US"/>
        </a:p>
      </dgm:t>
    </dgm:pt>
    <dgm:pt modelId="{A9956D0B-4437-4813-9F0A-969D6BBBEC00}">
      <dgm:prSet/>
      <dgm:spPr/>
      <dgm:t>
        <a:bodyPr/>
        <a:lstStyle/>
        <a:p>
          <a:r>
            <a:rPr lang="pl-PL"/>
            <a:t>2. Inne podobne operacje logiczne.</a:t>
          </a:r>
          <a:endParaRPr lang="en-US"/>
        </a:p>
      </dgm:t>
    </dgm:pt>
    <dgm:pt modelId="{03D41FED-238A-438E-B332-8F7D97F6F3FA}" type="parTrans" cxnId="{607EE9B9-F54A-4D2B-9739-18BE714AF043}">
      <dgm:prSet/>
      <dgm:spPr/>
      <dgm:t>
        <a:bodyPr/>
        <a:lstStyle/>
        <a:p>
          <a:endParaRPr lang="en-US"/>
        </a:p>
      </dgm:t>
    </dgm:pt>
    <dgm:pt modelId="{B76F28CD-6039-401D-AA09-D4D63706D1E7}" type="sibTrans" cxnId="{607EE9B9-F54A-4D2B-9739-18BE714AF043}">
      <dgm:prSet/>
      <dgm:spPr/>
      <dgm:t>
        <a:bodyPr/>
        <a:lstStyle/>
        <a:p>
          <a:endParaRPr lang="en-US"/>
        </a:p>
      </dgm:t>
    </dgm:pt>
    <dgm:pt modelId="{28008484-B6FC-4922-9DAA-0945E0A5DE12}" type="pres">
      <dgm:prSet presAssocID="{89605D5E-1AFF-45BE-BCB4-B03C0A3D820D}" presName="linear" presStyleCnt="0">
        <dgm:presLayoutVars>
          <dgm:animLvl val="lvl"/>
          <dgm:resizeHandles val="exact"/>
        </dgm:presLayoutVars>
      </dgm:prSet>
      <dgm:spPr/>
    </dgm:pt>
    <dgm:pt modelId="{5D5ACC6A-0581-49C5-BCD5-6924329E7587}" type="pres">
      <dgm:prSet presAssocID="{AAC03E4C-FDAC-435F-9378-A50ACB4011C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4BEAFEB-8732-4C29-907E-6D9053E1BD00}" type="pres">
      <dgm:prSet presAssocID="{72B3F0AA-AC2F-4AAF-B3E7-A46EE1D2D392}" presName="spacer" presStyleCnt="0"/>
      <dgm:spPr/>
    </dgm:pt>
    <dgm:pt modelId="{028A71A4-FA31-4674-A6F8-C46C0AB4B92B}" type="pres">
      <dgm:prSet presAssocID="{A9956D0B-4437-4813-9F0A-969D6BBBEC0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C199F3C-E94F-4CDC-8AEE-342DF87C1BBF}" type="presOf" srcId="{89605D5E-1AFF-45BE-BCB4-B03C0A3D820D}" destId="{28008484-B6FC-4922-9DAA-0945E0A5DE12}" srcOrd="0" destOrd="0" presId="urn:microsoft.com/office/officeart/2005/8/layout/vList2"/>
    <dgm:cxn modelId="{DCEB175D-997D-44CF-8154-0B3ABFCA7E43}" type="presOf" srcId="{AAC03E4C-FDAC-435F-9378-A50ACB4011C4}" destId="{5D5ACC6A-0581-49C5-BCD5-6924329E7587}" srcOrd="0" destOrd="0" presId="urn:microsoft.com/office/officeart/2005/8/layout/vList2"/>
    <dgm:cxn modelId="{FFD05882-7CD3-4329-82F4-6B37A4D29274}" srcId="{89605D5E-1AFF-45BE-BCB4-B03C0A3D820D}" destId="{AAC03E4C-FDAC-435F-9378-A50ACB4011C4}" srcOrd="0" destOrd="0" parTransId="{3E6D03C3-CD12-4106-BC83-ED4F62BC36B0}" sibTransId="{72B3F0AA-AC2F-4AAF-B3E7-A46EE1D2D392}"/>
    <dgm:cxn modelId="{9F33D0B0-89DB-484C-8F7E-935EE0176CB3}" type="presOf" srcId="{A9956D0B-4437-4813-9F0A-969D6BBBEC00}" destId="{028A71A4-FA31-4674-A6F8-C46C0AB4B92B}" srcOrd="0" destOrd="0" presId="urn:microsoft.com/office/officeart/2005/8/layout/vList2"/>
    <dgm:cxn modelId="{607EE9B9-F54A-4D2B-9739-18BE714AF043}" srcId="{89605D5E-1AFF-45BE-BCB4-B03C0A3D820D}" destId="{A9956D0B-4437-4813-9F0A-969D6BBBEC00}" srcOrd="1" destOrd="0" parTransId="{03D41FED-238A-438E-B332-8F7D97F6F3FA}" sibTransId="{B76F28CD-6039-401D-AA09-D4D63706D1E7}"/>
    <dgm:cxn modelId="{0A4EE468-8B74-4936-8C9D-A00690429141}" type="presParOf" srcId="{28008484-B6FC-4922-9DAA-0945E0A5DE12}" destId="{5D5ACC6A-0581-49C5-BCD5-6924329E7587}" srcOrd="0" destOrd="0" presId="urn:microsoft.com/office/officeart/2005/8/layout/vList2"/>
    <dgm:cxn modelId="{99B817A4-A0A0-4906-B34E-FB6264263F23}" type="presParOf" srcId="{28008484-B6FC-4922-9DAA-0945E0A5DE12}" destId="{14BEAFEB-8732-4C29-907E-6D9053E1BD00}" srcOrd="1" destOrd="0" presId="urn:microsoft.com/office/officeart/2005/8/layout/vList2"/>
    <dgm:cxn modelId="{CEAADF1F-5AC1-47C4-A670-8D16B5BCFB7E}" type="presParOf" srcId="{28008484-B6FC-4922-9DAA-0945E0A5DE12}" destId="{028A71A4-FA31-4674-A6F8-C46C0AB4B9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B2C7E5-9677-405A-A6B4-FBB4FC7BC5A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F69FD61-E151-4DF7-9DE5-21237732883E}">
      <dgm:prSet/>
      <dgm:spPr/>
      <dgm:t>
        <a:bodyPr/>
        <a:lstStyle/>
        <a:p>
          <a:r>
            <a:rPr lang="pl-PL"/>
            <a:t>1. Ogólne wiadomości o nazwie.</a:t>
          </a:r>
          <a:endParaRPr lang="en-US"/>
        </a:p>
      </dgm:t>
    </dgm:pt>
    <dgm:pt modelId="{2575AF0E-8AC7-48D3-899B-2D14A183D1D9}" type="parTrans" cxnId="{FE29C136-4725-4EDD-88BD-4577F8DBDE23}">
      <dgm:prSet/>
      <dgm:spPr/>
      <dgm:t>
        <a:bodyPr/>
        <a:lstStyle/>
        <a:p>
          <a:endParaRPr lang="en-US"/>
        </a:p>
      </dgm:t>
    </dgm:pt>
    <dgm:pt modelId="{B018663E-2DBB-4F22-8544-472AFDE7D99A}" type="sibTrans" cxnId="{FE29C136-4725-4EDD-88BD-4577F8DBDE23}">
      <dgm:prSet/>
      <dgm:spPr/>
      <dgm:t>
        <a:bodyPr/>
        <a:lstStyle/>
        <a:p>
          <a:endParaRPr lang="en-US"/>
        </a:p>
      </dgm:t>
    </dgm:pt>
    <dgm:pt modelId="{DF042ADB-951A-47E9-89CA-3A79DB648AD9}">
      <dgm:prSet/>
      <dgm:spPr/>
      <dgm:t>
        <a:bodyPr/>
        <a:lstStyle/>
        <a:p>
          <a:r>
            <a:rPr lang="pl-PL"/>
            <a:t>2. Podziały nazw.</a:t>
          </a:r>
          <a:endParaRPr lang="en-US"/>
        </a:p>
      </dgm:t>
    </dgm:pt>
    <dgm:pt modelId="{E387ECC5-EC66-481C-B794-95A2E2EC2091}" type="parTrans" cxnId="{9E0A4036-2F18-4ADC-92B0-DB4128992E8F}">
      <dgm:prSet/>
      <dgm:spPr/>
      <dgm:t>
        <a:bodyPr/>
        <a:lstStyle/>
        <a:p>
          <a:endParaRPr lang="en-US"/>
        </a:p>
      </dgm:t>
    </dgm:pt>
    <dgm:pt modelId="{2A367FEC-0222-438A-90DA-B15C148AEFD2}" type="sibTrans" cxnId="{9E0A4036-2F18-4ADC-92B0-DB4128992E8F}">
      <dgm:prSet/>
      <dgm:spPr/>
      <dgm:t>
        <a:bodyPr/>
        <a:lstStyle/>
        <a:p>
          <a:endParaRPr lang="en-US"/>
        </a:p>
      </dgm:t>
    </dgm:pt>
    <dgm:pt modelId="{2C19D2EF-9F7A-4865-8AD0-7987AC2EA23E}">
      <dgm:prSet/>
      <dgm:spPr/>
      <dgm:t>
        <a:bodyPr/>
        <a:lstStyle/>
        <a:p>
          <a:r>
            <a:rPr lang="pl-PL"/>
            <a:t>3. Relacje między zakresami nazw. </a:t>
          </a:r>
          <a:endParaRPr lang="en-US"/>
        </a:p>
      </dgm:t>
    </dgm:pt>
    <dgm:pt modelId="{B667F89A-25D0-440C-B11A-8E9BE83DCE13}" type="parTrans" cxnId="{E023D219-90EB-4A1B-83D5-BE33EF7EFC8A}">
      <dgm:prSet/>
      <dgm:spPr/>
      <dgm:t>
        <a:bodyPr/>
        <a:lstStyle/>
        <a:p>
          <a:endParaRPr lang="en-US"/>
        </a:p>
      </dgm:t>
    </dgm:pt>
    <dgm:pt modelId="{724A6635-3523-46BD-ABB4-5C6D9E34805A}" type="sibTrans" cxnId="{E023D219-90EB-4A1B-83D5-BE33EF7EFC8A}">
      <dgm:prSet/>
      <dgm:spPr/>
      <dgm:t>
        <a:bodyPr/>
        <a:lstStyle/>
        <a:p>
          <a:endParaRPr lang="en-US"/>
        </a:p>
      </dgm:t>
    </dgm:pt>
    <dgm:pt modelId="{1B7D37B5-51DB-4556-81D0-F81379D353D1}" type="pres">
      <dgm:prSet presAssocID="{A0B2C7E5-9677-405A-A6B4-FBB4FC7BC5A7}" presName="linear" presStyleCnt="0">
        <dgm:presLayoutVars>
          <dgm:animLvl val="lvl"/>
          <dgm:resizeHandles val="exact"/>
        </dgm:presLayoutVars>
      </dgm:prSet>
      <dgm:spPr/>
    </dgm:pt>
    <dgm:pt modelId="{CDD4691D-1C54-47AC-998B-5AAD3453DAE1}" type="pres">
      <dgm:prSet presAssocID="{FF69FD61-E151-4DF7-9DE5-21237732883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3450E53-F621-4A6D-A940-1CAB1B012582}" type="pres">
      <dgm:prSet presAssocID="{B018663E-2DBB-4F22-8544-472AFDE7D99A}" presName="spacer" presStyleCnt="0"/>
      <dgm:spPr/>
    </dgm:pt>
    <dgm:pt modelId="{596B7D01-11FB-4E03-B93F-C1CC8F4B02E1}" type="pres">
      <dgm:prSet presAssocID="{DF042ADB-951A-47E9-89CA-3A79DB648AD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D277E09-95DE-49ED-881B-1BD3BA311339}" type="pres">
      <dgm:prSet presAssocID="{2A367FEC-0222-438A-90DA-B15C148AEFD2}" presName="spacer" presStyleCnt="0"/>
      <dgm:spPr/>
    </dgm:pt>
    <dgm:pt modelId="{DFB1DCAB-D126-4BA9-80F3-23D683973482}" type="pres">
      <dgm:prSet presAssocID="{2C19D2EF-9F7A-4865-8AD0-7987AC2EA2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023D219-90EB-4A1B-83D5-BE33EF7EFC8A}" srcId="{A0B2C7E5-9677-405A-A6B4-FBB4FC7BC5A7}" destId="{2C19D2EF-9F7A-4865-8AD0-7987AC2EA23E}" srcOrd="2" destOrd="0" parTransId="{B667F89A-25D0-440C-B11A-8E9BE83DCE13}" sibTransId="{724A6635-3523-46BD-ABB4-5C6D9E34805A}"/>
    <dgm:cxn modelId="{69448A2D-3A84-42BF-B14C-7236238CBBB3}" type="presOf" srcId="{A0B2C7E5-9677-405A-A6B4-FBB4FC7BC5A7}" destId="{1B7D37B5-51DB-4556-81D0-F81379D353D1}" srcOrd="0" destOrd="0" presId="urn:microsoft.com/office/officeart/2005/8/layout/vList2"/>
    <dgm:cxn modelId="{9E0A4036-2F18-4ADC-92B0-DB4128992E8F}" srcId="{A0B2C7E5-9677-405A-A6B4-FBB4FC7BC5A7}" destId="{DF042ADB-951A-47E9-89CA-3A79DB648AD9}" srcOrd="1" destOrd="0" parTransId="{E387ECC5-EC66-481C-B794-95A2E2EC2091}" sibTransId="{2A367FEC-0222-438A-90DA-B15C148AEFD2}"/>
    <dgm:cxn modelId="{FE29C136-4725-4EDD-88BD-4577F8DBDE23}" srcId="{A0B2C7E5-9677-405A-A6B4-FBB4FC7BC5A7}" destId="{FF69FD61-E151-4DF7-9DE5-21237732883E}" srcOrd="0" destOrd="0" parTransId="{2575AF0E-8AC7-48D3-899B-2D14A183D1D9}" sibTransId="{B018663E-2DBB-4F22-8544-472AFDE7D99A}"/>
    <dgm:cxn modelId="{EA302A79-77AD-4599-930C-ED3E0AC6D3F9}" type="presOf" srcId="{DF042ADB-951A-47E9-89CA-3A79DB648AD9}" destId="{596B7D01-11FB-4E03-B93F-C1CC8F4B02E1}" srcOrd="0" destOrd="0" presId="urn:microsoft.com/office/officeart/2005/8/layout/vList2"/>
    <dgm:cxn modelId="{CB868988-EE71-4A58-AE95-423C3AE48003}" type="presOf" srcId="{2C19D2EF-9F7A-4865-8AD0-7987AC2EA23E}" destId="{DFB1DCAB-D126-4BA9-80F3-23D683973482}" srcOrd="0" destOrd="0" presId="urn:microsoft.com/office/officeart/2005/8/layout/vList2"/>
    <dgm:cxn modelId="{7560B0F6-ABE7-457E-8202-7EDD4262D394}" type="presOf" srcId="{FF69FD61-E151-4DF7-9DE5-21237732883E}" destId="{CDD4691D-1C54-47AC-998B-5AAD3453DAE1}" srcOrd="0" destOrd="0" presId="urn:microsoft.com/office/officeart/2005/8/layout/vList2"/>
    <dgm:cxn modelId="{6C5CCDF3-2BA3-4CBE-85E2-C608EF1D1645}" type="presParOf" srcId="{1B7D37B5-51DB-4556-81D0-F81379D353D1}" destId="{CDD4691D-1C54-47AC-998B-5AAD3453DAE1}" srcOrd="0" destOrd="0" presId="urn:microsoft.com/office/officeart/2005/8/layout/vList2"/>
    <dgm:cxn modelId="{77D05FB1-A5DE-4893-A1C4-63EB9C89FEF6}" type="presParOf" srcId="{1B7D37B5-51DB-4556-81D0-F81379D353D1}" destId="{F3450E53-F621-4A6D-A940-1CAB1B012582}" srcOrd="1" destOrd="0" presId="urn:microsoft.com/office/officeart/2005/8/layout/vList2"/>
    <dgm:cxn modelId="{1F1C3CF7-A24E-44BE-8A23-446B49B5A6A8}" type="presParOf" srcId="{1B7D37B5-51DB-4556-81D0-F81379D353D1}" destId="{596B7D01-11FB-4E03-B93F-C1CC8F4B02E1}" srcOrd="2" destOrd="0" presId="urn:microsoft.com/office/officeart/2005/8/layout/vList2"/>
    <dgm:cxn modelId="{0A81D17C-42D8-430B-92C6-9B9B9769422E}" type="presParOf" srcId="{1B7D37B5-51DB-4556-81D0-F81379D353D1}" destId="{9D277E09-95DE-49ED-881B-1BD3BA311339}" srcOrd="3" destOrd="0" presId="urn:microsoft.com/office/officeart/2005/8/layout/vList2"/>
    <dgm:cxn modelId="{6B783ED0-9B8D-4888-B7F8-FD6844280615}" type="presParOf" srcId="{1B7D37B5-51DB-4556-81D0-F81379D353D1}" destId="{DFB1DCAB-D126-4BA9-80F3-23D6839734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1E1F3F-A317-4457-9D58-A987ABC8E7E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F296C5C-3599-44EF-A376-E9EF14F401FC}">
      <dgm:prSet/>
      <dgm:spPr/>
      <dgm:t>
        <a:bodyPr/>
        <a:lstStyle/>
        <a:p>
          <a:r>
            <a:rPr lang="pl-PL"/>
            <a:t>1) Zamienność.</a:t>
          </a:r>
          <a:endParaRPr lang="en-US"/>
        </a:p>
      </dgm:t>
    </dgm:pt>
    <dgm:pt modelId="{BF5BBEA5-B780-44C9-8658-7E13E9576299}" type="parTrans" cxnId="{61009602-DC8E-42C1-AA00-8CC1E1179476}">
      <dgm:prSet/>
      <dgm:spPr/>
      <dgm:t>
        <a:bodyPr/>
        <a:lstStyle/>
        <a:p>
          <a:endParaRPr lang="en-US"/>
        </a:p>
      </dgm:t>
    </dgm:pt>
    <dgm:pt modelId="{D7365AA2-5803-4446-872A-EB1A71450F16}" type="sibTrans" cxnId="{61009602-DC8E-42C1-AA00-8CC1E1179476}">
      <dgm:prSet/>
      <dgm:spPr/>
      <dgm:t>
        <a:bodyPr/>
        <a:lstStyle/>
        <a:p>
          <a:endParaRPr lang="en-US"/>
        </a:p>
      </dgm:t>
    </dgm:pt>
    <dgm:pt modelId="{0B28EA05-855E-4C79-994A-5727E98C8714}">
      <dgm:prSet/>
      <dgm:spPr/>
      <dgm:t>
        <a:bodyPr/>
        <a:lstStyle/>
        <a:p>
          <a:r>
            <a:rPr lang="pl-PL"/>
            <a:t>2) Nadrzędność.</a:t>
          </a:r>
          <a:endParaRPr lang="en-US"/>
        </a:p>
      </dgm:t>
    </dgm:pt>
    <dgm:pt modelId="{F584E7E1-670B-42C3-9182-E8C4240484B6}" type="parTrans" cxnId="{5E6D727F-A197-4C8A-B457-5BCDBD495EF1}">
      <dgm:prSet/>
      <dgm:spPr/>
      <dgm:t>
        <a:bodyPr/>
        <a:lstStyle/>
        <a:p>
          <a:endParaRPr lang="en-US"/>
        </a:p>
      </dgm:t>
    </dgm:pt>
    <dgm:pt modelId="{BB3714B7-25D9-4ECC-80F1-4780A9E65954}" type="sibTrans" cxnId="{5E6D727F-A197-4C8A-B457-5BCDBD495EF1}">
      <dgm:prSet/>
      <dgm:spPr/>
      <dgm:t>
        <a:bodyPr/>
        <a:lstStyle/>
        <a:p>
          <a:endParaRPr lang="en-US"/>
        </a:p>
      </dgm:t>
    </dgm:pt>
    <dgm:pt modelId="{A1FB4B05-BA3F-45F6-B4E3-33F157D6B40B}">
      <dgm:prSet/>
      <dgm:spPr/>
      <dgm:t>
        <a:bodyPr/>
        <a:lstStyle/>
        <a:p>
          <a:r>
            <a:rPr lang="pl-PL"/>
            <a:t>3) Podrzędność.</a:t>
          </a:r>
          <a:endParaRPr lang="en-US"/>
        </a:p>
      </dgm:t>
    </dgm:pt>
    <dgm:pt modelId="{E618ABD7-4DAB-45CD-9BCB-B730E2EBA708}" type="parTrans" cxnId="{0B1FFF4B-0A69-4AB2-93FE-4A335669CC08}">
      <dgm:prSet/>
      <dgm:spPr/>
      <dgm:t>
        <a:bodyPr/>
        <a:lstStyle/>
        <a:p>
          <a:endParaRPr lang="en-US"/>
        </a:p>
      </dgm:t>
    </dgm:pt>
    <dgm:pt modelId="{DB4652A4-500B-47D9-ACA6-545C3E662362}" type="sibTrans" cxnId="{0B1FFF4B-0A69-4AB2-93FE-4A335669CC08}">
      <dgm:prSet/>
      <dgm:spPr/>
      <dgm:t>
        <a:bodyPr/>
        <a:lstStyle/>
        <a:p>
          <a:endParaRPr lang="en-US"/>
        </a:p>
      </dgm:t>
    </dgm:pt>
    <dgm:pt modelId="{63F523C0-7280-4552-A5F0-ACFF4173AD09}">
      <dgm:prSet/>
      <dgm:spPr/>
      <dgm:t>
        <a:bodyPr/>
        <a:lstStyle/>
        <a:p>
          <a:r>
            <a:rPr lang="pl-PL"/>
            <a:t>4) Wykluczanie się (przeciwieństwo lub sprzeczność). </a:t>
          </a:r>
          <a:endParaRPr lang="en-US"/>
        </a:p>
      </dgm:t>
    </dgm:pt>
    <dgm:pt modelId="{0BC0683E-EA63-44A0-92A7-1B1C25F8C835}" type="parTrans" cxnId="{0339A708-FC73-41DF-BABB-DAE739E59B00}">
      <dgm:prSet/>
      <dgm:spPr/>
      <dgm:t>
        <a:bodyPr/>
        <a:lstStyle/>
        <a:p>
          <a:endParaRPr lang="en-US"/>
        </a:p>
      </dgm:t>
    </dgm:pt>
    <dgm:pt modelId="{637671C4-0342-4863-A825-BB14E474BF4F}" type="sibTrans" cxnId="{0339A708-FC73-41DF-BABB-DAE739E59B00}">
      <dgm:prSet/>
      <dgm:spPr/>
      <dgm:t>
        <a:bodyPr/>
        <a:lstStyle/>
        <a:p>
          <a:endParaRPr lang="en-US"/>
        </a:p>
      </dgm:t>
    </dgm:pt>
    <dgm:pt modelId="{6B495BA4-35F3-4A4D-9BF1-C230E53D770F}">
      <dgm:prSet/>
      <dgm:spPr/>
      <dgm:t>
        <a:bodyPr/>
        <a:lstStyle/>
        <a:p>
          <a:r>
            <a:rPr lang="pl-PL"/>
            <a:t>5) Krzyżowanie się (niezależność lub podprzeciwieństwo).</a:t>
          </a:r>
          <a:endParaRPr lang="en-US"/>
        </a:p>
      </dgm:t>
    </dgm:pt>
    <dgm:pt modelId="{65EBC658-EE5B-40F8-8D6B-6E0F4199E8E8}" type="parTrans" cxnId="{4701E072-9296-4898-B237-813911780714}">
      <dgm:prSet/>
      <dgm:spPr/>
      <dgm:t>
        <a:bodyPr/>
        <a:lstStyle/>
        <a:p>
          <a:endParaRPr lang="en-US"/>
        </a:p>
      </dgm:t>
    </dgm:pt>
    <dgm:pt modelId="{2B91F43B-E3FF-4FF5-9052-1D479BCA1AE2}" type="sibTrans" cxnId="{4701E072-9296-4898-B237-813911780714}">
      <dgm:prSet/>
      <dgm:spPr/>
      <dgm:t>
        <a:bodyPr/>
        <a:lstStyle/>
        <a:p>
          <a:endParaRPr lang="en-US"/>
        </a:p>
      </dgm:t>
    </dgm:pt>
    <dgm:pt modelId="{29A38808-E9D7-4584-9F0E-63519B711EF6}" type="pres">
      <dgm:prSet presAssocID="{291E1F3F-A317-4457-9D58-A987ABC8E7E1}" presName="linear" presStyleCnt="0">
        <dgm:presLayoutVars>
          <dgm:animLvl val="lvl"/>
          <dgm:resizeHandles val="exact"/>
        </dgm:presLayoutVars>
      </dgm:prSet>
      <dgm:spPr/>
    </dgm:pt>
    <dgm:pt modelId="{B3F1B18D-4CD4-4ABD-9020-0D15194A00D2}" type="pres">
      <dgm:prSet presAssocID="{6F296C5C-3599-44EF-A376-E9EF14F401F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21D4A9A-8F68-4BF2-8FF0-67C8327635C9}" type="pres">
      <dgm:prSet presAssocID="{D7365AA2-5803-4446-872A-EB1A71450F16}" presName="spacer" presStyleCnt="0"/>
      <dgm:spPr/>
    </dgm:pt>
    <dgm:pt modelId="{93E205AF-91A5-4A4E-B6EC-AAD4870194BD}" type="pres">
      <dgm:prSet presAssocID="{0B28EA05-855E-4C79-994A-5727E98C871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35320B0-9D06-4369-B910-6CFA38B477A7}" type="pres">
      <dgm:prSet presAssocID="{BB3714B7-25D9-4ECC-80F1-4780A9E65954}" presName="spacer" presStyleCnt="0"/>
      <dgm:spPr/>
    </dgm:pt>
    <dgm:pt modelId="{A84E63EF-1241-4520-ABAA-20D5554C624C}" type="pres">
      <dgm:prSet presAssocID="{A1FB4B05-BA3F-45F6-B4E3-33F157D6B40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4EC5968-1365-4A03-B486-FC1009A1E517}" type="pres">
      <dgm:prSet presAssocID="{DB4652A4-500B-47D9-ACA6-545C3E662362}" presName="spacer" presStyleCnt="0"/>
      <dgm:spPr/>
    </dgm:pt>
    <dgm:pt modelId="{89F29A77-DA59-448D-80CC-2FCEF92C85A5}" type="pres">
      <dgm:prSet presAssocID="{63F523C0-7280-4552-A5F0-ACFF4173AD0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1DD5F60-9729-4AA8-98CF-080D624BDABA}" type="pres">
      <dgm:prSet presAssocID="{637671C4-0342-4863-A825-BB14E474BF4F}" presName="spacer" presStyleCnt="0"/>
      <dgm:spPr/>
    </dgm:pt>
    <dgm:pt modelId="{90565EC5-06F0-4864-9861-FB2AA062BD49}" type="pres">
      <dgm:prSet presAssocID="{6B495BA4-35F3-4A4D-9BF1-C230E53D770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1009602-DC8E-42C1-AA00-8CC1E1179476}" srcId="{291E1F3F-A317-4457-9D58-A987ABC8E7E1}" destId="{6F296C5C-3599-44EF-A376-E9EF14F401FC}" srcOrd="0" destOrd="0" parTransId="{BF5BBEA5-B780-44C9-8658-7E13E9576299}" sibTransId="{D7365AA2-5803-4446-872A-EB1A71450F16}"/>
    <dgm:cxn modelId="{0339A708-FC73-41DF-BABB-DAE739E59B00}" srcId="{291E1F3F-A317-4457-9D58-A987ABC8E7E1}" destId="{63F523C0-7280-4552-A5F0-ACFF4173AD09}" srcOrd="3" destOrd="0" parTransId="{0BC0683E-EA63-44A0-92A7-1B1C25F8C835}" sibTransId="{637671C4-0342-4863-A825-BB14E474BF4F}"/>
    <dgm:cxn modelId="{DEA9BF0F-4C6C-4633-A446-0DC1A112B2E7}" type="presOf" srcId="{291E1F3F-A317-4457-9D58-A987ABC8E7E1}" destId="{29A38808-E9D7-4584-9F0E-63519B711EF6}" srcOrd="0" destOrd="0" presId="urn:microsoft.com/office/officeart/2005/8/layout/vList2"/>
    <dgm:cxn modelId="{0B1FFF4B-0A69-4AB2-93FE-4A335669CC08}" srcId="{291E1F3F-A317-4457-9D58-A987ABC8E7E1}" destId="{A1FB4B05-BA3F-45F6-B4E3-33F157D6B40B}" srcOrd="2" destOrd="0" parTransId="{E618ABD7-4DAB-45CD-9BCB-B730E2EBA708}" sibTransId="{DB4652A4-500B-47D9-ACA6-545C3E662362}"/>
    <dgm:cxn modelId="{C8FB436F-C7AD-4686-832B-0995562E21C0}" type="presOf" srcId="{A1FB4B05-BA3F-45F6-B4E3-33F157D6B40B}" destId="{A84E63EF-1241-4520-ABAA-20D5554C624C}" srcOrd="0" destOrd="0" presId="urn:microsoft.com/office/officeart/2005/8/layout/vList2"/>
    <dgm:cxn modelId="{4701E072-9296-4898-B237-813911780714}" srcId="{291E1F3F-A317-4457-9D58-A987ABC8E7E1}" destId="{6B495BA4-35F3-4A4D-9BF1-C230E53D770F}" srcOrd="4" destOrd="0" parTransId="{65EBC658-EE5B-40F8-8D6B-6E0F4199E8E8}" sibTransId="{2B91F43B-E3FF-4FF5-9052-1D479BCA1AE2}"/>
    <dgm:cxn modelId="{7EA05A5A-467F-4720-8AEC-D9A8EC1CF78D}" type="presOf" srcId="{6B495BA4-35F3-4A4D-9BF1-C230E53D770F}" destId="{90565EC5-06F0-4864-9861-FB2AA062BD49}" srcOrd="0" destOrd="0" presId="urn:microsoft.com/office/officeart/2005/8/layout/vList2"/>
    <dgm:cxn modelId="{5E6D727F-A197-4C8A-B457-5BCDBD495EF1}" srcId="{291E1F3F-A317-4457-9D58-A987ABC8E7E1}" destId="{0B28EA05-855E-4C79-994A-5727E98C8714}" srcOrd="1" destOrd="0" parTransId="{F584E7E1-670B-42C3-9182-E8C4240484B6}" sibTransId="{BB3714B7-25D9-4ECC-80F1-4780A9E65954}"/>
    <dgm:cxn modelId="{50475AC1-AB23-4E62-AD26-EBD122B2FAE6}" type="presOf" srcId="{63F523C0-7280-4552-A5F0-ACFF4173AD09}" destId="{89F29A77-DA59-448D-80CC-2FCEF92C85A5}" srcOrd="0" destOrd="0" presId="urn:microsoft.com/office/officeart/2005/8/layout/vList2"/>
    <dgm:cxn modelId="{F4535CFB-8DAE-4E02-B01C-0F5A2BAF6759}" type="presOf" srcId="{0B28EA05-855E-4C79-994A-5727E98C8714}" destId="{93E205AF-91A5-4A4E-B6EC-AAD4870194BD}" srcOrd="0" destOrd="0" presId="urn:microsoft.com/office/officeart/2005/8/layout/vList2"/>
    <dgm:cxn modelId="{C1F9B2FD-6C1E-42D1-9BBB-5F4001B61438}" type="presOf" srcId="{6F296C5C-3599-44EF-A376-E9EF14F401FC}" destId="{B3F1B18D-4CD4-4ABD-9020-0D15194A00D2}" srcOrd="0" destOrd="0" presId="urn:microsoft.com/office/officeart/2005/8/layout/vList2"/>
    <dgm:cxn modelId="{DD215281-953E-4F78-AC66-44A2FA908A81}" type="presParOf" srcId="{29A38808-E9D7-4584-9F0E-63519B711EF6}" destId="{B3F1B18D-4CD4-4ABD-9020-0D15194A00D2}" srcOrd="0" destOrd="0" presId="urn:microsoft.com/office/officeart/2005/8/layout/vList2"/>
    <dgm:cxn modelId="{566C37A3-1B46-4ABB-B419-3721C5F27BE7}" type="presParOf" srcId="{29A38808-E9D7-4584-9F0E-63519B711EF6}" destId="{021D4A9A-8F68-4BF2-8FF0-67C8327635C9}" srcOrd="1" destOrd="0" presId="urn:microsoft.com/office/officeart/2005/8/layout/vList2"/>
    <dgm:cxn modelId="{8C8A59DF-FFF3-4C10-BC71-8480A1F6CF6B}" type="presParOf" srcId="{29A38808-E9D7-4584-9F0E-63519B711EF6}" destId="{93E205AF-91A5-4A4E-B6EC-AAD4870194BD}" srcOrd="2" destOrd="0" presId="urn:microsoft.com/office/officeart/2005/8/layout/vList2"/>
    <dgm:cxn modelId="{FC0BAA4B-A4C4-42C6-8EA4-CDEB8DB1E4D0}" type="presParOf" srcId="{29A38808-E9D7-4584-9F0E-63519B711EF6}" destId="{035320B0-9D06-4369-B910-6CFA38B477A7}" srcOrd="3" destOrd="0" presId="urn:microsoft.com/office/officeart/2005/8/layout/vList2"/>
    <dgm:cxn modelId="{04F07092-3B93-478C-922E-5EB5A9B22A77}" type="presParOf" srcId="{29A38808-E9D7-4584-9F0E-63519B711EF6}" destId="{A84E63EF-1241-4520-ABAA-20D5554C624C}" srcOrd="4" destOrd="0" presId="urn:microsoft.com/office/officeart/2005/8/layout/vList2"/>
    <dgm:cxn modelId="{0B751B0C-0953-4FF6-BD5D-75F22771D07D}" type="presParOf" srcId="{29A38808-E9D7-4584-9F0E-63519B711EF6}" destId="{F4EC5968-1365-4A03-B486-FC1009A1E517}" srcOrd="5" destOrd="0" presId="urn:microsoft.com/office/officeart/2005/8/layout/vList2"/>
    <dgm:cxn modelId="{CD70736F-5592-439B-8C0F-D022FC46A014}" type="presParOf" srcId="{29A38808-E9D7-4584-9F0E-63519B711EF6}" destId="{89F29A77-DA59-448D-80CC-2FCEF92C85A5}" srcOrd="6" destOrd="0" presId="urn:microsoft.com/office/officeart/2005/8/layout/vList2"/>
    <dgm:cxn modelId="{AA2E9B3E-EA42-4618-8FA9-2F552FF0801F}" type="presParOf" srcId="{29A38808-E9D7-4584-9F0E-63519B711EF6}" destId="{01DD5F60-9729-4AA8-98CF-080D624BDABA}" srcOrd="7" destOrd="0" presId="urn:microsoft.com/office/officeart/2005/8/layout/vList2"/>
    <dgm:cxn modelId="{DF357079-C5AE-486E-85AF-8A3087EFD6A9}" type="presParOf" srcId="{29A38808-E9D7-4584-9F0E-63519B711EF6}" destId="{90565EC5-06F0-4864-9861-FB2AA062BD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1D9C86-050A-4D24-987A-F8E595321F6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43E280-99A2-4D2D-9A30-76FEC89ED309}">
      <dgm:prSet/>
      <dgm:spPr/>
      <dgm:t>
        <a:bodyPr/>
        <a:lstStyle/>
        <a:p>
          <a:r>
            <a:rPr lang="pl-PL"/>
            <a:t>1. Wnioskowania prawnicze (6 pkt.).</a:t>
          </a:r>
          <a:endParaRPr lang="en-US"/>
        </a:p>
      </dgm:t>
    </dgm:pt>
    <dgm:pt modelId="{16D91CBE-CC13-4AF7-852E-54BADB336639}" type="parTrans" cxnId="{960FA0BE-1FE7-494D-AAA2-99860C627441}">
      <dgm:prSet/>
      <dgm:spPr/>
      <dgm:t>
        <a:bodyPr/>
        <a:lstStyle/>
        <a:p>
          <a:endParaRPr lang="en-US"/>
        </a:p>
      </dgm:t>
    </dgm:pt>
    <dgm:pt modelId="{80033912-2BD9-4BB6-A4F1-5C954D17A157}" type="sibTrans" cxnId="{960FA0BE-1FE7-494D-AAA2-99860C627441}">
      <dgm:prSet/>
      <dgm:spPr/>
      <dgm:t>
        <a:bodyPr/>
        <a:lstStyle/>
        <a:p>
          <a:endParaRPr lang="en-US"/>
        </a:p>
      </dgm:t>
    </dgm:pt>
    <dgm:pt modelId="{F61E91A8-E2F6-4A2D-9A64-AB58C17AE052}">
      <dgm:prSet/>
      <dgm:spPr/>
      <dgm:t>
        <a:bodyPr/>
        <a:lstStyle/>
        <a:p>
          <a:r>
            <a:rPr lang="pl-PL"/>
            <a:t>2. Argumenty niededukcyjne (4).</a:t>
          </a:r>
          <a:endParaRPr lang="en-US"/>
        </a:p>
      </dgm:t>
    </dgm:pt>
    <dgm:pt modelId="{A1A04D45-A517-4895-A3EE-56273B7EE60B}" type="parTrans" cxnId="{BE38614A-B0F7-49DF-8A8D-EBDAAB402D28}">
      <dgm:prSet/>
      <dgm:spPr/>
      <dgm:t>
        <a:bodyPr/>
        <a:lstStyle/>
        <a:p>
          <a:endParaRPr lang="en-US"/>
        </a:p>
      </dgm:t>
    </dgm:pt>
    <dgm:pt modelId="{D07B0E8C-2C03-4F12-A30A-AEC7374B5810}" type="sibTrans" cxnId="{BE38614A-B0F7-49DF-8A8D-EBDAAB402D28}">
      <dgm:prSet/>
      <dgm:spPr/>
      <dgm:t>
        <a:bodyPr/>
        <a:lstStyle/>
        <a:p>
          <a:endParaRPr lang="en-US"/>
        </a:p>
      </dgm:t>
    </dgm:pt>
    <dgm:pt modelId="{56C2688D-25C5-4F6C-B1EA-AE40A04772C6}">
      <dgm:prSet/>
      <dgm:spPr/>
      <dgm:t>
        <a:bodyPr/>
        <a:lstStyle/>
        <a:p>
          <a:r>
            <a:rPr lang="pl-PL"/>
            <a:t>3. Zaznaczanie sofizmatów (2).</a:t>
          </a:r>
          <a:endParaRPr lang="en-US"/>
        </a:p>
      </dgm:t>
    </dgm:pt>
    <dgm:pt modelId="{DA972F53-4229-41FB-86C1-5F0107739EE2}" type="parTrans" cxnId="{7FE57379-D87C-46EB-976C-670DF2B71E24}">
      <dgm:prSet/>
      <dgm:spPr/>
      <dgm:t>
        <a:bodyPr/>
        <a:lstStyle/>
        <a:p>
          <a:endParaRPr lang="en-US"/>
        </a:p>
      </dgm:t>
    </dgm:pt>
    <dgm:pt modelId="{7B470129-9E3A-4799-B75D-2E7D783B3334}" type="sibTrans" cxnId="{7FE57379-D87C-46EB-976C-670DF2B71E24}">
      <dgm:prSet/>
      <dgm:spPr/>
      <dgm:t>
        <a:bodyPr/>
        <a:lstStyle/>
        <a:p>
          <a:endParaRPr lang="en-US"/>
        </a:p>
      </dgm:t>
    </dgm:pt>
    <dgm:pt modelId="{53D9C9DA-ED94-47A2-B91D-D58F7E8A95FF}">
      <dgm:prSet/>
      <dgm:spPr/>
      <dgm:t>
        <a:bodyPr/>
        <a:lstStyle/>
        <a:p>
          <a:r>
            <a:rPr lang="pl-PL" dirty="0"/>
            <a:t>4. Relacje między zakresami nazw (3).</a:t>
          </a:r>
          <a:endParaRPr lang="en-US" dirty="0"/>
        </a:p>
      </dgm:t>
    </dgm:pt>
    <dgm:pt modelId="{CD28916A-DB64-43E6-9D72-0A13D43052E6}" type="parTrans" cxnId="{60C50CF1-5C53-49C4-AE93-BE084F2469F8}">
      <dgm:prSet/>
      <dgm:spPr/>
      <dgm:t>
        <a:bodyPr/>
        <a:lstStyle/>
        <a:p>
          <a:endParaRPr lang="en-US"/>
        </a:p>
      </dgm:t>
    </dgm:pt>
    <dgm:pt modelId="{C9A6DED2-CD95-4537-B221-A0EC686F6967}" type="sibTrans" cxnId="{60C50CF1-5C53-49C4-AE93-BE084F2469F8}">
      <dgm:prSet/>
      <dgm:spPr/>
      <dgm:t>
        <a:bodyPr/>
        <a:lstStyle/>
        <a:p>
          <a:endParaRPr lang="en-US"/>
        </a:p>
      </dgm:t>
    </dgm:pt>
    <dgm:pt modelId="{8491A267-93D3-4ABA-AA4F-B0BD2BACBB0A}">
      <dgm:prSet/>
      <dgm:spPr/>
      <dgm:t>
        <a:bodyPr/>
        <a:lstStyle/>
        <a:p>
          <a:r>
            <a:rPr lang="pl-PL"/>
            <a:t>5. Błędy w definicjach (2).</a:t>
          </a:r>
          <a:endParaRPr lang="en-US"/>
        </a:p>
      </dgm:t>
    </dgm:pt>
    <dgm:pt modelId="{B027240B-137A-4637-A0C4-5179F03235A2}" type="parTrans" cxnId="{245FF391-210C-4B83-B908-1AE07EA1C74A}">
      <dgm:prSet/>
      <dgm:spPr/>
      <dgm:t>
        <a:bodyPr/>
        <a:lstStyle/>
        <a:p>
          <a:endParaRPr lang="en-US"/>
        </a:p>
      </dgm:t>
    </dgm:pt>
    <dgm:pt modelId="{99A10B4C-C010-4C54-9C25-C8933DBF4A9B}" type="sibTrans" cxnId="{245FF391-210C-4B83-B908-1AE07EA1C74A}">
      <dgm:prSet/>
      <dgm:spPr/>
      <dgm:t>
        <a:bodyPr/>
        <a:lstStyle/>
        <a:p>
          <a:endParaRPr lang="en-US"/>
        </a:p>
      </dgm:t>
    </dgm:pt>
    <dgm:pt modelId="{5BF11E25-3D8C-4730-A2E4-B654E00AA683}">
      <dgm:prSet/>
      <dgm:spPr/>
      <dgm:t>
        <a:bodyPr/>
        <a:lstStyle/>
        <a:p>
          <a:r>
            <a:rPr lang="pl-PL"/>
            <a:t>6. Podział logiczny lub typologia (2). </a:t>
          </a:r>
          <a:endParaRPr lang="en-US"/>
        </a:p>
      </dgm:t>
    </dgm:pt>
    <dgm:pt modelId="{2643E84C-E2C6-41A5-A986-B263C060E879}" type="parTrans" cxnId="{62CEA774-C0D5-43FC-809B-85C9A77D4574}">
      <dgm:prSet/>
      <dgm:spPr/>
      <dgm:t>
        <a:bodyPr/>
        <a:lstStyle/>
        <a:p>
          <a:endParaRPr lang="en-US"/>
        </a:p>
      </dgm:t>
    </dgm:pt>
    <dgm:pt modelId="{EDCCEA48-807A-4042-B581-72CCBD841676}" type="sibTrans" cxnId="{62CEA774-C0D5-43FC-809B-85C9A77D4574}">
      <dgm:prSet/>
      <dgm:spPr/>
      <dgm:t>
        <a:bodyPr/>
        <a:lstStyle/>
        <a:p>
          <a:endParaRPr lang="en-US"/>
        </a:p>
      </dgm:t>
    </dgm:pt>
    <dgm:pt modelId="{D6C6867A-47D5-411C-82AF-0494FE9A4502}">
      <dgm:prSet/>
      <dgm:spPr/>
      <dgm:t>
        <a:bodyPr/>
        <a:lstStyle/>
        <a:p>
          <a:r>
            <a:rPr lang="pl-PL"/>
            <a:t>7. Pytania i odpowiedzi (2). </a:t>
          </a:r>
          <a:endParaRPr lang="en-US"/>
        </a:p>
      </dgm:t>
    </dgm:pt>
    <dgm:pt modelId="{7B9AFC7E-1C17-4A3C-8645-EBE4CEBCB86F}" type="parTrans" cxnId="{EBB05D4E-3397-4194-A372-1A3A34A1FC14}">
      <dgm:prSet/>
      <dgm:spPr/>
      <dgm:t>
        <a:bodyPr/>
        <a:lstStyle/>
        <a:p>
          <a:endParaRPr lang="en-US"/>
        </a:p>
      </dgm:t>
    </dgm:pt>
    <dgm:pt modelId="{D51BD8FE-199B-46E6-9F0D-371501C7CCAD}" type="sibTrans" cxnId="{EBB05D4E-3397-4194-A372-1A3A34A1FC14}">
      <dgm:prSet/>
      <dgm:spPr/>
      <dgm:t>
        <a:bodyPr/>
        <a:lstStyle/>
        <a:p>
          <a:endParaRPr lang="en-US"/>
        </a:p>
      </dgm:t>
    </dgm:pt>
    <dgm:pt modelId="{887FD1EA-4773-4B7D-AD27-A69D6F57E5D2}" type="pres">
      <dgm:prSet presAssocID="{331D9C86-050A-4D24-987A-F8E595321F69}" presName="linear" presStyleCnt="0">
        <dgm:presLayoutVars>
          <dgm:animLvl val="lvl"/>
          <dgm:resizeHandles val="exact"/>
        </dgm:presLayoutVars>
      </dgm:prSet>
      <dgm:spPr/>
    </dgm:pt>
    <dgm:pt modelId="{E45B9ED0-A4DA-4701-8F1B-FEDD61C0A76B}" type="pres">
      <dgm:prSet presAssocID="{1443E280-99A2-4D2D-9A30-76FEC89ED309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EE620CEE-E6BD-468F-A7B0-5AE1BCF8878B}" type="pres">
      <dgm:prSet presAssocID="{80033912-2BD9-4BB6-A4F1-5C954D17A157}" presName="spacer" presStyleCnt="0"/>
      <dgm:spPr/>
    </dgm:pt>
    <dgm:pt modelId="{5F1CD887-6A36-4C01-B0B5-FA6F6C45AA8B}" type="pres">
      <dgm:prSet presAssocID="{F61E91A8-E2F6-4A2D-9A64-AB58C17AE05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BD22862-F3A4-423E-8BB8-8391E2B3ED09}" type="pres">
      <dgm:prSet presAssocID="{D07B0E8C-2C03-4F12-A30A-AEC7374B5810}" presName="spacer" presStyleCnt="0"/>
      <dgm:spPr/>
    </dgm:pt>
    <dgm:pt modelId="{9459695F-9511-4540-9967-F01571351CB6}" type="pres">
      <dgm:prSet presAssocID="{56C2688D-25C5-4F6C-B1EA-AE40A04772C6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42A39D8A-5EB5-44F6-A1F3-D5187A89302D}" type="pres">
      <dgm:prSet presAssocID="{7B470129-9E3A-4799-B75D-2E7D783B3334}" presName="spacer" presStyleCnt="0"/>
      <dgm:spPr/>
    </dgm:pt>
    <dgm:pt modelId="{9C692A9C-AC8F-4E09-A311-C77F73759862}" type="pres">
      <dgm:prSet presAssocID="{53D9C9DA-ED94-47A2-B91D-D58F7E8A95F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13F298A-B579-4665-95D0-84235C0DB4E1}" type="pres">
      <dgm:prSet presAssocID="{C9A6DED2-CD95-4537-B221-A0EC686F6967}" presName="spacer" presStyleCnt="0"/>
      <dgm:spPr/>
    </dgm:pt>
    <dgm:pt modelId="{40EF0E46-B65F-4F78-9302-90F1155E9ADA}" type="pres">
      <dgm:prSet presAssocID="{8491A267-93D3-4ABA-AA4F-B0BD2BACBB0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2843FAD-A0E4-423F-8E25-3A53A5E3E0C3}" type="pres">
      <dgm:prSet presAssocID="{99A10B4C-C010-4C54-9C25-C8933DBF4A9B}" presName="spacer" presStyleCnt="0"/>
      <dgm:spPr/>
    </dgm:pt>
    <dgm:pt modelId="{AE51C268-D609-4680-B17B-C6C28E217549}" type="pres">
      <dgm:prSet presAssocID="{5BF11E25-3D8C-4730-A2E4-B654E00AA683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63294C5-033C-4F83-B071-0184498F3A5D}" type="pres">
      <dgm:prSet presAssocID="{EDCCEA48-807A-4042-B581-72CCBD841676}" presName="spacer" presStyleCnt="0"/>
      <dgm:spPr/>
    </dgm:pt>
    <dgm:pt modelId="{6BD3824B-6D6A-4251-B8D0-1A88ED89739F}" type="pres">
      <dgm:prSet presAssocID="{D6C6867A-47D5-411C-82AF-0494FE9A450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3994E209-5AD5-42E1-A56F-493512C6AB89}" type="presOf" srcId="{5BF11E25-3D8C-4730-A2E4-B654E00AA683}" destId="{AE51C268-D609-4680-B17B-C6C28E217549}" srcOrd="0" destOrd="0" presId="urn:microsoft.com/office/officeart/2005/8/layout/vList2"/>
    <dgm:cxn modelId="{143FE210-7A55-413E-B59E-8E83F43A0330}" type="presOf" srcId="{56C2688D-25C5-4F6C-B1EA-AE40A04772C6}" destId="{9459695F-9511-4540-9967-F01571351CB6}" srcOrd="0" destOrd="0" presId="urn:microsoft.com/office/officeart/2005/8/layout/vList2"/>
    <dgm:cxn modelId="{34851034-0FD5-4118-9177-CE646D1E181F}" type="presOf" srcId="{D6C6867A-47D5-411C-82AF-0494FE9A4502}" destId="{6BD3824B-6D6A-4251-B8D0-1A88ED89739F}" srcOrd="0" destOrd="0" presId="urn:microsoft.com/office/officeart/2005/8/layout/vList2"/>
    <dgm:cxn modelId="{BE38614A-B0F7-49DF-8A8D-EBDAAB402D28}" srcId="{331D9C86-050A-4D24-987A-F8E595321F69}" destId="{F61E91A8-E2F6-4A2D-9A64-AB58C17AE052}" srcOrd="1" destOrd="0" parTransId="{A1A04D45-A517-4895-A3EE-56273B7EE60B}" sibTransId="{D07B0E8C-2C03-4F12-A30A-AEC7374B5810}"/>
    <dgm:cxn modelId="{EBB05D4E-3397-4194-A372-1A3A34A1FC14}" srcId="{331D9C86-050A-4D24-987A-F8E595321F69}" destId="{D6C6867A-47D5-411C-82AF-0494FE9A4502}" srcOrd="6" destOrd="0" parTransId="{7B9AFC7E-1C17-4A3C-8645-EBE4CEBCB86F}" sibTransId="{D51BD8FE-199B-46E6-9F0D-371501C7CCAD}"/>
    <dgm:cxn modelId="{62CEA774-C0D5-43FC-809B-85C9A77D4574}" srcId="{331D9C86-050A-4D24-987A-F8E595321F69}" destId="{5BF11E25-3D8C-4730-A2E4-B654E00AA683}" srcOrd="5" destOrd="0" parTransId="{2643E84C-E2C6-41A5-A986-B263C060E879}" sibTransId="{EDCCEA48-807A-4042-B581-72CCBD841676}"/>
    <dgm:cxn modelId="{7FE57379-D87C-46EB-976C-670DF2B71E24}" srcId="{331D9C86-050A-4D24-987A-F8E595321F69}" destId="{56C2688D-25C5-4F6C-B1EA-AE40A04772C6}" srcOrd="2" destOrd="0" parTransId="{DA972F53-4229-41FB-86C1-5F0107739EE2}" sibTransId="{7B470129-9E3A-4799-B75D-2E7D783B3334}"/>
    <dgm:cxn modelId="{245FF391-210C-4B83-B908-1AE07EA1C74A}" srcId="{331D9C86-050A-4D24-987A-F8E595321F69}" destId="{8491A267-93D3-4ABA-AA4F-B0BD2BACBB0A}" srcOrd="4" destOrd="0" parTransId="{B027240B-137A-4637-A0C4-5179F03235A2}" sibTransId="{99A10B4C-C010-4C54-9C25-C8933DBF4A9B}"/>
    <dgm:cxn modelId="{1746FF99-C592-47CF-B257-70B0D47419AD}" type="presOf" srcId="{53D9C9DA-ED94-47A2-B91D-D58F7E8A95FF}" destId="{9C692A9C-AC8F-4E09-A311-C77F73759862}" srcOrd="0" destOrd="0" presId="urn:microsoft.com/office/officeart/2005/8/layout/vList2"/>
    <dgm:cxn modelId="{A21EB3B0-692E-4CC0-99BE-0F6724BA6467}" type="presOf" srcId="{8491A267-93D3-4ABA-AA4F-B0BD2BACBB0A}" destId="{40EF0E46-B65F-4F78-9302-90F1155E9ADA}" srcOrd="0" destOrd="0" presId="urn:microsoft.com/office/officeart/2005/8/layout/vList2"/>
    <dgm:cxn modelId="{960FA0BE-1FE7-494D-AAA2-99860C627441}" srcId="{331D9C86-050A-4D24-987A-F8E595321F69}" destId="{1443E280-99A2-4D2D-9A30-76FEC89ED309}" srcOrd="0" destOrd="0" parTransId="{16D91CBE-CC13-4AF7-852E-54BADB336639}" sibTransId="{80033912-2BD9-4BB6-A4F1-5C954D17A157}"/>
    <dgm:cxn modelId="{1888EBC9-C2A7-4D44-9072-8B5AB5D60598}" type="presOf" srcId="{F61E91A8-E2F6-4A2D-9A64-AB58C17AE052}" destId="{5F1CD887-6A36-4C01-B0B5-FA6F6C45AA8B}" srcOrd="0" destOrd="0" presId="urn:microsoft.com/office/officeart/2005/8/layout/vList2"/>
    <dgm:cxn modelId="{019AABD5-30AE-44E5-9BEA-07005FCE791A}" type="presOf" srcId="{1443E280-99A2-4D2D-9A30-76FEC89ED309}" destId="{E45B9ED0-A4DA-4701-8F1B-FEDD61C0A76B}" srcOrd="0" destOrd="0" presId="urn:microsoft.com/office/officeart/2005/8/layout/vList2"/>
    <dgm:cxn modelId="{5068B3EC-2E96-48A9-9F03-246EF2DA6268}" type="presOf" srcId="{331D9C86-050A-4D24-987A-F8E595321F69}" destId="{887FD1EA-4773-4B7D-AD27-A69D6F57E5D2}" srcOrd="0" destOrd="0" presId="urn:microsoft.com/office/officeart/2005/8/layout/vList2"/>
    <dgm:cxn modelId="{60C50CF1-5C53-49C4-AE93-BE084F2469F8}" srcId="{331D9C86-050A-4D24-987A-F8E595321F69}" destId="{53D9C9DA-ED94-47A2-B91D-D58F7E8A95FF}" srcOrd="3" destOrd="0" parTransId="{CD28916A-DB64-43E6-9D72-0A13D43052E6}" sibTransId="{C9A6DED2-CD95-4537-B221-A0EC686F6967}"/>
    <dgm:cxn modelId="{C6AC8700-2583-4387-BDF3-70C7523BDE98}" type="presParOf" srcId="{887FD1EA-4773-4B7D-AD27-A69D6F57E5D2}" destId="{E45B9ED0-A4DA-4701-8F1B-FEDD61C0A76B}" srcOrd="0" destOrd="0" presId="urn:microsoft.com/office/officeart/2005/8/layout/vList2"/>
    <dgm:cxn modelId="{CA92D064-3D66-484A-9212-5A19B98A46D0}" type="presParOf" srcId="{887FD1EA-4773-4B7D-AD27-A69D6F57E5D2}" destId="{EE620CEE-E6BD-468F-A7B0-5AE1BCF8878B}" srcOrd="1" destOrd="0" presId="urn:microsoft.com/office/officeart/2005/8/layout/vList2"/>
    <dgm:cxn modelId="{45D07AB4-6AFD-4AD2-B569-BA4844BC615B}" type="presParOf" srcId="{887FD1EA-4773-4B7D-AD27-A69D6F57E5D2}" destId="{5F1CD887-6A36-4C01-B0B5-FA6F6C45AA8B}" srcOrd="2" destOrd="0" presId="urn:microsoft.com/office/officeart/2005/8/layout/vList2"/>
    <dgm:cxn modelId="{D9B08365-A4E4-45D5-B099-BBDCA4C813F2}" type="presParOf" srcId="{887FD1EA-4773-4B7D-AD27-A69D6F57E5D2}" destId="{9BD22862-F3A4-423E-8BB8-8391E2B3ED09}" srcOrd="3" destOrd="0" presId="urn:microsoft.com/office/officeart/2005/8/layout/vList2"/>
    <dgm:cxn modelId="{0E3EF95D-FA65-485A-84FB-04B7A4EE9256}" type="presParOf" srcId="{887FD1EA-4773-4B7D-AD27-A69D6F57E5D2}" destId="{9459695F-9511-4540-9967-F01571351CB6}" srcOrd="4" destOrd="0" presId="urn:microsoft.com/office/officeart/2005/8/layout/vList2"/>
    <dgm:cxn modelId="{CE9DCEF8-4CB0-4EB8-8501-951EC5953EDF}" type="presParOf" srcId="{887FD1EA-4773-4B7D-AD27-A69D6F57E5D2}" destId="{42A39D8A-5EB5-44F6-A1F3-D5187A89302D}" srcOrd="5" destOrd="0" presId="urn:microsoft.com/office/officeart/2005/8/layout/vList2"/>
    <dgm:cxn modelId="{B29F740E-2D51-4884-9246-290F8059C141}" type="presParOf" srcId="{887FD1EA-4773-4B7D-AD27-A69D6F57E5D2}" destId="{9C692A9C-AC8F-4E09-A311-C77F73759862}" srcOrd="6" destOrd="0" presId="urn:microsoft.com/office/officeart/2005/8/layout/vList2"/>
    <dgm:cxn modelId="{34106182-A2D5-4CED-B60E-74B3E3B39D72}" type="presParOf" srcId="{887FD1EA-4773-4B7D-AD27-A69D6F57E5D2}" destId="{713F298A-B579-4665-95D0-84235C0DB4E1}" srcOrd="7" destOrd="0" presId="urn:microsoft.com/office/officeart/2005/8/layout/vList2"/>
    <dgm:cxn modelId="{A39015BE-2791-48AC-887A-C1DB137D798A}" type="presParOf" srcId="{887FD1EA-4773-4B7D-AD27-A69D6F57E5D2}" destId="{40EF0E46-B65F-4F78-9302-90F1155E9ADA}" srcOrd="8" destOrd="0" presId="urn:microsoft.com/office/officeart/2005/8/layout/vList2"/>
    <dgm:cxn modelId="{75A0588B-2FC1-4199-9FA6-ADF5CCE22459}" type="presParOf" srcId="{887FD1EA-4773-4B7D-AD27-A69D6F57E5D2}" destId="{02843FAD-A0E4-423F-8E25-3A53A5E3E0C3}" srcOrd="9" destOrd="0" presId="urn:microsoft.com/office/officeart/2005/8/layout/vList2"/>
    <dgm:cxn modelId="{3D6629F0-B367-42E7-9497-59C37ABAF64F}" type="presParOf" srcId="{887FD1EA-4773-4B7D-AD27-A69D6F57E5D2}" destId="{AE51C268-D609-4680-B17B-C6C28E217549}" srcOrd="10" destOrd="0" presId="urn:microsoft.com/office/officeart/2005/8/layout/vList2"/>
    <dgm:cxn modelId="{AA0FB543-74AB-4A6F-8A72-21EB52F7CF5E}" type="presParOf" srcId="{887FD1EA-4773-4B7D-AD27-A69D6F57E5D2}" destId="{163294C5-033C-4F83-B071-0184498F3A5D}" srcOrd="11" destOrd="0" presId="urn:microsoft.com/office/officeart/2005/8/layout/vList2"/>
    <dgm:cxn modelId="{A23517E8-FB61-49E4-BE09-08A7426BB611}" type="presParOf" srcId="{887FD1EA-4773-4B7D-AD27-A69D6F57E5D2}" destId="{6BD3824B-6D6A-4251-B8D0-1A88ED89739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6065A-70D1-40CE-BEAA-4362FEEC9947}">
      <dsp:nvSpPr>
        <dsp:cNvPr id="0" name=""/>
        <dsp:cNvSpPr/>
      </dsp:nvSpPr>
      <dsp:spPr>
        <a:xfrm>
          <a:off x="0" y="106318"/>
          <a:ext cx="5641974" cy="14908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1. Podziały definicji.</a:t>
          </a:r>
          <a:endParaRPr lang="en-US" sz="4100" kern="1200"/>
        </a:p>
      </dsp:txBody>
      <dsp:txXfrm>
        <a:off x="72776" y="179094"/>
        <a:ext cx="5496422" cy="1345265"/>
      </dsp:txXfrm>
    </dsp:sp>
    <dsp:sp modelId="{740B3A47-2764-49AA-9E39-72485A1FEA04}">
      <dsp:nvSpPr>
        <dsp:cNvPr id="0" name=""/>
        <dsp:cNvSpPr/>
      </dsp:nvSpPr>
      <dsp:spPr>
        <a:xfrm>
          <a:off x="0" y="1715216"/>
          <a:ext cx="5641974" cy="1490817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2. Błędy w definicjach.</a:t>
          </a:r>
          <a:endParaRPr lang="en-US" sz="4100" kern="1200"/>
        </a:p>
      </dsp:txBody>
      <dsp:txXfrm>
        <a:off x="72776" y="1787992"/>
        <a:ext cx="5496422" cy="1345265"/>
      </dsp:txXfrm>
    </dsp:sp>
    <dsp:sp modelId="{8CB61EE7-5C98-45BD-B3DB-619504FB496D}">
      <dsp:nvSpPr>
        <dsp:cNvPr id="0" name=""/>
        <dsp:cNvSpPr/>
      </dsp:nvSpPr>
      <dsp:spPr>
        <a:xfrm>
          <a:off x="0" y="3324113"/>
          <a:ext cx="5641974" cy="1490817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100" kern="1200"/>
            <a:t>3. Pozostałe wiadomości o definicjach.</a:t>
          </a:r>
          <a:endParaRPr lang="en-US" sz="4100" kern="1200"/>
        </a:p>
      </dsp:txBody>
      <dsp:txXfrm>
        <a:off x="72776" y="3396889"/>
        <a:ext cx="5496422" cy="13452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ACC6A-0581-49C5-BCD5-6924329E7587}">
      <dsp:nvSpPr>
        <dsp:cNvPr id="0" name=""/>
        <dsp:cNvSpPr/>
      </dsp:nvSpPr>
      <dsp:spPr>
        <a:xfrm>
          <a:off x="0" y="28374"/>
          <a:ext cx="5641974" cy="23645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/>
            <a:t>1. Kryteria poprawności podziału logicznego.</a:t>
          </a:r>
          <a:endParaRPr lang="en-US" sz="4700" kern="1200"/>
        </a:p>
      </dsp:txBody>
      <dsp:txXfrm>
        <a:off x="115429" y="143803"/>
        <a:ext cx="5411116" cy="2133712"/>
      </dsp:txXfrm>
    </dsp:sp>
    <dsp:sp modelId="{028A71A4-FA31-4674-A6F8-C46C0AB4B92B}">
      <dsp:nvSpPr>
        <dsp:cNvPr id="0" name=""/>
        <dsp:cNvSpPr/>
      </dsp:nvSpPr>
      <dsp:spPr>
        <a:xfrm>
          <a:off x="0" y="2528305"/>
          <a:ext cx="5641974" cy="236457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/>
            <a:t>2. Inne podobne operacje logiczne.</a:t>
          </a:r>
          <a:endParaRPr lang="en-US" sz="4700" kern="1200"/>
        </a:p>
      </dsp:txBody>
      <dsp:txXfrm>
        <a:off x="115429" y="2643734"/>
        <a:ext cx="5411116" cy="21337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D4691D-1C54-47AC-998B-5AAD3453DAE1}">
      <dsp:nvSpPr>
        <dsp:cNvPr id="0" name=""/>
        <dsp:cNvSpPr/>
      </dsp:nvSpPr>
      <dsp:spPr>
        <a:xfrm>
          <a:off x="0" y="54655"/>
          <a:ext cx="5641974" cy="15233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1. Ogólne wiadomości o nazwie.</a:t>
          </a:r>
          <a:endParaRPr lang="en-US" sz="4200" kern="1200"/>
        </a:p>
      </dsp:txBody>
      <dsp:txXfrm>
        <a:off x="74363" y="129018"/>
        <a:ext cx="5493248" cy="1374614"/>
      </dsp:txXfrm>
    </dsp:sp>
    <dsp:sp modelId="{596B7D01-11FB-4E03-B93F-C1CC8F4B02E1}">
      <dsp:nvSpPr>
        <dsp:cNvPr id="0" name=""/>
        <dsp:cNvSpPr/>
      </dsp:nvSpPr>
      <dsp:spPr>
        <a:xfrm>
          <a:off x="0" y="1698955"/>
          <a:ext cx="5641974" cy="1523340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2. Podziały nazw.</a:t>
          </a:r>
          <a:endParaRPr lang="en-US" sz="4200" kern="1200"/>
        </a:p>
      </dsp:txBody>
      <dsp:txXfrm>
        <a:off x="74363" y="1773318"/>
        <a:ext cx="5493248" cy="1374614"/>
      </dsp:txXfrm>
    </dsp:sp>
    <dsp:sp modelId="{DFB1DCAB-D126-4BA9-80F3-23D683973482}">
      <dsp:nvSpPr>
        <dsp:cNvPr id="0" name=""/>
        <dsp:cNvSpPr/>
      </dsp:nvSpPr>
      <dsp:spPr>
        <a:xfrm>
          <a:off x="0" y="3343255"/>
          <a:ext cx="5641974" cy="1523340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200" kern="1200"/>
            <a:t>3. Relacje między zakresami nazw. </a:t>
          </a:r>
          <a:endParaRPr lang="en-US" sz="4200" kern="1200"/>
        </a:p>
      </dsp:txBody>
      <dsp:txXfrm>
        <a:off x="74363" y="3417618"/>
        <a:ext cx="5493248" cy="1374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1B18D-4CD4-4ABD-9020-0D15194A00D2}">
      <dsp:nvSpPr>
        <dsp:cNvPr id="0" name=""/>
        <dsp:cNvSpPr/>
      </dsp:nvSpPr>
      <dsp:spPr>
        <a:xfrm>
          <a:off x="0" y="44037"/>
          <a:ext cx="5641974" cy="9090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1) Zamienność.</a:t>
          </a:r>
          <a:endParaRPr lang="en-US" sz="2500" kern="1200"/>
        </a:p>
      </dsp:txBody>
      <dsp:txXfrm>
        <a:off x="44375" y="88412"/>
        <a:ext cx="5553224" cy="820285"/>
      </dsp:txXfrm>
    </dsp:sp>
    <dsp:sp modelId="{93E205AF-91A5-4A4E-B6EC-AAD4870194BD}">
      <dsp:nvSpPr>
        <dsp:cNvPr id="0" name=""/>
        <dsp:cNvSpPr/>
      </dsp:nvSpPr>
      <dsp:spPr>
        <a:xfrm>
          <a:off x="0" y="1025072"/>
          <a:ext cx="5641974" cy="909035"/>
        </a:xfrm>
        <a:prstGeom prst="roundRect">
          <a:avLst/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2) Nadrzędność.</a:t>
          </a:r>
          <a:endParaRPr lang="en-US" sz="2500" kern="1200"/>
        </a:p>
      </dsp:txBody>
      <dsp:txXfrm>
        <a:off x="44375" y="1069447"/>
        <a:ext cx="5553224" cy="820285"/>
      </dsp:txXfrm>
    </dsp:sp>
    <dsp:sp modelId="{A84E63EF-1241-4520-ABAA-20D5554C624C}">
      <dsp:nvSpPr>
        <dsp:cNvPr id="0" name=""/>
        <dsp:cNvSpPr/>
      </dsp:nvSpPr>
      <dsp:spPr>
        <a:xfrm>
          <a:off x="0" y="2006107"/>
          <a:ext cx="5641974" cy="909035"/>
        </a:xfrm>
        <a:prstGeom prst="roundRect">
          <a:avLst/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3) Podrzędność.</a:t>
          </a:r>
          <a:endParaRPr lang="en-US" sz="2500" kern="1200"/>
        </a:p>
      </dsp:txBody>
      <dsp:txXfrm>
        <a:off x="44375" y="2050482"/>
        <a:ext cx="5553224" cy="820285"/>
      </dsp:txXfrm>
    </dsp:sp>
    <dsp:sp modelId="{89F29A77-DA59-448D-80CC-2FCEF92C85A5}">
      <dsp:nvSpPr>
        <dsp:cNvPr id="0" name=""/>
        <dsp:cNvSpPr/>
      </dsp:nvSpPr>
      <dsp:spPr>
        <a:xfrm>
          <a:off x="0" y="2987142"/>
          <a:ext cx="5641974" cy="909035"/>
        </a:xfrm>
        <a:prstGeom prst="roundRect">
          <a:avLst/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4) Wykluczanie się (przeciwieństwo lub sprzeczność). </a:t>
          </a:r>
          <a:endParaRPr lang="en-US" sz="2500" kern="1200"/>
        </a:p>
      </dsp:txBody>
      <dsp:txXfrm>
        <a:off x="44375" y="3031517"/>
        <a:ext cx="5553224" cy="820285"/>
      </dsp:txXfrm>
    </dsp:sp>
    <dsp:sp modelId="{90565EC5-06F0-4864-9861-FB2AA062BD49}">
      <dsp:nvSpPr>
        <dsp:cNvPr id="0" name=""/>
        <dsp:cNvSpPr/>
      </dsp:nvSpPr>
      <dsp:spPr>
        <a:xfrm>
          <a:off x="0" y="3968177"/>
          <a:ext cx="5641974" cy="909035"/>
        </a:xfrm>
        <a:prstGeom prst="round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/>
            <a:t>5) Krzyżowanie się (niezależność lub podprzeciwieństwo).</a:t>
          </a:r>
          <a:endParaRPr lang="en-US" sz="2500" kern="1200"/>
        </a:p>
      </dsp:txBody>
      <dsp:txXfrm>
        <a:off x="44375" y="4012552"/>
        <a:ext cx="5553224" cy="8202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B9ED0-A4DA-4701-8F1B-FEDD61C0A76B}">
      <dsp:nvSpPr>
        <dsp:cNvPr id="0" name=""/>
        <dsp:cNvSpPr/>
      </dsp:nvSpPr>
      <dsp:spPr>
        <a:xfrm>
          <a:off x="0" y="81646"/>
          <a:ext cx="6596063" cy="6160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1. Wnioskowania prawnicze (6 pkt.).</a:t>
          </a:r>
          <a:endParaRPr lang="en-US" sz="2700" kern="1200"/>
        </a:p>
      </dsp:txBody>
      <dsp:txXfrm>
        <a:off x="30071" y="111717"/>
        <a:ext cx="6535921" cy="555862"/>
      </dsp:txXfrm>
    </dsp:sp>
    <dsp:sp modelId="{5F1CD887-6A36-4C01-B0B5-FA6F6C45AA8B}">
      <dsp:nvSpPr>
        <dsp:cNvPr id="0" name=""/>
        <dsp:cNvSpPr/>
      </dsp:nvSpPr>
      <dsp:spPr>
        <a:xfrm>
          <a:off x="0" y="775411"/>
          <a:ext cx="6596063" cy="616004"/>
        </a:xfrm>
        <a:prstGeom prst="roundRect">
          <a:avLst/>
        </a:prstGeom>
        <a:solidFill>
          <a:schemeClr val="accent2">
            <a:hueOff val="-220562"/>
            <a:satOff val="249"/>
            <a:lumOff val="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2. Argumenty niededukcyjne (4).</a:t>
          </a:r>
          <a:endParaRPr lang="en-US" sz="2700" kern="1200"/>
        </a:p>
      </dsp:txBody>
      <dsp:txXfrm>
        <a:off x="30071" y="805482"/>
        <a:ext cx="6535921" cy="555862"/>
      </dsp:txXfrm>
    </dsp:sp>
    <dsp:sp modelId="{9459695F-9511-4540-9967-F01571351CB6}">
      <dsp:nvSpPr>
        <dsp:cNvPr id="0" name=""/>
        <dsp:cNvSpPr/>
      </dsp:nvSpPr>
      <dsp:spPr>
        <a:xfrm>
          <a:off x="0" y="1469176"/>
          <a:ext cx="6596063" cy="616004"/>
        </a:xfrm>
        <a:prstGeom prst="roundRect">
          <a:avLst/>
        </a:prstGeom>
        <a:solidFill>
          <a:schemeClr val="accent2">
            <a:hueOff val="-441124"/>
            <a:satOff val="497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3. Zaznaczanie sofizmatów (2).</a:t>
          </a:r>
          <a:endParaRPr lang="en-US" sz="2700" kern="1200"/>
        </a:p>
      </dsp:txBody>
      <dsp:txXfrm>
        <a:off x="30071" y="1499247"/>
        <a:ext cx="6535921" cy="555862"/>
      </dsp:txXfrm>
    </dsp:sp>
    <dsp:sp modelId="{9C692A9C-AC8F-4E09-A311-C77F73759862}">
      <dsp:nvSpPr>
        <dsp:cNvPr id="0" name=""/>
        <dsp:cNvSpPr/>
      </dsp:nvSpPr>
      <dsp:spPr>
        <a:xfrm>
          <a:off x="0" y="2162941"/>
          <a:ext cx="6596063" cy="616004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/>
            <a:t>4. Relacje między zakresami nazw (3).</a:t>
          </a:r>
          <a:endParaRPr lang="en-US" sz="2700" kern="1200" dirty="0"/>
        </a:p>
      </dsp:txBody>
      <dsp:txXfrm>
        <a:off x="30071" y="2193012"/>
        <a:ext cx="6535921" cy="555862"/>
      </dsp:txXfrm>
    </dsp:sp>
    <dsp:sp modelId="{40EF0E46-B65F-4F78-9302-90F1155E9ADA}">
      <dsp:nvSpPr>
        <dsp:cNvPr id="0" name=""/>
        <dsp:cNvSpPr/>
      </dsp:nvSpPr>
      <dsp:spPr>
        <a:xfrm>
          <a:off x="0" y="2856706"/>
          <a:ext cx="6596063" cy="616004"/>
        </a:xfrm>
        <a:prstGeom prst="roundRect">
          <a:avLst/>
        </a:prstGeom>
        <a:solidFill>
          <a:schemeClr val="accent2">
            <a:hueOff val="-882249"/>
            <a:satOff val="995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5. Błędy w definicjach (2).</a:t>
          </a:r>
          <a:endParaRPr lang="en-US" sz="2700" kern="1200"/>
        </a:p>
      </dsp:txBody>
      <dsp:txXfrm>
        <a:off x="30071" y="2886777"/>
        <a:ext cx="6535921" cy="555862"/>
      </dsp:txXfrm>
    </dsp:sp>
    <dsp:sp modelId="{AE51C268-D609-4680-B17B-C6C28E217549}">
      <dsp:nvSpPr>
        <dsp:cNvPr id="0" name=""/>
        <dsp:cNvSpPr/>
      </dsp:nvSpPr>
      <dsp:spPr>
        <a:xfrm>
          <a:off x="0" y="3550471"/>
          <a:ext cx="6596063" cy="616004"/>
        </a:xfrm>
        <a:prstGeom prst="roundRect">
          <a:avLst/>
        </a:prstGeom>
        <a:solidFill>
          <a:schemeClr val="accent2">
            <a:hueOff val="-1102811"/>
            <a:satOff val="1243"/>
            <a:lumOff val="294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6. Podział logiczny lub typologia (2). </a:t>
          </a:r>
          <a:endParaRPr lang="en-US" sz="2700" kern="1200"/>
        </a:p>
      </dsp:txBody>
      <dsp:txXfrm>
        <a:off x="30071" y="3580542"/>
        <a:ext cx="6535921" cy="555862"/>
      </dsp:txXfrm>
    </dsp:sp>
    <dsp:sp modelId="{6BD3824B-6D6A-4251-B8D0-1A88ED89739F}">
      <dsp:nvSpPr>
        <dsp:cNvPr id="0" name=""/>
        <dsp:cNvSpPr/>
      </dsp:nvSpPr>
      <dsp:spPr>
        <a:xfrm>
          <a:off x="0" y="4244236"/>
          <a:ext cx="6596063" cy="616004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/>
            <a:t>7. Pytania i odpowiedzi (2). </a:t>
          </a:r>
          <a:endParaRPr lang="en-US" sz="2700" kern="1200"/>
        </a:p>
      </dsp:txBody>
      <dsp:txXfrm>
        <a:off x="30071" y="4274307"/>
        <a:ext cx="6535921" cy="55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obrazu slajdu 1">
            <a:extLst>
              <a:ext uri="{FF2B5EF4-FFF2-40B4-BE49-F238E27FC236}">
                <a16:creationId xmlns:a16="http://schemas.microsoft.com/office/drawing/2014/main" id="{CB4A7CAE-F815-459E-A052-FE01AD6C7D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Symbol zastępczy notatek 2">
            <a:extLst>
              <a:ext uri="{FF2B5EF4-FFF2-40B4-BE49-F238E27FC236}">
                <a16:creationId xmlns:a16="http://schemas.microsoft.com/office/drawing/2014/main" id="{F5D906D4-8487-4F76-90F5-64424C988E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3556" name="Symbol zastępczy numeru slajdu 3">
            <a:extLst>
              <a:ext uri="{FF2B5EF4-FFF2-40B4-BE49-F238E27FC236}">
                <a16:creationId xmlns:a16="http://schemas.microsoft.com/office/drawing/2014/main" id="{35D67BB5-D26C-4008-A7BE-134994512A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830248-CB86-44F1-A160-F5C27ED5B98D}" type="slidenum">
              <a:rPr lang="pl-PL" altLang="pl-PL"/>
              <a:pPr>
                <a:spcBef>
                  <a:spcPct val="0"/>
                </a:spcBef>
              </a:pPr>
              <a:t>16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4F8908-1678-4EA8-8CA3-01B869D940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PODSTAWY LOGIKI PRAKTYCZNEJ</a:t>
            </a:r>
            <a:br>
              <a:rPr lang="pl-PL" dirty="0"/>
            </a:br>
            <a:r>
              <a:rPr lang="pl-PL" sz="2000" dirty="0"/>
              <a:t>Paweł </a:t>
            </a:r>
            <a:r>
              <a:rPr lang="pl-PL" sz="2000" dirty="0" err="1"/>
              <a:t>jabłoński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Wykład 2019/2020, SSA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E405655E-C8F8-4F3F-B81F-A532E662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sprawozdawczych - przykłady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D5A13372-C994-4B92-90D4-197DE5F00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Metaetyka to dział filozofii, który podejmuje problemy metaetyczne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Czas w filozofii Kanta to pojęcie empirycznie realne, lecz transcendentalnie idealne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Nazwa ogólna to nazwa, która ma mniej niż 1000 desygnatów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Kwadrat to figura geometryczna o czterech bokach</a:t>
            </a:r>
          </a:p>
          <a:p>
            <a:pPr marL="514350" indent="-514350">
              <a:buNone/>
            </a:pPr>
            <a:endParaRPr lang="pl-PL" altLang="pl-PL" i="1"/>
          </a:p>
          <a:p>
            <a:pPr marL="514350" indent="-514350">
              <a:buFont typeface="Arial" panose="020B0604020202020204" pitchFamily="34" charset="0"/>
              <a:buAutoNum type="alphaLcParenR"/>
            </a:pPr>
            <a:endParaRPr lang="pl-PL" altLang="pl-PL"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C1E93F0C-07ED-4153-B360-91BE782F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sprawozdawczych - przykłady</a:t>
            </a:r>
          </a:p>
        </p:txBody>
      </p:sp>
      <p:sp>
        <p:nvSpPr>
          <p:cNvPr id="17411" name="Symbol zastępczy zawartości 2">
            <a:extLst>
              <a:ext uri="{FF2B5EF4-FFF2-40B4-BE49-F238E27FC236}">
                <a16:creationId xmlns:a16="http://schemas.microsoft.com/office/drawing/2014/main" id="{8879D330-40DC-4BD7-B718-A6AA4480F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pl-PL" altLang="pl-PL" i="1"/>
              <a:t>e) Sędzia to osoba uprawniona do wydawania wyroków sądowych. Wyrok sądowy to decyzja sędziego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pl-PL" altLang="pl-PL" i="1"/>
              <a:t>f) Filozofia społeczna to relacja między jednostką a jej społecznym otoczeniem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pl-PL" altLang="pl-PL" i="1"/>
              <a:t>g) Nazwa złożona to nazwa, która składa się z przynajmniej trzech słów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E5EF8E1A-DC41-45F6-B099-226CDBCB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projektujących</a:t>
            </a:r>
          </a:p>
        </p:txBody>
      </p:sp>
      <p:sp>
        <p:nvSpPr>
          <p:cNvPr id="18435" name="Symbol zastępczy zawartości 2">
            <a:extLst>
              <a:ext uri="{FF2B5EF4-FFF2-40B4-BE49-F238E27FC236}">
                <a16:creationId xmlns:a16="http://schemas.microsoft.com/office/drawing/2014/main" id="{F57C6402-D539-4495-A10F-1A2DC673F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l-PL" altLang="pl-PL"/>
              <a:t>Nieskuteczność definicji regulującej -  niepowodzenie w usunięciu wątpliwości</a:t>
            </a:r>
          </a:p>
          <a:p>
            <a:pPr algn="just" eaLnBrk="1" hangingPunct="1"/>
            <a:r>
              <a:rPr lang="pl-PL" altLang="pl-PL"/>
              <a:t>Bezpłodność poznawcza definicji konstrukcyjnych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C59EFD10-BA78-427F-8B1C-9125823F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projektujących - przykłady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E2D109C8-907A-4C32-AB51-91DA67DB8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Wojna sprawiedliwa to wojna prowadzona w słusznej sprawie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Ciężka paczka to paczka, której nie może unieść listonosz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Ciężka paczka to paczka, która waży więcej niż  8 kilogramów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l-PL" altLang="pl-PL" i="1"/>
              <a:t>Słowo „stół” będzie oznaczało w dalszej części mojego wywodu krzesło</a:t>
            </a:r>
          </a:p>
          <a:p>
            <a:pPr marL="514350" indent="-514350">
              <a:buNone/>
            </a:pPr>
            <a:endParaRPr lang="pl-PL" altLang="pl-PL" i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2E625B28-C8FF-4C49-85B5-F8EFF67C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projektujących - przykłady</a:t>
            </a:r>
          </a:p>
        </p:txBody>
      </p:sp>
      <p:sp>
        <p:nvSpPr>
          <p:cNvPr id="20483" name="Symbol zastępczy zawartości 2">
            <a:extLst>
              <a:ext uri="{FF2B5EF4-FFF2-40B4-BE49-F238E27FC236}">
                <a16:creationId xmlns:a16="http://schemas.microsoft.com/office/drawing/2014/main" id="{3A86CEB0-1B4C-4081-BD3E-649B2815B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i="1"/>
              <a:t>e) Alienacja to ujarzmienie człowieka przez jego własne wytwory materialne i duchowe, które zaczynają mu się jawić jako złowrogie, obce i niekontrolowane siły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 i="1"/>
              <a:t>f) Przez wyrażenie „duże miasto” będę rozumiał miasto, które ma bardzo licznych mieszkańców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9432CAB2-0C95-480E-87E0-9AB60DDE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Pseudodefinicje</a:t>
            </a:r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id="{046844BA-5911-4F51-AE92-35469269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Definicja perswazyjna</a:t>
            </a:r>
          </a:p>
          <a:p>
            <a:pPr eaLnBrk="1" hangingPunct="1"/>
            <a:r>
              <a:rPr lang="pl-PL" altLang="pl-PL"/>
              <a:t>Definicja ostensywna (deiktyczna)</a:t>
            </a:r>
          </a:p>
          <a:p>
            <a:pPr eaLnBrk="1" hangingPunct="1"/>
            <a:r>
              <a:rPr lang="pl-PL" altLang="pl-PL"/>
              <a:t>Definicja cząstkowa</a:t>
            </a:r>
          </a:p>
          <a:p>
            <a:pPr eaLnBrk="1" hangingPunct="1"/>
            <a:r>
              <a:rPr lang="pl-PL" altLang="pl-PL"/>
              <a:t>Definicja metaforyczna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657E74FA-15B4-4970-8B6C-68F51C4D7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 - status</a:t>
            </a:r>
          </a:p>
        </p:txBody>
      </p:sp>
      <p:sp>
        <p:nvSpPr>
          <p:cNvPr id="22531" name="Symbol zastępczy zawartości 2">
            <a:extLst>
              <a:ext uri="{FF2B5EF4-FFF2-40B4-BE49-F238E27FC236}">
                <a16:creationId xmlns:a16="http://schemas.microsoft.com/office/drawing/2014/main" id="{24802537-C48E-4742-9E2E-BB7EF743A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 - definicje nominalne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 - definicje projektujące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>
            <a:extLst>
              <a:ext uri="{FF2B5EF4-FFF2-40B4-BE49-F238E27FC236}">
                <a16:creationId xmlns:a16="http://schemas.microsoft.com/office/drawing/2014/main" id="{92C8934E-9830-4F67-A651-CC37B678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</a:t>
            </a:r>
          </a:p>
        </p:txBody>
      </p:sp>
      <p:sp>
        <p:nvSpPr>
          <p:cNvPr id="24579" name="Symbol zastępczy zawartości 2">
            <a:extLst>
              <a:ext uri="{FF2B5EF4-FFF2-40B4-BE49-F238E27FC236}">
                <a16:creationId xmlns:a16="http://schemas.microsoft.com/office/drawing/2014/main" id="{5F3FC0DC-6483-47AC-AEFC-E07A0AEA4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Sposób konstruowania: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- równościowa treściowa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- równościowa zakresowa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-  nierównościowa</a:t>
            </a:r>
          </a:p>
          <a:p>
            <a:pPr eaLnBrk="1" hangingPunct="1">
              <a:buFontTx/>
              <a:buChar char="-"/>
            </a:pPr>
            <a:endParaRPr lang="pl-PL" alt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>
            <a:extLst>
              <a:ext uri="{FF2B5EF4-FFF2-40B4-BE49-F238E27FC236}">
                <a16:creationId xmlns:a16="http://schemas.microsoft.com/office/drawing/2014/main" id="{D12105EA-A395-4B8E-9AD7-BFD95A2E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</a:t>
            </a:r>
          </a:p>
        </p:txBody>
      </p:sp>
      <p:sp>
        <p:nvSpPr>
          <p:cNvPr id="25603" name="Symbol zastępczy zawartości 2">
            <a:extLst>
              <a:ext uri="{FF2B5EF4-FFF2-40B4-BE49-F238E27FC236}">
                <a16:creationId xmlns:a16="http://schemas.microsoft.com/office/drawing/2014/main" id="{89B7A0A9-993F-4F30-A8E3-38F633A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Przykład definicji równościowej treściowej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art. 115 § 10 kk: </a:t>
            </a:r>
            <a:r>
              <a:rPr lang="pl-PL" altLang="pl-PL" i="1"/>
              <a:t>„Młodocianym jest sprawca, który w chwili popełnienia czynu zabronionego nie ukończył 21 lat i w czasie orzekania w pierwszej instancji 24 lat.</a:t>
            </a:r>
            <a:r>
              <a:rPr lang="pl-PL" altLang="pl-PL"/>
              <a:t>”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>
            <a:extLst>
              <a:ext uri="{FF2B5EF4-FFF2-40B4-BE49-F238E27FC236}">
                <a16:creationId xmlns:a16="http://schemas.microsoft.com/office/drawing/2014/main" id="{3F1B5408-0F2E-4CAD-8973-C0CFB626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</a:t>
            </a:r>
          </a:p>
        </p:txBody>
      </p:sp>
      <p:sp>
        <p:nvSpPr>
          <p:cNvPr id="26627" name="Symbol zastępczy zawartości 2">
            <a:extLst>
              <a:ext uri="{FF2B5EF4-FFF2-40B4-BE49-F238E27FC236}">
                <a16:creationId xmlns:a16="http://schemas.microsoft.com/office/drawing/2014/main" id="{DCDF4445-A5B7-4345-B057-FE76F13AD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Przykład definicji równościowej zakresowej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art. 115 § 11 kk: „</a:t>
            </a:r>
            <a:r>
              <a:rPr lang="pl-PL" altLang="pl-PL" i="1"/>
              <a:t>Osobą najbliższą jest małżonek, wstępny, zstępny, rodzeństwo, powinowaty w tej samej linii lub stopniu, osoba pozostająca w stosunku przysposobienia oraz jej małżonek, a także osoba pozostająca we wspólnym pożyciu”</a:t>
            </a:r>
            <a:endParaRPr lang="pl-PL" altLang="pl-PL"/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4DA61F2-D3E2-4DE9-A848-B3B76726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Definicje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8BCA4DC-8516-4027-823F-3977C4D38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3653751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5970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ytuł 1">
            <a:extLst>
              <a:ext uri="{FF2B5EF4-FFF2-40B4-BE49-F238E27FC236}">
                <a16:creationId xmlns:a16="http://schemas.microsoft.com/office/drawing/2014/main" id="{C070BF5D-4286-401D-9354-29D0F14EA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</a:t>
            </a:r>
          </a:p>
        </p:txBody>
      </p:sp>
      <p:sp>
        <p:nvSpPr>
          <p:cNvPr id="27651" name="Symbol zastępczy zawartości 2">
            <a:extLst>
              <a:ext uri="{FF2B5EF4-FFF2-40B4-BE49-F238E27FC236}">
                <a16:creationId xmlns:a16="http://schemas.microsoft.com/office/drawing/2014/main" id="{01651B27-D8A7-4F2C-9226-ED772BDD8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Przykład definicji nierównościowej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art. 725 kc: „</a:t>
            </a:r>
            <a:r>
              <a:rPr lang="pl-PL" altLang="pl-PL" i="1"/>
              <a:t>Przez umowę rachunku bankowego bank zobowiązuje się względem posiadacza rachunku, na czas oznaczony lub nie oznaczony, do przechowywania jego środków pieniężnych oraz do przeprowadzania na jego zlecenie rozliczeń pieniężnych</a:t>
            </a:r>
            <a:r>
              <a:rPr lang="pl-PL" altLang="pl-PL"/>
              <a:t>”</a:t>
            </a:r>
            <a:r>
              <a:rPr lang="pl-PL" altLang="pl-PL" i="1"/>
              <a:t> </a:t>
            </a: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>
            <a:extLst>
              <a:ext uri="{FF2B5EF4-FFF2-40B4-BE49-F238E27FC236}">
                <a16:creationId xmlns:a16="http://schemas.microsoft.com/office/drawing/2014/main" id="{D1260FC5-8958-4DAC-B649-6E57B326D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Definicje w prawie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927D62-CAEC-4CCF-883B-E7BC93033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Sposób wprowadzenia definicji legalnej: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- słowniczek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- osobny przepis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- definicja nawiasowa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 art. 66 § 1 kc: „</a:t>
            </a:r>
            <a:r>
              <a:rPr lang="pl-PL" i="1" dirty="0"/>
              <a:t>Kto oświadczył drugiej stronie wolę zawarcia umowy, określając w oświadczeniu jej istotne postanowienia (oferta), i oznaczył termin, w ciągu którego będzie oczekiwać odpowiedzi, ten jest ofertą związany aż do upływu oznaczonego terminu.</a:t>
            </a:r>
            <a:r>
              <a:rPr lang="pl-PL" dirty="0"/>
              <a:t>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 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B5A022A-8B02-4129-B251-E810E353F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Podział logiczny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A0588AD3-6ABF-4E33-921F-B3D552F2D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459807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977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A02B71-8B42-49C7-8EBF-D965C5E7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logiczny – warunki poprawności</a:t>
            </a:r>
          </a:p>
        </p:txBody>
      </p:sp>
      <p:sp>
        <p:nvSpPr>
          <p:cNvPr id="29699" name="Symbol zastępczy zawartości 2">
            <a:extLst>
              <a:ext uri="{FF2B5EF4-FFF2-40B4-BE49-F238E27FC236}">
                <a16:creationId xmlns:a16="http://schemas.microsoft.com/office/drawing/2014/main" id="{2DDA4DCB-08D6-4AFB-9BF0-ACF72E9D0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Warunki formalne: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wyczerpujący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rozłączny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jedna zasada podziału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ostra zasada podziału</a:t>
            </a:r>
          </a:p>
          <a:p>
            <a:pPr eaLnBrk="1" hangingPunct="1"/>
            <a:r>
              <a:rPr lang="pl-PL" altLang="pl-PL"/>
              <a:t>Warunek materialny – poprawność pod względem pragmatycznym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018A7-2CB1-4172-9227-038F03ACD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logiczny – sposoby przeprowadzania</a:t>
            </a:r>
          </a:p>
        </p:txBody>
      </p:sp>
      <p:sp>
        <p:nvSpPr>
          <p:cNvPr id="30723" name="Symbol zastępczy zawartości 2">
            <a:extLst>
              <a:ext uri="{FF2B5EF4-FFF2-40B4-BE49-F238E27FC236}">
                <a16:creationId xmlns:a16="http://schemas.microsoft.com/office/drawing/2014/main" id="{5DBC3A99-FA0E-4538-B248-EF466E0F0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Według cech kontradyktorycznych</a:t>
            </a:r>
          </a:p>
          <a:p>
            <a:pPr eaLnBrk="1" hangingPunct="1"/>
            <a:r>
              <a:rPr lang="pl-PL" altLang="pl-PL"/>
              <a:t>Według zasady specyfikacyjnej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determinanda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determinanty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>
            <a:extLst>
              <a:ext uri="{FF2B5EF4-FFF2-40B4-BE49-F238E27FC236}">
                <a16:creationId xmlns:a16="http://schemas.microsoft.com/office/drawing/2014/main" id="{4EE5E4AF-361D-4E46-8BF9-2F9CA6950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Inne operacje</a:t>
            </a:r>
          </a:p>
        </p:txBody>
      </p:sp>
      <p:sp>
        <p:nvSpPr>
          <p:cNvPr id="31747" name="Symbol zastępczy zawartości 2">
            <a:extLst>
              <a:ext uri="{FF2B5EF4-FFF2-40B4-BE49-F238E27FC236}">
                <a16:creationId xmlns:a16="http://schemas.microsoft.com/office/drawing/2014/main" id="{DECCEC13-4158-40FA-9AEA-EFE526F13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Typologia (mniej sformalizowany podział)</a:t>
            </a:r>
          </a:p>
          <a:p>
            <a:pPr eaLnBrk="1" hangingPunct="1"/>
            <a:r>
              <a:rPr lang="pl-PL" altLang="pl-PL"/>
              <a:t>Partycja (wyodrębnianie części składowych)</a:t>
            </a:r>
          </a:p>
          <a:p>
            <a:pPr eaLnBrk="1" hangingPunct="1"/>
            <a:r>
              <a:rPr lang="pl-PL" altLang="pl-PL"/>
              <a:t>Stratyfikacja (wyodrębnianie właściwości)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D379A99-6E22-4768-B331-5CC9892C8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Nazwy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DE1D460-FFDA-424C-A439-6E01BA47A2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87719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427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F7422F06-6017-4361-8872-E0E2CEB20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BA66A3-6C5B-415F-BCA2-103131722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Relacje między zakresami nazw</a:t>
            </a:r>
          </a:p>
        </p:txBody>
      </p:sp>
      <p:graphicFrame>
        <p:nvGraphicFramePr>
          <p:cNvPr id="20" name="Symbol zastępczy zawartości 2">
            <a:extLst>
              <a:ext uri="{FF2B5EF4-FFF2-40B4-BE49-F238E27FC236}">
                <a16:creationId xmlns:a16="http://schemas.microsoft.com/office/drawing/2014/main" id="{AF3D7971-218F-4648-9CB0-809F5F914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909959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9562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109325-00A5-4528-8D73-C9A971493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r>
              <a:rPr lang="pl-PL" dirty="0"/>
              <a:t>Struktura egzaminu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3881470-6075-4C33-9703-8952E7F0B5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78610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65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F25D0-43B8-4351-8377-58C37CB9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definicji ze względu na to, do czego się odnoszą </a:t>
            </a:r>
          </a:p>
        </p:txBody>
      </p:sp>
      <p:sp>
        <p:nvSpPr>
          <p:cNvPr id="9219" name="Symbol zastępczy zawartości 2">
            <a:extLst>
              <a:ext uri="{FF2B5EF4-FFF2-40B4-BE49-F238E27FC236}">
                <a16:creationId xmlns:a16="http://schemas.microsoft.com/office/drawing/2014/main" id="{8A60379F-F2A3-428E-AC8F-516B6A800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/>
            <a:r>
              <a:rPr lang="pl-PL" altLang="pl-PL"/>
              <a:t>Definicja nominalna – dotyczy słów</a:t>
            </a:r>
          </a:p>
          <a:p>
            <a:pPr eaLnBrk="1" hangingPunct="1"/>
            <a:r>
              <a:rPr lang="pl-PL" altLang="pl-PL"/>
              <a:t>Definicja realna – dotyczy rzeczy</a:t>
            </a:r>
          </a:p>
          <a:p>
            <a:pPr eaLnBrk="1" hangingPunct="1"/>
            <a:endParaRPr lang="pl-PL" alt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71DABE-6A42-409C-BA03-A83E905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definicji ze względu na zadania</a:t>
            </a:r>
          </a:p>
        </p:txBody>
      </p:sp>
      <p:sp>
        <p:nvSpPr>
          <p:cNvPr id="4099" name="Symbol zastępczy zawartości 2">
            <a:extLst>
              <a:ext uri="{FF2B5EF4-FFF2-40B4-BE49-F238E27FC236}">
                <a16:creationId xmlns:a16="http://schemas.microsoft.com/office/drawing/2014/main" id="{AE0ED2E1-B484-4CEF-88F0-BBBE62124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Sprawozdawcza (relacjonuje zastane znaczenie terminu)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Projektująca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   - regulująca (wybiera spośród zastanych znaczeń jedno)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/>
              <a:t>   - konstrukcyjna (wprowadza nowy termin lub nowe znaczenie terminu wcześniej znanego)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/>
              <a:t>Problem wypowiedzi mętnych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>
            <a:extLst>
              <a:ext uri="{FF2B5EF4-FFF2-40B4-BE49-F238E27FC236}">
                <a16:creationId xmlns:a16="http://schemas.microsoft.com/office/drawing/2014/main" id="{73690D2D-A4F6-4BA0-8F2B-7201D9B0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Podział definicji ze względu na zadania - przykłady</a:t>
            </a:r>
          </a:p>
        </p:txBody>
      </p:sp>
      <p:sp>
        <p:nvSpPr>
          <p:cNvPr id="5123" name="Symbol zastępczy zawartości 2">
            <a:extLst>
              <a:ext uri="{FF2B5EF4-FFF2-40B4-BE49-F238E27FC236}">
                <a16:creationId xmlns:a16="http://schemas.microsoft.com/office/drawing/2014/main" id="{1A619AD0-D0B6-4AE0-9237-45C792EFC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endParaRPr lang="pl-PL" sz="200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/>
              <a:t> </a:t>
            </a:r>
            <a:r>
              <a:rPr lang="pl-PL"/>
              <a:t>a) </a:t>
            </a:r>
            <a:r>
              <a:rPr lang="pl-PL" i="1"/>
              <a:t>Przez „naiwnych mentalistów” rozumiem w dalszej części swej rozprawy nieświadomych zwolenników tezy, iż nasze życie psychiczne poznajemy w sposób bezpośredni, bez jakichkolwiek schematów.</a:t>
            </a:r>
            <a:endParaRPr lang="pl-PL"/>
          </a:p>
          <a:p>
            <a:pPr marL="420624" indent="-384048" algn="just">
              <a:spcAft>
                <a:spcPts val="0"/>
              </a:spcAft>
              <a:buNone/>
              <a:defRPr/>
            </a:pPr>
            <a:endParaRPr lang="pl-PL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b) </a:t>
            </a:r>
            <a:r>
              <a:rPr lang="pl-PL" i="1"/>
              <a:t>W żargonie myśliwskim, a także przestępczym słowo „farba” oznacza krew</a:t>
            </a:r>
            <a:endParaRPr lang="pl-PL"/>
          </a:p>
          <a:p>
            <a:pPr marL="420624" indent="-384048" algn="just">
              <a:spcAft>
                <a:spcPts val="0"/>
              </a:spcAft>
              <a:buNone/>
              <a:defRPr/>
            </a:pPr>
            <a:endParaRPr lang="pl-PL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>
            <a:extLst>
              <a:ext uri="{FF2B5EF4-FFF2-40B4-BE49-F238E27FC236}">
                <a16:creationId xmlns:a16="http://schemas.microsoft.com/office/drawing/2014/main" id="{572439A6-D5AF-4415-9DD8-3A54722BA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Podział definicji ze względu na zadania - przykłady</a:t>
            </a:r>
          </a:p>
        </p:txBody>
      </p:sp>
      <p:sp>
        <p:nvSpPr>
          <p:cNvPr id="6147" name="Symbol zastępczy zawartości 2">
            <a:extLst>
              <a:ext uri="{FF2B5EF4-FFF2-40B4-BE49-F238E27FC236}">
                <a16:creationId xmlns:a16="http://schemas.microsoft.com/office/drawing/2014/main" id="{0809CA29-1251-477F-AA67-42CD022F2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c) </a:t>
            </a:r>
            <a:r>
              <a:rPr lang="pl-PL" i="1"/>
              <a:t>Niech „telegnoza” określa ten obraz świata, jaki czerpią z programów nastolatki oglądające nałogowo MTV</a:t>
            </a:r>
            <a:endParaRPr lang="pl-PL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d) </a:t>
            </a:r>
            <a:r>
              <a:rPr lang="pl-PL" i="1"/>
              <a:t>W żargonie części kibiców „piknikami” nazywa się ludzi, którzy przybyli na mecz wraz z rodzinami i bez zamiaru awanturowania się.</a:t>
            </a:r>
            <a:endParaRPr lang="pl-PL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/>
              <a:t>e) </a:t>
            </a:r>
            <a:r>
              <a:rPr lang="pl-PL" i="1"/>
              <a:t>„Kryminalistą” jest ktoś, kto popełnia zbrodnie z zimną krwią, a nie pod wpływem wzburzenia albo namiętności. </a:t>
            </a:r>
            <a:endParaRPr lang="pl-PL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59F73D-F2CD-40AB-99A8-9F606327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Podział definicji ze względu na budowę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784407-8EFE-4253-B4B9-D42B8B45F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Równościowe (definiendum - zwrot łączący-definiens)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dirty="0"/>
              <a:t> - klasyczne (treściowe)  - przez rodzaj i różnicę gatunkową, np. </a:t>
            </a:r>
            <a:r>
              <a:rPr lang="pl-PL" i="1" dirty="0"/>
              <a:t>Student to uczeń szkoły wyższej</a:t>
            </a:r>
            <a:r>
              <a:rPr lang="pl-PL" dirty="0"/>
              <a:t>)</a:t>
            </a:r>
          </a:p>
          <a:p>
            <a:pPr marL="420624" indent="-384048" algn="just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nieklasyczne (zakresowe) – przez rozłożenie zakresu definiendum na kilka podzbiorów, np. </a:t>
            </a:r>
            <a:r>
              <a:rPr lang="pl-PL" i="1" dirty="0"/>
              <a:t>Filozofia to ontologia, epistemologia i aksjologia 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Nierównościowe</a:t>
            </a:r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dirty="0"/>
              <a:t>np. równoważnościowa: </a:t>
            </a:r>
            <a:r>
              <a:rPr lang="pl-PL" i="1" dirty="0"/>
              <a:t>X jest dziadkiem Y wtedy i tylko wtedy, gdy istnieje takie Z, że X jest ojcem Z, </a:t>
            </a:r>
            <a:r>
              <a:rPr lang="pl-PL" i="1" dirty="0" err="1"/>
              <a:t>Z</a:t>
            </a:r>
            <a:r>
              <a:rPr lang="pl-PL" i="1" dirty="0"/>
              <a:t> zaś jest ojcem lub matką Y</a:t>
            </a:r>
            <a:r>
              <a:rPr lang="pl-PL" dirty="0"/>
              <a:t> 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AFC2BAFB-8136-4855-B28B-9E2734C9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Stylizacje definicji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60B425-BA1B-44EF-9E31-F41F484DF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Słownikowa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Słowo „aksjologia” znaczy to samo, co wyrażenie „refleksja o wartościach”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Semantyczna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Słowo „aksjologia” oznacza refleksję o wartościach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Przedmiotowa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Aksjologia to refleksja o wartościach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i="1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>
            <a:extLst>
              <a:ext uri="{FF2B5EF4-FFF2-40B4-BE49-F238E27FC236}">
                <a16:creationId xmlns:a16="http://schemas.microsoft.com/office/drawing/2014/main" id="{F61ACA94-F439-4CAE-BC25-DEFBB6CD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l-PL"/>
              <a:t>Błędy w definicjach sprawozdawczych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0CA16-F98B-4C9F-8113-7DC9CCD78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Błąd nieadekwatności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szeroka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wąska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definicja za wąska i za szeroka jednocześnie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- wykluczanie się zakresów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           sytuacja przesunięcia kategorialnego 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Błąd pragmatyczny (ignotum per ignotum)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dirty="0"/>
              <a:t>   - błędne koło (bezpośrednie lub pośrednie) jako przypadek ignotum per ignotum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1045</Words>
  <Application>Microsoft Office PowerPoint</Application>
  <PresentationFormat>Panoramiczny</PresentationFormat>
  <Paragraphs>138</Paragraphs>
  <Slides>28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5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PODSTAWY LOGIKI PRAKTYCZNEJ Paweł jabłoński </vt:lpstr>
      <vt:lpstr>Definicje</vt:lpstr>
      <vt:lpstr>Podział definicji ze względu na to, do czego się odnoszą </vt:lpstr>
      <vt:lpstr>Podział definicji ze względu na zadania</vt:lpstr>
      <vt:lpstr>Podział definicji ze względu na zadania - przykłady</vt:lpstr>
      <vt:lpstr>Podział definicji ze względu na zadania - przykłady</vt:lpstr>
      <vt:lpstr>Podział definicji ze względu na budowę</vt:lpstr>
      <vt:lpstr>Stylizacje definicji</vt:lpstr>
      <vt:lpstr>Błędy w definicjach sprawozdawczych</vt:lpstr>
      <vt:lpstr>Błędy w definicjach sprawozdawczych - przykłady</vt:lpstr>
      <vt:lpstr>Błędy w definicjach sprawozdawczych - przykłady</vt:lpstr>
      <vt:lpstr>Błędy w definicjach projektujących</vt:lpstr>
      <vt:lpstr>Błędy w definicjach projektujących - przykłady</vt:lpstr>
      <vt:lpstr>Błędy w definicjach projektujących - przykłady</vt:lpstr>
      <vt:lpstr>Pseudodefinicje</vt:lpstr>
      <vt:lpstr>Definicje w prawie - status</vt:lpstr>
      <vt:lpstr>Definicje w prawie</vt:lpstr>
      <vt:lpstr>Definicje w prawie</vt:lpstr>
      <vt:lpstr>Definicje w prawie</vt:lpstr>
      <vt:lpstr>Definicje w prawie</vt:lpstr>
      <vt:lpstr>Definicje w prawie</vt:lpstr>
      <vt:lpstr>Podział logiczny</vt:lpstr>
      <vt:lpstr>Podział logiczny – warunki poprawności</vt:lpstr>
      <vt:lpstr>Podział logiczny – sposoby przeprowadzania</vt:lpstr>
      <vt:lpstr>Inne operacje</vt:lpstr>
      <vt:lpstr>Nazwy</vt:lpstr>
      <vt:lpstr>Relacje między zakresami nazw</vt:lpstr>
      <vt:lpstr>Struktura egzaminu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LOGIKI PRAKTYCZNEJ Paweł jabłoński </dc:title>
  <dc:creator>Paweł Jabłoński</dc:creator>
  <cp:lastModifiedBy>Paweł Jabłoński</cp:lastModifiedBy>
  <cp:revision>4</cp:revision>
  <dcterms:created xsi:type="dcterms:W3CDTF">2020-05-26T06:39:48Z</dcterms:created>
  <dcterms:modified xsi:type="dcterms:W3CDTF">2020-05-27T19:10:11Z</dcterms:modified>
</cp:coreProperties>
</file>