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359" r:id="rId4"/>
    <p:sldId id="361" r:id="rId5"/>
    <p:sldId id="364" r:id="rId6"/>
    <p:sldId id="363" r:id="rId7"/>
    <p:sldId id="365" r:id="rId8"/>
    <p:sldId id="362" r:id="rId9"/>
    <p:sldId id="366" r:id="rId10"/>
    <p:sldId id="337" r:id="rId11"/>
    <p:sldId id="367" r:id="rId12"/>
    <p:sldId id="368" r:id="rId13"/>
    <p:sldId id="381" r:id="rId14"/>
    <p:sldId id="369" r:id="rId15"/>
    <p:sldId id="370" r:id="rId16"/>
    <p:sldId id="372" r:id="rId17"/>
    <p:sldId id="373" r:id="rId18"/>
    <p:sldId id="374" r:id="rId19"/>
    <p:sldId id="375" r:id="rId20"/>
    <p:sldId id="376" r:id="rId21"/>
    <p:sldId id="382" r:id="rId22"/>
    <p:sldId id="380" r:id="rId23"/>
    <p:sldId id="377" r:id="rId24"/>
    <p:sldId id="378" r:id="rId25"/>
    <p:sldId id="379" r:id="rId26"/>
    <p:sldId id="316" r:id="rId27"/>
    <p:sldId id="317" r:id="rId28"/>
    <p:sldId id="360" r:id="rId29"/>
    <p:sldId id="326" r:id="rId30"/>
    <p:sldId id="30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07.04.2020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07.04.2020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07.04.2020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07.04.2020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07.04.2020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07.04.2020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07.04.2020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07.04.2020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07.04.2020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07.04.2020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07.04.2020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07.04.2020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07.04.2020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sv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9.svg"/><Relationship Id="rId7" Type="http://schemas.openxmlformats.org/officeDocument/2006/relationships/diagramColors" Target="../diagrams/colors3.xml"/><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2019/2020, SSA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5165423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extLst>
              <p:ext uri="{D42A27DB-BD31-4B8C-83A1-F6EECF244321}">
                <p14:modId xmlns:p14="http://schemas.microsoft.com/office/powerpoint/2010/main" val="2259618213"/>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dirty="0">
                <a:solidFill>
                  <a:schemeClr val="tx1">
                    <a:alpha val="80000"/>
                  </a:schemeClr>
                </a:solidFill>
              </a:rPr>
              <a:t>Argumenty</a:t>
            </a:r>
            <a:br>
              <a:rPr lang="pl-PL" sz="6600" dirty="0">
                <a:solidFill>
                  <a:schemeClr val="tx1">
                    <a:alpha val="80000"/>
                  </a:schemeClr>
                </a:solidFill>
              </a:rPr>
            </a:br>
            <a:r>
              <a:rPr lang="pl-PL" sz="2000" dirty="0">
                <a:solidFill>
                  <a:schemeClr val="tx1">
                    <a:alpha val="80000"/>
                  </a:schemeClr>
                </a:solidFill>
              </a:rPr>
              <a:t>(część 2)</a:t>
            </a: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4</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3837020504"/>
              </p:ext>
            </p:extLst>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3943425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2096214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1733</Words>
  <Application>Microsoft Office PowerPoint</Application>
  <PresentationFormat>Panoramiczny</PresentationFormat>
  <Paragraphs>125</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Calibri</vt:lpstr>
      <vt:lpstr>Tw Cen MT</vt:lpstr>
      <vt:lpstr>Tw Cen MT Condensed</vt:lpstr>
      <vt:lpstr>Wingdings 3</vt:lpstr>
      <vt:lpstr>Integralny</vt:lpstr>
      <vt:lpstr>PODSTAWY LOGIKI PRAKTYCZNEJ Paweł jabłoński </vt:lpstr>
      <vt:lpstr>Argumenty (część 2)</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 </dc:title>
  <dc:creator>Paweł Jabłoński</dc:creator>
  <cp:lastModifiedBy>Paweł Jabłoński</cp:lastModifiedBy>
  <cp:revision>13</cp:revision>
  <dcterms:created xsi:type="dcterms:W3CDTF">2020-04-07T16:34:16Z</dcterms:created>
  <dcterms:modified xsi:type="dcterms:W3CDTF">2020-04-07T18:41:08Z</dcterms:modified>
</cp:coreProperties>
</file>