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322" r:id="rId3"/>
    <p:sldId id="294" r:id="rId4"/>
    <p:sldId id="324" r:id="rId5"/>
    <p:sldId id="323" r:id="rId6"/>
    <p:sldId id="325" r:id="rId7"/>
    <p:sldId id="326" r:id="rId8"/>
    <p:sldId id="327" r:id="rId9"/>
    <p:sldId id="328" r:id="rId10"/>
    <p:sldId id="300" r:id="rId11"/>
    <p:sldId id="301" r:id="rId12"/>
    <p:sldId id="329" r:id="rId13"/>
    <p:sldId id="330" r:id="rId14"/>
    <p:sldId id="331" r:id="rId15"/>
    <p:sldId id="332" r:id="rId16"/>
    <p:sldId id="333" r:id="rId17"/>
    <p:sldId id="33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weł Jabłoński" initials="PJ" lastIdx="1" clrIdx="0">
    <p:extLst>
      <p:ext uri="{19B8F6BF-5375-455C-9EA6-DF929625EA0E}">
        <p15:presenceInfo xmlns:p15="http://schemas.microsoft.com/office/powerpoint/2012/main" userId="476a98a6567e83c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8ABD47-1656-4F1E-8E1B-9578EC1CDE85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80BF8AA-BEFF-47F0-BEF5-E812F058EB2F}">
      <dgm:prSet/>
      <dgm:spPr/>
      <dgm:t>
        <a:bodyPr/>
        <a:lstStyle/>
        <a:p>
          <a:r>
            <a:rPr lang="pl-PL" dirty="0"/>
            <a:t>Nagrywanie ?</a:t>
          </a:r>
          <a:endParaRPr lang="en-US" dirty="0"/>
        </a:p>
      </dgm:t>
    </dgm:pt>
    <dgm:pt modelId="{B9BBD6DC-4D4F-4841-AC16-3361DA7A3F45}" type="parTrans" cxnId="{2DAF345A-5109-44E6-AA13-E5F1BCCDE081}">
      <dgm:prSet/>
      <dgm:spPr/>
      <dgm:t>
        <a:bodyPr/>
        <a:lstStyle/>
        <a:p>
          <a:endParaRPr lang="en-US"/>
        </a:p>
      </dgm:t>
    </dgm:pt>
    <dgm:pt modelId="{57F21E1B-0AB9-4891-9D9F-7A52B50DA557}" type="sibTrans" cxnId="{2DAF345A-5109-44E6-AA13-E5F1BCCDE081}">
      <dgm:prSet/>
      <dgm:spPr/>
      <dgm:t>
        <a:bodyPr/>
        <a:lstStyle/>
        <a:p>
          <a:endParaRPr lang="en-US"/>
        </a:p>
      </dgm:t>
    </dgm:pt>
    <dgm:pt modelId="{D8EAD21F-BB4D-4EC0-9CAD-2B231112642F}">
      <dgm:prSet/>
      <dgm:spPr/>
      <dgm:t>
        <a:bodyPr/>
        <a:lstStyle/>
        <a:p>
          <a:r>
            <a:rPr lang="pl-PL"/>
            <a:t>Pytania</a:t>
          </a:r>
          <a:endParaRPr lang="en-US"/>
        </a:p>
      </dgm:t>
    </dgm:pt>
    <dgm:pt modelId="{51E387B3-0EBE-42CC-BF4B-26E74C464347}" type="parTrans" cxnId="{C625E6E4-E747-4716-8D28-0C1753F1D4AF}">
      <dgm:prSet/>
      <dgm:spPr/>
      <dgm:t>
        <a:bodyPr/>
        <a:lstStyle/>
        <a:p>
          <a:endParaRPr lang="en-US"/>
        </a:p>
      </dgm:t>
    </dgm:pt>
    <dgm:pt modelId="{60BB1C79-8209-4265-B37B-2C266568DA23}" type="sibTrans" cxnId="{C625E6E4-E747-4716-8D28-0C1753F1D4AF}">
      <dgm:prSet/>
      <dgm:spPr/>
      <dgm:t>
        <a:bodyPr/>
        <a:lstStyle/>
        <a:p>
          <a:endParaRPr lang="en-US"/>
        </a:p>
      </dgm:t>
    </dgm:pt>
    <dgm:pt modelId="{E52DE075-D60C-44C4-B28E-FDC23B7B8C98}" type="pres">
      <dgm:prSet presAssocID="{EE8ABD47-1656-4F1E-8E1B-9578EC1CDE85}" presName="root" presStyleCnt="0">
        <dgm:presLayoutVars>
          <dgm:dir/>
          <dgm:resizeHandles val="exact"/>
        </dgm:presLayoutVars>
      </dgm:prSet>
      <dgm:spPr/>
    </dgm:pt>
    <dgm:pt modelId="{E7CA219E-1F75-4A25-9CCF-F23E4AE173FC}" type="pres">
      <dgm:prSet presAssocID="{480BF8AA-BEFF-47F0-BEF5-E812F058EB2F}" presName="compNode" presStyleCnt="0"/>
      <dgm:spPr/>
    </dgm:pt>
    <dgm:pt modelId="{752031FC-977F-4F92-9D00-286A27E50588}" type="pres">
      <dgm:prSet presAssocID="{480BF8AA-BEFF-47F0-BEF5-E812F058EB2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dio microphone"/>
        </a:ext>
      </dgm:extLst>
    </dgm:pt>
    <dgm:pt modelId="{8505913F-7C39-47E8-B7C0-372FF416AEC6}" type="pres">
      <dgm:prSet presAssocID="{480BF8AA-BEFF-47F0-BEF5-E812F058EB2F}" presName="spaceRect" presStyleCnt="0"/>
      <dgm:spPr/>
    </dgm:pt>
    <dgm:pt modelId="{259D4F34-345C-4989-92FC-0E9C951970A5}" type="pres">
      <dgm:prSet presAssocID="{480BF8AA-BEFF-47F0-BEF5-E812F058EB2F}" presName="textRect" presStyleLbl="revTx" presStyleIdx="0" presStyleCnt="2">
        <dgm:presLayoutVars>
          <dgm:chMax val="1"/>
          <dgm:chPref val="1"/>
        </dgm:presLayoutVars>
      </dgm:prSet>
      <dgm:spPr/>
    </dgm:pt>
    <dgm:pt modelId="{E270F7BD-26C6-468E-BA08-7985E47EAFD2}" type="pres">
      <dgm:prSet presAssocID="{57F21E1B-0AB9-4891-9D9F-7A52B50DA557}" presName="sibTrans" presStyleCnt="0"/>
      <dgm:spPr/>
    </dgm:pt>
    <dgm:pt modelId="{7E036FA2-D34A-4E88-A80A-F931969EB91C}" type="pres">
      <dgm:prSet presAssocID="{D8EAD21F-BB4D-4EC0-9CAD-2B231112642F}" presName="compNode" presStyleCnt="0"/>
      <dgm:spPr/>
    </dgm:pt>
    <dgm:pt modelId="{965E1801-8F10-45A6-B40F-3E0E7ACF8728}" type="pres">
      <dgm:prSet presAssocID="{D8EAD21F-BB4D-4EC0-9CAD-2B231112642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F212417A-E777-4486-8176-9CFF01B6586F}" type="pres">
      <dgm:prSet presAssocID="{D8EAD21F-BB4D-4EC0-9CAD-2B231112642F}" presName="spaceRect" presStyleCnt="0"/>
      <dgm:spPr/>
    </dgm:pt>
    <dgm:pt modelId="{6DC67B17-9937-47E6-A362-1187AC5291BB}" type="pres">
      <dgm:prSet presAssocID="{D8EAD21F-BB4D-4EC0-9CAD-2B231112642F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D6EAE806-E2FA-4175-801D-8D5C09CA4F62}" type="presOf" srcId="{480BF8AA-BEFF-47F0-BEF5-E812F058EB2F}" destId="{259D4F34-345C-4989-92FC-0E9C951970A5}" srcOrd="0" destOrd="0" presId="urn:microsoft.com/office/officeart/2018/2/layout/IconLabelList"/>
    <dgm:cxn modelId="{2DAF345A-5109-44E6-AA13-E5F1BCCDE081}" srcId="{EE8ABD47-1656-4F1E-8E1B-9578EC1CDE85}" destId="{480BF8AA-BEFF-47F0-BEF5-E812F058EB2F}" srcOrd="0" destOrd="0" parTransId="{B9BBD6DC-4D4F-4841-AC16-3361DA7A3F45}" sibTransId="{57F21E1B-0AB9-4891-9D9F-7A52B50DA557}"/>
    <dgm:cxn modelId="{C079C493-53FA-4DB9-8445-8CD3C39044B3}" type="presOf" srcId="{D8EAD21F-BB4D-4EC0-9CAD-2B231112642F}" destId="{6DC67B17-9937-47E6-A362-1187AC5291BB}" srcOrd="0" destOrd="0" presId="urn:microsoft.com/office/officeart/2018/2/layout/IconLabelList"/>
    <dgm:cxn modelId="{C420C5DE-12FC-4B08-8164-FDB2D2664F0C}" type="presOf" srcId="{EE8ABD47-1656-4F1E-8E1B-9578EC1CDE85}" destId="{E52DE075-D60C-44C4-B28E-FDC23B7B8C98}" srcOrd="0" destOrd="0" presId="urn:microsoft.com/office/officeart/2018/2/layout/IconLabelList"/>
    <dgm:cxn modelId="{C625E6E4-E747-4716-8D28-0C1753F1D4AF}" srcId="{EE8ABD47-1656-4F1E-8E1B-9578EC1CDE85}" destId="{D8EAD21F-BB4D-4EC0-9CAD-2B231112642F}" srcOrd="1" destOrd="0" parTransId="{51E387B3-0EBE-42CC-BF4B-26E74C464347}" sibTransId="{60BB1C79-8209-4265-B37B-2C266568DA23}"/>
    <dgm:cxn modelId="{BD3FFEAB-24BD-4F29-A381-262031B8EAE4}" type="presParOf" srcId="{E52DE075-D60C-44C4-B28E-FDC23B7B8C98}" destId="{E7CA219E-1F75-4A25-9CCF-F23E4AE173FC}" srcOrd="0" destOrd="0" presId="urn:microsoft.com/office/officeart/2018/2/layout/IconLabelList"/>
    <dgm:cxn modelId="{FDF5B5DE-AE0B-40DA-A3D1-91E54D2D371D}" type="presParOf" srcId="{E7CA219E-1F75-4A25-9CCF-F23E4AE173FC}" destId="{752031FC-977F-4F92-9D00-286A27E50588}" srcOrd="0" destOrd="0" presId="urn:microsoft.com/office/officeart/2018/2/layout/IconLabelList"/>
    <dgm:cxn modelId="{AED27371-096D-4ED4-8515-A501051DB3C1}" type="presParOf" srcId="{E7CA219E-1F75-4A25-9CCF-F23E4AE173FC}" destId="{8505913F-7C39-47E8-B7C0-372FF416AEC6}" srcOrd="1" destOrd="0" presId="urn:microsoft.com/office/officeart/2018/2/layout/IconLabelList"/>
    <dgm:cxn modelId="{D617632A-3090-4083-BA9C-11B89C14BB25}" type="presParOf" srcId="{E7CA219E-1F75-4A25-9CCF-F23E4AE173FC}" destId="{259D4F34-345C-4989-92FC-0E9C951970A5}" srcOrd="2" destOrd="0" presId="urn:microsoft.com/office/officeart/2018/2/layout/IconLabelList"/>
    <dgm:cxn modelId="{BE518218-D94C-4003-8D4A-93B837044F74}" type="presParOf" srcId="{E52DE075-D60C-44C4-B28E-FDC23B7B8C98}" destId="{E270F7BD-26C6-468E-BA08-7985E47EAFD2}" srcOrd="1" destOrd="0" presId="urn:microsoft.com/office/officeart/2018/2/layout/IconLabelList"/>
    <dgm:cxn modelId="{51576D50-7C19-4D58-B6B4-BFF09207F540}" type="presParOf" srcId="{E52DE075-D60C-44C4-B28E-FDC23B7B8C98}" destId="{7E036FA2-D34A-4E88-A80A-F931969EB91C}" srcOrd="2" destOrd="0" presId="urn:microsoft.com/office/officeart/2018/2/layout/IconLabelList"/>
    <dgm:cxn modelId="{E106D225-21E6-4361-8691-CFF556A37527}" type="presParOf" srcId="{7E036FA2-D34A-4E88-A80A-F931969EB91C}" destId="{965E1801-8F10-45A6-B40F-3E0E7ACF8728}" srcOrd="0" destOrd="0" presId="urn:microsoft.com/office/officeart/2018/2/layout/IconLabelList"/>
    <dgm:cxn modelId="{9C67804C-7CE9-441B-BD01-8ECA72E4E2EE}" type="presParOf" srcId="{7E036FA2-D34A-4E88-A80A-F931969EB91C}" destId="{F212417A-E777-4486-8176-9CFF01B6586F}" srcOrd="1" destOrd="0" presId="urn:microsoft.com/office/officeart/2018/2/layout/IconLabelList"/>
    <dgm:cxn modelId="{219CCFAA-89A1-475B-80E2-B47D4E7C1EBA}" type="presParOf" srcId="{7E036FA2-D34A-4E88-A80A-F931969EB91C}" destId="{6DC67B17-9937-47E6-A362-1187AC5291B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65DF8D-221E-4F15-8092-BD390A24D3A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AFE2E40-FECB-451B-955D-5218085974C7}">
      <dgm:prSet/>
      <dgm:spPr/>
      <dgm:t>
        <a:bodyPr/>
        <a:lstStyle/>
        <a:p>
          <a:r>
            <a:rPr lang="pl-PL"/>
            <a:t>logika formalna</a:t>
          </a:r>
          <a:endParaRPr lang="en-US"/>
        </a:p>
      </dgm:t>
    </dgm:pt>
    <dgm:pt modelId="{926098BF-FC6D-40B7-950B-A6215AD80309}" type="parTrans" cxnId="{D668DDED-FB99-4162-A7CD-197EBEEA595C}">
      <dgm:prSet/>
      <dgm:spPr/>
      <dgm:t>
        <a:bodyPr/>
        <a:lstStyle/>
        <a:p>
          <a:endParaRPr lang="en-US"/>
        </a:p>
      </dgm:t>
    </dgm:pt>
    <dgm:pt modelId="{A920C928-4111-4DF3-BAB4-46CD8462EE97}" type="sibTrans" cxnId="{D668DDED-FB99-4162-A7CD-197EBEEA595C}">
      <dgm:prSet/>
      <dgm:spPr/>
      <dgm:t>
        <a:bodyPr/>
        <a:lstStyle/>
        <a:p>
          <a:endParaRPr lang="en-US"/>
        </a:p>
      </dgm:t>
    </dgm:pt>
    <dgm:pt modelId="{C4013ED6-2497-4EED-99F7-E4DB5334ED4B}">
      <dgm:prSet/>
      <dgm:spPr/>
      <dgm:t>
        <a:bodyPr/>
        <a:lstStyle/>
        <a:p>
          <a:r>
            <a:rPr lang="pl-PL"/>
            <a:t>semiotyka</a:t>
          </a:r>
          <a:endParaRPr lang="en-US"/>
        </a:p>
      </dgm:t>
    </dgm:pt>
    <dgm:pt modelId="{00093002-CFFA-47D5-876F-2140E394BE81}" type="parTrans" cxnId="{4DC3C60D-8ACB-4168-BDEF-8BDB404D2AB3}">
      <dgm:prSet/>
      <dgm:spPr/>
      <dgm:t>
        <a:bodyPr/>
        <a:lstStyle/>
        <a:p>
          <a:endParaRPr lang="en-US"/>
        </a:p>
      </dgm:t>
    </dgm:pt>
    <dgm:pt modelId="{956AEA17-51A7-437E-B10D-5C5556D2048E}" type="sibTrans" cxnId="{4DC3C60D-8ACB-4168-BDEF-8BDB404D2AB3}">
      <dgm:prSet/>
      <dgm:spPr/>
      <dgm:t>
        <a:bodyPr/>
        <a:lstStyle/>
        <a:p>
          <a:endParaRPr lang="en-US"/>
        </a:p>
      </dgm:t>
    </dgm:pt>
    <dgm:pt modelId="{D51912B0-C3EF-4171-A1B8-7F8C17A8532A}">
      <dgm:prSet/>
      <dgm:spPr/>
      <dgm:t>
        <a:bodyPr/>
        <a:lstStyle/>
        <a:p>
          <a:r>
            <a:rPr lang="pl-PL"/>
            <a:t>ogólna metodologia nauk</a:t>
          </a:r>
          <a:endParaRPr lang="en-US"/>
        </a:p>
      </dgm:t>
    </dgm:pt>
    <dgm:pt modelId="{C117EE57-BEBB-4CBD-AB6D-459AD74C9365}" type="parTrans" cxnId="{54F7E00B-3FC6-44F5-91BC-AB113CC59AA3}">
      <dgm:prSet/>
      <dgm:spPr/>
      <dgm:t>
        <a:bodyPr/>
        <a:lstStyle/>
        <a:p>
          <a:endParaRPr lang="en-US"/>
        </a:p>
      </dgm:t>
    </dgm:pt>
    <dgm:pt modelId="{A7738364-EE39-4E78-B3EB-CC7A1F379E58}" type="sibTrans" cxnId="{54F7E00B-3FC6-44F5-91BC-AB113CC59AA3}">
      <dgm:prSet/>
      <dgm:spPr/>
      <dgm:t>
        <a:bodyPr/>
        <a:lstStyle/>
        <a:p>
          <a:endParaRPr lang="en-US"/>
        </a:p>
      </dgm:t>
    </dgm:pt>
    <dgm:pt modelId="{88D887E7-AFA0-47C6-B4C9-239A675FE558}" type="pres">
      <dgm:prSet presAssocID="{1F65DF8D-221E-4F15-8092-BD390A24D3A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889B019-A2F2-4BBE-B68F-A090C7C3F8EA}" type="pres">
      <dgm:prSet presAssocID="{2AFE2E40-FECB-451B-955D-5218085974C7}" presName="hierRoot1" presStyleCnt="0"/>
      <dgm:spPr/>
    </dgm:pt>
    <dgm:pt modelId="{B6ACF06B-45EF-47C6-97C0-ADD9A7DEEEC5}" type="pres">
      <dgm:prSet presAssocID="{2AFE2E40-FECB-451B-955D-5218085974C7}" presName="composite" presStyleCnt="0"/>
      <dgm:spPr/>
    </dgm:pt>
    <dgm:pt modelId="{C8CDDDE6-2711-4A78-871D-404587722B4E}" type="pres">
      <dgm:prSet presAssocID="{2AFE2E40-FECB-451B-955D-5218085974C7}" presName="background" presStyleLbl="node0" presStyleIdx="0" presStyleCnt="3"/>
      <dgm:spPr/>
    </dgm:pt>
    <dgm:pt modelId="{35A29EB2-DD03-4112-90CA-915B5D0F43B4}" type="pres">
      <dgm:prSet presAssocID="{2AFE2E40-FECB-451B-955D-5218085974C7}" presName="text" presStyleLbl="fgAcc0" presStyleIdx="0" presStyleCnt="3">
        <dgm:presLayoutVars>
          <dgm:chPref val="3"/>
        </dgm:presLayoutVars>
      </dgm:prSet>
      <dgm:spPr/>
    </dgm:pt>
    <dgm:pt modelId="{879D338F-D5D5-48BF-992D-4B6777E15751}" type="pres">
      <dgm:prSet presAssocID="{2AFE2E40-FECB-451B-955D-5218085974C7}" presName="hierChild2" presStyleCnt="0"/>
      <dgm:spPr/>
    </dgm:pt>
    <dgm:pt modelId="{803247B4-EF40-4467-8974-C670FE23B15F}" type="pres">
      <dgm:prSet presAssocID="{C4013ED6-2497-4EED-99F7-E4DB5334ED4B}" presName="hierRoot1" presStyleCnt="0"/>
      <dgm:spPr/>
    </dgm:pt>
    <dgm:pt modelId="{78199F83-8F06-4142-A490-A2E2D9D6E55A}" type="pres">
      <dgm:prSet presAssocID="{C4013ED6-2497-4EED-99F7-E4DB5334ED4B}" presName="composite" presStyleCnt="0"/>
      <dgm:spPr/>
    </dgm:pt>
    <dgm:pt modelId="{8051F65F-26FA-4D1E-9EAA-4C6951D9910E}" type="pres">
      <dgm:prSet presAssocID="{C4013ED6-2497-4EED-99F7-E4DB5334ED4B}" presName="background" presStyleLbl="node0" presStyleIdx="1" presStyleCnt="3"/>
      <dgm:spPr/>
    </dgm:pt>
    <dgm:pt modelId="{D425F0B3-2969-450F-82C8-9DD042AE8F53}" type="pres">
      <dgm:prSet presAssocID="{C4013ED6-2497-4EED-99F7-E4DB5334ED4B}" presName="text" presStyleLbl="fgAcc0" presStyleIdx="1" presStyleCnt="3">
        <dgm:presLayoutVars>
          <dgm:chPref val="3"/>
        </dgm:presLayoutVars>
      </dgm:prSet>
      <dgm:spPr/>
    </dgm:pt>
    <dgm:pt modelId="{AF30DC0B-9FAA-4133-B9E9-2C9D5FDB64BE}" type="pres">
      <dgm:prSet presAssocID="{C4013ED6-2497-4EED-99F7-E4DB5334ED4B}" presName="hierChild2" presStyleCnt="0"/>
      <dgm:spPr/>
    </dgm:pt>
    <dgm:pt modelId="{6F218303-B3CD-4DCD-8574-519FBA32782B}" type="pres">
      <dgm:prSet presAssocID="{D51912B0-C3EF-4171-A1B8-7F8C17A8532A}" presName="hierRoot1" presStyleCnt="0"/>
      <dgm:spPr/>
    </dgm:pt>
    <dgm:pt modelId="{58328675-8AEF-4EB5-B552-B4853320D35F}" type="pres">
      <dgm:prSet presAssocID="{D51912B0-C3EF-4171-A1B8-7F8C17A8532A}" presName="composite" presStyleCnt="0"/>
      <dgm:spPr/>
    </dgm:pt>
    <dgm:pt modelId="{68695B3F-D835-45F0-BD80-92B29AACDB8F}" type="pres">
      <dgm:prSet presAssocID="{D51912B0-C3EF-4171-A1B8-7F8C17A8532A}" presName="background" presStyleLbl="node0" presStyleIdx="2" presStyleCnt="3"/>
      <dgm:spPr/>
    </dgm:pt>
    <dgm:pt modelId="{34539AFE-1A67-4FE5-AFAE-77D1E38663FC}" type="pres">
      <dgm:prSet presAssocID="{D51912B0-C3EF-4171-A1B8-7F8C17A8532A}" presName="text" presStyleLbl="fgAcc0" presStyleIdx="2" presStyleCnt="3">
        <dgm:presLayoutVars>
          <dgm:chPref val="3"/>
        </dgm:presLayoutVars>
      </dgm:prSet>
      <dgm:spPr/>
    </dgm:pt>
    <dgm:pt modelId="{8E9456AA-2912-4A57-B687-4042790A18C7}" type="pres">
      <dgm:prSet presAssocID="{D51912B0-C3EF-4171-A1B8-7F8C17A8532A}" presName="hierChild2" presStyleCnt="0"/>
      <dgm:spPr/>
    </dgm:pt>
  </dgm:ptLst>
  <dgm:cxnLst>
    <dgm:cxn modelId="{54F7E00B-3FC6-44F5-91BC-AB113CC59AA3}" srcId="{1F65DF8D-221E-4F15-8092-BD390A24D3A0}" destId="{D51912B0-C3EF-4171-A1B8-7F8C17A8532A}" srcOrd="2" destOrd="0" parTransId="{C117EE57-BEBB-4CBD-AB6D-459AD74C9365}" sibTransId="{A7738364-EE39-4E78-B3EB-CC7A1F379E58}"/>
    <dgm:cxn modelId="{4DC3C60D-8ACB-4168-BDEF-8BDB404D2AB3}" srcId="{1F65DF8D-221E-4F15-8092-BD390A24D3A0}" destId="{C4013ED6-2497-4EED-99F7-E4DB5334ED4B}" srcOrd="1" destOrd="0" parTransId="{00093002-CFFA-47D5-876F-2140E394BE81}" sibTransId="{956AEA17-51A7-437E-B10D-5C5556D2048E}"/>
    <dgm:cxn modelId="{5DB7FD13-8E5D-4F0A-828D-26B5E8A80FFE}" type="presOf" srcId="{C4013ED6-2497-4EED-99F7-E4DB5334ED4B}" destId="{D425F0B3-2969-450F-82C8-9DD042AE8F53}" srcOrd="0" destOrd="0" presId="urn:microsoft.com/office/officeart/2005/8/layout/hierarchy1"/>
    <dgm:cxn modelId="{8A1FAB31-38FC-44FA-A7B8-DEDF0EDBB61A}" type="presOf" srcId="{2AFE2E40-FECB-451B-955D-5218085974C7}" destId="{35A29EB2-DD03-4112-90CA-915B5D0F43B4}" srcOrd="0" destOrd="0" presId="urn:microsoft.com/office/officeart/2005/8/layout/hierarchy1"/>
    <dgm:cxn modelId="{993F4B74-FF78-4CCA-A862-0B765D34088E}" type="presOf" srcId="{1F65DF8D-221E-4F15-8092-BD390A24D3A0}" destId="{88D887E7-AFA0-47C6-B4C9-239A675FE558}" srcOrd="0" destOrd="0" presId="urn:microsoft.com/office/officeart/2005/8/layout/hierarchy1"/>
    <dgm:cxn modelId="{EA10DD97-1AD7-4610-8CFD-770EE0FAB0A9}" type="presOf" srcId="{D51912B0-C3EF-4171-A1B8-7F8C17A8532A}" destId="{34539AFE-1A67-4FE5-AFAE-77D1E38663FC}" srcOrd="0" destOrd="0" presId="urn:microsoft.com/office/officeart/2005/8/layout/hierarchy1"/>
    <dgm:cxn modelId="{D668DDED-FB99-4162-A7CD-197EBEEA595C}" srcId="{1F65DF8D-221E-4F15-8092-BD390A24D3A0}" destId="{2AFE2E40-FECB-451B-955D-5218085974C7}" srcOrd="0" destOrd="0" parTransId="{926098BF-FC6D-40B7-950B-A6215AD80309}" sibTransId="{A920C928-4111-4DF3-BAB4-46CD8462EE97}"/>
    <dgm:cxn modelId="{940D2453-588D-401D-80CF-FF889FB0589A}" type="presParOf" srcId="{88D887E7-AFA0-47C6-B4C9-239A675FE558}" destId="{4889B019-A2F2-4BBE-B68F-A090C7C3F8EA}" srcOrd="0" destOrd="0" presId="urn:microsoft.com/office/officeart/2005/8/layout/hierarchy1"/>
    <dgm:cxn modelId="{5774CD2D-D690-4751-B9C5-A4B6B9CA05B4}" type="presParOf" srcId="{4889B019-A2F2-4BBE-B68F-A090C7C3F8EA}" destId="{B6ACF06B-45EF-47C6-97C0-ADD9A7DEEEC5}" srcOrd="0" destOrd="0" presId="urn:microsoft.com/office/officeart/2005/8/layout/hierarchy1"/>
    <dgm:cxn modelId="{3ADF1A88-7634-4C13-8053-FD2EBE1BE1DA}" type="presParOf" srcId="{B6ACF06B-45EF-47C6-97C0-ADD9A7DEEEC5}" destId="{C8CDDDE6-2711-4A78-871D-404587722B4E}" srcOrd="0" destOrd="0" presId="urn:microsoft.com/office/officeart/2005/8/layout/hierarchy1"/>
    <dgm:cxn modelId="{4B5C4F78-FE7D-4CDD-A04D-A1CE6D4A6ABC}" type="presParOf" srcId="{B6ACF06B-45EF-47C6-97C0-ADD9A7DEEEC5}" destId="{35A29EB2-DD03-4112-90CA-915B5D0F43B4}" srcOrd="1" destOrd="0" presId="urn:microsoft.com/office/officeart/2005/8/layout/hierarchy1"/>
    <dgm:cxn modelId="{1ADC3851-2E7B-4BDC-B8FF-EF87C905DBD2}" type="presParOf" srcId="{4889B019-A2F2-4BBE-B68F-A090C7C3F8EA}" destId="{879D338F-D5D5-48BF-992D-4B6777E15751}" srcOrd="1" destOrd="0" presId="urn:microsoft.com/office/officeart/2005/8/layout/hierarchy1"/>
    <dgm:cxn modelId="{33045684-91E9-4BEF-B717-E2F63DF6C47B}" type="presParOf" srcId="{88D887E7-AFA0-47C6-B4C9-239A675FE558}" destId="{803247B4-EF40-4467-8974-C670FE23B15F}" srcOrd="1" destOrd="0" presId="urn:microsoft.com/office/officeart/2005/8/layout/hierarchy1"/>
    <dgm:cxn modelId="{3C67EF04-476C-4407-B8B0-42E651825310}" type="presParOf" srcId="{803247B4-EF40-4467-8974-C670FE23B15F}" destId="{78199F83-8F06-4142-A490-A2E2D9D6E55A}" srcOrd="0" destOrd="0" presId="urn:microsoft.com/office/officeart/2005/8/layout/hierarchy1"/>
    <dgm:cxn modelId="{B0362815-0987-4496-8E70-3D840AD92DAB}" type="presParOf" srcId="{78199F83-8F06-4142-A490-A2E2D9D6E55A}" destId="{8051F65F-26FA-4D1E-9EAA-4C6951D9910E}" srcOrd="0" destOrd="0" presId="urn:microsoft.com/office/officeart/2005/8/layout/hierarchy1"/>
    <dgm:cxn modelId="{D6472177-58F5-415F-B0EF-F783D4B0BDE0}" type="presParOf" srcId="{78199F83-8F06-4142-A490-A2E2D9D6E55A}" destId="{D425F0B3-2969-450F-82C8-9DD042AE8F53}" srcOrd="1" destOrd="0" presId="urn:microsoft.com/office/officeart/2005/8/layout/hierarchy1"/>
    <dgm:cxn modelId="{30D075E1-9E05-4B81-B02C-7AEBA55DCC8F}" type="presParOf" srcId="{803247B4-EF40-4467-8974-C670FE23B15F}" destId="{AF30DC0B-9FAA-4133-B9E9-2C9D5FDB64BE}" srcOrd="1" destOrd="0" presId="urn:microsoft.com/office/officeart/2005/8/layout/hierarchy1"/>
    <dgm:cxn modelId="{4144D645-8C08-4EDD-9F9D-C8CCB23984EF}" type="presParOf" srcId="{88D887E7-AFA0-47C6-B4C9-239A675FE558}" destId="{6F218303-B3CD-4DCD-8574-519FBA32782B}" srcOrd="2" destOrd="0" presId="urn:microsoft.com/office/officeart/2005/8/layout/hierarchy1"/>
    <dgm:cxn modelId="{388EAC45-342B-41E5-B9F9-366304CF3EC6}" type="presParOf" srcId="{6F218303-B3CD-4DCD-8574-519FBA32782B}" destId="{58328675-8AEF-4EB5-B552-B4853320D35F}" srcOrd="0" destOrd="0" presId="urn:microsoft.com/office/officeart/2005/8/layout/hierarchy1"/>
    <dgm:cxn modelId="{54BFEF46-0B8F-41E5-A889-5AAD4B474283}" type="presParOf" srcId="{58328675-8AEF-4EB5-B552-B4853320D35F}" destId="{68695B3F-D835-45F0-BD80-92B29AACDB8F}" srcOrd="0" destOrd="0" presId="urn:microsoft.com/office/officeart/2005/8/layout/hierarchy1"/>
    <dgm:cxn modelId="{82EDCF73-B7DF-4C24-B8BF-5B0FFE20BCCA}" type="presParOf" srcId="{58328675-8AEF-4EB5-B552-B4853320D35F}" destId="{34539AFE-1A67-4FE5-AFAE-77D1E38663FC}" srcOrd="1" destOrd="0" presId="urn:microsoft.com/office/officeart/2005/8/layout/hierarchy1"/>
    <dgm:cxn modelId="{3A11B6E7-E402-4CEB-A733-16A65D821A83}" type="presParOf" srcId="{6F218303-B3CD-4DCD-8574-519FBA32782B}" destId="{8E9456AA-2912-4A57-B687-4042790A18C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9108BE-EE86-431B-9E07-A46F15C467E7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B32C5EB-B1A3-4CDA-B8A7-7ECB07FADCAD}">
      <dgm:prSet/>
      <dgm:spPr/>
      <dgm:t>
        <a:bodyPr/>
        <a:lstStyle/>
        <a:p>
          <a:r>
            <a:rPr lang="pl-PL"/>
            <a:t>badanie form rozumowań niezawodnych</a:t>
          </a:r>
          <a:endParaRPr lang="en-US"/>
        </a:p>
      </dgm:t>
    </dgm:pt>
    <dgm:pt modelId="{65DF9475-3662-43DE-816E-FA136374C9CB}" type="parTrans" cxnId="{58B3EB05-7BC9-428A-81AB-3B5467FAA695}">
      <dgm:prSet/>
      <dgm:spPr/>
      <dgm:t>
        <a:bodyPr/>
        <a:lstStyle/>
        <a:p>
          <a:endParaRPr lang="en-US"/>
        </a:p>
      </dgm:t>
    </dgm:pt>
    <dgm:pt modelId="{AF4C6100-267F-46FF-BE57-71BBA8F486E6}" type="sibTrans" cxnId="{58B3EB05-7BC9-428A-81AB-3B5467FAA695}">
      <dgm:prSet/>
      <dgm:spPr/>
      <dgm:t>
        <a:bodyPr/>
        <a:lstStyle/>
        <a:p>
          <a:endParaRPr lang="en-US"/>
        </a:p>
      </dgm:t>
    </dgm:pt>
    <dgm:pt modelId="{FAAF5DE7-B230-4075-98DC-83ACB8626506}">
      <dgm:prSet/>
      <dgm:spPr/>
      <dgm:t>
        <a:bodyPr/>
        <a:lstStyle/>
        <a:p>
          <a:r>
            <a:rPr lang="pl-PL"/>
            <a:t>ograniczone zastosowanie w humanistyce</a:t>
          </a:r>
          <a:endParaRPr lang="en-US"/>
        </a:p>
      </dgm:t>
    </dgm:pt>
    <dgm:pt modelId="{D8BAF986-FBE9-4EDA-B31C-EA14A8ACF128}" type="parTrans" cxnId="{0C211F42-9D1E-4E0F-8D5D-5E2933703F49}">
      <dgm:prSet/>
      <dgm:spPr/>
      <dgm:t>
        <a:bodyPr/>
        <a:lstStyle/>
        <a:p>
          <a:endParaRPr lang="en-US"/>
        </a:p>
      </dgm:t>
    </dgm:pt>
    <dgm:pt modelId="{113696DD-2F28-4336-A907-0939A60473EF}" type="sibTrans" cxnId="{0C211F42-9D1E-4E0F-8D5D-5E2933703F49}">
      <dgm:prSet/>
      <dgm:spPr/>
      <dgm:t>
        <a:bodyPr/>
        <a:lstStyle/>
        <a:p>
          <a:endParaRPr lang="en-US"/>
        </a:p>
      </dgm:t>
    </dgm:pt>
    <dgm:pt modelId="{5C715EB1-7B75-4E44-BDCF-4E949F81815A}">
      <dgm:prSet/>
      <dgm:spPr/>
      <dgm:t>
        <a:bodyPr/>
        <a:lstStyle/>
        <a:p>
          <a:r>
            <a:rPr lang="pl-PL"/>
            <a:t>posługiwanie się sztucznym językiem</a:t>
          </a:r>
          <a:endParaRPr lang="en-US"/>
        </a:p>
      </dgm:t>
    </dgm:pt>
    <dgm:pt modelId="{25C231EE-DDA9-4D5A-BDED-6EFCD4EA133F}" type="parTrans" cxnId="{DAF8591B-98CB-4705-B771-5EC60FA4E7B3}">
      <dgm:prSet/>
      <dgm:spPr/>
      <dgm:t>
        <a:bodyPr/>
        <a:lstStyle/>
        <a:p>
          <a:endParaRPr lang="en-US"/>
        </a:p>
      </dgm:t>
    </dgm:pt>
    <dgm:pt modelId="{41C1F8DD-823E-4B33-93AB-C2551BA1AB82}" type="sibTrans" cxnId="{DAF8591B-98CB-4705-B771-5EC60FA4E7B3}">
      <dgm:prSet/>
      <dgm:spPr/>
      <dgm:t>
        <a:bodyPr/>
        <a:lstStyle/>
        <a:p>
          <a:endParaRPr lang="en-US"/>
        </a:p>
      </dgm:t>
    </dgm:pt>
    <dgm:pt modelId="{E2B13D3B-5930-4503-9163-A1BA3C3F7140}" type="pres">
      <dgm:prSet presAssocID="{479108BE-EE86-431B-9E07-A46F15C467E7}" presName="diagram" presStyleCnt="0">
        <dgm:presLayoutVars>
          <dgm:dir/>
          <dgm:resizeHandles val="exact"/>
        </dgm:presLayoutVars>
      </dgm:prSet>
      <dgm:spPr/>
    </dgm:pt>
    <dgm:pt modelId="{865BCA35-004B-483D-B4DE-EC0C32E4163A}" type="pres">
      <dgm:prSet presAssocID="{9B32C5EB-B1A3-4CDA-B8A7-7ECB07FADCAD}" presName="node" presStyleLbl="node1" presStyleIdx="0" presStyleCnt="3">
        <dgm:presLayoutVars>
          <dgm:bulletEnabled val="1"/>
        </dgm:presLayoutVars>
      </dgm:prSet>
      <dgm:spPr/>
    </dgm:pt>
    <dgm:pt modelId="{8D8864C4-B156-44FB-B8A1-CADA3FF4FCFF}" type="pres">
      <dgm:prSet presAssocID="{AF4C6100-267F-46FF-BE57-71BBA8F486E6}" presName="sibTrans" presStyleCnt="0"/>
      <dgm:spPr/>
    </dgm:pt>
    <dgm:pt modelId="{BCE150E7-3834-4270-AB38-CC3857340508}" type="pres">
      <dgm:prSet presAssocID="{FAAF5DE7-B230-4075-98DC-83ACB8626506}" presName="node" presStyleLbl="node1" presStyleIdx="1" presStyleCnt="3">
        <dgm:presLayoutVars>
          <dgm:bulletEnabled val="1"/>
        </dgm:presLayoutVars>
      </dgm:prSet>
      <dgm:spPr/>
    </dgm:pt>
    <dgm:pt modelId="{9A3DE515-0B84-4734-8035-0519F19E3F0B}" type="pres">
      <dgm:prSet presAssocID="{113696DD-2F28-4336-A907-0939A60473EF}" presName="sibTrans" presStyleCnt="0"/>
      <dgm:spPr/>
    </dgm:pt>
    <dgm:pt modelId="{8729865D-4F58-439B-9748-4BEC3BC01B62}" type="pres">
      <dgm:prSet presAssocID="{5C715EB1-7B75-4E44-BDCF-4E949F81815A}" presName="node" presStyleLbl="node1" presStyleIdx="2" presStyleCnt="3">
        <dgm:presLayoutVars>
          <dgm:bulletEnabled val="1"/>
        </dgm:presLayoutVars>
      </dgm:prSet>
      <dgm:spPr/>
    </dgm:pt>
  </dgm:ptLst>
  <dgm:cxnLst>
    <dgm:cxn modelId="{58B3EB05-7BC9-428A-81AB-3B5467FAA695}" srcId="{479108BE-EE86-431B-9E07-A46F15C467E7}" destId="{9B32C5EB-B1A3-4CDA-B8A7-7ECB07FADCAD}" srcOrd="0" destOrd="0" parTransId="{65DF9475-3662-43DE-816E-FA136374C9CB}" sibTransId="{AF4C6100-267F-46FF-BE57-71BBA8F486E6}"/>
    <dgm:cxn modelId="{DAF8591B-98CB-4705-B771-5EC60FA4E7B3}" srcId="{479108BE-EE86-431B-9E07-A46F15C467E7}" destId="{5C715EB1-7B75-4E44-BDCF-4E949F81815A}" srcOrd="2" destOrd="0" parTransId="{25C231EE-DDA9-4D5A-BDED-6EFCD4EA133F}" sibTransId="{41C1F8DD-823E-4B33-93AB-C2551BA1AB82}"/>
    <dgm:cxn modelId="{0C211F42-9D1E-4E0F-8D5D-5E2933703F49}" srcId="{479108BE-EE86-431B-9E07-A46F15C467E7}" destId="{FAAF5DE7-B230-4075-98DC-83ACB8626506}" srcOrd="1" destOrd="0" parTransId="{D8BAF986-FBE9-4EDA-B31C-EA14A8ACF128}" sibTransId="{113696DD-2F28-4336-A907-0939A60473EF}"/>
    <dgm:cxn modelId="{6D43FE70-BEC1-4137-9AB9-E9E0E5149394}" type="presOf" srcId="{5C715EB1-7B75-4E44-BDCF-4E949F81815A}" destId="{8729865D-4F58-439B-9748-4BEC3BC01B62}" srcOrd="0" destOrd="0" presId="urn:microsoft.com/office/officeart/2005/8/layout/default"/>
    <dgm:cxn modelId="{F0B57D54-E4B1-487D-999A-D3AA6E62B204}" type="presOf" srcId="{9B32C5EB-B1A3-4CDA-B8A7-7ECB07FADCAD}" destId="{865BCA35-004B-483D-B4DE-EC0C32E4163A}" srcOrd="0" destOrd="0" presId="urn:microsoft.com/office/officeart/2005/8/layout/default"/>
    <dgm:cxn modelId="{07E1A6AC-0C3A-4E9F-BCD8-13822637FEBE}" type="presOf" srcId="{479108BE-EE86-431B-9E07-A46F15C467E7}" destId="{E2B13D3B-5930-4503-9163-A1BA3C3F7140}" srcOrd="0" destOrd="0" presId="urn:microsoft.com/office/officeart/2005/8/layout/default"/>
    <dgm:cxn modelId="{966C28FB-BD53-48CC-8A1A-7DA1987C902F}" type="presOf" srcId="{FAAF5DE7-B230-4075-98DC-83ACB8626506}" destId="{BCE150E7-3834-4270-AB38-CC3857340508}" srcOrd="0" destOrd="0" presId="urn:microsoft.com/office/officeart/2005/8/layout/default"/>
    <dgm:cxn modelId="{45968258-30C2-45FA-8E21-7284EB6EC025}" type="presParOf" srcId="{E2B13D3B-5930-4503-9163-A1BA3C3F7140}" destId="{865BCA35-004B-483D-B4DE-EC0C32E4163A}" srcOrd="0" destOrd="0" presId="urn:microsoft.com/office/officeart/2005/8/layout/default"/>
    <dgm:cxn modelId="{65AB695E-ADC5-4619-85AF-A0CC4AC82C39}" type="presParOf" srcId="{E2B13D3B-5930-4503-9163-A1BA3C3F7140}" destId="{8D8864C4-B156-44FB-B8A1-CADA3FF4FCFF}" srcOrd="1" destOrd="0" presId="urn:microsoft.com/office/officeart/2005/8/layout/default"/>
    <dgm:cxn modelId="{8DB86F3A-B557-4FCD-8300-77EE86C3742B}" type="presParOf" srcId="{E2B13D3B-5930-4503-9163-A1BA3C3F7140}" destId="{BCE150E7-3834-4270-AB38-CC3857340508}" srcOrd="2" destOrd="0" presId="urn:microsoft.com/office/officeart/2005/8/layout/default"/>
    <dgm:cxn modelId="{E157BA5C-B081-4F4B-959E-E38AF31E781F}" type="presParOf" srcId="{E2B13D3B-5930-4503-9163-A1BA3C3F7140}" destId="{9A3DE515-0B84-4734-8035-0519F19E3F0B}" srcOrd="3" destOrd="0" presId="urn:microsoft.com/office/officeart/2005/8/layout/default"/>
    <dgm:cxn modelId="{18274BCF-7945-4B40-9727-50F25F0CB180}" type="presParOf" srcId="{E2B13D3B-5930-4503-9163-A1BA3C3F7140}" destId="{8729865D-4F58-439B-9748-4BEC3BC01B6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385696-D0E1-4D1E-90FB-3DE2E0EACC77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85B3412-B810-44B7-B751-118DF58BE814}">
      <dgm:prSet/>
      <dgm:spPr/>
      <dgm:t>
        <a:bodyPr/>
        <a:lstStyle/>
        <a:p>
          <a:r>
            <a:rPr lang="pl-PL"/>
            <a:t>logika prawnicza jako zastosowanie logiki ogólnej do prawa</a:t>
          </a:r>
          <a:endParaRPr lang="en-US"/>
        </a:p>
      </dgm:t>
    </dgm:pt>
    <dgm:pt modelId="{30E77998-3A41-4C54-98D4-F288B9EFE2DB}" type="parTrans" cxnId="{87060D0F-A9E6-4811-8D27-252353982020}">
      <dgm:prSet/>
      <dgm:spPr/>
      <dgm:t>
        <a:bodyPr/>
        <a:lstStyle/>
        <a:p>
          <a:endParaRPr lang="en-US"/>
        </a:p>
      </dgm:t>
    </dgm:pt>
    <dgm:pt modelId="{033C44FD-AF5D-4307-A7EB-BB274876DE2E}" type="sibTrans" cxnId="{87060D0F-A9E6-4811-8D27-252353982020}">
      <dgm:prSet/>
      <dgm:spPr/>
      <dgm:t>
        <a:bodyPr/>
        <a:lstStyle/>
        <a:p>
          <a:endParaRPr lang="en-US"/>
        </a:p>
      </dgm:t>
    </dgm:pt>
    <dgm:pt modelId="{DA805D89-C742-4EE7-8CE5-7E6714ABE1E3}">
      <dgm:prSet/>
      <dgm:spPr/>
      <dgm:t>
        <a:bodyPr/>
        <a:lstStyle/>
        <a:p>
          <a:r>
            <a:rPr lang="pl-PL"/>
            <a:t>logika prawnicza jako logika topiczna</a:t>
          </a:r>
          <a:endParaRPr lang="en-US"/>
        </a:p>
      </dgm:t>
    </dgm:pt>
    <dgm:pt modelId="{AD3B3FDD-CC81-4B9D-ACE3-65CE6A30D720}" type="parTrans" cxnId="{3D61E570-9A2D-4487-B0F4-4907ECFFF853}">
      <dgm:prSet/>
      <dgm:spPr/>
      <dgm:t>
        <a:bodyPr/>
        <a:lstStyle/>
        <a:p>
          <a:endParaRPr lang="en-US"/>
        </a:p>
      </dgm:t>
    </dgm:pt>
    <dgm:pt modelId="{7621A513-072F-4864-9712-E398A83C814F}" type="sibTrans" cxnId="{3D61E570-9A2D-4487-B0F4-4907ECFFF853}">
      <dgm:prSet/>
      <dgm:spPr/>
      <dgm:t>
        <a:bodyPr/>
        <a:lstStyle/>
        <a:p>
          <a:endParaRPr lang="en-US"/>
        </a:p>
      </dgm:t>
    </dgm:pt>
    <dgm:pt modelId="{056E1BC1-4B81-4809-B093-664240DE6A01}" type="pres">
      <dgm:prSet presAssocID="{64385696-D0E1-4D1E-90FB-3DE2E0EACC77}" presName="diagram" presStyleCnt="0">
        <dgm:presLayoutVars>
          <dgm:dir/>
          <dgm:resizeHandles val="exact"/>
        </dgm:presLayoutVars>
      </dgm:prSet>
      <dgm:spPr/>
    </dgm:pt>
    <dgm:pt modelId="{D8B342DD-483F-4C81-BA3C-5E43117552F6}" type="pres">
      <dgm:prSet presAssocID="{185B3412-B810-44B7-B751-118DF58BE814}" presName="node" presStyleLbl="node1" presStyleIdx="0" presStyleCnt="2">
        <dgm:presLayoutVars>
          <dgm:bulletEnabled val="1"/>
        </dgm:presLayoutVars>
      </dgm:prSet>
      <dgm:spPr/>
    </dgm:pt>
    <dgm:pt modelId="{993F67AA-83B0-450A-925C-5221CB1C30A1}" type="pres">
      <dgm:prSet presAssocID="{033C44FD-AF5D-4307-A7EB-BB274876DE2E}" presName="sibTrans" presStyleCnt="0"/>
      <dgm:spPr/>
    </dgm:pt>
    <dgm:pt modelId="{EF40B6E1-B7DE-4598-A1B4-C4E176E51F4E}" type="pres">
      <dgm:prSet presAssocID="{DA805D89-C742-4EE7-8CE5-7E6714ABE1E3}" presName="node" presStyleLbl="node1" presStyleIdx="1" presStyleCnt="2">
        <dgm:presLayoutVars>
          <dgm:bulletEnabled val="1"/>
        </dgm:presLayoutVars>
      </dgm:prSet>
      <dgm:spPr/>
    </dgm:pt>
  </dgm:ptLst>
  <dgm:cxnLst>
    <dgm:cxn modelId="{87060D0F-A9E6-4811-8D27-252353982020}" srcId="{64385696-D0E1-4D1E-90FB-3DE2E0EACC77}" destId="{185B3412-B810-44B7-B751-118DF58BE814}" srcOrd="0" destOrd="0" parTransId="{30E77998-3A41-4C54-98D4-F288B9EFE2DB}" sibTransId="{033C44FD-AF5D-4307-A7EB-BB274876DE2E}"/>
    <dgm:cxn modelId="{3AF5D362-D181-4552-A6FA-510D779874A4}" type="presOf" srcId="{185B3412-B810-44B7-B751-118DF58BE814}" destId="{D8B342DD-483F-4C81-BA3C-5E43117552F6}" srcOrd="0" destOrd="0" presId="urn:microsoft.com/office/officeart/2005/8/layout/default"/>
    <dgm:cxn modelId="{6457A563-15CB-4BD3-8B40-E2EAAC207383}" type="presOf" srcId="{DA805D89-C742-4EE7-8CE5-7E6714ABE1E3}" destId="{EF40B6E1-B7DE-4598-A1B4-C4E176E51F4E}" srcOrd="0" destOrd="0" presId="urn:microsoft.com/office/officeart/2005/8/layout/default"/>
    <dgm:cxn modelId="{3D61E570-9A2D-4487-B0F4-4907ECFFF853}" srcId="{64385696-D0E1-4D1E-90FB-3DE2E0EACC77}" destId="{DA805D89-C742-4EE7-8CE5-7E6714ABE1E3}" srcOrd="1" destOrd="0" parTransId="{AD3B3FDD-CC81-4B9D-ACE3-65CE6A30D720}" sibTransId="{7621A513-072F-4864-9712-E398A83C814F}"/>
    <dgm:cxn modelId="{D4CFF2D6-C3E0-414C-8868-B1038DC23AEA}" type="presOf" srcId="{64385696-D0E1-4D1E-90FB-3DE2E0EACC77}" destId="{056E1BC1-4B81-4809-B093-664240DE6A01}" srcOrd="0" destOrd="0" presId="urn:microsoft.com/office/officeart/2005/8/layout/default"/>
    <dgm:cxn modelId="{64C72FF1-B8F9-456E-9CE4-C225F81BCC89}" type="presParOf" srcId="{056E1BC1-4B81-4809-B093-664240DE6A01}" destId="{D8B342DD-483F-4C81-BA3C-5E43117552F6}" srcOrd="0" destOrd="0" presId="urn:microsoft.com/office/officeart/2005/8/layout/default"/>
    <dgm:cxn modelId="{295AA4B4-E0CF-428C-B7B1-6CB6ED6A079F}" type="presParOf" srcId="{056E1BC1-4B81-4809-B093-664240DE6A01}" destId="{993F67AA-83B0-450A-925C-5221CB1C30A1}" srcOrd="1" destOrd="0" presId="urn:microsoft.com/office/officeart/2005/8/layout/default"/>
    <dgm:cxn modelId="{2E1E5FEF-DD68-4716-8A8D-FBF9531EF005}" type="presParOf" srcId="{056E1BC1-4B81-4809-B093-664240DE6A01}" destId="{EF40B6E1-B7DE-4598-A1B4-C4E176E51F4E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6FD41D-042C-4BE9-B08C-B0B5474DF25E}" type="doc">
      <dgm:prSet loTypeId="urn:microsoft.com/office/officeart/2005/8/layout/hierarchy1" loCatId="hierarchy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64B40A2D-A10A-4281-8C85-E5351F2E339A}">
      <dgm:prSet/>
      <dgm:spPr/>
      <dgm:t>
        <a:bodyPr/>
        <a:lstStyle/>
        <a:p>
          <a:r>
            <a:rPr lang="pl-PL"/>
            <a:t>łączenie krytyczności z otwartością</a:t>
          </a:r>
          <a:endParaRPr lang="en-US"/>
        </a:p>
      </dgm:t>
    </dgm:pt>
    <dgm:pt modelId="{8E0F9C71-01EF-4623-A2C3-359678DEB738}" type="parTrans" cxnId="{22713B6C-75B2-428E-BB5D-CA2EBF34E1E0}">
      <dgm:prSet/>
      <dgm:spPr/>
      <dgm:t>
        <a:bodyPr/>
        <a:lstStyle/>
        <a:p>
          <a:endParaRPr lang="en-US"/>
        </a:p>
      </dgm:t>
    </dgm:pt>
    <dgm:pt modelId="{D4CDA7FC-CFEF-45A9-A5A0-B917779EDC9E}" type="sibTrans" cxnId="{22713B6C-75B2-428E-BB5D-CA2EBF34E1E0}">
      <dgm:prSet/>
      <dgm:spPr/>
      <dgm:t>
        <a:bodyPr/>
        <a:lstStyle/>
        <a:p>
          <a:endParaRPr lang="en-US"/>
        </a:p>
      </dgm:t>
    </dgm:pt>
    <dgm:pt modelId="{8C8DE2C6-5E6D-441E-A4C6-2AEB2A1FA16E}">
      <dgm:prSet/>
      <dgm:spPr/>
      <dgm:t>
        <a:bodyPr/>
        <a:lstStyle/>
        <a:p>
          <a:r>
            <a:rPr lang="pl-PL" dirty="0"/>
            <a:t>akceptacja interpretacyjnego i argumentacyjnego charakteru prawa</a:t>
          </a:r>
          <a:endParaRPr lang="en-US" dirty="0"/>
        </a:p>
      </dgm:t>
    </dgm:pt>
    <dgm:pt modelId="{C4C8623C-0072-4452-94D4-27BFB6DB45CC}" type="parTrans" cxnId="{2474F910-8725-4C4B-84D0-3C66EBFF1ABB}">
      <dgm:prSet/>
      <dgm:spPr/>
      <dgm:t>
        <a:bodyPr/>
        <a:lstStyle/>
        <a:p>
          <a:endParaRPr lang="en-US"/>
        </a:p>
      </dgm:t>
    </dgm:pt>
    <dgm:pt modelId="{A5708D31-2FA9-48EA-9613-6A030C53FBB3}" type="sibTrans" cxnId="{2474F910-8725-4C4B-84D0-3C66EBFF1ABB}">
      <dgm:prSet/>
      <dgm:spPr/>
      <dgm:t>
        <a:bodyPr/>
        <a:lstStyle/>
        <a:p>
          <a:endParaRPr lang="en-US"/>
        </a:p>
      </dgm:t>
    </dgm:pt>
    <dgm:pt modelId="{72A84320-B2B1-43C5-AFA6-FF4E7F13C405}" type="pres">
      <dgm:prSet presAssocID="{C16FD41D-042C-4BE9-B08C-B0B5474DF25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DB52AB1-D3D6-4E76-99B8-0655BCFF81BC}" type="pres">
      <dgm:prSet presAssocID="{64B40A2D-A10A-4281-8C85-E5351F2E339A}" presName="hierRoot1" presStyleCnt="0"/>
      <dgm:spPr/>
    </dgm:pt>
    <dgm:pt modelId="{721B2FE3-9E8D-440B-BB86-48FCE90CBCC7}" type="pres">
      <dgm:prSet presAssocID="{64B40A2D-A10A-4281-8C85-E5351F2E339A}" presName="composite" presStyleCnt="0"/>
      <dgm:spPr/>
    </dgm:pt>
    <dgm:pt modelId="{207C4A87-C537-43DF-87CE-BCA311AA824F}" type="pres">
      <dgm:prSet presAssocID="{64B40A2D-A10A-4281-8C85-E5351F2E339A}" presName="background" presStyleLbl="node0" presStyleIdx="0" presStyleCnt="2"/>
      <dgm:spPr/>
    </dgm:pt>
    <dgm:pt modelId="{580D3EA9-B234-4AA7-A70D-976A28144EF0}" type="pres">
      <dgm:prSet presAssocID="{64B40A2D-A10A-4281-8C85-E5351F2E339A}" presName="text" presStyleLbl="fgAcc0" presStyleIdx="0" presStyleCnt="2">
        <dgm:presLayoutVars>
          <dgm:chPref val="3"/>
        </dgm:presLayoutVars>
      </dgm:prSet>
      <dgm:spPr/>
    </dgm:pt>
    <dgm:pt modelId="{9C844638-DCCD-445E-B3BA-DD20D0F2AB3B}" type="pres">
      <dgm:prSet presAssocID="{64B40A2D-A10A-4281-8C85-E5351F2E339A}" presName="hierChild2" presStyleCnt="0"/>
      <dgm:spPr/>
    </dgm:pt>
    <dgm:pt modelId="{ADFD13DF-F26F-4DBA-8F10-1742999505B6}" type="pres">
      <dgm:prSet presAssocID="{8C8DE2C6-5E6D-441E-A4C6-2AEB2A1FA16E}" presName="hierRoot1" presStyleCnt="0"/>
      <dgm:spPr/>
    </dgm:pt>
    <dgm:pt modelId="{A0BC07D5-A1A7-4198-A156-1BDA59CABD0E}" type="pres">
      <dgm:prSet presAssocID="{8C8DE2C6-5E6D-441E-A4C6-2AEB2A1FA16E}" presName="composite" presStyleCnt="0"/>
      <dgm:spPr/>
    </dgm:pt>
    <dgm:pt modelId="{FDE55604-D515-444E-A167-82A0517556EF}" type="pres">
      <dgm:prSet presAssocID="{8C8DE2C6-5E6D-441E-A4C6-2AEB2A1FA16E}" presName="background" presStyleLbl="node0" presStyleIdx="1" presStyleCnt="2"/>
      <dgm:spPr/>
    </dgm:pt>
    <dgm:pt modelId="{CFCEB3CB-D5E4-4E6A-B8D0-3489B4A04CA5}" type="pres">
      <dgm:prSet presAssocID="{8C8DE2C6-5E6D-441E-A4C6-2AEB2A1FA16E}" presName="text" presStyleLbl="fgAcc0" presStyleIdx="1" presStyleCnt="2">
        <dgm:presLayoutVars>
          <dgm:chPref val="3"/>
        </dgm:presLayoutVars>
      </dgm:prSet>
      <dgm:spPr/>
    </dgm:pt>
    <dgm:pt modelId="{76280126-C068-406A-914E-E5F0C2C2991B}" type="pres">
      <dgm:prSet presAssocID="{8C8DE2C6-5E6D-441E-A4C6-2AEB2A1FA16E}" presName="hierChild2" presStyleCnt="0"/>
      <dgm:spPr/>
    </dgm:pt>
  </dgm:ptLst>
  <dgm:cxnLst>
    <dgm:cxn modelId="{41824D02-7968-49F4-8C13-EE1F0ED88C28}" type="presOf" srcId="{C16FD41D-042C-4BE9-B08C-B0B5474DF25E}" destId="{72A84320-B2B1-43C5-AFA6-FF4E7F13C405}" srcOrd="0" destOrd="0" presId="urn:microsoft.com/office/officeart/2005/8/layout/hierarchy1"/>
    <dgm:cxn modelId="{2474F910-8725-4C4B-84D0-3C66EBFF1ABB}" srcId="{C16FD41D-042C-4BE9-B08C-B0B5474DF25E}" destId="{8C8DE2C6-5E6D-441E-A4C6-2AEB2A1FA16E}" srcOrd="1" destOrd="0" parTransId="{C4C8623C-0072-4452-94D4-27BFB6DB45CC}" sibTransId="{A5708D31-2FA9-48EA-9613-6A030C53FBB3}"/>
    <dgm:cxn modelId="{22713B6C-75B2-428E-BB5D-CA2EBF34E1E0}" srcId="{C16FD41D-042C-4BE9-B08C-B0B5474DF25E}" destId="{64B40A2D-A10A-4281-8C85-E5351F2E339A}" srcOrd="0" destOrd="0" parTransId="{8E0F9C71-01EF-4623-A2C3-359678DEB738}" sibTransId="{D4CDA7FC-CFEF-45A9-A5A0-B917779EDC9E}"/>
    <dgm:cxn modelId="{C9CC554C-34F0-4F48-B474-8FBE84F79CF5}" type="presOf" srcId="{8C8DE2C6-5E6D-441E-A4C6-2AEB2A1FA16E}" destId="{CFCEB3CB-D5E4-4E6A-B8D0-3489B4A04CA5}" srcOrd="0" destOrd="0" presId="urn:microsoft.com/office/officeart/2005/8/layout/hierarchy1"/>
    <dgm:cxn modelId="{5C7B7399-9730-43BF-8A76-B0924699510F}" type="presOf" srcId="{64B40A2D-A10A-4281-8C85-E5351F2E339A}" destId="{580D3EA9-B234-4AA7-A70D-976A28144EF0}" srcOrd="0" destOrd="0" presId="urn:microsoft.com/office/officeart/2005/8/layout/hierarchy1"/>
    <dgm:cxn modelId="{6E1DABFE-588B-4DF0-BD9B-21F8CAF171BD}" type="presParOf" srcId="{72A84320-B2B1-43C5-AFA6-FF4E7F13C405}" destId="{4DB52AB1-D3D6-4E76-99B8-0655BCFF81BC}" srcOrd="0" destOrd="0" presId="urn:microsoft.com/office/officeart/2005/8/layout/hierarchy1"/>
    <dgm:cxn modelId="{3DB63EBF-B797-4E97-A917-31EA8FCCE760}" type="presParOf" srcId="{4DB52AB1-D3D6-4E76-99B8-0655BCFF81BC}" destId="{721B2FE3-9E8D-440B-BB86-48FCE90CBCC7}" srcOrd="0" destOrd="0" presId="urn:microsoft.com/office/officeart/2005/8/layout/hierarchy1"/>
    <dgm:cxn modelId="{70039B0A-6A78-49DB-A903-30FEDE5741BB}" type="presParOf" srcId="{721B2FE3-9E8D-440B-BB86-48FCE90CBCC7}" destId="{207C4A87-C537-43DF-87CE-BCA311AA824F}" srcOrd="0" destOrd="0" presId="urn:microsoft.com/office/officeart/2005/8/layout/hierarchy1"/>
    <dgm:cxn modelId="{005B7244-6768-4691-AC7D-6AB308FC4EDE}" type="presParOf" srcId="{721B2FE3-9E8D-440B-BB86-48FCE90CBCC7}" destId="{580D3EA9-B234-4AA7-A70D-976A28144EF0}" srcOrd="1" destOrd="0" presId="urn:microsoft.com/office/officeart/2005/8/layout/hierarchy1"/>
    <dgm:cxn modelId="{1C0C27AD-6193-4B04-BF79-2A867F0C8832}" type="presParOf" srcId="{4DB52AB1-D3D6-4E76-99B8-0655BCFF81BC}" destId="{9C844638-DCCD-445E-B3BA-DD20D0F2AB3B}" srcOrd="1" destOrd="0" presId="urn:microsoft.com/office/officeart/2005/8/layout/hierarchy1"/>
    <dgm:cxn modelId="{CACD8849-036E-4F3A-9DB5-C0D8688F7575}" type="presParOf" srcId="{72A84320-B2B1-43C5-AFA6-FF4E7F13C405}" destId="{ADFD13DF-F26F-4DBA-8F10-1742999505B6}" srcOrd="1" destOrd="0" presId="urn:microsoft.com/office/officeart/2005/8/layout/hierarchy1"/>
    <dgm:cxn modelId="{8B9280A8-4A94-49C0-9C2B-FEAD41A5EDED}" type="presParOf" srcId="{ADFD13DF-F26F-4DBA-8F10-1742999505B6}" destId="{A0BC07D5-A1A7-4198-A156-1BDA59CABD0E}" srcOrd="0" destOrd="0" presId="urn:microsoft.com/office/officeart/2005/8/layout/hierarchy1"/>
    <dgm:cxn modelId="{FCFEBC74-4E2C-4361-8B72-448CAC0B6034}" type="presParOf" srcId="{A0BC07D5-A1A7-4198-A156-1BDA59CABD0E}" destId="{FDE55604-D515-444E-A167-82A0517556EF}" srcOrd="0" destOrd="0" presId="urn:microsoft.com/office/officeart/2005/8/layout/hierarchy1"/>
    <dgm:cxn modelId="{7D3F9FB7-58F3-4C4E-80D1-7C00CAECD14A}" type="presParOf" srcId="{A0BC07D5-A1A7-4198-A156-1BDA59CABD0E}" destId="{CFCEB3CB-D5E4-4E6A-B8D0-3489B4A04CA5}" srcOrd="1" destOrd="0" presId="urn:microsoft.com/office/officeart/2005/8/layout/hierarchy1"/>
    <dgm:cxn modelId="{39611575-1595-4818-A844-90A581135FB5}" type="presParOf" srcId="{ADFD13DF-F26F-4DBA-8F10-1742999505B6}" destId="{76280126-C068-406A-914E-E5F0C2C2991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2031FC-977F-4F92-9D00-286A27E50588}">
      <dsp:nvSpPr>
        <dsp:cNvPr id="0" name=""/>
        <dsp:cNvSpPr/>
      </dsp:nvSpPr>
      <dsp:spPr>
        <a:xfrm>
          <a:off x="1350131" y="444245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D4F34-345C-4989-92FC-0E9C951970A5}">
      <dsp:nvSpPr>
        <dsp:cNvPr id="0" name=""/>
        <dsp:cNvSpPr/>
      </dsp:nvSpPr>
      <dsp:spPr>
        <a:xfrm>
          <a:off x="162131" y="2858479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000" kern="1200" dirty="0"/>
            <a:t>Nagrywanie ?</a:t>
          </a:r>
          <a:endParaRPr lang="en-US" sz="5000" kern="1200" dirty="0"/>
        </a:p>
      </dsp:txBody>
      <dsp:txXfrm>
        <a:off x="162131" y="2858479"/>
        <a:ext cx="4320000" cy="720000"/>
      </dsp:txXfrm>
    </dsp:sp>
    <dsp:sp modelId="{965E1801-8F10-45A6-B40F-3E0E7ACF8728}">
      <dsp:nvSpPr>
        <dsp:cNvPr id="0" name=""/>
        <dsp:cNvSpPr/>
      </dsp:nvSpPr>
      <dsp:spPr>
        <a:xfrm>
          <a:off x="6426131" y="444245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C67B17-9937-47E6-A362-1187AC5291BB}">
      <dsp:nvSpPr>
        <dsp:cNvPr id="0" name=""/>
        <dsp:cNvSpPr/>
      </dsp:nvSpPr>
      <dsp:spPr>
        <a:xfrm>
          <a:off x="5238131" y="2858479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000" kern="1200"/>
            <a:t>Pytania</a:t>
          </a:r>
          <a:endParaRPr lang="en-US" sz="5000" kern="1200"/>
        </a:p>
      </dsp:txBody>
      <dsp:txXfrm>
        <a:off x="5238131" y="2858479"/>
        <a:ext cx="432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DDDE6-2711-4A78-871D-404587722B4E}">
      <dsp:nvSpPr>
        <dsp:cNvPr id="0" name=""/>
        <dsp:cNvSpPr/>
      </dsp:nvSpPr>
      <dsp:spPr>
        <a:xfrm>
          <a:off x="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A29EB2-DD03-4112-90CA-915B5D0F43B4}">
      <dsp:nvSpPr>
        <dsp:cNvPr id="0" name=""/>
        <dsp:cNvSpPr/>
      </dsp:nvSpPr>
      <dsp:spPr>
        <a:xfrm>
          <a:off x="30375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/>
            <a:t>logika formalna</a:t>
          </a:r>
          <a:endParaRPr lang="en-US" sz="3600" kern="1200"/>
        </a:p>
      </dsp:txBody>
      <dsp:txXfrm>
        <a:off x="354603" y="1338503"/>
        <a:ext cx="2632133" cy="1634288"/>
      </dsp:txXfrm>
    </dsp:sp>
    <dsp:sp modelId="{8051F65F-26FA-4D1E-9EAA-4C6951D9910E}">
      <dsp:nvSpPr>
        <dsp:cNvPr id="0" name=""/>
        <dsp:cNvSpPr/>
      </dsp:nvSpPr>
      <dsp:spPr>
        <a:xfrm>
          <a:off x="334134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25F0B3-2969-450F-82C8-9DD042AE8F53}">
      <dsp:nvSpPr>
        <dsp:cNvPr id="0" name=""/>
        <dsp:cNvSpPr/>
      </dsp:nvSpPr>
      <dsp:spPr>
        <a:xfrm>
          <a:off x="364509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/>
            <a:t>semiotyka</a:t>
          </a:r>
          <a:endParaRPr lang="en-US" sz="3600" kern="1200"/>
        </a:p>
      </dsp:txBody>
      <dsp:txXfrm>
        <a:off x="3695943" y="1338503"/>
        <a:ext cx="2632133" cy="1634288"/>
      </dsp:txXfrm>
    </dsp:sp>
    <dsp:sp modelId="{68695B3F-D835-45F0-BD80-92B29AACDB8F}">
      <dsp:nvSpPr>
        <dsp:cNvPr id="0" name=""/>
        <dsp:cNvSpPr/>
      </dsp:nvSpPr>
      <dsp:spPr>
        <a:xfrm>
          <a:off x="668268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539AFE-1A67-4FE5-AFAE-77D1E38663FC}">
      <dsp:nvSpPr>
        <dsp:cNvPr id="0" name=""/>
        <dsp:cNvSpPr/>
      </dsp:nvSpPr>
      <dsp:spPr>
        <a:xfrm>
          <a:off x="698643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/>
            <a:t>ogólna metodologia nauk</a:t>
          </a:r>
          <a:endParaRPr lang="en-US" sz="3600" kern="1200"/>
        </a:p>
      </dsp:txBody>
      <dsp:txXfrm>
        <a:off x="7037283" y="1338503"/>
        <a:ext cx="2632133" cy="16342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5BCA35-004B-483D-B4DE-EC0C32E4163A}">
      <dsp:nvSpPr>
        <dsp:cNvPr id="0" name=""/>
        <dsp:cNvSpPr/>
      </dsp:nvSpPr>
      <dsp:spPr>
        <a:xfrm>
          <a:off x="1615851" y="2998"/>
          <a:ext cx="3089790" cy="18538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badanie form rozumowań niezawodnych</a:t>
          </a:r>
          <a:endParaRPr lang="en-US" sz="3800" kern="1200"/>
        </a:p>
      </dsp:txBody>
      <dsp:txXfrm>
        <a:off x="1615851" y="2998"/>
        <a:ext cx="3089790" cy="1853874"/>
      </dsp:txXfrm>
    </dsp:sp>
    <dsp:sp modelId="{BCE150E7-3834-4270-AB38-CC3857340508}">
      <dsp:nvSpPr>
        <dsp:cNvPr id="0" name=""/>
        <dsp:cNvSpPr/>
      </dsp:nvSpPr>
      <dsp:spPr>
        <a:xfrm>
          <a:off x="5014620" y="2998"/>
          <a:ext cx="3089790" cy="1853874"/>
        </a:xfrm>
        <a:prstGeom prst="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ograniczone zastosowanie w humanistyce</a:t>
          </a:r>
          <a:endParaRPr lang="en-US" sz="3800" kern="1200"/>
        </a:p>
      </dsp:txBody>
      <dsp:txXfrm>
        <a:off x="5014620" y="2998"/>
        <a:ext cx="3089790" cy="1853874"/>
      </dsp:txXfrm>
    </dsp:sp>
    <dsp:sp modelId="{8729865D-4F58-439B-9748-4BEC3BC01B62}">
      <dsp:nvSpPr>
        <dsp:cNvPr id="0" name=""/>
        <dsp:cNvSpPr/>
      </dsp:nvSpPr>
      <dsp:spPr>
        <a:xfrm>
          <a:off x="3315235" y="2165852"/>
          <a:ext cx="3089790" cy="1853874"/>
        </a:xfrm>
        <a:prstGeom prst="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posługiwanie się sztucznym językiem</a:t>
          </a:r>
          <a:endParaRPr lang="en-US" sz="3800" kern="1200"/>
        </a:p>
      </dsp:txBody>
      <dsp:txXfrm>
        <a:off x="3315235" y="2165852"/>
        <a:ext cx="3089790" cy="18538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B342DD-483F-4C81-BA3C-5E43117552F6}">
      <dsp:nvSpPr>
        <dsp:cNvPr id="0" name=""/>
        <dsp:cNvSpPr/>
      </dsp:nvSpPr>
      <dsp:spPr>
        <a:xfrm>
          <a:off x="1397798" y="641"/>
          <a:ext cx="3800465" cy="22802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logika prawnicza jako zastosowanie logiki ogólnej do prawa</a:t>
          </a:r>
          <a:endParaRPr lang="en-US" sz="3800" kern="1200"/>
        </a:p>
      </dsp:txBody>
      <dsp:txXfrm>
        <a:off x="1397798" y="641"/>
        <a:ext cx="3800465" cy="2280279"/>
      </dsp:txXfrm>
    </dsp:sp>
    <dsp:sp modelId="{EF40B6E1-B7DE-4598-A1B4-C4E176E51F4E}">
      <dsp:nvSpPr>
        <dsp:cNvPr id="0" name=""/>
        <dsp:cNvSpPr/>
      </dsp:nvSpPr>
      <dsp:spPr>
        <a:xfrm>
          <a:off x="1397798" y="2660967"/>
          <a:ext cx="3800465" cy="2280279"/>
        </a:xfrm>
        <a:prstGeom prst="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logika prawnicza jako logika topiczna</a:t>
          </a:r>
          <a:endParaRPr lang="en-US" sz="3800" kern="1200"/>
        </a:p>
      </dsp:txBody>
      <dsp:txXfrm>
        <a:off x="1397798" y="2660967"/>
        <a:ext cx="3800465" cy="22802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7C4A87-C537-43DF-87CE-BCA311AA824F}">
      <dsp:nvSpPr>
        <dsp:cNvPr id="0" name=""/>
        <dsp:cNvSpPr/>
      </dsp:nvSpPr>
      <dsp:spPr>
        <a:xfrm>
          <a:off x="1186" y="469226"/>
          <a:ext cx="4164809" cy="26446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D3EA9-B234-4AA7-A70D-976A28144EF0}">
      <dsp:nvSpPr>
        <dsp:cNvPr id="0" name=""/>
        <dsp:cNvSpPr/>
      </dsp:nvSpPr>
      <dsp:spPr>
        <a:xfrm>
          <a:off x="463943" y="908844"/>
          <a:ext cx="4164809" cy="264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łączenie krytyczności z otwartością</a:t>
          </a:r>
          <a:endParaRPr lang="en-US" sz="3800" kern="1200"/>
        </a:p>
      </dsp:txBody>
      <dsp:txXfrm>
        <a:off x="541402" y="986303"/>
        <a:ext cx="4009891" cy="2489736"/>
      </dsp:txXfrm>
    </dsp:sp>
    <dsp:sp modelId="{FDE55604-D515-444E-A167-82A0517556EF}">
      <dsp:nvSpPr>
        <dsp:cNvPr id="0" name=""/>
        <dsp:cNvSpPr/>
      </dsp:nvSpPr>
      <dsp:spPr>
        <a:xfrm>
          <a:off x="5091509" y="469226"/>
          <a:ext cx="4164809" cy="26446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CEB3CB-D5E4-4E6A-B8D0-3489B4A04CA5}">
      <dsp:nvSpPr>
        <dsp:cNvPr id="0" name=""/>
        <dsp:cNvSpPr/>
      </dsp:nvSpPr>
      <dsp:spPr>
        <a:xfrm>
          <a:off x="5554265" y="908844"/>
          <a:ext cx="4164809" cy="264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 dirty="0"/>
            <a:t>akceptacja interpretacyjnego i argumentacyjnego charakteru prawa</a:t>
          </a:r>
          <a:endParaRPr lang="en-US" sz="3800" kern="1200" dirty="0"/>
        </a:p>
      </dsp:txBody>
      <dsp:txXfrm>
        <a:off x="5631724" y="986303"/>
        <a:ext cx="4009891" cy="2489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262B2-45AB-45DD-801C-9ADCC93CE73B}" type="datetimeFigureOut">
              <a:rPr lang="pl-PL" smtClean="0"/>
              <a:t>05.10.2020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478C3-C2C8-4822-99C4-564B343F73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788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D478C3-C2C8-4822-99C4-564B343F738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0658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951FFA9-6A08-4761-8629-2B91B689552C}" type="datetimeFigureOut">
              <a:rPr lang="pl-PL" smtClean="0"/>
              <a:t>05.10.2020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15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05.10.2020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655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05.10.2020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35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05.10.2020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938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05.10.2020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06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05.10.2020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273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05.10.2020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35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05.10.2020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60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05.10.2020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470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05.10.2020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1631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05.10.2020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6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951FFA9-6A08-4761-8629-2B91B689552C}" type="datetimeFigureOut">
              <a:rPr lang="pl-PL" smtClean="0"/>
              <a:t>05.10.2020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64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C53A695-9281-4CF0-9DB2-45C39572EC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I SSP/ 2020-2021</a:t>
            </a: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DB7E5E03-5946-47F3-9602-D3AF4CF1EE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Logika dla prawników</a:t>
            </a:r>
          </a:p>
        </p:txBody>
      </p:sp>
    </p:spTree>
    <p:extLst>
      <p:ext uri="{BB962C8B-B14F-4D97-AF65-F5344CB8AC3E}">
        <p14:creationId xmlns:p14="http://schemas.microsoft.com/office/powerpoint/2010/main" val="4140470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1">
            <a:extLst>
              <a:ext uri="{FF2B5EF4-FFF2-40B4-BE49-F238E27FC236}">
                <a16:creationId xmlns:a16="http://schemas.microsoft.com/office/drawing/2014/main" id="{5EB8B0C6-12EC-41D6-8666-4ECC1A299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Ogólna metodologia nauk</a:t>
            </a:r>
          </a:p>
        </p:txBody>
      </p:sp>
      <p:sp>
        <p:nvSpPr>
          <p:cNvPr id="14339" name="Symbol zastępczy zawartości 2">
            <a:extLst>
              <a:ext uri="{FF2B5EF4-FFF2-40B4-BE49-F238E27FC236}">
                <a16:creationId xmlns:a16="http://schemas.microsoft.com/office/drawing/2014/main" id="{650EAEF2-D8D1-45BE-B47D-2122B6459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Wiedza o umiejętnościach wykorzystywanych przy pracy badawczej, takich np. jak: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- definiowanie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- klasyfikowanie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- wnioskowanie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- uzasadnianie twierdzeń</a:t>
            </a:r>
          </a:p>
        </p:txBody>
      </p:sp>
      <p:pic>
        <p:nvPicPr>
          <p:cNvPr id="14341" name="Picture 14340">
            <a:extLst>
              <a:ext uri="{FF2B5EF4-FFF2-40B4-BE49-F238E27FC236}">
                <a16:creationId xmlns:a16="http://schemas.microsoft.com/office/drawing/2014/main" id="{58907490-410C-4D7B-BF56-3005DAC8AF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730" r="2" b="2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Tytuł 1">
            <a:extLst>
              <a:ext uri="{FF2B5EF4-FFF2-40B4-BE49-F238E27FC236}">
                <a16:creationId xmlns:a16="http://schemas.microsoft.com/office/drawing/2014/main" id="{06159C5F-4EC8-4B8C-BE17-1F87E74AF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Spór o logikę prawniczą</a:t>
            </a:r>
            <a:br>
              <a:rPr lang="pl-PL" altLang="pl-PL"/>
            </a:br>
            <a:endParaRPr lang="pl-PL" altLang="pl-PL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53463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365" name="Symbol zastępczy zawartości 2">
            <a:extLst>
              <a:ext uri="{FF2B5EF4-FFF2-40B4-BE49-F238E27FC236}">
                <a16:creationId xmlns:a16="http://schemas.microsoft.com/office/drawing/2014/main" id="{6E2B6397-9288-464F-A8AA-FD5EC63D6E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6315"/>
              </p:ext>
            </p:extLst>
          </p:nvPr>
        </p:nvGraphicFramePr>
        <p:xfrm>
          <a:off x="942975" y="933450"/>
          <a:ext cx="6596063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B6FA14-07E7-471B-B59A-8949CDF63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pl-PL" sz="3500"/>
              <a:t>Logika prawnicza jako zastosowanie logiki ogólnej do prawa</a:t>
            </a:r>
          </a:p>
        </p:txBody>
      </p:sp>
      <p:sp>
        <p:nvSpPr>
          <p:cNvPr id="16387" name="Symbol zastępczy zawartości 2">
            <a:extLst>
              <a:ext uri="{FF2B5EF4-FFF2-40B4-BE49-F238E27FC236}">
                <a16:creationId xmlns:a16="http://schemas.microsoft.com/office/drawing/2014/main" id="{0392E97B-E108-4686-82F1-983D47731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Każde poprawne myślenie oparte jest na uniwersalnych standardach poprawności logicznej</a:t>
            </a:r>
          </a:p>
          <a:p>
            <a:pPr eaLnBrk="1" hangingPunct="1"/>
            <a:r>
              <a:rPr lang="pl-PL" altLang="pl-PL"/>
              <a:t>Spór o sposób aplikacji: bezpośrednia czy zapośredniczona przez modyfikację tradycyjnych narzędzi logicznych (przykład przekonstruowania logiki zdań na logikę norm)?</a:t>
            </a:r>
          </a:p>
        </p:txBody>
      </p:sp>
      <p:pic>
        <p:nvPicPr>
          <p:cNvPr id="16389" name="Picture 16388">
            <a:extLst>
              <a:ext uri="{FF2B5EF4-FFF2-40B4-BE49-F238E27FC236}">
                <a16:creationId xmlns:a16="http://schemas.microsoft.com/office/drawing/2014/main" id="{6A340DA7-9F66-48AE-A749-426C5FB6AA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325" r="7067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C0B160-EF3F-431C-813F-5D7B0224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pl-PL" dirty="0"/>
              <a:t>Logika prawnicza jako logika topiczna</a:t>
            </a:r>
          </a:p>
        </p:txBody>
      </p:sp>
      <p:pic>
        <p:nvPicPr>
          <p:cNvPr id="7" name="Graphic 6" descr="Znacznik wyboru">
            <a:extLst>
              <a:ext uri="{FF2B5EF4-FFF2-40B4-BE49-F238E27FC236}">
                <a16:creationId xmlns:a16="http://schemas.microsoft.com/office/drawing/2014/main" id="{0AD96695-666A-4C67-AB7B-D34F3C3BDD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7504" y="2386051"/>
            <a:ext cx="3448851" cy="3448851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E5012E-C9F7-4E4A-BD18-FFAE4EE8F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3613" y="2286000"/>
            <a:ext cx="5680587" cy="4023360"/>
          </a:xfrm>
        </p:spPr>
        <p:txBody>
          <a:bodyPr rtlCol="0">
            <a:normAutofit/>
          </a:bodyPr>
          <a:lstStyle/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1500" dirty="0"/>
              <a:t>koncentracja wokół wymiaru retorycznego</a:t>
            </a:r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1500" dirty="0"/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1500" dirty="0"/>
              <a:t>nie chodzi o poprawność logiczną, ale o przekonanie audytorium</a:t>
            </a:r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1500" dirty="0"/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1500" dirty="0"/>
              <a:t>sposób funkcjonowania prawa różni się od reguł, którymi rządzi się logika, np.: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rola ocen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możliwość uznania za poprawne dwóch sprzecznych decyzji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operowanie domniemaniami prawnymi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brak możliwości uchylenia się od podania rozwiązania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kontrowersyjność wyników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1500" dirty="0"/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15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ytuł 1">
            <a:extLst>
              <a:ext uri="{FF2B5EF4-FFF2-40B4-BE49-F238E27FC236}">
                <a16:creationId xmlns:a16="http://schemas.microsoft.com/office/drawing/2014/main" id="{430AD3E5-6916-4788-8B64-DCACADD16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Specyfika logiki prawniczej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FE789A-48B2-4FCB-9DCE-2803D6D36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 rtlCol="0">
            <a:normAutofit/>
          </a:bodyPr>
          <a:lstStyle/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 sz="2000" i="1" dirty="0"/>
              <a:t>    „W tym właśnie tkwi różnica między rozumowaniem prawniczym a rozumowaniem występującym w naukach ścisłych, w szczególności dedukcyjnych, gdzie łatwiej osiągnąć zgodę co do sposobów rachunku i pomiaru. Tym też różni się rozumowanie prawnicze od rozumowania spotykanego w filozofii i w naukach humanistycznych, gdzie przy braku zgody każdy pozostaje przy swych poglądach, gdyż nie ma sędziego upoważnionego do zakończenia sporów przez wydanie wyroku”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2000" i="1" dirty="0"/>
          </a:p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 sz="2000" i="1" dirty="0"/>
              <a:t>     „Bardzo rzadko zdarzało się, by rozumowanie prawnicze mogło doprowadzić do wniosku niepodważalnego jak dowód matematyczny”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2000" i="1" dirty="0"/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2000" i="1" dirty="0"/>
              <a:t>                                          Ch. Perelman, Logika prawnicza. Nowa retoryka</a:t>
            </a:r>
          </a:p>
        </p:txBody>
      </p:sp>
      <p:sp>
        <p:nvSpPr>
          <p:cNvPr id="18436" name="Rectangle 70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37" name="Rectangle 72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ytuł 1">
            <a:extLst>
              <a:ext uri="{FF2B5EF4-FFF2-40B4-BE49-F238E27FC236}">
                <a16:creationId xmlns:a16="http://schemas.microsoft.com/office/drawing/2014/main" id="{D2F6F89D-CEBC-4297-A8DC-998BAFF3A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Ramy przedmiotu</a:t>
            </a:r>
          </a:p>
        </p:txBody>
      </p:sp>
      <p:sp>
        <p:nvSpPr>
          <p:cNvPr id="19459" name="Symbol zastępczy zawartości 2">
            <a:extLst>
              <a:ext uri="{FF2B5EF4-FFF2-40B4-BE49-F238E27FC236}">
                <a16:creationId xmlns:a16="http://schemas.microsoft.com/office/drawing/2014/main" id="{DAD89E3B-4687-44B6-B356-82448BFDF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863" indent="-514350">
              <a:buNone/>
            </a:pPr>
            <a:r>
              <a:rPr lang="pl-PL" altLang="pl-PL" dirty="0"/>
              <a:t>1. Wiadomości o języku.</a:t>
            </a:r>
          </a:p>
          <a:p>
            <a:pPr marL="550863" indent="-514350">
              <a:buNone/>
            </a:pPr>
            <a:r>
              <a:rPr lang="pl-PL" altLang="pl-PL" dirty="0"/>
              <a:t>2. Argumentacja</a:t>
            </a:r>
          </a:p>
          <a:p>
            <a:pPr marL="550863" indent="-514350">
              <a:buNone/>
            </a:pPr>
            <a:r>
              <a:rPr lang="pl-PL" altLang="pl-PL" dirty="0"/>
              <a:t>  a) reguły racjonalnej dyskusji</a:t>
            </a:r>
          </a:p>
          <a:p>
            <a:pPr marL="550863" indent="-514350">
              <a:buNone/>
            </a:pPr>
            <a:r>
              <a:rPr lang="pl-PL" altLang="pl-PL" dirty="0"/>
              <a:t>  b) argument dedukcyjny</a:t>
            </a:r>
          </a:p>
          <a:p>
            <a:pPr marL="550863" indent="-514350">
              <a:buNone/>
            </a:pPr>
            <a:r>
              <a:rPr lang="pl-PL" altLang="pl-PL" dirty="0"/>
              <a:t>  c) argumenty niededukcyjne.</a:t>
            </a:r>
          </a:p>
          <a:p>
            <a:pPr marL="550863" indent="-514350">
              <a:buNone/>
            </a:pPr>
            <a:r>
              <a:rPr lang="pl-PL" altLang="pl-PL" dirty="0"/>
              <a:t> 3. Argumentacja prawnicza</a:t>
            </a:r>
          </a:p>
          <a:p>
            <a:pPr marL="550863" indent="-514350">
              <a:buNone/>
            </a:pPr>
            <a:r>
              <a:rPr lang="pl-PL" altLang="pl-PL" dirty="0"/>
              <a:t> a) wnioskowania prawnicze</a:t>
            </a:r>
          </a:p>
          <a:p>
            <a:pPr marL="550863" indent="-514350">
              <a:buNone/>
            </a:pPr>
            <a:r>
              <a:rPr lang="pl-PL" altLang="pl-PL" dirty="0"/>
              <a:t> b) toposy prawnicze.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1">
            <a:extLst>
              <a:ext uri="{FF2B5EF4-FFF2-40B4-BE49-F238E27FC236}">
                <a16:creationId xmlns:a16="http://schemas.microsoft.com/office/drawing/2014/main" id="{70C51106-BFEF-4B7E-B442-2F3833DCA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4000"/>
              <a:t>Przykładowe umiejętności (narzędzia)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A94258-63A9-4188-8F90-424980572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skonstruowanie definicji, podziału logicznego, typologii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wskazanie i nazwanie nieuczciwego zachowania w dyskusji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użycie argumentu określonego typu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ocena jakości argumentu określonego typu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zamienienie wypowiedzi sformułowanej w języku naturalnym na schemat i sprawdzenie metodą matematyczną niezawodności schematu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 wskazanie konsekwencji wypowiedzi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przeprowadzenie wnioskowania prawniczego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ytuł 1">
            <a:extLst>
              <a:ext uri="{FF2B5EF4-FFF2-40B4-BE49-F238E27FC236}">
                <a16:creationId xmlns:a16="http://schemas.microsoft.com/office/drawing/2014/main" id="{0C2E6A7B-F060-4E8C-8306-7B7EF5548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Postawa</a:t>
            </a:r>
          </a:p>
        </p:txBody>
      </p:sp>
      <p:graphicFrame>
        <p:nvGraphicFramePr>
          <p:cNvPr id="21509" name="Symbol zastępczy zawartości 2">
            <a:extLst>
              <a:ext uri="{FF2B5EF4-FFF2-40B4-BE49-F238E27FC236}">
                <a16:creationId xmlns:a16="http://schemas.microsoft.com/office/drawing/2014/main" id="{E0913F98-EE89-4A47-B370-A638529914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5249519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7D39CB-62FE-437E-8074-C6197F335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 organizacyjne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065918-C217-44F1-89A2-17E798BF8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Paweł Jabłoński</a:t>
            </a:r>
          </a:p>
          <a:p>
            <a:r>
              <a:rPr lang="pl-PL" dirty="0"/>
              <a:t>Konsultacje: czwartek 14.00 – 16.00 (</a:t>
            </a:r>
            <a:r>
              <a:rPr lang="pl-PL" dirty="0" err="1"/>
              <a:t>Teams</a:t>
            </a:r>
            <a:r>
              <a:rPr lang="pl-PL" dirty="0"/>
              <a:t>)</a:t>
            </a:r>
          </a:p>
          <a:p>
            <a:r>
              <a:rPr lang="pl-PL" dirty="0"/>
              <a:t>Egzamin: ustny (</a:t>
            </a:r>
            <a:r>
              <a:rPr lang="pl-PL" dirty="0" err="1"/>
              <a:t>Teams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44911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>
            <a:extLst>
              <a:ext uri="{FF2B5EF4-FFF2-40B4-BE49-F238E27FC236}">
                <a16:creationId xmlns:a16="http://schemas.microsoft.com/office/drawing/2014/main" id="{29A10859-36EC-467D-8B01-23A21D570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 dirty="0"/>
              <a:t>Informacje organizacyjne - Literatura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E3F7F2-7E00-49CD-9112-DDED33E83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a) </a:t>
            </a:r>
            <a:r>
              <a:rPr lang="pl-PL" sz="1500" b="1"/>
              <a:t>Literatura podstawowa: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    - Z. Ziembiński, </a:t>
            </a:r>
            <a:r>
              <a:rPr lang="pl-PL" sz="1500" i="1"/>
              <a:t>Logika praktyczna</a:t>
            </a:r>
            <a:r>
              <a:rPr lang="pl-PL" sz="1500"/>
              <a:t>, Warszawa 2001.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    - S. Lewandowski, H. Machińska, A. Malinowski, J. Petzel, </a:t>
            </a:r>
            <a:r>
              <a:rPr lang="pl-PL" sz="1500" i="1"/>
              <a:t>Logika dla prawników</a:t>
            </a:r>
            <a:r>
              <a:rPr lang="pl-PL" sz="1500"/>
              <a:t>, Warszawa 2003.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    - W. Gromski, P. Jabłoński, J. Kaczor, M. Paździora, M. Pichlak, </a:t>
            </a:r>
            <a:r>
              <a:rPr lang="pl-PL" sz="1500" i="1"/>
              <a:t>Logika praktyczna z elementami argumentacji prawniczej</a:t>
            </a:r>
            <a:r>
              <a:rPr lang="pl-PL" sz="1500"/>
              <a:t>, Wydawnictwo </a:t>
            </a:r>
            <a:r>
              <a:rPr lang="pl-PL" sz="1500" err="1"/>
              <a:t>Od.Nowa</a:t>
            </a:r>
            <a:r>
              <a:rPr lang="pl-PL" sz="1500"/>
              <a:t>, 2015.  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1500"/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b) </a:t>
            </a:r>
            <a:r>
              <a:rPr lang="pl-PL" sz="1500" b="1"/>
              <a:t>Literatura uzupełniająca: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- T. Hołówka, </a:t>
            </a:r>
            <a:r>
              <a:rPr lang="pl-PL" sz="1500" i="1"/>
              <a:t>Kultura logiczna w przykładach</a:t>
            </a:r>
            <a:r>
              <a:rPr lang="pl-PL" sz="1500"/>
              <a:t>, Warszawa 2007.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- K. Szymanek, </a:t>
            </a:r>
            <a:r>
              <a:rPr lang="pl-PL" sz="1500" i="1"/>
              <a:t>Sztuka argumentacji. Słownik terminologiczny</a:t>
            </a:r>
            <a:r>
              <a:rPr lang="pl-PL" sz="1500"/>
              <a:t>, Warszawa 2004.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- K. Szymanek, K. A. Wieczorek, A. S. Wójcik, </a:t>
            </a:r>
            <a:r>
              <a:rPr lang="pl-PL" sz="1500" i="1"/>
              <a:t>Sztuka argumentacji. Ćwiczenia w badaniu argumentów</a:t>
            </a:r>
            <a:r>
              <a:rPr lang="pl-PL" sz="1500"/>
              <a:t>, Warszawa 2008.</a:t>
            </a:r>
          </a:p>
          <a:p>
            <a:pPr marL="420624" indent="-384048">
              <a:spcAft>
                <a:spcPts val="0"/>
              </a:spcAft>
              <a:buFont typeface="Wingdings 2"/>
              <a:buChar char=""/>
              <a:defRPr/>
            </a:pPr>
            <a:endParaRPr lang="pl-PL" sz="150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816D65-A23D-44FB-BE9E-445C8DAE2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pl-PL" dirty="0"/>
              <a:t>Informacje organizacyjne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5C702DE5-B039-4B06-A34B-005CE61BA0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250846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1131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BA0C938-1486-4635-9F6C-44D521FA6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42A7ABB-6A86-4A02-A072-FA82CDCE53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289651-22A3-4ED0-970D-8444DDDE3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65356" y="806365"/>
            <a:ext cx="7020747" cy="522963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pl-PL" sz="6600"/>
              <a:t>Pochwała przedmiotu</a:t>
            </a:r>
          </a:p>
        </p:txBody>
      </p:sp>
      <p:sp>
        <p:nvSpPr>
          <p:cNvPr id="9219" name="Podtytuł 2">
            <a:extLst>
              <a:ext uri="{FF2B5EF4-FFF2-40B4-BE49-F238E27FC236}">
                <a16:creationId xmlns:a16="http://schemas.microsoft.com/office/drawing/2014/main" id="{E9506049-FE94-41F4-8807-AC77B4D46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661" y="806365"/>
            <a:ext cx="2949542" cy="5229630"/>
          </a:xfrm>
        </p:spPr>
        <p:txBody>
          <a:bodyPr>
            <a:normAutofit/>
          </a:bodyPr>
          <a:lstStyle/>
          <a:p>
            <a:pPr algn="r" eaLnBrk="1" hangingPunct="1"/>
            <a:r>
              <a:rPr lang="pl-PL" altLang="pl-PL" sz="2400">
                <a:solidFill>
                  <a:schemeClr val="tx1">
                    <a:lumMod val="75000"/>
                    <a:lumOff val="25000"/>
                  </a:schemeClr>
                </a:solidFill>
              </a:rPr>
              <a:t>Wykład 1</a:t>
            </a:r>
          </a:p>
          <a:p>
            <a:pPr algn="r" eaLnBrk="1" hangingPunct="1"/>
            <a:endParaRPr lang="pl-PL" altLang="pl-PL" sz="2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/>
            <a:endParaRPr lang="pl-PL" altLang="pl-PL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6916720-6D22-4D4B-BC19-23008C7DD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>
            <a:extLst>
              <a:ext uri="{FF2B5EF4-FFF2-40B4-BE49-F238E27FC236}">
                <a16:creationId xmlns:a16="http://schemas.microsoft.com/office/drawing/2014/main" id="{2D305594-109B-471B-8EB5-E5DA55A26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Zasadność przedmiotu</a:t>
            </a:r>
          </a:p>
        </p:txBody>
      </p:sp>
      <p:sp>
        <p:nvSpPr>
          <p:cNvPr id="10243" name="Symbol zastępczy zawartości 2">
            <a:extLst>
              <a:ext uri="{FF2B5EF4-FFF2-40B4-BE49-F238E27FC236}">
                <a16:creationId xmlns:a16="http://schemas.microsoft.com/office/drawing/2014/main" id="{4677D4D1-810D-4354-9D81-08BBED701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pl-PL" altLang="pl-PL"/>
              <a:t>Po co logika na studiach prawniczych?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pl-PL" altLang="pl-PL"/>
              <a:t>Czym jest logika prawnicza?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pl-PL" altLang="pl-PL"/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/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pl-PL" altLang="pl-PL"/>
              <a:t>Czym jest logika?</a:t>
            </a:r>
          </a:p>
        </p:txBody>
      </p:sp>
      <p:sp>
        <p:nvSpPr>
          <p:cNvPr id="4" name="Strzałka w dół 3">
            <a:extLst>
              <a:ext uri="{FF2B5EF4-FFF2-40B4-BE49-F238E27FC236}">
                <a16:creationId xmlns:a16="http://schemas.microsoft.com/office/drawing/2014/main" id="{A69CE244-1933-480A-9FBF-B01B196C3EB8}"/>
              </a:ext>
            </a:extLst>
          </p:cNvPr>
          <p:cNvSpPr/>
          <p:nvPr/>
        </p:nvSpPr>
        <p:spPr>
          <a:xfrm>
            <a:off x="5664200" y="2276475"/>
            <a:ext cx="484188" cy="979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5" name="Strzałka w dół 4">
            <a:extLst>
              <a:ext uri="{FF2B5EF4-FFF2-40B4-BE49-F238E27FC236}">
                <a16:creationId xmlns:a16="http://schemas.microsoft.com/office/drawing/2014/main" id="{8DE49110-9270-4769-A13C-A059658BC1E1}"/>
              </a:ext>
            </a:extLst>
          </p:cNvPr>
          <p:cNvSpPr/>
          <p:nvPr/>
        </p:nvSpPr>
        <p:spPr>
          <a:xfrm>
            <a:off x="5664200" y="4292600"/>
            <a:ext cx="484188" cy="979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>
            <a:extLst>
              <a:ext uri="{FF2B5EF4-FFF2-40B4-BE49-F238E27FC236}">
                <a16:creationId xmlns:a16="http://schemas.microsoft.com/office/drawing/2014/main" id="{E87CB158-80AF-41CE-B22D-386ABEFF3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Podział logiki</a:t>
            </a:r>
          </a:p>
        </p:txBody>
      </p:sp>
      <p:graphicFrame>
        <p:nvGraphicFramePr>
          <p:cNvPr id="11269" name="Symbol zastępczy zawartości 2">
            <a:extLst>
              <a:ext uri="{FF2B5EF4-FFF2-40B4-BE49-F238E27FC236}">
                <a16:creationId xmlns:a16="http://schemas.microsoft.com/office/drawing/2014/main" id="{65E86664-75B7-479A-8035-097FB5B290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408226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>
            <a:extLst>
              <a:ext uri="{FF2B5EF4-FFF2-40B4-BE49-F238E27FC236}">
                <a16:creationId xmlns:a16="http://schemas.microsoft.com/office/drawing/2014/main" id="{D46404EA-75D8-4464-9FB8-C420DFC7D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Logika formalna</a:t>
            </a:r>
          </a:p>
        </p:txBody>
      </p:sp>
      <p:graphicFrame>
        <p:nvGraphicFramePr>
          <p:cNvPr id="12295" name="Symbol zastępczy zawartości 2">
            <a:extLst>
              <a:ext uri="{FF2B5EF4-FFF2-40B4-BE49-F238E27FC236}">
                <a16:creationId xmlns:a16="http://schemas.microsoft.com/office/drawing/2014/main" id="{86C7803F-C751-4510-A878-289DE71100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801999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>
            <a:extLst>
              <a:ext uri="{FF2B5EF4-FFF2-40B4-BE49-F238E27FC236}">
                <a16:creationId xmlns:a16="http://schemas.microsoft.com/office/drawing/2014/main" id="{96239782-691A-44F6-8A7A-EF9C166F5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Semiotyka</a:t>
            </a:r>
          </a:p>
        </p:txBody>
      </p:sp>
      <p:sp>
        <p:nvSpPr>
          <p:cNvPr id="13315" name="Symbol zastępczy zawartości 2">
            <a:extLst>
              <a:ext uri="{FF2B5EF4-FFF2-40B4-BE49-F238E27FC236}">
                <a16:creationId xmlns:a16="http://schemas.microsoft.com/office/drawing/2014/main" id="{8B5F8686-700A-4B98-B69A-BE34DBA14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nauka o znaku</a:t>
            </a:r>
          </a:p>
          <a:p>
            <a:pPr eaLnBrk="1" hangingPunct="1"/>
            <a:r>
              <a:rPr lang="pl-PL" altLang="pl-PL"/>
              <a:t>podział semiotyki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semantyka (znak – przedmiot)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syntaktyka (znak – znak)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pragmatyka (znak – podmiot)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</a:t>
            </a:r>
          </a:p>
        </p:txBody>
      </p:sp>
      <p:pic>
        <p:nvPicPr>
          <p:cNvPr id="13319" name="Picture 13316">
            <a:extLst>
              <a:ext uri="{FF2B5EF4-FFF2-40B4-BE49-F238E27FC236}">
                <a16:creationId xmlns:a16="http://schemas.microsoft.com/office/drawing/2014/main" id="{5EC81E6C-7E3B-4C0C-B9C6-ECD38D59F8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626" r="4634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608</Words>
  <Application>Microsoft Office PowerPoint</Application>
  <PresentationFormat>Panoramiczny</PresentationFormat>
  <Paragraphs>95</Paragraphs>
  <Slides>17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4" baseType="lpstr">
      <vt:lpstr>Arial</vt:lpstr>
      <vt:lpstr>Calibri</vt:lpstr>
      <vt:lpstr>Tw Cen MT</vt:lpstr>
      <vt:lpstr>Tw Cen MT Condensed</vt:lpstr>
      <vt:lpstr>Wingdings 2</vt:lpstr>
      <vt:lpstr>Wingdings 3</vt:lpstr>
      <vt:lpstr>Integralny</vt:lpstr>
      <vt:lpstr>Logika dla prawników</vt:lpstr>
      <vt:lpstr>Informacje organizacyjne</vt:lpstr>
      <vt:lpstr>Informacje organizacyjne - Literatura</vt:lpstr>
      <vt:lpstr>Informacje organizacyjne</vt:lpstr>
      <vt:lpstr>Pochwała przedmiotu</vt:lpstr>
      <vt:lpstr>Zasadność przedmiotu</vt:lpstr>
      <vt:lpstr>Podział logiki</vt:lpstr>
      <vt:lpstr>Logika formalna</vt:lpstr>
      <vt:lpstr>Semiotyka</vt:lpstr>
      <vt:lpstr>Ogólna metodologia nauk</vt:lpstr>
      <vt:lpstr>Spór o logikę prawniczą </vt:lpstr>
      <vt:lpstr>Logika prawnicza jako zastosowanie logiki ogólnej do prawa</vt:lpstr>
      <vt:lpstr>Logika prawnicza jako logika topiczna</vt:lpstr>
      <vt:lpstr>Specyfika logiki prawniczej </vt:lpstr>
      <vt:lpstr>Ramy przedmiotu</vt:lpstr>
      <vt:lpstr>Przykładowe umiejętności (narzędzia)</vt:lpstr>
      <vt:lpstr>Postawa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dla prawników</dc:title>
  <dc:creator>Paweł Jabłoński</dc:creator>
  <cp:lastModifiedBy>Paweł Jabłoński</cp:lastModifiedBy>
  <cp:revision>1</cp:revision>
  <dcterms:created xsi:type="dcterms:W3CDTF">2020-10-05T10:16:11Z</dcterms:created>
  <dcterms:modified xsi:type="dcterms:W3CDTF">2020-10-05T10:19:43Z</dcterms:modified>
</cp:coreProperties>
</file>