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8" r:id="rId3"/>
    <p:sldId id="271" r:id="rId4"/>
    <p:sldId id="276" r:id="rId5"/>
    <p:sldId id="269" r:id="rId6"/>
    <p:sldId id="274" r:id="rId7"/>
    <p:sldId id="272" r:id="rId8"/>
    <p:sldId id="275" r:id="rId9"/>
    <p:sldId id="264" r:id="rId10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67487" autoAdjust="0"/>
  </p:normalViewPr>
  <p:slideViewPr>
    <p:cSldViewPr snapToGrid="0">
      <p:cViewPr varScale="1">
        <p:scale>
          <a:sx n="51" d="100"/>
          <a:sy n="51" d="100"/>
        </p:scale>
        <p:origin x="7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28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2DDA0E-22DB-4C12-9F4A-958973F66FC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243E3A1E-611F-45B5-B2A6-B6A80CA5A89C}">
      <dgm:prSet phldrT="[Tekst]"/>
      <dgm:spPr/>
      <dgm:t>
        <a:bodyPr/>
        <a:lstStyle/>
        <a:p>
          <a:r>
            <a:rPr lang="pl-PL" dirty="0" err="1"/>
            <a:t>Pre-trial</a:t>
          </a:r>
          <a:r>
            <a:rPr lang="pl-PL" dirty="0"/>
            <a:t> (</a:t>
          </a:r>
          <a:r>
            <a:rPr lang="pl-PL" dirty="0" err="1"/>
            <a:t>investigation</a:t>
          </a:r>
          <a:r>
            <a:rPr lang="pl-PL" dirty="0"/>
            <a:t>)</a:t>
          </a:r>
        </a:p>
      </dgm:t>
    </dgm:pt>
    <dgm:pt modelId="{8A8FCC37-09E1-48EB-B8A5-776AA240605D}" type="parTrans" cxnId="{2FC59CCE-BE56-4876-8334-903A8AE699BA}">
      <dgm:prSet/>
      <dgm:spPr/>
      <dgm:t>
        <a:bodyPr/>
        <a:lstStyle/>
        <a:p>
          <a:endParaRPr lang="pl-PL"/>
        </a:p>
      </dgm:t>
    </dgm:pt>
    <dgm:pt modelId="{79A0FDD9-0809-4872-9505-68A8B11B4438}" type="sibTrans" cxnId="{2FC59CCE-BE56-4876-8334-903A8AE699BA}">
      <dgm:prSet/>
      <dgm:spPr/>
      <dgm:t>
        <a:bodyPr/>
        <a:lstStyle/>
        <a:p>
          <a:endParaRPr lang="pl-PL"/>
        </a:p>
      </dgm:t>
    </dgm:pt>
    <dgm:pt modelId="{39BF7777-B267-4CA6-9D65-641D519EE50A}">
      <dgm:prSet phldrT="[Tekst]"/>
      <dgm:spPr/>
      <dgm:t>
        <a:bodyPr/>
        <a:lstStyle/>
        <a:p>
          <a:r>
            <a:rPr lang="pl-PL" dirty="0"/>
            <a:t>Court </a:t>
          </a:r>
          <a:r>
            <a:rPr lang="pl-PL" dirty="0" err="1"/>
            <a:t>proceedings</a:t>
          </a:r>
          <a:r>
            <a:rPr lang="pl-PL" dirty="0"/>
            <a:t> (≠ </a:t>
          </a:r>
          <a:r>
            <a:rPr lang="pl-PL" dirty="0" err="1"/>
            <a:t>trial</a:t>
          </a:r>
          <a:r>
            <a:rPr lang="pl-PL" dirty="0"/>
            <a:t>)</a:t>
          </a:r>
        </a:p>
      </dgm:t>
    </dgm:pt>
    <dgm:pt modelId="{8B1F6449-40BE-47F6-B72E-A6278DEC5EC9}" type="parTrans" cxnId="{FDDDA135-290F-4684-847A-D82C063BBB02}">
      <dgm:prSet/>
      <dgm:spPr/>
      <dgm:t>
        <a:bodyPr/>
        <a:lstStyle/>
        <a:p>
          <a:endParaRPr lang="pl-PL"/>
        </a:p>
      </dgm:t>
    </dgm:pt>
    <dgm:pt modelId="{2950F115-CA13-4FEF-8F79-D52BB4A187CD}" type="sibTrans" cxnId="{FDDDA135-290F-4684-847A-D82C063BBB02}">
      <dgm:prSet/>
      <dgm:spPr/>
      <dgm:t>
        <a:bodyPr/>
        <a:lstStyle/>
        <a:p>
          <a:endParaRPr lang="pl-PL"/>
        </a:p>
      </dgm:t>
    </dgm:pt>
    <dgm:pt modelId="{A6CC0F98-DE2A-4981-90FB-9EA4DAA6F710}">
      <dgm:prSet phldrT="[Tekst]"/>
      <dgm:spPr/>
      <dgm:t>
        <a:bodyPr/>
        <a:lstStyle/>
        <a:p>
          <a:r>
            <a:rPr lang="pl-PL" dirty="0" err="1"/>
            <a:t>Enforcement</a:t>
          </a:r>
          <a:r>
            <a:rPr lang="pl-PL" dirty="0"/>
            <a:t> </a:t>
          </a:r>
          <a:r>
            <a:rPr lang="pl-PL" dirty="0" err="1"/>
            <a:t>proceedings</a:t>
          </a:r>
          <a:r>
            <a:rPr lang="pl-PL" dirty="0"/>
            <a:t> (</a:t>
          </a:r>
          <a:r>
            <a:rPr lang="pl-PL" dirty="0" err="1"/>
            <a:t>if</a:t>
          </a:r>
          <a:r>
            <a:rPr lang="pl-PL" dirty="0"/>
            <a:t> </a:t>
          </a:r>
          <a:r>
            <a:rPr lang="pl-PL" dirty="0" err="1"/>
            <a:t>convicted</a:t>
          </a:r>
          <a:r>
            <a:rPr lang="pl-PL" dirty="0"/>
            <a:t>)</a:t>
          </a:r>
        </a:p>
      </dgm:t>
    </dgm:pt>
    <dgm:pt modelId="{6DCEC4CB-473E-45CA-91ED-11735CA02FFF}" type="parTrans" cxnId="{9FA8308F-D6B9-4AB8-8371-5254C5B1E990}">
      <dgm:prSet/>
      <dgm:spPr/>
      <dgm:t>
        <a:bodyPr/>
        <a:lstStyle/>
        <a:p>
          <a:endParaRPr lang="pl-PL"/>
        </a:p>
      </dgm:t>
    </dgm:pt>
    <dgm:pt modelId="{DDFD3D0A-DA39-45E7-AB36-A5E3D0273DA0}" type="sibTrans" cxnId="{9FA8308F-D6B9-4AB8-8371-5254C5B1E990}">
      <dgm:prSet/>
      <dgm:spPr/>
      <dgm:t>
        <a:bodyPr/>
        <a:lstStyle/>
        <a:p>
          <a:endParaRPr lang="pl-PL"/>
        </a:p>
      </dgm:t>
    </dgm:pt>
    <dgm:pt modelId="{608AD8AD-A2D5-4A8E-BEFC-7B8F8A539F61}" type="pres">
      <dgm:prSet presAssocID="{BE2DDA0E-22DB-4C12-9F4A-958973F66FCA}" presName="Name0" presStyleCnt="0">
        <dgm:presLayoutVars>
          <dgm:dir/>
          <dgm:resizeHandles val="exact"/>
        </dgm:presLayoutVars>
      </dgm:prSet>
      <dgm:spPr/>
    </dgm:pt>
    <dgm:pt modelId="{ABA1AA2E-5892-4A52-B70C-AA4685FE1B7B}" type="pres">
      <dgm:prSet presAssocID="{BE2DDA0E-22DB-4C12-9F4A-958973F66FCA}" presName="arrow" presStyleLbl="bgShp" presStyleIdx="0" presStyleCnt="1"/>
      <dgm:spPr/>
    </dgm:pt>
    <dgm:pt modelId="{896E0102-37AF-40D1-8FEE-8A4B1B0A46D7}" type="pres">
      <dgm:prSet presAssocID="{BE2DDA0E-22DB-4C12-9F4A-958973F66FCA}" presName="points" presStyleCnt="0"/>
      <dgm:spPr/>
    </dgm:pt>
    <dgm:pt modelId="{3B50901E-260D-48EF-BE28-D211077BFBA3}" type="pres">
      <dgm:prSet presAssocID="{243E3A1E-611F-45B5-B2A6-B6A80CA5A89C}" presName="compositeA" presStyleCnt="0"/>
      <dgm:spPr/>
    </dgm:pt>
    <dgm:pt modelId="{A6E86F40-DBD3-4F34-A5CF-78FAEC4E34A0}" type="pres">
      <dgm:prSet presAssocID="{243E3A1E-611F-45B5-B2A6-B6A80CA5A89C}" presName="textA" presStyleLbl="revTx" presStyleIdx="0" presStyleCnt="3">
        <dgm:presLayoutVars>
          <dgm:bulletEnabled val="1"/>
        </dgm:presLayoutVars>
      </dgm:prSet>
      <dgm:spPr/>
    </dgm:pt>
    <dgm:pt modelId="{506D56F8-14F3-49A6-89A3-87BD6204E191}" type="pres">
      <dgm:prSet presAssocID="{243E3A1E-611F-45B5-B2A6-B6A80CA5A89C}" presName="circleA" presStyleLbl="node1" presStyleIdx="0" presStyleCnt="3"/>
      <dgm:spPr/>
    </dgm:pt>
    <dgm:pt modelId="{3BB14AD7-B1FC-4937-81A7-5B71EB7DA1C9}" type="pres">
      <dgm:prSet presAssocID="{243E3A1E-611F-45B5-B2A6-B6A80CA5A89C}" presName="spaceA" presStyleCnt="0"/>
      <dgm:spPr/>
    </dgm:pt>
    <dgm:pt modelId="{6C48F9FA-2FF0-40A6-A678-4BAC68527EFA}" type="pres">
      <dgm:prSet presAssocID="{79A0FDD9-0809-4872-9505-68A8B11B4438}" presName="space" presStyleCnt="0"/>
      <dgm:spPr/>
    </dgm:pt>
    <dgm:pt modelId="{28A8B2C9-7DE5-45F3-83EE-0B2159560D85}" type="pres">
      <dgm:prSet presAssocID="{39BF7777-B267-4CA6-9D65-641D519EE50A}" presName="compositeB" presStyleCnt="0"/>
      <dgm:spPr/>
    </dgm:pt>
    <dgm:pt modelId="{BB2D388D-3295-4CB6-9D17-A9DC61F0C800}" type="pres">
      <dgm:prSet presAssocID="{39BF7777-B267-4CA6-9D65-641D519EE50A}" presName="textB" presStyleLbl="revTx" presStyleIdx="1" presStyleCnt="3">
        <dgm:presLayoutVars>
          <dgm:bulletEnabled val="1"/>
        </dgm:presLayoutVars>
      </dgm:prSet>
      <dgm:spPr/>
    </dgm:pt>
    <dgm:pt modelId="{4C80ED93-6576-4D4A-B5DE-2871619374B3}" type="pres">
      <dgm:prSet presAssocID="{39BF7777-B267-4CA6-9D65-641D519EE50A}" presName="circleB" presStyleLbl="node1" presStyleIdx="1" presStyleCnt="3"/>
      <dgm:spPr/>
    </dgm:pt>
    <dgm:pt modelId="{190C9044-FD1B-4975-910A-F33EE57A7224}" type="pres">
      <dgm:prSet presAssocID="{39BF7777-B267-4CA6-9D65-641D519EE50A}" presName="spaceB" presStyleCnt="0"/>
      <dgm:spPr/>
    </dgm:pt>
    <dgm:pt modelId="{5B72FCA5-4CAA-4174-873D-0A04827A8E95}" type="pres">
      <dgm:prSet presAssocID="{2950F115-CA13-4FEF-8F79-D52BB4A187CD}" presName="space" presStyleCnt="0"/>
      <dgm:spPr/>
    </dgm:pt>
    <dgm:pt modelId="{1B6C96B2-B5E2-46BB-9774-E92E75EA789E}" type="pres">
      <dgm:prSet presAssocID="{A6CC0F98-DE2A-4981-90FB-9EA4DAA6F710}" presName="compositeA" presStyleCnt="0"/>
      <dgm:spPr/>
    </dgm:pt>
    <dgm:pt modelId="{1B0F6EFD-10EE-4711-9348-A104F68E22A6}" type="pres">
      <dgm:prSet presAssocID="{A6CC0F98-DE2A-4981-90FB-9EA4DAA6F710}" presName="textA" presStyleLbl="revTx" presStyleIdx="2" presStyleCnt="3">
        <dgm:presLayoutVars>
          <dgm:bulletEnabled val="1"/>
        </dgm:presLayoutVars>
      </dgm:prSet>
      <dgm:spPr/>
    </dgm:pt>
    <dgm:pt modelId="{952F1579-301C-4227-985A-C87BC191B825}" type="pres">
      <dgm:prSet presAssocID="{A6CC0F98-DE2A-4981-90FB-9EA4DAA6F710}" presName="circleA" presStyleLbl="node1" presStyleIdx="2" presStyleCnt="3"/>
      <dgm:spPr/>
    </dgm:pt>
    <dgm:pt modelId="{9B340ADE-EF8C-4248-B6EE-29EA8A747625}" type="pres">
      <dgm:prSet presAssocID="{A6CC0F98-DE2A-4981-90FB-9EA4DAA6F710}" presName="spaceA" presStyleCnt="0"/>
      <dgm:spPr/>
    </dgm:pt>
  </dgm:ptLst>
  <dgm:cxnLst>
    <dgm:cxn modelId="{B5DB472C-0CBC-4915-9715-6C04610AA926}" type="presOf" srcId="{A6CC0F98-DE2A-4981-90FB-9EA4DAA6F710}" destId="{1B0F6EFD-10EE-4711-9348-A104F68E22A6}" srcOrd="0" destOrd="0" presId="urn:microsoft.com/office/officeart/2005/8/layout/hProcess11"/>
    <dgm:cxn modelId="{FDDDA135-290F-4684-847A-D82C063BBB02}" srcId="{BE2DDA0E-22DB-4C12-9F4A-958973F66FCA}" destId="{39BF7777-B267-4CA6-9D65-641D519EE50A}" srcOrd="1" destOrd="0" parTransId="{8B1F6449-40BE-47F6-B72E-A6278DEC5EC9}" sibTransId="{2950F115-CA13-4FEF-8F79-D52BB4A187CD}"/>
    <dgm:cxn modelId="{6D1B546E-B827-4F14-9AD6-54B7CF7ABBD9}" type="presOf" srcId="{243E3A1E-611F-45B5-B2A6-B6A80CA5A89C}" destId="{A6E86F40-DBD3-4F34-A5CF-78FAEC4E34A0}" srcOrd="0" destOrd="0" presId="urn:microsoft.com/office/officeart/2005/8/layout/hProcess11"/>
    <dgm:cxn modelId="{9FA8308F-D6B9-4AB8-8371-5254C5B1E990}" srcId="{BE2DDA0E-22DB-4C12-9F4A-958973F66FCA}" destId="{A6CC0F98-DE2A-4981-90FB-9EA4DAA6F710}" srcOrd="2" destOrd="0" parTransId="{6DCEC4CB-473E-45CA-91ED-11735CA02FFF}" sibTransId="{DDFD3D0A-DA39-45E7-AB36-A5E3D0273DA0}"/>
    <dgm:cxn modelId="{A50FA89B-4447-473B-8FFF-EA6F5B84E222}" type="presOf" srcId="{39BF7777-B267-4CA6-9D65-641D519EE50A}" destId="{BB2D388D-3295-4CB6-9D17-A9DC61F0C800}" srcOrd="0" destOrd="0" presId="urn:microsoft.com/office/officeart/2005/8/layout/hProcess11"/>
    <dgm:cxn modelId="{2FC59CCE-BE56-4876-8334-903A8AE699BA}" srcId="{BE2DDA0E-22DB-4C12-9F4A-958973F66FCA}" destId="{243E3A1E-611F-45B5-B2A6-B6A80CA5A89C}" srcOrd="0" destOrd="0" parTransId="{8A8FCC37-09E1-48EB-B8A5-776AA240605D}" sibTransId="{79A0FDD9-0809-4872-9505-68A8B11B4438}"/>
    <dgm:cxn modelId="{77C986D9-65EA-4EA3-8E69-752E6A85BA0A}" type="presOf" srcId="{BE2DDA0E-22DB-4C12-9F4A-958973F66FCA}" destId="{608AD8AD-A2D5-4A8E-BEFC-7B8F8A539F61}" srcOrd="0" destOrd="0" presId="urn:microsoft.com/office/officeart/2005/8/layout/hProcess11"/>
    <dgm:cxn modelId="{91797413-C4ED-4724-8057-57226E486329}" type="presParOf" srcId="{608AD8AD-A2D5-4A8E-BEFC-7B8F8A539F61}" destId="{ABA1AA2E-5892-4A52-B70C-AA4685FE1B7B}" srcOrd="0" destOrd="0" presId="urn:microsoft.com/office/officeart/2005/8/layout/hProcess11"/>
    <dgm:cxn modelId="{D0AA1C90-A673-4AEB-B83F-1894026EC418}" type="presParOf" srcId="{608AD8AD-A2D5-4A8E-BEFC-7B8F8A539F61}" destId="{896E0102-37AF-40D1-8FEE-8A4B1B0A46D7}" srcOrd="1" destOrd="0" presId="urn:microsoft.com/office/officeart/2005/8/layout/hProcess11"/>
    <dgm:cxn modelId="{B4E98041-7F41-4129-8A24-3813A13E9F79}" type="presParOf" srcId="{896E0102-37AF-40D1-8FEE-8A4B1B0A46D7}" destId="{3B50901E-260D-48EF-BE28-D211077BFBA3}" srcOrd="0" destOrd="0" presId="urn:microsoft.com/office/officeart/2005/8/layout/hProcess11"/>
    <dgm:cxn modelId="{321E8DA7-7B4F-46CF-AAC4-FF1E522FDDDC}" type="presParOf" srcId="{3B50901E-260D-48EF-BE28-D211077BFBA3}" destId="{A6E86F40-DBD3-4F34-A5CF-78FAEC4E34A0}" srcOrd="0" destOrd="0" presId="urn:microsoft.com/office/officeart/2005/8/layout/hProcess11"/>
    <dgm:cxn modelId="{4C7EC9E2-F53A-4AF8-B0FE-BD83A83BEA11}" type="presParOf" srcId="{3B50901E-260D-48EF-BE28-D211077BFBA3}" destId="{506D56F8-14F3-49A6-89A3-87BD6204E191}" srcOrd="1" destOrd="0" presId="urn:microsoft.com/office/officeart/2005/8/layout/hProcess11"/>
    <dgm:cxn modelId="{979646C4-3ED2-43DA-A316-D477A695D71F}" type="presParOf" srcId="{3B50901E-260D-48EF-BE28-D211077BFBA3}" destId="{3BB14AD7-B1FC-4937-81A7-5B71EB7DA1C9}" srcOrd="2" destOrd="0" presId="urn:microsoft.com/office/officeart/2005/8/layout/hProcess11"/>
    <dgm:cxn modelId="{2BC802B5-89CF-4572-96E5-7832FF2AA56D}" type="presParOf" srcId="{896E0102-37AF-40D1-8FEE-8A4B1B0A46D7}" destId="{6C48F9FA-2FF0-40A6-A678-4BAC68527EFA}" srcOrd="1" destOrd="0" presId="urn:microsoft.com/office/officeart/2005/8/layout/hProcess11"/>
    <dgm:cxn modelId="{22BCD26A-3D98-4E9C-B1AA-1365C93C862D}" type="presParOf" srcId="{896E0102-37AF-40D1-8FEE-8A4B1B0A46D7}" destId="{28A8B2C9-7DE5-45F3-83EE-0B2159560D85}" srcOrd="2" destOrd="0" presId="urn:microsoft.com/office/officeart/2005/8/layout/hProcess11"/>
    <dgm:cxn modelId="{A76EB200-35E7-469B-918F-9CC9A25A646E}" type="presParOf" srcId="{28A8B2C9-7DE5-45F3-83EE-0B2159560D85}" destId="{BB2D388D-3295-4CB6-9D17-A9DC61F0C800}" srcOrd="0" destOrd="0" presId="urn:microsoft.com/office/officeart/2005/8/layout/hProcess11"/>
    <dgm:cxn modelId="{AC93DF07-5F16-4CA7-8BB4-A07BB18C59BE}" type="presParOf" srcId="{28A8B2C9-7DE5-45F3-83EE-0B2159560D85}" destId="{4C80ED93-6576-4D4A-B5DE-2871619374B3}" srcOrd="1" destOrd="0" presId="urn:microsoft.com/office/officeart/2005/8/layout/hProcess11"/>
    <dgm:cxn modelId="{85524979-E715-4B39-A26E-70043AF83A0C}" type="presParOf" srcId="{28A8B2C9-7DE5-45F3-83EE-0B2159560D85}" destId="{190C9044-FD1B-4975-910A-F33EE57A7224}" srcOrd="2" destOrd="0" presId="urn:microsoft.com/office/officeart/2005/8/layout/hProcess11"/>
    <dgm:cxn modelId="{57FAAA6D-E94B-426E-8C61-8E189CB071AD}" type="presParOf" srcId="{896E0102-37AF-40D1-8FEE-8A4B1B0A46D7}" destId="{5B72FCA5-4CAA-4174-873D-0A04827A8E95}" srcOrd="3" destOrd="0" presId="urn:microsoft.com/office/officeart/2005/8/layout/hProcess11"/>
    <dgm:cxn modelId="{A71108E0-7905-482F-B852-8E64F4E8410B}" type="presParOf" srcId="{896E0102-37AF-40D1-8FEE-8A4B1B0A46D7}" destId="{1B6C96B2-B5E2-46BB-9774-E92E75EA789E}" srcOrd="4" destOrd="0" presId="urn:microsoft.com/office/officeart/2005/8/layout/hProcess11"/>
    <dgm:cxn modelId="{4CA8B5B3-541F-409F-8158-C883F6C3C45D}" type="presParOf" srcId="{1B6C96B2-B5E2-46BB-9774-E92E75EA789E}" destId="{1B0F6EFD-10EE-4711-9348-A104F68E22A6}" srcOrd="0" destOrd="0" presId="urn:microsoft.com/office/officeart/2005/8/layout/hProcess11"/>
    <dgm:cxn modelId="{3FC657F4-4530-4A04-B11C-B8C3118E7EE9}" type="presParOf" srcId="{1B6C96B2-B5E2-46BB-9774-E92E75EA789E}" destId="{952F1579-301C-4227-985A-C87BC191B825}" srcOrd="1" destOrd="0" presId="urn:microsoft.com/office/officeart/2005/8/layout/hProcess11"/>
    <dgm:cxn modelId="{CC81B5D1-56EE-4602-98A1-60AE3BDC3E5D}" type="presParOf" srcId="{1B6C96B2-B5E2-46BB-9774-E92E75EA789E}" destId="{9B340ADE-EF8C-4248-B6EE-29EA8A74762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443195-2F75-401C-A33A-A7068083406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24A5EA6-BDF4-4374-AE36-6909DE9318A4}">
      <dgm:prSet phldrT="[Tekst]"/>
      <dgm:spPr/>
      <dgm:t>
        <a:bodyPr/>
        <a:lstStyle/>
        <a:p>
          <a:r>
            <a:rPr lang="pl-PL" dirty="0" err="1"/>
            <a:t>Suspect</a:t>
          </a:r>
          <a:r>
            <a:rPr lang="pl-PL" dirty="0"/>
            <a:t> </a:t>
          </a:r>
          <a:r>
            <a:rPr lang="pl-PL" dirty="0">
              <a:sym typeface="Wingdings" panose="05000000000000000000" pitchFamily="2" charset="2"/>
            </a:rPr>
            <a:t> </a:t>
          </a:r>
          <a:r>
            <a:rPr lang="pl-PL" dirty="0" err="1">
              <a:sym typeface="Wingdings" panose="05000000000000000000" pitchFamily="2" charset="2"/>
            </a:rPr>
            <a:t>Accused</a:t>
          </a:r>
          <a:endParaRPr lang="pl-PL" dirty="0"/>
        </a:p>
      </dgm:t>
    </dgm:pt>
    <dgm:pt modelId="{511D325D-6C6F-4BC1-8364-CAE89148BA99}" type="parTrans" cxnId="{8ED4DD29-54F0-46FB-A49A-E6765BA93169}">
      <dgm:prSet/>
      <dgm:spPr/>
      <dgm:t>
        <a:bodyPr/>
        <a:lstStyle/>
        <a:p>
          <a:endParaRPr lang="pl-PL"/>
        </a:p>
      </dgm:t>
    </dgm:pt>
    <dgm:pt modelId="{8C7894D6-29E9-4212-AD72-A080E437AD8C}" type="sibTrans" cxnId="{8ED4DD29-54F0-46FB-A49A-E6765BA93169}">
      <dgm:prSet/>
      <dgm:spPr/>
      <dgm:t>
        <a:bodyPr/>
        <a:lstStyle/>
        <a:p>
          <a:endParaRPr lang="pl-PL"/>
        </a:p>
      </dgm:t>
    </dgm:pt>
    <dgm:pt modelId="{D04B0471-BDE0-4C0E-926C-0F671D747388}">
      <dgm:prSet phldrT="[Tekst]"/>
      <dgm:spPr/>
      <dgm:t>
        <a:bodyPr/>
        <a:lstStyle/>
        <a:p>
          <a:r>
            <a:rPr lang="pl-PL" dirty="0"/>
            <a:t>Police</a:t>
          </a:r>
        </a:p>
      </dgm:t>
    </dgm:pt>
    <dgm:pt modelId="{DA5459E9-A4F6-4360-9331-E524E288784C}" type="parTrans" cxnId="{E8EE42BD-8FFA-4F3C-8449-BE1213185E79}">
      <dgm:prSet/>
      <dgm:spPr/>
      <dgm:t>
        <a:bodyPr/>
        <a:lstStyle/>
        <a:p>
          <a:endParaRPr lang="pl-PL"/>
        </a:p>
      </dgm:t>
    </dgm:pt>
    <dgm:pt modelId="{816D73D3-A7BB-4527-A4BF-C4E7F7648D3F}" type="sibTrans" cxnId="{E8EE42BD-8FFA-4F3C-8449-BE1213185E79}">
      <dgm:prSet/>
      <dgm:spPr/>
      <dgm:t>
        <a:bodyPr/>
        <a:lstStyle/>
        <a:p>
          <a:endParaRPr lang="pl-PL"/>
        </a:p>
      </dgm:t>
    </dgm:pt>
    <dgm:pt modelId="{B50ADE2D-4A7E-4784-9A60-CD0FA0C9FD8F}">
      <dgm:prSet phldrT="[Tekst]"/>
      <dgm:spPr/>
      <dgm:t>
        <a:bodyPr/>
        <a:lstStyle/>
        <a:p>
          <a:r>
            <a:rPr lang="pl-PL" dirty="0" err="1"/>
            <a:t>Prosecutor</a:t>
          </a:r>
          <a:endParaRPr lang="pl-PL" dirty="0"/>
        </a:p>
      </dgm:t>
    </dgm:pt>
    <dgm:pt modelId="{B8744CDF-39A7-426B-870B-6028A690AA53}" type="parTrans" cxnId="{D5A7B337-E090-4597-8628-B7F2C727374F}">
      <dgm:prSet/>
      <dgm:spPr/>
      <dgm:t>
        <a:bodyPr/>
        <a:lstStyle/>
        <a:p>
          <a:endParaRPr lang="pl-PL"/>
        </a:p>
      </dgm:t>
    </dgm:pt>
    <dgm:pt modelId="{1D1D8475-521C-4CAA-B9B7-CAE6C7E832AC}" type="sibTrans" cxnId="{D5A7B337-E090-4597-8628-B7F2C727374F}">
      <dgm:prSet/>
      <dgm:spPr/>
      <dgm:t>
        <a:bodyPr/>
        <a:lstStyle/>
        <a:p>
          <a:endParaRPr lang="pl-PL"/>
        </a:p>
      </dgm:t>
    </dgm:pt>
    <dgm:pt modelId="{AB26C9FF-B906-4DF0-9BDF-F1718EAEA960}">
      <dgm:prSet phldrT="[Tekst]"/>
      <dgm:spPr/>
      <dgm:t>
        <a:bodyPr/>
        <a:lstStyle/>
        <a:p>
          <a:r>
            <a:rPr lang="pl-PL" dirty="0"/>
            <a:t>Court</a:t>
          </a:r>
        </a:p>
      </dgm:t>
    </dgm:pt>
    <dgm:pt modelId="{A3FE9F4B-7083-4C63-ADF0-14961AF3CEA8}" type="parTrans" cxnId="{E59B2A08-08DD-48E7-863F-1BA4A9950033}">
      <dgm:prSet/>
      <dgm:spPr/>
      <dgm:t>
        <a:bodyPr/>
        <a:lstStyle/>
        <a:p>
          <a:endParaRPr lang="pl-PL"/>
        </a:p>
      </dgm:t>
    </dgm:pt>
    <dgm:pt modelId="{4FA3C60C-8068-4E75-9A06-47A350DFABEB}" type="sibTrans" cxnId="{E59B2A08-08DD-48E7-863F-1BA4A9950033}">
      <dgm:prSet/>
      <dgm:spPr/>
      <dgm:t>
        <a:bodyPr/>
        <a:lstStyle/>
        <a:p>
          <a:endParaRPr lang="pl-PL"/>
        </a:p>
      </dgm:t>
    </dgm:pt>
    <dgm:pt modelId="{54C111D0-51A5-4368-BF32-AF2AFE907553}">
      <dgm:prSet phldrT="[Tekst]"/>
      <dgm:spPr/>
      <dgm:t>
        <a:bodyPr/>
        <a:lstStyle/>
        <a:p>
          <a:r>
            <a:rPr lang="pl-PL" dirty="0" err="1"/>
            <a:t>Victim</a:t>
          </a:r>
          <a:endParaRPr lang="pl-PL" dirty="0"/>
        </a:p>
      </dgm:t>
    </dgm:pt>
    <dgm:pt modelId="{85334611-27F0-4D18-A2AD-600940705AD7}" type="parTrans" cxnId="{E3F58032-1574-4A53-9811-DB235013937C}">
      <dgm:prSet/>
      <dgm:spPr/>
      <dgm:t>
        <a:bodyPr/>
        <a:lstStyle/>
        <a:p>
          <a:endParaRPr lang="pl-PL"/>
        </a:p>
      </dgm:t>
    </dgm:pt>
    <dgm:pt modelId="{59CF9A83-78A5-4B1B-A3C2-6940D23C2D39}" type="sibTrans" cxnId="{E3F58032-1574-4A53-9811-DB235013937C}">
      <dgm:prSet/>
      <dgm:spPr/>
      <dgm:t>
        <a:bodyPr/>
        <a:lstStyle/>
        <a:p>
          <a:endParaRPr lang="pl-PL"/>
        </a:p>
      </dgm:t>
    </dgm:pt>
    <dgm:pt modelId="{FA8657B8-242B-462A-B31E-7DE9BDAE9A39}" type="pres">
      <dgm:prSet presAssocID="{2B443195-2F75-401C-A33A-A70680834063}" presName="cycle" presStyleCnt="0">
        <dgm:presLayoutVars>
          <dgm:dir/>
          <dgm:resizeHandles val="exact"/>
        </dgm:presLayoutVars>
      </dgm:prSet>
      <dgm:spPr/>
    </dgm:pt>
    <dgm:pt modelId="{31277B29-885C-4959-82D3-1819270EC738}" type="pres">
      <dgm:prSet presAssocID="{A24A5EA6-BDF4-4374-AE36-6909DE9318A4}" presName="node" presStyleLbl="node1" presStyleIdx="0" presStyleCnt="5" custRadScaleRad="67363" custRadScaleInc="0">
        <dgm:presLayoutVars>
          <dgm:bulletEnabled val="1"/>
        </dgm:presLayoutVars>
      </dgm:prSet>
      <dgm:spPr/>
    </dgm:pt>
    <dgm:pt modelId="{F088A98B-67BB-45A3-8028-64642A94BF24}" type="pres">
      <dgm:prSet presAssocID="{8C7894D6-29E9-4212-AD72-A080E437AD8C}" presName="sibTrans" presStyleLbl="sibTrans2D1" presStyleIdx="0" presStyleCnt="5"/>
      <dgm:spPr/>
    </dgm:pt>
    <dgm:pt modelId="{CD36F7A3-D8F3-4922-BC68-EA92AE34AE68}" type="pres">
      <dgm:prSet presAssocID="{8C7894D6-29E9-4212-AD72-A080E437AD8C}" presName="connectorText" presStyleLbl="sibTrans2D1" presStyleIdx="0" presStyleCnt="5"/>
      <dgm:spPr/>
    </dgm:pt>
    <dgm:pt modelId="{00F9ADFE-E942-487E-9940-6C08821EF093}" type="pres">
      <dgm:prSet presAssocID="{D04B0471-BDE0-4C0E-926C-0F671D747388}" presName="node" presStyleLbl="node1" presStyleIdx="1" presStyleCnt="5">
        <dgm:presLayoutVars>
          <dgm:bulletEnabled val="1"/>
        </dgm:presLayoutVars>
      </dgm:prSet>
      <dgm:spPr/>
    </dgm:pt>
    <dgm:pt modelId="{AC512617-5303-471E-847B-631C102E07CA}" type="pres">
      <dgm:prSet presAssocID="{816D73D3-A7BB-4527-A4BF-C4E7F7648D3F}" presName="sibTrans" presStyleLbl="sibTrans2D1" presStyleIdx="1" presStyleCnt="5"/>
      <dgm:spPr/>
    </dgm:pt>
    <dgm:pt modelId="{67593C30-9F22-4658-B897-5E802AD4D9C7}" type="pres">
      <dgm:prSet presAssocID="{816D73D3-A7BB-4527-A4BF-C4E7F7648D3F}" presName="connectorText" presStyleLbl="sibTrans2D1" presStyleIdx="1" presStyleCnt="5"/>
      <dgm:spPr/>
    </dgm:pt>
    <dgm:pt modelId="{90F922FD-D86A-4811-88C1-92A1261D4287}" type="pres">
      <dgm:prSet presAssocID="{B50ADE2D-4A7E-4784-9A60-CD0FA0C9FD8F}" presName="node" presStyleLbl="node1" presStyleIdx="2" presStyleCnt="5">
        <dgm:presLayoutVars>
          <dgm:bulletEnabled val="1"/>
        </dgm:presLayoutVars>
      </dgm:prSet>
      <dgm:spPr/>
    </dgm:pt>
    <dgm:pt modelId="{A3C7C76B-2184-4415-9FB1-275129B63BB6}" type="pres">
      <dgm:prSet presAssocID="{1D1D8475-521C-4CAA-B9B7-CAE6C7E832AC}" presName="sibTrans" presStyleLbl="sibTrans2D1" presStyleIdx="2" presStyleCnt="5"/>
      <dgm:spPr/>
    </dgm:pt>
    <dgm:pt modelId="{B4571D93-64DD-4C3A-A254-101C9EAAF9EB}" type="pres">
      <dgm:prSet presAssocID="{1D1D8475-521C-4CAA-B9B7-CAE6C7E832AC}" presName="connectorText" presStyleLbl="sibTrans2D1" presStyleIdx="2" presStyleCnt="5"/>
      <dgm:spPr/>
    </dgm:pt>
    <dgm:pt modelId="{163A0809-053D-4DA9-B8A0-540721485441}" type="pres">
      <dgm:prSet presAssocID="{AB26C9FF-B906-4DF0-9BDF-F1718EAEA960}" presName="node" presStyleLbl="node1" presStyleIdx="3" presStyleCnt="5">
        <dgm:presLayoutVars>
          <dgm:bulletEnabled val="1"/>
        </dgm:presLayoutVars>
      </dgm:prSet>
      <dgm:spPr/>
    </dgm:pt>
    <dgm:pt modelId="{E029DB0D-119E-4E4D-9B89-A08AECE1E833}" type="pres">
      <dgm:prSet presAssocID="{4FA3C60C-8068-4E75-9A06-47A350DFABEB}" presName="sibTrans" presStyleLbl="sibTrans2D1" presStyleIdx="3" presStyleCnt="5"/>
      <dgm:spPr/>
    </dgm:pt>
    <dgm:pt modelId="{C9D0424F-8918-475C-B8CB-4AF51F3E293A}" type="pres">
      <dgm:prSet presAssocID="{4FA3C60C-8068-4E75-9A06-47A350DFABEB}" presName="connectorText" presStyleLbl="sibTrans2D1" presStyleIdx="3" presStyleCnt="5"/>
      <dgm:spPr/>
    </dgm:pt>
    <dgm:pt modelId="{46432721-00B2-4956-8D74-8F80479A5AC6}" type="pres">
      <dgm:prSet presAssocID="{54C111D0-51A5-4368-BF32-AF2AFE907553}" presName="node" presStyleLbl="node1" presStyleIdx="4" presStyleCnt="5">
        <dgm:presLayoutVars>
          <dgm:bulletEnabled val="1"/>
        </dgm:presLayoutVars>
      </dgm:prSet>
      <dgm:spPr/>
    </dgm:pt>
    <dgm:pt modelId="{5F22FCF2-DFDF-4EB8-BC22-4B3E1747A7FC}" type="pres">
      <dgm:prSet presAssocID="{59CF9A83-78A5-4B1B-A3C2-6940D23C2D39}" presName="sibTrans" presStyleLbl="sibTrans2D1" presStyleIdx="4" presStyleCnt="5"/>
      <dgm:spPr/>
    </dgm:pt>
    <dgm:pt modelId="{F2B5E2EA-036A-4CD8-BF92-D9C5066B7DDA}" type="pres">
      <dgm:prSet presAssocID="{59CF9A83-78A5-4B1B-A3C2-6940D23C2D39}" presName="connectorText" presStyleLbl="sibTrans2D1" presStyleIdx="4" presStyleCnt="5"/>
      <dgm:spPr/>
    </dgm:pt>
  </dgm:ptLst>
  <dgm:cxnLst>
    <dgm:cxn modelId="{E59B2A08-08DD-48E7-863F-1BA4A9950033}" srcId="{2B443195-2F75-401C-A33A-A70680834063}" destId="{AB26C9FF-B906-4DF0-9BDF-F1718EAEA960}" srcOrd="3" destOrd="0" parTransId="{A3FE9F4B-7083-4C63-ADF0-14961AF3CEA8}" sibTransId="{4FA3C60C-8068-4E75-9A06-47A350DFABEB}"/>
    <dgm:cxn modelId="{41D42009-4731-4C00-BAF5-51B344793812}" type="presOf" srcId="{1D1D8475-521C-4CAA-B9B7-CAE6C7E832AC}" destId="{A3C7C76B-2184-4415-9FB1-275129B63BB6}" srcOrd="0" destOrd="0" presId="urn:microsoft.com/office/officeart/2005/8/layout/cycle2"/>
    <dgm:cxn modelId="{ECD58E1A-08B0-4818-9198-C1132E3DBE38}" type="presOf" srcId="{D04B0471-BDE0-4C0E-926C-0F671D747388}" destId="{00F9ADFE-E942-487E-9940-6C08821EF093}" srcOrd="0" destOrd="0" presId="urn:microsoft.com/office/officeart/2005/8/layout/cycle2"/>
    <dgm:cxn modelId="{B448FA27-85C7-43CF-9562-A23ED001E3AC}" type="presOf" srcId="{1D1D8475-521C-4CAA-B9B7-CAE6C7E832AC}" destId="{B4571D93-64DD-4C3A-A254-101C9EAAF9EB}" srcOrd="1" destOrd="0" presId="urn:microsoft.com/office/officeart/2005/8/layout/cycle2"/>
    <dgm:cxn modelId="{8ED4DD29-54F0-46FB-A49A-E6765BA93169}" srcId="{2B443195-2F75-401C-A33A-A70680834063}" destId="{A24A5EA6-BDF4-4374-AE36-6909DE9318A4}" srcOrd="0" destOrd="0" parTransId="{511D325D-6C6F-4BC1-8364-CAE89148BA99}" sibTransId="{8C7894D6-29E9-4212-AD72-A080E437AD8C}"/>
    <dgm:cxn modelId="{3199EA2B-47EE-4DC6-9B09-E790C744EBA4}" type="presOf" srcId="{4FA3C60C-8068-4E75-9A06-47A350DFABEB}" destId="{E029DB0D-119E-4E4D-9B89-A08AECE1E833}" srcOrd="0" destOrd="0" presId="urn:microsoft.com/office/officeart/2005/8/layout/cycle2"/>
    <dgm:cxn modelId="{E3F58032-1574-4A53-9811-DB235013937C}" srcId="{2B443195-2F75-401C-A33A-A70680834063}" destId="{54C111D0-51A5-4368-BF32-AF2AFE907553}" srcOrd="4" destOrd="0" parTransId="{85334611-27F0-4D18-A2AD-600940705AD7}" sibTransId="{59CF9A83-78A5-4B1B-A3C2-6940D23C2D39}"/>
    <dgm:cxn modelId="{D5A7B337-E090-4597-8628-B7F2C727374F}" srcId="{2B443195-2F75-401C-A33A-A70680834063}" destId="{B50ADE2D-4A7E-4784-9A60-CD0FA0C9FD8F}" srcOrd="2" destOrd="0" parTransId="{B8744CDF-39A7-426B-870B-6028A690AA53}" sibTransId="{1D1D8475-521C-4CAA-B9B7-CAE6C7E832AC}"/>
    <dgm:cxn modelId="{D7D2FB3F-1A02-4FB2-9988-B623AD71521C}" type="presOf" srcId="{AB26C9FF-B906-4DF0-9BDF-F1718EAEA960}" destId="{163A0809-053D-4DA9-B8A0-540721485441}" srcOrd="0" destOrd="0" presId="urn:microsoft.com/office/officeart/2005/8/layout/cycle2"/>
    <dgm:cxn modelId="{FBCB9850-FBF8-4607-858E-3C000E6E13C8}" type="presOf" srcId="{8C7894D6-29E9-4212-AD72-A080E437AD8C}" destId="{CD36F7A3-D8F3-4922-BC68-EA92AE34AE68}" srcOrd="1" destOrd="0" presId="urn:microsoft.com/office/officeart/2005/8/layout/cycle2"/>
    <dgm:cxn modelId="{B6A49F50-CBA3-42D0-8733-AC7A0F8D20CD}" type="presOf" srcId="{4FA3C60C-8068-4E75-9A06-47A350DFABEB}" destId="{C9D0424F-8918-475C-B8CB-4AF51F3E293A}" srcOrd="1" destOrd="0" presId="urn:microsoft.com/office/officeart/2005/8/layout/cycle2"/>
    <dgm:cxn modelId="{5F62CD57-B5B4-4415-8E99-4CF17A0B722C}" type="presOf" srcId="{54C111D0-51A5-4368-BF32-AF2AFE907553}" destId="{46432721-00B2-4956-8D74-8F80479A5AC6}" srcOrd="0" destOrd="0" presId="urn:microsoft.com/office/officeart/2005/8/layout/cycle2"/>
    <dgm:cxn modelId="{8A68F9A2-E28D-4982-B638-39B3B58BB24E}" type="presOf" srcId="{816D73D3-A7BB-4527-A4BF-C4E7F7648D3F}" destId="{AC512617-5303-471E-847B-631C102E07CA}" srcOrd="0" destOrd="0" presId="urn:microsoft.com/office/officeart/2005/8/layout/cycle2"/>
    <dgm:cxn modelId="{91B41EA9-1A7E-4620-AFD2-6524B824A7FD}" type="presOf" srcId="{A24A5EA6-BDF4-4374-AE36-6909DE9318A4}" destId="{31277B29-885C-4959-82D3-1819270EC738}" srcOrd="0" destOrd="0" presId="urn:microsoft.com/office/officeart/2005/8/layout/cycle2"/>
    <dgm:cxn modelId="{F5B47FB4-945E-4523-A059-7895026533BB}" type="presOf" srcId="{2B443195-2F75-401C-A33A-A70680834063}" destId="{FA8657B8-242B-462A-B31E-7DE9BDAE9A39}" srcOrd="0" destOrd="0" presId="urn:microsoft.com/office/officeart/2005/8/layout/cycle2"/>
    <dgm:cxn modelId="{CD44B5B4-2B60-475A-8C3A-1D484DF68B92}" type="presOf" srcId="{8C7894D6-29E9-4212-AD72-A080E437AD8C}" destId="{F088A98B-67BB-45A3-8028-64642A94BF24}" srcOrd="0" destOrd="0" presId="urn:microsoft.com/office/officeart/2005/8/layout/cycle2"/>
    <dgm:cxn modelId="{E8EE42BD-8FFA-4F3C-8449-BE1213185E79}" srcId="{2B443195-2F75-401C-A33A-A70680834063}" destId="{D04B0471-BDE0-4C0E-926C-0F671D747388}" srcOrd="1" destOrd="0" parTransId="{DA5459E9-A4F6-4360-9331-E524E288784C}" sibTransId="{816D73D3-A7BB-4527-A4BF-C4E7F7648D3F}"/>
    <dgm:cxn modelId="{69A07FCF-ACD0-47D2-861C-4605E6C911B2}" type="presOf" srcId="{59CF9A83-78A5-4B1B-A3C2-6940D23C2D39}" destId="{5F22FCF2-DFDF-4EB8-BC22-4B3E1747A7FC}" srcOrd="0" destOrd="0" presId="urn:microsoft.com/office/officeart/2005/8/layout/cycle2"/>
    <dgm:cxn modelId="{F7A49DCF-EF59-47B3-8B5B-09848CCAAF4D}" type="presOf" srcId="{59CF9A83-78A5-4B1B-A3C2-6940D23C2D39}" destId="{F2B5E2EA-036A-4CD8-BF92-D9C5066B7DDA}" srcOrd="1" destOrd="0" presId="urn:microsoft.com/office/officeart/2005/8/layout/cycle2"/>
    <dgm:cxn modelId="{9468D0DF-392B-4A1E-A912-94492E1F973D}" type="presOf" srcId="{B50ADE2D-4A7E-4784-9A60-CD0FA0C9FD8F}" destId="{90F922FD-D86A-4811-88C1-92A1261D4287}" srcOrd="0" destOrd="0" presId="urn:microsoft.com/office/officeart/2005/8/layout/cycle2"/>
    <dgm:cxn modelId="{7DBA1DF5-1BC4-4A5C-8C67-4C3FBEF04251}" type="presOf" srcId="{816D73D3-A7BB-4527-A4BF-C4E7F7648D3F}" destId="{67593C30-9F22-4658-B897-5E802AD4D9C7}" srcOrd="1" destOrd="0" presId="urn:microsoft.com/office/officeart/2005/8/layout/cycle2"/>
    <dgm:cxn modelId="{E948F55E-A41C-46E2-B070-46F9C5FDD2B5}" type="presParOf" srcId="{FA8657B8-242B-462A-B31E-7DE9BDAE9A39}" destId="{31277B29-885C-4959-82D3-1819270EC738}" srcOrd="0" destOrd="0" presId="urn:microsoft.com/office/officeart/2005/8/layout/cycle2"/>
    <dgm:cxn modelId="{1EA589EA-5A8C-49E0-891A-CF818B815760}" type="presParOf" srcId="{FA8657B8-242B-462A-B31E-7DE9BDAE9A39}" destId="{F088A98B-67BB-45A3-8028-64642A94BF24}" srcOrd="1" destOrd="0" presId="urn:microsoft.com/office/officeart/2005/8/layout/cycle2"/>
    <dgm:cxn modelId="{37CA3122-15FD-47E3-B7BA-5175D959736B}" type="presParOf" srcId="{F088A98B-67BB-45A3-8028-64642A94BF24}" destId="{CD36F7A3-D8F3-4922-BC68-EA92AE34AE68}" srcOrd="0" destOrd="0" presId="urn:microsoft.com/office/officeart/2005/8/layout/cycle2"/>
    <dgm:cxn modelId="{BE51365E-F7F5-46CB-83A7-67CB0723607E}" type="presParOf" srcId="{FA8657B8-242B-462A-B31E-7DE9BDAE9A39}" destId="{00F9ADFE-E942-487E-9940-6C08821EF093}" srcOrd="2" destOrd="0" presId="urn:microsoft.com/office/officeart/2005/8/layout/cycle2"/>
    <dgm:cxn modelId="{12ED4117-00FF-44BC-8DE5-FD257862F61E}" type="presParOf" srcId="{FA8657B8-242B-462A-B31E-7DE9BDAE9A39}" destId="{AC512617-5303-471E-847B-631C102E07CA}" srcOrd="3" destOrd="0" presId="urn:microsoft.com/office/officeart/2005/8/layout/cycle2"/>
    <dgm:cxn modelId="{B827F7D6-F547-4409-B715-9729021823BF}" type="presParOf" srcId="{AC512617-5303-471E-847B-631C102E07CA}" destId="{67593C30-9F22-4658-B897-5E802AD4D9C7}" srcOrd="0" destOrd="0" presId="urn:microsoft.com/office/officeart/2005/8/layout/cycle2"/>
    <dgm:cxn modelId="{EC67FA4D-E58B-48FA-8440-8F1FE63AD2CC}" type="presParOf" srcId="{FA8657B8-242B-462A-B31E-7DE9BDAE9A39}" destId="{90F922FD-D86A-4811-88C1-92A1261D4287}" srcOrd="4" destOrd="0" presId="urn:microsoft.com/office/officeart/2005/8/layout/cycle2"/>
    <dgm:cxn modelId="{E08BEF25-9C47-4F09-85E1-6882060D702B}" type="presParOf" srcId="{FA8657B8-242B-462A-B31E-7DE9BDAE9A39}" destId="{A3C7C76B-2184-4415-9FB1-275129B63BB6}" srcOrd="5" destOrd="0" presId="urn:microsoft.com/office/officeart/2005/8/layout/cycle2"/>
    <dgm:cxn modelId="{18B9AAFE-ED62-45DD-A6B9-0B5E5A0B97E6}" type="presParOf" srcId="{A3C7C76B-2184-4415-9FB1-275129B63BB6}" destId="{B4571D93-64DD-4C3A-A254-101C9EAAF9EB}" srcOrd="0" destOrd="0" presId="urn:microsoft.com/office/officeart/2005/8/layout/cycle2"/>
    <dgm:cxn modelId="{1609BE3C-11CC-415B-9C99-8AC0DE533888}" type="presParOf" srcId="{FA8657B8-242B-462A-B31E-7DE9BDAE9A39}" destId="{163A0809-053D-4DA9-B8A0-540721485441}" srcOrd="6" destOrd="0" presId="urn:microsoft.com/office/officeart/2005/8/layout/cycle2"/>
    <dgm:cxn modelId="{21C94B89-A36C-4096-A188-FD192177DDD0}" type="presParOf" srcId="{FA8657B8-242B-462A-B31E-7DE9BDAE9A39}" destId="{E029DB0D-119E-4E4D-9B89-A08AECE1E833}" srcOrd="7" destOrd="0" presId="urn:microsoft.com/office/officeart/2005/8/layout/cycle2"/>
    <dgm:cxn modelId="{786AD092-5528-4D66-AA6B-F88AD231CB51}" type="presParOf" srcId="{E029DB0D-119E-4E4D-9B89-A08AECE1E833}" destId="{C9D0424F-8918-475C-B8CB-4AF51F3E293A}" srcOrd="0" destOrd="0" presId="urn:microsoft.com/office/officeart/2005/8/layout/cycle2"/>
    <dgm:cxn modelId="{16F75CDE-ADE5-493E-8028-D94F5BE14FBF}" type="presParOf" srcId="{FA8657B8-242B-462A-B31E-7DE9BDAE9A39}" destId="{46432721-00B2-4956-8D74-8F80479A5AC6}" srcOrd="8" destOrd="0" presId="urn:microsoft.com/office/officeart/2005/8/layout/cycle2"/>
    <dgm:cxn modelId="{23A87261-9695-4168-AD22-50B034441D1A}" type="presParOf" srcId="{FA8657B8-242B-462A-B31E-7DE9BDAE9A39}" destId="{5F22FCF2-DFDF-4EB8-BC22-4B3E1747A7FC}" srcOrd="9" destOrd="0" presId="urn:microsoft.com/office/officeart/2005/8/layout/cycle2"/>
    <dgm:cxn modelId="{83A4500F-A626-4A20-A4D4-E3F45F1D1F71}" type="presParOf" srcId="{5F22FCF2-DFDF-4EB8-BC22-4B3E1747A7FC}" destId="{F2B5E2EA-036A-4CD8-BF92-D9C5066B7DD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A1AA2E-5892-4A52-B70C-AA4685FE1B7B}">
      <dsp:nvSpPr>
        <dsp:cNvPr id="0" name=""/>
        <dsp:cNvSpPr/>
      </dsp:nvSpPr>
      <dsp:spPr>
        <a:xfrm>
          <a:off x="0" y="1625600"/>
          <a:ext cx="8128000" cy="216746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E86F40-DBD3-4F34-A5CF-78FAEC4E34A0}">
      <dsp:nvSpPr>
        <dsp:cNvPr id="0" name=""/>
        <dsp:cNvSpPr/>
      </dsp:nvSpPr>
      <dsp:spPr>
        <a:xfrm>
          <a:off x="3571" y="0"/>
          <a:ext cx="235743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b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 err="1"/>
            <a:t>Pre-trial</a:t>
          </a:r>
          <a:r>
            <a:rPr lang="pl-PL" sz="2600" kern="1200" dirty="0"/>
            <a:t> (</a:t>
          </a:r>
          <a:r>
            <a:rPr lang="pl-PL" sz="2600" kern="1200" dirty="0" err="1"/>
            <a:t>investigation</a:t>
          </a:r>
          <a:r>
            <a:rPr lang="pl-PL" sz="2600" kern="1200" dirty="0"/>
            <a:t>)</a:t>
          </a:r>
        </a:p>
      </dsp:txBody>
      <dsp:txXfrm>
        <a:off x="3571" y="0"/>
        <a:ext cx="2357437" cy="2167466"/>
      </dsp:txXfrm>
    </dsp:sp>
    <dsp:sp modelId="{506D56F8-14F3-49A6-89A3-87BD6204E191}">
      <dsp:nvSpPr>
        <dsp:cNvPr id="0" name=""/>
        <dsp:cNvSpPr/>
      </dsp:nvSpPr>
      <dsp:spPr>
        <a:xfrm>
          <a:off x="911357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D388D-3295-4CB6-9D17-A9DC61F0C800}">
      <dsp:nvSpPr>
        <dsp:cNvPr id="0" name=""/>
        <dsp:cNvSpPr/>
      </dsp:nvSpPr>
      <dsp:spPr>
        <a:xfrm>
          <a:off x="2478881" y="3251200"/>
          <a:ext cx="235743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/>
            <a:t>Court </a:t>
          </a:r>
          <a:r>
            <a:rPr lang="pl-PL" sz="2600" kern="1200" dirty="0" err="1"/>
            <a:t>proceedings</a:t>
          </a:r>
          <a:r>
            <a:rPr lang="pl-PL" sz="2600" kern="1200" dirty="0"/>
            <a:t> (≠ </a:t>
          </a:r>
          <a:r>
            <a:rPr lang="pl-PL" sz="2600" kern="1200" dirty="0" err="1"/>
            <a:t>trial</a:t>
          </a:r>
          <a:r>
            <a:rPr lang="pl-PL" sz="2600" kern="1200" dirty="0"/>
            <a:t>)</a:t>
          </a:r>
        </a:p>
      </dsp:txBody>
      <dsp:txXfrm>
        <a:off x="2478881" y="3251200"/>
        <a:ext cx="2357437" cy="2167466"/>
      </dsp:txXfrm>
    </dsp:sp>
    <dsp:sp modelId="{4C80ED93-6576-4D4A-B5DE-2871619374B3}">
      <dsp:nvSpPr>
        <dsp:cNvPr id="0" name=""/>
        <dsp:cNvSpPr/>
      </dsp:nvSpPr>
      <dsp:spPr>
        <a:xfrm>
          <a:off x="3386666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0F6EFD-10EE-4711-9348-A104F68E22A6}">
      <dsp:nvSpPr>
        <dsp:cNvPr id="0" name=""/>
        <dsp:cNvSpPr/>
      </dsp:nvSpPr>
      <dsp:spPr>
        <a:xfrm>
          <a:off x="4954190" y="0"/>
          <a:ext cx="235743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b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 err="1"/>
            <a:t>Enforcement</a:t>
          </a:r>
          <a:r>
            <a:rPr lang="pl-PL" sz="2600" kern="1200" dirty="0"/>
            <a:t> </a:t>
          </a:r>
          <a:r>
            <a:rPr lang="pl-PL" sz="2600" kern="1200" dirty="0" err="1"/>
            <a:t>proceedings</a:t>
          </a:r>
          <a:r>
            <a:rPr lang="pl-PL" sz="2600" kern="1200" dirty="0"/>
            <a:t> (</a:t>
          </a:r>
          <a:r>
            <a:rPr lang="pl-PL" sz="2600" kern="1200" dirty="0" err="1"/>
            <a:t>if</a:t>
          </a:r>
          <a:r>
            <a:rPr lang="pl-PL" sz="2600" kern="1200" dirty="0"/>
            <a:t> </a:t>
          </a:r>
          <a:r>
            <a:rPr lang="pl-PL" sz="2600" kern="1200" dirty="0" err="1"/>
            <a:t>convicted</a:t>
          </a:r>
          <a:r>
            <a:rPr lang="pl-PL" sz="2600" kern="1200" dirty="0"/>
            <a:t>)</a:t>
          </a:r>
        </a:p>
      </dsp:txBody>
      <dsp:txXfrm>
        <a:off x="4954190" y="0"/>
        <a:ext cx="2357437" cy="2167466"/>
      </dsp:txXfrm>
    </dsp:sp>
    <dsp:sp modelId="{952F1579-301C-4227-985A-C87BC191B825}">
      <dsp:nvSpPr>
        <dsp:cNvPr id="0" name=""/>
        <dsp:cNvSpPr/>
      </dsp:nvSpPr>
      <dsp:spPr>
        <a:xfrm>
          <a:off x="5861976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277B29-885C-4959-82D3-1819270EC738}">
      <dsp:nvSpPr>
        <dsp:cNvPr id="0" name=""/>
        <dsp:cNvSpPr/>
      </dsp:nvSpPr>
      <dsp:spPr>
        <a:xfrm>
          <a:off x="2979261" y="660743"/>
          <a:ext cx="1583537" cy="15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 err="1"/>
            <a:t>Suspect</a:t>
          </a:r>
          <a:r>
            <a:rPr lang="pl-PL" sz="1900" kern="1200" dirty="0"/>
            <a:t> </a:t>
          </a:r>
          <a:r>
            <a:rPr lang="pl-PL" sz="1900" kern="1200" dirty="0">
              <a:sym typeface="Wingdings" panose="05000000000000000000" pitchFamily="2" charset="2"/>
            </a:rPr>
            <a:t> </a:t>
          </a:r>
          <a:r>
            <a:rPr lang="pl-PL" sz="1900" kern="1200" dirty="0" err="1">
              <a:sym typeface="Wingdings" panose="05000000000000000000" pitchFamily="2" charset="2"/>
            </a:rPr>
            <a:t>Accused</a:t>
          </a:r>
          <a:endParaRPr lang="pl-PL" sz="1900" kern="1200" dirty="0"/>
        </a:p>
      </dsp:txBody>
      <dsp:txXfrm>
        <a:off x="3211165" y="892647"/>
        <a:ext cx="1119729" cy="1119729"/>
      </dsp:txXfrm>
    </dsp:sp>
    <dsp:sp modelId="{F088A98B-67BB-45A3-8028-64642A94BF24}">
      <dsp:nvSpPr>
        <dsp:cNvPr id="0" name=""/>
        <dsp:cNvSpPr/>
      </dsp:nvSpPr>
      <dsp:spPr>
        <a:xfrm rot="1258540">
          <a:off x="4599698" y="1551313"/>
          <a:ext cx="252130" cy="53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500" kern="1200"/>
        </a:p>
      </dsp:txBody>
      <dsp:txXfrm>
        <a:off x="4602204" y="1644664"/>
        <a:ext cx="176491" cy="320666"/>
      </dsp:txXfrm>
    </dsp:sp>
    <dsp:sp modelId="{00F9ADFE-E942-487E-9940-6C08821EF093}">
      <dsp:nvSpPr>
        <dsp:cNvPr id="0" name=""/>
        <dsp:cNvSpPr/>
      </dsp:nvSpPr>
      <dsp:spPr>
        <a:xfrm>
          <a:off x="4902055" y="1397898"/>
          <a:ext cx="1583537" cy="15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Police</a:t>
          </a:r>
        </a:p>
      </dsp:txBody>
      <dsp:txXfrm>
        <a:off x="5133959" y="1629802"/>
        <a:ext cx="1119729" cy="1119729"/>
      </dsp:txXfrm>
    </dsp:sp>
    <dsp:sp modelId="{AC512617-5303-471E-847B-631C102E07CA}">
      <dsp:nvSpPr>
        <dsp:cNvPr id="0" name=""/>
        <dsp:cNvSpPr/>
      </dsp:nvSpPr>
      <dsp:spPr>
        <a:xfrm rot="6480000">
          <a:off x="5120090" y="3041320"/>
          <a:ext cx="420378" cy="53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500" kern="1200"/>
        </a:p>
      </dsp:txBody>
      <dsp:txXfrm rot="10800000">
        <a:off x="5202632" y="3088239"/>
        <a:ext cx="294265" cy="320666"/>
      </dsp:txXfrm>
    </dsp:sp>
    <dsp:sp modelId="{90F922FD-D86A-4811-88C1-92A1261D4287}">
      <dsp:nvSpPr>
        <dsp:cNvPr id="0" name=""/>
        <dsp:cNvSpPr/>
      </dsp:nvSpPr>
      <dsp:spPr>
        <a:xfrm>
          <a:off x="4167613" y="3658278"/>
          <a:ext cx="1583537" cy="15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 err="1"/>
            <a:t>Prosecutor</a:t>
          </a:r>
          <a:endParaRPr lang="pl-PL" sz="1900" kern="1200" dirty="0"/>
        </a:p>
      </dsp:txBody>
      <dsp:txXfrm>
        <a:off x="4399517" y="3890182"/>
        <a:ext cx="1119729" cy="1119729"/>
      </dsp:txXfrm>
    </dsp:sp>
    <dsp:sp modelId="{A3C7C76B-2184-4415-9FB1-275129B63BB6}">
      <dsp:nvSpPr>
        <dsp:cNvPr id="0" name=""/>
        <dsp:cNvSpPr/>
      </dsp:nvSpPr>
      <dsp:spPr>
        <a:xfrm rot="10800000">
          <a:off x="3572738" y="4182825"/>
          <a:ext cx="420378" cy="53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500" kern="1200"/>
        </a:p>
      </dsp:txBody>
      <dsp:txXfrm rot="10800000">
        <a:off x="3698851" y="4289714"/>
        <a:ext cx="294265" cy="320666"/>
      </dsp:txXfrm>
    </dsp:sp>
    <dsp:sp modelId="{163A0809-053D-4DA9-B8A0-540721485441}">
      <dsp:nvSpPr>
        <dsp:cNvPr id="0" name=""/>
        <dsp:cNvSpPr/>
      </dsp:nvSpPr>
      <dsp:spPr>
        <a:xfrm>
          <a:off x="1790908" y="3658278"/>
          <a:ext cx="1583537" cy="15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Court</a:t>
          </a:r>
        </a:p>
      </dsp:txBody>
      <dsp:txXfrm>
        <a:off x="2022812" y="3890182"/>
        <a:ext cx="1119729" cy="1119729"/>
      </dsp:txXfrm>
    </dsp:sp>
    <dsp:sp modelId="{E029DB0D-119E-4E4D-9B89-A08AECE1E833}">
      <dsp:nvSpPr>
        <dsp:cNvPr id="0" name=""/>
        <dsp:cNvSpPr/>
      </dsp:nvSpPr>
      <dsp:spPr>
        <a:xfrm rot="15120000">
          <a:off x="2008944" y="3063950"/>
          <a:ext cx="420378" cy="53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500" kern="1200"/>
        </a:p>
      </dsp:txBody>
      <dsp:txXfrm rot="10800000">
        <a:off x="2091486" y="3230809"/>
        <a:ext cx="294265" cy="320666"/>
      </dsp:txXfrm>
    </dsp:sp>
    <dsp:sp modelId="{46432721-00B2-4956-8D74-8F80479A5AC6}">
      <dsp:nvSpPr>
        <dsp:cNvPr id="0" name=""/>
        <dsp:cNvSpPr/>
      </dsp:nvSpPr>
      <dsp:spPr>
        <a:xfrm>
          <a:off x="1056466" y="1397898"/>
          <a:ext cx="1583537" cy="15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 err="1"/>
            <a:t>Victim</a:t>
          </a:r>
          <a:endParaRPr lang="pl-PL" sz="1900" kern="1200" dirty="0"/>
        </a:p>
      </dsp:txBody>
      <dsp:txXfrm>
        <a:off x="1288370" y="1629802"/>
        <a:ext cx="1119729" cy="1119729"/>
      </dsp:txXfrm>
    </dsp:sp>
    <dsp:sp modelId="{5F22FCF2-DFDF-4EB8-BC22-4B3E1747A7FC}">
      <dsp:nvSpPr>
        <dsp:cNvPr id="0" name=""/>
        <dsp:cNvSpPr/>
      </dsp:nvSpPr>
      <dsp:spPr>
        <a:xfrm rot="20341460">
          <a:off x="2676904" y="1556422"/>
          <a:ext cx="252130" cy="534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500" kern="1200"/>
        </a:p>
      </dsp:txBody>
      <dsp:txXfrm>
        <a:off x="2679410" y="1676849"/>
        <a:ext cx="176491" cy="320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>
            <a:extLst>
              <a:ext uri="{FF2B5EF4-FFF2-40B4-BE49-F238E27FC236}">
                <a16:creationId xmlns:a16="http://schemas.microsoft.com/office/drawing/2014/main" id="{CA2E547D-1406-4A6F-8F93-E441204CE6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3" name="Data — symbol zastępczy 2">
            <a:extLst>
              <a:ext uri="{FF2B5EF4-FFF2-40B4-BE49-F238E27FC236}">
                <a16:creationId xmlns:a16="http://schemas.microsoft.com/office/drawing/2014/main" id="{76667F8A-B889-49B3-AC77-5DDF11A08A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57A77EF-ABC6-4B93-A472-41EA7F9EBD8F}" type="datetime1">
              <a:rPr lang="pl-PL" smtClean="0"/>
              <a:t>01.03.2022</a:t>
            </a:fld>
            <a:endParaRPr lang="pl-PL"/>
          </a:p>
        </p:txBody>
      </p:sp>
      <p:sp>
        <p:nvSpPr>
          <p:cNvPr id="4" name="Stopka — symbol zastępczy 3">
            <a:extLst>
              <a:ext uri="{FF2B5EF4-FFF2-40B4-BE49-F238E27FC236}">
                <a16:creationId xmlns:a16="http://schemas.microsoft.com/office/drawing/2014/main" id="{567AFD4F-C0E7-421C-AF77-6F9CC963C9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5" name="Numer slajdu — symbol zastępczy 4">
            <a:extLst>
              <a:ext uri="{FF2B5EF4-FFF2-40B4-BE49-F238E27FC236}">
                <a16:creationId xmlns:a16="http://schemas.microsoft.com/office/drawing/2014/main" id="{1074AB9F-6726-4FB1-8769-82E23336CE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D529299-61FF-4B93-ADA6-2FD5975D62F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6270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5B91B06-53EE-45B7-965E-F3AE34C08448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C849E9A-41F7-4779-A581-48A7C374A227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1555188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C849E9A-41F7-4779-A581-48A7C374A22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4644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C849E9A-41F7-4779-A581-48A7C374A22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2102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C849E9A-41F7-4779-A581-48A7C374A22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6992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C849E9A-41F7-4779-A581-48A7C374A22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5052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C849E9A-41F7-4779-A581-48A7C374A22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1000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>
                <a:latin typeface="Segoe UI" panose="020B0502040204020203" pitchFamily="34" charset="0"/>
                <a:cs typeface="Segoe UI" panose="020B0502040204020203" pitchFamily="34" charset="0"/>
              </a:rPr>
              <a:t>Tego slajdu możesz użyć jako slajdu początkowego lub zamykającego prezentację. Jeśli chcesz użyć go na końcu, upewnij się, że zawrzesz w nim omówienie głównych punktów swojej prezentacji. Jednym z kreatywnych sposobów na to jest dodanie animacji do różnych grafik na slajdzie. Ten slajd ma 4 różne grafiki. Podczas wyświetlania pokazu slajdów zobaczysz, że możesz kliknąć tę grafikę, aby wyświetlić następną. Podobnie podczas omawiania głównych tematów prezentacji możesz zechcieć, aby poszczególne punkty wyświetlały się w danym momencie. </a:t>
            </a:r>
          </a:p>
          <a:p>
            <a:pPr rtl="0"/>
            <a:endParaRPr lang="pl-PL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rtl="0"/>
            <a:r>
              <a:rPr lang="pl-PL" b="1">
                <a:latin typeface="Segoe UI" panose="020B0502040204020203" pitchFamily="34" charset="0"/>
                <a:cs typeface="Segoe UI" panose="020B0502040204020203" pitchFamily="34" charset="0"/>
              </a:rPr>
              <a:t>Dodawanie animacji do obrazów i grafik: </a:t>
            </a:r>
          </a:p>
          <a:p>
            <a:pPr marL="228600" indent="-228600" rtl="0">
              <a:buAutoNum type="arabicPeriod"/>
            </a:pPr>
            <a:r>
              <a:rPr lang="pl-PL">
                <a:latin typeface="Segoe UI" panose="020B0502040204020203" pitchFamily="34" charset="0"/>
                <a:cs typeface="Segoe UI" panose="020B0502040204020203" pitchFamily="34" charset="0"/>
              </a:rPr>
              <a:t>Zaznacz obraz lub grafikę.</a:t>
            </a:r>
          </a:p>
          <a:p>
            <a:pPr marL="228600" indent="-228600" rtl="0">
              <a:buAutoNum type="arabicPeriod"/>
            </a:pPr>
            <a:r>
              <a:rPr lang="pl-PL">
                <a:latin typeface="Segoe UI" panose="020B0502040204020203" pitchFamily="34" charset="0"/>
                <a:cs typeface="Segoe UI" panose="020B0502040204020203" pitchFamily="34" charset="0"/>
              </a:rPr>
              <a:t>Kliknij Kartę Animacje.</a:t>
            </a:r>
          </a:p>
          <a:p>
            <a:pPr marL="228600" indent="-228600" rtl="0">
              <a:buAutoNum type="arabicPeriod"/>
            </a:pPr>
            <a:r>
              <a:rPr lang="pl-PL">
                <a:latin typeface="Segoe UI" panose="020B0502040204020203" pitchFamily="34" charset="0"/>
                <a:cs typeface="Segoe UI" panose="020B0502040204020203" pitchFamily="34" charset="0"/>
              </a:rPr>
              <a:t>Wybierz jedną z opcji. Animacja dla tego slajdu to „Podział”. Menu rozwijane w sekcji Animacja zawiera jeszcze więcej animacji, których możesz użyć.</a:t>
            </a:r>
          </a:p>
          <a:p>
            <a:pPr marL="228600" indent="-228600" rtl="0">
              <a:buAutoNum type="arabicPeriod"/>
            </a:pPr>
            <a:r>
              <a:rPr lang="pl-PL">
                <a:latin typeface="Segoe UI" panose="020B0502040204020203" pitchFamily="34" charset="0"/>
                <a:cs typeface="Segoe UI" panose="020B0502040204020203" pitchFamily="34" charset="0"/>
              </a:rPr>
              <a:t>Jeśli masz wiele grafik lub obrazów, obok nich zostanie wyświetlonych kilka obiektów graficznych z zapisaną kolejnością animacji.</a:t>
            </a:r>
          </a:p>
          <a:p>
            <a:pPr marL="228600" indent="-228600" rtl="0">
              <a:buAutoNum type="arabicPeriod"/>
            </a:pPr>
            <a:endParaRPr lang="pl-PL" b="1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rtl="0">
              <a:buNone/>
            </a:pPr>
            <a:r>
              <a:rPr lang="pl-PL" b="1">
                <a:latin typeface="Segoe UI" panose="020B0502040204020203" pitchFamily="34" charset="0"/>
                <a:cs typeface="Segoe UI" panose="020B0502040204020203" pitchFamily="34" charset="0"/>
              </a:rPr>
              <a:t>Notatka: Warto starannie wybrać animacje. Nie chcesz, aby Twoja prezentacja przyprawiała odbiorców o zawrót głowy.</a:t>
            </a:r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C849E9A-41F7-4779-A581-48A7C374A22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420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9718B7-7F68-4CC9-8291-332587FA31D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181D6BB-0446-49E8-8677-EADF274E9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l-PL" noProof="0"/>
              <a:t>Kliknij, aby edytować styl wzorca podtytułu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535AEE24-534A-40F1-99E4-00B7D5FD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D51977-AFD3-4906-A464-3356BE86713F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CD594011-48FF-493D-8286-F62D3455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4880EFCD-7E72-4882-86DC-2F371D7D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15281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A47D73-EDDA-49A6-BA12-1CA980DA9B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pionowy — symbol zastępczy 2">
            <a:extLst>
              <a:ext uri="{FF2B5EF4-FFF2-40B4-BE49-F238E27FC236}">
                <a16:creationId xmlns:a16="http://schemas.microsoft.com/office/drawing/2014/main" id="{2189B82E-4CA1-47A5-B133-FBD4D8A83983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938A267F-D142-4D04-9F03-6CB099E6F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159452-3878-4479-850A-10341FA79439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705127CA-154D-4E90-B776-A2EE71F78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ED5F0BA5-F4EE-4282-B111-76B869BE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06740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256E92A-52E0-4710-BDEF-0A1534685403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pionowy — symbol zastępczy 2">
            <a:extLst>
              <a:ext uri="{FF2B5EF4-FFF2-40B4-BE49-F238E27FC236}">
                <a16:creationId xmlns:a16="http://schemas.microsoft.com/office/drawing/2014/main" id="{B7A240E1-5EB0-47FD-AA37-BF945D136CC3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A1A14243-F1E4-487A-ABEC-30516A01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D829CF0-1B4B-4986-841F-7369F92EEE33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AC358244-98FD-472D-AB8C-075F71C1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74998D5A-820D-4519-967F-33320971C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4024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6334F3-0709-471B-A734-C4B404F55B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>
            <a:extLst>
              <a:ext uri="{FF2B5EF4-FFF2-40B4-BE49-F238E27FC236}">
                <a16:creationId xmlns:a16="http://schemas.microsoft.com/office/drawing/2014/main" id="{AF795016-AF78-4708-9C5F-21110C197B0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2AAEA2D1-B124-4454-AFDC-EA60A14B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8976F-5103-4B60-9698-B3CBCEAA5A20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B4F58000-F9D7-4A53-A6C5-E5E81542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70D22AAD-0D08-4F47-8D5A-EFE29017E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421304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036159-1280-4EE9-96D3-A56BD58266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>
            <a:extLst>
              <a:ext uri="{FF2B5EF4-FFF2-40B4-BE49-F238E27FC236}">
                <a16:creationId xmlns:a16="http://schemas.microsoft.com/office/drawing/2014/main" id="{3BA27A78-1874-488A-B215-7D763D33818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084BB3D1-3138-4B69-BF5D-4B1A2134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05B712-7E97-4A7A-B203-AC060884987C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0EFF90C5-31F4-4A22-AC00-3FB5ED29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951F787E-B946-4091-ABC6-F9DB06BB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08927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0CAA11-CC97-44E5-AE4D-808FD741A0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>
            <a:extLst>
              <a:ext uri="{FF2B5EF4-FFF2-40B4-BE49-F238E27FC236}">
                <a16:creationId xmlns:a16="http://schemas.microsoft.com/office/drawing/2014/main" id="{683AB6CB-9460-4BCA-86C5-5F26357AB80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Zawartość — symbol zastępczy 3">
            <a:extLst>
              <a:ext uri="{FF2B5EF4-FFF2-40B4-BE49-F238E27FC236}">
                <a16:creationId xmlns:a16="http://schemas.microsoft.com/office/drawing/2014/main" id="{69FAB0F6-401D-4BAF-A300-65AD684DF96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5" name="Data — symbol zastępczy 4">
            <a:extLst>
              <a:ext uri="{FF2B5EF4-FFF2-40B4-BE49-F238E27FC236}">
                <a16:creationId xmlns:a16="http://schemas.microsoft.com/office/drawing/2014/main" id="{C4561BBA-B185-4B45-B152-3D320E15F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8B32A2-2AD1-4C93-BDB7-82DB29E745EB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6" name="Stopka — symbol zastępczy 5">
            <a:extLst>
              <a:ext uri="{FF2B5EF4-FFF2-40B4-BE49-F238E27FC236}">
                <a16:creationId xmlns:a16="http://schemas.microsoft.com/office/drawing/2014/main" id="{D61CD760-96AC-4821-A56B-0B805F2F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>
            <a:extLst>
              <a:ext uri="{FF2B5EF4-FFF2-40B4-BE49-F238E27FC236}">
                <a16:creationId xmlns:a16="http://schemas.microsoft.com/office/drawing/2014/main" id="{2F750665-D5B5-4D0B-B2F0-CB6B027CD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13806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EA47C3-C498-415A-A057-E19BCEB5F2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>
            <a:extLst>
              <a:ext uri="{FF2B5EF4-FFF2-40B4-BE49-F238E27FC236}">
                <a16:creationId xmlns:a16="http://schemas.microsoft.com/office/drawing/2014/main" id="{7BF6677F-2712-4810-A3AA-56FA75386D2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4" name="Zawartość — symbol zastępczy 3">
            <a:extLst>
              <a:ext uri="{FF2B5EF4-FFF2-40B4-BE49-F238E27FC236}">
                <a16:creationId xmlns:a16="http://schemas.microsoft.com/office/drawing/2014/main" id="{F871B54A-6775-4978-8E19-32694C9B5E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5" name="Tekst — symbol zastępczy 4">
            <a:extLst>
              <a:ext uri="{FF2B5EF4-FFF2-40B4-BE49-F238E27FC236}">
                <a16:creationId xmlns:a16="http://schemas.microsoft.com/office/drawing/2014/main" id="{DDBA1303-B245-476D-BD02-A4E4A359F6E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6" name="Zawartość — symbol zastępczy 5">
            <a:extLst>
              <a:ext uri="{FF2B5EF4-FFF2-40B4-BE49-F238E27FC236}">
                <a16:creationId xmlns:a16="http://schemas.microsoft.com/office/drawing/2014/main" id="{BE8E898F-5B79-46F1-89C1-F827997CC48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7" name="Data — symbol zastępczy 6">
            <a:extLst>
              <a:ext uri="{FF2B5EF4-FFF2-40B4-BE49-F238E27FC236}">
                <a16:creationId xmlns:a16="http://schemas.microsoft.com/office/drawing/2014/main" id="{6B417A4D-2EC9-4294-BFF4-EAE22EE1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8F07CE-77C5-4E62-B332-06F09E55C5E5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8" name="Stopka — symbol zastępczy 7">
            <a:extLst>
              <a:ext uri="{FF2B5EF4-FFF2-40B4-BE49-F238E27FC236}">
                <a16:creationId xmlns:a16="http://schemas.microsoft.com/office/drawing/2014/main" id="{6150E317-3602-42A1-BB7F-0184072E8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9" name="Numer slajdu — symbol zastępczy 8">
            <a:extLst>
              <a:ext uri="{FF2B5EF4-FFF2-40B4-BE49-F238E27FC236}">
                <a16:creationId xmlns:a16="http://schemas.microsoft.com/office/drawing/2014/main" id="{50CE2C97-E26C-4A8B-93A0-B01E2C7F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25869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9F68FC-5755-447A-8D7F-9ADED3E994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Data — symbol zastępczy 2">
            <a:extLst>
              <a:ext uri="{FF2B5EF4-FFF2-40B4-BE49-F238E27FC236}">
                <a16:creationId xmlns:a16="http://schemas.microsoft.com/office/drawing/2014/main" id="{8AB50287-81AA-46CA-8CB3-53A7F831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A48399-4B09-40FE-BAD6-60CD2D8C5191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4" name="Stopka — symbol zastępczy 3">
            <a:extLst>
              <a:ext uri="{FF2B5EF4-FFF2-40B4-BE49-F238E27FC236}">
                <a16:creationId xmlns:a16="http://schemas.microsoft.com/office/drawing/2014/main" id="{2F1BA4AA-02C9-459E-9362-3DA60E3B5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5" name="Numer slajdu — symbol zastępczy 4">
            <a:extLst>
              <a:ext uri="{FF2B5EF4-FFF2-40B4-BE49-F238E27FC236}">
                <a16:creationId xmlns:a16="http://schemas.microsoft.com/office/drawing/2014/main" id="{AB2A2C8F-DBB4-4235-A67E-FB4039D9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406839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>
            <a:extLst>
              <a:ext uri="{FF2B5EF4-FFF2-40B4-BE49-F238E27FC236}">
                <a16:creationId xmlns:a16="http://schemas.microsoft.com/office/drawing/2014/main" id="{B46ACAA5-F8E7-46E9-8BA7-A510948B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D63692-C192-46F8-8745-BEDD3FFBC95F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3" name="Stopka — symbol zastępczy 2">
            <a:extLst>
              <a:ext uri="{FF2B5EF4-FFF2-40B4-BE49-F238E27FC236}">
                <a16:creationId xmlns:a16="http://schemas.microsoft.com/office/drawing/2014/main" id="{D1F2DEE8-5654-4DCA-A8D0-D883E52B6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4" name="Numer slajdu — symbol zastępczy 3">
            <a:extLst>
              <a:ext uri="{FF2B5EF4-FFF2-40B4-BE49-F238E27FC236}">
                <a16:creationId xmlns:a16="http://schemas.microsoft.com/office/drawing/2014/main" id="{B0B179A5-4329-4057-9DEB-5B6E3AD11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62179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91DA80-336B-4DBB-91A1-6E3E4B3C20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>
            <a:extLst>
              <a:ext uri="{FF2B5EF4-FFF2-40B4-BE49-F238E27FC236}">
                <a16:creationId xmlns:a16="http://schemas.microsoft.com/office/drawing/2014/main" id="{3840D456-F0A3-4789-A310-A23F01B2EC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Tekst — symbol zastępczy 3">
            <a:extLst>
              <a:ext uri="{FF2B5EF4-FFF2-40B4-BE49-F238E27FC236}">
                <a16:creationId xmlns:a16="http://schemas.microsoft.com/office/drawing/2014/main" id="{CB8A8B05-7071-44D4-80F7-3E8191C9A49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5" name="Data — symbol zastępczy 4">
            <a:extLst>
              <a:ext uri="{FF2B5EF4-FFF2-40B4-BE49-F238E27FC236}">
                <a16:creationId xmlns:a16="http://schemas.microsoft.com/office/drawing/2014/main" id="{E5D8562E-E6F1-449B-909C-98426BA86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10968E-42B4-495F-9585-C12587996C9C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6" name="Stopka — symbol zastępczy 5">
            <a:extLst>
              <a:ext uri="{FF2B5EF4-FFF2-40B4-BE49-F238E27FC236}">
                <a16:creationId xmlns:a16="http://schemas.microsoft.com/office/drawing/2014/main" id="{7EB47A9A-FB08-407B-A73A-0AC513F0F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>
            <a:extLst>
              <a:ext uri="{FF2B5EF4-FFF2-40B4-BE49-F238E27FC236}">
                <a16:creationId xmlns:a16="http://schemas.microsoft.com/office/drawing/2014/main" id="{4BFF841F-796A-4FE6-B5E0-C8A498679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0898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AD474D-6779-4C23-BD3C-82F5DC3E3E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Obraz — symbol zastępczy 2">
            <a:extLst>
              <a:ext uri="{FF2B5EF4-FFF2-40B4-BE49-F238E27FC236}">
                <a16:creationId xmlns:a16="http://schemas.microsoft.com/office/drawing/2014/main" id="{0A21096C-E430-49C7-A801-21C0BD95DC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4" name="Tekst — symbol zastępczy 3">
            <a:extLst>
              <a:ext uri="{FF2B5EF4-FFF2-40B4-BE49-F238E27FC236}">
                <a16:creationId xmlns:a16="http://schemas.microsoft.com/office/drawing/2014/main" id="{0024828F-334F-4A50-850D-10684F24527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5" name="Data — symbol zastępczy 4">
            <a:extLst>
              <a:ext uri="{FF2B5EF4-FFF2-40B4-BE49-F238E27FC236}">
                <a16:creationId xmlns:a16="http://schemas.microsoft.com/office/drawing/2014/main" id="{533293F4-2B70-4BB5-A982-219E4133E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A13897-3E29-44B2-9482-FF707DDBBCB2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6" name="Stopka — symbol zastępczy 5">
            <a:extLst>
              <a:ext uri="{FF2B5EF4-FFF2-40B4-BE49-F238E27FC236}">
                <a16:creationId xmlns:a16="http://schemas.microsoft.com/office/drawing/2014/main" id="{C4F9A86F-B378-4759-B50E-2E0BFAE62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>
            <a:extLst>
              <a:ext uri="{FF2B5EF4-FFF2-40B4-BE49-F238E27FC236}">
                <a16:creationId xmlns:a16="http://schemas.microsoft.com/office/drawing/2014/main" id="{B0A95BDC-FC58-4638-AA59-A3DA9931F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79083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>
            <a:extLst>
              <a:ext uri="{FF2B5EF4-FFF2-40B4-BE49-F238E27FC236}">
                <a16:creationId xmlns:a16="http://schemas.microsoft.com/office/drawing/2014/main" id="{6D80BC3B-525F-4038-9330-0729879F9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>
            <a:extLst>
              <a:ext uri="{FF2B5EF4-FFF2-40B4-BE49-F238E27FC236}">
                <a16:creationId xmlns:a16="http://schemas.microsoft.com/office/drawing/2014/main" id="{99629186-93D7-46FA-AE02-36D942604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>
            <a:extLst>
              <a:ext uri="{FF2B5EF4-FFF2-40B4-BE49-F238E27FC236}">
                <a16:creationId xmlns:a16="http://schemas.microsoft.com/office/drawing/2014/main" id="{21BF1CEB-0530-4996-BAEF-2E6A04DAD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6D695F4-B153-42CA-BA50-31F1733A3166}" type="datetime1">
              <a:rPr lang="pl-PL" noProof="0" smtClean="0"/>
              <a:t>01.03.2022</a:t>
            </a:fld>
            <a:endParaRPr lang="pl-PL" noProof="0"/>
          </a:p>
        </p:txBody>
      </p:sp>
      <p:sp>
        <p:nvSpPr>
          <p:cNvPr id="5" name="Stopka — symbol zastępczy 4">
            <a:extLst>
              <a:ext uri="{FF2B5EF4-FFF2-40B4-BE49-F238E27FC236}">
                <a16:creationId xmlns:a16="http://schemas.microsoft.com/office/drawing/2014/main" id="{C8DCFF3D-7353-4B4D-9E75-FA835E06E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Numer slajdu — symbol zastępczy 5">
            <a:extLst>
              <a:ext uri="{FF2B5EF4-FFF2-40B4-BE49-F238E27FC236}">
                <a16:creationId xmlns:a16="http://schemas.microsoft.com/office/drawing/2014/main" id="{F382C8D6-8B0B-4982-9EE4-AA823C69C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6AF1B4E-90EC-4A51-B6E5-B702C054ECB0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401060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2.svg"/><Relationship Id="rId4" Type="http://schemas.openxmlformats.org/officeDocument/2006/relationships/image" Target="../media/image8.svg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61AC0E-7195-4ACF-AA0A-5E2923A98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295" y="4522156"/>
            <a:ext cx="5609222" cy="1363215"/>
          </a:xfrm>
        </p:spPr>
        <p:txBody>
          <a:bodyPr rtlCol="0" anchor="t">
            <a:normAutofit fontScale="90000"/>
          </a:bodyPr>
          <a:lstStyle/>
          <a:p>
            <a:pPr algn="l" rtl="0"/>
            <a:r>
              <a:rPr lang="pl-PL" sz="4400" dirty="0" err="1">
                <a:latin typeface="Franklin Gothic Book" panose="020B0503020102020204" pitchFamily="34" charset="0"/>
                <a:cs typeface="Segoe UI" panose="020B0502040204020203" pitchFamily="34" charset="0"/>
              </a:rPr>
              <a:t>Criminal</a:t>
            </a:r>
            <a:r>
              <a:rPr lang="pl-PL" sz="4400" dirty="0">
                <a:latin typeface="Franklin Gothic Book" panose="020B0503020102020204" pitchFamily="34" charset="0"/>
                <a:cs typeface="Segoe UI" panose="020B0502040204020203" pitchFamily="34" charset="0"/>
              </a:rPr>
              <a:t> </a:t>
            </a:r>
            <a:r>
              <a:rPr lang="pl-PL" sz="4400" dirty="0" err="1">
                <a:latin typeface="Franklin Gothic Book" panose="020B0503020102020204" pitchFamily="34" charset="0"/>
                <a:cs typeface="Segoe UI" panose="020B0502040204020203" pitchFamily="34" charset="0"/>
              </a:rPr>
              <a:t>Procedure</a:t>
            </a:r>
            <a:r>
              <a:rPr lang="pl-PL" sz="4400" dirty="0">
                <a:latin typeface="Franklin Gothic Book" panose="020B0503020102020204" pitchFamily="34" charset="0"/>
                <a:cs typeface="Segoe UI" panose="020B0502040204020203" pitchFamily="34" charset="0"/>
              </a:rPr>
              <a:t> and </a:t>
            </a:r>
            <a:r>
              <a:rPr lang="pl-PL" sz="4400" dirty="0" err="1">
                <a:latin typeface="Franklin Gothic Book" panose="020B0503020102020204" pitchFamily="34" charset="0"/>
                <a:cs typeface="Segoe UI" panose="020B0502040204020203" pitchFamily="34" charset="0"/>
              </a:rPr>
              <a:t>Courts</a:t>
            </a:r>
            <a:r>
              <a:rPr lang="pl-PL" sz="4400" dirty="0">
                <a:latin typeface="Franklin Gothic Book" panose="020B0503020102020204" pitchFamily="34" charset="0"/>
                <a:cs typeface="Segoe UI" panose="020B0502040204020203" pitchFamily="34" charset="0"/>
              </a:rPr>
              <a:t> - </a:t>
            </a:r>
            <a:r>
              <a:rPr lang="pl-PL" sz="4400" dirty="0" err="1">
                <a:latin typeface="Franklin Gothic Book" panose="020B0503020102020204" pitchFamily="34" charset="0"/>
                <a:cs typeface="Segoe UI" panose="020B0502040204020203" pitchFamily="34" charset="0"/>
              </a:rPr>
              <a:t>Introduction</a:t>
            </a:r>
            <a:endParaRPr lang="pl-PL" sz="4400" dirty="0">
              <a:latin typeface="Franklin Gothic Book" panose="020B0503020102020204" pitchFamily="34" charset="0"/>
              <a:cs typeface="Segoe UI" panose="020B0502040204020203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14253EE-4FA2-4843-BE27-C7D5B08FF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4296" y="3945418"/>
            <a:ext cx="5609219" cy="576738"/>
          </a:xfrm>
        </p:spPr>
        <p:txBody>
          <a:bodyPr rtlCol="0" anchor="b">
            <a:normAutofit/>
          </a:bodyPr>
          <a:lstStyle/>
          <a:p>
            <a:pPr algn="l" rtl="0"/>
            <a:r>
              <a:rPr lang="pl-PL" sz="2000" dirty="0">
                <a:latin typeface="Franklin Gothic Book" panose="020B0503020102020204" pitchFamily="34" charset="0"/>
              </a:rPr>
              <a:t>Dorota Czerwińska</a:t>
            </a:r>
          </a:p>
        </p:txBody>
      </p:sp>
      <p:sp>
        <p:nvSpPr>
          <p:cNvPr id="29" name="Dowolny kształt: Kształt 28">
            <a:extLst>
              <a:ext uri="{FF2B5EF4-FFF2-40B4-BE49-F238E27FC236}">
                <a16:creationId xmlns:a16="http://schemas.microsoft.com/office/drawing/2014/main" id="{F6E384F5-137A-40B1-97F0-694CC6ECD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22218"/>
            <a:ext cx="3730752" cy="4735782"/>
          </a:xfrm>
          <a:custGeom>
            <a:avLst/>
            <a:gdLst>
              <a:gd name="connsiteX0" fmla="*/ 640080 w 3730752"/>
              <a:gd name="connsiteY0" fmla="*/ 0 h 4735782"/>
              <a:gd name="connsiteX1" fmla="*/ 3730752 w 3730752"/>
              <a:gd name="connsiteY1" fmla="*/ 3090672 h 4735782"/>
              <a:gd name="connsiteX2" fmla="*/ 3357725 w 3730752"/>
              <a:gd name="connsiteY2" fmla="*/ 4563870 h 4735782"/>
              <a:gd name="connsiteX3" fmla="*/ 3253285 w 3730752"/>
              <a:gd name="connsiteY3" fmla="*/ 4735782 h 4735782"/>
              <a:gd name="connsiteX4" fmla="*/ 0 w 3730752"/>
              <a:gd name="connsiteY4" fmla="*/ 4735782 h 4735782"/>
              <a:gd name="connsiteX5" fmla="*/ 0 w 3730752"/>
              <a:gd name="connsiteY5" fmla="*/ 67215 h 4735782"/>
              <a:gd name="connsiteX6" fmla="*/ 17202 w 3730752"/>
              <a:gd name="connsiteY6" fmla="*/ 62792 h 4735782"/>
              <a:gd name="connsiteX7" fmla="*/ 640080 w 3730752"/>
              <a:gd name="connsiteY7" fmla="*/ 0 h 473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30752" h="4735782">
                <a:moveTo>
                  <a:pt x="640080" y="0"/>
                </a:moveTo>
                <a:cubicBezTo>
                  <a:pt x="2347011" y="0"/>
                  <a:pt x="3730752" y="1383741"/>
                  <a:pt x="3730752" y="3090672"/>
                </a:cubicBezTo>
                <a:cubicBezTo>
                  <a:pt x="3730752" y="3624088"/>
                  <a:pt x="3595621" y="4125943"/>
                  <a:pt x="3357725" y="4563870"/>
                </a:cubicBezTo>
                <a:lnTo>
                  <a:pt x="3253285" y="4735782"/>
                </a:lnTo>
                <a:lnTo>
                  <a:pt x="0" y="4735782"/>
                </a:lnTo>
                <a:lnTo>
                  <a:pt x="0" y="67215"/>
                </a:lnTo>
                <a:lnTo>
                  <a:pt x="17202" y="62792"/>
                </a:lnTo>
                <a:cubicBezTo>
                  <a:pt x="218397" y="21621"/>
                  <a:pt x="426714" y="0"/>
                  <a:pt x="640080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Dowolny kształt: Kształt 30">
            <a:extLst>
              <a:ext uri="{FF2B5EF4-FFF2-40B4-BE49-F238E27FC236}">
                <a16:creationId xmlns:a16="http://schemas.microsoft.com/office/drawing/2014/main" id="{EBA87361-6D30-46E4-834B-719CF5905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8332"/>
            <a:ext cx="3564638" cy="4569668"/>
          </a:xfrm>
          <a:custGeom>
            <a:avLst/>
            <a:gdLst>
              <a:gd name="connsiteX0" fmla="*/ 640080 w 3564638"/>
              <a:gd name="connsiteY0" fmla="*/ 0 h 4569668"/>
              <a:gd name="connsiteX1" fmla="*/ 3564638 w 3564638"/>
              <a:gd name="connsiteY1" fmla="*/ 2924558 h 4569668"/>
              <a:gd name="connsiteX2" fmla="*/ 3065170 w 3564638"/>
              <a:gd name="connsiteY2" fmla="*/ 4559707 h 4569668"/>
              <a:gd name="connsiteX3" fmla="*/ 3057720 w 3564638"/>
              <a:gd name="connsiteY3" fmla="*/ 4569668 h 4569668"/>
              <a:gd name="connsiteX4" fmla="*/ 0 w 3564638"/>
              <a:gd name="connsiteY4" fmla="*/ 4569668 h 4569668"/>
              <a:gd name="connsiteX5" fmla="*/ 0 w 3564638"/>
              <a:gd name="connsiteY5" fmla="*/ 72448 h 4569668"/>
              <a:gd name="connsiteX6" fmla="*/ 50679 w 3564638"/>
              <a:gd name="connsiteY6" fmla="*/ 59417 h 4569668"/>
              <a:gd name="connsiteX7" fmla="*/ 640080 w 3564638"/>
              <a:gd name="connsiteY7" fmla="*/ 0 h 4569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4638" h="4569668">
                <a:moveTo>
                  <a:pt x="640080" y="0"/>
                </a:moveTo>
                <a:cubicBezTo>
                  <a:pt x="2255269" y="0"/>
                  <a:pt x="3564638" y="1309369"/>
                  <a:pt x="3564638" y="2924558"/>
                </a:cubicBezTo>
                <a:cubicBezTo>
                  <a:pt x="3564638" y="3530254"/>
                  <a:pt x="3380508" y="4092944"/>
                  <a:pt x="3065170" y="4559707"/>
                </a:cubicBezTo>
                <a:lnTo>
                  <a:pt x="3057720" y="4569668"/>
                </a:lnTo>
                <a:lnTo>
                  <a:pt x="0" y="4569668"/>
                </a:lnTo>
                <a:lnTo>
                  <a:pt x="0" y="72448"/>
                </a:lnTo>
                <a:lnTo>
                  <a:pt x="50679" y="59417"/>
                </a:lnTo>
                <a:cubicBezTo>
                  <a:pt x="241061" y="20459"/>
                  <a:pt x="438181" y="0"/>
                  <a:pt x="64008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Dowolny kształt: Kształt 32">
            <a:extLst>
              <a:ext uri="{FF2B5EF4-FFF2-40B4-BE49-F238E27FC236}">
                <a16:creationId xmlns:a16="http://schemas.microsoft.com/office/drawing/2014/main" id="{9DBC4630-03DA-474F-BBCB-BA3AE6B31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1982" y="-4332"/>
            <a:ext cx="4242816" cy="2454158"/>
          </a:xfrm>
          <a:custGeom>
            <a:avLst/>
            <a:gdLst>
              <a:gd name="connsiteX0" fmla="*/ 28633 w 4242816"/>
              <a:gd name="connsiteY0" fmla="*/ 0 h 2454158"/>
              <a:gd name="connsiteX1" fmla="*/ 4214183 w 4242816"/>
              <a:gd name="connsiteY1" fmla="*/ 0 h 2454158"/>
              <a:gd name="connsiteX2" fmla="*/ 4231864 w 4242816"/>
              <a:gd name="connsiteY2" fmla="*/ 115848 h 2454158"/>
              <a:gd name="connsiteX3" fmla="*/ 4242816 w 4242816"/>
              <a:gd name="connsiteY3" fmla="*/ 332750 h 2454158"/>
              <a:gd name="connsiteX4" fmla="*/ 2121408 w 4242816"/>
              <a:gd name="connsiteY4" fmla="*/ 2454158 h 2454158"/>
              <a:gd name="connsiteX5" fmla="*/ 0 w 4242816"/>
              <a:gd name="connsiteY5" fmla="*/ 332750 h 2454158"/>
              <a:gd name="connsiteX6" fmla="*/ 10953 w 4242816"/>
              <a:gd name="connsiteY6" fmla="*/ 115848 h 2454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42816" h="2454158">
                <a:moveTo>
                  <a:pt x="28633" y="0"/>
                </a:moveTo>
                <a:lnTo>
                  <a:pt x="4214183" y="0"/>
                </a:lnTo>
                <a:lnTo>
                  <a:pt x="4231864" y="115848"/>
                </a:lnTo>
                <a:cubicBezTo>
                  <a:pt x="4239106" y="187164"/>
                  <a:pt x="4242816" y="259524"/>
                  <a:pt x="4242816" y="332750"/>
                </a:cubicBezTo>
                <a:cubicBezTo>
                  <a:pt x="4242816" y="1504371"/>
                  <a:pt x="3293029" y="2454158"/>
                  <a:pt x="2121408" y="2454158"/>
                </a:cubicBezTo>
                <a:cubicBezTo>
                  <a:pt x="949787" y="2454158"/>
                  <a:pt x="0" y="1504371"/>
                  <a:pt x="0" y="332750"/>
                </a:cubicBezTo>
                <a:cubicBezTo>
                  <a:pt x="0" y="259524"/>
                  <a:pt x="3710" y="187164"/>
                  <a:pt x="10953" y="115848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Dowolny kształt: Kształt 34">
            <a:extLst>
              <a:ext uri="{FF2B5EF4-FFF2-40B4-BE49-F238E27FC236}">
                <a16:creationId xmlns:a16="http://schemas.microsoft.com/office/drawing/2014/main" id="{D89DB1C0-FEEC-4CB6-88B2-F9C5562E0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574" y="0"/>
            <a:ext cx="3913632" cy="2285234"/>
          </a:xfrm>
          <a:custGeom>
            <a:avLst/>
            <a:gdLst>
              <a:gd name="connsiteX0" fmla="*/ 29691 w 3913632"/>
              <a:gd name="connsiteY0" fmla="*/ 0 h 2285234"/>
              <a:gd name="connsiteX1" fmla="*/ 3883942 w 3913632"/>
              <a:gd name="connsiteY1" fmla="*/ 0 h 2285234"/>
              <a:gd name="connsiteX2" fmla="*/ 3903529 w 3913632"/>
              <a:gd name="connsiteY2" fmla="*/ 128345 h 2285234"/>
              <a:gd name="connsiteX3" fmla="*/ 3913632 w 3913632"/>
              <a:gd name="connsiteY3" fmla="*/ 328418 h 2285234"/>
              <a:gd name="connsiteX4" fmla="*/ 1956816 w 3913632"/>
              <a:gd name="connsiteY4" fmla="*/ 2285234 h 2285234"/>
              <a:gd name="connsiteX5" fmla="*/ 0 w 3913632"/>
              <a:gd name="connsiteY5" fmla="*/ 328418 h 2285234"/>
              <a:gd name="connsiteX6" fmla="*/ 10103 w 3913632"/>
              <a:gd name="connsiteY6" fmla="*/ 128345 h 228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13632" h="2285234">
                <a:moveTo>
                  <a:pt x="29691" y="0"/>
                </a:moveTo>
                <a:lnTo>
                  <a:pt x="3883942" y="0"/>
                </a:lnTo>
                <a:lnTo>
                  <a:pt x="3903529" y="128345"/>
                </a:lnTo>
                <a:cubicBezTo>
                  <a:pt x="3910210" y="194127"/>
                  <a:pt x="3913632" y="260873"/>
                  <a:pt x="3913632" y="328418"/>
                </a:cubicBezTo>
                <a:cubicBezTo>
                  <a:pt x="3913632" y="1409138"/>
                  <a:pt x="3037536" y="2285234"/>
                  <a:pt x="1956816" y="2285234"/>
                </a:cubicBezTo>
                <a:cubicBezTo>
                  <a:pt x="876096" y="2285234"/>
                  <a:pt x="0" y="1409138"/>
                  <a:pt x="0" y="328418"/>
                </a:cubicBezTo>
                <a:cubicBezTo>
                  <a:pt x="0" y="260873"/>
                  <a:pt x="3422" y="194127"/>
                  <a:pt x="10103" y="12834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fika 8" descr="Otwarta książka">
            <a:extLst>
              <a:ext uri="{FF2B5EF4-FFF2-40B4-BE49-F238E27FC236}">
                <a16:creationId xmlns:a16="http://schemas.microsoft.com/office/drawing/2014/main" id="{93E427C7-0218-4592-82DA-2431E4BF87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85250" y="164573"/>
            <a:ext cx="1636279" cy="1636279"/>
          </a:xfrm>
          <a:prstGeom prst="rect">
            <a:avLst/>
          </a:prstGeom>
        </p:spPr>
      </p:pic>
      <p:sp>
        <p:nvSpPr>
          <p:cNvPr id="37" name="Owal 36">
            <a:extLst>
              <a:ext uri="{FF2B5EF4-FFF2-40B4-BE49-F238E27FC236}">
                <a16:creationId xmlns:a16="http://schemas.microsoft.com/office/drawing/2014/main" id="{78418A25-6EAC-4140-BFE6-284E1925B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117" y="615908"/>
            <a:ext cx="3182112" cy="3182112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wal 38">
            <a:extLst>
              <a:ext uri="{FF2B5EF4-FFF2-40B4-BE49-F238E27FC236}">
                <a16:creationId xmlns:a16="http://schemas.microsoft.com/office/drawing/2014/main" id="{08163D1C-ED91-4D5F-A33B-CF1256B27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7709" y="780500"/>
            <a:ext cx="2852928" cy="285292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a 4" descr="Czat">
            <a:extLst>
              <a:ext uri="{FF2B5EF4-FFF2-40B4-BE49-F238E27FC236}">
                <a16:creationId xmlns:a16="http://schemas.microsoft.com/office/drawing/2014/main" id="{EB71843F-0A0B-4317-B205-4B0A0B97C0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80302" y="1293093"/>
            <a:ext cx="1827742" cy="1827742"/>
          </a:xfrm>
          <a:prstGeom prst="rect">
            <a:avLst/>
          </a:prstGeom>
        </p:spPr>
      </p:pic>
      <p:pic>
        <p:nvPicPr>
          <p:cNvPr id="7" name="Grafika 6" descr="Ramka tablicy">
            <a:extLst>
              <a:ext uri="{FF2B5EF4-FFF2-40B4-BE49-F238E27FC236}">
                <a16:creationId xmlns:a16="http://schemas.microsoft.com/office/drawing/2014/main" id="{2696A1A4-8E43-47F6-A6DC-A9ADAB053D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0924" y="3621724"/>
            <a:ext cx="2594886" cy="2594886"/>
          </a:xfrm>
          <a:prstGeom prst="rect">
            <a:avLst/>
          </a:prstGeom>
        </p:spPr>
      </p:pic>
      <p:sp>
        <p:nvSpPr>
          <p:cNvPr id="41" name="Dowolny kształt: Kształt 40">
            <a:extLst>
              <a:ext uri="{FF2B5EF4-FFF2-40B4-BE49-F238E27FC236}">
                <a16:creationId xmlns:a16="http://schemas.microsoft.com/office/drawing/2014/main" id="{31103AB2-C090-458F-B752-294F23AF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2568" y="-4331"/>
            <a:ext cx="3439432" cy="3785157"/>
          </a:xfrm>
          <a:custGeom>
            <a:avLst/>
            <a:gdLst>
              <a:gd name="connsiteX0" fmla="*/ 198262 w 3439432"/>
              <a:gd name="connsiteY0" fmla="*/ 0 h 3785157"/>
              <a:gd name="connsiteX1" fmla="*/ 3439432 w 3439432"/>
              <a:gd name="connsiteY1" fmla="*/ 0 h 3785157"/>
              <a:gd name="connsiteX2" fmla="*/ 3439432 w 3439432"/>
              <a:gd name="connsiteY2" fmla="*/ 3697836 h 3785157"/>
              <a:gd name="connsiteX3" fmla="*/ 3318024 w 3439432"/>
              <a:gd name="connsiteY3" fmla="*/ 3729054 h 3785157"/>
              <a:gd name="connsiteX4" fmla="*/ 2761488 w 3439432"/>
              <a:gd name="connsiteY4" fmla="*/ 3785157 h 3785157"/>
              <a:gd name="connsiteX5" fmla="*/ 0 w 3439432"/>
              <a:gd name="connsiteY5" fmla="*/ 1023669 h 3785157"/>
              <a:gd name="connsiteX6" fmla="*/ 124151 w 3439432"/>
              <a:gd name="connsiteY6" fmla="*/ 202487 h 37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39432" h="3785157">
                <a:moveTo>
                  <a:pt x="198262" y="0"/>
                </a:moveTo>
                <a:lnTo>
                  <a:pt x="3439432" y="0"/>
                </a:lnTo>
                <a:lnTo>
                  <a:pt x="3439432" y="3697836"/>
                </a:lnTo>
                <a:lnTo>
                  <a:pt x="3318024" y="3729054"/>
                </a:lnTo>
                <a:cubicBezTo>
                  <a:pt x="3138258" y="3765839"/>
                  <a:pt x="2952129" y="3785157"/>
                  <a:pt x="2761488" y="3785157"/>
                </a:cubicBezTo>
                <a:cubicBezTo>
                  <a:pt x="1236360" y="3785157"/>
                  <a:pt x="0" y="2548797"/>
                  <a:pt x="0" y="1023669"/>
                </a:cubicBezTo>
                <a:cubicBezTo>
                  <a:pt x="0" y="737708"/>
                  <a:pt x="43466" y="461898"/>
                  <a:pt x="124151" y="20248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owolny kształt: Kształt 42">
            <a:extLst>
              <a:ext uri="{FF2B5EF4-FFF2-40B4-BE49-F238E27FC236}">
                <a16:creationId xmlns:a16="http://schemas.microsoft.com/office/drawing/2014/main" id="{83D471F3-782A-4BA1-9CAB-FF5CDF0A7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8761" y="-4332"/>
            <a:ext cx="3273238" cy="3618965"/>
          </a:xfrm>
          <a:custGeom>
            <a:avLst/>
            <a:gdLst>
              <a:gd name="connsiteX0" fmla="*/ 210437 w 3273238"/>
              <a:gd name="connsiteY0" fmla="*/ 0 h 3618965"/>
              <a:gd name="connsiteX1" fmla="*/ 3273238 w 3273238"/>
              <a:gd name="connsiteY1" fmla="*/ 0 h 3618965"/>
              <a:gd name="connsiteX2" fmla="*/ 3273238 w 3273238"/>
              <a:gd name="connsiteY2" fmla="*/ 3526409 h 3618965"/>
              <a:gd name="connsiteX3" fmla="*/ 3118338 w 3273238"/>
              <a:gd name="connsiteY3" fmla="*/ 3566238 h 3618965"/>
              <a:gd name="connsiteX4" fmla="*/ 2595295 w 3273238"/>
              <a:gd name="connsiteY4" fmla="*/ 3618965 h 3618965"/>
              <a:gd name="connsiteX5" fmla="*/ 0 w 3273238"/>
              <a:gd name="connsiteY5" fmla="*/ 1023670 h 3618965"/>
              <a:gd name="connsiteX6" fmla="*/ 203951 w 3273238"/>
              <a:gd name="connsiteY6" fmla="*/ 13464 h 361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3238" h="3618965">
                <a:moveTo>
                  <a:pt x="210437" y="0"/>
                </a:moveTo>
                <a:lnTo>
                  <a:pt x="3273238" y="0"/>
                </a:lnTo>
                <a:lnTo>
                  <a:pt x="3273238" y="3526409"/>
                </a:lnTo>
                <a:lnTo>
                  <a:pt x="3118338" y="3566238"/>
                </a:lnTo>
                <a:cubicBezTo>
                  <a:pt x="2949390" y="3600810"/>
                  <a:pt x="2774463" y="3618965"/>
                  <a:pt x="2595295" y="3618965"/>
                </a:cubicBezTo>
                <a:cubicBezTo>
                  <a:pt x="1161953" y="3618965"/>
                  <a:pt x="0" y="2457012"/>
                  <a:pt x="0" y="1023670"/>
                </a:cubicBezTo>
                <a:cubicBezTo>
                  <a:pt x="0" y="665335"/>
                  <a:pt x="72622" y="323961"/>
                  <a:pt x="203951" y="1346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Grafika 10" descr="Książki na półce">
            <a:extLst>
              <a:ext uri="{FF2B5EF4-FFF2-40B4-BE49-F238E27FC236}">
                <a16:creationId xmlns:a16="http://schemas.microsoft.com/office/drawing/2014/main" id="{18A239E6-97C0-4A74-8E7A-C9FD39A8C92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725024" y="327889"/>
            <a:ext cx="2260711" cy="2260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8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2C824B-4279-4D47-92DD-71F5353FA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08" y="169573"/>
            <a:ext cx="10515600" cy="1325563"/>
          </a:xfrm>
        </p:spPr>
        <p:txBody>
          <a:bodyPr rtlCol="0"/>
          <a:lstStyle/>
          <a:p>
            <a:pPr rtl="0"/>
            <a:r>
              <a:rPr lang="pl-PL" dirty="0" err="1">
                <a:latin typeface="Franklin Gothic Book" panose="020B0503020102020204" pitchFamily="34" charset="0"/>
                <a:cs typeface="Segoe UI" panose="020B0502040204020203" pitchFamily="34" charset="0"/>
              </a:rPr>
              <a:t>Criminal</a:t>
            </a:r>
            <a:r>
              <a:rPr lang="pl-PL" dirty="0">
                <a:latin typeface="Franklin Gothic Book" panose="020B0503020102020204" pitchFamily="34" charset="0"/>
                <a:cs typeface="Segoe UI" panose="020B0502040204020203" pitchFamily="34" charset="0"/>
              </a:rPr>
              <a:t> Law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E5564556-59F0-4D0A-A6CD-ADF8F4D7428B}"/>
              </a:ext>
            </a:extLst>
          </p:cNvPr>
          <p:cNvSpPr txBox="1"/>
          <p:nvPr/>
        </p:nvSpPr>
        <p:spPr>
          <a:xfrm>
            <a:off x="337039" y="1495136"/>
            <a:ext cx="115179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law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is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the field of law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which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deals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with the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social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legal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phenomenon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of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crime</a:t>
            </a:r>
            <a:endParaRPr lang="pl-PL" sz="3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There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is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no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universally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acclaimed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definition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of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crime</a:t>
            </a:r>
            <a:endParaRPr lang="pl-PL" sz="3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is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an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unlawful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act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punishable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by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state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forbidden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by the law,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socially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harmful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committed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without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any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exaggerating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circumstances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or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circumstances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excluding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guilt</a:t>
            </a:r>
            <a:endParaRPr lang="pl-PL" sz="3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focus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on public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interest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is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what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differs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law from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civil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law</a:t>
            </a:r>
          </a:p>
        </p:txBody>
      </p:sp>
    </p:spTree>
    <p:extLst>
      <p:ext uri="{BB962C8B-B14F-4D97-AF65-F5344CB8AC3E}">
        <p14:creationId xmlns:p14="http://schemas.microsoft.com/office/powerpoint/2010/main" val="15349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2C824B-4279-4D47-92DD-71F5353FA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08" y="169573"/>
            <a:ext cx="10515600" cy="1325563"/>
          </a:xfrm>
        </p:spPr>
        <p:txBody>
          <a:bodyPr rtlCol="0"/>
          <a:lstStyle/>
          <a:p>
            <a:pPr rtl="0"/>
            <a:r>
              <a:rPr lang="pl-PL" dirty="0" err="1">
                <a:latin typeface="Franklin Gothic Book" panose="020B0503020102020204" pitchFamily="34" charset="0"/>
                <a:cs typeface="Segoe UI" panose="020B0502040204020203" pitchFamily="34" charset="0"/>
              </a:rPr>
              <a:t>Criminal</a:t>
            </a:r>
            <a:r>
              <a:rPr lang="pl-PL" dirty="0">
                <a:latin typeface="Franklin Gothic Book" panose="020B0503020102020204" pitchFamily="34" charset="0"/>
                <a:cs typeface="Segoe UI" panose="020B0502040204020203" pitchFamily="34" charset="0"/>
              </a:rPr>
              <a:t> </a:t>
            </a:r>
            <a:r>
              <a:rPr lang="pl-PL" dirty="0" err="1">
                <a:latin typeface="Franklin Gothic Book" panose="020B0503020102020204" pitchFamily="34" charset="0"/>
                <a:cs typeface="Segoe UI" panose="020B0502040204020203" pitchFamily="34" charset="0"/>
              </a:rPr>
              <a:t>Procedure</a:t>
            </a:r>
            <a:endParaRPr lang="pl-PL" dirty="0">
              <a:latin typeface="Franklin Gothic Book" panose="020B0503020102020204" pitchFamily="34" charset="0"/>
              <a:cs typeface="Segoe UI" panose="020B0502040204020203" pitchFamily="34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E5564556-59F0-4D0A-A6CD-ADF8F4D7428B}"/>
              </a:ext>
            </a:extLst>
          </p:cNvPr>
          <p:cNvSpPr txBox="1"/>
          <p:nvPr/>
        </p:nvSpPr>
        <p:spPr>
          <a:xfrm>
            <a:off x="337039" y="1495136"/>
            <a:ext cx="115179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The law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forbiding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certain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action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would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be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ineffective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without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procedure</a:t>
            </a:r>
            <a:endParaRPr lang="pl-PL" sz="3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procedure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enables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the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application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of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substantive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law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procedural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law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is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a body of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provisions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that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regulates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the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way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in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which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law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is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applied, i.e.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how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the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suspects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are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charged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accused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convicted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or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acquitted</a:t>
            </a:r>
            <a:endParaRPr lang="pl-PL" sz="3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46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2C824B-4279-4D47-92DD-71F5353FA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08" y="169573"/>
            <a:ext cx="10515600" cy="1325563"/>
          </a:xfrm>
        </p:spPr>
        <p:txBody>
          <a:bodyPr rtlCol="0"/>
          <a:lstStyle/>
          <a:p>
            <a:pPr rtl="0"/>
            <a:r>
              <a:rPr lang="pl-PL" dirty="0" err="1">
                <a:latin typeface="Franklin Gothic Book" panose="020B0503020102020204" pitchFamily="34" charset="0"/>
                <a:cs typeface="Segoe UI" panose="020B0502040204020203" pitchFamily="34" charset="0"/>
              </a:rPr>
              <a:t>Sources</a:t>
            </a:r>
            <a:r>
              <a:rPr lang="pl-PL" dirty="0">
                <a:latin typeface="Franklin Gothic Book" panose="020B0503020102020204" pitchFamily="34" charset="0"/>
                <a:cs typeface="Segoe UI" panose="020B0502040204020203" pitchFamily="34" charset="0"/>
              </a:rPr>
              <a:t> of Law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E5564556-59F0-4D0A-A6CD-ADF8F4D7428B}"/>
              </a:ext>
            </a:extLst>
          </p:cNvPr>
          <p:cNvSpPr txBox="1"/>
          <p:nvPr/>
        </p:nvSpPr>
        <p:spPr>
          <a:xfrm>
            <a:off x="337039" y="1495136"/>
            <a:ext cx="115179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Constitution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Code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of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Procedure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Rules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of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Criminal</a:t>
            </a: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3600" dirty="0" err="1">
                <a:latin typeface="Segoe UI" panose="020B0502040204020203" pitchFamily="34" charset="0"/>
                <a:cs typeface="Segoe UI" panose="020B0502040204020203" pitchFamily="34" charset="0"/>
              </a:rPr>
              <a:t>Procedure</a:t>
            </a:r>
            <a:endParaRPr lang="pl-PL" sz="3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ECHR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pl-PL" sz="3600" dirty="0">
                <a:latin typeface="Segoe UI" panose="020B0502040204020203" pitchFamily="34" charset="0"/>
                <a:cs typeface="Segoe UI" panose="020B0502040204020203" pitchFamily="34" charset="0"/>
              </a:rPr>
              <a:t>EU law</a:t>
            </a:r>
          </a:p>
        </p:txBody>
      </p:sp>
    </p:spTree>
    <p:extLst>
      <p:ext uri="{BB962C8B-B14F-4D97-AF65-F5344CB8AC3E}">
        <p14:creationId xmlns:p14="http://schemas.microsoft.com/office/powerpoint/2010/main" val="1699647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>
            <a:extLst>
              <a:ext uri="{FF2B5EF4-FFF2-40B4-BE49-F238E27FC236}">
                <a16:creationId xmlns:a16="http://schemas.microsoft.com/office/drawing/2014/main" id="{9651E6DC-7CD1-4DBF-8902-9F444F50D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Phases</a:t>
            </a:r>
            <a:r>
              <a:rPr lang="pl-PL" dirty="0"/>
              <a:t> of </a:t>
            </a:r>
            <a:r>
              <a:rPr lang="pl-PL" dirty="0" err="1"/>
              <a:t>Criminal</a:t>
            </a:r>
            <a:r>
              <a:rPr lang="pl-PL" dirty="0"/>
              <a:t> </a:t>
            </a:r>
            <a:r>
              <a:rPr lang="pl-PL" dirty="0" err="1"/>
              <a:t>Process</a:t>
            </a:r>
            <a:endParaRPr lang="pl-PL" dirty="0"/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EF171E59-BBB8-407C-AD9A-4D9D0ADB43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368577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27580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A918DA-CCDE-4660-B82E-6227EF447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Participants</a:t>
            </a:r>
            <a:r>
              <a:rPr lang="pl-PL" dirty="0"/>
              <a:t> of </a:t>
            </a:r>
            <a:r>
              <a:rPr lang="pl-PL" dirty="0" err="1"/>
              <a:t>Criminal</a:t>
            </a:r>
            <a:r>
              <a:rPr lang="pl-PL" dirty="0"/>
              <a:t> </a:t>
            </a:r>
            <a:r>
              <a:rPr lang="pl-PL" dirty="0" err="1"/>
              <a:t>Process</a:t>
            </a:r>
            <a:endParaRPr lang="pl-PL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512166F-E6FA-4B6E-B25E-4CDCB16C2B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0296465"/>
              </p:ext>
            </p:extLst>
          </p:nvPr>
        </p:nvGraphicFramePr>
        <p:xfrm>
          <a:off x="2617940" y="719666"/>
          <a:ext cx="7542060" cy="5242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0178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BB5BA0-03F5-473D-AE3F-F0496DD2C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Modern </a:t>
            </a:r>
            <a:r>
              <a:rPr lang="pl-PL" dirty="0" err="1"/>
              <a:t>Criminal</a:t>
            </a:r>
            <a:r>
              <a:rPr lang="pl-PL" dirty="0"/>
              <a:t> </a:t>
            </a:r>
            <a:r>
              <a:rPr lang="pl-PL" dirty="0" err="1"/>
              <a:t>Procedure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5E4B64-F4CB-4CD5-9EAC-74FF24766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200" dirty="0" err="1"/>
              <a:t>An</a:t>
            </a:r>
            <a:r>
              <a:rPr lang="pl-PL" sz="3200" dirty="0"/>
              <a:t> </a:t>
            </a:r>
            <a:r>
              <a:rPr lang="pl-PL" sz="3200" dirty="0" err="1"/>
              <a:t>interdependent</a:t>
            </a:r>
            <a:r>
              <a:rPr lang="pl-PL" sz="3200" dirty="0"/>
              <a:t> </a:t>
            </a:r>
            <a:r>
              <a:rPr lang="pl-PL" sz="3200" dirty="0" err="1"/>
              <a:t>criminal</a:t>
            </a:r>
            <a:r>
              <a:rPr lang="pl-PL" sz="3200" dirty="0"/>
              <a:t> </a:t>
            </a:r>
            <a:r>
              <a:rPr lang="pl-PL" sz="3200" dirty="0" err="1"/>
              <a:t>justice</a:t>
            </a:r>
            <a:r>
              <a:rPr lang="pl-PL" sz="3200" dirty="0"/>
              <a:t> system – </a:t>
            </a:r>
            <a:r>
              <a:rPr lang="pl-PL" sz="3200" dirty="0" err="1"/>
              <a:t>all</a:t>
            </a:r>
            <a:r>
              <a:rPr lang="pl-PL" sz="3200" dirty="0"/>
              <a:t> </a:t>
            </a:r>
            <a:r>
              <a:rPr lang="pl-PL" sz="3200" dirty="0" err="1"/>
              <a:t>actors</a:t>
            </a:r>
            <a:r>
              <a:rPr lang="pl-PL" sz="3200" dirty="0"/>
              <a:t> </a:t>
            </a:r>
            <a:r>
              <a:rPr lang="pl-PL" sz="3200" dirty="0" err="1"/>
              <a:t>have</a:t>
            </a:r>
            <a:r>
              <a:rPr lang="pl-PL" sz="3200" dirty="0"/>
              <a:t> </a:t>
            </a:r>
            <a:r>
              <a:rPr lang="pl-PL" sz="3200" dirty="0" err="1"/>
              <a:t>their</a:t>
            </a:r>
            <a:r>
              <a:rPr lang="pl-PL" sz="3200" dirty="0"/>
              <a:t> </a:t>
            </a:r>
            <a:r>
              <a:rPr lang="pl-PL" sz="3200" dirty="0" err="1"/>
              <a:t>goals</a:t>
            </a:r>
            <a:endParaRPr lang="pl-PL" sz="3200" dirty="0"/>
          </a:p>
          <a:p>
            <a:r>
              <a:rPr lang="pl-PL" sz="3200" dirty="0" err="1"/>
              <a:t>Multicentric</a:t>
            </a:r>
            <a:r>
              <a:rPr lang="pl-PL" sz="3200" dirty="0"/>
              <a:t> law system in the EU</a:t>
            </a:r>
          </a:p>
          <a:p>
            <a:r>
              <a:rPr lang="pl-PL" sz="3200" dirty="0" err="1"/>
              <a:t>Growing</a:t>
            </a:r>
            <a:r>
              <a:rPr lang="pl-PL" sz="3200" dirty="0"/>
              <a:t> </a:t>
            </a:r>
            <a:r>
              <a:rPr lang="pl-PL" sz="3200" dirty="0" err="1"/>
              <a:t>Overload</a:t>
            </a:r>
            <a:r>
              <a:rPr lang="pl-PL" sz="3200" dirty="0"/>
              <a:t> of </a:t>
            </a:r>
            <a:r>
              <a:rPr lang="pl-PL" sz="3200" dirty="0" err="1"/>
              <a:t>Criminal</a:t>
            </a:r>
            <a:r>
              <a:rPr lang="pl-PL" sz="3200" dirty="0"/>
              <a:t> Justice System – </a:t>
            </a:r>
            <a:r>
              <a:rPr lang="pl-PL" sz="3200" dirty="0" err="1"/>
              <a:t>how</a:t>
            </a:r>
            <a:r>
              <a:rPr lang="pl-PL" sz="3200" dirty="0"/>
              <a:t> to </a:t>
            </a:r>
            <a:r>
              <a:rPr lang="pl-PL" sz="3200" dirty="0" err="1"/>
              <a:t>deal</a:t>
            </a:r>
            <a:r>
              <a:rPr lang="pl-PL" sz="3200" dirty="0"/>
              <a:t> with </a:t>
            </a:r>
            <a:r>
              <a:rPr lang="pl-PL" sz="3200" dirty="0" err="1"/>
              <a:t>it</a:t>
            </a:r>
            <a:r>
              <a:rPr lang="pl-PL" sz="3200" dirty="0"/>
              <a:t>?</a:t>
            </a:r>
          </a:p>
          <a:p>
            <a:pPr lvl="1"/>
            <a:r>
              <a:rPr lang="pl-PL" sz="2800" dirty="0" err="1"/>
              <a:t>Opportunism</a:t>
            </a:r>
            <a:r>
              <a:rPr lang="pl-PL" sz="2800" dirty="0"/>
              <a:t> = </a:t>
            </a:r>
            <a:r>
              <a:rPr lang="pl-PL" sz="2800" dirty="0" err="1"/>
              <a:t>right</a:t>
            </a:r>
            <a:r>
              <a:rPr lang="pl-PL" sz="2800" dirty="0"/>
              <a:t> but not the </a:t>
            </a:r>
            <a:r>
              <a:rPr lang="pl-PL" sz="2800" dirty="0" err="1"/>
              <a:t>duty</a:t>
            </a:r>
            <a:r>
              <a:rPr lang="pl-PL" sz="2800" dirty="0"/>
              <a:t> to </a:t>
            </a:r>
            <a:r>
              <a:rPr lang="pl-PL" sz="2800" dirty="0" err="1"/>
              <a:t>charge</a:t>
            </a:r>
            <a:r>
              <a:rPr lang="pl-PL" sz="2800" dirty="0"/>
              <a:t> </a:t>
            </a:r>
          </a:p>
          <a:p>
            <a:pPr lvl="1"/>
            <a:r>
              <a:rPr lang="pl-PL" sz="2800" dirty="0" err="1"/>
              <a:t>Abbreviated</a:t>
            </a:r>
            <a:r>
              <a:rPr lang="pl-PL" sz="2800" dirty="0"/>
              <a:t> Trial and </a:t>
            </a:r>
            <a:r>
              <a:rPr lang="pl-PL" sz="2800" dirty="0" err="1"/>
              <a:t>Shortened</a:t>
            </a:r>
            <a:r>
              <a:rPr lang="pl-PL" sz="2800" dirty="0"/>
              <a:t> </a:t>
            </a:r>
            <a:r>
              <a:rPr lang="pl-PL" sz="2800" dirty="0" err="1"/>
              <a:t>Procedures</a:t>
            </a:r>
            <a:endParaRPr lang="pl-PL" sz="2800" dirty="0"/>
          </a:p>
          <a:p>
            <a:pPr lvl="2"/>
            <a:r>
              <a:rPr lang="pl-PL" sz="2400" dirty="0" err="1"/>
              <a:t>Plea</a:t>
            </a:r>
            <a:r>
              <a:rPr lang="pl-PL" sz="2400" dirty="0"/>
              <a:t> </a:t>
            </a:r>
            <a:r>
              <a:rPr lang="pl-PL" sz="2400" dirty="0" err="1"/>
              <a:t>bargaining</a:t>
            </a:r>
            <a:r>
              <a:rPr lang="pl-PL" sz="2400" dirty="0"/>
              <a:t> and </a:t>
            </a:r>
            <a:r>
              <a:rPr lang="pl-PL" sz="2400" dirty="0" err="1"/>
              <a:t>other</a:t>
            </a:r>
            <a:r>
              <a:rPr lang="pl-PL" sz="2400" dirty="0"/>
              <a:t> </a:t>
            </a:r>
            <a:r>
              <a:rPr lang="pl-PL" sz="2400" dirty="0" err="1"/>
              <a:t>negotiated</a:t>
            </a:r>
            <a:r>
              <a:rPr lang="pl-PL" sz="2400" dirty="0"/>
              <a:t> </a:t>
            </a:r>
            <a:r>
              <a:rPr lang="pl-PL" sz="2400" dirty="0" err="1"/>
              <a:t>justice</a:t>
            </a:r>
            <a:r>
              <a:rPr lang="pl-PL" sz="2400" dirty="0"/>
              <a:t> </a:t>
            </a:r>
            <a:r>
              <a:rPr lang="pl-PL" sz="2400" dirty="0" err="1"/>
              <a:t>instruments</a:t>
            </a:r>
            <a:endParaRPr lang="pl-PL" sz="2400" dirty="0"/>
          </a:p>
          <a:p>
            <a:pPr lvl="2"/>
            <a:r>
              <a:rPr lang="pl-PL" sz="2400" dirty="0" err="1"/>
              <a:t>Penal</a:t>
            </a:r>
            <a:r>
              <a:rPr lang="pl-PL" sz="2400" dirty="0"/>
              <a:t> </a:t>
            </a:r>
            <a:r>
              <a:rPr lang="pl-PL" sz="2400" dirty="0" err="1"/>
              <a:t>orders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09092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22E55B-A394-45CB-97CF-04F6895A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Case-law in </a:t>
            </a:r>
            <a:r>
              <a:rPr lang="pl-PL" dirty="0" err="1"/>
              <a:t>different</a:t>
            </a:r>
            <a:r>
              <a:rPr lang="pl-PL" dirty="0"/>
              <a:t> </a:t>
            </a:r>
            <a:r>
              <a:rPr lang="pl-PL" dirty="0" err="1"/>
              <a:t>legal</a:t>
            </a:r>
            <a:r>
              <a:rPr lang="pl-PL" dirty="0"/>
              <a:t> </a:t>
            </a:r>
            <a:r>
              <a:rPr lang="pl-PL" dirty="0" err="1"/>
              <a:t>cultures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71912E-10B6-4998-856C-76CF4C9F7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In </a:t>
            </a:r>
            <a:r>
              <a:rPr lang="pl-PL" dirty="0" err="1"/>
              <a:t>continental</a:t>
            </a:r>
            <a:r>
              <a:rPr lang="pl-PL" dirty="0"/>
              <a:t> law </a:t>
            </a:r>
            <a:r>
              <a:rPr lang="pl-PL" dirty="0" err="1"/>
              <a:t>countries</a:t>
            </a:r>
            <a:r>
              <a:rPr lang="pl-PL" dirty="0"/>
              <a:t>, </a:t>
            </a:r>
            <a:r>
              <a:rPr lang="pl-PL" dirty="0" err="1"/>
              <a:t>case</a:t>
            </a:r>
            <a:r>
              <a:rPr lang="pl-PL" dirty="0"/>
              <a:t> law </a:t>
            </a:r>
            <a:r>
              <a:rPr lang="pl-PL" dirty="0" err="1"/>
              <a:t>is</a:t>
            </a:r>
            <a:r>
              <a:rPr lang="pl-PL" dirty="0"/>
              <a:t> not a </a:t>
            </a:r>
            <a:r>
              <a:rPr lang="pl-PL" dirty="0" err="1"/>
              <a:t>source</a:t>
            </a:r>
            <a:r>
              <a:rPr lang="pl-PL" dirty="0"/>
              <a:t> of law but to </a:t>
            </a:r>
            <a:r>
              <a:rPr lang="pl-PL" dirty="0" err="1"/>
              <a:t>some</a:t>
            </a:r>
            <a:r>
              <a:rPr lang="pl-PL" dirty="0"/>
              <a:t> </a:t>
            </a:r>
            <a:r>
              <a:rPr lang="pl-PL" dirty="0" err="1"/>
              <a:t>extent</a:t>
            </a:r>
            <a:r>
              <a:rPr lang="pl-PL" dirty="0"/>
              <a:t> </a:t>
            </a:r>
            <a:r>
              <a:rPr lang="pl-PL" dirty="0" err="1"/>
              <a:t>shapes</a:t>
            </a:r>
            <a:r>
              <a:rPr lang="pl-PL" dirty="0"/>
              <a:t> the </a:t>
            </a:r>
            <a:r>
              <a:rPr lang="pl-PL" dirty="0" err="1"/>
              <a:t>practice</a:t>
            </a:r>
            <a:r>
              <a:rPr lang="pl-PL" dirty="0"/>
              <a:t> of </a:t>
            </a:r>
            <a:r>
              <a:rPr lang="pl-PL" dirty="0" err="1"/>
              <a:t>criminal</a:t>
            </a:r>
            <a:r>
              <a:rPr lang="pl-PL" dirty="0"/>
              <a:t> proces</a:t>
            </a:r>
          </a:p>
          <a:p>
            <a:r>
              <a:rPr lang="pl-PL" dirty="0"/>
              <a:t>In </a:t>
            </a:r>
            <a:r>
              <a:rPr lang="pl-PL" dirty="0" err="1"/>
              <a:t>common</a:t>
            </a:r>
            <a:r>
              <a:rPr lang="pl-PL" dirty="0"/>
              <a:t> law </a:t>
            </a:r>
            <a:r>
              <a:rPr lang="pl-PL" dirty="0" err="1"/>
              <a:t>countries</a:t>
            </a:r>
            <a:r>
              <a:rPr lang="pl-PL" dirty="0"/>
              <a:t>, </a:t>
            </a:r>
            <a:r>
              <a:rPr lang="pl-PL" dirty="0" err="1"/>
              <a:t>case</a:t>
            </a:r>
            <a:r>
              <a:rPr lang="pl-PL" dirty="0"/>
              <a:t> law </a:t>
            </a:r>
            <a:r>
              <a:rPr lang="pl-PL" dirty="0" err="1"/>
              <a:t>constitutes</a:t>
            </a:r>
            <a:r>
              <a:rPr lang="pl-PL" dirty="0"/>
              <a:t> the law as </a:t>
            </a:r>
            <a:r>
              <a:rPr lang="pl-PL" dirty="0" err="1"/>
              <a:t>well</a:t>
            </a:r>
            <a:r>
              <a:rPr lang="pl-PL" dirty="0"/>
              <a:t> and </a:t>
            </a:r>
            <a:r>
              <a:rPr lang="pl-PL" dirty="0" err="1"/>
              <a:t>may</a:t>
            </a:r>
            <a:r>
              <a:rPr lang="pl-PL" dirty="0"/>
              <a:t> be </a:t>
            </a:r>
            <a:r>
              <a:rPr lang="pl-PL" dirty="0" err="1"/>
              <a:t>invoked</a:t>
            </a:r>
            <a:r>
              <a:rPr lang="pl-PL" dirty="0"/>
              <a:t> as a </a:t>
            </a:r>
            <a:r>
              <a:rPr lang="pl-PL" dirty="0" err="1"/>
              <a:t>source</a:t>
            </a:r>
            <a:r>
              <a:rPr lang="pl-PL" dirty="0"/>
              <a:t> of </a:t>
            </a:r>
            <a:r>
              <a:rPr lang="pl-PL" dirty="0" err="1"/>
              <a:t>rights</a:t>
            </a:r>
            <a:r>
              <a:rPr lang="pl-PL" dirty="0"/>
              <a:t> and </a:t>
            </a:r>
            <a:r>
              <a:rPr lang="pl-PL" dirty="0" err="1"/>
              <a:t>duties</a:t>
            </a:r>
            <a:endParaRPr lang="pl-PL" dirty="0"/>
          </a:p>
          <a:p>
            <a:r>
              <a:rPr lang="pl-PL" dirty="0"/>
              <a:t>Great </a:t>
            </a:r>
            <a:r>
              <a:rPr lang="pl-PL" dirty="0" err="1"/>
              <a:t>importance</a:t>
            </a:r>
            <a:r>
              <a:rPr lang="pl-PL" dirty="0"/>
              <a:t> of </a:t>
            </a:r>
            <a:r>
              <a:rPr lang="pl-PL" dirty="0" err="1"/>
              <a:t>ECtHR</a:t>
            </a:r>
            <a:r>
              <a:rPr lang="pl-PL" dirty="0"/>
              <a:t> </a:t>
            </a:r>
            <a:r>
              <a:rPr lang="pl-PL" dirty="0" err="1"/>
              <a:t>jurisprudence</a:t>
            </a:r>
            <a:r>
              <a:rPr lang="pl-PL" dirty="0"/>
              <a:t> in Europe</a:t>
            </a:r>
          </a:p>
        </p:txBody>
      </p:sp>
    </p:spTree>
    <p:extLst>
      <p:ext uri="{BB962C8B-B14F-4D97-AF65-F5344CB8AC3E}">
        <p14:creationId xmlns:p14="http://schemas.microsoft.com/office/powerpoint/2010/main" val="2520463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a 10" descr="Książki na półce">
            <a:extLst>
              <a:ext uri="{FF2B5EF4-FFF2-40B4-BE49-F238E27FC236}">
                <a16:creationId xmlns:a16="http://schemas.microsoft.com/office/drawing/2014/main" id="{18A239E6-97C0-4A74-8E7A-C9FD39A8C9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0041" y="982364"/>
            <a:ext cx="2659472" cy="2659472"/>
          </a:xfrm>
          <a:prstGeom prst="rect">
            <a:avLst/>
          </a:prstGeom>
        </p:spPr>
      </p:pic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DFDA47BC-3069-47F5-8257-24B3B1F76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29276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a 4" descr="Czat">
            <a:extLst>
              <a:ext uri="{FF2B5EF4-FFF2-40B4-BE49-F238E27FC236}">
                <a16:creationId xmlns:a16="http://schemas.microsoft.com/office/drawing/2014/main" id="{EB71843F-0A0B-4317-B205-4B0A0B97C0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90143" y="983211"/>
            <a:ext cx="2646677" cy="2646677"/>
          </a:xfrm>
          <a:prstGeom prst="rect">
            <a:avLst/>
          </a:prstGeom>
        </p:spPr>
      </p:pic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942B920A-73AD-402A-8EEF-B88E1A939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7686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ka 6" descr="Ramka tablicy">
            <a:extLst>
              <a:ext uri="{FF2B5EF4-FFF2-40B4-BE49-F238E27FC236}">
                <a16:creationId xmlns:a16="http://schemas.microsoft.com/office/drawing/2014/main" id="{2696A1A4-8E43-47F6-A6DC-A9ADAB053D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256859" y="982364"/>
            <a:ext cx="2648371" cy="2648371"/>
          </a:xfrm>
          <a:prstGeom prst="rect">
            <a:avLst/>
          </a:prstGeom>
        </p:spPr>
      </p:pic>
      <p:cxnSp>
        <p:nvCxnSpPr>
          <p:cNvPr id="22" name="Łącznik prosty 21">
            <a:extLst>
              <a:ext uri="{FF2B5EF4-FFF2-40B4-BE49-F238E27FC236}">
                <a16:creationId xmlns:a16="http://schemas.microsoft.com/office/drawing/2014/main" id="{00C9EB70-BC82-414A-BF8D-AD7FC6727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66096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fika 8" descr="Otwarta książka">
            <a:extLst>
              <a:ext uri="{FF2B5EF4-FFF2-40B4-BE49-F238E27FC236}">
                <a16:creationId xmlns:a16="http://schemas.microsoft.com/office/drawing/2014/main" id="{93E427C7-0218-4592-82DA-2431E4BF875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5269" y="1004677"/>
            <a:ext cx="2648372" cy="2648372"/>
          </a:xfrm>
          <a:prstGeom prst="rect">
            <a:avLst/>
          </a:prstGeom>
        </p:spPr>
      </p:pic>
      <p:sp>
        <p:nvSpPr>
          <p:cNvPr id="18" name="Prostokąt 17">
            <a:extLst>
              <a:ext uri="{FF2B5EF4-FFF2-40B4-BE49-F238E27FC236}">
                <a16:creationId xmlns:a16="http://schemas.microsoft.com/office/drawing/2014/main" id="{7AE95D8F-9825-4222-8846-E3461598C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561AC0E-7195-4ACF-AA0A-5E2923A98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38" y="4756638"/>
            <a:ext cx="11139854" cy="930447"/>
          </a:xfrm>
        </p:spPr>
        <p:txBody>
          <a:bodyPr rtlCol="0">
            <a:normAutofit/>
          </a:bodyPr>
          <a:lstStyle/>
          <a:p>
            <a:pPr rtl="0"/>
            <a:r>
              <a:rPr lang="pl-PL" sz="5400" dirty="0" err="1">
                <a:solidFill>
                  <a:srgbClr val="FFFFFF"/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Thank</a:t>
            </a:r>
            <a:r>
              <a:rPr lang="pl-PL" sz="5400" dirty="0">
                <a:solidFill>
                  <a:srgbClr val="FFFFFF"/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 </a:t>
            </a:r>
            <a:r>
              <a:rPr lang="pl-PL" sz="5400" dirty="0" err="1">
                <a:solidFill>
                  <a:srgbClr val="FFFFFF"/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you</a:t>
            </a:r>
            <a:r>
              <a:rPr lang="pl-PL" sz="5400" dirty="0">
                <a:solidFill>
                  <a:srgbClr val="FFFFFF"/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 for </a:t>
            </a:r>
            <a:r>
              <a:rPr lang="pl-PL" sz="5400" dirty="0" err="1">
                <a:solidFill>
                  <a:srgbClr val="FFFFFF"/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your</a:t>
            </a:r>
            <a:r>
              <a:rPr lang="pl-PL" sz="5400" dirty="0">
                <a:solidFill>
                  <a:srgbClr val="FFFFFF"/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 </a:t>
            </a:r>
            <a:r>
              <a:rPr lang="pl-PL" sz="5400" dirty="0" err="1">
                <a:solidFill>
                  <a:srgbClr val="FFFFFF"/>
                </a:solidFill>
                <a:latin typeface="Franklin Gothic Book" panose="020B0503020102020204" pitchFamily="34" charset="0"/>
                <a:cs typeface="Segoe UI" panose="020B0502040204020203" pitchFamily="34" charset="0"/>
              </a:rPr>
              <a:t>attention</a:t>
            </a:r>
            <a:endParaRPr lang="pl-PL" sz="5400" dirty="0">
              <a:solidFill>
                <a:srgbClr val="FFFFFF"/>
              </a:solidFill>
              <a:latin typeface="Franklin Gothic Book" panose="020B0503020102020204" pitchFamily="34" charset="0"/>
              <a:cs typeface="Segoe UI" panose="020B0502040204020203" pitchFamily="34" charset="0"/>
            </a:endParaRPr>
          </a:p>
        </p:txBody>
      </p:sp>
      <p:cxnSp>
        <p:nvCxnSpPr>
          <p:cNvPr id="24" name="Łącznik prosty 23">
            <a:extLst>
              <a:ext uri="{FF2B5EF4-FFF2-40B4-BE49-F238E27FC236}">
                <a16:creationId xmlns:a16="http://schemas.microsoft.com/office/drawing/2014/main" id="{3217665F-0036-444A-8D4A-33AF36A36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dtytuł 2">
            <a:extLst>
              <a:ext uri="{FF2B5EF4-FFF2-40B4-BE49-F238E27FC236}">
                <a16:creationId xmlns:a16="http://schemas.microsoft.com/office/drawing/2014/main" id="{814253EE-4FA2-4843-BE27-C7D5B08FF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362" y="5815698"/>
            <a:ext cx="9144000" cy="420001"/>
          </a:xfrm>
        </p:spPr>
        <p:txBody>
          <a:bodyPr rtlCol="0">
            <a:normAutofit/>
          </a:bodyPr>
          <a:lstStyle/>
          <a:p>
            <a:pPr rtl="0"/>
            <a:r>
              <a:rPr lang="pl-PL" sz="2000" dirty="0">
                <a:solidFill>
                  <a:srgbClr val="E7E6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 </a:t>
            </a:r>
            <a:r>
              <a:rPr lang="pl-PL" sz="2000" dirty="0" err="1">
                <a:solidFill>
                  <a:srgbClr val="E7E6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homework</a:t>
            </a:r>
            <a:r>
              <a:rPr lang="pl-PL" sz="2000" dirty="0">
                <a:solidFill>
                  <a:srgbClr val="E7E6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2000" dirty="0" err="1">
                <a:solidFill>
                  <a:srgbClr val="E7E6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</a:t>
            </a:r>
            <a:r>
              <a:rPr lang="pl-PL" sz="2000" dirty="0">
                <a:solidFill>
                  <a:srgbClr val="E7E6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l-PL" sz="2000" dirty="0" err="1">
                <a:solidFill>
                  <a:srgbClr val="E7E6E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</a:t>
            </a:r>
            <a:endParaRPr lang="pl-PL" sz="2000" dirty="0">
              <a:solidFill>
                <a:srgbClr val="E7E6E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96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488_TF44781794_Win32" id="{2442D4A0-ACDA-4B3B-A0CC-57A139C13DB5}" vid="{72A8CFE0-F72D-4D55-AD2E-5953077E8150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badawcza</Template>
  <TotalTime>474</TotalTime>
  <Words>475</Words>
  <Application>Microsoft Office PowerPoint</Application>
  <PresentationFormat>Panoramiczny</PresentationFormat>
  <Paragraphs>55</Paragraphs>
  <Slides>9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Franklin Gothic Book</vt:lpstr>
      <vt:lpstr>Segoe UI</vt:lpstr>
      <vt:lpstr>Wingdings</vt:lpstr>
      <vt:lpstr>Motyw pakietu Office</vt:lpstr>
      <vt:lpstr>Criminal Procedure and Courts - Introduction</vt:lpstr>
      <vt:lpstr>Criminal Law</vt:lpstr>
      <vt:lpstr>Criminal Procedure</vt:lpstr>
      <vt:lpstr>Sources of Law</vt:lpstr>
      <vt:lpstr>Phases of Criminal Process</vt:lpstr>
      <vt:lpstr>Participants of Criminal Process</vt:lpstr>
      <vt:lpstr>Modern Criminal Procedure </vt:lpstr>
      <vt:lpstr>Case-law in different legal cultures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Criminal Procedure and Courts - Introduction</dc:title>
  <dc:creator> Dorota Czerwińska</dc:creator>
  <cp:lastModifiedBy> Dorota Czerwińska</cp:lastModifiedBy>
  <cp:revision>2</cp:revision>
  <dcterms:created xsi:type="dcterms:W3CDTF">2022-03-01T07:50:58Z</dcterms:created>
  <dcterms:modified xsi:type="dcterms:W3CDTF">2022-03-01T15:45:15Z</dcterms:modified>
</cp:coreProperties>
</file>