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1" r:id="rId6"/>
    <p:sldId id="266" r:id="rId7"/>
    <p:sldId id="257" r:id="rId8"/>
    <p:sldId id="265" r:id="rId9"/>
    <p:sldId id="281" r:id="rId10"/>
    <p:sldId id="282" r:id="rId11"/>
    <p:sldId id="269" r:id="rId12"/>
    <p:sldId id="258" r:id="rId13"/>
    <p:sldId id="278" r:id="rId14"/>
    <p:sldId id="279" r:id="rId15"/>
    <p:sldId id="280" r:id="rId16"/>
    <p:sldId id="264" r:id="rId17"/>
    <p:sldId id="272" r:id="rId18"/>
    <p:sldId id="273" r:id="rId19"/>
    <p:sldId id="283" r:id="rId20"/>
    <p:sldId id="26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Popowicz-Pazdej" initials="AP" lastIdx="1" clrIdx="0">
    <p:extLst>
      <p:ext uri="{19B8F6BF-5375-455C-9EA6-DF929625EA0E}">
        <p15:presenceInfo xmlns:p15="http://schemas.microsoft.com/office/powerpoint/2012/main" userId="Anna Popowicz-Pazdej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660"/>
  </p:normalViewPr>
  <p:slideViewPr>
    <p:cSldViewPr snapToGrid="0">
      <p:cViewPr varScale="1">
        <p:scale>
          <a:sx n="77" d="100"/>
          <a:sy n="77" d="100"/>
        </p:scale>
        <p:origin x="79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69FA2E-B7D6-4612-AD3D-D6E623ECA4A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1532C41-684C-46E2-8286-30622B5F3C93}">
      <dgm:prSet/>
      <dgm:spPr/>
      <dgm:t>
        <a:bodyPr/>
        <a:lstStyle/>
        <a:p>
          <a:r>
            <a:rPr lang="pl-PL" dirty="0"/>
            <a:t>Wprowadzenie do problematyki ochrony konsumentów;</a:t>
          </a:r>
        </a:p>
      </dgm:t>
    </dgm:pt>
    <dgm:pt modelId="{6BE33CB3-AEB0-4773-85C0-243503E22418}" type="parTrans" cxnId="{770B4AB2-1725-4589-9B9F-8BC6C06D33B1}">
      <dgm:prSet/>
      <dgm:spPr/>
      <dgm:t>
        <a:bodyPr/>
        <a:lstStyle/>
        <a:p>
          <a:endParaRPr lang="pl-PL"/>
        </a:p>
      </dgm:t>
    </dgm:pt>
    <dgm:pt modelId="{62C6980F-9A39-4B30-B3AC-ADD04894905D}" type="sibTrans" cxnId="{770B4AB2-1725-4589-9B9F-8BC6C06D33B1}">
      <dgm:prSet/>
      <dgm:spPr/>
      <dgm:t>
        <a:bodyPr/>
        <a:lstStyle/>
        <a:p>
          <a:endParaRPr lang="pl-PL"/>
        </a:p>
      </dgm:t>
    </dgm:pt>
    <dgm:pt modelId="{8FCC5B35-B14B-4EF4-A22D-1034036446EA}">
      <dgm:prSet/>
      <dgm:spPr/>
      <dgm:t>
        <a:bodyPr/>
        <a:lstStyle/>
        <a:p>
          <a:r>
            <a:rPr lang="pl-PL" dirty="0"/>
            <a:t>Podstawy prawne ochrony konsumentów;</a:t>
          </a:r>
        </a:p>
      </dgm:t>
    </dgm:pt>
    <dgm:pt modelId="{20919280-39A3-4AA4-872B-A37FEF756BF4}" type="parTrans" cxnId="{3AA4FF1C-E6CD-478B-9010-3005FB96B152}">
      <dgm:prSet/>
      <dgm:spPr/>
      <dgm:t>
        <a:bodyPr/>
        <a:lstStyle/>
        <a:p>
          <a:endParaRPr lang="pl-PL"/>
        </a:p>
      </dgm:t>
    </dgm:pt>
    <dgm:pt modelId="{BB70B917-1550-45F9-B216-7635913F37E5}" type="sibTrans" cxnId="{3AA4FF1C-E6CD-478B-9010-3005FB96B152}">
      <dgm:prSet/>
      <dgm:spPr/>
      <dgm:t>
        <a:bodyPr/>
        <a:lstStyle/>
        <a:p>
          <a:endParaRPr lang="pl-PL"/>
        </a:p>
      </dgm:t>
    </dgm:pt>
    <dgm:pt modelId="{7E1514F7-1B56-4E53-8866-9520361D332A}">
      <dgm:prSet/>
      <dgm:spPr/>
      <dgm:t>
        <a:bodyPr/>
        <a:lstStyle/>
        <a:p>
          <a:r>
            <a:rPr lang="pl-PL" dirty="0"/>
            <a:t>Omówienie podstawowych regulacji prawnych z dziedziny ochrony konsumentów;</a:t>
          </a:r>
        </a:p>
      </dgm:t>
    </dgm:pt>
    <dgm:pt modelId="{3FD09707-3CBB-4ED6-A03F-3EB5C539AD69}" type="parTrans" cxnId="{11917ECB-525A-4C23-A3B4-41C451307711}">
      <dgm:prSet/>
      <dgm:spPr/>
      <dgm:t>
        <a:bodyPr/>
        <a:lstStyle/>
        <a:p>
          <a:endParaRPr lang="pl-PL"/>
        </a:p>
      </dgm:t>
    </dgm:pt>
    <dgm:pt modelId="{C7C30518-DAAB-451E-9110-97185056ED58}" type="sibTrans" cxnId="{11917ECB-525A-4C23-A3B4-41C451307711}">
      <dgm:prSet/>
      <dgm:spPr/>
      <dgm:t>
        <a:bodyPr/>
        <a:lstStyle/>
        <a:p>
          <a:endParaRPr lang="pl-PL"/>
        </a:p>
      </dgm:t>
    </dgm:pt>
    <dgm:pt modelId="{74CE6A3D-E441-4881-9F02-9D54548FA182}" type="pres">
      <dgm:prSet presAssocID="{AC69FA2E-B7D6-4612-AD3D-D6E623ECA4A1}" presName="linear" presStyleCnt="0">
        <dgm:presLayoutVars>
          <dgm:dir/>
          <dgm:animLvl val="lvl"/>
          <dgm:resizeHandles val="exact"/>
        </dgm:presLayoutVars>
      </dgm:prSet>
      <dgm:spPr/>
    </dgm:pt>
    <dgm:pt modelId="{1FD52A8D-99C0-47AD-896E-683C9ED859EE}" type="pres">
      <dgm:prSet presAssocID="{21532C41-684C-46E2-8286-30622B5F3C93}" presName="parentLin" presStyleCnt="0"/>
      <dgm:spPr/>
    </dgm:pt>
    <dgm:pt modelId="{354D2846-CD97-4F80-8B19-6823A1A87DAC}" type="pres">
      <dgm:prSet presAssocID="{21532C41-684C-46E2-8286-30622B5F3C93}" presName="parentLeftMargin" presStyleLbl="node1" presStyleIdx="0" presStyleCnt="3"/>
      <dgm:spPr/>
    </dgm:pt>
    <dgm:pt modelId="{74E112BE-3D29-4DAA-B189-6C77D6BB7D36}" type="pres">
      <dgm:prSet presAssocID="{21532C41-684C-46E2-8286-30622B5F3C9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F31C2EE-A135-457A-B790-BD62DAE2E8CD}" type="pres">
      <dgm:prSet presAssocID="{21532C41-684C-46E2-8286-30622B5F3C93}" presName="negativeSpace" presStyleCnt="0"/>
      <dgm:spPr/>
    </dgm:pt>
    <dgm:pt modelId="{74D4F457-92AB-494C-97FA-89DF1D12C195}" type="pres">
      <dgm:prSet presAssocID="{21532C41-684C-46E2-8286-30622B5F3C93}" presName="childText" presStyleLbl="conFgAcc1" presStyleIdx="0" presStyleCnt="3">
        <dgm:presLayoutVars>
          <dgm:bulletEnabled val="1"/>
        </dgm:presLayoutVars>
      </dgm:prSet>
      <dgm:spPr/>
    </dgm:pt>
    <dgm:pt modelId="{1F8EEEF0-5CD0-4126-8604-54DCDD04C430}" type="pres">
      <dgm:prSet presAssocID="{62C6980F-9A39-4B30-B3AC-ADD04894905D}" presName="spaceBetweenRectangles" presStyleCnt="0"/>
      <dgm:spPr/>
    </dgm:pt>
    <dgm:pt modelId="{D73548AF-3EDA-4A61-9E50-2902F0BA76CC}" type="pres">
      <dgm:prSet presAssocID="{8FCC5B35-B14B-4EF4-A22D-1034036446EA}" presName="parentLin" presStyleCnt="0"/>
      <dgm:spPr/>
    </dgm:pt>
    <dgm:pt modelId="{463E20A7-D5BA-47CE-8391-50462DE41202}" type="pres">
      <dgm:prSet presAssocID="{8FCC5B35-B14B-4EF4-A22D-1034036446EA}" presName="parentLeftMargin" presStyleLbl="node1" presStyleIdx="0" presStyleCnt="3"/>
      <dgm:spPr/>
    </dgm:pt>
    <dgm:pt modelId="{BA3444F5-FF82-459B-899C-B7A5F98C385C}" type="pres">
      <dgm:prSet presAssocID="{8FCC5B35-B14B-4EF4-A22D-1034036446E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D296F34-9C3E-44A1-BE47-21219479D54E}" type="pres">
      <dgm:prSet presAssocID="{8FCC5B35-B14B-4EF4-A22D-1034036446EA}" presName="negativeSpace" presStyleCnt="0"/>
      <dgm:spPr/>
    </dgm:pt>
    <dgm:pt modelId="{10685156-6398-4D6F-B8DF-172C2514A00B}" type="pres">
      <dgm:prSet presAssocID="{8FCC5B35-B14B-4EF4-A22D-1034036446EA}" presName="childText" presStyleLbl="conFgAcc1" presStyleIdx="1" presStyleCnt="3">
        <dgm:presLayoutVars>
          <dgm:bulletEnabled val="1"/>
        </dgm:presLayoutVars>
      </dgm:prSet>
      <dgm:spPr/>
    </dgm:pt>
    <dgm:pt modelId="{1690CE14-F5BD-41D5-B79A-DD3E52817C8C}" type="pres">
      <dgm:prSet presAssocID="{BB70B917-1550-45F9-B216-7635913F37E5}" presName="spaceBetweenRectangles" presStyleCnt="0"/>
      <dgm:spPr/>
    </dgm:pt>
    <dgm:pt modelId="{11281C2E-E917-48FD-870B-78A104CA40C4}" type="pres">
      <dgm:prSet presAssocID="{7E1514F7-1B56-4E53-8866-9520361D332A}" presName="parentLin" presStyleCnt="0"/>
      <dgm:spPr/>
    </dgm:pt>
    <dgm:pt modelId="{703F2570-DB46-4BDC-8E92-D4DB205C01E9}" type="pres">
      <dgm:prSet presAssocID="{7E1514F7-1B56-4E53-8866-9520361D332A}" presName="parentLeftMargin" presStyleLbl="node1" presStyleIdx="1" presStyleCnt="3"/>
      <dgm:spPr/>
    </dgm:pt>
    <dgm:pt modelId="{4385A346-220D-4548-A611-FC26DDFECF68}" type="pres">
      <dgm:prSet presAssocID="{7E1514F7-1B56-4E53-8866-9520361D332A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CED0491-27F1-4A94-8B4E-8D5C53BC32F0}" type="pres">
      <dgm:prSet presAssocID="{7E1514F7-1B56-4E53-8866-9520361D332A}" presName="negativeSpace" presStyleCnt="0"/>
      <dgm:spPr/>
    </dgm:pt>
    <dgm:pt modelId="{D4BF43E9-5DF3-4743-ADB9-CA624353A1B0}" type="pres">
      <dgm:prSet presAssocID="{7E1514F7-1B56-4E53-8866-9520361D332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D148CC09-2CEC-4E80-9F6E-F76A178E52E0}" type="presOf" srcId="{AC69FA2E-B7D6-4612-AD3D-D6E623ECA4A1}" destId="{74CE6A3D-E441-4881-9F02-9D54548FA182}" srcOrd="0" destOrd="0" presId="urn:microsoft.com/office/officeart/2005/8/layout/list1"/>
    <dgm:cxn modelId="{69EFA619-8C0C-4F16-A062-8527BA3A16E1}" type="presOf" srcId="{7E1514F7-1B56-4E53-8866-9520361D332A}" destId="{4385A346-220D-4548-A611-FC26DDFECF68}" srcOrd="1" destOrd="0" presId="urn:microsoft.com/office/officeart/2005/8/layout/list1"/>
    <dgm:cxn modelId="{3AA4FF1C-E6CD-478B-9010-3005FB96B152}" srcId="{AC69FA2E-B7D6-4612-AD3D-D6E623ECA4A1}" destId="{8FCC5B35-B14B-4EF4-A22D-1034036446EA}" srcOrd="1" destOrd="0" parTransId="{20919280-39A3-4AA4-872B-A37FEF756BF4}" sibTransId="{BB70B917-1550-45F9-B216-7635913F37E5}"/>
    <dgm:cxn modelId="{DFE5DC35-A9B3-4471-9A67-719FDCD817F7}" type="presOf" srcId="{8FCC5B35-B14B-4EF4-A22D-1034036446EA}" destId="{463E20A7-D5BA-47CE-8391-50462DE41202}" srcOrd="0" destOrd="0" presId="urn:microsoft.com/office/officeart/2005/8/layout/list1"/>
    <dgm:cxn modelId="{470BB04D-97B7-4F3E-9A7A-575F4575C3BE}" type="presOf" srcId="{8FCC5B35-B14B-4EF4-A22D-1034036446EA}" destId="{BA3444F5-FF82-459B-899C-B7A5F98C385C}" srcOrd="1" destOrd="0" presId="urn:microsoft.com/office/officeart/2005/8/layout/list1"/>
    <dgm:cxn modelId="{E2D86253-9ECE-4FB5-84E3-FEDBD744DD4F}" type="presOf" srcId="{21532C41-684C-46E2-8286-30622B5F3C93}" destId="{74E112BE-3D29-4DAA-B189-6C77D6BB7D36}" srcOrd="1" destOrd="0" presId="urn:microsoft.com/office/officeart/2005/8/layout/list1"/>
    <dgm:cxn modelId="{770B4AB2-1725-4589-9B9F-8BC6C06D33B1}" srcId="{AC69FA2E-B7D6-4612-AD3D-D6E623ECA4A1}" destId="{21532C41-684C-46E2-8286-30622B5F3C93}" srcOrd="0" destOrd="0" parTransId="{6BE33CB3-AEB0-4773-85C0-243503E22418}" sibTransId="{62C6980F-9A39-4B30-B3AC-ADD04894905D}"/>
    <dgm:cxn modelId="{E59372B6-772E-4AE5-803D-2BE04F419745}" type="presOf" srcId="{21532C41-684C-46E2-8286-30622B5F3C93}" destId="{354D2846-CD97-4F80-8B19-6823A1A87DAC}" srcOrd="0" destOrd="0" presId="urn:microsoft.com/office/officeart/2005/8/layout/list1"/>
    <dgm:cxn modelId="{11917ECB-525A-4C23-A3B4-41C451307711}" srcId="{AC69FA2E-B7D6-4612-AD3D-D6E623ECA4A1}" destId="{7E1514F7-1B56-4E53-8866-9520361D332A}" srcOrd="2" destOrd="0" parTransId="{3FD09707-3CBB-4ED6-A03F-3EB5C539AD69}" sibTransId="{C7C30518-DAAB-451E-9110-97185056ED58}"/>
    <dgm:cxn modelId="{6FA784EB-52FE-4E0F-98B6-9A8BE614CA87}" type="presOf" srcId="{7E1514F7-1B56-4E53-8866-9520361D332A}" destId="{703F2570-DB46-4BDC-8E92-D4DB205C01E9}" srcOrd="0" destOrd="0" presId="urn:microsoft.com/office/officeart/2005/8/layout/list1"/>
    <dgm:cxn modelId="{65EC54F5-F983-47DE-9746-941F940F38BE}" type="presParOf" srcId="{74CE6A3D-E441-4881-9F02-9D54548FA182}" destId="{1FD52A8D-99C0-47AD-896E-683C9ED859EE}" srcOrd="0" destOrd="0" presId="urn:microsoft.com/office/officeart/2005/8/layout/list1"/>
    <dgm:cxn modelId="{BDF026FB-45B5-47FD-82E0-163B564C636B}" type="presParOf" srcId="{1FD52A8D-99C0-47AD-896E-683C9ED859EE}" destId="{354D2846-CD97-4F80-8B19-6823A1A87DAC}" srcOrd="0" destOrd="0" presId="urn:microsoft.com/office/officeart/2005/8/layout/list1"/>
    <dgm:cxn modelId="{333DDC9D-3350-4D31-8394-81AD4CD46C61}" type="presParOf" srcId="{1FD52A8D-99C0-47AD-896E-683C9ED859EE}" destId="{74E112BE-3D29-4DAA-B189-6C77D6BB7D36}" srcOrd="1" destOrd="0" presId="urn:microsoft.com/office/officeart/2005/8/layout/list1"/>
    <dgm:cxn modelId="{BB578ECC-03E7-4F0D-82A0-D390CC16BFE9}" type="presParOf" srcId="{74CE6A3D-E441-4881-9F02-9D54548FA182}" destId="{1F31C2EE-A135-457A-B790-BD62DAE2E8CD}" srcOrd="1" destOrd="0" presId="urn:microsoft.com/office/officeart/2005/8/layout/list1"/>
    <dgm:cxn modelId="{99BCC8DB-B78B-4652-A935-2D02760871AF}" type="presParOf" srcId="{74CE6A3D-E441-4881-9F02-9D54548FA182}" destId="{74D4F457-92AB-494C-97FA-89DF1D12C195}" srcOrd="2" destOrd="0" presId="urn:microsoft.com/office/officeart/2005/8/layout/list1"/>
    <dgm:cxn modelId="{11BE5E7E-AF61-46D2-8143-8DAC0354D06C}" type="presParOf" srcId="{74CE6A3D-E441-4881-9F02-9D54548FA182}" destId="{1F8EEEF0-5CD0-4126-8604-54DCDD04C430}" srcOrd="3" destOrd="0" presId="urn:microsoft.com/office/officeart/2005/8/layout/list1"/>
    <dgm:cxn modelId="{6528F8FD-E427-4AE9-B686-24F285386BC1}" type="presParOf" srcId="{74CE6A3D-E441-4881-9F02-9D54548FA182}" destId="{D73548AF-3EDA-4A61-9E50-2902F0BA76CC}" srcOrd="4" destOrd="0" presId="urn:microsoft.com/office/officeart/2005/8/layout/list1"/>
    <dgm:cxn modelId="{D5B9CA9E-D7B1-4EC6-A949-8FF134DC76AA}" type="presParOf" srcId="{D73548AF-3EDA-4A61-9E50-2902F0BA76CC}" destId="{463E20A7-D5BA-47CE-8391-50462DE41202}" srcOrd="0" destOrd="0" presId="urn:microsoft.com/office/officeart/2005/8/layout/list1"/>
    <dgm:cxn modelId="{F898E1FC-F527-4DFD-9C68-4938663A9F49}" type="presParOf" srcId="{D73548AF-3EDA-4A61-9E50-2902F0BA76CC}" destId="{BA3444F5-FF82-459B-899C-B7A5F98C385C}" srcOrd="1" destOrd="0" presId="urn:microsoft.com/office/officeart/2005/8/layout/list1"/>
    <dgm:cxn modelId="{C980039A-90DE-444B-AE45-F59FD756BD39}" type="presParOf" srcId="{74CE6A3D-E441-4881-9F02-9D54548FA182}" destId="{BD296F34-9C3E-44A1-BE47-21219479D54E}" srcOrd="5" destOrd="0" presId="urn:microsoft.com/office/officeart/2005/8/layout/list1"/>
    <dgm:cxn modelId="{25721756-BDAE-40B7-BE09-07E490BE1988}" type="presParOf" srcId="{74CE6A3D-E441-4881-9F02-9D54548FA182}" destId="{10685156-6398-4D6F-B8DF-172C2514A00B}" srcOrd="6" destOrd="0" presId="urn:microsoft.com/office/officeart/2005/8/layout/list1"/>
    <dgm:cxn modelId="{289A5BAC-7926-45B2-B917-E945799822B2}" type="presParOf" srcId="{74CE6A3D-E441-4881-9F02-9D54548FA182}" destId="{1690CE14-F5BD-41D5-B79A-DD3E52817C8C}" srcOrd="7" destOrd="0" presId="urn:microsoft.com/office/officeart/2005/8/layout/list1"/>
    <dgm:cxn modelId="{61961438-2B5C-4DFB-9154-64A25259C9E0}" type="presParOf" srcId="{74CE6A3D-E441-4881-9F02-9D54548FA182}" destId="{11281C2E-E917-48FD-870B-78A104CA40C4}" srcOrd="8" destOrd="0" presId="urn:microsoft.com/office/officeart/2005/8/layout/list1"/>
    <dgm:cxn modelId="{321DCFDA-3534-45A1-B8D2-D698517F2C30}" type="presParOf" srcId="{11281C2E-E917-48FD-870B-78A104CA40C4}" destId="{703F2570-DB46-4BDC-8E92-D4DB205C01E9}" srcOrd="0" destOrd="0" presId="urn:microsoft.com/office/officeart/2005/8/layout/list1"/>
    <dgm:cxn modelId="{9D968F5E-05A7-4B41-B061-089FC8B727B0}" type="presParOf" srcId="{11281C2E-E917-48FD-870B-78A104CA40C4}" destId="{4385A346-220D-4548-A611-FC26DDFECF68}" srcOrd="1" destOrd="0" presId="urn:microsoft.com/office/officeart/2005/8/layout/list1"/>
    <dgm:cxn modelId="{40BC78B7-954C-48C9-8040-339BB547BB71}" type="presParOf" srcId="{74CE6A3D-E441-4881-9F02-9D54548FA182}" destId="{3CED0491-27F1-4A94-8B4E-8D5C53BC32F0}" srcOrd="9" destOrd="0" presId="urn:microsoft.com/office/officeart/2005/8/layout/list1"/>
    <dgm:cxn modelId="{3AEE8950-96E9-444B-A076-ED8987E59EC7}" type="presParOf" srcId="{74CE6A3D-E441-4881-9F02-9D54548FA182}" destId="{D4BF43E9-5DF3-4743-ADB9-CA624353A1B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71C0C8E-2748-450A-A233-B9B6E8030400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83BD96-11D3-4330-A1BE-1096AE52E8AB}" type="pres">
      <dgm:prSet presAssocID="{271C0C8E-2748-450A-A233-B9B6E8030400}" presName="diagram" presStyleCnt="0">
        <dgm:presLayoutVars>
          <dgm:dir/>
          <dgm:resizeHandles val="exact"/>
        </dgm:presLayoutVars>
      </dgm:prSet>
      <dgm:spPr/>
    </dgm:pt>
  </dgm:ptLst>
  <dgm:cxnLst>
    <dgm:cxn modelId="{B1CAC5AD-149D-4131-9C84-5474ABE70458}" type="presOf" srcId="{271C0C8E-2748-450A-A233-B9B6E8030400}" destId="{7883BD96-11D3-4330-A1BE-1096AE52E8AB}" srcOrd="0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7E09D06-F41E-40E8-B2C3-6CB488F652A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6E83627-43E3-4B42-B57E-F351D7D76CE2}">
      <dgm:prSet/>
      <dgm:spPr/>
      <dgm:t>
        <a:bodyPr/>
        <a:lstStyle/>
        <a:p>
          <a:r>
            <a:rPr lang="pl-PL"/>
            <a:t>praktykom ograniczającym konkurencję;</a:t>
          </a:r>
        </a:p>
      </dgm:t>
    </dgm:pt>
    <dgm:pt modelId="{816D661D-9836-47F1-8C27-FBB66EBC4F35}" type="parTrans" cxnId="{3CC11B5C-394C-487E-AA7F-EF8211BAA531}">
      <dgm:prSet/>
      <dgm:spPr/>
      <dgm:t>
        <a:bodyPr/>
        <a:lstStyle/>
        <a:p>
          <a:endParaRPr lang="pl-PL"/>
        </a:p>
      </dgm:t>
    </dgm:pt>
    <dgm:pt modelId="{781F5FB3-6CE1-458C-905F-09508AE6D1B8}" type="sibTrans" cxnId="{3CC11B5C-394C-487E-AA7F-EF8211BAA531}">
      <dgm:prSet/>
      <dgm:spPr/>
      <dgm:t>
        <a:bodyPr/>
        <a:lstStyle/>
        <a:p>
          <a:endParaRPr lang="pl-PL"/>
        </a:p>
      </dgm:t>
    </dgm:pt>
    <dgm:pt modelId="{E5A30EA4-F279-4E24-A545-02603C871B74}">
      <dgm:prSet/>
      <dgm:spPr/>
      <dgm:t>
        <a:bodyPr/>
        <a:lstStyle/>
        <a:p>
          <a:r>
            <a:rPr lang="pl-PL" dirty="0"/>
            <a:t>stosowaniu niedozwolonych postanowień wzorców umów;</a:t>
          </a:r>
        </a:p>
      </dgm:t>
    </dgm:pt>
    <dgm:pt modelId="{52A6F369-8B58-4096-81CC-C82CAA43F47D}" type="parTrans" cxnId="{92038B3B-1AAE-423E-B699-2F382F0D4FAA}">
      <dgm:prSet/>
      <dgm:spPr/>
      <dgm:t>
        <a:bodyPr/>
        <a:lstStyle/>
        <a:p>
          <a:endParaRPr lang="pl-PL"/>
        </a:p>
      </dgm:t>
    </dgm:pt>
    <dgm:pt modelId="{E701D89A-F1E3-46AE-9131-AB8EFC4B686D}" type="sibTrans" cxnId="{92038B3B-1AAE-423E-B699-2F382F0D4FAA}">
      <dgm:prSet/>
      <dgm:spPr/>
      <dgm:t>
        <a:bodyPr/>
        <a:lstStyle/>
        <a:p>
          <a:endParaRPr lang="pl-PL"/>
        </a:p>
      </dgm:t>
    </dgm:pt>
    <dgm:pt modelId="{D43D479E-B6A9-4D53-85F4-A8F9609206AC}">
      <dgm:prSet/>
      <dgm:spPr/>
      <dgm:t>
        <a:bodyPr/>
        <a:lstStyle/>
        <a:p>
          <a:r>
            <a:rPr lang="pl-PL" dirty="0" err="1"/>
            <a:t>antykonkurencyjnym</a:t>
          </a:r>
          <a:r>
            <a:rPr lang="pl-PL" dirty="0"/>
            <a:t> koncentracjom przedsiębiorców i ich związków;</a:t>
          </a:r>
        </a:p>
      </dgm:t>
    </dgm:pt>
    <dgm:pt modelId="{16AF6046-8DDE-4C94-9F59-2575308DEE77}" type="parTrans" cxnId="{F28E1FD4-B75F-4226-81BB-E272BA07690E}">
      <dgm:prSet/>
      <dgm:spPr/>
      <dgm:t>
        <a:bodyPr/>
        <a:lstStyle/>
        <a:p>
          <a:endParaRPr lang="pl-PL"/>
        </a:p>
      </dgm:t>
    </dgm:pt>
    <dgm:pt modelId="{ADA63BF6-A100-4493-BB7C-D40F18DCB1DB}" type="sibTrans" cxnId="{F28E1FD4-B75F-4226-81BB-E272BA07690E}">
      <dgm:prSet/>
      <dgm:spPr/>
      <dgm:t>
        <a:bodyPr/>
        <a:lstStyle/>
        <a:p>
          <a:endParaRPr lang="pl-PL"/>
        </a:p>
      </dgm:t>
    </dgm:pt>
    <dgm:pt modelId="{064D0610-FD16-4004-A80E-07312645B47C}">
      <dgm:prSet/>
      <dgm:spPr/>
      <dgm:t>
        <a:bodyPr/>
        <a:lstStyle/>
        <a:p>
          <a:r>
            <a:rPr lang="pl-PL" dirty="0"/>
            <a:t>–praktykom naruszającym zbiorowe interesy konsumentów.</a:t>
          </a:r>
        </a:p>
      </dgm:t>
    </dgm:pt>
    <dgm:pt modelId="{7176AC96-3E19-4126-954C-E1DB6AFD5AB7}" type="parTrans" cxnId="{B6548FFF-799E-492D-A0C8-4B326AC08BE7}">
      <dgm:prSet/>
      <dgm:spPr/>
      <dgm:t>
        <a:bodyPr/>
        <a:lstStyle/>
        <a:p>
          <a:endParaRPr lang="pl-PL"/>
        </a:p>
      </dgm:t>
    </dgm:pt>
    <dgm:pt modelId="{0A14557B-8EBF-4928-866E-46025508D4CA}" type="sibTrans" cxnId="{B6548FFF-799E-492D-A0C8-4B326AC08BE7}">
      <dgm:prSet/>
      <dgm:spPr/>
      <dgm:t>
        <a:bodyPr/>
        <a:lstStyle/>
        <a:p>
          <a:endParaRPr lang="pl-PL"/>
        </a:p>
      </dgm:t>
    </dgm:pt>
    <dgm:pt modelId="{A356D3B5-08B0-459F-9E98-5B5CBC2294B8}" type="pres">
      <dgm:prSet presAssocID="{07E09D06-F41E-40E8-B2C3-6CB488F652A5}" presName="linear" presStyleCnt="0">
        <dgm:presLayoutVars>
          <dgm:dir/>
          <dgm:animLvl val="lvl"/>
          <dgm:resizeHandles val="exact"/>
        </dgm:presLayoutVars>
      </dgm:prSet>
      <dgm:spPr/>
    </dgm:pt>
    <dgm:pt modelId="{ABC7EDE4-1AF6-49C0-A91E-BCCE6A103307}" type="pres">
      <dgm:prSet presAssocID="{46E83627-43E3-4B42-B57E-F351D7D76CE2}" presName="parentLin" presStyleCnt="0"/>
      <dgm:spPr/>
    </dgm:pt>
    <dgm:pt modelId="{BDA71B39-EF28-4565-A5FD-82DC587BA310}" type="pres">
      <dgm:prSet presAssocID="{46E83627-43E3-4B42-B57E-F351D7D76CE2}" presName="parentLeftMargin" presStyleLbl="node1" presStyleIdx="0" presStyleCnt="4"/>
      <dgm:spPr/>
    </dgm:pt>
    <dgm:pt modelId="{1562FBF4-6351-4200-8E71-F15E280B6604}" type="pres">
      <dgm:prSet presAssocID="{46E83627-43E3-4B42-B57E-F351D7D76CE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2ECF6C0-D95A-421A-8BED-9EF14128B848}" type="pres">
      <dgm:prSet presAssocID="{46E83627-43E3-4B42-B57E-F351D7D76CE2}" presName="negativeSpace" presStyleCnt="0"/>
      <dgm:spPr/>
    </dgm:pt>
    <dgm:pt modelId="{5B4718B1-B9B9-4520-B38E-7C01FDEF1EAC}" type="pres">
      <dgm:prSet presAssocID="{46E83627-43E3-4B42-B57E-F351D7D76CE2}" presName="childText" presStyleLbl="conFgAcc1" presStyleIdx="0" presStyleCnt="4">
        <dgm:presLayoutVars>
          <dgm:bulletEnabled val="1"/>
        </dgm:presLayoutVars>
      </dgm:prSet>
      <dgm:spPr/>
    </dgm:pt>
    <dgm:pt modelId="{8E05B88A-04A1-4F28-9D85-605ED5C3FE02}" type="pres">
      <dgm:prSet presAssocID="{781F5FB3-6CE1-458C-905F-09508AE6D1B8}" presName="spaceBetweenRectangles" presStyleCnt="0"/>
      <dgm:spPr/>
    </dgm:pt>
    <dgm:pt modelId="{6282C5CA-A590-43A7-A7C7-D3396516B133}" type="pres">
      <dgm:prSet presAssocID="{E5A30EA4-F279-4E24-A545-02603C871B74}" presName="parentLin" presStyleCnt="0"/>
      <dgm:spPr/>
    </dgm:pt>
    <dgm:pt modelId="{CC0D7555-D1A0-4E94-94AE-C87AE1180583}" type="pres">
      <dgm:prSet presAssocID="{E5A30EA4-F279-4E24-A545-02603C871B74}" presName="parentLeftMargin" presStyleLbl="node1" presStyleIdx="0" presStyleCnt="4"/>
      <dgm:spPr/>
    </dgm:pt>
    <dgm:pt modelId="{F583A285-D711-4FFB-813C-F8472CA9F55B}" type="pres">
      <dgm:prSet presAssocID="{E5A30EA4-F279-4E24-A545-02603C871B7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EA6D535-CC79-4D17-B6AC-82E875609225}" type="pres">
      <dgm:prSet presAssocID="{E5A30EA4-F279-4E24-A545-02603C871B74}" presName="negativeSpace" presStyleCnt="0"/>
      <dgm:spPr/>
    </dgm:pt>
    <dgm:pt modelId="{7C46D9AC-2EAE-4E7D-86B0-41F2F34A052E}" type="pres">
      <dgm:prSet presAssocID="{E5A30EA4-F279-4E24-A545-02603C871B74}" presName="childText" presStyleLbl="conFgAcc1" presStyleIdx="1" presStyleCnt="4">
        <dgm:presLayoutVars>
          <dgm:bulletEnabled val="1"/>
        </dgm:presLayoutVars>
      </dgm:prSet>
      <dgm:spPr/>
    </dgm:pt>
    <dgm:pt modelId="{7A433663-FCB1-43E2-8990-0D53077C90AB}" type="pres">
      <dgm:prSet presAssocID="{E701D89A-F1E3-46AE-9131-AB8EFC4B686D}" presName="spaceBetweenRectangles" presStyleCnt="0"/>
      <dgm:spPr/>
    </dgm:pt>
    <dgm:pt modelId="{4BB21181-DD18-4E55-8B22-98ADFC3034C2}" type="pres">
      <dgm:prSet presAssocID="{D43D479E-B6A9-4D53-85F4-A8F9609206AC}" presName="parentLin" presStyleCnt="0"/>
      <dgm:spPr/>
    </dgm:pt>
    <dgm:pt modelId="{8A85E1D6-4C8D-41C5-967E-8B3EB2D1DB65}" type="pres">
      <dgm:prSet presAssocID="{D43D479E-B6A9-4D53-85F4-A8F9609206AC}" presName="parentLeftMargin" presStyleLbl="node1" presStyleIdx="1" presStyleCnt="4"/>
      <dgm:spPr/>
    </dgm:pt>
    <dgm:pt modelId="{49E2743C-A58B-4EBC-B749-9B3EE73C8FAC}" type="pres">
      <dgm:prSet presAssocID="{D43D479E-B6A9-4D53-85F4-A8F9609206A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88A6B02-56C4-40C2-AB6E-78BE9BD4CEA6}" type="pres">
      <dgm:prSet presAssocID="{D43D479E-B6A9-4D53-85F4-A8F9609206AC}" presName="negativeSpace" presStyleCnt="0"/>
      <dgm:spPr/>
    </dgm:pt>
    <dgm:pt modelId="{889A5507-1136-4F19-9CEC-3E9FF32F5BCF}" type="pres">
      <dgm:prSet presAssocID="{D43D479E-B6A9-4D53-85F4-A8F9609206AC}" presName="childText" presStyleLbl="conFgAcc1" presStyleIdx="2" presStyleCnt="4">
        <dgm:presLayoutVars>
          <dgm:bulletEnabled val="1"/>
        </dgm:presLayoutVars>
      </dgm:prSet>
      <dgm:spPr/>
    </dgm:pt>
    <dgm:pt modelId="{CCEE394B-4C13-4A31-A8B1-017FCC07736B}" type="pres">
      <dgm:prSet presAssocID="{ADA63BF6-A100-4493-BB7C-D40F18DCB1DB}" presName="spaceBetweenRectangles" presStyleCnt="0"/>
      <dgm:spPr/>
    </dgm:pt>
    <dgm:pt modelId="{A037A253-6687-49F1-A945-B0CF0D8AC9E9}" type="pres">
      <dgm:prSet presAssocID="{064D0610-FD16-4004-A80E-07312645B47C}" presName="parentLin" presStyleCnt="0"/>
      <dgm:spPr/>
    </dgm:pt>
    <dgm:pt modelId="{C6040C46-0C5A-48CC-9EA1-5B55F7DD75D2}" type="pres">
      <dgm:prSet presAssocID="{064D0610-FD16-4004-A80E-07312645B47C}" presName="parentLeftMargin" presStyleLbl="node1" presStyleIdx="2" presStyleCnt="4"/>
      <dgm:spPr/>
    </dgm:pt>
    <dgm:pt modelId="{830B49E5-E368-4655-82D6-EB7FC8704816}" type="pres">
      <dgm:prSet presAssocID="{064D0610-FD16-4004-A80E-07312645B47C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D6D2E8BF-30BD-436A-B536-B0BB376CE1F8}" type="pres">
      <dgm:prSet presAssocID="{064D0610-FD16-4004-A80E-07312645B47C}" presName="negativeSpace" presStyleCnt="0"/>
      <dgm:spPr/>
    </dgm:pt>
    <dgm:pt modelId="{0B2DA676-F070-4B93-8DFD-453CED634141}" type="pres">
      <dgm:prSet presAssocID="{064D0610-FD16-4004-A80E-07312645B47C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72DA21E-4DEE-457C-8881-BFC7B72007BA}" type="presOf" srcId="{064D0610-FD16-4004-A80E-07312645B47C}" destId="{830B49E5-E368-4655-82D6-EB7FC8704816}" srcOrd="1" destOrd="0" presId="urn:microsoft.com/office/officeart/2005/8/layout/list1"/>
    <dgm:cxn modelId="{73C11F28-EA42-4EA9-B74E-EAF38D4E9D91}" type="presOf" srcId="{E5A30EA4-F279-4E24-A545-02603C871B74}" destId="{CC0D7555-D1A0-4E94-94AE-C87AE1180583}" srcOrd="0" destOrd="0" presId="urn:microsoft.com/office/officeart/2005/8/layout/list1"/>
    <dgm:cxn modelId="{92038B3B-1AAE-423E-B699-2F382F0D4FAA}" srcId="{07E09D06-F41E-40E8-B2C3-6CB488F652A5}" destId="{E5A30EA4-F279-4E24-A545-02603C871B74}" srcOrd="1" destOrd="0" parTransId="{52A6F369-8B58-4096-81CC-C82CAA43F47D}" sibTransId="{E701D89A-F1E3-46AE-9131-AB8EFC4B686D}"/>
    <dgm:cxn modelId="{3CC11B5C-394C-487E-AA7F-EF8211BAA531}" srcId="{07E09D06-F41E-40E8-B2C3-6CB488F652A5}" destId="{46E83627-43E3-4B42-B57E-F351D7D76CE2}" srcOrd="0" destOrd="0" parTransId="{816D661D-9836-47F1-8C27-FBB66EBC4F35}" sibTransId="{781F5FB3-6CE1-458C-905F-09508AE6D1B8}"/>
    <dgm:cxn modelId="{03340344-31B5-42CD-814E-51A27266553D}" type="presOf" srcId="{E5A30EA4-F279-4E24-A545-02603C871B74}" destId="{F583A285-D711-4FFB-813C-F8472CA9F55B}" srcOrd="1" destOrd="0" presId="urn:microsoft.com/office/officeart/2005/8/layout/list1"/>
    <dgm:cxn modelId="{2537D491-F895-401F-A26A-F61B5E6C09E0}" type="presOf" srcId="{064D0610-FD16-4004-A80E-07312645B47C}" destId="{C6040C46-0C5A-48CC-9EA1-5B55F7DD75D2}" srcOrd="0" destOrd="0" presId="urn:microsoft.com/office/officeart/2005/8/layout/list1"/>
    <dgm:cxn modelId="{EB8C26B9-D123-4442-AC61-D02CF15CCDCB}" type="presOf" srcId="{D43D479E-B6A9-4D53-85F4-A8F9609206AC}" destId="{49E2743C-A58B-4EBC-B749-9B3EE73C8FAC}" srcOrd="1" destOrd="0" presId="urn:microsoft.com/office/officeart/2005/8/layout/list1"/>
    <dgm:cxn modelId="{F24836C2-E260-493D-869E-6D4B95197176}" type="presOf" srcId="{07E09D06-F41E-40E8-B2C3-6CB488F652A5}" destId="{A356D3B5-08B0-459F-9E98-5B5CBC2294B8}" srcOrd="0" destOrd="0" presId="urn:microsoft.com/office/officeart/2005/8/layout/list1"/>
    <dgm:cxn modelId="{2714F3C6-D186-4219-B749-2065C1424D93}" type="presOf" srcId="{46E83627-43E3-4B42-B57E-F351D7D76CE2}" destId="{BDA71B39-EF28-4565-A5FD-82DC587BA310}" srcOrd="0" destOrd="0" presId="urn:microsoft.com/office/officeart/2005/8/layout/list1"/>
    <dgm:cxn modelId="{81BBFED0-FA78-4303-AC30-3E66EF979111}" type="presOf" srcId="{D43D479E-B6A9-4D53-85F4-A8F9609206AC}" destId="{8A85E1D6-4C8D-41C5-967E-8B3EB2D1DB65}" srcOrd="0" destOrd="0" presId="urn:microsoft.com/office/officeart/2005/8/layout/list1"/>
    <dgm:cxn modelId="{F28E1FD4-B75F-4226-81BB-E272BA07690E}" srcId="{07E09D06-F41E-40E8-B2C3-6CB488F652A5}" destId="{D43D479E-B6A9-4D53-85F4-A8F9609206AC}" srcOrd="2" destOrd="0" parTransId="{16AF6046-8DDE-4C94-9F59-2575308DEE77}" sibTransId="{ADA63BF6-A100-4493-BB7C-D40F18DCB1DB}"/>
    <dgm:cxn modelId="{E9EFFCE5-B9E3-4F2C-A913-E43F314823E3}" type="presOf" srcId="{46E83627-43E3-4B42-B57E-F351D7D76CE2}" destId="{1562FBF4-6351-4200-8E71-F15E280B6604}" srcOrd="1" destOrd="0" presId="urn:microsoft.com/office/officeart/2005/8/layout/list1"/>
    <dgm:cxn modelId="{B6548FFF-799E-492D-A0C8-4B326AC08BE7}" srcId="{07E09D06-F41E-40E8-B2C3-6CB488F652A5}" destId="{064D0610-FD16-4004-A80E-07312645B47C}" srcOrd="3" destOrd="0" parTransId="{7176AC96-3E19-4126-954C-E1DB6AFD5AB7}" sibTransId="{0A14557B-8EBF-4928-866E-46025508D4CA}"/>
    <dgm:cxn modelId="{F7C46DC8-E08B-4AB6-9523-0A91FC7AC877}" type="presParOf" srcId="{A356D3B5-08B0-459F-9E98-5B5CBC2294B8}" destId="{ABC7EDE4-1AF6-49C0-A91E-BCCE6A103307}" srcOrd="0" destOrd="0" presId="urn:microsoft.com/office/officeart/2005/8/layout/list1"/>
    <dgm:cxn modelId="{BE63DB6B-6C3C-4873-8CC6-C05532EDCED2}" type="presParOf" srcId="{ABC7EDE4-1AF6-49C0-A91E-BCCE6A103307}" destId="{BDA71B39-EF28-4565-A5FD-82DC587BA310}" srcOrd="0" destOrd="0" presId="urn:microsoft.com/office/officeart/2005/8/layout/list1"/>
    <dgm:cxn modelId="{2FE9F477-7488-4FB4-9B57-B3269552D937}" type="presParOf" srcId="{ABC7EDE4-1AF6-49C0-A91E-BCCE6A103307}" destId="{1562FBF4-6351-4200-8E71-F15E280B6604}" srcOrd="1" destOrd="0" presId="urn:microsoft.com/office/officeart/2005/8/layout/list1"/>
    <dgm:cxn modelId="{5314DD82-04D3-4D7F-AEE7-7A24051E75CC}" type="presParOf" srcId="{A356D3B5-08B0-459F-9E98-5B5CBC2294B8}" destId="{E2ECF6C0-D95A-421A-8BED-9EF14128B848}" srcOrd="1" destOrd="0" presId="urn:microsoft.com/office/officeart/2005/8/layout/list1"/>
    <dgm:cxn modelId="{BCA2E1B9-8B00-4211-8690-A6AB92947713}" type="presParOf" srcId="{A356D3B5-08B0-459F-9E98-5B5CBC2294B8}" destId="{5B4718B1-B9B9-4520-B38E-7C01FDEF1EAC}" srcOrd="2" destOrd="0" presId="urn:microsoft.com/office/officeart/2005/8/layout/list1"/>
    <dgm:cxn modelId="{06BEB42D-321E-41DF-932F-395BF3F05612}" type="presParOf" srcId="{A356D3B5-08B0-459F-9E98-5B5CBC2294B8}" destId="{8E05B88A-04A1-4F28-9D85-605ED5C3FE02}" srcOrd="3" destOrd="0" presId="urn:microsoft.com/office/officeart/2005/8/layout/list1"/>
    <dgm:cxn modelId="{DF6D1F94-5F53-4EFF-B2DC-9FCB1092116E}" type="presParOf" srcId="{A356D3B5-08B0-459F-9E98-5B5CBC2294B8}" destId="{6282C5CA-A590-43A7-A7C7-D3396516B133}" srcOrd="4" destOrd="0" presId="urn:microsoft.com/office/officeart/2005/8/layout/list1"/>
    <dgm:cxn modelId="{3619B6BD-37E6-4F56-AE10-0381A3C4D77A}" type="presParOf" srcId="{6282C5CA-A590-43A7-A7C7-D3396516B133}" destId="{CC0D7555-D1A0-4E94-94AE-C87AE1180583}" srcOrd="0" destOrd="0" presId="urn:microsoft.com/office/officeart/2005/8/layout/list1"/>
    <dgm:cxn modelId="{A5DF87AB-475A-41BC-98DF-472669AE5E60}" type="presParOf" srcId="{6282C5CA-A590-43A7-A7C7-D3396516B133}" destId="{F583A285-D711-4FFB-813C-F8472CA9F55B}" srcOrd="1" destOrd="0" presId="urn:microsoft.com/office/officeart/2005/8/layout/list1"/>
    <dgm:cxn modelId="{3DD289C3-525A-454D-BFBE-AD095411F025}" type="presParOf" srcId="{A356D3B5-08B0-459F-9E98-5B5CBC2294B8}" destId="{EEA6D535-CC79-4D17-B6AC-82E875609225}" srcOrd="5" destOrd="0" presId="urn:microsoft.com/office/officeart/2005/8/layout/list1"/>
    <dgm:cxn modelId="{8DF59B28-9AD0-4D37-BCCB-31B1D89512D3}" type="presParOf" srcId="{A356D3B5-08B0-459F-9E98-5B5CBC2294B8}" destId="{7C46D9AC-2EAE-4E7D-86B0-41F2F34A052E}" srcOrd="6" destOrd="0" presId="urn:microsoft.com/office/officeart/2005/8/layout/list1"/>
    <dgm:cxn modelId="{0B78E8EC-8D5A-41EA-9616-9FFBE292F297}" type="presParOf" srcId="{A356D3B5-08B0-459F-9E98-5B5CBC2294B8}" destId="{7A433663-FCB1-43E2-8990-0D53077C90AB}" srcOrd="7" destOrd="0" presId="urn:microsoft.com/office/officeart/2005/8/layout/list1"/>
    <dgm:cxn modelId="{E0D6ACE8-7A2B-46D9-8A61-6710292831C7}" type="presParOf" srcId="{A356D3B5-08B0-459F-9E98-5B5CBC2294B8}" destId="{4BB21181-DD18-4E55-8B22-98ADFC3034C2}" srcOrd="8" destOrd="0" presId="urn:microsoft.com/office/officeart/2005/8/layout/list1"/>
    <dgm:cxn modelId="{41F32B61-281A-431E-B741-19C8AFDDFD32}" type="presParOf" srcId="{4BB21181-DD18-4E55-8B22-98ADFC3034C2}" destId="{8A85E1D6-4C8D-41C5-967E-8B3EB2D1DB65}" srcOrd="0" destOrd="0" presId="urn:microsoft.com/office/officeart/2005/8/layout/list1"/>
    <dgm:cxn modelId="{0147E3F7-8E0F-4012-B835-8121D8146850}" type="presParOf" srcId="{4BB21181-DD18-4E55-8B22-98ADFC3034C2}" destId="{49E2743C-A58B-4EBC-B749-9B3EE73C8FAC}" srcOrd="1" destOrd="0" presId="urn:microsoft.com/office/officeart/2005/8/layout/list1"/>
    <dgm:cxn modelId="{3E2AA08F-2C62-4C3B-A88C-0AC5CECA88E6}" type="presParOf" srcId="{A356D3B5-08B0-459F-9E98-5B5CBC2294B8}" destId="{088A6B02-56C4-40C2-AB6E-78BE9BD4CEA6}" srcOrd="9" destOrd="0" presId="urn:microsoft.com/office/officeart/2005/8/layout/list1"/>
    <dgm:cxn modelId="{04A8A7CD-D4DE-47EA-8140-E4B38EADABEF}" type="presParOf" srcId="{A356D3B5-08B0-459F-9E98-5B5CBC2294B8}" destId="{889A5507-1136-4F19-9CEC-3E9FF32F5BCF}" srcOrd="10" destOrd="0" presId="urn:microsoft.com/office/officeart/2005/8/layout/list1"/>
    <dgm:cxn modelId="{3151FC60-B8CD-40FE-A15B-9912E3250D80}" type="presParOf" srcId="{A356D3B5-08B0-459F-9E98-5B5CBC2294B8}" destId="{CCEE394B-4C13-4A31-A8B1-017FCC07736B}" srcOrd="11" destOrd="0" presId="urn:microsoft.com/office/officeart/2005/8/layout/list1"/>
    <dgm:cxn modelId="{52EBDEBE-7635-4C70-9B6D-9C328696D6F7}" type="presParOf" srcId="{A356D3B5-08B0-459F-9E98-5B5CBC2294B8}" destId="{A037A253-6687-49F1-A945-B0CF0D8AC9E9}" srcOrd="12" destOrd="0" presId="urn:microsoft.com/office/officeart/2005/8/layout/list1"/>
    <dgm:cxn modelId="{DA3E202D-F42F-4D1E-9780-CA54E84EE73D}" type="presParOf" srcId="{A037A253-6687-49F1-A945-B0CF0D8AC9E9}" destId="{C6040C46-0C5A-48CC-9EA1-5B55F7DD75D2}" srcOrd="0" destOrd="0" presId="urn:microsoft.com/office/officeart/2005/8/layout/list1"/>
    <dgm:cxn modelId="{9C10B8D3-AACE-44DD-BD37-16696BCA0991}" type="presParOf" srcId="{A037A253-6687-49F1-A945-B0CF0D8AC9E9}" destId="{830B49E5-E368-4655-82D6-EB7FC8704816}" srcOrd="1" destOrd="0" presId="urn:microsoft.com/office/officeart/2005/8/layout/list1"/>
    <dgm:cxn modelId="{266BB2B9-B1C9-45DD-AD8F-2CEF4FE1F47B}" type="presParOf" srcId="{A356D3B5-08B0-459F-9E98-5B5CBC2294B8}" destId="{D6D2E8BF-30BD-436A-B536-B0BB376CE1F8}" srcOrd="13" destOrd="0" presId="urn:microsoft.com/office/officeart/2005/8/layout/list1"/>
    <dgm:cxn modelId="{80A364FA-456E-44FF-94D0-8FF1E92451BD}" type="presParOf" srcId="{A356D3B5-08B0-459F-9E98-5B5CBC2294B8}" destId="{0B2DA676-F070-4B93-8DFD-453CED63414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71C0C8E-2748-450A-A233-B9B6E8030400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83BD96-11D3-4330-A1BE-1096AE52E8AB}" type="pres">
      <dgm:prSet presAssocID="{271C0C8E-2748-450A-A233-B9B6E8030400}" presName="diagram" presStyleCnt="0">
        <dgm:presLayoutVars>
          <dgm:dir/>
          <dgm:resizeHandles val="exact"/>
        </dgm:presLayoutVars>
      </dgm:prSet>
      <dgm:spPr/>
    </dgm:pt>
  </dgm:ptLst>
  <dgm:cxnLst>
    <dgm:cxn modelId="{B1CAC5AD-149D-4131-9C84-5474ABE70458}" type="presOf" srcId="{271C0C8E-2748-450A-A233-B9B6E8030400}" destId="{7883BD96-11D3-4330-A1BE-1096AE52E8AB}" srcOrd="0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7E09D06-F41E-40E8-B2C3-6CB488F652A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B65C8FB-7F69-476D-BE1E-3B62A9C6C6D0}">
      <dgm:prSet custT="1"/>
      <dgm:spPr/>
      <dgm:t>
        <a:bodyPr/>
        <a:lstStyle/>
        <a:p>
          <a:r>
            <a:rPr lang="pl-PL" sz="1000" dirty="0"/>
            <a:t>obowiązki przedsiębiorcy zawierającego umowę z konsumentem;</a:t>
          </a:r>
        </a:p>
      </dgm:t>
    </dgm:pt>
    <dgm:pt modelId="{9A0E5102-9321-4267-BFA3-2CDCB0E5B08D}" type="parTrans" cxnId="{AD46BE4A-F02E-4756-834D-3462E1009996}">
      <dgm:prSet/>
      <dgm:spPr/>
      <dgm:t>
        <a:bodyPr/>
        <a:lstStyle/>
        <a:p>
          <a:endParaRPr lang="pl-PL"/>
        </a:p>
      </dgm:t>
    </dgm:pt>
    <dgm:pt modelId="{C160E97E-81AF-482C-BF01-F5027DC04BFD}" type="sibTrans" cxnId="{AD46BE4A-F02E-4756-834D-3462E1009996}">
      <dgm:prSet/>
      <dgm:spPr/>
      <dgm:t>
        <a:bodyPr/>
        <a:lstStyle/>
        <a:p>
          <a:endParaRPr lang="pl-PL"/>
        </a:p>
      </dgm:t>
    </dgm:pt>
    <dgm:pt modelId="{CC6F8474-AB39-4F88-BA0E-8069D61D36B1}">
      <dgm:prSet custT="1"/>
      <dgm:spPr/>
      <dgm:t>
        <a:bodyPr/>
        <a:lstStyle/>
        <a:p>
          <a:r>
            <a:rPr lang="pl-PL" sz="1000" dirty="0"/>
            <a:t>zasady i tryb zawierania z konsumentem umowy na odległość i poza lokalem przedsiębiorstwa;</a:t>
          </a:r>
        </a:p>
      </dgm:t>
    </dgm:pt>
    <dgm:pt modelId="{11F147D9-2073-4382-8953-8E4BE495D4BA}" type="parTrans" cxnId="{133D345C-DE2A-4DEE-9BCB-7F056AB4B942}">
      <dgm:prSet/>
      <dgm:spPr/>
      <dgm:t>
        <a:bodyPr/>
        <a:lstStyle/>
        <a:p>
          <a:endParaRPr lang="pl-PL"/>
        </a:p>
      </dgm:t>
    </dgm:pt>
    <dgm:pt modelId="{2FADF493-AB7A-4EC2-B0EC-5A8764E4ECE1}" type="sibTrans" cxnId="{133D345C-DE2A-4DEE-9BCB-7F056AB4B942}">
      <dgm:prSet/>
      <dgm:spPr/>
      <dgm:t>
        <a:bodyPr/>
        <a:lstStyle/>
        <a:p>
          <a:endParaRPr lang="pl-PL"/>
        </a:p>
      </dgm:t>
    </dgm:pt>
    <dgm:pt modelId="{788C7278-6E80-4089-A0B3-A4908477BE56}">
      <dgm:prSet custT="1"/>
      <dgm:spPr/>
      <dgm:t>
        <a:bodyPr/>
        <a:lstStyle/>
        <a:p>
          <a:r>
            <a:rPr lang="pl-PL" sz="1000" dirty="0"/>
            <a:t>zasady i tryb zawierania z konsumentem umowy na odległość dotyczącej usług finansowych</a:t>
          </a:r>
        </a:p>
      </dgm:t>
    </dgm:pt>
    <dgm:pt modelId="{5C28F8BC-566A-4FD7-8216-B35A3CEAE2CB}" type="parTrans" cxnId="{B7FAA3F6-7DB8-4C77-97FA-1C6AE6DDB6F4}">
      <dgm:prSet/>
      <dgm:spPr/>
      <dgm:t>
        <a:bodyPr/>
        <a:lstStyle/>
        <a:p>
          <a:endParaRPr lang="pl-PL"/>
        </a:p>
      </dgm:t>
    </dgm:pt>
    <dgm:pt modelId="{B58557A5-D088-4C34-A33B-968AD24B5BEE}" type="sibTrans" cxnId="{B7FAA3F6-7DB8-4C77-97FA-1C6AE6DDB6F4}">
      <dgm:prSet/>
      <dgm:spPr/>
      <dgm:t>
        <a:bodyPr/>
        <a:lstStyle/>
        <a:p>
          <a:endParaRPr lang="pl-PL"/>
        </a:p>
      </dgm:t>
    </dgm:pt>
    <dgm:pt modelId="{FFEA4E24-5A3D-4A5E-9EE4-1C7CD96BE1F0}">
      <dgm:prSet custT="1"/>
      <dgm:spPr/>
      <dgm:t>
        <a:bodyPr/>
        <a:lstStyle/>
        <a:p>
          <a:r>
            <a:rPr lang="pl-PL" sz="1000" dirty="0"/>
            <a:t>zasady i tryb wykonania przysługującego konsumentowi prawa odstąpienia od umowy zawartej na odległość lub poza lokalem przedsiębiorstwa;</a:t>
          </a:r>
        </a:p>
      </dgm:t>
    </dgm:pt>
    <dgm:pt modelId="{43E59C16-197C-4F0B-9CFF-713D78C92808}" type="parTrans" cxnId="{4A8867D8-1FCA-4CBF-B522-41E744DC8B0D}">
      <dgm:prSet/>
      <dgm:spPr/>
      <dgm:t>
        <a:bodyPr/>
        <a:lstStyle/>
        <a:p>
          <a:endParaRPr lang="pl-PL"/>
        </a:p>
      </dgm:t>
    </dgm:pt>
    <dgm:pt modelId="{FAB8F0A0-61F0-4C55-959F-4235ED159ADA}" type="sibTrans" cxnId="{4A8867D8-1FCA-4CBF-B522-41E744DC8B0D}">
      <dgm:prSet/>
      <dgm:spPr/>
      <dgm:t>
        <a:bodyPr/>
        <a:lstStyle/>
        <a:p>
          <a:endParaRPr lang="pl-PL"/>
        </a:p>
      </dgm:t>
    </dgm:pt>
    <dgm:pt modelId="{A356D3B5-08B0-459F-9E98-5B5CBC2294B8}" type="pres">
      <dgm:prSet presAssocID="{07E09D06-F41E-40E8-B2C3-6CB488F652A5}" presName="linear" presStyleCnt="0">
        <dgm:presLayoutVars>
          <dgm:dir/>
          <dgm:animLvl val="lvl"/>
          <dgm:resizeHandles val="exact"/>
        </dgm:presLayoutVars>
      </dgm:prSet>
      <dgm:spPr/>
    </dgm:pt>
    <dgm:pt modelId="{94BC9601-B7D5-4928-84F1-05CA7BA2A097}" type="pres">
      <dgm:prSet presAssocID="{9B65C8FB-7F69-476D-BE1E-3B62A9C6C6D0}" presName="parentLin" presStyleCnt="0"/>
      <dgm:spPr/>
    </dgm:pt>
    <dgm:pt modelId="{2D46BC39-ABD4-4168-BC4B-7B320DDB7B9B}" type="pres">
      <dgm:prSet presAssocID="{9B65C8FB-7F69-476D-BE1E-3B62A9C6C6D0}" presName="parentLeftMargin" presStyleLbl="node1" presStyleIdx="0" presStyleCnt="4"/>
      <dgm:spPr/>
    </dgm:pt>
    <dgm:pt modelId="{18E1D9D7-A5BD-4528-A2DF-C18488BA2C53}" type="pres">
      <dgm:prSet presAssocID="{9B65C8FB-7F69-476D-BE1E-3B62A9C6C6D0}" presName="parentText" presStyleLbl="node1" presStyleIdx="0" presStyleCnt="4" custLinFactNeighborX="4891" custLinFactNeighborY="-714">
        <dgm:presLayoutVars>
          <dgm:chMax val="0"/>
          <dgm:bulletEnabled val="1"/>
        </dgm:presLayoutVars>
      </dgm:prSet>
      <dgm:spPr/>
    </dgm:pt>
    <dgm:pt modelId="{A18722D6-6261-4470-AE1F-1A96B9B5E13B}" type="pres">
      <dgm:prSet presAssocID="{9B65C8FB-7F69-476D-BE1E-3B62A9C6C6D0}" presName="negativeSpace" presStyleCnt="0"/>
      <dgm:spPr/>
    </dgm:pt>
    <dgm:pt modelId="{2A8241C7-A088-4BD4-9127-EAAC80AA09A4}" type="pres">
      <dgm:prSet presAssocID="{9B65C8FB-7F69-476D-BE1E-3B62A9C6C6D0}" presName="childText" presStyleLbl="conFgAcc1" presStyleIdx="0" presStyleCnt="4">
        <dgm:presLayoutVars>
          <dgm:bulletEnabled val="1"/>
        </dgm:presLayoutVars>
      </dgm:prSet>
      <dgm:spPr/>
    </dgm:pt>
    <dgm:pt modelId="{5682584D-28F1-4706-9D1D-BBBBF69FC599}" type="pres">
      <dgm:prSet presAssocID="{C160E97E-81AF-482C-BF01-F5027DC04BFD}" presName="spaceBetweenRectangles" presStyleCnt="0"/>
      <dgm:spPr/>
    </dgm:pt>
    <dgm:pt modelId="{F0DF5610-9A20-49AF-9EF2-62DAACCA8FF5}" type="pres">
      <dgm:prSet presAssocID="{CC6F8474-AB39-4F88-BA0E-8069D61D36B1}" presName="parentLin" presStyleCnt="0"/>
      <dgm:spPr/>
    </dgm:pt>
    <dgm:pt modelId="{815F6495-8D94-4CC9-91A8-DFBDE9ED583B}" type="pres">
      <dgm:prSet presAssocID="{CC6F8474-AB39-4F88-BA0E-8069D61D36B1}" presName="parentLeftMargin" presStyleLbl="node1" presStyleIdx="0" presStyleCnt="4"/>
      <dgm:spPr/>
    </dgm:pt>
    <dgm:pt modelId="{956C8909-9B2D-4056-AAD4-889F202534E4}" type="pres">
      <dgm:prSet presAssocID="{CC6F8474-AB39-4F88-BA0E-8069D61D36B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BA76E2C-B25B-4A6E-8C37-E796BD856A29}" type="pres">
      <dgm:prSet presAssocID="{CC6F8474-AB39-4F88-BA0E-8069D61D36B1}" presName="negativeSpace" presStyleCnt="0"/>
      <dgm:spPr/>
    </dgm:pt>
    <dgm:pt modelId="{C23C385C-67F1-4D36-9EFD-35DB07DDB83B}" type="pres">
      <dgm:prSet presAssocID="{CC6F8474-AB39-4F88-BA0E-8069D61D36B1}" presName="childText" presStyleLbl="conFgAcc1" presStyleIdx="1" presStyleCnt="4">
        <dgm:presLayoutVars>
          <dgm:bulletEnabled val="1"/>
        </dgm:presLayoutVars>
      </dgm:prSet>
      <dgm:spPr/>
    </dgm:pt>
    <dgm:pt modelId="{F159966F-CBB3-4CD2-A97D-C9BE22DED04D}" type="pres">
      <dgm:prSet presAssocID="{2FADF493-AB7A-4EC2-B0EC-5A8764E4ECE1}" presName="spaceBetweenRectangles" presStyleCnt="0"/>
      <dgm:spPr/>
    </dgm:pt>
    <dgm:pt modelId="{0E87B903-FD66-4692-B904-E620DD30BF58}" type="pres">
      <dgm:prSet presAssocID="{FFEA4E24-5A3D-4A5E-9EE4-1C7CD96BE1F0}" presName="parentLin" presStyleCnt="0"/>
      <dgm:spPr/>
    </dgm:pt>
    <dgm:pt modelId="{7131DBB5-4436-46BF-8E4D-07ED5CB23338}" type="pres">
      <dgm:prSet presAssocID="{FFEA4E24-5A3D-4A5E-9EE4-1C7CD96BE1F0}" presName="parentLeftMargin" presStyleLbl="node1" presStyleIdx="1" presStyleCnt="4"/>
      <dgm:spPr/>
    </dgm:pt>
    <dgm:pt modelId="{EFFEDC29-70B1-4EEF-ABB2-B6F9A4C5F154}" type="pres">
      <dgm:prSet presAssocID="{FFEA4E24-5A3D-4A5E-9EE4-1C7CD96BE1F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8C44B6B-CFAD-413B-962F-FE280FECFA53}" type="pres">
      <dgm:prSet presAssocID="{FFEA4E24-5A3D-4A5E-9EE4-1C7CD96BE1F0}" presName="negativeSpace" presStyleCnt="0"/>
      <dgm:spPr/>
    </dgm:pt>
    <dgm:pt modelId="{E516735E-2211-4F74-AB8F-67EDDF17587F}" type="pres">
      <dgm:prSet presAssocID="{FFEA4E24-5A3D-4A5E-9EE4-1C7CD96BE1F0}" presName="childText" presStyleLbl="conFgAcc1" presStyleIdx="2" presStyleCnt="4">
        <dgm:presLayoutVars>
          <dgm:bulletEnabled val="1"/>
        </dgm:presLayoutVars>
      </dgm:prSet>
      <dgm:spPr/>
    </dgm:pt>
    <dgm:pt modelId="{1EE8DBF3-8BF6-41ED-88F5-F5B19F3C0F08}" type="pres">
      <dgm:prSet presAssocID="{FAB8F0A0-61F0-4C55-959F-4235ED159ADA}" presName="spaceBetweenRectangles" presStyleCnt="0"/>
      <dgm:spPr/>
    </dgm:pt>
    <dgm:pt modelId="{1081FF63-DE7D-40CF-B692-0A95A6EA3B2F}" type="pres">
      <dgm:prSet presAssocID="{788C7278-6E80-4089-A0B3-A4908477BE56}" presName="parentLin" presStyleCnt="0"/>
      <dgm:spPr/>
    </dgm:pt>
    <dgm:pt modelId="{90D127D8-DF1A-48B5-A380-404582C65B2F}" type="pres">
      <dgm:prSet presAssocID="{788C7278-6E80-4089-A0B3-A4908477BE56}" presName="parentLeftMargin" presStyleLbl="node1" presStyleIdx="2" presStyleCnt="4"/>
      <dgm:spPr/>
    </dgm:pt>
    <dgm:pt modelId="{C4BC5412-0A8C-4AAF-B77A-B6327E27194D}" type="pres">
      <dgm:prSet presAssocID="{788C7278-6E80-4089-A0B3-A4908477BE56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01C55E5D-F653-4259-8F40-197290739DFB}" type="pres">
      <dgm:prSet presAssocID="{788C7278-6E80-4089-A0B3-A4908477BE56}" presName="negativeSpace" presStyleCnt="0"/>
      <dgm:spPr/>
    </dgm:pt>
    <dgm:pt modelId="{CC87053C-68F6-470C-AA2C-87BF59A5C58C}" type="pres">
      <dgm:prSet presAssocID="{788C7278-6E80-4089-A0B3-A4908477BE5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A7F5D3C-4B97-4680-9309-50D5D986C9D0}" type="presOf" srcId="{788C7278-6E80-4089-A0B3-A4908477BE56}" destId="{90D127D8-DF1A-48B5-A380-404582C65B2F}" srcOrd="0" destOrd="0" presId="urn:microsoft.com/office/officeart/2005/8/layout/list1"/>
    <dgm:cxn modelId="{6E7CAE3E-2036-48A8-9A68-01AE70C6FAE0}" type="presOf" srcId="{CC6F8474-AB39-4F88-BA0E-8069D61D36B1}" destId="{956C8909-9B2D-4056-AAD4-889F202534E4}" srcOrd="1" destOrd="0" presId="urn:microsoft.com/office/officeart/2005/8/layout/list1"/>
    <dgm:cxn modelId="{133D345C-DE2A-4DEE-9BCB-7F056AB4B942}" srcId="{07E09D06-F41E-40E8-B2C3-6CB488F652A5}" destId="{CC6F8474-AB39-4F88-BA0E-8069D61D36B1}" srcOrd="1" destOrd="0" parTransId="{11F147D9-2073-4382-8953-8E4BE495D4BA}" sibTransId="{2FADF493-AB7A-4EC2-B0EC-5A8764E4ECE1}"/>
    <dgm:cxn modelId="{E0633F42-B7CA-45B3-B211-757FD5D3D257}" type="presOf" srcId="{9B65C8FB-7F69-476D-BE1E-3B62A9C6C6D0}" destId="{2D46BC39-ABD4-4168-BC4B-7B320DDB7B9B}" srcOrd="0" destOrd="0" presId="urn:microsoft.com/office/officeart/2005/8/layout/list1"/>
    <dgm:cxn modelId="{CAF4C269-98E6-4569-8CFA-0A01A182E628}" type="presOf" srcId="{FFEA4E24-5A3D-4A5E-9EE4-1C7CD96BE1F0}" destId="{7131DBB5-4436-46BF-8E4D-07ED5CB23338}" srcOrd="0" destOrd="0" presId="urn:microsoft.com/office/officeart/2005/8/layout/list1"/>
    <dgm:cxn modelId="{AD46BE4A-F02E-4756-834D-3462E1009996}" srcId="{07E09D06-F41E-40E8-B2C3-6CB488F652A5}" destId="{9B65C8FB-7F69-476D-BE1E-3B62A9C6C6D0}" srcOrd="0" destOrd="0" parTransId="{9A0E5102-9321-4267-BFA3-2CDCB0E5B08D}" sibTransId="{C160E97E-81AF-482C-BF01-F5027DC04BFD}"/>
    <dgm:cxn modelId="{1A6AE181-C0EC-4EA2-BA45-03B1C4524728}" type="presOf" srcId="{FFEA4E24-5A3D-4A5E-9EE4-1C7CD96BE1F0}" destId="{EFFEDC29-70B1-4EEF-ABB2-B6F9A4C5F154}" srcOrd="1" destOrd="0" presId="urn:microsoft.com/office/officeart/2005/8/layout/list1"/>
    <dgm:cxn modelId="{F08FC9BB-289F-4E75-BFCD-F9E8F9F4F714}" type="presOf" srcId="{788C7278-6E80-4089-A0B3-A4908477BE56}" destId="{C4BC5412-0A8C-4AAF-B77A-B6327E27194D}" srcOrd="1" destOrd="0" presId="urn:microsoft.com/office/officeart/2005/8/layout/list1"/>
    <dgm:cxn modelId="{B308EEBB-AB5D-4C3C-BCF5-EFBDD8B684F2}" type="presOf" srcId="{CC6F8474-AB39-4F88-BA0E-8069D61D36B1}" destId="{815F6495-8D94-4CC9-91A8-DFBDE9ED583B}" srcOrd="0" destOrd="0" presId="urn:microsoft.com/office/officeart/2005/8/layout/list1"/>
    <dgm:cxn modelId="{F24836C2-E260-493D-869E-6D4B95197176}" type="presOf" srcId="{07E09D06-F41E-40E8-B2C3-6CB488F652A5}" destId="{A356D3B5-08B0-459F-9E98-5B5CBC2294B8}" srcOrd="0" destOrd="0" presId="urn:microsoft.com/office/officeart/2005/8/layout/list1"/>
    <dgm:cxn modelId="{4A8867D8-1FCA-4CBF-B522-41E744DC8B0D}" srcId="{07E09D06-F41E-40E8-B2C3-6CB488F652A5}" destId="{FFEA4E24-5A3D-4A5E-9EE4-1C7CD96BE1F0}" srcOrd="2" destOrd="0" parTransId="{43E59C16-197C-4F0B-9CFF-713D78C92808}" sibTransId="{FAB8F0A0-61F0-4C55-959F-4235ED159ADA}"/>
    <dgm:cxn modelId="{B7FAA3F6-7DB8-4C77-97FA-1C6AE6DDB6F4}" srcId="{07E09D06-F41E-40E8-B2C3-6CB488F652A5}" destId="{788C7278-6E80-4089-A0B3-A4908477BE56}" srcOrd="3" destOrd="0" parTransId="{5C28F8BC-566A-4FD7-8216-B35A3CEAE2CB}" sibTransId="{B58557A5-D088-4C34-A33B-968AD24B5BEE}"/>
    <dgm:cxn modelId="{1FF0C2FD-DA92-4CA4-9E05-0663599C9111}" type="presOf" srcId="{9B65C8FB-7F69-476D-BE1E-3B62A9C6C6D0}" destId="{18E1D9D7-A5BD-4528-A2DF-C18488BA2C53}" srcOrd="1" destOrd="0" presId="urn:microsoft.com/office/officeart/2005/8/layout/list1"/>
    <dgm:cxn modelId="{3D3BED0E-D2D0-4E86-B6B6-B59C8CCFDCD0}" type="presParOf" srcId="{A356D3B5-08B0-459F-9E98-5B5CBC2294B8}" destId="{94BC9601-B7D5-4928-84F1-05CA7BA2A097}" srcOrd="0" destOrd="0" presId="urn:microsoft.com/office/officeart/2005/8/layout/list1"/>
    <dgm:cxn modelId="{89E3D4B7-96A2-4A3F-89F8-3157B6D375E4}" type="presParOf" srcId="{94BC9601-B7D5-4928-84F1-05CA7BA2A097}" destId="{2D46BC39-ABD4-4168-BC4B-7B320DDB7B9B}" srcOrd="0" destOrd="0" presId="urn:microsoft.com/office/officeart/2005/8/layout/list1"/>
    <dgm:cxn modelId="{76E85A7D-DC1B-426B-8432-A1D473B94A36}" type="presParOf" srcId="{94BC9601-B7D5-4928-84F1-05CA7BA2A097}" destId="{18E1D9D7-A5BD-4528-A2DF-C18488BA2C53}" srcOrd="1" destOrd="0" presId="urn:microsoft.com/office/officeart/2005/8/layout/list1"/>
    <dgm:cxn modelId="{A2BCE2F8-B7FB-4EC7-AC17-0F12891632B5}" type="presParOf" srcId="{A356D3B5-08B0-459F-9E98-5B5CBC2294B8}" destId="{A18722D6-6261-4470-AE1F-1A96B9B5E13B}" srcOrd="1" destOrd="0" presId="urn:microsoft.com/office/officeart/2005/8/layout/list1"/>
    <dgm:cxn modelId="{9D324340-9A08-43F6-A3C5-B89F1987040A}" type="presParOf" srcId="{A356D3B5-08B0-459F-9E98-5B5CBC2294B8}" destId="{2A8241C7-A088-4BD4-9127-EAAC80AA09A4}" srcOrd="2" destOrd="0" presId="urn:microsoft.com/office/officeart/2005/8/layout/list1"/>
    <dgm:cxn modelId="{DC2EFEDC-CA58-46A5-8196-28841948C2E7}" type="presParOf" srcId="{A356D3B5-08B0-459F-9E98-5B5CBC2294B8}" destId="{5682584D-28F1-4706-9D1D-BBBBF69FC599}" srcOrd="3" destOrd="0" presId="urn:microsoft.com/office/officeart/2005/8/layout/list1"/>
    <dgm:cxn modelId="{6F03B252-0406-43C7-AED1-E53947DD98D4}" type="presParOf" srcId="{A356D3B5-08B0-459F-9E98-5B5CBC2294B8}" destId="{F0DF5610-9A20-49AF-9EF2-62DAACCA8FF5}" srcOrd="4" destOrd="0" presId="urn:microsoft.com/office/officeart/2005/8/layout/list1"/>
    <dgm:cxn modelId="{F79FD408-A03A-4AF8-BEA9-A147CF693FFB}" type="presParOf" srcId="{F0DF5610-9A20-49AF-9EF2-62DAACCA8FF5}" destId="{815F6495-8D94-4CC9-91A8-DFBDE9ED583B}" srcOrd="0" destOrd="0" presId="urn:microsoft.com/office/officeart/2005/8/layout/list1"/>
    <dgm:cxn modelId="{2B8A6655-026E-4AAB-AF07-8D2F2F9C388A}" type="presParOf" srcId="{F0DF5610-9A20-49AF-9EF2-62DAACCA8FF5}" destId="{956C8909-9B2D-4056-AAD4-889F202534E4}" srcOrd="1" destOrd="0" presId="urn:microsoft.com/office/officeart/2005/8/layout/list1"/>
    <dgm:cxn modelId="{D78CB778-C9F1-4687-8A52-1B4F4283ACBB}" type="presParOf" srcId="{A356D3B5-08B0-459F-9E98-5B5CBC2294B8}" destId="{FBA76E2C-B25B-4A6E-8C37-E796BD856A29}" srcOrd="5" destOrd="0" presId="urn:microsoft.com/office/officeart/2005/8/layout/list1"/>
    <dgm:cxn modelId="{71B34835-14ED-4BC9-A2E3-23B6BFC596BB}" type="presParOf" srcId="{A356D3B5-08B0-459F-9E98-5B5CBC2294B8}" destId="{C23C385C-67F1-4D36-9EFD-35DB07DDB83B}" srcOrd="6" destOrd="0" presId="urn:microsoft.com/office/officeart/2005/8/layout/list1"/>
    <dgm:cxn modelId="{6423D7A2-EF72-4F7C-BCFF-DB276D74A6D7}" type="presParOf" srcId="{A356D3B5-08B0-459F-9E98-5B5CBC2294B8}" destId="{F159966F-CBB3-4CD2-A97D-C9BE22DED04D}" srcOrd="7" destOrd="0" presId="urn:microsoft.com/office/officeart/2005/8/layout/list1"/>
    <dgm:cxn modelId="{4161DB6C-A841-43B8-B93A-137ECF5F9C20}" type="presParOf" srcId="{A356D3B5-08B0-459F-9E98-5B5CBC2294B8}" destId="{0E87B903-FD66-4692-B904-E620DD30BF58}" srcOrd="8" destOrd="0" presId="urn:microsoft.com/office/officeart/2005/8/layout/list1"/>
    <dgm:cxn modelId="{1BA583C0-964C-46F7-A95C-ADBA186BF3FF}" type="presParOf" srcId="{0E87B903-FD66-4692-B904-E620DD30BF58}" destId="{7131DBB5-4436-46BF-8E4D-07ED5CB23338}" srcOrd="0" destOrd="0" presId="urn:microsoft.com/office/officeart/2005/8/layout/list1"/>
    <dgm:cxn modelId="{016FC693-67E2-4DD0-8C9E-DBD357DC515B}" type="presParOf" srcId="{0E87B903-FD66-4692-B904-E620DD30BF58}" destId="{EFFEDC29-70B1-4EEF-ABB2-B6F9A4C5F154}" srcOrd="1" destOrd="0" presId="urn:microsoft.com/office/officeart/2005/8/layout/list1"/>
    <dgm:cxn modelId="{47332EC1-DCB1-4701-AF56-7AA2AC6E99E2}" type="presParOf" srcId="{A356D3B5-08B0-459F-9E98-5B5CBC2294B8}" destId="{C8C44B6B-CFAD-413B-962F-FE280FECFA53}" srcOrd="9" destOrd="0" presId="urn:microsoft.com/office/officeart/2005/8/layout/list1"/>
    <dgm:cxn modelId="{C85D8694-7CCB-4F7D-8088-4B4D36E922F2}" type="presParOf" srcId="{A356D3B5-08B0-459F-9E98-5B5CBC2294B8}" destId="{E516735E-2211-4F74-AB8F-67EDDF17587F}" srcOrd="10" destOrd="0" presId="urn:microsoft.com/office/officeart/2005/8/layout/list1"/>
    <dgm:cxn modelId="{FB19423F-9BF8-4CEB-A1CF-E05951828552}" type="presParOf" srcId="{A356D3B5-08B0-459F-9E98-5B5CBC2294B8}" destId="{1EE8DBF3-8BF6-41ED-88F5-F5B19F3C0F08}" srcOrd="11" destOrd="0" presId="urn:microsoft.com/office/officeart/2005/8/layout/list1"/>
    <dgm:cxn modelId="{57DD8508-A493-4B73-B466-20C5C212A09E}" type="presParOf" srcId="{A356D3B5-08B0-459F-9E98-5B5CBC2294B8}" destId="{1081FF63-DE7D-40CF-B692-0A95A6EA3B2F}" srcOrd="12" destOrd="0" presId="urn:microsoft.com/office/officeart/2005/8/layout/list1"/>
    <dgm:cxn modelId="{0EBB8447-B040-45FE-8477-F403B931D2E9}" type="presParOf" srcId="{1081FF63-DE7D-40CF-B692-0A95A6EA3B2F}" destId="{90D127D8-DF1A-48B5-A380-404582C65B2F}" srcOrd="0" destOrd="0" presId="urn:microsoft.com/office/officeart/2005/8/layout/list1"/>
    <dgm:cxn modelId="{7DB62A34-1C59-42AE-B395-E03B8A011FC6}" type="presParOf" srcId="{1081FF63-DE7D-40CF-B692-0A95A6EA3B2F}" destId="{C4BC5412-0A8C-4AAF-B77A-B6327E27194D}" srcOrd="1" destOrd="0" presId="urn:microsoft.com/office/officeart/2005/8/layout/list1"/>
    <dgm:cxn modelId="{094EC626-C7CD-4187-BF99-7BE9798B9D5E}" type="presParOf" srcId="{A356D3B5-08B0-459F-9E98-5B5CBC2294B8}" destId="{01C55E5D-F653-4259-8F40-197290739DFB}" srcOrd="13" destOrd="0" presId="urn:microsoft.com/office/officeart/2005/8/layout/list1"/>
    <dgm:cxn modelId="{BDC292C8-430E-4702-BED2-E914535718C8}" type="presParOf" srcId="{A356D3B5-08B0-459F-9E98-5B5CBC2294B8}" destId="{CC87053C-68F6-470C-AA2C-87BF59A5C58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AC4C2E7-A68B-4D10-9F62-6B3132F10B36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A0F2AA3-91E4-4B5B-8F1D-C033B23417F8}" type="pres">
      <dgm:prSet presAssocID="{CAC4C2E7-A68B-4D10-9F62-6B3132F10B36}" presName="diagram" presStyleCnt="0">
        <dgm:presLayoutVars>
          <dgm:dir/>
          <dgm:resizeHandles val="exact"/>
        </dgm:presLayoutVars>
      </dgm:prSet>
      <dgm:spPr/>
    </dgm:pt>
  </dgm:ptLst>
  <dgm:cxnLst>
    <dgm:cxn modelId="{587CFB56-B7E1-4EFA-B59B-0806E49C5AA1}" type="presOf" srcId="{CAC4C2E7-A68B-4D10-9F62-6B3132F10B36}" destId="{FA0F2AA3-91E4-4B5B-8F1D-C033B23417F8}" srcOrd="0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3605D17-E064-4B89-B144-C74E65D6A7C8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2D309A8-72C6-4E25-9C8C-099771E25787}">
      <dgm:prSet phldrT="[Tekst]"/>
      <dgm:spPr/>
      <dgm:t>
        <a:bodyPr/>
        <a:lstStyle/>
        <a:p>
          <a:r>
            <a:rPr lang="pl-PL" dirty="0"/>
            <a:t>Sprawy zbiorowe</a:t>
          </a:r>
        </a:p>
      </dgm:t>
    </dgm:pt>
    <dgm:pt modelId="{9B1F648A-4846-4DE9-B2FA-9101592FE464}" type="parTrans" cxnId="{F0339BC9-A86F-4C18-8C9C-88515E7E601A}">
      <dgm:prSet/>
      <dgm:spPr/>
      <dgm:t>
        <a:bodyPr/>
        <a:lstStyle/>
        <a:p>
          <a:endParaRPr lang="pl-PL"/>
        </a:p>
      </dgm:t>
    </dgm:pt>
    <dgm:pt modelId="{7559025C-5131-4EB8-97EE-D2E392527118}" type="sibTrans" cxnId="{F0339BC9-A86F-4C18-8C9C-88515E7E601A}">
      <dgm:prSet/>
      <dgm:spPr/>
      <dgm:t>
        <a:bodyPr/>
        <a:lstStyle/>
        <a:p>
          <a:endParaRPr lang="pl-PL"/>
        </a:p>
      </dgm:t>
    </dgm:pt>
    <dgm:pt modelId="{8E2DADA3-642A-4048-ACCB-5272E511F0BB}">
      <dgm:prSet phldrT="[Tekst]"/>
      <dgm:spPr/>
      <dgm:t>
        <a:bodyPr/>
        <a:lstStyle/>
        <a:p>
          <a:r>
            <a:rPr lang="pl-PL" dirty="0"/>
            <a:t>Prezes UOKiK podejmuje działania; </a:t>
          </a:r>
        </a:p>
      </dgm:t>
    </dgm:pt>
    <dgm:pt modelId="{565F4FCE-1AE7-49D8-A6CA-4FD9BF2EDD57}" type="parTrans" cxnId="{BE9CBB44-D7F4-4B85-AB65-187A9E016EFB}">
      <dgm:prSet/>
      <dgm:spPr/>
      <dgm:t>
        <a:bodyPr/>
        <a:lstStyle/>
        <a:p>
          <a:endParaRPr lang="pl-PL"/>
        </a:p>
      </dgm:t>
    </dgm:pt>
    <dgm:pt modelId="{B32FC602-0231-4C2A-8EFC-82FF769CBB57}" type="sibTrans" cxnId="{BE9CBB44-D7F4-4B85-AB65-187A9E016EFB}">
      <dgm:prSet/>
      <dgm:spPr/>
      <dgm:t>
        <a:bodyPr/>
        <a:lstStyle/>
        <a:p>
          <a:endParaRPr lang="pl-PL"/>
        </a:p>
      </dgm:t>
    </dgm:pt>
    <dgm:pt modelId="{C407D6C7-D259-4138-83A5-3CB9C06EA6CD}">
      <dgm:prSet phldrT="[Tekst]"/>
      <dgm:spPr/>
      <dgm:t>
        <a:bodyPr/>
        <a:lstStyle/>
        <a:p>
          <a:r>
            <a:rPr lang="pl-PL" dirty="0"/>
            <a:t>Sprawy indywidulane</a:t>
          </a:r>
        </a:p>
      </dgm:t>
    </dgm:pt>
    <dgm:pt modelId="{6F393A8D-82AD-4CB4-BCE9-DA5BDDD5614B}" type="parTrans" cxnId="{4D01DA3A-326B-41F6-98FC-59DB06B9BB65}">
      <dgm:prSet/>
      <dgm:spPr/>
      <dgm:t>
        <a:bodyPr/>
        <a:lstStyle/>
        <a:p>
          <a:endParaRPr lang="pl-PL"/>
        </a:p>
      </dgm:t>
    </dgm:pt>
    <dgm:pt modelId="{8B8B7FCC-0FC8-4C4B-9A68-6D09FD3747E7}" type="sibTrans" cxnId="{4D01DA3A-326B-41F6-98FC-59DB06B9BB65}">
      <dgm:prSet/>
      <dgm:spPr/>
      <dgm:t>
        <a:bodyPr/>
        <a:lstStyle/>
        <a:p>
          <a:endParaRPr lang="pl-PL"/>
        </a:p>
      </dgm:t>
    </dgm:pt>
    <dgm:pt modelId="{8663E998-5FC4-417E-AB6E-1950ACA8CB85}">
      <dgm:prSet phldrT="[Tekst]"/>
      <dgm:spPr/>
      <dgm:t>
        <a:bodyPr/>
        <a:lstStyle/>
        <a:p>
          <a:endParaRPr lang="pl-PL" dirty="0"/>
        </a:p>
      </dgm:t>
    </dgm:pt>
    <dgm:pt modelId="{66F0BECB-0F19-4E36-B932-53794398384A}" type="parTrans" cxnId="{F4538F72-D24D-4090-8999-9F430343824D}">
      <dgm:prSet/>
      <dgm:spPr/>
      <dgm:t>
        <a:bodyPr/>
        <a:lstStyle/>
        <a:p>
          <a:endParaRPr lang="pl-PL"/>
        </a:p>
      </dgm:t>
    </dgm:pt>
    <dgm:pt modelId="{3026D9F3-DF2B-4C3F-813F-20B714A7898A}" type="sibTrans" cxnId="{F4538F72-D24D-4090-8999-9F430343824D}">
      <dgm:prSet/>
      <dgm:spPr/>
      <dgm:t>
        <a:bodyPr/>
        <a:lstStyle/>
        <a:p>
          <a:endParaRPr lang="pl-PL"/>
        </a:p>
      </dgm:t>
    </dgm:pt>
    <dgm:pt modelId="{07549CAF-0CF9-4809-8AB1-73BA46C53A20}">
      <dgm:prSet phldrT="[Tekst]"/>
      <dgm:spPr/>
      <dgm:t>
        <a:bodyPr/>
        <a:lstStyle/>
        <a:p>
          <a:r>
            <a:rPr lang="pl-PL" dirty="0"/>
            <a:t>wsparcie innych podmiotów, takich jak lokalni rzecznicy konsumentów, mediatorzy lub organizacje pozarządowe oraz podmiotów uprawnionych do pozasądowego rozstrzygania sporów; </a:t>
          </a:r>
        </a:p>
      </dgm:t>
    </dgm:pt>
    <dgm:pt modelId="{6B519611-9B77-4A19-88F3-3C94568C12AA}" type="parTrans" cxnId="{9C2655F0-95C4-4880-ABF2-8A8F818CBF46}">
      <dgm:prSet/>
      <dgm:spPr/>
    </dgm:pt>
    <dgm:pt modelId="{3A95A424-1FE8-4434-8BEA-8BAE3B7BE292}" type="sibTrans" cxnId="{9C2655F0-95C4-4880-ABF2-8A8F818CBF46}">
      <dgm:prSet/>
      <dgm:spPr/>
    </dgm:pt>
    <dgm:pt modelId="{873AD919-86FF-4281-B042-C20698DED690}" type="pres">
      <dgm:prSet presAssocID="{B3605D17-E064-4B89-B144-C74E65D6A7C8}" presName="Name0" presStyleCnt="0">
        <dgm:presLayoutVars>
          <dgm:dir/>
          <dgm:animLvl val="lvl"/>
          <dgm:resizeHandles/>
        </dgm:presLayoutVars>
      </dgm:prSet>
      <dgm:spPr/>
    </dgm:pt>
    <dgm:pt modelId="{E8488B56-F05E-4978-830B-925C9D163DA0}" type="pres">
      <dgm:prSet presAssocID="{B2D309A8-72C6-4E25-9C8C-099771E25787}" presName="linNode" presStyleCnt="0"/>
      <dgm:spPr/>
    </dgm:pt>
    <dgm:pt modelId="{B8A57599-A2A5-46CB-A59F-A77D5D6B32CA}" type="pres">
      <dgm:prSet presAssocID="{B2D309A8-72C6-4E25-9C8C-099771E25787}" presName="parentShp" presStyleLbl="node1" presStyleIdx="0" presStyleCnt="2">
        <dgm:presLayoutVars>
          <dgm:bulletEnabled val="1"/>
        </dgm:presLayoutVars>
      </dgm:prSet>
      <dgm:spPr/>
    </dgm:pt>
    <dgm:pt modelId="{4E23DA9B-8336-4CAF-9586-74BA1D228F50}" type="pres">
      <dgm:prSet presAssocID="{B2D309A8-72C6-4E25-9C8C-099771E25787}" presName="childShp" presStyleLbl="bgAccFollowNode1" presStyleIdx="0" presStyleCnt="2">
        <dgm:presLayoutVars>
          <dgm:bulletEnabled val="1"/>
        </dgm:presLayoutVars>
      </dgm:prSet>
      <dgm:spPr/>
    </dgm:pt>
    <dgm:pt modelId="{71B05B08-538B-4BDE-B6E3-A9A5EDEDC78B}" type="pres">
      <dgm:prSet presAssocID="{7559025C-5131-4EB8-97EE-D2E392527118}" presName="spacing" presStyleCnt="0"/>
      <dgm:spPr/>
    </dgm:pt>
    <dgm:pt modelId="{02BA506C-9350-4DB6-92F1-2955D34753BA}" type="pres">
      <dgm:prSet presAssocID="{C407D6C7-D259-4138-83A5-3CB9C06EA6CD}" presName="linNode" presStyleCnt="0"/>
      <dgm:spPr/>
    </dgm:pt>
    <dgm:pt modelId="{CF5548BE-B1E9-45D7-8CAC-21544E0F60FA}" type="pres">
      <dgm:prSet presAssocID="{C407D6C7-D259-4138-83A5-3CB9C06EA6CD}" presName="parentShp" presStyleLbl="node1" presStyleIdx="1" presStyleCnt="2">
        <dgm:presLayoutVars>
          <dgm:bulletEnabled val="1"/>
        </dgm:presLayoutVars>
      </dgm:prSet>
      <dgm:spPr/>
    </dgm:pt>
    <dgm:pt modelId="{5BFE9784-8D3D-457A-AAC5-C4256EBB722E}" type="pres">
      <dgm:prSet presAssocID="{C407D6C7-D259-4138-83A5-3CB9C06EA6CD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D89EDA21-25DA-4A9F-922A-D6603A8DBE8F}" type="presOf" srcId="{B3605D17-E064-4B89-B144-C74E65D6A7C8}" destId="{873AD919-86FF-4281-B042-C20698DED690}" srcOrd="0" destOrd="0" presId="urn:microsoft.com/office/officeart/2005/8/layout/vList6"/>
    <dgm:cxn modelId="{DD1C1D2E-9C8C-430C-8995-CCC140B2CF1C}" type="presOf" srcId="{C407D6C7-D259-4138-83A5-3CB9C06EA6CD}" destId="{CF5548BE-B1E9-45D7-8CAC-21544E0F60FA}" srcOrd="0" destOrd="0" presId="urn:microsoft.com/office/officeart/2005/8/layout/vList6"/>
    <dgm:cxn modelId="{4D01DA3A-326B-41F6-98FC-59DB06B9BB65}" srcId="{B3605D17-E064-4B89-B144-C74E65D6A7C8}" destId="{C407D6C7-D259-4138-83A5-3CB9C06EA6CD}" srcOrd="1" destOrd="0" parTransId="{6F393A8D-82AD-4CB4-BCE9-DA5BDDD5614B}" sibTransId="{8B8B7FCC-0FC8-4C4B-9A68-6D09FD3747E7}"/>
    <dgm:cxn modelId="{3D517E62-F910-4A9D-B721-C3DEC3D28A1D}" type="presOf" srcId="{8663E998-5FC4-417E-AB6E-1950ACA8CB85}" destId="{5BFE9784-8D3D-457A-AAC5-C4256EBB722E}" srcOrd="0" destOrd="0" presId="urn:microsoft.com/office/officeart/2005/8/layout/vList6"/>
    <dgm:cxn modelId="{BE9CBB44-D7F4-4B85-AB65-187A9E016EFB}" srcId="{B2D309A8-72C6-4E25-9C8C-099771E25787}" destId="{8E2DADA3-642A-4048-ACCB-5272E511F0BB}" srcOrd="0" destOrd="0" parTransId="{565F4FCE-1AE7-49D8-A6CA-4FD9BF2EDD57}" sibTransId="{B32FC602-0231-4C2A-8EFC-82FF769CBB57}"/>
    <dgm:cxn modelId="{67F9D945-C3BF-413B-876D-4CA360FAE64A}" type="presOf" srcId="{07549CAF-0CF9-4809-8AB1-73BA46C53A20}" destId="{5BFE9784-8D3D-457A-AAC5-C4256EBB722E}" srcOrd="0" destOrd="1" presId="urn:microsoft.com/office/officeart/2005/8/layout/vList6"/>
    <dgm:cxn modelId="{F4538F72-D24D-4090-8999-9F430343824D}" srcId="{C407D6C7-D259-4138-83A5-3CB9C06EA6CD}" destId="{8663E998-5FC4-417E-AB6E-1950ACA8CB85}" srcOrd="0" destOrd="0" parTransId="{66F0BECB-0F19-4E36-B932-53794398384A}" sibTransId="{3026D9F3-DF2B-4C3F-813F-20B714A7898A}"/>
    <dgm:cxn modelId="{D002D756-70F3-4269-A91B-F4836C0E15ED}" type="presOf" srcId="{8E2DADA3-642A-4048-ACCB-5272E511F0BB}" destId="{4E23DA9B-8336-4CAF-9586-74BA1D228F50}" srcOrd="0" destOrd="0" presId="urn:microsoft.com/office/officeart/2005/8/layout/vList6"/>
    <dgm:cxn modelId="{F0339BC9-A86F-4C18-8C9C-88515E7E601A}" srcId="{B3605D17-E064-4B89-B144-C74E65D6A7C8}" destId="{B2D309A8-72C6-4E25-9C8C-099771E25787}" srcOrd="0" destOrd="0" parTransId="{9B1F648A-4846-4DE9-B2FA-9101592FE464}" sibTransId="{7559025C-5131-4EB8-97EE-D2E392527118}"/>
    <dgm:cxn modelId="{936E2AE6-4A00-4A75-B49D-12C2E131BD54}" type="presOf" srcId="{B2D309A8-72C6-4E25-9C8C-099771E25787}" destId="{B8A57599-A2A5-46CB-A59F-A77D5D6B32CA}" srcOrd="0" destOrd="0" presId="urn:microsoft.com/office/officeart/2005/8/layout/vList6"/>
    <dgm:cxn modelId="{9C2655F0-95C4-4880-ABF2-8A8F818CBF46}" srcId="{C407D6C7-D259-4138-83A5-3CB9C06EA6CD}" destId="{07549CAF-0CF9-4809-8AB1-73BA46C53A20}" srcOrd="1" destOrd="0" parTransId="{6B519611-9B77-4A19-88F3-3C94568C12AA}" sibTransId="{3A95A424-1FE8-4434-8BEA-8BAE3B7BE292}"/>
    <dgm:cxn modelId="{7265C680-897B-406B-9567-4BB26DC32BB8}" type="presParOf" srcId="{873AD919-86FF-4281-B042-C20698DED690}" destId="{E8488B56-F05E-4978-830B-925C9D163DA0}" srcOrd="0" destOrd="0" presId="urn:microsoft.com/office/officeart/2005/8/layout/vList6"/>
    <dgm:cxn modelId="{ADB28520-C47C-4297-AAC7-15F7B087044C}" type="presParOf" srcId="{E8488B56-F05E-4978-830B-925C9D163DA0}" destId="{B8A57599-A2A5-46CB-A59F-A77D5D6B32CA}" srcOrd="0" destOrd="0" presId="urn:microsoft.com/office/officeart/2005/8/layout/vList6"/>
    <dgm:cxn modelId="{F503988D-C794-43AF-B700-A2A428F89E45}" type="presParOf" srcId="{E8488B56-F05E-4978-830B-925C9D163DA0}" destId="{4E23DA9B-8336-4CAF-9586-74BA1D228F50}" srcOrd="1" destOrd="0" presId="urn:microsoft.com/office/officeart/2005/8/layout/vList6"/>
    <dgm:cxn modelId="{62B04E36-66F1-4176-BBA0-4D80720723DE}" type="presParOf" srcId="{873AD919-86FF-4281-B042-C20698DED690}" destId="{71B05B08-538B-4BDE-B6E3-A9A5EDEDC78B}" srcOrd="1" destOrd="0" presId="urn:microsoft.com/office/officeart/2005/8/layout/vList6"/>
    <dgm:cxn modelId="{3CCFAD1E-BFC4-48B3-B728-D515CED86FA1}" type="presParOf" srcId="{873AD919-86FF-4281-B042-C20698DED690}" destId="{02BA506C-9350-4DB6-92F1-2955D34753BA}" srcOrd="2" destOrd="0" presId="urn:microsoft.com/office/officeart/2005/8/layout/vList6"/>
    <dgm:cxn modelId="{49E272A8-7AED-4C13-BF1F-0B42F8EFB5F3}" type="presParOf" srcId="{02BA506C-9350-4DB6-92F1-2955D34753BA}" destId="{CF5548BE-B1E9-45D7-8CAC-21544E0F60FA}" srcOrd="0" destOrd="0" presId="urn:microsoft.com/office/officeart/2005/8/layout/vList6"/>
    <dgm:cxn modelId="{52D05294-94FF-40DA-A497-CB3FCEF8E9C9}" type="presParOf" srcId="{02BA506C-9350-4DB6-92F1-2955D34753BA}" destId="{5BFE9784-8D3D-457A-AAC5-C4256EBB722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AC4C2E7-A68B-4D10-9F62-6B3132F10B36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A0F2AA3-91E4-4B5B-8F1D-C033B23417F8}" type="pres">
      <dgm:prSet presAssocID="{CAC4C2E7-A68B-4D10-9F62-6B3132F10B36}" presName="diagram" presStyleCnt="0">
        <dgm:presLayoutVars>
          <dgm:dir/>
          <dgm:resizeHandles val="exact"/>
        </dgm:presLayoutVars>
      </dgm:prSet>
      <dgm:spPr/>
    </dgm:pt>
  </dgm:ptLst>
  <dgm:cxnLst>
    <dgm:cxn modelId="{587CFB56-B7E1-4EFA-B59B-0806E49C5AA1}" type="presOf" srcId="{CAC4C2E7-A68B-4D10-9F62-6B3132F10B36}" destId="{FA0F2AA3-91E4-4B5B-8F1D-C033B23417F8}" srcOrd="0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633A246-08D5-4A19-95DE-126AC772DCA3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A69D3D4-BE49-4575-AC3A-C27A83199470}">
      <dgm:prSet/>
      <dgm:spPr/>
      <dgm:t>
        <a:bodyPr/>
        <a:lstStyle/>
        <a:p>
          <a:r>
            <a:rPr lang="pl-PL" dirty="0"/>
            <a:t>zapewnienie bezpłatnego poradnictwa konsumenckiego i informacji prawnej w zakresie ochrony interesów konsumentów;</a:t>
          </a:r>
        </a:p>
      </dgm:t>
    </dgm:pt>
    <dgm:pt modelId="{92A9BFD7-DE4C-4AF7-BB19-12EFC5DEF6A4}" type="parTrans" cxnId="{CB61B4A3-E863-4C70-81B1-F00D69F22DFC}">
      <dgm:prSet/>
      <dgm:spPr/>
    </dgm:pt>
    <dgm:pt modelId="{E0E6E53F-77EB-4CA2-AF1A-5A725F234F8C}" type="sibTrans" cxnId="{CB61B4A3-E863-4C70-81B1-F00D69F22DFC}">
      <dgm:prSet/>
      <dgm:spPr/>
    </dgm:pt>
    <dgm:pt modelId="{FE0C668D-EFC4-42DF-8005-FA6715B081C3}">
      <dgm:prSet/>
      <dgm:spPr/>
      <dgm:t>
        <a:bodyPr/>
        <a:lstStyle/>
        <a:p>
          <a:r>
            <a:rPr lang="pl-PL" dirty="0"/>
            <a:t>składanie wniosków w sprawie stanowienia i zmiany przepisów prawa miejscowego w zakresie ochrony interesów konsumentów;</a:t>
          </a:r>
        </a:p>
      </dgm:t>
    </dgm:pt>
    <dgm:pt modelId="{7FF8D52B-DD2A-4D78-9F2A-72363DB11569}" type="parTrans" cxnId="{69E2AB3D-A85F-40C2-9BA3-579EC8A33779}">
      <dgm:prSet/>
      <dgm:spPr/>
      <dgm:t>
        <a:bodyPr/>
        <a:lstStyle/>
        <a:p>
          <a:endParaRPr lang="pl-PL"/>
        </a:p>
      </dgm:t>
    </dgm:pt>
    <dgm:pt modelId="{CFF05C0A-434E-4371-B2F4-2AD4C98B7B1E}" type="sibTrans" cxnId="{69E2AB3D-A85F-40C2-9BA3-579EC8A33779}">
      <dgm:prSet/>
      <dgm:spPr/>
      <dgm:t>
        <a:bodyPr/>
        <a:lstStyle/>
        <a:p>
          <a:endParaRPr lang="pl-PL"/>
        </a:p>
      </dgm:t>
    </dgm:pt>
    <dgm:pt modelId="{3739AE1C-8464-462A-B9ED-9F864FAD0B1A}">
      <dgm:prSet/>
      <dgm:spPr/>
      <dgm:t>
        <a:bodyPr/>
        <a:lstStyle/>
        <a:p>
          <a:r>
            <a:rPr lang="pl-PL" dirty="0"/>
            <a:t>występowanie do przedsiębiorców w sprawach ochrony praw i interesów konsumentów;</a:t>
          </a:r>
        </a:p>
      </dgm:t>
    </dgm:pt>
    <dgm:pt modelId="{6846961E-7C1F-4DEB-839E-9A52B0F4892A}" type="parTrans" cxnId="{1ABCD03B-94BA-4043-8903-E29EF400249C}">
      <dgm:prSet/>
      <dgm:spPr/>
      <dgm:t>
        <a:bodyPr/>
        <a:lstStyle/>
        <a:p>
          <a:endParaRPr lang="pl-PL"/>
        </a:p>
      </dgm:t>
    </dgm:pt>
    <dgm:pt modelId="{B477D56F-5355-447B-B5CB-3B1AC212EE2A}" type="sibTrans" cxnId="{1ABCD03B-94BA-4043-8903-E29EF400249C}">
      <dgm:prSet/>
      <dgm:spPr/>
      <dgm:t>
        <a:bodyPr/>
        <a:lstStyle/>
        <a:p>
          <a:endParaRPr lang="pl-PL"/>
        </a:p>
      </dgm:t>
    </dgm:pt>
    <dgm:pt modelId="{03177C95-D428-4DDF-B4FD-8AE60C7767C9}">
      <dgm:prSet/>
      <dgm:spPr/>
      <dgm:t>
        <a:bodyPr/>
        <a:lstStyle/>
        <a:p>
          <a:r>
            <a:rPr lang="pl-PL" dirty="0"/>
            <a:t>współdziałanie z właściwymi miejscowo delegaturami Urzędu Ochrony Konkurencji i Konsumentów, organami Inspekcji Handlowej oraz organizacjami konsumenckimi;</a:t>
          </a:r>
        </a:p>
      </dgm:t>
    </dgm:pt>
    <dgm:pt modelId="{37815DBD-EB33-4BE5-8B3E-3CA7A4A2646D}" type="parTrans" cxnId="{8DAACFB1-1E57-4332-82B9-ACE6338D5112}">
      <dgm:prSet/>
      <dgm:spPr/>
      <dgm:t>
        <a:bodyPr/>
        <a:lstStyle/>
        <a:p>
          <a:endParaRPr lang="pl-PL"/>
        </a:p>
      </dgm:t>
    </dgm:pt>
    <dgm:pt modelId="{5A2BD835-5508-4854-8328-1C966C11CCD4}" type="sibTrans" cxnId="{8DAACFB1-1E57-4332-82B9-ACE6338D5112}">
      <dgm:prSet/>
      <dgm:spPr/>
      <dgm:t>
        <a:bodyPr/>
        <a:lstStyle/>
        <a:p>
          <a:endParaRPr lang="pl-PL"/>
        </a:p>
      </dgm:t>
    </dgm:pt>
    <dgm:pt modelId="{5A145ED4-4CCA-47D1-B49E-0F650D48AD53}">
      <dgm:prSet/>
      <dgm:spPr/>
      <dgm:t>
        <a:bodyPr/>
        <a:lstStyle/>
        <a:p>
          <a:r>
            <a:rPr lang="pl-PL" dirty="0"/>
            <a:t>wytaczanie powództwa na rzecz konsumentów oraz wstępowanie, za ich zgodą, do toczącego się postępowania w sprawach o ochronę interesów konsumentów.</a:t>
          </a:r>
        </a:p>
      </dgm:t>
    </dgm:pt>
    <dgm:pt modelId="{A795DE22-E03E-4A9B-BC56-A25DF8B65B86}" type="parTrans" cxnId="{44B59B4E-F662-4FA6-90B0-A4AEA9534B8E}">
      <dgm:prSet/>
      <dgm:spPr/>
      <dgm:t>
        <a:bodyPr/>
        <a:lstStyle/>
        <a:p>
          <a:endParaRPr lang="pl-PL"/>
        </a:p>
      </dgm:t>
    </dgm:pt>
    <dgm:pt modelId="{E7BCC46B-1EFA-417F-B8B2-A67C6D711322}" type="sibTrans" cxnId="{44B59B4E-F662-4FA6-90B0-A4AEA9534B8E}">
      <dgm:prSet/>
      <dgm:spPr/>
      <dgm:t>
        <a:bodyPr/>
        <a:lstStyle/>
        <a:p>
          <a:endParaRPr lang="pl-PL"/>
        </a:p>
      </dgm:t>
    </dgm:pt>
    <dgm:pt modelId="{C911116A-F849-453D-99A2-25CDCCBD75DB}" type="pres">
      <dgm:prSet presAssocID="{F633A246-08D5-4A19-95DE-126AC772DCA3}" presName="Name0" presStyleCnt="0">
        <dgm:presLayoutVars>
          <dgm:dir/>
          <dgm:resizeHandles val="exact"/>
        </dgm:presLayoutVars>
      </dgm:prSet>
      <dgm:spPr/>
    </dgm:pt>
    <dgm:pt modelId="{CF87FA04-EFA6-4AEA-861A-9AA0304EA7A9}" type="pres">
      <dgm:prSet presAssocID="{F633A246-08D5-4A19-95DE-126AC772DCA3}" presName="cycle" presStyleCnt="0"/>
      <dgm:spPr/>
    </dgm:pt>
    <dgm:pt modelId="{162D0BC2-DD34-4E50-AFC1-A3F37DC13BC9}" type="pres">
      <dgm:prSet presAssocID="{5A69D3D4-BE49-4575-AC3A-C27A83199470}" presName="nodeFirstNode" presStyleLbl="node1" presStyleIdx="0" presStyleCnt="5">
        <dgm:presLayoutVars>
          <dgm:bulletEnabled val="1"/>
        </dgm:presLayoutVars>
      </dgm:prSet>
      <dgm:spPr/>
    </dgm:pt>
    <dgm:pt modelId="{58BAE946-01F6-460C-8DE7-B72BF47BC534}" type="pres">
      <dgm:prSet presAssocID="{E0E6E53F-77EB-4CA2-AF1A-5A725F234F8C}" presName="sibTransFirstNode" presStyleLbl="bgShp" presStyleIdx="0" presStyleCnt="1"/>
      <dgm:spPr/>
    </dgm:pt>
    <dgm:pt modelId="{F40E9BD0-2FDA-471B-B386-6F50958DB13D}" type="pres">
      <dgm:prSet presAssocID="{FE0C668D-EFC4-42DF-8005-FA6715B081C3}" presName="nodeFollowingNodes" presStyleLbl="node1" presStyleIdx="1" presStyleCnt="5">
        <dgm:presLayoutVars>
          <dgm:bulletEnabled val="1"/>
        </dgm:presLayoutVars>
      </dgm:prSet>
      <dgm:spPr/>
    </dgm:pt>
    <dgm:pt modelId="{05B916B3-855C-4125-BB21-4FE817720558}" type="pres">
      <dgm:prSet presAssocID="{3739AE1C-8464-462A-B9ED-9F864FAD0B1A}" presName="nodeFollowingNodes" presStyleLbl="node1" presStyleIdx="2" presStyleCnt="5">
        <dgm:presLayoutVars>
          <dgm:bulletEnabled val="1"/>
        </dgm:presLayoutVars>
      </dgm:prSet>
      <dgm:spPr/>
    </dgm:pt>
    <dgm:pt modelId="{C37FC717-929D-40D5-81F4-DD718F1F77BE}" type="pres">
      <dgm:prSet presAssocID="{03177C95-D428-4DDF-B4FD-8AE60C7767C9}" presName="nodeFollowingNodes" presStyleLbl="node1" presStyleIdx="3" presStyleCnt="5">
        <dgm:presLayoutVars>
          <dgm:bulletEnabled val="1"/>
        </dgm:presLayoutVars>
      </dgm:prSet>
      <dgm:spPr/>
    </dgm:pt>
    <dgm:pt modelId="{2ACCFFCF-E62C-4AED-90EC-B8F97B7114B5}" type="pres">
      <dgm:prSet presAssocID="{5A145ED4-4CCA-47D1-B49E-0F650D48AD53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E94F1B2E-7065-426A-A738-0ACD65A77F3C}" type="presOf" srcId="{FE0C668D-EFC4-42DF-8005-FA6715B081C3}" destId="{F40E9BD0-2FDA-471B-B386-6F50958DB13D}" srcOrd="0" destOrd="0" presId="urn:microsoft.com/office/officeart/2005/8/layout/cycle3"/>
    <dgm:cxn modelId="{A0161C34-3AC3-44E6-95E5-22DEFCC498C6}" type="presOf" srcId="{03177C95-D428-4DDF-B4FD-8AE60C7767C9}" destId="{C37FC717-929D-40D5-81F4-DD718F1F77BE}" srcOrd="0" destOrd="0" presId="urn:microsoft.com/office/officeart/2005/8/layout/cycle3"/>
    <dgm:cxn modelId="{1ABCD03B-94BA-4043-8903-E29EF400249C}" srcId="{F633A246-08D5-4A19-95DE-126AC772DCA3}" destId="{3739AE1C-8464-462A-B9ED-9F864FAD0B1A}" srcOrd="2" destOrd="0" parTransId="{6846961E-7C1F-4DEB-839E-9A52B0F4892A}" sibTransId="{B477D56F-5355-447B-B5CB-3B1AC212EE2A}"/>
    <dgm:cxn modelId="{69E2AB3D-A85F-40C2-9BA3-579EC8A33779}" srcId="{F633A246-08D5-4A19-95DE-126AC772DCA3}" destId="{FE0C668D-EFC4-42DF-8005-FA6715B081C3}" srcOrd="1" destOrd="0" parTransId="{7FF8D52B-DD2A-4D78-9F2A-72363DB11569}" sibTransId="{CFF05C0A-434E-4371-B2F4-2AD4C98B7B1E}"/>
    <dgm:cxn modelId="{94B9686B-CF77-4BF4-B2F9-E88AD2BACC21}" type="presOf" srcId="{5A145ED4-4CCA-47D1-B49E-0F650D48AD53}" destId="{2ACCFFCF-E62C-4AED-90EC-B8F97B7114B5}" srcOrd="0" destOrd="0" presId="urn:microsoft.com/office/officeart/2005/8/layout/cycle3"/>
    <dgm:cxn modelId="{61F9384D-C7C7-4691-A4E8-F3B12AFBCDCD}" type="presOf" srcId="{3739AE1C-8464-462A-B9ED-9F864FAD0B1A}" destId="{05B916B3-855C-4125-BB21-4FE817720558}" srcOrd="0" destOrd="0" presId="urn:microsoft.com/office/officeart/2005/8/layout/cycle3"/>
    <dgm:cxn modelId="{44B59B4E-F662-4FA6-90B0-A4AEA9534B8E}" srcId="{F633A246-08D5-4A19-95DE-126AC772DCA3}" destId="{5A145ED4-4CCA-47D1-B49E-0F650D48AD53}" srcOrd="4" destOrd="0" parTransId="{A795DE22-E03E-4A9B-BC56-A25DF8B65B86}" sibTransId="{E7BCC46B-1EFA-417F-B8B2-A67C6D711322}"/>
    <dgm:cxn modelId="{CB61B4A3-E863-4C70-81B1-F00D69F22DFC}" srcId="{F633A246-08D5-4A19-95DE-126AC772DCA3}" destId="{5A69D3D4-BE49-4575-AC3A-C27A83199470}" srcOrd="0" destOrd="0" parTransId="{92A9BFD7-DE4C-4AF7-BB19-12EFC5DEF6A4}" sibTransId="{E0E6E53F-77EB-4CA2-AF1A-5A725F234F8C}"/>
    <dgm:cxn modelId="{0F8E6BB0-FEBE-4592-A423-7D78804B0CA9}" type="presOf" srcId="{5A69D3D4-BE49-4575-AC3A-C27A83199470}" destId="{162D0BC2-DD34-4E50-AFC1-A3F37DC13BC9}" srcOrd="0" destOrd="0" presId="urn:microsoft.com/office/officeart/2005/8/layout/cycle3"/>
    <dgm:cxn modelId="{8DAACFB1-1E57-4332-82B9-ACE6338D5112}" srcId="{F633A246-08D5-4A19-95DE-126AC772DCA3}" destId="{03177C95-D428-4DDF-B4FD-8AE60C7767C9}" srcOrd="3" destOrd="0" parTransId="{37815DBD-EB33-4BE5-8B3E-3CA7A4A2646D}" sibTransId="{5A2BD835-5508-4854-8328-1C966C11CCD4}"/>
    <dgm:cxn modelId="{2CC4A2E4-D9CB-43F5-AA06-C85F149B1E2D}" type="presOf" srcId="{F633A246-08D5-4A19-95DE-126AC772DCA3}" destId="{C911116A-F849-453D-99A2-25CDCCBD75DB}" srcOrd="0" destOrd="0" presId="urn:microsoft.com/office/officeart/2005/8/layout/cycle3"/>
    <dgm:cxn modelId="{4C9F96F5-919E-40AC-B833-6225252BC6A2}" type="presOf" srcId="{E0E6E53F-77EB-4CA2-AF1A-5A725F234F8C}" destId="{58BAE946-01F6-460C-8DE7-B72BF47BC534}" srcOrd="0" destOrd="0" presId="urn:microsoft.com/office/officeart/2005/8/layout/cycle3"/>
    <dgm:cxn modelId="{C1A6174E-CBB6-45EA-9369-A69ECD0B4BBB}" type="presParOf" srcId="{C911116A-F849-453D-99A2-25CDCCBD75DB}" destId="{CF87FA04-EFA6-4AEA-861A-9AA0304EA7A9}" srcOrd="0" destOrd="0" presId="urn:microsoft.com/office/officeart/2005/8/layout/cycle3"/>
    <dgm:cxn modelId="{3FF3020D-6153-40BD-96C2-5F8603249B96}" type="presParOf" srcId="{CF87FA04-EFA6-4AEA-861A-9AA0304EA7A9}" destId="{162D0BC2-DD34-4E50-AFC1-A3F37DC13BC9}" srcOrd="0" destOrd="0" presId="urn:microsoft.com/office/officeart/2005/8/layout/cycle3"/>
    <dgm:cxn modelId="{76D0E47D-63D0-4CC0-A11B-BD7BAC6E4308}" type="presParOf" srcId="{CF87FA04-EFA6-4AEA-861A-9AA0304EA7A9}" destId="{58BAE946-01F6-460C-8DE7-B72BF47BC534}" srcOrd="1" destOrd="0" presId="urn:microsoft.com/office/officeart/2005/8/layout/cycle3"/>
    <dgm:cxn modelId="{E64DAC1D-78E1-42DF-8503-A1A70816B49F}" type="presParOf" srcId="{CF87FA04-EFA6-4AEA-861A-9AA0304EA7A9}" destId="{F40E9BD0-2FDA-471B-B386-6F50958DB13D}" srcOrd="2" destOrd="0" presId="urn:microsoft.com/office/officeart/2005/8/layout/cycle3"/>
    <dgm:cxn modelId="{FC97565A-26A2-403B-A04D-550E9B3D3DF6}" type="presParOf" srcId="{CF87FA04-EFA6-4AEA-861A-9AA0304EA7A9}" destId="{05B916B3-855C-4125-BB21-4FE817720558}" srcOrd="3" destOrd="0" presId="urn:microsoft.com/office/officeart/2005/8/layout/cycle3"/>
    <dgm:cxn modelId="{0B154580-3BE9-42F9-A6E0-7345F409823F}" type="presParOf" srcId="{CF87FA04-EFA6-4AEA-861A-9AA0304EA7A9}" destId="{C37FC717-929D-40D5-81F4-DD718F1F77BE}" srcOrd="4" destOrd="0" presId="urn:microsoft.com/office/officeart/2005/8/layout/cycle3"/>
    <dgm:cxn modelId="{139F1552-5F90-4825-A49C-8BD23D647959}" type="presParOf" srcId="{CF87FA04-EFA6-4AEA-861A-9AA0304EA7A9}" destId="{2ACCFFCF-E62C-4AED-90EC-B8F97B7114B5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CAC4C2E7-A68B-4D10-9F62-6B3132F10B36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A0F2AA3-91E4-4B5B-8F1D-C033B23417F8}" type="pres">
      <dgm:prSet presAssocID="{CAC4C2E7-A68B-4D10-9F62-6B3132F10B36}" presName="diagram" presStyleCnt="0">
        <dgm:presLayoutVars>
          <dgm:dir/>
          <dgm:resizeHandles val="exact"/>
        </dgm:presLayoutVars>
      </dgm:prSet>
      <dgm:spPr/>
    </dgm:pt>
  </dgm:ptLst>
  <dgm:cxnLst>
    <dgm:cxn modelId="{587CFB56-B7E1-4EFA-B59B-0806E49C5AA1}" type="presOf" srcId="{CAC4C2E7-A68B-4D10-9F62-6B3132F10B36}" destId="{FA0F2AA3-91E4-4B5B-8F1D-C033B23417F8}" srcOrd="0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AF7CF49C-B988-492F-BB3C-8304625427B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B735472-010B-4932-9AF4-343287BD9307}">
      <dgm:prSet/>
      <dgm:spPr/>
      <dgm:t>
        <a:bodyPr/>
        <a:lstStyle/>
        <a:p>
          <a:r>
            <a:rPr lang="pl-PL" dirty="0"/>
            <a:t>pozasądowe rozstrzyganie sporów jako polubowne postępowanie prowadzone w sporach pomiędzy konsumentami, a przedsiębiorcami z pominięciem drogi sądowej;</a:t>
          </a:r>
        </a:p>
      </dgm:t>
    </dgm:pt>
    <dgm:pt modelId="{10CBB50C-88BE-4ADF-A91A-816A406FF794}" type="parTrans" cxnId="{CFFCCBAF-3D8B-494D-B41E-5A4EF944F248}">
      <dgm:prSet/>
      <dgm:spPr/>
      <dgm:t>
        <a:bodyPr/>
        <a:lstStyle/>
        <a:p>
          <a:endParaRPr lang="pl-PL"/>
        </a:p>
      </dgm:t>
    </dgm:pt>
    <dgm:pt modelId="{CCD62082-47B5-47A8-B899-435472B0BC76}" type="sibTrans" cxnId="{CFFCCBAF-3D8B-494D-B41E-5A4EF944F248}">
      <dgm:prSet/>
      <dgm:spPr/>
      <dgm:t>
        <a:bodyPr/>
        <a:lstStyle/>
        <a:p>
          <a:endParaRPr lang="pl-PL"/>
        </a:p>
      </dgm:t>
    </dgm:pt>
    <dgm:pt modelId="{A51D1FCA-65A6-481D-818C-422747490E13}">
      <dgm:prSet/>
      <dgm:spPr/>
      <dgm:t>
        <a:bodyPr/>
        <a:lstStyle/>
        <a:p>
          <a:r>
            <a:rPr lang="pl-PL" dirty="0"/>
            <a:t>alternatywę dla tradycyjnego rozwiązywania sporu w sądzie jako metoda szybsza;</a:t>
          </a:r>
        </a:p>
      </dgm:t>
    </dgm:pt>
    <dgm:pt modelId="{63420F36-8F78-4DBB-95DD-780FEB1148F9}" type="parTrans" cxnId="{DEF87243-7C5C-443F-AB87-C8154C2D1C34}">
      <dgm:prSet/>
      <dgm:spPr/>
      <dgm:t>
        <a:bodyPr/>
        <a:lstStyle/>
        <a:p>
          <a:endParaRPr lang="pl-PL"/>
        </a:p>
      </dgm:t>
    </dgm:pt>
    <dgm:pt modelId="{DC02130C-5467-47D1-BB60-2AD1B67A2EC2}" type="sibTrans" cxnId="{DEF87243-7C5C-443F-AB87-C8154C2D1C34}">
      <dgm:prSet/>
      <dgm:spPr/>
      <dgm:t>
        <a:bodyPr/>
        <a:lstStyle/>
        <a:p>
          <a:endParaRPr lang="pl-PL"/>
        </a:p>
      </dgm:t>
    </dgm:pt>
    <dgm:pt modelId="{5C34FC7C-4116-4356-BC77-2B9E26C04FB6}">
      <dgm:prSet/>
      <dgm:spPr/>
      <dgm:t>
        <a:bodyPr/>
        <a:lstStyle/>
        <a:p>
          <a:r>
            <a:rPr lang="pl-PL" dirty="0"/>
            <a:t>zazwyczaj bezpłatna;</a:t>
          </a:r>
        </a:p>
      </dgm:t>
    </dgm:pt>
    <dgm:pt modelId="{0AD0BE29-ED5B-48A8-A706-9E03C97F5D8D}" type="parTrans" cxnId="{848441A3-597A-445B-B561-2058DB449218}">
      <dgm:prSet/>
      <dgm:spPr/>
      <dgm:t>
        <a:bodyPr/>
        <a:lstStyle/>
        <a:p>
          <a:endParaRPr lang="pl-PL"/>
        </a:p>
      </dgm:t>
    </dgm:pt>
    <dgm:pt modelId="{9D4498EE-E9E9-4B71-B1BC-E1E906F79EAE}" type="sibTrans" cxnId="{848441A3-597A-445B-B561-2058DB449218}">
      <dgm:prSet/>
      <dgm:spPr/>
      <dgm:t>
        <a:bodyPr/>
        <a:lstStyle/>
        <a:p>
          <a:endParaRPr lang="pl-PL"/>
        </a:p>
      </dgm:t>
    </dgm:pt>
    <dgm:pt modelId="{8B57C248-C0CD-4EC2-9672-CB4FD9D5DC19}">
      <dgm:prSet/>
      <dgm:spPr/>
      <dgm:t>
        <a:bodyPr/>
        <a:lstStyle/>
        <a:p>
          <a:r>
            <a:rPr lang="pl-PL" dirty="0"/>
            <a:t>mniej sformalizowana</a:t>
          </a:r>
        </a:p>
      </dgm:t>
    </dgm:pt>
    <dgm:pt modelId="{9A8DE9BD-1F2F-4A01-82C4-9E5A9E5C20A1}" type="parTrans" cxnId="{2450F369-CFC3-497C-91DF-B8BA2C382A16}">
      <dgm:prSet/>
      <dgm:spPr/>
      <dgm:t>
        <a:bodyPr/>
        <a:lstStyle/>
        <a:p>
          <a:endParaRPr lang="pl-PL"/>
        </a:p>
      </dgm:t>
    </dgm:pt>
    <dgm:pt modelId="{332456C9-F0CA-46CF-9D84-A3DEB1F5C90E}" type="sibTrans" cxnId="{2450F369-CFC3-497C-91DF-B8BA2C382A16}">
      <dgm:prSet/>
      <dgm:spPr/>
      <dgm:t>
        <a:bodyPr/>
        <a:lstStyle/>
        <a:p>
          <a:endParaRPr lang="pl-PL"/>
        </a:p>
      </dgm:t>
    </dgm:pt>
    <dgm:pt modelId="{CB38292A-4D1F-4AED-A8C1-8AECDD718231}">
      <dgm:prSet/>
      <dgm:spPr/>
      <dgm:t>
        <a:bodyPr/>
        <a:lstStyle/>
        <a:p>
          <a:r>
            <a:rPr lang="pl-PL" dirty="0"/>
            <a:t>pakiet regulacyjny, obejmujący dyrektywę w sprawie ADR (</a:t>
          </a:r>
          <a:r>
            <a:rPr lang="pl-PL" dirty="0" err="1"/>
            <a:t>Alternative</a:t>
          </a:r>
          <a:r>
            <a:rPr lang="pl-PL" dirty="0"/>
            <a:t> </a:t>
          </a:r>
          <a:r>
            <a:rPr lang="pl-PL" dirty="0" err="1"/>
            <a:t>Dispute</a:t>
          </a:r>
          <a:r>
            <a:rPr lang="pl-PL" dirty="0"/>
            <a:t> Resolution)10 oraz rozporządzenie w sprawie ODR (Online </a:t>
          </a:r>
          <a:r>
            <a:rPr lang="pl-PL" dirty="0" err="1"/>
            <a:t>Dispute</a:t>
          </a:r>
          <a:r>
            <a:rPr lang="pl-PL" dirty="0"/>
            <a:t> Resolution);</a:t>
          </a:r>
        </a:p>
      </dgm:t>
    </dgm:pt>
    <dgm:pt modelId="{D832FC64-A237-4354-9FBF-561ECE8CC298}" type="parTrans" cxnId="{DF739F37-A97F-42E0-91A7-242C5EBF382A}">
      <dgm:prSet/>
      <dgm:spPr/>
      <dgm:t>
        <a:bodyPr/>
        <a:lstStyle/>
        <a:p>
          <a:endParaRPr lang="pl-PL"/>
        </a:p>
      </dgm:t>
    </dgm:pt>
    <dgm:pt modelId="{E8C62C8F-15C7-4C1D-B403-50E52E40DD64}" type="sibTrans" cxnId="{DF739F37-A97F-42E0-91A7-242C5EBF382A}">
      <dgm:prSet/>
      <dgm:spPr/>
      <dgm:t>
        <a:bodyPr/>
        <a:lstStyle/>
        <a:p>
          <a:endParaRPr lang="pl-PL"/>
        </a:p>
      </dgm:t>
    </dgm:pt>
    <dgm:pt modelId="{C8624A74-4033-417B-9407-16AC92D59C46}">
      <dgm:prSet/>
      <dgm:spPr/>
      <dgm:t>
        <a:bodyPr/>
        <a:lstStyle/>
        <a:p>
          <a:r>
            <a:rPr lang="pl-PL" dirty="0"/>
            <a:t>W Polsce procedura ta wprowadzona została ustawą z dnia 23 września 2016 r. o pozasądowym rozwiązywaniu sporów konsumenckich (D. U. 2016 r. poz. 1823), jako implementacja prawa unijnego;</a:t>
          </a:r>
        </a:p>
      </dgm:t>
    </dgm:pt>
    <dgm:pt modelId="{B956C501-83ED-4329-8F65-D7C6A0B10936}" type="parTrans" cxnId="{1882B853-17B0-4B4B-8AB2-A02078C953C6}">
      <dgm:prSet/>
      <dgm:spPr/>
      <dgm:t>
        <a:bodyPr/>
        <a:lstStyle/>
        <a:p>
          <a:endParaRPr lang="pl-PL"/>
        </a:p>
      </dgm:t>
    </dgm:pt>
    <dgm:pt modelId="{C15A69CD-E602-4AEA-B880-59329D6C34C0}" type="sibTrans" cxnId="{1882B853-17B0-4B4B-8AB2-A02078C953C6}">
      <dgm:prSet/>
      <dgm:spPr/>
      <dgm:t>
        <a:bodyPr/>
        <a:lstStyle/>
        <a:p>
          <a:endParaRPr lang="pl-PL"/>
        </a:p>
      </dgm:t>
    </dgm:pt>
    <dgm:pt modelId="{C99E54E2-7CF8-4DE5-A5CC-BA303EB077C7}" type="pres">
      <dgm:prSet presAssocID="{AF7CF49C-B988-492F-BB3C-8304625427B1}" presName="CompostProcess" presStyleCnt="0">
        <dgm:presLayoutVars>
          <dgm:dir/>
          <dgm:resizeHandles val="exact"/>
        </dgm:presLayoutVars>
      </dgm:prSet>
      <dgm:spPr/>
    </dgm:pt>
    <dgm:pt modelId="{42F44954-47E4-4070-B022-0E2022B700CD}" type="pres">
      <dgm:prSet presAssocID="{AF7CF49C-B988-492F-BB3C-8304625427B1}" presName="arrow" presStyleLbl="bgShp" presStyleIdx="0" presStyleCnt="1" custLinFactNeighborX="5297" custLinFactNeighborY="13281"/>
      <dgm:spPr/>
    </dgm:pt>
    <dgm:pt modelId="{C4D359E9-FCAF-4520-AD9C-9069ACC52600}" type="pres">
      <dgm:prSet presAssocID="{AF7CF49C-B988-492F-BB3C-8304625427B1}" presName="linearProcess" presStyleCnt="0"/>
      <dgm:spPr/>
    </dgm:pt>
    <dgm:pt modelId="{51AF9AD7-EFA9-49C5-97BF-B7EF78DEC81E}" type="pres">
      <dgm:prSet presAssocID="{9B735472-010B-4932-9AF4-343287BD9307}" presName="textNode" presStyleLbl="node1" presStyleIdx="0" presStyleCnt="6">
        <dgm:presLayoutVars>
          <dgm:bulletEnabled val="1"/>
        </dgm:presLayoutVars>
      </dgm:prSet>
      <dgm:spPr/>
    </dgm:pt>
    <dgm:pt modelId="{D451BF3A-556D-42F8-A8BF-EF7A8D4A55FC}" type="pres">
      <dgm:prSet presAssocID="{CCD62082-47B5-47A8-B899-435472B0BC76}" presName="sibTrans" presStyleCnt="0"/>
      <dgm:spPr/>
    </dgm:pt>
    <dgm:pt modelId="{E040C1E0-F751-4DD6-9072-A2CDE9BA3E0D}" type="pres">
      <dgm:prSet presAssocID="{A51D1FCA-65A6-481D-818C-422747490E13}" presName="textNode" presStyleLbl="node1" presStyleIdx="1" presStyleCnt="6">
        <dgm:presLayoutVars>
          <dgm:bulletEnabled val="1"/>
        </dgm:presLayoutVars>
      </dgm:prSet>
      <dgm:spPr/>
    </dgm:pt>
    <dgm:pt modelId="{0D5112EF-A154-4C96-BC18-5B7FA3FBC1D7}" type="pres">
      <dgm:prSet presAssocID="{DC02130C-5467-47D1-BB60-2AD1B67A2EC2}" presName="sibTrans" presStyleCnt="0"/>
      <dgm:spPr/>
    </dgm:pt>
    <dgm:pt modelId="{5EF0F5D9-8CFF-43A1-96EC-87A5040D2C68}" type="pres">
      <dgm:prSet presAssocID="{5C34FC7C-4116-4356-BC77-2B9E26C04FB6}" presName="textNode" presStyleLbl="node1" presStyleIdx="2" presStyleCnt="6">
        <dgm:presLayoutVars>
          <dgm:bulletEnabled val="1"/>
        </dgm:presLayoutVars>
      </dgm:prSet>
      <dgm:spPr/>
    </dgm:pt>
    <dgm:pt modelId="{DB44E153-4D7C-46DB-9AB0-317C52CB461C}" type="pres">
      <dgm:prSet presAssocID="{9D4498EE-E9E9-4B71-B1BC-E1E906F79EAE}" presName="sibTrans" presStyleCnt="0"/>
      <dgm:spPr/>
    </dgm:pt>
    <dgm:pt modelId="{C2747ECB-0DE2-45AC-9090-345AFFCF5C92}" type="pres">
      <dgm:prSet presAssocID="{8B57C248-C0CD-4EC2-9672-CB4FD9D5DC19}" presName="textNode" presStyleLbl="node1" presStyleIdx="3" presStyleCnt="6">
        <dgm:presLayoutVars>
          <dgm:bulletEnabled val="1"/>
        </dgm:presLayoutVars>
      </dgm:prSet>
      <dgm:spPr/>
    </dgm:pt>
    <dgm:pt modelId="{170EF86D-F82B-457C-A584-10033A5856A5}" type="pres">
      <dgm:prSet presAssocID="{332456C9-F0CA-46CF-9D84-A3DEB1F5C90E}" presName="sibTrans" presStyleCnt="0"/>
      <dgm:spPr/>
    </dgm:pt>
    <dgm:pt modelId="{E596B0EF-16DA-4B29-9654-00334B12FC8A}" type="pres">
      <dgm:prSet presAssocID="{CB38292A-4D1F-4AED-A8C1-8AECDD718231}" presName="textNode" presStyleLbl="node1" presStyleIdx="4" presStyleCnt="6">
        <dgm:presLayoutVars>
          <dgm:bulletEnabled val="1"/>
        </dgm:presLayoutVars>
      </dgm:prSet>
      <dgm:spPr/>
    </dgm:pt>
    <dgm:pt modelId="{E2BE6A0C-521E-4C6B-9D79-C4B1839CD11C}" type="pres">
      <dgm:prSet presAssocID="{E8C62C8F-15C7-4C1D-B403-50E52E40DD64}" presName="sibTrans" presStyleCnt="0"/>
      <dgm:spPr/>
    </dgm:pt>
    <dgm:pt modelId="{4FE9C3C9-E1D4-4955-858C-54B659BDE188}" type="pres">
      <dgm:prSet presAssocID="{C8624A74-4033-417B-9407-16AC92D59C46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E91DE912-E80B-47D7-836A-A93B227C3721}" type="presOf" srcId="{CB38292A-4D1F-4AED-A8C1-8AECDD718231}" destId="{E596B0EF-16DA-4B29-9654-00334B12FC8A}" srcOrd="0" destOrd="0" presId="urn:microsoft.com/office/officeart/2005/8/layout/hProcess9"/>
    <dgm:cxn modelId="{1CF9182E-024C-4B6C-B233-CCE4EE58EC2A}" type="presOf" srcId="{A51D1FCA-65A6-481D-818C-422747490E13}" destId="{E040C1E0-F751-4DD6-9072-A2CDE9BA3E0D}" srcOrd="0" destOrd="0" presId="urn:microsoft.com/office/officeart/2005/8/layout/hProcess9"/>
    <dgm:cxn modelId="{DF739F37-A97F-42E0-91A7-242C5EBF382A}" srcId="{AF7CF49C-B988-492F-BB3C-8304625427B1}" destId="{CB38292A-4D1F-4AED-A8C1-8AECDD718231}" srcOrd="4" destOrd="0" parTransId="{D832FC64-A237-4354-9FBF-561ECE8CC298}" sibTransId="{E8C62C8F-15C7-4C1D-B403-50E52E40DD64}"/>
    <dgm:cxn modelId="{462A355D-F1DD-4087-AE6C-B7ED36763BE1}" type="presOf" srcId="{9B735472-010B-4932-9AF4-343287BD9307}" destId="{51AF9AD7-EFA9-49C5-97BF-B7EF78DEC81E}" srcOrd="0" destOrd="0" presId="urn:microsoft.com/office/officeart/2005/8/layout/hProcess9"/>
    <dgm:cxn modelId="{DEF87243-7C5C-443F-AB87-C8154C2D1C34}" srcId="{AF7CF49C-B988-492F-BB3C-8304625427B1}" destId="{A51D1FCA-65A6-481D-818C-422747490E13}" srcOrd="1" destOrd="0" parTransId="{63420F36-8F78-4DBB-95DD-780FEB1148F9}" sibTransId="{DC02130C-5467-47D1-BB60-2AD1B67A2EC2}"/>
    <dgm:cxn modelId="{2450F369-CFC3-497C-91DF-B8BA2C382A16}" srcId="{AF7CF49C-B988-492F-BB3C-8304625427B1}" destId="{8B57C248-C0CD-4EC2-9672-CB4FD9D5DC19}" srcOrd="3" destOrd="0" parTransId="{9A8DE9BD-1F2F-4A01-82C4-9E5A9E5C20A1}" sibTransId="{332456C9-F0CA-46CF-9D84-A3DEB1F5C90E}"/>
    <dgm:cxn modelId="{1882B853-17B0-4B4B-8AB2-A02078C953C6}" srcId="{AF7CF49C-B988-492F-BB3C-8304625427B1}" destId="{C8624A74-4033-417B-9407-16AC92D59C46}" srcOrd="5" destOrd="0" parTransId="{B956C501-83ED-4329-8F65-D7C6A0B10936}" sibTransId="{C15A69CD-E602-4AEA-B880-59329D6C34C0}"/>
    <dgm:cxn modelId="{848441A3-597A-445B-B561-2058DB449218}" srcId="{AF7CF49C-B988-492F-BB3C-8304625427B1}" destId="{5C34FC7C-4116-4356-BC77-2B9E26C04FB6}" srcOrd="2" destOrd="0" parTransId="{0AD0BE29-ED5B-48A8-A706-9E03C97F5D8D}" sibTransId="{9D4498EE-E9E9-4B71-B1BC-E1E906F79EAE}"/>
    <dgm:cxn modelId="{CFFCCBAF-3D8B-494D-B41E-5A4EF944F248}" srcId="{AF7CF49C-B988-492F-BB3C-8304625427B1}" destId="{9B735472-010B-4932-9AF4-343287BD9307}" srcOrd="0" destOrd="0" parTransId="{10CBB50C-88BE-4ADF-A91A-816A406FF794}" sibTransId="{CCD62082-47B5-47A8-B899-435472B0BC76}"/>
    <dgm:cxn modelId="{445434B9-6A31-4501-8B34-C5E117E82CB2}" type="presOf" srcId="{AF7CF49C-B988-492F-BB3C-8304625427B1}" destId="{C99E54E2-7CF8-4DE5-A5CC-BA303EB077C7}" srcOrd="0" destOrd="0" presId="urn:microsoft.com/office/officeart/2005/8/layout/hProcess9"/>
    <dgm:cxn modelId="{ED3200DD-D48C-4265-B397-7A6411024801}" type="presOf" srcId="{8B57C248-C0CD-4EC2-9672-CB4FD9D5DC19}" destId="{C2747ECB-0DE2-45AC-9090-345AFFCF5C92}" srcOrd="0" destOrd="0" presId="urn:microsoft.com/office/officeart/2005/8/layout/hProcess9"/>
    <dgm:cxn modelId="{01EE0DDE-C8BC-43F0-9F55-DEC396A2D649}" type="presOf" srcId="{5C34FC7C-4116-4356-BC77-2B9E26C04FB6}" destId="{5EF0F5D9-8CFF-43A1-96EC-87A5040D2C68}" srcOrd="0" destOrd="0" presId="urn:microsoft.com/office/officeart/2005/8/layout/hProcess9"/>
    <dgm:cxn modelId="{699820F9-0046-4904-A12A-F6C76CBA1F9B}" type="presOf" srcId="{C8624A74-4033-417B-9407-16AC92D59C46}" destId="{4FE9C3C9-E1D4-4955-858C-54B659BDE188}" srcOrd="0" destOrd="0" presId="urn:microsoft.com/office/officeart/2005/8/layout/hProcess9"/>
    <dgm:cxn modelId="{7BA96ACD-96D8-4E76-AB42-2C0272769C31}" type="presParOf" srcId="{C99E54E2-7CF8-4DE5-A5CC-BA303EB077C7}" destId="{42F44954-47E4-4070-B022-0E2022B700CD}" srcOrd="0" destOrd="0" presId="urn:microsoft.com/office/officeart/2005/8/layout/hProcess9"/>
    <dgm:cxn modelId="{886CF3F4-E172-418A-AACB-FB40F7451E83}" type="presParOf" srcId="{C99E54E2-7CF8-4DE5-A5CC-BA303EB077C7}" destId="{C4D359E9-FCAF-4520-AD9C-9069ACC52600}" srcOrd="1" destOrd="0" presId="urn:microsoft.com/office/officeart/2005/8/layout/hProcess9"/>
    <dgm:cxn modelId="{C2476A16-FC48-4AFA-A7BA-ADCC7027E515}" type="presParOf" srcId="{C4D359E9-FCAF-4520-AD9C-9069ACC52600}" destId="{51AF9AD7-EFA9-49C5-97BF-B7EF78DEC81E}" srcOrd="0" destOrd="0" presId="urn:microsoft.com/office/officeart/2005/8/layout/hProcess9"/>
    <dgm:cxn modelId="{4D8841B8-D886-4269-87E6-004B9512B38D}" type="presParOf" srcId="{C4D359E9-FCAF-4520-AD9C-9069ACC52600}" destId="{D451BF3A-556D-42F8-A8BF-EF7A8D4A55FC}" srcOrd="1" destOrd="0" presId="urn:microsoft.com/office/officeart/2005/8/layout/hProcess9"/>
    <dgm:cxn modelId="{8C9A0CE3-12D4-4BB1-B211-3D3805F76585}" type="presParOf" srcId="{C4D359E9-FCAF-4520-AD9C-9069ACC52600}" destId="{E040C1E0-F751-4DD6-9072-A2CDE9BA3E0D}" srcOrd="2" destOrd="0" presId="urn:microsoft.com/office/officeart/2005/8/layout/hProcess9"/>
    <dgm:cxn modelId="{AB84FDB0-7884-48E3-A056-3C647E5D3BF1}" type="presParOf" srcId="{C4D359E9-FCAF-4520-AD9C-9069ACC52600}" destId="{0D5112EF-A154-4C96-BC18-5B7FA3FBC1D7}" srcOrd="3" destOrd="0" presId="urn:microsoft.com/office/officeart/2005/8/layout/hProcess9"/>
    <dgm:cxn modelId="{1AFA268E-8796-4F79-8451-BE0D2DA72AE9}" type="presParOf" srcId="{C4D359E9-FCAF-4520-AD9C-9069ACC52600}" destId="{5EF0F5D9-8CFF-43A1-96EC-87A5040D2C68}" srcOrd="4" destOrd="0" presId="urn:microsoft.com/office/officeart/2005/8/layout/hProcess9"/>
    <dgm:cxn modelId="{4DD00632-F0AB-47F0-A926-42D16908349A}" type="presParOf" srcId="{C4D359E9-FCAF-4520-AD9C-9069ACC52600}" destId="{DB44E153-4D7C-46DB-9AB0-317C52CB461C}" srcOrd="5" destOrd="0" presId="urn:microsoft.com/office/officeart/2005/8/layout/hProcess9"/>
    <dgm:cxn modelId="{608CF6B7-731F-46D6-BC7A-65D9D5BEA75A}" type="presParOf" srcId="{C4D359E9-FCAF-4520-AD9C-9069ACC52600}" destId="{C2747ECB-0DE2-45AC-9090-345AFFCF5C92}" srcOrd="6" destOrd="0" presId="urn:microsoft.com/office/officeart/2005/8/layout/hProcess9"/>
    <dgm:cxn modelId="{09CD41B3-1004-40E3-95F6-C9F23C28C576}" type="presParOf" srcId="{C4D359E9-FCAF-4520-AD9C-9069ACC52600}" destId="{170EF86D-F82B-457C-A584-10033A5856A5}" srcOrd="7" destOrd="0" presId="urn:microsoft.com/office/officeart/2005/8/layout/hProcess9"/>
    <dgm:cxn modelId="{138D6B16-B9F4-46F1-8AA2-7634A454CC93}" type="presParOf" srcId="{C4D359E9-FCAF-4520-AD9C-9069ACC52600}" destId="{E596B0EF-16DA-4B29-9654-00334B12FC8A}" srcOrd="8" destOrd="0" presId="urn:microsoft.com/office/officeart/2005/8/layout/hProcess9"/>
    <dgm:cxn modelId="{0A0EC45A-DE49-49C3-832B-0E9ABB73C151}" type="presParOf" srcId="{C4D359E9-FCAF-4520-AD9C-9069ACC52600}" destId="{E2BE6A0C-521E-4C6B-9D79-C4B1839CD11C}" srcOrd="9" destOrd="0" presId="urn:microsoft.com/office/officeart/2005/8/layout/hProcess9"/>
    <dgm:cxn modelId="{20B1D5BB-E695-4672-8EAB-D3097B25CF2C}" type="presParOf" srcId="{C4D359E9-FCAF-4520-AD9C-9069ACC52600}" destId="{4FE9C3C9-E1D4-4955-858C-54B659BDE188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1C0C8E-2748-450A-A233-B9B6E8030400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883BD96-11D3-4330-A1BE-1096AE52E8AB}" type="pres">
      <dgm:prSet presAssocID="{271C0C8E-2748-450A-A233-B9B6E8030400}" presName="diagram" presStyleCnt="0">
        <dgm:presLayoutVars>
          <dgm:dir/>
          <dgm:resizeHandles val="exact"/>
        </dgm:presLayoutVars>
      </dgm:prSet>
      <dgm:spPr/>
    </dgm:pt>
  </dgm:ptLst>
  <dgm:cxnLst>
    <dgm:cxn modelId="{B1CAC5AD-149D-4131-9C84-5474ABE70458}" type="presOf" srcId="{271C0C8E-2748-450A-A233-B9B6E8030400}" destId="{7883BD96-11D3-4330-A1BE-1096AE52E8AB}" srcOrd="0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CAC4C2E7-A68B-4D10-9F62-6B3132F10B36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A0F2AA3-91E4-4B5B-8F1D-C033B23417F8}" type="pres">
      <dgm:prSet presAssocID="{CAC4C2E7-A68B-4D10-9F62-6B3132F10B36}" presName="diagram" presStyleCnt="0">
        <dgm:presLayoutVars>
          <dgm:dir/>
          <dgm:resizeHandles val="exact"/>
        </dgm:presLayoutVars>
      </dgm:prSet>
      <dgm:spPr/>
    </dgm:pt>
  </dgm:ptLst>
  <dgm:cxnLst>
    <dgm:cxn modelId="{587CFB56-B7E1-4EFA-B59B-0806E49C5AA1}" type="presOf" srcId="{CAC4C2E7-A68B-4D10-9F62-6B3132F10B36}" destId="{FA0F2AA3-91E4-4B5B-8F1D-C033B23417F8}" srcOrd="0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AF7CF49C-B988-492F-BB3C-8304625427B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8624A74-4033-417B-9407-16AC92D59C46}">
      <dgm:prSet/>
      <dgm:spPr/>
      <dgm:t>
        <a:bodyPr/>
        <a:lstStyle/>
        <a:p>
          <a:r>
            <a:rPr lang="pl-PL" dirty="0"/>
            <a:t>zapewnianie konsumentom informacji;</a:t>
          </a:r>
        </a:p>
      </dgm:t>
    </dgm:pt>
    <dgm:pt modelId="{B956C501-83ED-4329-8F65-D7C6A0B10936}" type="parTrans" cxnId="{1882B853-17B0-4B4B-8AB2-A02078C953C6}">
      <dgm:prSet/>
      <dgm:spPr/>
      <dgm:t>
        <a:bodyPr/>
        <a:lstStyle/>
        <a:p>
          <a:endParaRPr lang="pl-PL"/>
        </a:p>
      </dgm:t>
    </dgm:pt>
    <dgm:pt modelId="{C15A69CD-E602-4AEA-B880-59329D6C34C0}" type="sibTrans" cxnId="{1882B853-17B0-4B4B-8AB2-A02078C953C6}">
      <dgm:prSet/>
      <dgm:spPr/>
      <dgm:t>
        <a:bodyPr/>
        <a:lstStyle/>
        <a:p>
          <a:endParaRPr lang="pl-PL"/>
        </a:p>
      </dgm:t>
    </dgm:pt>
    <dgm:pt modelId="{EBBA1A9F-8255-4C5C-8CFC-81AF14CA5407}">
      <dgm:prSet/>
      <dgm:spPr/>
      <dgm:t>
        <a:bodyPr/>
        <a:lstStyle/>
        <a:p>
          <a:r>
            <a:rPr lang="pl-PL" dirty="0"/>
            <a:t>pomoc konsumentom przy wnoszeniu skarg;</a:t>
          </a:r>
        </a:p>
      </dgm:t>
    </dgm:pt>
    <dgm:pt modelId="{E42A6ED2-4B08-4A3D-8A73-EE123BCC1FB8}" type="parTrans" cxnId="{2B9242A9-3239-442D-85A5-D591AE58ABFC}">
      <dgm:prSet/>
      <dgm:spPr/>
      <dgm:t>
        <a:bodyPr/>
        <a:lstStyle/>
        <a:p>
          <a:endParaRPr lang="pl-PL"/>
        </a:p>
      </dgm:t>
    </dgm:pt>
    <dgm:pt modelId="{58A7FC7F-BDDD-450F-AA2D-700C761D46E0}" type="sibTrans" cxnId="{2B9242A9-3239-442D-85A5-D591AE58ABFC}">
      <dgm:prSet/>
      <dgm:spPr/>
      <dgm:t>
        <a:bodyPr/>
        <a:lstStyle/>
        <a:p>
          <a:endParaRPr lang="pl-PL"/>
        </a:p>
      </dgm:t>
    </dgm:pt>
    <dgm:pt modelId="{6E333F29-FCB6-461B-961B-3D3232BE96D3}">
      <dgm:prSet/>
      <dgm:spPr/>
      <dgm:t>
        <a:bodyPr/>
        <a:lstStyle/>
        <a:p>
          <a:r>
            <a:rPr lang="pl-PL" dirty="0"/>
            <a:t>pomoc konsumentom przy rozwiązywaniu sporów;</a:t>
          </a:r>
        </a:p>
      </dgm:t>
    </dgm:pt>
    <dgm:pt modelId="{F265A54B-7758-4D87-AA1B-B76F368B7F8E}" type="parTrans" cxnId="{9B802BA9-7C1D-4013-A6CF-13C33877A3DE}">
      <dgm:prSet/>
      <dgm:spPr/>
      <dgm:t>
        <a:bodyPr/>
        <a:lstStyle/>
        <a:p>
          <a:endParaRPr lang="pl-PL"/>
        </a:p>
      </dgm:t>
    </dgm:pt>
    <dgm:pt modelId="{00437785-BB0F-403D-85EC-56B5FDB35DD7}" type="sibTrans" cxnId="{9B802BA9-7C1D-4013-A6CF-13C33877A3DE}">
      <dgm:prSet/>
      <dgm:spPr/>
      <dgm:t>
        <a:bodyPr/>
        <a:lstStyle/>
        <a:p>
          <a:endParaRPr lang="pl-PL"/>
        </a:p>
      </dgm:t>
    </dgm:pt>
    <dgm:pt modelId="{546968E0-3881-4AC4-B7F9-E8368CE8F578}">
      <dgm:prSet/>
      <dgm:spPr/>
      <dgm:t>
        <a:bodyPr/>
        <a:lstStyle/>
        <a:p>
          <a:r>
            <a:rPr lang="pl-PL" dirty="0"/>
            <a:t>organizowanie działań promocyjnych;</a:t>
          </a:r>
        </a:p>
      </dgm:t>
    </dgm:pt>
    <dgm:pt modelId="{55F159C2-CA7E-46E3-859E-0C837A7B901E}" type="parTrans" cxnId="{66A0974B-08F1-4D57-B060-6B0B528A4768}">
      <dgm:prSet/>
      <dgm:spPr/>
      <dgm:t>
        <a:bodyPr/>
        <a:lstStyle/>
        <a:p>
          <a:endParaRPr lang="pl-PL"/>
        </a:p>
      </dgm:t>
    </dgm:pt>
    <dgm:pt modelId="{4956F212-CC87-402C-BEDB-E1363C8AA606}" type="sibTrans" cxnId="{66A0974B-08F1-4D57-B060-6B0B528A4768}">
      <dgm:prSet/>
      <dgm:spPr/>
      <dgm:t>
        <a:bodyPr/>
        <a:lstStyle/>
        <a:p>
          <a:endParaRPr lang="pl-PL"/>
        </a:p>
      </dgm:t>
    </dgm:pt>
    <dgm:pt modelId="{BB716004-4FE5-4E50-99DD-57B67E362A29}">
      <dgm:prSet/>
      <dgm:spPr/>
      <dgm:t>
        <a:bodyPr/>
        <a:lstStyle/>
        <a:p>
          <a:r>
            <a:rPr lang="pl-PL" dirty="0"/>
            <a:t>przyczynianie się do rozwoju ADR oraz platformy ODR;</a:t>
          </a:r>
        </a:p>
      </dgm:t>
    </dgm:pt>
    <dgm:pt modelId="{5A55B128-8868-4030-A348-C2534F91C386}" type="parTrans" cxnId="{E768A60E-8D31-4210-BAEC-5BDAD2306453}">
      <dgm:prSet/>
      <dgm:spPr/>
      <dgm:t>
        <a:bodyPr/>
        <a:lstStyle/>
        <a:p>
          <a:endParaRPr lang="pl-PL"/>
        </a:p>
      </dgm:t>
    </dgm:pt>
    <dgm:pt modelId="{E1A921B7-92F4-420E-B957-90EA244E44F4}" type="sibTrans" cxnId="{E768A60E-8D31-4210-BAEC-5BDAD2306453}">
      <dgm:prSet/>
      <dgm:spPr/>
      <dgm:t>
        <a:bodyPr/>
        <a:lstStyle/>
        <a:p>
          <a:endParaRPr lang="pl-PL"/>
        </a:p>
      </dgm:t>
    </dgm:pt>
    <dgm:pt modelId="{208F08A2-CB45-49E1-AD18-8CCA7E46BA8C}">
      <dgm:prSet/>
      <dgm:spPr/>
      <dgm:t>
        <a:bodyPr/>
        <a:lstStyle/>
        <a:p>
          <a:r>
            <a:rPr lang="pl-PL" dirty="0"/>
            <a:t>wzajemne kontakty w ramach sieci i wymianę informacji;</a:t>
          </a:r>
        </a:p>
      </dgm:t>
    </dgm:pt>
    <dgm:pt modelId="{9DA6F8AE-4398-42D0-981A-4A5C110086DF}" type="parTrans" cxnId="{96121C7C-C893-4EB1-B5CB-4CEDE8FA9961}">
      <dgm:prSet/>
      <dgm:spPr/>
      <dgm:t>
        <a:bodyPr/>
        <a:lstStyle/>
        <a:p>
          <a:endParaRPr lang="pl-PL"/>
        </a:p>
      </dgm:t>
    </dgm:pt>
    <dgm:pt modelId="{AE6C8608-7982-4893-8B1A-087A6922AE52}" type="sibTrans" cxnId="{96121C7C-C893-4EB1-B5CB-4CEDE8FA9961}">
      <dgm:prSet/>
      <dgm:spPr/>
      <dgm:t>
        <a:bodyPr/>
        <a:lstStyle/>
        <a:p>
          <a:endParaRPr lang="pl-PL"/>
        </a:p>
      </dgm:t>
    </dgm:pt>
    <dgm:pt modelId="{B22883CB-2EA9-4C09-87DF-E6728DE35C25}">
      <dgm:prSet/>
      <dgm:spPr/>
      <dgm:t>
        <a:bodyPr/>
        <a:lstStyle/>
        <a:p>
          <a:r>
            <a:rPr lang="pl-PL" dirty="0"/>
            <a:t>współpracę z organami państwowymi;</a:t>
          </a:r>
        </a:p>
      </dgm:t>
    </dgm:pt>
    <dgm:pt modelId="{B49D6359-9CA0-4BAB-A5F2-779ED436F521}" type="parTrans" cxnId="{1E6B8EEB-805C-4D44-ACCB-846EE844A2A5}">
      <dgm:prSet/>
      <dgm:spPr/>
      <dgm:t>
        <a:bodyPr/>
        <a:lstStyle/>
        <a:p>
          <a:endParaRPr lang="pl-PL"/>
        </a:p>
      </dgm:t>
    </dgm:pt>
    <dgm:pt modelId="{FB941049-1B86-4E54-AE72-9170F3350263}" type="sibTrans" cxnId="{1E6B8EEB-805C-4D44-ACCB-846EE844A2A5}">
      <dgm:prSet/>
      <dgm:spPr/>
      <dgm:t>
        <a:bodyPr/>
        <a:lstStyle/>
        <a:p>
          <a:endParaRPr lang="pl-PL"/>
        </a:p>
      </dgm:t>
    </dgm:pt>
    <dgm:pt modelId="{27C5F065-36DB-4F0C-99BC-8129BDEEBE69}">
      <dgm:prSet/>
      <dgm:spPr/>
      <dgm:t>
        <a:bodyPr/>
        <a:lstStyle/>
        <a:p>
          <a:r>
            <a:rPr lang="pl-PL" dirty="0"/>
            <a:t>współpracę z przedsiębiorcami, stowarzyszeniami lub organizacjami;</a:t>
          </a:r>
        </a:p>
      </dgm:t>
    </dgm:pt>
    <dgm:pt modelId="{9B0AC882-21E3-4DCF-B7A2-7099D62956F3}" type="parTrans" cxnId="{3BF68B8D-99C6-4121-A9F6-B193B39ADF29}">
      <dgm:prSet/>
      <dgm:spPr/>
      <dgm:t>
        <a:bodyPr/>
        <a:lstStyle/>
        <a:p>
          <a:endParaRPr lang="pl-PL"/>
        </a:p>
      </dgm:t>
    </dgm:pt>
    <dgm:pt modelId="{3188410A-6E1D-4780-BEAF-02C8DBD3EADA}" type="sibTrans" cxnId="{3BF68B8D-99C6-4121-A9F6-B193B39ADF29}">
      <dgm:prSet/>
      <dgm:spPr/>
      <dgm:t>
        <a:bodyPr/>
        <a:lstStyle/>
        <a:p>
          <a:endParaRPr lang="pl-PL"/>
        </a:p>
      </dgm:t>
    </dgm:pt>
    <dgm:pt modelId="{9A6FE1DE-858C-4E1A-B73E-472D7B285927}">
      <dgm:prSet/>
      <dgm:spPr/>
      <dgm:t>
        <a:bodyPr/>
        <a:lstStyle/>
        <a:p>
          <a:r>
            <a:rPr lang="pl-PL" dirty="0"/>
            <a:t>zapewnianie obsługi opartej na ujednoliconych, wysokich standardach</a:t>
          </a:r>
        </a:p>
      </dgm:t>
    </dgm:pt>
    <dgm:pt modelId="{BB951928-11C1-4D13-98E7-F72180FC5A9B}" type="parTrans" cxnId="{D58FBE3C-9F7B-4A79-9776-2B57A60C1012}">
      <dgm:prSet/>
      <dgm:spPr/>
      <dgm:t>
        <a:bodyPr/>
        <a:lstStyle/>
        <a:p>
          <a:endParaRPr lang="pl-PL"/>
        </a:p>
      </dgm:t>
    </dgm:pt>
    <dgm:pt modelId="{67215311-7181-4AB7-A512-3BF41026EF5B}" type="sibTrans" cxnId="{D58FBE3C-9F7B-4A79-9776-2B57A60C1012}">
      <dgm:prSet/>
      <dgm:spPr/>
      <dgm:t>
        <a:bodyPr/>
        <a:lstStyle/>
        <a:p>
          <a:endParaRPr lang="pl-PL"/>
        </a:p>
      </dgm:t>
    </dgm:pt>
    <dgm:pt modelId="{C99E54E2-7CF8-4DE5-A5CC-BA303EB077C7}" type="pres">
      <dgm:prSet presAssocID="{AF7CF49C-B988-492F-BB3C-8304625427B1}" presName="CompostProcess" presStyleCnt="0">
        <dgm:presLayoutVars>
          <dgm:dir/>
          <dgm:resizeHandles val="exact"/>
        </dgm:presLayoutVars>
      </dgm:prSet>
      <dgm:spPr/>
    </dgm:pt>
    <dgm:pt modelId="{42F44954-47E4-4070-B022-0E2022B700CD}" type="pres">
      <dgm:prSet presAssocID="{AF7CF49C-B988-492F-BB3C-8304625427B1}" presName="arrow" presStyleLbl="bgShp" presStyleIdx="0" presStyleCnt="1" custLinFactNeighborX="5297" custLinFactNeighborY="13281"/>
      <dgm:spPr/>
    </dgm:pt>
    <dgm:pt modelId="{C4D359E9-FCAF-4520-AD9C-9069ACC52600}" type="pres">
      <dgm:prSet presAssocID="{AF7CF49C-B988-492F-BB3C-8304625427B1}" presName="linearProcess" presStyleCnt="0"/>
      <dgm:spPr/>
    </dgm:pt>
    <dgm:pt modelId="{4FE9C3C9-E1D4-4955-858C-54B659BDE188}" type="pres">
      <dgm:prSet presAssocID="{C8624A74-4033-417B-9407-16AC92D59C46}" presName="textNode" presStyleLbl="node1" presStyleIdx="0" presStyleCnt="9">
        <dgm:presLayoutVars>
          <dgm:bulletEnabled val="1"/>
        </dgm:presLayoutVars>
      </dgm:prSet>
      <dgm:spPr/>
    </dgm:pt>
    <dgm:pt modelId="{8E261715-14C6-4E5E-9FD1-1E6E730FAAB2}" type="pres">
      <dgm:prSet presAssocID="{C15A69CD-E602-4AEA-B880-59329D6C34C0}" presName="sibTrans" presStyleCnt="0"/>
      <dgm:spPr/>
    </dgm:pt>
    <dgm:pt modelId="{6FBACAEB-E5DF-4D80-8AB9-E27A89031D45}" type="pres">
      <dgm:prSet presAssocID="{EBBA1A9F-8255-4C5C-8CFC-81AF14CA5407}" presName="textNode" presStyleLbl="node1" presStyleIdx="1" presStyleCnt="9">
        <dgm:presLayoutVars>
          <dgm:bulletEnabled val="1"/>
        </dgm:presLayoutVars>
      </dgm:prSet>
      <dgm:spPr/>
    </dgm:pt>
    <dgm:pt modelId="{38E3276C-0008-4C93-BE9F-B3971021F133}" type="pres">
      <dgm:prSet presAssocID="{58A7FC7F-BDDD-450F-AA2D-700C761D46E0}" presName="sibTrans" presStyleCnt="0"/>
      <dgm:spPr/>
    </dgm:pt>
    <dgm:pt modelId="{9E50DE76-23A2-4114-9322-3444CAE6BAC2}" type="pres">
      <dgm:prSet presAssocID="{6E333F29-FCB6-461B-961B-3D3232BE96D3}" presName="textNode" presStyleLbl="node1" presStyleIdx="2" presStyleCnt="9">
        <dgm:presLayoutVars>
          <dgm:bulletEnabled val="1"/>
        </dgm:presLayoutVars>
      </dgm:prSet>
      <dgm:spPr/>
    </dgm:pt>
    <dgm:pt modelId="{97161C81-14D8-438C-9D6E-937132AF90CE}" type="pres">
      <dgm:prSet presAssocID="{00437785-BB0F-403D-85EC-56B5FDB35DD7}" presName="sibTrans" presStyleCnt="0"/>
      <dgm:spPr/>
    </dgm:pt>
    <dgm:pt modelId="{01E7CA27-666F-4319-BFD5-1320B6583473}" type="pres">
      <dgm:prSet presAssocID="{546968E0-3881-4AC4-B7F9-E8368CE8F578}" presName="textNode" presStyleLbl="node1" presStyleIdx="3" presStyleCnt="9">
        <dgm:presLayoutVars>
          <dgm:bulletEnabled val="1"/>
        </dgm:presLayoutVars>
      </dgm:prSet>
      <dgm:spPr/>
    </dgm:pt>
    <dgm:pt modelId="{48DDDA1B-1CAB-4658-AAAA-AA797D8852D1}" type="pres">
      <dgm:prSet presAssocID="{4956F212-CC87-402C-BEDB-E1363C8AA606}" presName="sibTrans" presStyleCnt="0"/>
      <dgm:spPr/>
    </dgm:pt>
    <dgm:pt modelId="{3A924517-1AF8-44DB-8BE0-1DB38AAFCF75}" type="pres">
      <dgm:prSet presAssocID="{BB716004-4FE5-4E50-99DD-57B67E362A29}" presName="textNode" presStyleLbl="node1" presStyleIdx="4" presStyleCnt="9">
        <dgm:presLayoutVars>
          <dgm:bulletEnabled val="1"/>
        </dgm:presLayoutVars>
      </dgm:prSet>
      <dgm:spPr/>
    </dgm:pt>
    <dgm:pt modelId="{98537D7C-F60F-4547-90DE-3B5828EA4EFF}" type="pres">
      <dgm:prSet presAssocID="{E1A921B7-92F4-420E-B957-90EA244E44F4}" presName="sibTrans" presStyleCnt="0"/>
      <dgm:spPr/>
    </dgm:pt>
    <dgm:pt modelId="{526476C7-5C8F-42BC-ACD5-5E34D5C8776A}" type="pres">
      <dgm:prSet presAssocID="{208F08A2-CB45-49E1-AD18-8CCA7E46BA8C}" presName="textNode" presStyleLbl="node1" presStyleIdx="5" presStyleCnt="9">
        <dgm:presLayoutVars>
          <dgm:bulletEnabled val="1"/>
        </dgm:presLayoutVars>
      </dgm:prSet>
      <dgm:spPr/>
    </dgm:pt>
    <dgm:pt modelId="{96C40580-6D04-4899-A8C7-082425D514BD}" type="pres">
      <dgm:prSet presAssocID="{AE6C8608-7982-4893-8B1A-087A6922AE52}" presName="sibTrans" presStyleCnt="0"/>
      <dgm:spPr/>
    </dgm:pt>
    <dgm:pt modelId="{CF60FC59-8417-4ABB-A3CB-CB7A436D7D96}" type="pres">
      <dgm:prSet presAssocID="{B22883CB-2EA9-4C09-87DF-E6728DE35C25}" presName="textNode" presStyleLbl="node1" presStyleIdx="6" presStyleCnt="9">
        <dgm:presLayoutVars>
          <dgm:bulletEnabled val="1"/>
        </dgm:presLayoutVars>
      </dgm:prSet>
      <dgm:spPr/>
    </dgm:pt>
    <dgm:pt modelId="{5E3002F1-323E-4A11-B9C7-696022F4218D}" type="pres">
      <dgm:prSet presAssocID="{FB941049-1B86-4E54-AE72-9170F3350263}" presName="sibTrans" presStyleCnt="0"/>
      <dgm:spPr/>
    </dgm:pt>
    <dgm:pt modelId="{0CDFB0F2-5CD7-43CE-AEDE-5CA9979E93FF}" type="pres">
      <dgm:prSet presAssocID="{27C5F065-36DB-4F0C-99BC-8129BDEEBE69}" presName="textNode" presStyleLbl="node1" presStyleIdx="7" presStyleCnt="9">
        <dgm:presLayoutVars>
          <dgm:bulletEnabled val="1"/>
        </dgm:presLayoutVars>
      </dgm:prSet>
      <dgm:spPr/>
    </dgm:pt>
    <dgm:pt modelId="{241C5C7B-E384-4D5A-899A-50B3FB25ECA6}" type="pres">
      <dgm:prSet presAssocID="{3188410A-6E1D-4780-BEAF-02C8DBD3EADA}" presName="sibTrans" presStyleCnt="0"/>
      <dgm:spPr/>
    </dgm:pt>
    <dgm:pt modelId="{7ED2C056-2750-4E82-919D-1B1D15A6B738}" type="pres">
      <dgm:prSet presAssocID="{9A6FE1DE-858C-4E1A-B73E-472D7B285927}" presName="textNode" presStyleLbl="node1" presStyleIdx="8" presStyleCnt="9">
        <dgm:presLayoutVars>
          <dgm:bulletEnabled val="1"/>
        </dgm:presLayoutVars>
      </dgm:prSet>
      <dgm:spPr/>
    </dgm:pt>
  </dgm:ptLst>
  <dgm:cxnLst>
    <dgm:cxn modelId="{E768A60E-8D31-4210-BAEC-5BDAD2306453}" srcId="{AF7CF49C-B988-492F-BB3C-8304625427B1}" destId="{BB716004-4FE5-4E50-99DD-57B67E362A29}" srcOrd="4" destOrd="0" parTransId="{5A55B128-8868-4030-A348-C2534F91C386}" sibTransId="{E1A921B7-92F4-420E-B957-90EA244E44F4}"/>
    <dgm:cxn modelId="{627B9510-A2B1-4011-93D8-42EC5967341E}" type="presOf" srcId="{9A6FE1DE-858C-4E1A-B73E-472D7B285927}" destId="{7ED2C056-2750-4E82-919D-1B1D15A6B738}" srcOrd="0" destOrd="0" presId="urn:microsoft.com/office/officeart/2005/8/layout/hProcess9"/>
    <dgm:cxn modelId="{43292528-3BED-486D-BC98-70AB21CCB569}" type="presOf" srcId="{EBBA1A9F-8255-4C5C-8CFC-81AF14CA5407}" destId="{6FBACAEB-E5DF-4D80-8AB9-E27A89031D45}" srcOrd="0" destOrd="0" presId="urn:microsoft.com/office/officeart/2005/8/layout/hProcess9"/>
    <dgm:cxn modelId="{FCF7C635-2281-4EF8-81C3-574E20724D50}" type="presOf" srcId="{6E333F29-FCB6-461B-961B-3D3232BE96D3}" destId="{9E50DE76-23A2-4114-9322-3444CAE6BAC2}" srcOrd="0" destOrd="0" presId="urn:microsoft.com/office/officeart/2005/8/layout/hProcess9"/>
    <dgm:cxn modelId="{D58FBE3C-9F7B-4A79-9776-2B57A60C1012}" srcId="{AF7CF49C-B988-492F-BB3C-8304625427B1}" destId="{9A6FE1DE-858C-4E1A-B73E-472D7B285927}" srcOrd="8" destOrd="0" parTransId="{BB951928-11C1-4D13-98E7-F72180FC5A9B}" sibTransId="{67215311-7181-4AB7-A512-3BF41026EF5B}"/>
    <dgm:cxn modelId="{36EF9A64-A78A-4C62-B3E6-83E0A57304A5}" type="presOf" srcId="{27C5F065-36DB-4F0C-99BC-8129BDEEBE69}" destId="{0CDFB0F2-5CD7-43CE-AEDE-5CA9979E93FF}" srcOrd="0" destOrd="0" presId="urn:microsoft.com/office/officeart/2005/8/layout/hProcess9"/>
    <dgm:cxn modelId="{8A88A866-F5DD-47F6-A3FF-DD832DAE2293}" type="presOf" srcId="{208F08A2-CB45-49E1-AD18-8CCA7E46BA8C}" destId="{526476C7-5C8F-42BC-ACD5-5E34D5C8776A}" srcOrd="0" destOrd="0" presId="urn:microsoft.com/office/officeart/2005/8/layout/hProcess9"/>
    <dgm:cxn modelId="{66A0974B-08F1-4D57-B060-6B0B528A4768}" srcId="{AF7CF49C-B988-492F-BB3C-8304625427B1}" destId="{546968E0-3881-4AC4-B7F9-E8368CE8F578}" srcOrd="3" destOrd="0" parTransId="{55F159C2-CA7E-46E3-859E-0C837A7B901E}" sibTransId="{4956F212-CC87-402C-BEDB-E1363C8AA606}"/>
    <dgm:cxn modelId="{A0E2B351-9FB5-49D3-9216-D1E56E2BA342}" type="presOf" srcId="{B22883CB-2EA9-4C09-87DF-E6728DE35C25}" destId="{CF60FC59-8417-4ABB-A3CB-CB7A436D7D96}" srcOrd="0" destOrd="0" presId="urn:microsoft.com/office/officeart/2005/8/layout/hProcess9"/>
    <dgm:cxn modelId="{1882B853-17B0-4B4B-8AB2-A02078C953C6}" srcId="{AF7CF49C-B988-492F-BB3C-8304625427B1}" destId="{C8624A74-4033-417B-9407-16AC92D59C46}" srcOrd="0" destOrd="0" parTransId="{B956C501-83ED-4329-8F65-D7C6A0B10936}" sibTransId="{C15A69CD-E602-4AEA-B880-59329D6C34C0}"/>
    <dgm:cxn modelId="{96121C7C-C893-4EB1-B5CB-4CEDE8FA9961}" srcId="{AF7CF49C-B988-492F-BB3C-8304625427B1}" destId="{208F08A2-CB45-49E1-AD18-8CCA7E46BA8C}" srcOrd="5" destOrd="0" parTransId="{9DA6F8AE-4398-42D0-981A-4A5C110086DF}" sibTransId="{AE6C8608-7982-4893-8B1A-087A6922AE52}"/>
    <dgm:cxn modelId="{3BF68B8D-99C6-4121-A9F6-B193B39ADF29}" srcId="{AF7CF49C-B988-492F-BB3C-8304625427B1}" destId="{27C5F065-36DB-4F0C-99BC-8129BDEEBE69}" srcOrd="7" destOrd="0" parTransId="{9B0AC882-21E3-4DCF-B7A2-7099D62956F3}" sibTransId="{3188410A-6E1D-4780-BEAF-02C8DBD3EADA}"/>
    <dgm:cxn modelId="{9B802BA9-7C1D-4013-A6CF-13C33877A3DE}" srcId="{AF7CF49C-B988-492F-BB3C-8304625427B1}" destId="{6E333F29-FCB6-461B-961B-3D3232BE96D3}" srcOrd="2" destOrd="0" parTransId="{F265A54B-7758-4D87-AA1B-B76F368B7F8E}" sibTransId="{00437785-BB0F-403D-85EC-56B5FDB35DD7}"/>
    <dgm:cxn modelId="{2B9242A9-3239-442D-85A5-D591AE58ABFC}" srcId="{AF7CF49C-B988-492F-BB3C-8304625427B1}" destId="{EBBA1A9F-8255-4C5C-8CFC-81AF14CA5407}" srcOrd="1" destOrd="0" parTransId="{E42A6ED2-4B08-4A3D-8A73-EE123BCC1FB8}" sibTransId="{58A7FC7F-BDDD-450F-AA2D-700C761D46E0}"/>
    <dgm:cxn modelId="{232D55AF-4D2A-4383-AB18-1B2E8D4B1FEE}" type="presOf" srcId="{546968E0-3881-4AC4-B7F9-E8368CE8F578}" destId="{01E7CA27-666F-4319-BFD5-1320B6583473}" srcOrd="0" destOrd="0" presId="urn:microsoft.com/office/officeart/2005/8/layout/hProcess9"/>
    <dgm:cxn modelId="{445434B9-6A31-4501-8B34-C5E117E82CB2}" type="presOf" srcId="{AF7CF49C-B988-492F-BB3C-8304625427B1}" destId="{C99E54E2-7CF8-4DE5-A5CC-BA303EB077C7}" srcOrd="0" destOrd="0" presId="urn:microsoft.com/office/officeart/2005/8/layout/hProcess9"/>
    <dgm:cxn modelId="{5A1C13BE-199A-4B22-8B8F-0A1ABBA6EF3B}" type="presOf" srcId="{BB716004-4FE5-4E50-99DD-57B67E362A29}" destId="{3A924517-1AF8-44DB-8BE0-1DB38AAFCF75}" srcOrd="0" destOrd="0" presId="urn:microsoft.com/office/officeart/2005/8/layout/hProcess9"/>
    <dgm:cxn modelId="{1E6B8EEB-805C-4D44-ACCB-846EE844A2A5}" srcId="{AF7CF49C-B988-492F-BB3C-8304625427B1}" destId="{B22883CB-2EA9-4C09-87DF-E6728DE35C25}" srcOrd="6" destOrd="0" parTransId="{B49D6359-9CA0-4BAB-A5F2-779ED436F521}" sibTransId="{FB941049-1B86-4E54-AE72-9170F3350263}"/>
    <dgm:cxn modelId="{699820F9-0046-4904-A12A-F6C76CBA1F9B}" type="presOf" srcId="{C8624A74-4033-417B-9407-16AC92D59C46}" destId="{4FE9C3C9-E1D4-4955-858C-54B659BDE188}" srcOrd="0" destOrd="0" presId="urn:microsoft.com/office/officeart/2005/8/layout/hProcess9"/>
    <dgm:cxn modelId="{7BA96ACD-96D8-4E76-AB42-2C0272769C31}" type="presParOf" srcId="{C99E54E2-7CF8-4DE5-A5CC-BA303EB077C7}" destId="{42F44954-47E4-4070-B022-0E2022B700CD}" srcOrd="0" destOrd="0" presId="urn:microsoft.com/office/officeart/2005/8/layout/hProcess9"/>
    <dgm:cxn modelId="{886CF3F4-E172-418A-AACB-FB40F7451E83}" type="presParOf" srcId="{C99E54E2-7CF8-4DE5-A5CC-BA303EB077C7}" destId="{C4D359E9-FCAF-4520-AD9C-9069ACC52600}" srcOrd="1" destOrd="0" presId="urn:microsoft.com/office/officeart/2005/8/layout/hProcess9"/>
    <dgm:cxn modelId="{20B1D5BB-E695-4672-8EAB-D3097B25CF2C}" type="presParOf" srcId="{C4D359E9-FCAF-4520-AD9C-9069ACC52600}" destId="{4FE9C3C9-E1D4-4955-858C-54B659BDE188}" srcOrd="0" destOrd="0" presId="urn:microsoft.com/office/officeart/2005/8/layout/hProcess9"/>
    <dgm:cxn modelId="{E7A58F62-F765-48AD-835C-23B04BA7F1CD}" type="presParOf" srcId="{C4D359E9-FCAF-4520-AD9C-9069ACC52600}" destId="{8E261715-14C6-4E5E-9FD1-1E6E730FAAB2}" srcOrd="1" destOrd="0" presId="urn:microsoft.com/office/officeart/2005/8/layout/hProcess9"/>
    <dgm:cxn modelId="{CAA2FE77-B58C-4C69-B4E4-38B0805BF8C7}" type="presParOf" srcId="{C4D359E9-FCAF-4520-AD9C-9069ACC52600}" destId="{6FBACAEB-E5DF-4D80-8AB9-E27A89031D45}" srcOrd="2" destOrd="0" presId="urn:microsoft.com/office/officeart/2005/8/layout/hProcess9"/>
    <dgm:cxn modelId="{B81ED45C-544E-4BAC-8226-324473FE3C50}" type="presParOf" srcId="{C4D359E9-FCAF-4520-AD9C-9069ACC52600}" destId="{38E3276C-0008-4C93-BE9F-B3971021F133}" srcOrd="3" destOrd="0" presId="urn:microsoft.com/office/officeart/2005/8/layout/hProcess9"/>
    <dgm:cxn modelId="{97D31A6B-D41A-40C4-92C1-27E8F8A98F7A}" type="presParOf" srcId="{C4D359E9-FCAF-4520-AD9C-9069ACC52600}" destId="{9E50DE76-23A2-4114-9322-3444CAE6BAC2}" srcOrd="4" destOrd="0" presId="urn:microsoft.com/office/officeart/2005/8/layout/hProcess9"/>
    <dgm:cxn modelId="{C913AB00-CE76-46C4-BA81-9999258F6A83}" type="presParOf" srcId="{C4D359E9-FCAF-4520-AD9C-9069ACC52600}" destId="{97161C81-14D8-438C-9D6E-937132AF90CE}" srcOrd="5" destOrd="0" presId="urn:microsoft.com/office/officeart/2005/8/layout/hProcess9"/>
    <dgm:cxn modelId="{6B46958E-E110-4511-AB08-3DC341DA954B}" type="presParOf" srcId="{C4D359E9-FCAF-4520-AD9C-9069ACC52600}" destId="{01E7CA27-666F-4319-BFD5-1320B6583473}" srcOrd="6" destOrd="0" presId="urn:microsoft.com/office/officeart/2005/8/layout/hProcess9"/>
    <dgm:cxn modelId="{4B037A33-1A71-4334-AF7E-E1AFDA2AD8F2}" type="presParOf" srcId="{C4D359E9-FCAF-4520-AD9C-9069ACC52600}" destId="{48DDDA1B-1CAB-4658-AAAA-AA797D8852D1}" srcOrd="7" destOrd="0" presId="urn:microsoft.com/office/officeart/2005/8/layout/hProcess9"/>
    <dgm:cxn modelId="{D390D8A7-BDCC-4E69-A49A-486B933BC1C7}" type="presParOf" srcId="{C4D359E9-FCAF-4520-AD9C-9069ACC52600}" destId="{3A924517-1AF8-44DB-8BE0-1DB38AAFCF75}" srcOrd="8" destOrd="0" presId="urn:microsoft.com/office/officeart/2005/8/layout/hProcess9"/>
    <dgm:cxn modelId="{760571D0-829F-42AA-B2B3-84FBBAFDA779}" type="presParOf" srcId="{C4D359E9-FCAF-4520-AD9C-9069ACC52600}" destId="{98537D7C-F60F-4547-90DE-3B5828EA4EFF}" srcOrd="9" destOrd="0" presId="urn:microsoft.com/office/officeart/2005/8/layout/hProcess9"/>
    <dgm:cxn modelId="{06DEAA29-2EE3-4085-86D4-73595E3021AA}" type="presParOf" srcId="{C4D359E9-FCAF-4520-AD9C-9069ACC52600}" destId="{526476C7-5C8F-42BC-ACD5-5E34D5C8776A}" srcOrd="10" destOrd="0" presId="urn:microsoft.com/office/officeart/2005/8/layout/hProcess9"/>
    <dgm:cxn modelId="{265A5430-807B-41B5-AA4D-0624D062D569}" type="presParOf" srcId="{C4D359E9-FCAF-4520-AD9C-9069ACC52600}" destId="{96C40580-6D04-4899-A8C7-082425D514BD}" srcOrd="11" destOrd="0" presId="urn:microsoft.com/office/officeart/2005/8/layout/hProcess9"/>
    <dgm:cxn modelId="{C8F87742-630F-4783-8998-BFC6191B2E35}" type="presParOf" srcId="{C4D359E9-FCAF-4520-AD9C-9069ACC52600}" destId="{CF60FC59-8417-4ABB-A3CB-CB7A436D7D96}" srcOrd="12" destOrd="0" presId="urn:microsoft.com/office/officeart/2005/8/layout/hProcess9"/>
    <dgm:cxn modelId="{39059517-550C-4A3B-B4C5-18E3ED657904}" type="presParOf" srcId="{C4D359E9-FCAF-4520-AD9C-9069ACC52600}" destId="{5E3002F1-323E-4A11-B9C7-696022F4218D}" srcOrd="13" destOrd="0" presId="urn:microsoft.com/office/officeart/2005/8/layout/hProcess9"/>
    <dgm:cxn modelId="{327A274B-EFF9-4C52-802E-8022E8A9F54A}" type="presParOf" srcId="{C4D359E9-FCAF-4520-AD9C-9069ACC52600}" destId="{0CDFB0F2-5CD7-43CE-AEDE-5CA9979E93FF}" srcOrd="14" destOrd="0" presId="urn:microsoft.com/office/officeart/2005/8/layout/hProcess9"/>
    <dgm:cxn modelId="{6FD31F7F-77DB-4EE5-8B56-7B4EAE9E2A08}" type="presParOf" srcId="{C4D359E9-FCAF-4520-AD9C-9069ACC52600}" destId="{241C5C7B-E384-4D5A-899A-50B3FB25ECA6}" srcOrd="15" destOrd="0" presId="urn:microsoft.com/office/officeart/2005/8/layout/hProcess9"/>
    <dgm:cxn modelId="{623C4871-8056-421C-83D9-7232F7CFFDB8}" type="presParOf" srcId="{C4D359E9-FCAF-4520-AD9C-9069ACC52600}" destId="{7ED2C056-2750-4E82-919D-1B1D15A6B738}" srcOrd="1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0D9DD45-23D7-456B-844A-C496E0C5EB7F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85ACB00-A293-46D4-A1A8-FCCE13768EB7}">
      <dgm:prSet phldrT="[Tekst]"/>
      <dgm:spPr/>
      <dgm:t>
        <a:bodyPr/>
        <a:lstStyle/>
        <a:p>
          <a:r>
            <a:rPr lang="pl-PL" dirty="0"/>
            <a:t>Przedsiębiorca/ </a:t>
          </a:r>
          <a:r>
            <a:rPr lang="pl-PL" dirty="0" err="1"/>
            <a:t>podmniot</a:t>
          </a:r>
          <a:r>
            <a:rPr lang="pl-PL" dirty="0"/>
            <a:t> profesjonalny </a:t>
          </a:r>
        </a:p>
      </dgm:t>
    </dgm:pt>
    <dgm:pt modelId="{214363BD-5F72-4F70-87B7-EC70235B23AB}" type="parTrans" cxnId="{84A97DD5-A45D-4236-94B2-8942915F4347}">
      <dgm:prSet/>
      <dgm:spPr/>
      <dgm:t>
        <a:bodyPr/>
        <a:lstStyle/>
        <a:p>
          <a:endParaRPr lang="pl-PL"/>
        </a:p>
      </dgm:t>
    </dgm:pt>
    <dgm:pt modelId="{63D56A71-C6D6-4820-B9A7-E116F771016F}" type="sibTrans" cxnId="{84A97DD5-A45D-4236-94B2-8942915F4347}">
      <dgm:prSet/>
      <dgm:spPr/>
      <dgm:t>
        <a:bodyPr/>
        <a:lstStyle/>
        <a:p>
          <a:endParaRPr lang="pl-PL"/>
        </a:p>
      </dgm:t>
    </dgm:pt>
    <dgm:pt modelId="{BC92C858-181E-466D-AEAF-6C8BCCE3BE50}">
      <dgm:prSet phldrT="[Tekst]"/>
      <dgm:spPr/>
      <dgm:t>
        <a:bodyPr/>
        <a:lstStyle/>
        <a:p>
          <a:r>
            <a:rPr lang="pl-PL" dirty="0"/>
            <a:t>konsument</a:t>
          </a:r>
          <a:r>
            <a:rPr lang="pl-PL" baseline="0" dirty="0"/>
            <a:t> </a:t>
          </a:r>
          <a:endParaRPr lang="pl-PL" dirty="0"/>
        </a:p>
      </dgm:t>
    </dgm:pt>
    <dgm:pt modelId="{21EAFC70-8C55-4C89-9B1A-65EBC79E2A2B}" type="parTrans" cxnId="{D2F4113F-7CAC-4DFF-AA0A-8F7BF758F1DE}">
      <dgm:prSet/>
      <dgm:spPr/>
      <dgm:t>
        <a:bodyPr/>
        <a:lstStyle/>
        <a:p>
          <a:endParaRPr lang="pl-PL"/>
        </a:p>
      </dgm:t>
    </dgm:pt>
    <dgm:pt modelId="{C8859778-3EDA-41A2-B7EA-EF67022AECCA}" type="sibTrans" cxnId="{D2F4113F-7CAC-4DFF-AA0A-8F7BF758F1DE}">
      <dgm:prSet/>
      <dgm:spPr/>
      <dgm:t>
        <a:bodyPr/>
        <a:lstStyle/>
        <a:p>
          <a:endParaRPr lang="pl-PL"/>
        </a:p>
      </dgm:t>
    </dgm:pt>
    <dgm:pt modelId="{D77DDAF7-D6E1-4E26-9DCD-C537ACF65FFD}" type="pres">
      <dgm:prSet presAssocID="{20D9DD45-23D7-456B-844A-C496E0C5EB7F}" presName="diagram" presStyleCnt="0">
        <dgm:presLayoutVars>
          <dgm:dir/>
          <dgm:resizeHandles val="exact"/>
        </dgm:presLayoutVars>
      </dgm:prSet>
      <dgm:spPr/>
    </dgm:pt>
    <dgm:pt modelId="{065CB514-30AD-4840-BB5D-FC5B4DABF4EA}" type="pres">
      <dgm:prSet presAssocID="{E85ACB00-A293-46D4-A1A8-FCCE13768EB7}" presName="arrow" presStyleLbl="node1" presStyleIdx="0" presStyleCnt="2" custRadScaleRad="119422">
        <dgm:presLayoutVars>
          <dgm:bulletEnabled val="1"/>
        </dgm:presLayoutVars>
      </dgm:prSet>
      <dgm:spPr/>
    </dgm:pt>
    <dgm:pt modelId="{CEBB5299-69A6-425E-8BA9-6DCA0E05E0AE}" type="pres">
      <dgm:prSet presAssocID="{BC92C858-181E-466D-AEAF-6C8BCCE3BE50}" presName="arrow" presStyleLbl="node1" presStyleIdx="1" presStyleCnt="2" custRadScaleRad="120454">
        <dgm:presLayoutVars>
          <dgm:bulletEnabled val="1"/>
        </dgm:presLayoutVars>
      </dgm:prSet>
      <dgm:spPr/>
    </dgm:pt>
  </dgm:ptLst>
  <dgm:cxnLst>
    <dgm:cxn modelId="{BB1DEA18-5B7C-4B58-BE11-AC38A19F9ABA}" type="presOf" srcId="{BC92C858-181E-466D-AEAF-6C8BCCE3BE50}" destId="{CEBB5299-69A6-425E-8BA9-6DCA0E05E0AE}" srcOrd="0" destOrd="0" presId="urn:microsoft.com/office/officeart/2005/8/layout/arrow5"/>
    <dgm:cxn modelId="{D2F4113F-7CAC-4DFF-AA0A-8F7BF758F1DE}" srcId="{20D9DD45-23D7-456B-844A-C496E0C5EB7F}" destId="{BC92C858-181E-466D-AEAF-6C8BCCE3BE50}" srcOrd="1" destOrd="0" parTransId="{21EAFC70-8C55-4C89-9B1A-65EBC79E2A2B}" sibTransId="{C8859778-3EDA-41A2-B7EA-EF67022AECCA}"/>
    <dgm:cxn modelId="{C6E3D942-9C6E-4765-A3BE-D584E03D488C}" type="presOf" srcId="{E85ACB00-A293-46D4-A1A8-FCCE13768EB7}" destId="{065CB514-30AD-4840-BB5D-FC5B4DABF4EA}" srcOrd="0" destOrd="0" presId="urn:microsoft.com/office/officeart/2005/8/layout/arrow5"/>
    <dgm:cxn modelId="{E9276A65-283F-419B-9FDF-AAB92ABA7017}" type="presOf" srcId="{20D9DD45-23D7-456B-844A-C496E0C5EB7F}" destId="{D77DDAF7-D6E1-4E26-9DCD-C537ACF65FFD}" srcOrd="0" destOrd="0" presId="urn:microsoft.com/office/officeart/2005/8/layout/arrow5"/>
    <dgm:cxn modelId="{84A97DD5-A45D-4236-94B2-8942915F4347}" srcId="{20D9DD45-23D7-456B-844A-C496E0C5EB7F}" destId="{E85ACB00-A293-46D4-A1A8-FCCE13768EB7}" srcOrd="0" destOrd="0" parTransId="{214363BD-5F72-4F70-87B7-EC70235B23AB}" sibTransId="{63D56A71-C6D6-4820-B9A7-E116F771016F}"/>
    <dgm:cxn modelId="{346564A3-315C-4DB2-8353-29DA271BC5EE}" type="presParOf" srcId="{D77DDAF7-D6E1-4E26-9DCD-C537ACF65FFD}" destId="{065CB514-30AD-4840-BB5D-FC5B4DABF4EA}" srcOrd="0" destOrd="0" presId="urn:microsoft.com/office/officeart/2005/8/layout/arrow5"/>
    <dgm:cxn modelId="{4ED1E8AB-4075-4E28-96B2-C557D25450CD}" type="presParOf" srcId="{D77DDAF7-D6E1-4E26-9DCD-C537ACF65FFD}" destId="{CEBB5299-69A6-425E-8BA9-6DCA0E05E0AE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9982AB-F635-4B5B-A425-EFB8FD975D2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B70E184-A058-4DEF-AA2B-829A17D9F510}">
      <dgm:prSet phldrT="[Tekst]"/>
      <dgm:spPr/>
      <dgm:t>
        <a:bodyPr/>
        <a:lstStyle/>
        <a:p>
          <a:r>
            <a:rPr lang="pl-PL" dirty="0"/>
            <a:t>uczciwe zasady konkurencji,</a:t>
          </a:r>
        </a:p>
      </dgm:t>
    </dgm:pt>
    <dgm:pt modelId="{8F912415-B324-49C7-8877-0742917935C1}" type="parTrans" cxnId="{0140206C-FACB-468B-8246-B1AE1A6A800F}">
      <dgm:prSet/>
      <dgm:spPr/>
      <dgm:t>
        <a:bodyPr/>
        <a:lstStyle/>
        <a:p>
          <a:endParaRPr lang="pl-PL"/>
        </a:p>
      </dgm:t>
    </dgm:pt>
    <dgm:pt modelId="{EF17CDD0-29BF-463D-A9EE-FB0817E83BCD}" type="sibTrans" cxnId="{0140206C-FACB-468B-8246-B1AE1A6A800F}">
      <dgm:prSet/>
      <dgm:spPr/>
      <dgm:t>
        <a:bodyPr/>
        <a:lstStyle/>
        <a:p>
          <a:endParaRPr lang="pl-PL"/>
        </a:p>
      </dgm:t>
    </dgm:pt>
    <dgm:pt modelId="{B42B23BF-88F3-4F43-AC98-A09979A73119}">
      <dgm:prSet phldrT="[Tekst]"/>
      <dgm:spPr/>
      <dgm:t>
        <a:bodyPr/>
        <a:lstStyle/>
        <a:p>
          <a:r>
            <a:rPr lang="pl-PL" dirty="0"/>
            <a:t>Ochrona</a:t>
          </a:r>
        </a:p>
        <a:p>
          <a:r>
            <a:rPr lang="pl-PL" dirty="0"/>
            <a:t>instytucjonalna</a:t>
          </a:r>
        </a:p>
      </dgm:t>
    </dgm:pt>
    <dgm:pt modelId="{F8C18A6E-8D2B-4659-916A-926515F083B8}" type="parTrans" cxnId="{503373B5-6F12-46F8-8E65-7700080D8B60}">
      <dgm:prSet/>
      <dgm:spPr/>
      <dgm:t>
        <a:bodyPr/>
        <a:lstStyle/>
        <a:p>
          <a:endParaRPr lang="pl-PL"/>
        </a:p>
      </dgm:t>
    </dgm:pt>
    <dgm:pt modelId="{D14D63C8-9334-4800-BB68-2C90451674D8}" type="sibTrans" cxnId="{503373B5-6F12-46F8-8E65-7700080D8B60}">
      <dgm:prSet/>
      <dgm:spPr/>
      <dgm:t>
        <a:bodyPr/>
        <a:lstStyle/>
        <a:p>
          <a:endParaRPr lang="pl-PL"/>
        </a:p>
      </dgm:t>
    </dgm:pt>
    <dgm:pt modelId="{984800B8-2672-40CE-A6E3-218BB0A5E893}">
      <dgm:prSet phldrT="[Tekst]"/>
      <dgm:spPr/>
      <dgm:t>
        <a:bodyPr/>
        <a:lstStyle/>
        <a:p>
          <a:r>
            <a:rPr lang="pl-PL" dirty="0"/>
            <a:t>zwalczanie nieuczciwych praktyk stosowanych przez przedsiębiorców</a:t>
          </a:r>
        </a:p>
      </dgm:t>
    </dgm:pt>
    <dgm:pt modelId="{D45ECD23-5482-4383-A2BA-2746A7F363FD}" type="parTrans" cxnId="{1FDA0E93-C1E3-4E21-B4F4-F1E4899CF5AC}">
      <dgm:prSet/>
      <dgm:spPr/>
      <dgm:t>
        <a:bodyPr/>
        <a:lstStyle/>
        <a:p>
          <a:endParaRPr lang="pl-PL"/>
        </a:p>
      </dgm:t>
    </dgm:pt>
    <dgm:pt modelId="{31C29283-23DD-4C43-BD5A-0E12622B9132}" type="sibTrans" cxnId="{1FDA0E93-C1E3-4E21-B4F4-F1E4899CF5AC}">
      <dgm:prSet/>
      <dgm:spPr/>
      <dgm:t>
        <a:bodyPr/>
        <a:lstStyle/>
        <a:p>
          <a:endParaRPr lang="pl-PL"/>
        </a:p>
      </dgm:t>
    </dgm:pt>
    <dgm:pt modelId="{EC8CF974-9536-40EC-9B59-0DD19CFA62FC}">
      <dgm:prSet phldrT="[Tekst]"/>
      <dgm:spPr/>
      <dgm:t>
        <a:bodyPr/>
        <a:lstStyle/>
        <a:p>
          <a:r>
            <a:rPr lang="pl-PL" dirty="0"/>
            <a:t>Zapewnienie ochrony podmiotom indywidualnym oraz zbiorowym</a:t>
          </a:r>
        </a:p>
      </dgm:t>
    </dgm:pt>
    <dgm:pt modelId="{6DC8DD1C-8F24-4FDD-A7AD-DD9B457178E1}" type="parTrans" cxnId="{1EA36A85-9A84-4E3B-9931-68247F60A56D}">
      <dgm:prSet/>
      <dgm:spPr/>
      <dgm:t>
        <a:bodyPr/>
        <a:lstStyle/>
        <a:p>
          <a:endParaRPr lang="pl-PL"/>
        </a:p>
      </dgm:t>
    </dgm:pt>
    <dgm:pt modelId="{F38CD994-E53F-4775-B72E-BD59CDF1BDA1}" type="sibTrans" cxnId="{1EA36A85-9A84-4E3B-9931-68247F60A56D}">
      <dgm:prSet/>
      <dgm:spPr/>
      <dgm:t>
        <a:bodyPr/>
        <a:lstStyle/>
        <a:p>
          <a:endParaRPr lang="pl-PL"/>
        </a:p>
      </dgm:t>
    </dgm:pt>
    <dgm:pt modelId="{13267971-916B-4275-8806-499CE0F71934}" type="pres">
      <dgm:prSet presAssocID="{6B9982AB-F635-4B5B-A425-EFB8FD975D2D}" presName="diagram" presStyleCnt="0">
        <dgm:presLayoutVars>
          <dgm:dir/>
          <dgm:resizeHandles val="exact"/>
        </dgm:presLayoutVars>
      </dgm:prSet>
      <dgm:spPr/>
    </dgm:pt>
    <dgm:pt modelId="{BCF9EBEC-4C76-4933-B2E0-0D4D754AD67A}" type="pres">
      <dgm:prSet presAssocID="{DB70E184-A058-4DEF-AA2B-829A17D9F510}" presName="node" presStyleLbl="node1" presStyleIdx="0" presStyleCnt="4">
        <dgm:presLayoutVars>
          <dgm:bulletEnabled val="1"/>
        </dgm:presLayoutVars>
      </dgm:prSet>
      <dgm:spPr/>
    </dgm:pt>
    <dgm:pt modelId="{92A7334A-C961-4390-AE77-C9BFAE6294A7}" type="pres">
      <dgm:prSet presAssocID="{EF17CDD0-29BF-463D-A9EE-FB0817E83BCD}" presName="sibTrans" presStyleCnt="0"/>
      <dgm:spPr/>
    </dgm:pt>
    <dgm:pt modelId="{2DA08464-BDFF-45FF-A8B2-9D185526FCAA}" type="pres">
      <dgm:prSet presAssocID="{B42B23BF-88F3-4F43-AC98-A09979A73119}" presName="node" presStyleLbl="node1" presStyleIdx="1" presStyleCnt="4">
        <dgm:presLayoutVars>
          <dgm:bulletEnabled val="1"/>
        </dgm:presLayoutVars>
      </dgm:prSet>
      <dgm:spPr/>
    </dgm:pt>
    <dgm:pt modelId="{A2670CFF-231F-4C28-8E3C-BB5646AC51B0}" type="pres">
      <dgm:prSet presAssocID="{D14D63C8-9334-4800-BB68-2C90451674D8}" presName="sibTrans" presStyleCnt="0"/>
      <dgm:spPr/>
    </dgm:pt>
    <dgm:pt modelId="{F2A34887-ABCC-4589-904D-6E2047555C43}" type="pres">
      <dgm:prSet presAssocID="{984800B8-2672-40CE-A6E3-218BB0A5E893}" presName="node" presStyleLbl="node1" presStyleIdx="2" presStyleCnt="4">
        <dgm:presLayoutVars>
          <dgm:bulletEnabled val="1"/>
        </dgm:presLayoutVars>
      </dgm:prSet>
      <dgm:spPr/>
    </dgm:pt>
    <dgm:pt modelId="{84ACFA48-3353-4A54-889C-D64E683DE849}" type="pres">
      <dgm:prSet presAssocID="{31C29283-23DD-4C43-BD5A-0E12622B9132}" presName="sibTrans" presStyleCnt="0"/>
      <dgm:spPr/>
    </dgm:pt>
    <dgm:pt modelId="{09C95041-02D6-4132-90EC-5DA4357918A6}" type="pres">
      <dgm:prSet presAssocID="{EC8CF974-9536-40EC-9B59-0DD19CFA62FC}" presName="node" presStyleLbl="node1" presStyleIdx="3" presStyleCnt="4">
        <dgm:presLayoutVars>
          <dgm:bulletEnabled val="1"/>
        </dgm:presLayoutVars>
      </dgm:prSet>
      <dgm:spPr/>
    </dgm:pt>
  </dgm:ptLst>
  <dgm:cxnLst>
    <dgm:cxn modelId="{463E0808-24D8-4582-8EFE-E953DA24AA1C}" type="presOf" srcId="{EC8CF974-9536-40EC-9B59-0DD19CFA62FC}" destId="{09C95041-02D6-4132-90EC-5DA4357918A6}" srcOrd="0" destOrd="0" presId="urn:microsoft.com/office/officeart/2005/8/layout/default"/>
    <dgm:cxn modelId="{AB866A1E-B359-43BB-9504-3AA8FDD059B3}" type="presOf" srcId="{B42B23BF-88F3-4F43-AC98-A09979A73119}" destId="{2DA08464-BDFF-45FF-A8B2-9D185526FCAA}" srcOrd="0" destOrd="0" presId="urn:microsoft.com/office/officeart/2005/8/layout/default"/>
    <dgm:cxn modelId="{0140206C-FACB-468B-8246-B1AE1A6A800F}" srcId="{6B9982AB-F635-4B5B-A425-EFB8FD975D2D}" destId="{DB70E184-A058-4DEF-AA2B-829A17D9F510}" srcOrd="0" destOrd="0" parTransId="{8F912415-B324-49C7-8877-0742917935C1}" sibTransId="{EF17CDD0-29BF-463D-A9EE-FB0817E83BCD}"/>
    <dgm:cxn modelId="{EF4B3A7A-A522-4416-BACE-5ECA943163DD}" type="presOf" srcId="{6B9982AB-F635-4B5B-A425-EFB8FD975D2D}" destId="{13267971-916B-4275-8806-499CE0F71934}" srcOrd="0" destOrd="0" presId="urn:microsoft.com/office/officeart/2005/8/layout/default"/>
    <dgm:cxn modelId="{54533B7E-784A-4747-8CC3-9A47307DD649}" type="presOf" srcId="{DB70E184-A058-4DEF-AA2B-829A17D9F510}" destId="{BCF9EBEC-4C76-4933-B2E0-0D4D754AD67A}" srcOrd="0" destOrd="0" presId="urn:microsoft.com/office/officeart/2005/8/layout/default"/>
    <dgm:cxn modelId="{1EA36A85-9A84-4E3B-9931-68247F60A56D}" srcId="{6B9982AB-F635-4B5B-A425-EFB8FD975D2D}" destId="{EC8CF974-9536-40EC-9B59-0DD19CFA62FC}" srcOrd="3" destOrd="0" parTransId="{6DC8DD1C-8F24-4FDD-A7AD-DD9B457178E1}" sibTransId="{F38CD994-E53F-4775-B72E-BD59CDF1BDA1}"/>
    <dgm:cxn modelId="{1FDA0E93-C1E3-4E21-B4F4-F1E4899CF5AC}" srcId="{6B9982AB-F635-4B5B-A425-EFB8FD975D2D}" destId="{984800B8-2672-40CE-A6E3-218BB0A5E893}" srcOrd="2" destOrd="0" parTransId="{D45ECD23-5482-4383-A2BA-2746A7F363FD}" sibTransId="{31C29283-23DD-4C43-BD5A-0E12622B9132}"/>
    <dgm:cxn modelId="{503373B5-6F12-46F8-8E65-7700080D8B60}" srcId="{6B9982AB-F635-4B5B-A425-EFB8FD975D2D}" destId="{B42B23BF-88F3-4F43-AC98-A09979A73119}" srcOrd="1" destOrd="0" parTransId="{F8C18A6E-8D2B-4659-916A-926515F083B8}" sibTransId="{D14D63C8-9334-4800-BB68-2C90451674D8}"/>
    <dgm:cxn modelId="{2BAA3BFE-1A8B-4A2F-B0C9-3F8C0BA797E0}" type="presOf" srcId="{984800B8-2672-40CE-A6E3-218BB0A5E893}" destId="{F2A34887-ABCC-4589-904D-6E2047555C43}" srcOrd="0" destOrd="0" presId="urn:microsoft.com/office/officeart/2005/8/layout/default"/>
    <dgm:cxn modelId="{1BE2EAFF-8D7E-486E-9A0A-54526CFA7E72}" type="presParOf" srcId="{13267971-916B-4275-8806-499CE0F71934}" destId="{BCF9EBEC-4C76-4933-B2E0-0D4D754AD67A}" srcOrd="0" destOrd="0" presId="urn:microsoft.com/office/officeart/2005/8/layout/default"/>
    <dgm:cxn modelId="{690AE93C-26E7-4BD4-8DFF-70368B82D372}" type="presParOf" srcId="{13267971-916B-4275-8806-499CE0F71934}" destId="{92A7334A-C961-4390-AE77-C9BFAE6294A7}" srcOrd="1" destOrd="0" presId="urn:microsoft.com/office/officeart/2005/8/layout/default"/>
    <dgm:cxn modelId="{57E0416B-D744-4EBB-82B7-63A906968517}" type="presParOf" srcId="{13267971-916B-4275-8806-499CE0F71934}" destId="{2DA08464-BDFF-45FF-A8B2-9D185526FCAA}" srcOrd="2" destOrd="0" presId="urn:microsoft.com/office/officeart/2005/8/layout/default"/>
    <dgm:cxn modelId="{4D633789-F534-4900-BD42-3E59A34BEF4A}" type="presParOf" srcId="{13267971-916B-4275-8806-499CE0F71934}" destId="{A2670CFF-231F-4C28-8E3C-BB5646AC51B0}" srcOrd="3" destOrd="0" presId="urn:microsoft.com/office/officeart/2005/8/layout/default"/>
    <dgm:cxn modelId="{8F8D3E04-EAB2-4BFF-B5B8-68BFC604B5DE}" type="presParOf" srcId="{13267971-916B-4275-8806-499CE0F71934}" destId="{F2A34887-ABCC-4589-904D-6E2047555C43}" srcOrd="4" destOrd="0" presId="urn:microsoft.com/office/officeart/2005/8/layout/default"/>
    <dgm:cxn modelId="{36A77EB8-8713-4012-81D1-CC924E4D85EB}" type="presParOf" srcId="{13267971-916B-4275-8806-499CE0F71934}" destId="{84ACFA48-3353-4A54-889C-D64E683DE849}" srcOrd="5" destOrd="0" presId="urn:microsoft.com/office/officeart/2005/8/layout/default"/>
    <dgm:cxn modelId="{695B0B7F-3B66-4D6A-890A-FF0F21BADB7C}" type="presParOf" srcId="{13267971-916B-4275-8806-499CE0F71934}" destId="{09C95041-02D6-4132-90EC-5DA4357918A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B9982AB-F635-4B5B-A425-EFB8FD975D2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B70E184-A058-4DEF-AA2B-829A17D9F510}">
      <dgm:prSet phldrT="[Tekst]"/>
      <dgm:spPr/>
      <dgm:t>
        <a:bodyPr/>
        <a:lstStyle/>
        <a:p>
          <a:r>
            <a:rPr lang="pl-PL" dirty="0"/>
            <a:t>Kształtowanie polityki państwa</a:t>
          </a:r>
        </a:p>
      </dgm:t>
    </dgm:pt>
    <dgm:pt modelId="{8F912415-B324-49C7-8877-0742917935C1}" type="parTrans" cxnId="{0140206C-FACB-468B-8246-B1AE1A6A800F}">
      <dgm:prSet/>
      <dgm:spPr/>
      <dgm:t>
        <a:bodyPr/>
        <a:lstStyle/>
        <a:p>
          <a:endParaRPr lang="pl-PL"/>
        </a:p>
      </dgm:t>
    </dgm:pt>
    <dgm:pt modelId="{EF17CDD0-29BF-463D-A9EE-FB0817E83BCD}" type="sibTrans" cxnId="{0140206C-FACB-468B-8246-B1AE1A6A800F}">
      <dgm:prSet/>
      <dgm:spPr/>
      <dgm:t>
        <a:bodyPr/>
        <a:lstStyle/>
        <a:p>
          <a:endParaRPr lang="pl-PL"/>
        </a:p>
      </dgm:t>
    </dgm:pt>
    <dgm:pt modelId="{B42B23BF-88F3-4F43-AC98-A09979A73119}">
      <dgm:prSet phldrT="[Tekst]"/>
      <dgm:spPr/>
      <dgm:t>
        <a:bodyPr/>
        <a:lstStyle/>
        <a:p>
          <a:r>
            <a:rPr lang="pl-PL" dirty="0"/>
            <a:t>Przygotowywanie i opiniowanie projektów aktów prawnych</a:t>
          </a:r>
        </a:p>
      </dgm:t>
    </dgm:pt>
    <dgm:pt modelId="{F8C18A6E-8D2B-4659-916A-926515F083B8}" type="parTrans" cxnId="{503373B5-6F12-46F8-8E65-7700080D8B60}">
      <dgm:prSet/>
      <dgm:spPr/>
      <dgm:t>
        <a:bodyPr/>
        <a:lstStyle/>
        <a:p>
          <a:endParaRPr lang="pl-PL"/>
        </a:p>
      </dgm:t>
    </dgm:pt>
    <dgm:pt modelId="{D14D63C8-9334-4800-BB68-2C90451674D8}" type="sibTrans" cxnId="{503373B5-6F12-46F8-8E65-7700080D8B60}">
      <dgm:prSet/>
      <dgm:spPr/>
      <dgm:t>
        <a:bodyPr/>
        <a:lstStyle/>
        <a:p>
          <a:endParaRPr lang="pl-PL"/>
        </a:p>
      </dgm:t>
    </dgm:pt>
    <dgm:pt modelId="{984800B8-2672-40CE-A6E3-218BB0A5E893}">
      <dgm:prSet phldrT="[Tekst]"/>
      <dgm:spPr/>
      <dgm:t>
        <a:bodyPr/>
        <a:lstStyle/>
        <a:p>
          <a:r>
            <a:rPr lang="pl-PL" dirty="0"/>
            <a:t>Podejmowanie działań w zakresie informowania i edukacji konsumentów</a:t>
          </a:r>
        </a:p>
      </dgm:t>
    </dgm:pt>
    <dgm:pt modelId="{D45ECD23-5482-4383-A2BA-2746A7F363FD}" type="parTrans" cxnId="{1FDA0E93-C1E3-4E21-B4F4-F1E4899CF5AC}">
      <dgm:prSet/>
      <dgm:spPr/>
      <dgm:t>
        <a:bodyPr/>
        <a:lstStyle/>
        <a:p>
          <a:endParaRPr lang="pl-PL"/>
        </a:p>
      </dgm:t>
    </dgm:pt>
    <dgm:pt modelId="{31C29283-23DD-4C43-BD5A-0E12622B9132}" type="sibTrans" cxnId="{1FDA0E93-C1E3-4E21-B4F4-F1E4899CF5AC}">
      <dgm:prSet/>
      <dgm:spPr/>
      <dgm:t>
        <a:bodyPr/>
        <a:lstStyle/>
        <a:p>
          <a:endParaRPr lang="pl-PL"/>
        </a:p>
      </dgm:t>
    </dgm:pt>
    <dgm:pt modelId="{EC8CF974-9536-40EC-9B59-0DD19CFA62FC}">
      <dgm:prSet phldrT="[Tekst]"/>
      <dgm:spPr/>
      <dgm:t>
        <a:bodyPr/>
        <a:lstStyle/>
        <a:p>
          <a:r>
            <a:rPr lang="pl-PL" dirty="0"/>
            <a:t>Ustalanie norm, kontrola jakości, kontrola bezpieczeństwa</a:t>
          </a:r>
        </a:p>
      </dgm:t>
    </dgm:pt>
    <dgm:pt modelId="{6DC8DD1C-8F24-4FDD-A7AD-DD9B457178E1}" type="parTrans" cxnId="{1EA36A85-9A84-4E3B-9931-68247F60A56D}">
      <dgm:prSet/>
      <dgm:spPr/>
      <dgm:t>
        <a:bodyPr/>
        <a:lstStyle/>
        <a:p>
          <a:endParaRPr lang="pl-PL"/>
        </a:p>
      </dgm:t>
    </dgm:pt>
    <dgm:pt modelId="{F38CD994-E53F-4775-B72E-BD59CDF1BDA1}" type="sibTrans" cxnId="{1EA36A85-9A84-4E3B-9931-68247F60A56D}">
      <dgm:prSet/>
      <dgm:spPr/>
      <dgm:t>
        <a:bodyPr/>
        <a:lstStyle/>
        <a:p>
          <a:endParaRPr lang="pl-PL"/>
        </a:p>
      </dgm:t>
    </dgm:pt>
    <dgm:pt modelId="{E9BE0FDD-2352-47BE-9C0B-A17124D0102D}">
      <dgm:prSet phldrT="[Tekst]"/>
      <dgm:spPr/>
      <dgm:t>
        <a:bodyPr/>
        <a:lstStyle/>
        <a:p>
          <a:r>
            <a:rPr lang="pl-PL" dirty="0"/>
            <a:t>Opracowywanie i przeprowadzanie testów weryfikacji i bezpieczeństwa produktów</a:t>
          </a:r>
        </a:p>
      </dgm:t>
    </dgm:pt>
    <dgm:pt modelId="{679EB465-A10C-4549-B321-2A949575D2B1}" type="parTrans" cxnId="{F497C122-1A47-4910-91E5-CC042FDF7331}">
      <dgm:prSet/>
      <dgm:spPr/>
      <dgm:t>
        <a:bodyPr/>
        <a:lstStyle/>
        <a:p>
          <a:endParaRPr lang="pl-PL"/>
        </a:p>
      </dgm:t>
    </dgm:pt>
    <dgm:pt modelId="{DD7E2841-10D1-48B0-AEBD-B81C22825979}" type="sibTrans" cxnId="{F497C122-1A47-4910-91E5-CC042FDF7331}">
      <dgm:prSet/>
      <dgm:spPr/>
      <dgm:t>
        <a:bodyPr/>
        <a:lstStyle/>
        <a:p>
          <a:endParaRPr lang="pl-PL"/>
        </a:p>
      </dgm:t>
    </dgm:pt>
    <dgm:pt modelId="{A6FC819E-9C81-473C-9AF2-212A32C02D3D}">
      <dgm:prSet phldrT="[Tekst]"/>
      <dgm:spPr/>
      <dgm:t>
        <a:bodyPr/>
        <a:lstStyle/>
        <a:p>
          <a:r>
            <a:rPr lang="pl-PL" dirty="0"/>
            <a:t>Współpraca z organizacjami konsumenckimi</a:t>
          </a:r>
        </a:p>
      </dgm:t>
    </dgm:pt>
    <dgm:pt modelId="{158D834B-7B70-4897-BCFA-1AC22DE26AB7}" type="parTrans" cxnId="{F5159E42-C528-4911-B470-7F2DAA47AD43}">
      <dgm:prSet/>
      <dgm:spPr/>
      <dgm:t>
        <a:bodyPr/>
        <a:lstStyle/>
        <a:p>
          <a:endParaRPr lang="pl-PL"/>
        </a:p>
      </dgm:t>
    </dgm:pt>
    <dgm:pt modelId="{2014AC4D-ED73-4C63-A6CA-0509DCF47AE5}" type="sibTrans" cxnId="{F5159E42-C528-4911-B470-7F2DAA47AD43}">
      <dgm:prSet/>
      <dgm:spPr/>
      <dgm:t>
        <a:bodyPr/>
        <a:lstStyle/>
        <a:p>
          <a:endParaRPr lang="pl-PL"/>
        </a:p>
      </dgm:t>
    </dgm:pt>
    <dgm:pt modelId="{957F4C71-4328-4D69-82F2-BFF1744BE049}">
      <dgm:prSet phldrT="[Tekst]"/>
      <dgm:spPr/>
      <dgm:t>
        <a:bodyPr/>
        <a:lstStyle/>
        <a:p>
          <a:r>
            <a:rPr lang="pl-PL" dirty="0"/>
            <a:t>Rozwiązywanie sporów zbiorowych</a:t>
          </a:r>
        </a:p>
      </dgm:t>
    </dgm:pt>
    <dgm:pt modelId="{52A4CEA0-94D7-4D58-A868-AD3E77A38FAA}" type="parTrans" cxnId="{C2420AFA-1F35-4912-8F6C-66D3714EA9C4}">
      <dgm:prSet/>
      <dgm:spPr/>
      <dgm:t>
        <a:bodyPr/>
        <a:lstStyle/>
        <a:p>
          <a:endParaRPr lang="pl-PL"/>
        </a:p>
      </dgm:t>
    </dgm:pt>
    <dgm:pt modelId="{A0A96905-5621-4718-A6A1-8FB51E2C61AF}" type="sibTrans" cxnId="{C2420AFA-1F35-4912-8F6C-66D3714EA9C4}">
      <dgm:prSet/>
      <dgm:spPr/>
      <dgm:t>
        <a:bodyPr/>
        <a:lstStyle/>
        <a:p>
          <a:endParaRPr lang="pl-PL"/>
        </a:p>
      </dgm:t>
    </dgm:pt>
    <dgm:pt modelId="{297A6870-4B74-4886-8FD2-E60822841B31}">
      <dgm:prSet phldrT="[Tekst]"/>
      <dgm:spPr/>
      <dgm:t>
        <a:bodyPr/>
        <a:lstStyle/>
        <a:p>
          <a:r>
            <a:rPr lang="pl-PL"/>
            <a:t>Pomoc prawna dla konsumentów indywidualnych, pozasądowe rozpatrywanie sporów</a:t>
          </a:r>
          <a:endParaRPr lang="pl-PL" dirty="0"/>
        </a:p>
      </dgm:t>
    </dgm:pt>
    <dgm:pt modelId="{70A539F3-17A2-4F0B-A345-56CD03B93090}" type="parTrans" cxnId="{95AD7DBB-27FE-4363-B8EE-BDFEF5DA0AE8}">
      <dgm:prSet/>
      <dgm:spPr/>
      <dgm:t>
        <a:bodyPr/>
        <a:lstStyle/>
        <a:p>
          <a:endParaRPr lang="pl-PL"/>
        </a:p>
      </dgm:t>
    </dgm:pt>
    <dgm:pt modelId="{379BE9AC-2D06-45EE-A3BC-115B3D470A5F}" type="sibTrans" cxnId="{95AD7DBB-27FE-4363-B8EE-BDFEF5DA0AE8}">
      <dgm:prSet/>
      <dgm:spPr/>
      <dgm:t>
        <a:bodyPr/>
        <a:lstStyle/>
        <a:p>
          <a:endParaRPr lang="pl-PL"/>
        </a:p>
      </dgm:t>
    </dgm:pt>
    <dgm:pt modelId="{13267971-916B-4275-8806-499CE0F71934}" type="pres">
      <dgm:prSet presAssocID="{6B9982AB-F635-4B5B-A425-EFB8FD975D2D}" presName="diagram" presStyleCnt="0">
        <dgm:presLayoutVars>
          <dgm:dir/>
          <dgm:resizeHandles val="exact"/>
        </dgm:presLayoutVars>
      </dgm:prSet>
      <dgm:spPr/>
    </dgm:pt>
    <dgm:pt modelId="{BCF9EBEC-4C76-4933-B2E0-0D4D754AD67A}" type="pres">
      <dgm:prSet presAssocID="{DB70E184-A058-4DEF-AA2B-829A17D9F510}" presName="node" presStyleLbl="node1" presStyleIdx="0" presStyleCnt="8">
        <dgm:presLayoutVars>
          <dgm:bulletEnabled val="1"/>
        </dgm:presLayoutVars>
      </dgm:prSet>
      <dgm:spPr/>
    </dgm:pt>
    <dgm:pt modelId="{92A7334A-C961-4390-AE77-C9BFAE6294A7}" type="pres">
      <dgm:prSet presAssocID="{EF17CDD0-29BF-463D-A9EE-FB0817E83BCD}" presName="sibTrans" presStyleCnt="0"/>
      <dgm:spPr/>
    </dgm:pt>
    <dgm:pt modelId="{2DA08464-BDFF-45FF-A8B2-9D185526FCAA}" type="pres">
      <dgm:prSet presAssocID="{B42B23BF-88F3-4F43-AC98-A09979A73119}" presName="node" presStyleLbl="node1" presStyleIdx="1" presStyleCnt="8">
        <dgm:presLayoutVars>
          <dgm:bulletEnabled val="1"/>
        </dgm:presLayoutVars>
      </dgm:prSet>
      <dgm:spPr/>
    </dgm:pt>
    <dgm:pt modelId="{A2670CFF-231F-4C28-8E3C-BB5646AC51B0}" type="pres">
      <dgm:prSet presAssocID="{D14D63C8-9334-4800-BB68-2C90451674D8}" presName="sibTrans" presStyleCnt="0"/>
      <dgm:spPr/>
    </dgm:pt>
    <dgm:pt modelId="{F2A34887-ABCC-4589-904D-6E2047555C43}" type="pres">
      <dgm:prSet presAssocID="{984800B8-2672-40CE-A6E3-218BB0A5E893}" presName="node" presStyleLbl="node1" presStyleIdx="2" presStyleCnt="8">
        <dgm:presLayoutVars>
          <dgm:bulletEnabled val="1"/>
        </dgm:presLayoutVars>
      </dgm:prSet>
      <dgm:spPr/>
    </dgm:pt>
    <dgm:pt modelId="{84ACFA48-3353-4A54-889C-D64E683DE849}" type="pres">
      <dgm:prSet presAssocID="{31C29283-23DD-4C43-BD5A-0E12622B9132}" presName="sibTrans" presStyleCnt="0"/>
      <dgm:spPr/>
    </dgm:pt>
    <dgm:pt modelId="{09C95041-02D6-4132-90EC-5DA4357918A6}" type="pres">
      <dgm:prSet presAssocID="{EC8CF974-9536-40EC-9B59-0DD19CFA62FC}" presName="node" presStyleLbl="node1" presStyleIdx="3" presStyleCnt="8">
        <dgm:presLayoutVars>
          <dgm:bulletEnabled val="1"/>
        </dgm:presLayoutVars>
      </dgm:prSet>
      <dgm:spPr/>
    </dgm:pt>
    <dgm:pt modelId="{45F38332-1104-4C2C-9CA6-AC0BB5A3FE6E}" type="pres">
      <dgm:prSet presAssocID="{F38CD994-E53F-4775-B72E-BD59CDF1BDA1}" presName="sibTrans" presStyleCnt="0"/>
      <dgm:spPr/>
    </dgm:pt>
    <dgm:pt modelId="{3C1A7C25-5463-4698-AEE4-EE77FC312B4B}" type="pres">
      <dgm:prSet presAssocID="{E9BE0FDD-2352-47BE-9C0B-A17124D0102D}" presName="node" presStyleLbl="node1" presStyleIdx="4" presStyleCnt="8">
        <dgm:presLayoutVars>
          <dgm:bulletEnabled val="1"/>
        </dgm:presLayoutVars>
      </dgm:prSet>
      <dgm:spPr/>
    </dgm:pt>
    <dgm:pt modelId="{555FDE5B-8BBA-4BBA-8A15-27081B90EA56}" type="pres">
      <dgm:prSet presAssocID="{DD7E2841-10D1-48B0-AEBD-B81C22825979}" presName="sibTrans" presStyleCnt="0"/>
      <dgm:spPr/>
    </dgm:pt>
    <dgm:pt modelId="{F82AB780-E5CA-461F-B19F-B676045B0DDC}" type="pres">
      <dgm:prSet presAssocID="{957F4C71-4328-4D69-82F2-BFF1744BE049}" presName="node" presStyleLbl="node1" presStyleIdx="5" presStyleCnt="8">
        <dgm:presLayoutVars>
          <dgm:bulletEnabled val="1"/>
        </dgm:presLayoutVars>
      </dgm:prSet>
      <dgm:spPr/>
    </dgm:pt>
    <dgm:pt modelId="{C5A79ADB-60DD-4053-BB1A-9BB671C4D25F}" type="pres">
      <dgm:prSet presAssocID="{A0A96905-5621-4718-A6A1-8FB51E2C61AF}" presName="sibTrans" presStyleCnt="0"/>
      <dgm:spPr/>
    </dgm:pt>
    <dgm:pt modelId="{B25C8950-B8C4-4F68-9335-6A7B8BCFA085}" type="pres">
      <dgm:prSet presAssocID="{297A6870-4B74-4886-8FD2-E60822841B31}" presName="node" presStyleLbl="node1" presStyleIdx="6" presStyleCnt="8">
        <dgm:presLayoutVars>
          <dgm:bulletEnabled val="1"/>
        </dgm:presLayoutVars>
      </dgm:prSet>
      <dgm:spPr/>
    </dgm:pt>
    <dgm:pt modelId="{2B652C67-64F6-450F-95B7-A41AED29EC64}" type="pres">
      <dgm:prSet presAssocID="{379BE9AC-2D06-45EE-A3BC-115B3D470A5F}" presName="sibTrans" presStyleCnt="0"/>
      <dgm:spPr/>
    </dgm:pt>
    <dgm:pt modelId="{2BE3E9F7-A9C5-4D44-A952-56A7943B973F}" type="pres">
      <dgm:prSet presAssocID="{A6FC819E-9C81-473C-9AF2-212A32C02D3D}" presName="node" presStyleLbl="node1" presStyleIdx="7" presStyleCnt="8">
        <dgm:presLayoutVars>
          <dgm:bulletEnabled val="1"/>
        </dgm:presLayoutVars>
      </dgm:prSet>
      <dgm:spPr/>
    </dgm:pt>
  </dgm:ptLst>
  <dgm:cxnLst>
    <dgm:cxn modelId="{62B9BA04-FF09-4040-9B84-ECEF0B3285A8}" type="presOf" srcId="{957F4C71-4328-4D69-82F2-BFF1744BE049}" destId="{F82AB780-E5CA-461F-B19F-B676045B0DDC}" srcOrd="0" destOrd="0" presId="urn:microsoft.com/office/officeart/2005/8/layout/default"/>
    <dgm:cxn modelId="{463E0808-24D8-4582-8EFE-E953DA24AA1C}" type="presOf" srcId="{EC8CF974-9536-40EC-9B59-0DD19CFA62FC}" destId="{09C95041-02D6-4132-90EC-5DA4357918A6}" srcOrd="0" destOrd="0" presId="urn:microsoft.com/office/officeart/2005/8/layout/default"/>
    <dgm:cxn modelId="{AB866A1E-B359-43BB-9504-3AA8FDD059B3}" type="presOf" srcId="{B42B23BF-88F3-4F43-AC98-A09979A73119}" destId="{2DA08464-BDFF-45FF-A8B2-9D185526FCAA}" srcOrd="0" destOrd="0" presId="urn:microsoft.com/office/officeart/2005/8/layout/default"/>
    <dgm:cxn modelId="{F497C122-1A47-4910-91E5-CC042FDF7331}" srcId="{6B9982AB-F635-4B5B-A425-EFB8FD975D2D}" destId="{E9BE0FDD-2352-47BE-9C0B-A17124D0102D}" srcOrd="4" destOrd="0" parTransId="{679EB465-A10C-4549-B321-2A949575D2B1}" sibTransId="{DD7E2841-10D1-48B0-AEBD-B81C22825979}"/>
    <dgm:cxn modelId="{F5159E42-C528-4911-B470-7F2DAA47AD43}" srcId="{6B9982AB-F635-4B5B-A425-EFB8FD975D2D}" destId="{A6FC819E-9C81-473C-9AF2-212A32C02D3D}" srcOrd="7" destOrd="0" parTransId="{158D834B-7B70-4897-BCFA-1AC22DE26AB7}" sibTransId="{2014AC4D-ED73-4C63-A6CA-0509DCF47AE5}"/>
    <dgm:cxn modelId="{9FED9A69-1FCB-4184-98A7-0C58FC09E6B3}" type="presOf" srcId="{E9BE0FDD-2352-47BE-9C0B-A17124D0102D}" destId="{3C1A7C25-5463-4698-AEE4-EE77FC312B4B}" srcOrd="0" destOrd="0" presId="urn:microsoft.com/office/officeart/2005/8/layout/default"/>
    <dgm:cxn modelId="{0140206C-FACB-468B-8246-B1AE1A6A800F}" srcId="{6B9982AB-F635-4B5B-A425-EFB8FD975D2D}" destId="{DB70E184-A058-4DEF-AA2B-829A17D9F510}" srcOrd="0" destOrd="0" parTransId="{8F912415-B324-49C7-8877-0742917935C1}" sibTransId="{EF17CDD0-29BF-463D-A9EE-FB0817E83BCD}"/>
    <dgm:cxn modelId="{EF4B3A7A-A522-4416-BACE-5ECA943163DD}" type="presOf" srcId="{6B9982AB-F635-4B5B-A425-EFB8FD975D2D}" destId="{13267971-916B-4275-8806-499CE0F71934}" srcOrd="0" destOrd="0" presId="urn:microsoft.com/office/officeart/2005/8/layout/default"/>
    <dgm:cxn modelId="{54533B7E-784A-4747-8CC3-9A47307DD649}" type="presOf" srcId="{DB70E184-A058-4DEF-AA2B-829A17D9F510}" destId="{BCF9EBEC-4C76-4933-B2E0-0D4D754AD67A}" srcOrd="0" destOrd="0" presId="urn:microsoft.com/office/officeart/2005/8/layout/default"/>
    <dgm:cxn modelId="{1EA36A85-9A84-4E3B-9931-68247F60A56D}" srcId="{6B9982AB-F635-4B5B-A425-EFB8FD975D2D}" destId="{EC8CF974-9536-40EC-9B59-0DD19CFA62FC}" srcOrd="3" destOrd="0" parTransId="{6DC8DD1C-8F24-4FDD-A7AD-DD9B457178E1}" sibTransId="{F38CD994-E53F-4775-B72E-BD59CDF1BDA1}"/>
    <dgm:cxn modelId="{1FDA0E93-C1E3-4E21-B4F4-F1E4899CF5AC}" srcId="{6B9982AB-F635-4B5B-A425-EFB8FD975D2D}" destId="{984800B8-2672-40CE-A6E3-218BB0A5E893}" srcOrd="2" destOrd="0" parTransId="{D45ECD23-5482-4383-A2BA-2746A7F363FD}" sibTransId="{31C29283-23DD-4C43-BD5A-0E12622B9132}"/>
    <dgm:cxn modelId="{503373B5-6F12-46F8-8E65-7700080D8B60}" srcId="{6B9982AB-F635-4B5B-A425-EFB8FD975D2D}" destId="{B42B23BF-88F3-4F43-AC98-A09979A73119}" srcOrd="1" destOrd="0" parTransId="{F8C18A6E-8D2B-4659-916A-926515F083B8}" sibTransId="{D14D63C8-9334-4800-BB68-2C90451674D8}"/>
    <dgm:cxn modelId="{95AD7DBB-27FE-4363-B8EE-BDFEF5DA0AE8}" srcId="{6B9982AB-F635-4B5B-A425-EFB8FD975D2D}" destId="{297A6870-4B74-4886-8FD2-E60822841B31}" srcOrd="6" destOrd="0" parTransId="{70A539F3-17A2-4F0B-A345-56CD03B93090}" sibTransId="{379BE9AC-2D06-45EE-A3BC-115B3D470A5F}"/>
    <dgm:cxn modelId="{E4A5EABD-E096-4BEF-8B73-8735B54165C9}" type="presOf" srcId="{297A6870-4B74-4886-8FD2-E60822841B31}" destId="{B25C8950-B8C4-4F68-9335-6A7B8BCFA085}" srcOrd="0" destOrd="0" presId="urn:microsoft.com/office/officeart/2005/8/layout/default"/>
    <dgm:cxn modelId="{6D0180E5-3234-4C80-9771-C1C7EE68F74B}" type="presOf" srcId="{A6FC819E-9C81-473C-9AF2-212A32C02D3D}" destId="{2BE3E9F7-A9C5-4D44-A952-56A7943B973F}" srcOrd="0" destOrd="0" presId="urn:microsoft.com/office/officeart/2005/8/layout/default"/>
    <dgm:cxn modelId="{C2420AFA-1F35-4912-8F6C-66D3714EA9C4}" srcId="{6B9982AB-F635-4B5B-A425-EFB8FD975D2D}" destId="{957F4C71-4328-4D69-82F2-BFF1744BE049}" srcOrd="5" destOrd="0" parTransId="{52A4CEA0-94D7-4D58-A868-AD3E77A38FAA}" sibTransId="{A0A96905-5621-4718-A6A1-8FB51E2C61AF}"/>
    <dgm:cxn modelId="{2BAA3BFE-1A8B-4A2F-B0C9-3F8C0BA797E0}" type="presOf" srcId="{984800B8-2672-40CE-A6E3-218BB0A5E893}" destId="{F2A34887-ABCC-4589-904D-6E2047555C43}" srcOrd="0" destOrd="0" presId="urn:microsoft.com/office/officeart/2005/8/layout/default"/>
    <dgm:cxn modelId="{1BE2EAFF-8D7E-486E-9A0A-54526CFA7E72}" type="presParOf" srcId="{13267971-916B-4275-8806-499CE0F71934}" destId="{BCF9EBEC-4C76-4933-B2E0-0D4D754AD67A}" srcOrd="0" destOrd="0" presId="urn:microsoft.com/office/officeart/2005/8/layout/default"/>
    <dgm:cxn modelId="{690AE93C-26E7-4BD4-8DFF-70368B82D372}" type="presParOf" srcId="{13267971-916B-4275-8806-499CE0F71934}" destId="{92A7334A-C961-4390-AE77-C9BFAE6294A7}" srcOrd="1" destOrd="0" presId="urn:microsoft.com/office/officeart/2005/8/layout/default"/>
    <dgm:cxn modelId="{57E0416B-D744-4EBB-82B7-63A906968517}" type="presParOf" srcId="{13267971-916B-4275-8806-499CE0F71934}" destId="{2DA08464-BDFF-45FF-A8B2-9D185526FCAA}" srcOrd="2" destOrd="0" presId="urn:microsoft.com/office/officeart/2005/8/layout/default"/>
    <dgm:cxn modelId="{4D633789-F534-4900-BD42-3E59A34BEF4A}" type="presParOf" srcId="{13267971-916B-4275-8806-499CE0F71934}" destId="{A2670CFF-231F-4C28-8E3C-BB5646AC51B0}" srcOrd="3" destOrd="0" presId="urn:microsoft.com/office/officeart/2005/8/layout/default"/>
    <dgm:cxn modelId="{8F8D3E04-EAB2-4BFF-B5B8-68BFC604B5DE}" type="presParOf" srcId="{13267971-916B-4275-8806-499CE0F71934}" destId="{F2A34887-ABCC-4589-904D-6E2047555C43}" srcOrd="4" destOrd="0" presId="urn:microsoft.com/office/officeart/2005/8/layout/default"/>
    <dgm:cxn modelId="{36A77EB8-8713-4012-81D1-CC924E4D85EB}" type="presParOf" srcId="{13267971-916B-4275-8806-499CE0F71934}" destId="{84ACFA48-3353-4A54-889C-D64E683DE849}" srcOrd="5" destOrd="0" presId="urn:microsoft.com/office/officeart/2005/8/layout/default"/>
    <dgm:cxn modelId="{695B0B7F-3B66-4D6A-890A-FF0F21BADB7C}" type="presParOf" srcId="{13267971-916B-4275-8806-499CE0F71934}" destId="{09C95041-02D6-4132-90EC-5DA4357918A6}" srcOrd="6" destOrd="0" presId="urn:microsoft.com/office/officeart/2005/8/layout/default"/>
    <dgm:cxn modelId="{B055FD39-B5A1-44DF-A0D0-CA35DC4C498D}" type="presParOf" srcId="{13267971-916B-4275-8806-499CE0F71934}" destId="{45F38332-1104-4C2C-9CA6-AC0BB5A3FE6E}" srcOrd="7" destOrd="0" presId="urn:microsoft.com/office/officeart/2005/8/layout/default"/>
    <dgm:cxn modelId="{EF24741B-7E8E-4609-B13A-D4B832532466}" type="presParOf" srcId="{13267971-916B-4275-8806-499CE0F71934}" destId="{3C1A7C25-5463-4698-AEE4-EE77FC312B4B}" srcOrd="8" destOrd="0" presId="urn:microsoft.com/office/officeart/2005/8/layout/default"/>
    <dgm:cxn modelId="{8BB6711F-32BE-42A2-A25C-7A2C10D7B9D4}" type="presParOf" srcId="{13267971-916B-4275-8806-499CE0F71934}" destId="{555FDE5B-8BBA-4BBA-8A15-27081B90EA56}" srcOrd="9" destOrd="0" presId="urn:microsoft.com/office/officeart/2005/8/layout/default"/>
    <dgm:cxn modelId="{CF0D2FF8-8644-46CA-827D-0590A1311772}" type="presParOf" srcId="{13267971-916B-4275-8806-499CE0F71934}" destId="{F82AB780-E5CA-461F-B19F-B676045B0DDC}" srcOrd="10" destOrd="0" presId="urn:microsoft.com/office/officeart/2005/8/layout/default"/>
    <dgm:cxn modelId="{53520A6D-F2B5-4F1D-AA3C-E5356BE4C3EB}" type="presParOf" srcId="{13267971-916B-4275-8806-499CE0F71934}" destId="{C5A79ADB-60DD-4053-BB1A-9BB671C4D25F}" srcOrd="11" destOrd="0" presId="urn:microsoft.com/office/officeart/2005/8/layout/default"/>
    <dgm:cxn modelId="{AB78FAF4-FCF2-4B74-95A5-04F9100387F6}" type="presParOf" srcId="{13267971-916B-4275-8806-499CE0F71934}" destId="{B25C8950-B8C4-4F68-9335-6A7B8BCFA085}" srcOrd="12" destOrd="0" presId="urn:microsoft.com/office/officeart/2005/8/layout/default"/>
    <dgm:cxn modelId="{2EB54176-E8FD-4034-9B96-3446289EA1A7}" type="presParOf" srcId="{13267971-916B-4275-8806-499CE0F71934}" destId="{2B652C67-64F6-450F-95B7-A41AED29EC64}" srcOrd="13" destOrd="0" presId="urn:microsoft.com/office/officeart/2005/8/layout/default"/>
    <dgm:cxn modelId="{5DB16EBB-BA15-48AF-804D-7F1589CF2BD7}" type="presParOf" srcId="{13267971-916B-4275-8806-499CE0F71934}" destId="{2BE3E9F7-A9C5-4D44-A952-56A7943B973F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AC4C2E7-A68B-4D10-9F62-6B3132F10B36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A0F2AA3-91E4-4B5B-8F1D-C033B23417F8}" type="pres">
      <dgm:prSet presAssocID="{CAC4C2E7-A68B-4D10-9F62-6B3132F10B36}" presName="diagram" presStyleCnt="0">
        <dgm:presLayoutVars>
          <dgm:dir/>
          <dgm:resizeHandles val="exact"/>
        </dgm:presLayoutVars>
      </dgm:prSet>
      <dgm:spPr/>
    </dgm:pt>
  </dgm:ptLst>
  <dgm:cxnLst>
    <dgm:cxn modelId="{587CFB56-B7E1-4EFA-B59B-0806E49C5AA1}" type="presOf" srcId="{CAC4C2E7-A68B-4D10-9F62-6B3132F10B36}" destId="{FA0F2AA3-91E4-4B5B-8F1D-C033B23417F8}" srcOrd="0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3605D17-E064-4B89-B144-C74E65D6A7C8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2D309A8-72C6-4E25-9C8C-099771E25787}">
      <dgm:prSet phldrT="[Tekst]"/>
      <dgm:spPr/>
      <dgm:t>
        <a:bodyPr/>
        <a:lstStyle/>
        <a:p>
          <a:r>
            <a:rPr lang="pl-PL" dirty="0"/>
            <a:t>Kompetencje związane z postępowaniami</a:t>
          </a:r>
        </a:p>
      </dgm:t>
    </dgm:pt>
    <dgm:pt modelId="{9B1F648A-4846-4DE9-B2FA-9101592FE464}" type="parTrans" cxnId="{F0339BC9-A86F-4C18-8C9C-88515E7E601A}">
      <dgm:prSet/>
      <dgm:spPr/>
      <dgm:t>
        <a:bodyPr/>
        <a:lstStyle/>
        <a:p>
          <a:endParaRPr lang="pl-PL"/>
        </a:p>
      </dgm:t>
    </dgm:pt>
    <dgm:pt modelId="{7559025C-5131-4EB8-97EE-D2E392527118}" type="sibTrans" cxnId="{F0339BC9-A86F-4C18-8C9C-88515E7E601A}">
      <dgm:prSet/>
      <dgm:spPr/>
      <dgm:t>
        <a:bodyPr/>
        <a:lstStyle/>
        <a:p>
          <a:endParaRPr lang="pl-PL"/>
        </a:p>
      </dgm:t>
    </dgm:pt>
    <dgm:pt modelId="{8E2DADA3-642A-4048-ACCB-5272E511F0BB}">
      <dgm:prSet phldrT="[Tekst]"/>
      <dgm:spPr/>
      <dgm:t>
        <a:bodyPr/>
        <a:lstStyle/>
        <a:p>
          <a:r>
            <a:rPr lang="pl-PL" dirty="0"/>
            <a:t>wszczyna postępowania administracyjne dotyczące naruszeń zbiorowych interesów konsumentów oraz je prowadzi; </a:t>
          </a:r>
        </a:p>
      </dgm:t>
    </dgm:pt>
    <dgm:pt modelId="{565F4FCE-1AE7-49D8-A6CA-4FD9BF2EDD57}" type="parTrans" cxnId="{BE9CBB44-D7F4-4B85-AB65-187A9E016EFB}">
      <dgm:prSet/>
      <dgm:spPr/>
      <dgm:t>
        <a:bodyPr/>
        <a:lstStyle/>
        <a:p>
          <a:endParaRPr lang="pl-PL"/>
        </a:p>
      </dgm:t>
    </dgm:pt>
    <dgm:pt modelId="{B32FC602-0231-4C2A-8EFC-82FF769CBB57}" type="sibTrans" cxnId="{BE9CBB44-D7F4-4B85-AB65-187A9E016EFB}">
      <dgm:prSet/>
      <dgm:spPr/>
      <dgm:t>
        <a:bodyPr/>
        <a:lstStyle/>
        <a:p>
          <a:endParaRPr lang="pl-PL"/>
        </a:p>
      </dgm:t>
    </dgm:pt>
    <dgm:pt modelId="{C407D6C7-D259-4138-83A5-3CB9C06EA6CD}">
      <dgm:prSet phldrT="[Tekst]"/>
      <dgm:spPr/>
      <dgm:t>
        <a:bodyPr/>
        <a:lstStyle/>
        <a:p>
          <a:r>
            <a:rPr lang="pl-PL" dirty="0"/>
            <a:t>Kompetencje nadzorcze nad przedsiębiorcami</a:t>
          </a:r>
        </a:p>
      </dgm:t>
    </dgm:pt>
    <dgm:pt modelId="{6F393A8D-82AD-4CB4-BCE9-DA5BDDD5614B}" type="parTrans" cxnId="{4D01DA3A-326B-41F6-98FC-59DB06B9BB65}">
      <dgm:prSet/>
      <dgm:spPr/>
      <dgm:t>
        <a:bodyPr/>
        <a:lstStyle/>
        <a:p>
          <a:endParaRPr lang="pl-PL"/>
        </a:p>
      </dgm:t>
    </dgm:pt>
    <dgm:pt modelId="{8B8B7FCC-0FC8-4C4B-9A68-6D09FD3747E7}" type="sibTrans" cxnId="{4D01DA3A-326B-41F6-98FC-59DB06B9BB65}">
      <dgm:prSet/>
      <dgm:spPr/>
      <dgm:t>
        <a:bodyPr/>
        <a:lstStyle/>
        <a:p>
          <a:endParaRPr lang="pl-PL"/>
        </a:p>
      </dgm:t>
    </dgm:pt>
    <dgm:pt modelId="{8663E998-5FC4-417E-AB6E-1950ACA8CB85}">
      <dgm:prSet phldrT="[Tekst]"/>
      <dgm:spPr/>
      <dgm:t>
        <a:bodyPr/>
        <a:lstStyle/>
        <a:p>
          <a:r>
            <a:rPr lang="pl-PL" dirty="0"/>
            <a:t>dokonuje przeglądu standardowych umów stosowanych w transakcjach z konsumentami</a:t>
          </a:r>
        </a:p>
      </dgm:t>
    </dgm:pt>
    <dgm:pt modelId="{66F0BECB-0F19-4E36-B932-53794398384A}" type="parTrans" cxnId="{F4538F72-D24D-4090-8999-9F430343824D}">
      <dgm:prSet/>
      <dgm:spPr/>
      <dgm:t>
        <a:bodyPr/>
        <a:lstStyle/>
        <a:p>
          <a:endParaRPr lang="pl-PL"/>
        </a:p>
      </dgm:t>
    </dgm:pt>
    <dgm:pt modelId="{3026D9F3-DF2B-4C3F-813F-20B714A7898A}" type="sibTrans" cxnId="{F4538F72-D24D-4090-8999-9F430343824D}">
      <dgm:prSet/>
      <dgm:spPr/>
      <dgm:t>
        <a:bodyPr/>
        <a:lstStyle/>
        <a:p>
          <a:endParaRPr lang="pl-PL"/>
        </a:p>
      </dgm:t>
    </dgm:pt>
    <dgm:pt modelId="{A24C421E-5CA6-4F01-B7F1-AC0741B81CE1}">
      <dgm:prSet phldrT="[Tekst]"/>
      <dgm:spPr/>
      <dgm:t>
        <a:bodyPr/>
        <a:lstStyle/>
        <a:p>
          <a:endParaRPr lang="pl-PL" dirty="0"/>
        </a:p>
      </dgm:t>
    </dgm:pt>
    <dgm:pt modelId="{1F0612BA-91D8-446C-B7C9-16AD55B52884}" type="parTrans" cxnId="{F13F5555-BF7F-427D-B01D-D9221F921CA2}">
      <dgm:prSet/>
      <dgm:spPr/>
    </dgm:pt>
    <dgm:pt modelId="{51299A5C-4409-444C-8EDA-C853EA217AE6}" type="sibTrans" cxnId="{F13F5555-BF7F-427D-B01D-D9221F921CA2}">
      <dgm:prSet/>
      <dgm:spPr/>
    </dgm:pt>
    <dgm:pt modelId="{B5BFCF2C-57CF-4AB6-9771-FABD3089C295}">
      <dgm:prSet phldrT="[Tekst]"/>
      <dgm:spPr/>
      <dgm:t>
        <a:bodyPr/>
        <a:lstStyle/>
        <a:p>
          <a:r>
            <a:rPr lang="pl-PL" dirty="0"/>
            <a:t>Dokonuje ostrzeżeń konsumenckich i komunikatów</a:t>
          </a:r>
        </a:p>
      </dgm:t>
    </dgm:pt>
    <dgm:pt modelId="{0914520D-347F-46B5-B2E5-4E0838747D9A}" type="parTrans" cxnId="{B3B6D0AF-8A6E-435F-8562-3273E53D59AB}">
      <dgm:prSet/>
      <dgm:spPr/>
    </dgm:pt>
    <dgm:pt modelId="{F8FC00CC-9172-491F-9456-41BC978F1D54}" type="sibTrans" cxnId="{B3B6D0AF-8A6E-435F-8562-3273E53D59AB}">
      <dgm:prSet/>
      <dgm:spPr/>
    </dgm:pt>
    <dgm:pt modelId="{873AD919-86FF-4281-B042-C20698DED690}" type="pres">
      <dgm:prSet presAssocID="{B3605D17-E064-4B89-B144-C74E65D6A7C8}" presName="Name0" presStyleCnt="0">
        <dgm:presLayoutVars>
          <dgm:dir/>
          <dgm:animLvl val="lvl"/>
          <dgm:resizeHandles/>
        </dgm:presLayoutVars>
      </dgm:prSet>
      <dgm:spPr/>
    </dgm:pt>
    <dgm:pt modelId="{E8488B56-F05E-4978-830B-925C9D163DA0}" type="pres">
      <dgm:prSet presAssocID="{B2D309A8-72C6-4E25-9C8C-099771E25787}" presName="linNode" presStyleCnt="0"/>
      <dgm:spPr/>
    </dgm:pt>
    <dgm:pt modelId="{B8A57599-A2A5-46CB-A59F-A77D5D6B32CA}" type="pres">
      <dgm:prSet presAssocID="{B2D309A8-72C6-4E25-9C8C-099771E25787}" presName="parentShp" presStyleLbl="node1" presStyleIdx="0" presStyleCnt="2">
        <dgm:presLayoutVars>
          <dgm:bulletEnabled val="1"/>
        </dgm:presLayoutVars>
      </dgm:prSet>
      <dgm:spPr/>
    </dgm:pt>
    <dgm:pt modelId="{4E23DA9B-8336-4CAF-9586-74BA1D228F50}" type="pres">
      <dgm:prSet presAssocID="{B2D309A8-72C6-4E25-9C8C-099771E25787}" presName="childShp" presStyleLbl="bgAccFollowNode1" presStyleIdx="0" presStyleCnt="2">
        <dgm:presLayoutVars>
          <dgm:bulletEnabled val="1"/>
        </dgm:presLayoutVars>
      </dgm:prSet>
      <dgm:spPr/>
    </dgm:pt>
    <dgm:pt modelId="{71B05B08-538B-4BDE-B6E3-A9A5EDEDC78B}" type="pres">
      <dgm:prSet presAssocID="{7559025C-5131-4EB8-97EE-D2E392527118}" presName="spacing" presStyleCnt="0"/>
      <dgm:spPr/>
    </dgm:pt>
    <dgm:pt modelId="{02BA506C-9350-4DB6-92F1-2955D34753BA}" type="pres">
      <dgm:prSet presAssocID="{C407D6C7-D259-4138-83A5-3CB9C06EA6CD}" presName="linNode" presStyleCnt="0"/>
      <dgm:spPr/>
    </dgm:pt>
    <dgm:pt modelId="{CF5548BE-B1E9-45D7-8CAC-21544E0F60FA}" type="pres">
      <dgm:prSet presAssocID="{C407D6C7-D259-4138-83A5-3CB9C06EA6CD}" presName="parentShp" presStyleLbl="node1" presStyleIdx="1" presStyleCnt="2">
        <dgm:presLayoutVars>
          <dgm:bulletEnabled val="1"/>
        </dgm:presLayoutVars>
      </dgm:prSet>
      <dgm:spPr/>
    </dgm:pt>
    <dgm:pt modelId="{5BFE9784-8D3D-457A-AAC5-C4256EBB722E}" type="pres">
      <dgm:prSet presAssocID="{C407D6C7-D259-4138-83A5-3CB9C06EA6CD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D89EDA21-25DA-4A9F-922A-D6603A8DBE8F}" type="presOf" srcId="{B3605D17-E064-4B89-B144-C74E65D6A7C8}" destId="{873AD919-86FF-4281-B042-C20698DED690}" srcOrd="0" destOrd="0" presId="urn:microsoft.com/office/officeart/2005/8/layout/vList6"/>
    <dgm:cxn modelId="{DD1C1D2E-9C8C-430C-8995-CCC140B2CF1C}" type="presOf" srcId="{C407D6C7-D259-4138-83A5-3CB9C06EA6CD}" destId="{CF5548BE-B1E9-45D7-8CAC-21544E0F60FA}" srcOrd="0" destOrd="0" presId="urn:microsoft.com/office/officeart/2005/8/layout/vList6"/>
    <dgm:cxn modelId="{4D01DA3A-326B-41F6-98FC-59DB06B9BB65}" srcId="{B3605D17-E064-4B89-B144-C74E65D6A7C8}" destId="{C407D6C7-D259-4138-83A5-3CB9C06EA6CD}" srcOrd="1" destOrd="0" parTransId="{6F393A8D-82AD-4CB4-BCE9-DA5BDDD5614B}" sibTransId="{8B8B7FCC-0FC8-4C4B-9A68-6D09FD3747E7}"/>
    <dgm:cxn modelId="{3D517E62-F910-4A9D-B721-C3DEC3D28A1D}" type="presOf" srcId="{8663E998-5FC4-417E-AB6E-1950ACA8CB85}" destId="{5BFE9784-8D3D-457A-AAC5-C4256EBB722E}" srcOrd="0" destOrd="0" presId="urn:microsoft.com/office/officeart/2005/8/layout/vList6"/>
    <dgm:cxn modelId="{BE9CBB44-D7F4-4B85-AB65-187A9E016EFB}" srcId="{B2D309A8-72C6-4E25-9C8C-099771E25787}" destId="{8E2DADA3-642A-4048-ACCB-5272E511F0BB}" srcOrd="0" destOrd="0" parTransId="{565F4FCE-1AE7-49D8-A6CA-4FD9BF2EDD57}" sibTransId="{B32FC602-0231-4C2A-8EFC-82FF769CBB57}"/>
    <dgm:cxn modelId="{F4538F72-D24D-4090-8999-9F430343824D}" srcId="{C407D6C7-D259-4138-83A5-3CB9C06EA6CD}" destId="{8663E998-5FC4-417E-AB6E-1950ACA8CB85}" srcOrd="0" destOrd="0" parTransId="{66F0BECB-0F19-4E36-B932-53794398384A}" sibTransId="{3026D9F3-DF2B-4C3F-813F-20B714A7898A}"/>
    <dgm:cxn modelId="{F13F5555-BF7F-427D-B01D-D9221F921CA2}" srcId="{C407D6C7-D259-4138-83A5-3CB9C06EA6CD}" destId="{A24C421E-5CA6-4F01-B7F1-AC0741B81CE1}" srcOrd="2" destOrd="0" parTransId="{1F0612BA-91D8-446C-B7C9-16AD55B52884}" sibTransId="{51299A5C-4409-444C-8EDA-C853EA217AE6}"/>
    <dgm:cxn modelId="{D002D756-70F3-4269-A91B-F4836C0E15ED}" type="presOf" srcId="{8E2DADA3-642A-4048-ACCB-5272E511F0BB}" destId="{4E23DA9B-8336-4CAF-9586-74BA1D228F50}" srcOrd="0" destOrd="0" presId="urn:microsoft.com/office/officeart/2005/8/layout/vList6"/>
    <dgm:cxn modelId="{80A5857E-3E02-449D-87E5-8C75A1F3B628}" type="presOf" srcId="{B5BFCF2C-57CF-4AB6-9771-FABD3089C295}" destId="{5BFE9784-8D3D-457A-AAC5-C4256EBB722E}" srcOrd="0" destOrd="1" presId="urn:microsoft.com/office/officeart/2005/8/layout/vList6"/>
    <dgm:cxn modelId="{B3B6D0AF-8A6E-435F-8562-3273E53D59AB}" srcId="{C407D6C7-D259-4138-83A5-3CB9C06EA6CD}" destId="{B5BFCF2C-57CF-4AB6-9771-FABD3089C295}" srcOrd="1" destOrd="0" parTransId="{0914520D-347F-46B5-B2E5-4E0838747D9A}" sibTransId="{F8FC00CC-9172-491F-9456-41BC978F1D54}"/>
    <dgm:cxn modelId="{F0339BC9-A86F-4C18-8C9C-88515E7E601A}" srcId="{B3605D17-E064-4B89-B144-C74E65D6A7C8}" destId="{B2D309A8-72C6-4E25-9C8C-099771E25787}" srcOrd="0" destOrd="0" parTransId="{9B1F648A-4846-4DE9-B2FA-9101592FE464}" sibTransId="{7559025C-5131-4EB8-97EE-D2E392527118}"/>
    <dgm:cxn modelId="{936E2AE6-4A00-4A75-B49D-12C2E131BD54}" type="presOf" srcId="{B2D309A8-72C6-4E25-9C8C-099771E25787}" destId="{B8A57599-A2A5-46CB-A59F-A77D5D6B32CA}" srcOrd="0" destOrd="0" presId="urn:microsoft.com/office/officeart/2005/8/layout/vList6"/>
    <dgm:cxn modelId="{8B1798EA-1EAE-4D68-9E4E-ABB70F90DA9D}" type="presOf" srcId="{A24C421E-5CA6-4F01-B7F1-AC0741B81CE1}" destId="{5BFE9784-8D3D-457A-AAC5-C4256EBB722E}" srcOrd="0" destOrd="2" presId="urn:microsoft.com/office/officeart/2005/8/layout/vList6"/>
    <dgm:cxn modelId="{7265C680-897B-406B-9567-4BB26DC32BB8}" type="presParOf" srcId="{873AD919-86FF-4281-B042-C20698DED690}" destId="{E8488B56-F05E-4978-830B-925C9D163DA0}" srcOrd="0" destOrd="0" presId="urn:microsoft.com/office/officeart/2005/8/layout/vList6"/>
    <dgm:cxn modelId="{ADB28520-C47C-4297-AAC7-15F7B087044C}" type="presParOf" srcId="{E8488B56-F05E-4978-830B-925C9D163DA0}" destId="{B8A57599-A2A5-46CB-A59F-A77D5D6B32CA}" srcOrd="0" destOrd="0" presId="urn:microsoft.com/office/officeart/2005/8/layout/vList6"/>
    <dgm:cxn modelId="{F503988D-C794-43AF-B700-A2A428F89E45}" type="presParOf" srcId="{E8488B56-F05E-4978-830B-925C9D163DA0}" destId="{4E23DA9B-8336-4CAF-9586-74BA1D228F50}" srcOrd="1" destOrd="0" presId="urn:microsoft.com/office/officeart/2005/8/layout/vList6"/>
    <dgm:cxn modelId="{62B04E36-66F1-4176-BBA0-4D80720723DE}" type="presParOf" srcId="{873AD919-86FF-4281-B042-C20698DED690}" destId="{71B05B08-538B-4BDE-B6E3-A9A5EDEDC78B}" srcOrd="1" destOrd="0" presId="urn:microsoft.com/office/officeart/2005/8/layout/vList6"/>
    <dgm:cxn modelId="{3CCFAD1E-BFC4-48B3-B728-D515CED86FA1}" type="presParOf" srcId="{873AD919-86FF-4281-B042-C20698DED690}" destId="{02BA506C-9350-4DB6-92F1-2955D34753BA}" srcOrd="2" destOrd="0" presId="urn:microsoft.com/office/officeart/2005/8/layout/vList6"/>
    <dgm:cxn modelId="{49E272A8-7AED-4C13-BF1F-0B42F8EFB5F3}" type="presParOf" srcId="{02BA506C-9350-4DB6-92F1-2955D34753BA}" destId="{CF5548BE-B1E9-45D7-8CAC-21544E0F60FA}" srcOrd="0" destOrd="0" presId="urn:microsoft.com/office/officeart/2005/8/layout/vList6"/>
    <dgm:cxn modelId="{52D05294-94FF-40DA-A497-CB3FCEF8E9C9}" type="presParOf" srcId="{02BA506C-9350-4DB6-92F1-2955D34753BA}" destId="{5BFE9784-8D3D-457A-AAC5-C4256EBB722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C69FA2E-B7D6-4612-AD3D-D6E623ECA4A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5D6A234-6CB3-4777-85DF-B3CE0857DFC1}">
      <dgm:prSet phldrT="[Tekst]"/>
      <dgm:spPr/>
      <dgm:t>
        <a:bodyPr/>
        <a:lstStyle/>
        <a:p>
          <a:r>
            <a:rPr lang="pl-PL" dirty="0"/>
            <a:t>Prawo cywilne</a:t>
          </a:r>
        </a:p>
      </dgm:t>
    </dgm:pt>
    <dgm:pt modelId="{B8E4E6FC-4B85-4E0F-87C2-CE746AFD7001}" type="parTrans" cxnId="{87157FA9-A46B-4727-8DFC-2B2D083C0A59}">
      <dgm:prSet/>
      <dgm:spPr/>
      <dgm:t>
        <a:bodyPr/>
        <a:lstStyle/>
        <a:p>
          <a:endParaRPr lang="pl-PL"/>
        </a:p>
      </dgm:t>
    </dgm:pt>
    <dgm:pt modelId="{D7E493F7-54B3-4D1C-8F3A-61B7B041B8D1}" type="sibTrans" cxnId="{87157FA9-A46B-4727-8DFC-2B2D083C0A59}">
      <dgm:prSet/>
      <dgm:spPr/>
      <dgm:t>
        <a:bodyPr/>
        <a:lstStyle/>
        <a:p>
          <a:endParaRPr lang="pl-PL"/>
        </a:p>
      </dgm:t>
    </dgm:pt>
    <dgm:pt modelId="{F9C32A98-3F82-45AD-869C-BC0FB5BC8DB1}">
      <dgm:prSet phldrT="[Tekst]"/>
      <dgm:spPr/>
      <dgm:t>
        <a:bodyPr/>
        <a:lstStyle/>
        <a:p>
          <a:r>
            <a:rPr lang="pl-PL" dirty="0"/>
            <a:t>Prawo karne</a:t>
          </a:r>
        </a:p>
      </dgm:t>
    </dgm:pt>
    <dgm:pt modelId="{F631B460-22F5-4DC6-957A-3F75345B3CAA}" type="parTrans" cxnId="{479F1C9A-824E-4D5C-8681-62C3F209EB0E}">
      <dgm:prSet/>
      <dgm:spPr/>
    </dgm:pt>
    <dgm:pt modelId="{07851F3C-5651-4AE7-B601-50E2ABED3992}" type="sibTrans" cxnId="{479F1C9A-824E-4D5C-8681-62C3F209EB0E}">
      <dgm:prSet/>
      <dgm:spPr/>
    </dgm:pt>
    <dgm:pt modelId="{8F89B6FA-BF55-44E2-9F81-D44866CC9C82}">
      <dgm:prSet phldrT="[Tekst]"/>
      <dgm:spPr/>
      <dgm:t>
        <a:bodyPr/>
        <a:lstStyle/>
        <a:p>
          <a:r>
            <a:rPr lang="pl-PL" dirty="0"/>
            <a:t>Prawo finansowe </a:t>
          </a:r>
        </a:p>
      </dgm:t>
    </dgm:pt>
    <dgm:pt modelId="{B3D8AFBC-EC77-4E8A-92E7-018708EFED10}" type="parTrans" cxnId="{799E7204-DD8D-4419-9662-2240C7350F5F}">
      <dgm:prSet/>
      <dgm:spPr/>
    </dgm:pt>
    <dgm:pt modelId="{BCBB5BC5-6702-4E4E-8491-BBC722D875F3}" type="sibTrans" cxnId="{799E7204-DD8D-4419-9662-2240C7350F5F}">
      <dgm:prSet/>
      <dgm:spPr/>
    </dgm:pt>
    <dgm:pt modelId="{76D5FE37-AF0F-452E-A160-BBDF5E869B08}">
      <dgm:prSet phldrT="[Tekst]"/>
      <dgm:spPr/>
      <dgm:t>
        <a:bodyPr/>
        <a:lstStyle/>
        <a:p>
          <a:r>
            <a:rPr lang="pl-PL" dirty="0"/>
            <a:t>Prawo administracyjne</a:t>
          </a:r>
        </a:p>
      </dgm:t>
    </dgm:pt>
    <dgm:pt modelId="{48DD5734-759F-4F09-884B-11E4ABF17FA7}" type="parTrans" cxnId="{3866AF3F-A13A-41FA-98E3-AC21C5ABA44B}">
      <dgm:prSet/>
      <dgm:spPr/>
    </dgm:pt>
    <dgm:pt modelId="{397BCFFC-5FC0-4B90-8B89-9CA5820CA197}" type="sibTrans" cxnId="{3866AF3F-A13A-41FA-98E3-AC21C5ABA44B}">
      <dgm:prSet/>
      <dgm:spPr/>
    </dgm:pt>
    <dgm:pt modelId="{74CE6A3D-E441-4881-9F02-9D54548FA182}" type="pres">
      <dgm:prSet presAssocID="{AC69FA2E-B7D6-4612-AD3D-D6E623ECA4A1}" presName="linear" presStyleCnt="0">
        <dgm:presLayoutVars>
          <dgm:dir/>
          <dgm:animLvl val="lvl"/>
          <dgm:resizeHandles val="exact"/>
        </dgm:presLayoutVars>
      </dgm:prSet>
      <dgm:spPr/>
    </dgm:pt>
    <dgm:pt modelId="{3F2B83EF-77C5-4BE7-90EA-FE2566265DA3}" type="pres">
      <dgm:prSet presAssocID="{45D6A234-6CB3-4777-85DF-B3CE0857DFC1}" presName="parentLin" presStyleCnt="0"/>
      <dgm:spPr/>
    </dgm:pt>
    <dgm:pt modelId="{55DC8F17-E14E-4E55-9F32-EE0ECD681245}" type="pres">
      <dgm:prSet presAssocID="{45D6A234-6CB3-4777-85DF-B3CE0857DFC1}" presName="parentLeftMargin" presStyleLbl="node1" presStyleIdx="0" presStyleCnt="4"/>
      <dgm:spPr/>
    </dgm:pt>
    <dgm:pt modelId="{5FDFB4BB-5043-4877-BC2A-415CFA7CF5D4}" type="pres">
      <dgm:prSet presAssocID="{45D6A234-6CB3-4777-85DF-B3CE0857DFC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0443174-57CC-4694-BC0C-0CF0ED619EB9}" type="pres">
      <dgm:prSet presAssocID="{45D6A234-6CB3-4777-85DF-B3CE0857DFC1}" presName="negativeSpace" presStyleCnt="0"/>
      <dgm:spPr/>
    </dgm:pt>
    <dgm:pt modelId="{92107EAC-A450-4F3F-9678-457C44F0AD42}" type="pres">
      <dgm:prSet presAssocID="{45D6A234-6CB3-4777-85DF-B3CE0857DFC1}" presName="childText" presStyleLbl="conFgAcc1" presStyleIdx="0" presStyleCnt="4">
        <dgm:presLayoutVars>
          <dgm:bulletEnabled val="1"/>
        </dgm:presLayoutVars>
      </dgm:prSet>
      <dgm:spPr/>
    </dgm:pt>
    <dgm:pt modelId="{23509387-7E5D-4590-90D1-ED10D1DA9AE9}" type="pres">
      <dgm:prSet presAssocID="{D7E493F7-54B3-4D1C-8F3A-61B7B041B8D1}" presName="spaceBetweenRectangles" presStyleCnt="0"/>
      <dgm:spPr/>
    </dgm:pt>
    <dgm:pt modelId="{CAA5583D-705E-491A-A685-ED725474B164}" type="pres">
      <dgm:prSet presAssocID="{F9C32A98-3F82-45AD-869C-BC0FB5BC8DB1}" presName="parentLin" presStyleCnt="0"/>
      <dgm:spPr/>
    </dgm:pt>
    <dgm:pt modelId="{74B26C1F-853B-4CEC-9856-8C225CDBB070}" type="pres">
      <dgm:prSet presAssocID="{F9C32A98-3F82-45AD-869C-BC0FB5BC8DB1}" presName="parentLeftMargin" presStyleLbl="node1" presStyleIdx="0" presStyleCnt="4"/>
      <dgm:spPr/>
    </dgm:pt>
    <dgm:pt modelId="{5D1325CC-5D60-4E4F-9FE9-9942EFA1E5E6}" type="pres">
      <dgm:prSet presAssocID="{F9C32A98-3F82-45AD-869C-BC0FB5BC8DB1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EE489F6-8E6D-4391-81F6-EA4BC01CAF19}" type="pres">
      <dgm:prSet presAssocID="{F9C32A98-3F82-45AD-869C-BC0FB5BC8DB1}" presName="negativeSpace" presStyleCnt="0"/>
      <dgm:spPr/>
    </dgm:pt>
    <dgm:pt modelId="{3FEBB4C1-ADF5-421D-BB59-BA74B1328CA1}" type="pres">
      <dgm:prSet presAssocID="{F9C32A98-3F82-45AD-869C-BC0FB5BC8DB1}" presName="childText" presStyleLbl="conFgAcc1" presStyleIdx="1" presStyleCnt="4">
        <dgm:presLayoutVars>
          <dgm:bulletEnabled val="1"/>
        </dgm:presLayoutVars>
      </dgm:prSet>
      <dgm:spPr/>
    </dgm:pt>
    <dgm:pt modelId="{1EF88633-7B36-4047-9B62-574544EBC114}" type="pres">
      <dgm:prSet presAssocID="{07851F3C-5651-4AE7-B601-50E2ABED3992}" presName="spaceBetweenRectangles" presStyleCnt="0"/>
      <dgm:spPr/>
    </dgm:pt>
    <dgm:pt modelId="{E3C0DAAA-CF9D-4114-9086-1B0F22DDCE05}" type="pres">
      <dgm:prSet presAssocID="{8F89B6FA-BF55-44E2-9F81-D44866CC9C82}" presName="parentLin" presStyleCnt="0"/>
      <dgm:spPr/>
    </dgm:pt>
    <dgm:pt modelId="{88FBB64A-EB68-4E4B-A779-623FBF7372C0}" type="pres">
      <dgm:prSet presAssocID="{8F89B6FA-BF55-44E2-9F81-D44866CC9C82}" presName="parentLeftMargin" presStyleLbl="node1" presStyleIdx="1" presStyleCnt="4"/>
      <dgm:spPr/>
    </dgm:pt>
    <dgm:pt modelId="{04A52ED9-0376-4437-911B-984B7DB7A9B8}" type="pres">
      <dgm:prSet presAssocID="{8F89B6FA-BF55-44E2-9F81-D44866CC9C8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B6430EB8-D2E3-4E69-B696-68BECC71D8B4}" type="pres">
      <dgm:prSet presAssocID="{8F89B6FA-BF55-44E2-9F81-D44866CC9C82}" presName="negativeSpace" presStyleCnt="0"/>
      <dgm:spPr/>
    </dgm:pt>
    <dgm:pt modelId="{2E3D063F-5686-445F-B2EA-2D0D704D0B12}" type="pres">
      <dgm:prSet presAssocID="{8F89B6FA-BF55-44E2-9F81-D44866CC9C82}" presName="childText" presStyleLbl="conFgAcc1" presStyleIdx="2" presStyleCnt="4">
        <dgm:presLayoutVars>
          <dgm:bulletEnabled val="1"/>
        </dgm:presLayoutVars>
      </dgm:prSet>
      <dgm:spPr/>
    </dgm:pt>
    <dgm:pt modelId="{4F4F88D8-7201-43A6-9A6B-7E685BF075FF}" type="pres">
      <dgm:prSet presAssocID="{BCBB5BC5-6702-4E4E-8491-BBC722D875F3}" presName="spaceBetweenRectangles" presStyleCnt="0"/>
      <dgm:spPr/>
    </dgm:pt>
    <dgm:pt modelId="{F3724B40-7612-4FB1-B112-EE3ACA659070}" type="pres">
      <dgm:prSet presAssocID="{76D5FE37-AF0F-452E-A160-BBDF5E869B08}" presName="parentLin" presStyleCnt="0"/>
      <dgm:spPr/>
    </dgm:pt>
    <dgm:pt modelId="{59019406-0D01-49BE-9322-EC8BE6CFF8BC}" type="pres">
      <dgm:prSet presAssocID="{76D5FE37-AF0F-452E-A160-BBDF5E869B08}" presName="parentLeftMargin" presStyleLbl="node1" presStyleIdx="2" presStyleCnt="4"/>
      <dgm:spPr/>
    </dgm:pt>
    <dgm:pt modelId="{7E24F347-D9B0-442F-AAE1-F8E9C4F22A49}" type="pres">
      <dgm:prSet presAssocID="{76D5FE37-AF0F-452E-A160-BBDF5E869B08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3A265F1C-1214-4CA6-B664-32F8EE4D3087}" type="pres">
      <dgm:prSet presAssocID="{76D5FE37-AF0F-452E-A160-BBDF5E869B08}" presName="negativeSpace" presStyleCnt="0"/>
      <dgm:spPr/>
    </dgm:pt>
    <dgm:pt modelId="{BAE59118-3506-4982-BC54-D6E3FBDAB3CB}" type="pres">
      <dgm:prSet presAssocID="{76D5FE37-AF0F-452E-A160-BBDF5E869B0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99E7204-DD8D-4419-9662-2240C7350F5F}" srcId="{AC69FA2E-B7D6-4612-AD3D-D6E623ECA4A1}" destId="{8F89B6FA-BF55-44E2-9F81-D44866CC9C82}" srcOrd="2" destOrd="0" parTransId="{B3D8AFBC-EC77-4E8A-92E7-018708EFED10}" sibTransId="{BCBB5BC5-6702-4E4E-8491-BBC722D875F3}"/>
    <dgm:cxn modelId="{D148CC09-2CEC-4E80-9F6E-F76A178E52E0}" type="presOf" srcId="{AC69FA2E-B7D6-4612-AD3D-D6E623ECA4A1}" destId="{74CE6A3D-E441-4881-9F02-9D54548FA182}" srcOrd="0" destOrd="0" presId="urn:microsoft.com/office/officeart/2005/8/layout/list1"/>
    <dgm:cxn modelId="{58B13C2E-B606-42B8-B153-FF6B120F9717}" type="presOf" srcId="{76D5FE37-AF0F-452E-A160-BBDF5E869B08}" destId="{7E24F347-D9B0-442F-AAE1-F8E9C4F22A49}" srcOrd="1" destOrd="0" presId="urn:microsoft.com/office/officeart/2005/8/layout/list1"/>
    <dgm:cxn modelId="{3866AF3F-A13A-41FA-98E3-AC21C5ABA44B}" srcId="{AC69FA2E-B7D6-4612-AD3D-D6E623ECA4A1}" destId="{76D5FE37-AF0F-452E-A160-BBDF5E869B08}" srcOrd="3" destOrd="0" parTransId="{48DD5734-759F-4F09-884B-11E4ABF17FA7}" sibTransId="{397BCFFC-5FC0-4B90-8B89-9CA5820CA197}"/>
    <dgm:cxn modelId="{38D64D5D-0A9D-4654-8126-785496B029F4}" type="presOf" srcId="{45D6A234-6CB3-4777-85DF-B3CE0857DFC1}" destId="{55DC8F17-E14E-4E55-9F32-EE0ECD681245}" srcOrd="0" destOrd="0" presId="urn:microsoft.com/office/officeart/2005/8/layout/list1"/>
    <dgm:cxn modelId="{2C083E67-37DE-42AB-91E1-AF1308A1B1E9}" type="presOf" srcId="{8F89B6FA-BF55-44E2-9F81-D44866CC9C82}" destId="{04A52ED9-0376-4437-911B-984B7DB7A9B8}" srcOrd="1" destOrd="0" presId="urn:microsoft.com/office/officeart/2005/8/layout/list1"/>
    <dgm:cxn modelId="{D2C90983-5194-460F-AB5C-70F205AAC30B}" type="presOf" srcId="{76D5FE37-AF0F-452E-A160-BBDF5E869B08}" destId="{59019406-0D01-49BE-9322-EC8BE6CFF8BC}" srcOrd="0" destOrd="0" presId="urn:microsoft.com/office/officeart/2005/8/layout/list1"/>
    <dgm:cxn modelId="{479F1C9A-824E-4D5C-8681-62C3F209EB0E}" srcId="{AC69FA2E-B7D6-4612-AD3D-D6E623ECA4A1}" destId="{F9C32A98-3F82-45AD-869C-BC0FB5BC8DB1}" srcOrd="1" destOrd="0" parTransId="{F631B460-22F5-4DC6-957A-3F75345B3CAA}" sibTransId="{07851F3C-5651-4AE7-B601-50E2ABED3992}"/>
    <dgm:cxn modelId="{87157FA9-A46B-4727-8DFC-2B2D083C0A59}" srcId="{AC69FA2E-B7D6-4612-AD3D-D6E623ECA4A1}" destId="{45D6A234-6CB3-4777-85DF-B3CE0857DFC1}" srcOrd="0" destOrd="0" parTransId="{B8E4E6FC-4B85-4E0F-87C2-CE746AFD7001}" sibTransId="{D7E493F7-54B3-4D1C-8F3A-61B7B041B8D1}"/>
    <dgm:cxn modelId="{31D171D0-D459-46A9-86F8-46CD7FA13512}" type="presOf" srcId="{F9C32A98-3F82-45AD-869C-BC0FB5BC8DB1}" destId="{5D1325CC-5D60-4E4F-9FE9-9942EFA1E5E6}" srcOrd="1" destOrd="0" presId="urn:microsoft.com/office/officeart/2005/8/layout/list1"/>
    <dgm:cxn modelId="{8A1241EC-E9B3-49D7-9B62-482F2F8BB465}" type="presOf" srcId="{45D6A234-6CB3-4777-85DF-B3CE0857DFC1}" destId="{5FDFB4BB-5043-4877-BC2A-415CFA7CF5D4}" srcOrd="1" destOrd="0" presId="urn:microsoft.com/office/officeart/2005/8/layout/list1"/>
    <dgm:cxn modelId="{9DAFA9F3-05AA-4784-8CA6-D01D228157DD}" type="presOf" srcId="{F9C32A98-3F82-45AD-869C-BC0FB5BC8DB1}" destId="{74B26C1F-853B-4CEC-9856-8C225CDBB070}" srcOrd="0" destOrd="0" presId="urn:microsoft.com/office/officeart/2005/8/layout/list1"/>
    <dgm:cxn modelId="{90E295FB-1E67-42B4-9190-FF0A46F02CB8}" type="presOf" srcId="{8F89B6FA-BF55-44E2-9F81-D44866CC9C82}" destId="{88FBB64A-EB68-4E4B-A779-623FBF7372C0}" srcOrd="0" destOrd="0" presId="urn:microsoft.com/office/officeart/2005/8/layout/list1"/>
    <dgm:cxn modelId="{4B29F642-C5FF-4263-8A23-871E4DDF629E}" type="presParOf" srcId="{74CE6A3D-E441-4881-9F02-9D54548FA182}" destId="{3F2B83EF-77C5-4BE7-90EA-FE2566265DA3}" srcOrd="0" destOrd="0" presId="urn:microsoft.com/office/officeart/2005/8/layout/list1"/>
    <dgm:cxn modelId="{4D8C9093-965D-4CED-8937-F97DB38350A4}" type="presParOf" srcId="{3F2B83EF-77C5-4BE7-90EA-FE2566265DA3}" destId="{55DC8F17-E14E-4E55-9F32-EE0ECD681245}" srcOrd="0" destOrd="0" presId="urn:microsoft.com/office/officeart/2005/8/layout/list1"/>
    <dgm:cxn modelId="{4EDE748D-CAD5-4A34-81EA-750B9CEF7C22}" type="presParOf" srcId="{3F2B83EF-77C5-4BE7-90EA-FE2566265DA3}" destId="{5FDFB4BB-5043-4877-BC2A-415CFA7CF5D4}" srcOrd="1" destOrd="0" presId="urn:microsoft.com/office/officeart/2005/8/layout/list1"/>
    <dgm:cxn modelId="{FC6B12A4-731A-4DC4-80AD-508667B0BB36}" type="presParOf" srcId="{74CE6A3D-E441-4881-9F02-9D54548FA182}" destId="{10443174-57CC-4694-BC0C-0CF0ED619EB9}" srcOrd="1" destOrd="0" presId="urn:microsoft.com/office/officeart/2005/8/layout/list1"/>
    <dgm:cxn modelId="{0065F345-E6E0-4538-8E64-412919409C95}" type="presParOf" srcId="{74CE6A3D-E441-4881-9F02-9D54548FA182}" destId="{92107EAC-A450-4F3F-9678-457C44F0AD42}" srcOrd="2" destOrd="0" presId="urn:microsoft.com/office/officeart/2005/8/layout/list1"/>
    <dgm:cxn modelId="{4F8A5E82-9544-4E4D-9C28-3EA25D39125E}" type="presParOf" srcId="{74CE6A3D-E441-4881-9F02-9D54548FA182}" destId="{23509387-7E5D-4590-90D1-ED10D1DA9AE9}" srcOrd="3" destOrd="0" presId="urn:microsoft.com/office/officeart/2005/8/layout/list1"/>
    <dgm:cxn modelId="{7523179B-CA24-49C9-BB3D-1D3D82543A26}" type="presParOf" srcId="{74CE6A3D-E441-4881-9F02-9D54548FA182}" destId="{CAA5583D-705E-491A-A685-ED725474B164}" srcOrd="4" destOrd="0" presId="urn:microsoft.com/office/officeart/2005/8/layout/list1"/>
    <dgm:cxn modelId="{13FBADA2-8FA1-4D98-B54E-5D046F626187}" type="presParOf" srcId="{CAA5583D-705E-491A-A685-ED725474B164}" destId="{74B26C1F-853B-4CEC-9856-8C225CDBB070}" srcOrd="0" destOrd="0" presId="urn:microsoft.com/office/officeart/2005/8/layout/list1"/>
    <dgm:cxn modelId="{B2133A7F-5416-47F6-8477-F616A44F8D2F}" type="presParOf" srcId="{CAA5583D-705E-491A-A685-ED725474B164}" destId="{5D1325CC-5D60-4E4F-9FE9-9942EFA1E5E6}" srcOrd="1" destOrd="0" presId="urn:microsoft.com/office/officeart/2005/8/layout/list1"/>
    <dgm:cxn modelId="{35182F6C-1DC8-44F8-A106-4592E61D367B}" type="presParOf" srcId="{74CE6A3D-E441-4881-9F02-9D54548FA182}" destId="{3EE489F6-8E6D-4391-81F6-EA4BC01CAF19}" srcOrd="5" destOrd="0" presId="urn:microsoft.com/office/officeart/2005/8/layout/list1"/>
    <dgm:cxn modelId="{323438A5-E66F-406C-9B37-DF3431987782}" type="presParOf" srcId="{74CE6A3D-E441-4881-9F02-9D54548FA182}" destId="{3FEBB4C1-ADF5-421D-BB59-BA74B1328CA1}" srcOrd="6" destOrd="0" presId="urn:microsoft.com/office/officeart/2005/8/layout/list1"/>
    <dgm:cxn modelId="{4402EE54-15F8-4777-90E6-9F79C75AEF52}" type="presParOf" srcId="{74CE6A3D-E441-4881-9F02-9D54548FA182}" destId="{1EF88633-7B36-4047-9B62-574544EBC114}" srcOrd="7" destOrd="0" presId="urn:microsoft.com/office/officeart/2005/8/layout/list1"/>
    <dgm:cxn modelId="{FFD5A9BA-D327-447E-B3B3-E438B691117A}" type="presParOf" srcId="{74CE6A3D-E441-4881-9F02-9D54548FA182}" destId="{E3C0DAAA-CF9D-4114-9086-1B0F22DDCE05}" srcOrd="8" destOrd="0" presId="urn:microsoft.com/office/officeart/2005/8/layout/list1"/>
    <dgm:cxn modelId="{2311949E-2A4E-47B7-A103-55EDA41B6FAE}" type="presParOf" srcId="{E3C0DAAA-CF9D-4114-9086-1B0F22DDCE05}" destId="{88FBB64A-EB68-4E4B-A779-623FBF7372C0}" srcOrd="0" destOrd="0" presId="urn:microsoft.com/office/officeart/2005/8/layout/list1"/>
    <dgm:cxn modelId="{963916BB-F908-4163-B03D-93BBF28122D8}" type="presParOf" srcId="{E3C0DAAA-CF9D-4114-9086-1B0F22DDCE05}" destId="{04A52ED9-0376-4437-911B-984B7DB7A9B8}" srcOrd="1" destOrd="0" presId="urn:microsoft.com/office/officeart/2005/8/layout/list1"/>
    <dgm:cxn modelId="{5335EC06-EC7E-47B9-970B-B85F3C758E73}" type="presParOf" srcId="{74CE6A3D-E441-4881-9F02-9D54548FA182}" destId="{B6430EB8-D2E3-4E69-B696-68BECC71D8B4}" srcOrd="9" destOrd="0" presId="urn:microsoft.com/office/officeart/2005/8/layout/list1"/>
    <dgm:cxn modelId="{BB701FF3-AA8A-4487-8C1C-130154F9AF3E}" type="presParOf" srcId="{74CE6A3D-E441-4881-9F02-9D54548FA182}" destId="{2E3D063F-5686-445F-B2EA-2D0D704D0B12}" srcOrd="10" destOrd="0" presId="urn:microsoft.com/office/officeart/2005/8/layout/list1"/>
    <dgm:cxn modelId="{3A3432BA-5FFC-4995-9920-73A43DA26838}" type="presParOf" srcId="{74CE6A3D-E441-4881-9F02-9D54548FA182}" destId="{4F4F88D8-7201-43A6-9A6B-7E685BF075FF}" srcOrd="11" destOrd="0" presId="urn:microsoft.com/office/officeart/2005/8/layout/list1"/>
    <dgm:cxn modelId="{393F212F-EDCF-4BAD-8A97-0BD730CEAD98}" type="presParOf" srcId="{74CE6A3D-E441-4881-9F02-9D54548FA182}" destId="{F3724B40-7612-4FB1-B112-EE3ACA659070}" srcOrd="12" destOrd="0" presId="urn:microsoft.com/office/officeart/2005/8/layout/list1"/>
    <dgm:cxn modelId="{6DD314C9-F331-4ABC-A796-01C6E39C5C83}" type="presParOf" srcId="{F3724B40-7612-4FB1-B112-EE3ACA659070}" destId="{59019406-0D01-49BE-9322-EC8BE6CFF8BC}" srcOrd="0" destOrd="0" presId="urn:microsoft.com/office/officeart/2005/8/layout/list1"/>
    <dgm:cxn modelId="{FBBA5F42-E698-400A-B7D1-71442AFD1AA9}" type="presParOf" srcId="{F3724B40-7612-4FB1-B112-EE3ACA659070}" destId="{7E24F347-D9B0-442F-AAE1-F8E9C4F22A49}" srcOrd="1" destOrd="0" presId="urn:microsoft.com/office/officeart/2005/8/layout/list1"/>
    <dgm:cxn modelId="{72E1B0C0-EBA4-44B1-A0E1-D89B8CD1F1D7}" type="presParOf" srcId="{74CE6A3D-E441-4881-9F02-9D54548FA182}" destId="{3A265F1C-1214-4CA6-B664-32F8EE4D3087}" srcOrd="13" destOrd="0" presId="urn:microsoft.com/office/officeart/2005/8/layout/list1"/>
    <dgm:cxn modelId="{D7ADD7FB-89AE-4FFB-B081-3F58DEDE8A17}" type="presParOf" srcId="{74CE6A3D-E441-4881-9F02-9D54548FA182}" destId="{BAE59118-3506-4982-BC54-D6E3FBDAB3C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7EC37D5-FA1D-4318-AFFC-FAE0C2AF5AF1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176EF88-F1AD-4D57-976E-642F80372539}">
      <dgm:prSet phldrT="[Tekst]"/>
      <dgm:spPr/>
      <dgm:t>
        <a:bodyPr/>
        <a:lstStyle/>
        <a:p>
          <a:pPr algn="ctr"/>
          <a:r>
            <a:rPr lang="pl-PL" dirty="0"/>
            <a:t>Konstytucja RP </a:t>
          </a:r>
        </a:p>
        <a:p>
          <a:pPr algn="l"/>
          <a:r>
            <a:rPr lang="pl-PL" dirty="0"/>
            <a:t>Art. 76  - władze publiczne chronią konsumentów przed działaniami zagrażającymi zdrowiu, prywatności oraz nieuczciwym praktykom rynkowym</a:t>
          </a:r>
        </a:p>
      </dgm:t>
    </dgm:pt>
    <dgm:pt modelId="{89EF1ECA-C765-413D-9423-A0519E167D91}" type="parTrans" cxnId="{6488EA1C-0AB3-4422-9D0E-9F020F87AF8F}">
      <dgm:prSet/>
      <dgm:spPr/>
      <dgm:t>
        <a:bodyPr/>
        <a:lstStyle/>
        <a:p>
          <a:endParaRPr lang="pl-PL"/>
        </a:p>
      </dgm:t>
    </dgm:pt>
    <dgm:pt modelId="{96FA4408-CC84-47B0-B3AE-12B901547BBE}" type="sibTrans" cxnId="{6488EA1C-0AB3-4422-9D0E-9F020F87AF8F}">
      <dgm:prSet/>
      <dgm:spPr/>
      <dgm:t>
        <a:bodyPr/>
        <a:lstStyle/>
        <a:p>
          <a:endParaRPr lang="pl-PL"/>
        </a:p>
      </dgm:t>
    </dgm:pt>
    <dgm:pt modelId="{59FD2972-70D2-462B-801C-ED34278C6D84}">
      <dgm:prSet phldrT="[Tekst]"/>
      <dgm:spPr/>
      <dgm:t>
        <a:bodyPr/>
        <a:lstStyle/>
        <a:p>
          <a:r>
            <a:rPr lang="pl-PL" dirty="0"/>
            <a:t>Ustawa o ochronie konkurencji i konsumentów</a:t>
          </a:r>
        </a:p>
      </dgm:t>
    </dgm:pt>
    <dgm:pt modelId="{9D9C6092-1471-44E5-82A9-EFB676950626}" type="parTrans" cxnId="{B72D9DE7-6659-4C18-97CB-BDABCFB743DA}">
      <dgm:prSet/>
      <dgm:spPr/>
      <dgm:t>
        <a:bodyPr/>
        <a:lstStyle/>
        <a:p>
          <a:endParaRPr lang="pl-PL"/>
        </a:p>
      </dgm:t>
    </dgm:pt>
    <dgm:pt modelId="{73F5F17E-4BB6-45CA-87E3-3060FB13D741}" type="sibTrans" cxnId="{B72D9DE7-6659-4C18-97CB-BDABCFB743DA}">
      <dgm:prSet/>
      <dgm:spPr/>
      <dgm:t>
        <a:bodyPr/>
        <a:lstStyle/>
        <a:p>
          <a:endParaRPr lang="pl-PL"/>
        </a:p>
      </dgm:t>
    </dgm:pt>
    <dgm:pt modelId="{2A0B4B1D-6394-4952-A753-0702E37E3F29}">
      <dgm:prSet/>
      <dgm:spPr/>
      <dgm:t>
        <a:bodyPr/>
        <a:lstStyle/>
        <a:p>
          <a:r>
            <a:rPr lang="pl-PL" dirty="0"/>
            <a:t>Przepisy prawa bankowego, finansowego, mieszkaniowego, handlowego</a:t>
          </a:r>
        </a:p>
      </dgm:t>
    </dgm:pt>
    <dgm:pt modelId="{48CB2C47-226C-498A-9325-9D01E6C727ED}" type="parTrans" cxnId="{22172D97-561B-4DC9-ABD7-0D8CC9D14A4C}">
      <dgm:prSet/>
      <dgm:spPr/>
      <dgm:t>
        <a:bodyPr/>
        <a:lstStyle/>
        <a:p>
          <a:endParaRPr lang="pl-PL"/>
        </a:p>
      </dgm:t>
    </dgm:pt>
    <dgm:pt modelId="{9CD3A3ED-D015-48B3-8DB4-172D5BC86E15}" type="sibTrans" cxnId="{22172D97-561B-4DC9-ABD7-0D8CC9D14A4C}">
      <dgm:prSet/>
      <dgm:spPr/>
      <dgm:t>
        <a:bodyPr/>
        <a:lstStyle/>
        <a:p>
          <a:endParaRPr lang="pl-PL"/>
        </a:p>
      </dgm:t>
    </dgm:pt>
    <dgm:pt modelId="{FC43E6B4-ED46-4588-ACAD-E3E7C47FA0F3}">
      <dgm:prSet phldrT="[Tekst]"/>
      <dgm:spPr/>
      <dgm:t>
        <a:bodyPr/>
        <a:lstStyle/>
        <a:p>
          <a:r>
            <a:rPr lang="pl-PL" dirty="0"/>
            <a:t>Ustawa o prawach konsumenta</a:t>
          </a:r>
        </a:p>
      </dgm:t>
    </dgm:pt>
    <dgm:pt modelId="{37B871E6-A6A6-45A9-A319-06703661F229}" type="parTrans" cxnId="{4062F0D8-4F3B-42CE-B732-9ECAC9118197}">
      <dgm:prSet/>
      <dgm:spPr/>
      <dgm:t>
        <a:bodyPr/>
        <a:lstStyle/>
        <a:p>
          <a:endParaRPr lang="pl-PL"/>
        </a:p>
      </dgm:t>
    </dgm:pt>
    <dgm:pt modelId="{A814DCDB-F033-4E8D-9BD9-A610B1BA7EA9}" type="sibTrans" cxnId="{4062F0D8-4F3B-42CE-B732-9ECAC9118197}">
      <dgm:prSet/>
      <dgm:spPr/>
      <dgm:t>
        <a:bodyPr/>
        <a:lstStyle/>
        <a:p>
          <a:endParaRPr lang="pl-PL"/>
        </a:p>
      </dgm:t>
    </dgm:pt>
    <dgm:pt modelId="{741A7AB6-3855-43D6-87C9-E690FB2E30E1}" type="pres">
      <dgm:prSet presAssocID="{B7EC37D5-FA1D-4318-AFFC-FAE0C2AF5AF1}" presName="compositeShape" presStyleCnt="0">
        <dgm:presLayoutVars>
          <dgm:chMax val="9"/>
          <dgm:dir/>
          <dgm:resizeHandles val="exact"/>
        </dgm:presLayoutVars>
      </dgm:prSet>
      <dgm:spPr/>
    </dgm:pt>
    <dgm:pt modelId="{3D8B0FAC-C0F3-4257-97D1-4AE1F6A8C6B9}" type="pres">
      <dgm:prSet presAssocID="{B7EC37D5-FA1D-4318-AFFC-FAE0C2AF5AF1}" presName="triangle1" presStyleLbl="node1" presStyleIdx="0" presStyleCnt="4" custLinFactNeighborX="-440" custLinFactNeighborY="0">
        <dgm:presLayoutVars>
          <dgm:bulletEnabled val="1"/>
        </dgm:presLayoutVars>
      </dgm:prSet>
      <dgm:spPr/>
    </dgm:pt>
    <dgm:pt modelId="{DEA12368-386A-436B-A7A9-A501C1A1EDAC}" type="pres">
      <dgm:prSet presAssocID="{B7EC37D5-FA1D-4318-AFFC-FAE0C2AF5AF1}" presName="triangle2" presStyleLbl="node1" presStyleIdx="1" presStyleCnt="4">
        <dgm:presLayoutVars>
          <dgm:bulletEnabled val="1"/>
        </dgm:presLayoutVars>
      </dgm:prSet>
      <dgm:spPr/>
    </dgm:pt>
    <dgm:pt modelId="{EC888BED-B03A-4E80-88EB-5D9A15F74F74}" type="pres">
      <dgm:prSet presAssocID="{B7EC37D5-FA1D-4318-AFFC-FAE0C2AF5AF1}" presName="triangle3" presStyleLbl="node1" presStyleIdx="2" presStyleCnt="4">
        <dgm:presLayoutVars>
          <dgm:bulletEnabled val="1"/>
        </dgm:presLayoutVars>
      </dgm:prSet>
      <dgm:spPr/>
    </dgm:pt>
    <dgm:pt modelId="{243D6A04-949E-4907-96E4-900E335432D0}" type="pres">
      <dgm:prSet presAssocID="{B7EC37D5-FA1D-4318-AFFC-FAE0C2AF5AF1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6F18E704-6146-49D1-A206-231140E2E308}" type="presOf" srcId="{59FD2972-70D2-462B-801C-ED34278C6D84}" destId="{EC888BED-B03A-4E80-88EB-5D9A15F74F74}" srcOrd="0" destOrd="0" presId="urn:microsoft.com/office/officeart/2005/8/layout/pyramid4"/>
    <dgm:cxn modelId="{3300B70D-2884-42ED-92B4-099C00F25A08}" type="presOf" srcId="{B7EC37D5-FA1D-4318-AFFC-FAE0C2AF5AF1}" destId="{741A7AB6-3855-43D6-87C9-E690FB2E30E1}" srcOrd="0" destOrd="0" presId="urn:microsoft.com/office/officeart/2005/8/layout/pyramid4"/>
    <dgm:cxn modelId="{6488EA1C-0AB3-4422-9D0E-9F020F87AF8F}" srcId="{B7EC37D5-FA1D-4318-AFFC-FAE0C2AF5AF1}" destId="{D176EF88-F1AD-4D57-976E-642F80372539}" srcOrd="0" destOrd="0" parTransId="{89EF1ECA-C765-413D-9423-A0519E167D91}" sibTransId="{96FA4408-CC84-47B0-B3AE-12B901547BBE}"/>
    <dgm:cxn modelId="{900BC538-A708-4EF4-9802-1D2BAA308389}" type="presOf" srcId="{D176EF88-F1AD-4D57-976E-642F80372539}" destId="{3D8B0FAC-C0F3-4257-97D1-4AE1F6A8C6B9}" srcOrd="0" destOrd="0" presId="urn:microsoft.com/office/officeart/2005/8/layout/pyramid4"/>
    <dgm:cxn modelId="{1DD63483-D5F3-49D9-A3B2-0D92B6B6B9EC}" type="presOf" srcId="{FC43E6B4-ED46-4588-ACAD-E3E7C47FA0F3}" destId="{DEA12368-386A-436B-A7A9-A501C1A1EDAC}" srcOrd="0" destOrd="0" presId="urn:microsoft.com/office/officeart/2005/8/layout/pyramid4"/>
    <dgm:cxn modelId="{EED32484-7E03-49C9-9D1F-9A38A4483B60}" type="presOf" srcId="{2A0B4B1D-6394-4952-A753-0702E37E3F29}" destId="{243D6A04-949E-4907-96E4-900E335432D0}" srcOrd="0" destOrd="0" presId="urn:microsoft.com/office/officeart/2005/8/layout/pyramid4"/>
    <dgm:cxn modelId="{22172D97-561B-4DC9-ABD7-0D8CC9D14A4C}" srcId="{B7EC37D5-FA1D-4318-AFFC-FAE0C2AF5AF1}" destId="{2A0B4B1D-6394-4952-A753-0702E37E3F29}" srcOrd="3" destOrd="0" parTransId="{48CB2C47-226C-498A-9325-9D01E6C727ED}" sibTransId="{9CD3A3ED-D015-48B3-8DB4-172D5BC86E15}"/>
    <dgm:cxn modelId="{4062F0D8-4F3B-42CE-B732-9ECAC9118197}" srcId="{B7EC37D5-FA1D-4318-AFFC-FAE0C2AF5AF1}" destId="{FC43E6B4-ED46-4588-ACAD-E3E7C47FA0F3}" srcOrd="1" destOrd="0" parTransId="{37B871E6-A6A6-45A9-A319-06703661F229}" sibTransId="{A814DCDB-F033-4E8D-9BD9-A610B1BA7EA9}"/>
    <dgm:cxn modelId="{B72D9DE7-6659-4C18-97CB-BDABCFB743DA}" srcId="{B7EC37D5-FA1D-4318-AFFC-FAE0C2AF5AF1}" destId="{59FD2972-70D2-462B-801C-ED34278C6D84}" srcOrd="2" destOrd="0" parTransId="{9D9C6092-1471-44E5-82A9-EFB676950626}" sibTransId="{73F5F17E-4BB6-45CA-87E3-3060FB13D741}"/>
    <dgm:cxn modelId="{E2CFFC75-9A3C-4A2D-9CF7-04A08FCAD239}" type="presParOf" srcId="{741A7AB6-3855-43D6-87C9-E690FB2E30E1}" destId="{3D8B0FAC-C0F3-4257-97D1-4AE1F6A8C6B9}" srcOrd="0" destOrd="0" presId="urn:microsoft.com/office/officeart/2005/8/layout/pyramid4"/>
    <dgm:cxn modelId="{844EF3DB-564E-4E71-9F43-9E37938C1EF3}" type="presParOf" srcId="{741A7AB6-3855-43D6-87C9-E690FB2E30E1}" destId="{DEA12368-386A-436B-A7A9-A501C1A1EDAC}" srcOrd="1" destOrd="0" presId="urn:microsoft.com/office/officeart/2005/8/layout/pyramid4"/>
    <dgm:cxn modelId="{B1C879DB-E252-4DA4-AD59-3D118ABF8C45}" type="presParOf" srcId="{741A7AB6-3855-43D6-87C9-E690FB2E30E1}" destId="{EC888BED-B03A-4E80-88EB-5D9A15F74F74}" srcOrd="2" destOrd="0" presId="urn:microsoft.com/office/officeart/2005/8/layout/pyramid4"/>
    <dgm:cxn modelId="{17BECDC0-4E37-4F61-A358-5EE622E332B1}" type="presParOf" srcId="{741A7AB6-3855-43D6-87C9-E690FB2E30E1}" destId="{243D6A04-949E-4907-96E4-900E335432D0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D4F457-92AB-494C-97FA-89DF1D12C195}">
      <dsp:nvSpPr>
        <dsp:cNvPr id="0" name=""/>
        <dsp:cNvSpPr/>
      </dsp:nvSpPr>
      <dsp:spPr>
        <a:xfrm>
          <a:off x="0" y="1143008"/>
          <a:ext cx="8824913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E112BE-3D29-4DAA-B189-6C77D6BB7D36}">
      <dsp:nvSpPr>
        <dsp:cNvPr id="0" name=""/>
        <dsp:cNvSpPr/>
      </dsp:nvSpPr>
      <dsp:spPr>
        <a:xfrm>
          <a:off x="441245" y="980648"/>
          <a:ext cx="6177439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492" tIns="0" rIns="233492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Wprowadzenie do problematyki ochrony konsumentów;</a:t>
          </a:r>
        </a:p>
      </dsp:txBody>
      <dsp:txXfrm>
        <a:off x="457097" y="996500"/>
        <a:ext cx="6145735" cy="293016"/>
      </dsp:txXfrm>
    </dsp:sp>
    <dsp:sp modelId="{10685156-6398-4D6F-B8DF-172C2514A00B}">
      <dsp:nvSpPr>
        <dsp:cNvPr id="0" name=""/>
        <dsp:cNvSpPr/>
      </dsp:nvSpPr>
      <dsp:spPr>
        <a:xfrm>
          <a:off x="0" y="1641967"/>
          <a:ext cx="8824913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3444F5-FF82-459B-899C-B7A5F98C385C}">
      <dsp:nvSpPr>
        <dsp:cNvPr id="0" name=""/>
        <dsp:cNvSpPr/>
      </dsp:nvSpPr>
      <dsp:spPr>
        <a:xfrm>
          <a:off x="441245" y="1479608"/>
          <a:ext cx="6177439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492" tIns="0" rIns="233492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Podstawy prawne ochrony konsumentów;</a:t>
          </a:r>
        </a:p>
      </dsp:txBody>
      <dsp:txXfrm>
        <a:off x="457097" y="1495460"/>
        <a:ext cx="6145735" cy="293016"/>
      </dsp:txXfrm>
    </dsp:sp>
    <dsp:sp modelId="{D4BF43E9-5DF3-4743-ADB9-CA624353A1B0}">
      <dsp:nvSpPr>
        <dsp:cNvPr id="0" name=""/>
        <dsp:cNvSpPr/>
      </dsp:nvSpPr>
      <dsp:spPr>
        <a:xfrm>
          <a:off x="0" y="2140928"/>
          <a:ext cx="8824913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85A346-220D-4548-A611-FC26DDFECF68}">
      <dsp:nvSpPr>
        <dsp:cNvPr id="0" name=""/>
        <dsp:cNvSpPr/>
      </dsp:nvSpPr>
      <dsp:spPr>
        <a:xfrm>
          <a:off x="441245" y="1978568"/>
          <a:ext cx="6177439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492" tIns="0" rIns="233492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Omówienie podstawowych regulacji prawnych z dziedziny ochrony konsumentów;</a:t>
          </a:r>
        </a:p>
      </dsp:txBody>
      <dsp:txXfrm>
        <a:off x="457097" y="1994420"/>
        <a:ext cx="6145735" cy="29301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4718B1-B9B9-4520-B38E-7C01FDEF1EAC}">
      <dsp:nvSpPr>
        <dsp:cNvPr id="0" name=""/>
        <dsp:cNvSpPr/>
      </dsp:nvSpPr>
      <dsp:spPr>
        <a:xfrm>
          <a:off x="0" y="708718"/>
          <a:ext cx="8128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62FBF4-6351-4200-8E71-F15E280B6604}">
      <dsp:nvSpPr>
        <dsp:cNvPr id="0" name=""/>
        <dsp:cNvSpPr/>
      </dsp:nvSpPr>
      <dsp:spPr>
        <a:xfrm>
          <a:off x="406400" y="531598"/>
          <a:ext cx="568960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/>
            <a:t>praktykom ograniczającym konkurencję;</a:t>
          </a:r>
        </a:p>
      </dsp:txBody>
      <dsp:txXfrm>
        <a:off x="423693" y="548891"/>
        <a:ext cx="5655014" cy="319654"/>
      </dsp:txXfrm>
    </dsp:sp>
    <dsp:sp modelId="{7C46D9AC-2EAE-4E7D-86B0-41F2F34A052E}">
      <dsp:nvSpPr>
        <dsp:cNvPr id="0" name=""/>
        <dsp:cNvSpPr/>
      </dsp:nvSpPr>
      <dsp:spPr>
        <a:xfrm>
          <a:off x="0" y="1253038"/>
          <a:ext cx="8128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83A285-D711-4FFB-813C-F8472CA9F55B}">
      <dsp:nvSpPr>
        <dsp:cNvPr id="0" name=""/>
        <dsp:cNvSpPr/>
      </dsp:nvSpPr>
      <dsp:spPr>
        <a:xfrm>
          <a:off x="406400" y="1075918"/>
          <a:ext cx="568960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stosowaniu niedozwolonych postanowień wzorców umów;</a:t>
          </a:r>
        </a:p>
      </dsp:txBody>
      <dsp:txXfrm>
        <a:off x="423693" y="1093211"/>
        <a:ext cx="5655014" cy="319654"/>
      </dsp:txXfrm>
    </dsp:sp>
    <dsp:sp modelId="{889A5507-1136-4F19-9CEC-3E9FF32F5BCF}">
      <dsp:nvSpPr>
        <dsp:cNvPr id="0" name=""/>
        <dsp:cNvSpPr/>
      </dsp:nvSpPr>
      <dsp:spPr>
        <a:xfrm>
          <a:off x="0" y="1797358"/>
          <a:ext cx="8128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E2743C-A58B-4EBC-B749-9B3EE73C8FAC}">
      <dsp:nvSpPr>
        <dsp:cNvPr id="0" name=""/>
        <dsp:cNvSpPr/>
      </dsp:nvSpPr>
      <dsp:spPr>
        <a:xfrm>
          <a:off x="406400" y="1620238"/>
          <a:ext cx="568960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 err="1"/>
            <a:t>antykonkurencyjnym</a:t>
          </a:r>
          <a:r>
            <a:rPr lang="pl-PL" sz="1200" kern="1200" dirty="0"/>
            <a:t> koncentracjom przedsiębiorców i ich związków;</a:t>
          </a:r>
        </a:p>
      </dsp:txBody>
      <dsp:txXfrm>
        <a:off x="423693" y="1637531"/>
        <a:ext cx="5655014" cy="319654"/>
      </dsp:txXfrm>
    </dsp:sp>
    <dsp:sp modelId="{0B2DA676-F070-4B93-8DFD-453CED634141}">
      <dsp:nvSpPr>
        <dsp:cNvPr id="0" name=""/>
        <dsp:cNvSpPr/>
      </dsp:nvSpPr>
      <dsp:spPr>
        <a:xfrm>
          <a:off x="0" y="2341678"/>
          <a:ext cx="8128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0B49E5-E368-4655-82D6-EB7FC8704816}">
      <dsp:nvSpPr>
        <dsp:cNvPr id="0" name=""/>
        <dsp:cNvSpPr/>
      </dsp:nvSpPr>
      <dsp:spPr>
        <a:xfrm>
          <a:off x="406400" y="2164558"/>
          <a:ext cx="5689600" cy="354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–praktykom naruszającym zbiorowe interesy konsumentów.</a:t>
          </a:r>
        </a:p>
      </dsp:txBody>
      <dsp:txXfrm>
        <a:off x="423693" y="2181851"/>
        <a:ext cx="5655014" cy="31965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241C7-A088-4BD4-9127-EAAC80AA09A4}">
      <dsp:nvSpPr>
        <dsp:cNvPr id="0" name=""/>
        <dsp:cNvSpPr/>
      </dsp:nvSpPr>
      <dsp:spPr>
        <a:xfrm>
          <a:off x="0" y="329354"/>
          <a:ext cx="8128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E1D9D7-A5BD-4528-A2DF-C18488BA2C53}">
      <dsp:nvSpPr>
        <dsp:cNvPr id="0" name=""/>
        <dsp:cNvSpPr/>
      </dsp:nvSpPr>
      <dsp:spPr>
        <a:xfrm>
          <a:off x="426277" y="0"/>
          <a:ext cx="568960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obowiązki przedsiębiorcy zawierającego umowę z konsumentem;</a:t>
          </a:r>
        </a:p>
      </dsp:txBody>
      <dsp:txXfrm>
        <a:off x="457980" y="31703"/>
        <a:ext cx="5626194" cy="586034"/>
      </dsp:txXfrm>
    </dsp:sp>
    <dsp:sp modelId="{C23C385C-67F1-4D36-9EFD-35DB07DDB83B}">
      <dsp:nvSpPr>
        <dsp:cNvPr id="0" name=""/>
        <dsp:cNvSpPr/>
      </dsp:nvSpPr>
      <dsp:spPr>
        <a:xfrm>
          <a:off x="0" y="1327274"/>
          <a:ext cx="8128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C8909-9B2D-4056-AAD4-889F202534E4}">
      <dsp:nvSpPr>
        <dsp:cNvPr id="0" name=""/>
        <dsp:cNvSpPr/>
      </dsp:nvSpPr>
      <dsp:spPr>
        <a:xfrm>
          <a:off x="406400" y="1002554"/>
          <a:ext cx="568960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zasady i tryb zawierania z konsumentem umowy na odległość i poza lokalem przedsiębiorstwa;</a:t>
          </a:r>
        </a:p>
      </dsp:txBody>
      <dsp:txXfrm>
        <a:off x="438103" y="1034257"/>
        <a:ext cx="5626194" cy="586034"/>
      </dsp:txXfrm>
    </dsp:sp>
    <dsp:sp modelId="{E516735E-2211-4F74-AB8F-67EDDF17587F}">
      <dsp:nvSpPr>
        <dsp:cNvPr id="0" name=""/>
        <dsp:cNvSpPr/>
      </dsp:nvSpPr>
      <dsp:spPr>
        <a:xfrm>
          <a:off x="0" y="2325195"/>
          <a:ext cx="8128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FEDC29-70B1-4EEF-ABB2-B6F9A4C5F154}">
      <dsp:nvSpPr>
        <dsp:cNvPr id="0" name=""/>
        <dsp:cNvSpPr/>
      </dsp:nvSpPr>
      <dsp:spPr>
        <a:xfrm>
          <a:off x="406400" y="2000474"/>
          <a:ext cx="568960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zasady i tryb wykonania przysługującego konsumentowi prawa odstąpienia od umowy zawartej na odległość lub poza lokalem przedsiębiorstwa;</a:t>
          </a:r>
        </a:p>
      </dsp:txBody>
      <dsp:txXfrm>
        <a:off x="438103" y="2032177"/>
        <a:ext cx="5626194" cy="586034"/>
      </dsp:txXfrm>
    </dsp:sp>
    <dsp:sp modelId="{CC87053C-68F6-470C-AA2C-87BF59A5C58C}">
      <dsp:nvSpPr>
        <dsp:cNvPr id="0" name=""/>
        <dsp:cNvSpPr/>
      </dsp:nvSpPr>
      <dsp:spPr>
        <a:xfrm>
          <a:off x="0" y="3323115"/>
          <a:ext cx="8128000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BC5412-0A8C-4AAF-B77A-B6327E27194D}">
      <dsp:nvSpPr>
        <dsp:cNvPr id="0" name=""/>
        <dsp:cNvSpPr/>
      </dsp:nvSpPr>
      <dsp:spPr>
        <a:xfrm>
          <a:off x="406400" y="2998394"/>
          <a:ext cx="5689600" cy="6494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zasady i tryb zawierania z konsumentem umowy na odległość dotyczącej usług finansowych</a:t>
          </a:r>
        </a:p>
      </dsp:txBody>
      <dsp:txXfrm>
        <a:off x="438103" y="3030097"/>
        <a:ext cx="5626194" cy="58603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3DA9B-8336-4CAF-9586-74BA1D228F50}">
      <dsp:nvSpPr>
        <dsp:cNvPr id="0" name=""/>
        <dsp:cNvSpPr/>
      </dsp:nvSpPr>
      <dsp:spPr>
        <a:xfrm>
          <a:off x="3251199" y="431"/>
          <a:ext cx="4876800" cy="16828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Prezes UOKiK podejmuje działania; </a:t>
          </a:r>
        </a:p>
      </dsp:txBody>
      <dsp:txXfrm>
        <a:off x="3251199" y="210786"/>
        <a:ext cx="4245734" cy="1262132"/>
      </dsp:txXfrm>
    </dsp:sp>
    <dsp:sp modelId="{B8A57599-A2A5-46CB-A59F-A77D5D6B32CA}">
      <dsp:nvSpPr>
        <dsp:cNvPr id="0" name=""/>
        <dsp:cNvSpPr/>
      </dsp:nvSpPr>
      <dsp:spPr>
        <a:xfrm>
          <a:off x="0" y="431"/>
          <a:ext cx="3251200" cy="1682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Sprawy zbiorowe</a:t>
          </a:r>
        </a:p>
      </dsp:txBody>
      <dsp:txXfrm>
        <a:off x="82150" y="82581"/>
        <a:ext cx="3086900" cy="1518542"/>
      </dsp:txXfrm>
    </dsp:sp>
    <dsp:sp modelId="{5BFE9784-8D3D-457A-AAC5-C4256EBB722E}">
      <dsp:nvSpPr>
        <dsp:cNvPr id="0" name=""/>
        <dsp:cNvSpPr/>
      </dsp:nvSpPr>
      <dsp:spPr>
        <a:xfrm>
          <a:off x="3251199" y="1851558"/>
          <a:ext cx="4876800" cy="16828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wsparcie innych podmiotów, takich jak lokalni rzecznicy konsumentów, mediatorzy lub organizacje pozarządowe oraz podmiotów uprawnionych do pozasądowego rozstrzygania sporów; </a:t>
          </a:r>
        </a:p>
      </dsp:txBody>
      <dsp:txXfrm>
        <a:off x="3251199" y="2061913"/>
        <a:ext cx="4245734" cy="1262132"/>
      </dsp:txXfrm>
    </dsp:sp>
    <dsp:sp modelId="{CF5548BE-B1E9-45D7-8CAC-21544E0F60FA}">
      <dsp:nvSpPr>
        <dsp:cNvPr id="0" name=""/>
        <dsp:cNvSpPr/>
      </dsp:nvSpPr>
      <dsp:spPr>
        <a:xfrm>
          <a:off x="0" y="1851558"/>
          <a:ext cx="3251200" cy="1682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Sprawy indywidulane</a:t>
          </a:r>
        </a:p>
      </dsp:txBody>
      <dsp:txXfrm>
        <a:off x="82150" y="1933708"/>
        <a:ext cx="3086900" cy="151854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BAE946-01F6-460C-8DE7-B72BF47BC534}">
      <dsp:nvSpPr>
        <dsp:cNvPr id="0" name=""/>
        <dsp:cNvSpPr/>
      </dsp:nvSpPr>
      <dsp:spPr>
        <a:xfrm>
          <a:off x="1760462" y="-28268"/>
          <a:ext cx="4607074" cy="4607074"/>
        </a:xfrm>
        <a:prstGeom prst="circularArrow">
          <a:avLst>
            <a:gd name="adj1" fmla="val 5544"/>
            <a:gd name="adj2" fmla="val 330680"/>
            <a:gd name="adj3" fmla="val 13769856"/>
            <a:gd name="adj4" fmla="val 17389659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2D0BC2-DD34-4E50-AFC1-A3F37DC13BC9}">
      <dsp:nvSpPr>
        <dsp:cNvPr id="0" name=""/>
        <dsp:cNvSpPr/>
      </dsp:nvSpPr>
      <dsp:spPr>
        <a:xfrm>
          <a:off x="2982515" y="989"/>
          <a:ext cx="2162968" cy="1081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zapewnienie bezpłatnego poradnictwa konsumenckiego i informacji prawnej w zakresie ochrony interesów konsumentów;</a:t>
          </a:r>
        </a:p>
      </dsp:txBody>
      <dsp:txXfrm>
        <a:off x="3035309" y="53783"/>
        <a:ext cx="2057380" cy="975896"/>
      </dsp:txXfrm>
    </dsp:sp>
    <dsp:sp modelId="{F40E9BD0-2FDA-471B-B386-6F50958DB13D}">
      <dsp:nvSpPr>
        <dsp:cNvPr id="0" name=""/>
        <dsp:cNvSpPr/>
      </dsp:nvSpPr>
      <dsp:spPr>
        <a:xfrm>
          <a:off x="4850996" y="1358520"/>
          <a:ext cx="2162968" cy="1081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składanie wniosków w sprawie stanowienia i zmiany przepisów prawa miejscowego w zakresie ochrony interesów konsumentów;</a:t>
          </a:r>
        </a:p>
      </dsp:txBody>
      <dsp:txXfrm>
        <a:off x="4903790" y="1411314"/>
        <a:ext cx="2057380" cy="975896"/>
      </dsp:txXfrm>
    </dsp:sp>
    <dsp:sp modelId="{05B916B3-855C-4125-BB21-4FE817720558}">
      <dsp:nvSpPr>
        <dsp:cNvPr id="0" name=""/>
        <dsp:cNvSpPr/>
      </dsp:nvSpPr>
      <dsp:spPr>
        <a:xfrm>
          <a:off x="4137300" y="3555051"/>
          <a:ext cx="2162968" cy="1081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występowanie do przedsiębiorców w sprawach ochrony praw i interesów konsumentów;</a:t>
          </a:r>
        </a:p>
      </dsp:txBody>
      <dsp:txXfrm>
        <a:off x="4190094" y="3607845"/>
        <a:ext cx="2057380" cy="975896"/>
      </dsp:txXfrm>
    </dsp:sp>
    <dsp:sp modelId="{C37FC717-929D-40D5-81F4-DD718F1F77BE}">
      <dsp:nvSpPr>
        <dsp:cNvPr id="0" name=""/>
        <dsp:cNvSpPr/>
      </dsp:nvSpPr>
      <dsp:spPr>
        <a:xfrm>
          <a:off x="1827730" y="3555051"/>
          <a:ext cx="2162968" cy="1081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współdziałanie z właściwymi miejscowo delegaturami Urzędu Ochrony Konkurencji i Konsumentów, organami Inspekcji Handlowej oraz organizacjami konsumenckimi;</a:t>
          </a:r>
        </a:p>
      </dsp:txBody>
      <dsp:txXfrm>
        <a:off x="1880524" y="3607845"/>
        <a:ext cx="2057380" cy="975896"/>
      </dsp:txXfrm>
    </dsp:sp>
    <dsp:sp modelId="{2ACCFFCF-E62C-4AED-90EC-B8F97B7114B5}">
      <dsp:nvSpPr>
        <dsp:cNvPr id="0" name=""/>
        <dsp:cNvSpPr/>
      </dsp:nvSpPr>
      <dsp:spPr>
        <a:xfrm>
          <a:off x="1114034" y="1358520"/>
          <a:ext cx="2162968" cy="10814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wytaczanie powództwa na rzecz konsumentów oraz wstępowanie, za ich zgodą, do toczącego się postępowania w sprawach o ochronę interesów konsumentów.</a:t>
          </a:r>
        </a:p>
      </dsp:txBody>
      <dsp:txXfrm>
        <a:off x="1166828" y="1411314"/>
        <a:ext cx="2057380" cy="97589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F44954-47E4-4070-B022-0E2022B700CD}">
      <dsp:nvSpPr>
        <dsp:cNvPr id="0" name=""/>
        <dsp:cNvSpPr/>
      </dsp:nvSpPr>
      <dsp:spPr>
        <a:xfrm>
          <a:off x="975559" y="0"/>
          <a:ext cx="6908800" cy="489594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AF9AD7-EFA9-49C5-97BF-B7EF78DEC81E}">
      <dsp:nvSpPr>
        <dsp:cNvPr id="0" name=""/>
        <dsp:cNvSpPr/>
      </dsp:nvSpPr>
      <dsp:spPr>
        <a:xfrm>
          <a:off x="2232" y="1468782"/>
          <a:ext cx="1299765" cy="19583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 dirty="0"/>
            <a:t>pozasądowe rozstrzyganie sporów jako polubowne postępowanie prowadzone w sporach pomiędzy konsumentami, a przedsiębiorcami z pominięciem drogi sądowej;</a:t>
          </a:r>
        </a:p>
      </dsp:txBody>
      <dsp:txXfrm>
        <a:off x="65681" y="1532231"/>
        <a:ext cx="1172867" cy="1831478"/>
      </dsp:txXfrm>
    </dsp:sp>
    <dsp:sp modelId="{E040C1E0-F751-4DD6-9072-A2CDE9BA3E0D}">
      <dsp:nvSpPr>
        <dsp:cNvPr id="0" name=""/>
        <dsp:cNvSpPr/>
      </dsp:nvSpPr>
      <dsp:spPr>
        <a:xfrm>
          <a:off x="1366986" y="1468782"/>
          <a:ext cx="1299765" cy="19583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 dirty="0"/>
            <a:t>alternatywę dla tradycyjnego rozwiązywania sporu w sądzie jako metoda szybsza;</a:t>
          </a:r>
        </a:p>
      </dsp:txBody>
      <dsp:txXfrm>
        <a:off x="1430435" y="1532231"/>
        <a:ext cx="1172867" cy="1831478"/>
      </dsp:txXfrm>
    </dsp:sp>
    <dsp:sp modelId="{5EF0F5D9-8CFF-43A1-96EC-87A5040D2C68}">
      <dsp:nvSpPr>
        <dsp:cNvPr id="0" name=""/>
        <dsp:cNvSpPr/>
      </dsp:nvSpPr>
      <dsp:spPr>
        <a:xfrm>
          <a:off x="2731740" y="1468782"/>
          <a:ext cx="1299765" cy="19583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 dirty="0"/>
            <a:t>zazwyczaj bezpłatna;</a:t>
          </a:r>
        </a:p>
      </dsp:txBody>
      <dsp:txXfrm>
        <a:off x="2795189" y="1532231"/>
        <a:ext cx="1172867" cy="1831478"/>
      </dsp:txXfrm>
    </dsp:sp>
    <dsp:sp modelId="{C2747ECB-0DE2-45AC-9090-345AFFCF5C92}">
      <dsp:nvSpPr>
        <dsp:cNvPr id="0" name=""/>
        <dsp:cNvSpPr/>
      </dsp:nvSpPr>
      <dsp:spPr>
        <a:xfrm>
          <a:off x="4096494" y="1468782"/>
          <a:ext cx="1299765" cy="19583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 dirty="0"/>
            <a:t>mniej sformalizowana</a:t>
          </a:r>
        </a:p>
      </dsp:txBody>
      <dsp:txXfrm>
        <a:off x="4159943" y="1532231"/>
        <a:ext cx="1172867" cy="1831478"/>
      </dsp:txXfrm>
    </dsp:sp>
    <dsp:sp modelId="{E596B0EF-16DA-4B29-9654-00334B12FC8A}">
      <dsp:nvSpPr>
        <dsp:cNvPr id="0" name=""/>
        <dsp:cNvSpPr/>
      </dsp:nvSpPr>
      <dsp:spPr>
        <a:xfrm>
          <a:off x="5461248" y="1468782"/>
          <a:ext cx="1299765" cy="19583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 dirty="0"/>
            <a:t>pakiet regulacyjny, obejmujący dyrektywę w sprawie ADR (</a:t>
          </a:r>
          <a:r>
            <a:rPr lang="pl-PL" sz="800" kern="1200" dirty="0" err="1"/>
            <a:t>Alternative</a:t>
          </a:r>
          <a:r>
            <a:rPr lang="pl-PL" sz="800" kern="1200" dirty="0"/>
            <a:t> </a:t>
          </a:r>
          <a:r>
            <a:rPr lang="pl-PL" sz="800" kern="1200" dirty="0" err="1"/>
            <a:t>Dispute</a:t>
          </a:r>
          <a:r>
            <a:rPr lang="pl-PL" sz="800" kern="1200" dirty="0"/>
            <a:t> Resolution)10 oraz rozporządzenie w sprawie ODR (Online </a:t>
          </a:r>
          <a:r>
            <a:rPr lang="pl-PL" sz="800" kern="1200" dirty="0" err="1"/>
            <a:t>Dispute</a:t>
          </a:r>
          <a:r>
            <a:rPr lang="pl-PL" sz="800" kern="1200" dirty="0"/>
            <a:t> Resolution);</a:t>
          </a:r>
        </a:p>
      </dsp:txBody>
      <dsp:txXfrm>
        <a:off x="5524697" y="1532231"/>
        <a:ext cx="1172867" cy="1831478"/>
      </dsp:txXfrm>
    </dsp:sp>
    <dsp:sp modelId="{4FE9C3C9-E1D4-4955-858C-54B659BDE188}">
      <dsp:nvSpPr>
        <dsp:cNvPr id="0" name=""/>
        <dsp:cNvSpPr/>
      </dsp:nvSpPr>
      <dsp:spPr>
        <a:xfrm>
          <a:off x="6826001" y="1468782"/>
          <a:ext cx="1299765" cy="19583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800" kern="1200" dirty="0"/>
            <a:t>W Polsce procedura ta wprowadzona została ustawą z dnia 23 września 2016 r. o pozasądowym rozwiązywaniu sporów konsumenckich (D. U. 2016 r. poz. 1823), jako implementacja prawa unijnego;</a:t>
          </a:r>
        </a:p>
      </dsp:txBody>
      <dsp:txXfrm>
        <a:off x="6889450" y="1532231"/>
        <a:ext cx="1172867" cy="18314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F44954-47E4-4070-B022-0E2022B700CD}">
      <dsp:nvSpPr>
        <dsp:cNvPr id="0" name=""/>
        <dsp:cNvSpPr/>
      </dsp:nvSpPr>
      <dsp:spPr>
        <a:xfrm>
          <a:off x="975559" y="0"/>
          <a:ext cx="6908800" cy="489594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E9C3C9-E1D4-4955-858C-54B659BDE188}">
      <dsp:nvSpPr>
        <dsp:cNvPr id="0" name=""/>
        <dsp:cNvSpPr/>
      </dsp:nvSpPr>
      <dsp:spPr>
        <a:xfrm>
          <a:off x="2282" y="1468782"/>
          <a:ext cx="864195" cy="19583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00" kern="1200" dirty="0"/>
            <a:t>zapewnianie konsumentom informacji;</a:t>
          </a:r>
        </a:p>
      </dsp:txBody>
      <dsp:txXfrm>
        <a:off x="44469" y="1510969"/>
        <a:ext cx="779821" cy="1874002"/>
      </dsp:txXfrm>
    </dsp:sp>
    <dsp:sp modelId="{6FBACAEB-E5DF-4D80-8AB9-E27A89031D45}">
      <dsp:nvSpPr>
        <dsp:cNvPr id="0" name=""/>
        <dsp:cNvSpPr/>
      </dsp:nvSpPr>
      <dsp:spPr>
        <a:xfrm>
          <a:off x="909687" y="1468782"/>
          <a:ext cx="864195" cy="19583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00" kern="1200" dirty="0"/>
            <a:t>pomoc konsumentom przy wnoszeniu skarg;</a:t>
          </a:r>
        </a:p>
      </dsp:txBody>
      <dsp:txXfrm>
        <a:off x="951874" y="1510969"/>
        <a:ext cx="779821" cy="1874002"/>
      </dsp:txXfrm>
    </dsp:sp>
    <dsp:sp modelId="{9E50DE76-23A2-4114-9322-3444CAE6BAC2}">
      <dsp:nvSpPr>
        <dsp:cNvPr id="0" name=""/>
        <dsp:cNvSpPr/>
      </dsp:nvSpPr>
      <dsp:spPr>
        <a:xfrm>
          <a:off x="1817092" y="1468782"/>
          <a:ext cx="864195" cy="19583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00" kern="1200" dirty="0"/>
            <a:t>pomoc konsumentom przy rozwiązywaniu sporów;</a:t>
          </a:r>
        </a:p>
      </dsp:txBody>
      <dsp:txXfrm>
        <a:off x="1859279" y="1510969"/>
        <a:ext cx="779821" cy="1874002"/>
      </dsp:txXfrm>
    </dsp:sp>
    <dsp:sp modelId="{01E7CA27-666F-4319-BFD5-1320B6583473}">
      <dsp:nvSpPr>
        <dsp:cNvPr id="0" name=""/>
        <dsp:cNvSpPr/>
      </dsp:nvSpPr>
      <dsp:spPr>
        <a:xfrm>
          <a:off x="2724497" y="1468782"/>
          <a:ext cx="864195" cy="19583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00" kern="1200" dirty="0"/>
            <a:t>organizowanie działań promocyjnych;</a:t>
          </a:r>
        </a:p>
      </dsp:txBody>
      <dsp:txXfrm>
        <a:off x="2766684" y="1510969"/>
        <a:ext cx="779821" cy="1874002"/>
      </dsp:txXfrm>
    </dsp:sp>
    <dsp:sp modelId="{3A924517-1AF8-44DB-8BE0-1DB38AAFCF75}">
      <dsp:nvSpPr>
        <dsp:cNvPr id="0" name=""/>
        <dsp:cNvSpPr/>
      </dsp:nvSpPr>
      <dsp:spPr>
        <a:xfrm>
          <a:off x="3631902" y="1468782"/>
          <a:ext cx="864195" cy="19583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00" kern="1200" dirty="0"/>
            <a:t>przyczynianie się do rozwoju ADR oraz platformy ODR;</a:t>
          </a:r>
        </a:p>
      </dsp:txBody>
      <dsp:txXfrm>
        <a:off x="3674089" y="1510969"/>
        <a:ext cx="779821" cy="1874002"/>
      </dsp:txXfrm>
    </dsp:sp>
    <dsp:sp modelId="{526476C7-5C8F-42BC-ACD5-5E34D5C8776A}">
      <dsp:nvSpPr>
        <dsp:cNvPr id="0" name=""/>
        <dsp:cNvSpPr/>
      </dsp:nvSpPr>
      <dsp:spPr>
        <a:xfrm>
          <a:off x="4539307" y="1468782"/>
          <a:ext cx="864195" cy="19583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00" kern="1200" dirty="0"/>
            <a:t>wzajemne kontakty w ramach sieci i wymianę informacji;</a:t>
          </a:r>
        </a:p>
      </dsp:txBody>
      <dsp:txXfrm>
        <a:off x="4581494" y="1510969"/>
        <a:ext cx="779821" cy="1874002"/>
      </dsp:txXfrm>
    </dsp:sp>
    <dsp:sp modelId="{CF60FC59-8417-4ABB-A3CB-CB7A436D7D96}">
      <dsp:nvSpPr>
        <dsp:cNvPr id="0" name=""/>
        <dsp:cNvSpPr/>
      </dsp:nvSpPr>
      <dsp:spPr>
        <a:xfrm>
          <a:off x="5446712" y="1468782"/>
          <a:ext cx="864195" cy="19583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00" kern="1200" dirty="0"/>
            <a:t>współpracę z organami państwowymi;</a:t>
          </a:r>
        </a:p>
      </dsp:txBody>
      <dsp:txXfrm>
        <a:off x="5488899" y="1510969"/>
        <a:ext cx="779821" cy="1874002"/>
      </dsp:txXfrm>
    </dsp:sp>
    <dsp:sp modelId="{0CDFB0F2-5CD7-43CE-AEDE-5CA9979E93FF}">
      <dsp:nvSpPr>
        <dsp:cNvPr id="0" name=""/>
        <dsp:cNvSpPr/>
      </dsp:nvSpPr>
      <dsp:spPr>
        <a:xfrm>
          <a:off x="6354117" y="1468782"/>
          <a:ext cx="864195" cy="19583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00" kern="1200" dirty="0"/>
            <a:t>współpracę z przedsiębiorcami, stowarzyszeniami lub organizacjami;</a:t>
          </a:r>
        </a:p>
      </dsp:txBody>
      <dsp:txXfrm>
        <a:off x="6396304" y="1510969"/>
        <a:ext cx="779821" cy="1874002"/>
      </dsp:txXfrm>
    </dsp:sp>
    <dsp:sp modelId="{7ED2C056-2750-4E82-919D-1B1D15A6B738}">
      <dsp:nvSpPr>
        <dsp:cNvPr id="0" name=""/>
        <dsp:cNvSpPr/>
      </dsp:nvSpPr>
      <dsp:spPr>
        <a:xfrm>
          <a:off x="7261522" y="1468782"/>
          <a:ext cx="864195" cy="19583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600" kern="1200" dirty="0"/>
            <a:t>zapewnianie obsługi opartej na ujednoliconych, wysokich standardach</a:t>
          </a:r>
        </a:p>
      </dsp:txBody>
      <dsp:txXfrm>
        <a:off x="7303709" y="1510969"/>
        <a:ext cx="779821" cy="18740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5CB514-30AD-4840-BB5D-FC5B4DABF4EA}">
      <dsp:nvSpPr>
        <dsp:cNvPr id="0" name=""/>
        <dsp:cNvSpPr/>
      </dsp:nvSpPr>
      <dsp:spPr>
        <a:xfrm rot="16200000">
          <a:off x="0" y="0"/>
          <a:ext cx="3333749" cy="3333749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Przedsiębiorca/ </a:t>
          </a:r>
          <a:r>
            <a:rPr lang="pl-PL" sz="2500" kern="1200" dirty="0" err="1"/>
            <a:t>podmniot</a:t>
          </a:r>
          <a:r>
            <a:rPr lang="pl-PL" sz="2500" kern="1200" dirty="0"/>
            <a:t> profesjonalny </a:t>
          </a:r>
        </a:p>
      </dsp:txBody>
      <dsp:txXfrm rot="5400000">
        <a:off x="0" y="833437"/>
        <a:ext cx="2750343" cy="1666875"/>
      </dsp:txXfrm>
    </dsp:sp>
    <dsp:sp modelId="{CEBB5299-69A6-425E-8BA9-6DCA0E05E0AE}">
      <dsp:nvSpPr>
        <dsp:cNvPr id="0" name=""/>
        <dsp:cNvSpPr/>
      </dsp:nvSpPr>
      <dsp:spPr>
        <a:xfrm rot="5400000">
          <a:off x="4794250" y="0"/>
          <a:ext cx="3333749" cy="3333749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konsument</a:t>
          </a:r>
          <a:r>
            <a:rPr lang="pl-PL" sz="2500" kern="1200" baseline="0" dirty="0"/>
            <a:t> </a:t>
          </a:r>
          <a:endParaRPr lang="pl-PL" sz="2500" kern="1200" dirty="0"/>
        </a:p>
      </dsp:txBody>
      <dsp:txXfrm rot="-5400000">
        <a:off x="5377656" y="833437"/>
        <a:ext cx="2750343" cy="16668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9EBEC-4C76-4933-B2E0-0D4D754AD67A}">
      <dsp:nvSpPr>
        <dsp:cNvPr id="0" name=""/>
        <dsp:cNvSpPr/>
      </dsp:nvSpPr>
      <dsp:spPr>
        <a:xfrm>
          <a:off x="1209476" y="330"/>
          <a:ext cx="2718593" cy="1631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uczciwe zasady konkurencji,</a:t>
          </a:r>
        </a:p>
      </dsp:txBody>
      <dsp:txXfrm>
        <a:off x="1209476" y="330"/>
        <a:ext cx="2718593" cy="1631156"/>
      </dsp:txXfrm>
    </dsp:sp>
    <dsp:sp modelId="{2DA08464-BDFF-45FF-A8B2-9D185526FCAA}">
      <dsp:nvSpPr>
        <dsp:cNvPr id="0" name=""/>
        <dsp:cNvSpPr/>
      </dsp:nvSpPr>
      <dsp:spPr>
        <a:xfrm>
          <a:off x="4199929" y="330"/>
          <a:ext cx="2718593" cy="1631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Ochrona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instytucjonalna</a:t>
          </a:r>
        </a:p>
      </dsp:txBody>
      <dsp:txXfrm>
        <a:off x="4199929" y="330"/>
        <a:ext cx="2718593" cy="1631156"/>
      </dsp:txXfrm>
    </dsp:sp>
    <dsp:sp modelId="{F2A34887-ABCC-4589-904D-6E2047555C43}">
      <dsp:nvSpPr>
        <dsp:cNvPr id="0" name=""/>
        <dsp:cNvSpPr/>
      </dsp:nvSpPr>
      <dsp:spPr>
        <a:xfrm>
          <a:off x="1209476" y="1903346"/>
          <a:ext cx="2718593" cy="1631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zwalczanie nieuczciwych praktyk stosowanych przez przedsiębiorców</a:t>
          </a:r>
        </a:p>
      </dsp:txBody>
      <dsp:txXfrm>
        <a:off x="1209476" y="1903346"/>
        <a:ext cx="2718593" cy="1631156"/>
      </dsp:txXfrm>
    </dsp:sp>
    <dsp:sp modelId="{09C95041-02D6-4132-90EC-5DA4357918A6}">
      <dsp:nvSpPr>
        <dsp:cNvPr id="0" name=""/>
        <dsp:cNvSpPr/>
      </dsp:nvSpPr>
      <dsp:spPr>
        <a:xfrm>
          <a:off x="4199929" y="1903346"/>
          <a:ext cx="2718593" cy="16311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Zapewnienie ochrony podmiotom indywidualnym oraz zbiorowym</a:t>
          </a:r>
        </a:p>
      </dsp:txBody>
      <dsp:txXfrm>
        <a:off x="4199929" y="1903346"/>
        <a:ext cx="2718593" cy="16311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9EBEC-4C76-4933-B2E0-0D4D754AD67A}">
      <dsp:nvSpPr>
        <dsp:cNvPr id="0" name=""/>
        <dsp:cNvSpPr/>
      </dsp:nvSpPr>
      <dsp:spPr>
        <a:xfrm>
          <a:off x="2381" y="539485"/>
          <a:ext cx="1889124" cy="1133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Kształtowanie polityki państwa</a:t>
          </a:r>
        </a:p>
      </dsp:txBody>
      <dsp:txXfrm>
        <a:off x="2381" y="539485"/>
        <a:ext cx="1889124" cy="1133475"/>
      </dsp:txXfrm>
    </dsp:sp>
    <dsp:sp modelId="{2DA08464-BDFF-45FF-A8B2-9D185526FCAA}">
      <dsp:nvSpPr>
        <dsp:cNvPr id="0" name=""/>
        <dsp:cNvSpPr/>
      </dsp:nvSpPr>
      <dsp:spPr>
        <a:xfrm>
          <a:off x="2080418" y="539485"/>
          <a:ext cx="1889124" cy="1133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Przygotowywanie i opiniowanie projektów aktów prawnych</a:t>
          </a:r>
        </a:p>
      </dsp:txBody>
      <dsp:txXfrm>
        <a:off x="2080418" y="539485"/>
        <a:ext cx="1889124" cy="1133475"/>
      </dsp:txXfrm>
    </dsp:sp>
    <dsp:sp modelId="{F2A34887-ABCC-4589-904D-6E2047555C43}">
      <dsp:nvSpPr>
        <dsp:cNvPr id="0" name=""/>
        <dsp:cNvSpPr/>
      </dsp:nvSpPr>
      <dsp:spPr>
        <a:xfrm>
          <a:off x="4158456" y="539485"/>
          <a:ext cx="1889124" cy="1133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Podejmowanie działań w zakresie informowania i edukacji konsumentów</a:t>
          </a:r>
        </a:p>
      </dsp:txBody>
      <dsp:txXfrm>
        <a:off x="4158456" y="539485"/>
        <a:ext cx="1889124" cy="1133475"/>
      </dsp:txXfrm>
    </dsp:sp>
    <dsp:sp modelId="{09C95041-02D6-4132-90EC-5DA4357918A6}">
      <dsp:nvSpPr>
        <dsp:cNvPr id="0" name=""/>
        <dsp:cNvSpPr/>
      </dsp:nvSpPr>
      <dsp:spPr>
        <a:xfrm>
          <a:off x="6236493" y="539485"/>
          <a:ext cx="1889124" cy="1133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Ustalanie norm, kontrola jakości, kontrola bezpieczeństwa</a:t>
          </a:r>
        </a:p>
      </dsp:txBody>
      <dsp:txXfrm>
        <a:off x="6236493" y="539485"/>
        <a:ext cx="1889124" cy="1133475"/>
      </dsp:txXfrm>
    </dsp:sp>
    <dsp:sp modelId="{3C1A7C25-5463-4698-AEE4-EE77FC312B4B}">
      <dsp:nvSpPr>
        <dsp:cNvPr id="0" name=""/>
        <dsp:cNvSpPr/>
      </dsp:nvSpPr>
      <dsp:spPr>
        <a:xfrm>
          <a:off x="2381" y="1861872"/>
          <a:ext cx="1889124" cy="1133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Opracowywanie i przeprowadzanie testów weryfikacji i bezpieczeństwa produktów</a:t>
          </a:r>
        </a:p>
      </dsp:txBody>
      <dsp:txXfrm>
        <a:off x="2381" y="1861872"/>
        <a:ext cx="1889124" cy="1133475"/>
      </dsp:txXfrm>
    </dsp:sp>
    <dsp:sp modelId="{F82AB780-E5CA-461F-B19F-B676045B0DDC}">
      <dsp:nvSpPr>
        <dsp:cNvPr id="0" name=""/>
        <dsp:cNvSpPr/>
      </dsp:nvSpPr>
      <dsp:spPr>
        <a:xfrm>
          <a:off x="2080418" y="1861872"/>
          <a:ext cx="1889124" cy="1133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Rozwiązywanie sporów zbiorowych</a:t>
          </a:r>
        </a:p>
      </dsp:txBody>
      <dsp:txXfrm>
        <a:off x="2080418" y="1861872"/>
        <a:ext cx="1889124" cy="1133475"/>
      </dsp:txXfrm>
    </dsp:sp>
    <dsp:sp modelId="{B25C8950-B8C4-4F68-9335-6A7B8BCFA085}">
      <dsp:nvSpPr>
        <dsp:cNvPr id="0" name=""/>
        <dsp:cNvSpPr/>
      </dsp:nvSpPr>
      <dsp:spPr>
        <a:xfrm>
          <a:off x="4158456" y="1861872"/>
          <a:ext cx="1889124" cy="1133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/>
            <a:t>Pomoc prawna dla konsumentów indywidualnych, pozasądowe rozpatrywanie sporów</a:t>
          </a:r>
          <a:endParaRPr lang="pl-PL" sz="1300" kern="1200" dirty="0"/>
        </a:p>
      </dsp:txBody>
      <dsp:txXfrm>
        <a:off x="4158456" y="1861872"/>
        <a:ext cx="1889124" cy="1133475"/>
      </dsp:txXfrm>
    </dsp:sp>
    <dsp:sp modelId="{2BE3E9F7-A9C5-4D44-A952-56A7943B973F}">
      <dsp:nvSpPr>
        <dsp:cNvPr id="0" name=""/>
        <dsp:cNvSpPr/>
      </dsp:nvSpPr>
      <dsp:spPr>
        <a:xfrm>
          <a:off x="6236493" y="1861872"/>
          <a:ext cx="1889124" cy="1133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Współpraca z organizacjami konsumenckimi</a:t>
          </a:r>
        </a:p>
      </dsp:txBody>
      <dsp:txXfrm>
        <a:off x="6236493" y="1861872"/>
        <a:ext cx="1889124" cy="11334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3DA9B-8336-4CAF-9586-74BA1D228F50}">
      <dsp:nvSpPr>
        <dsp:cNvPr id="0" name=""/>
        <dsp:cNvSpPr/>
      </dsp:nvSpPr>
      <dsp:spPr>
        <a:xfrm>
          <a:off x="3251199" y="431"/>
          <a:ext cx="4876800" cy="16828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wszczyna postępowania administracyjne dotyczące naruszeń zbiorowych interesów konsumentów oraz je prowadzi; </a:t>
          </a:r>
        </a:p>
      </dsp:txBody>
      <dsp:txXfrm>
        <a:off x="3251199" y="210786"/>
        <a:ext cx="4245734" cy="1262132"/>
      </dsp:txXfrm>
    </dsp:sp>
    <dsp:sp modelId="{B8A57599-A2A5-46CB-A59F-A77D5D6B32CA}">
      <dsp:nvSpPr>
        <dsp:cNvPr id="0" name=""/>
        <dsp:cNvSpPr/>
      </dsp:nvSpPr>
      <dsp:spPr>
        <a:xfrm>
          <a:off x="0" y="431"/>
          <a:ext cx="3251200" cy="1682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Kompetencje związane z postępowaniami</a:t>
          </a:r>
        </a:p>
      </dsp:txBody>
      <dsp:txXfrm>
        <a:off x="82150" y="82581"/>
        <a:ext cx="3086900" cy="1518542"/>
      </dsp:txXfrm>
    </dsp:sp>
    <dsp:sp modelId="{5BFE9784-8D3D-457A-AAC5-C4256EBB722E}">
      <dsp:nvSpPr>
        <dsp:cNvPr id="0" name=""/>
        <dsp:cNvSpPr/>
      </dsp:nvSpPr>
      <dsp:spPr>
        <a:xfrm>
          <a:off x="3251199" y="1851558"/>
          <a:ext cx="4876800" cy="168284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dokonuje przeglądu standardowych umów stosowanych w transakcjach z konsumentami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400" kern="1200" dirty="0"/>
            <a:t>Dokonuje ostrzeżeń konsumenckich i komunikatów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400" kern="1200" dirty="0"/>
        </a:p>
      </dsp:txBody>
      <dsp:txXfrm>
        <a:off x="3251199" y="2061913"/>
        <a:ext cx="4245734" cy="1262132"/>
      </dsp:txXfrm>
    </dsp:sp>
    <dsp:sp modelId="{CF5548BE-B1E9-45D7-8CAC-21544E0F60FA}">
      <dsp:nvSpPr>
        <dsp:cNvPr id="0" name=""/>
        <dsp:cNvSpPr/>
      </dsp:nvSpPr>
      <dsp:spPr>
        <a:xfrm>
          <a:off x="0" y="1851558"/>
          <a:ext cx="3251200" cy="16828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500" kern="1200" dirty="0"/>
            <a:t>Kompetencje nadzorcze nad przedsiębiorcami</a:t>
          </a:r>
        </a:p>
      </dsp:txBody>
      <dsp:txXfrm>
        <a:off x="82150" y="1933708"/>
        <a:ext cx="3086900" cy="151854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107EAC-A450-4F3F-9678-457C44F0AD42}">
      <dsp:nvSpPr>
        <dsp:cNvPr id="0" name=""/>
        <dsp:cNvSpPr/>
      </dsp:nvSpPr>
      <dsp:spPr>
        <a:xfrm>
          <a:off x="0" y="316209"/>
          <a:ext cx="8824913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DFB4BB-5043-4877-BC2A-415CFA7CF5D4}">
      <dsp:nvSpPr>
        <dsp:cNvPr id="0" name=""/>
        <dsp:cNvSpPr/>
      </dsp:nvSpPr>
      <dsp:spPr>
        <a:xfrm>
          <a:off x="441245" y="35769"/>
          <a:ext cx="6177439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492" tIns="0" rIns="23349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Prawo cywilne</a:t>
          </a:r>
        </a:p>
      </dsp:txBody>
      <dsp:txXfrm>
        <a:off x="468625" y="63149"/>
        <a:ext cx="6122679" cy="506120"/>
      </dsp:txXfrm>
    </dsp:sp>
    <dsp:sp modelId="{3FEBB4C1-ADF5-421D-BB59-BA74B1328CA1}">
      <dsp:nvSpPr>
        <dsp:cNvPr id="0" name=""/>
        <dsp:cNvSpPr/>
      </dsp:nvSpPr>
      <dsp:spPr>
        <a:xfrm>
          <a:off x="0" y="1178050"/>
          <a:ext cx="8824913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1325CC-5D60-4E4F-9FE9-9942EFA1E5E6}">
      <dsp:nvSpPr>
        <dsp:cNvPr id="0" name=""/>
        <dsp:cNvSpPr/>
      </dsp:nvSpPr>
      <dsp:spPr>
        <a:xfrm>
          <a:off x="441245" y="897610"/>
          <a:ext cx="6177439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492" tIns="0" rIns="23349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Prawo karne</a:t>
          </a:r>
        </a:p>
      </dsp:txBody>
      <dsp:txXfrm>
        <a:off x="468625" y="924990"/>
        <a:ext cx="6122679" cy="506120"/>
      </dsp:txXfrm>
    </dsp:sp>
    <dsp:sp modelId="{2E3D063F-5686-445F-B2EA-2D0D704D0B12}">
      <dsp:nvSpPr>
        <dsp:cNvPr id="0" name=""/>
        <dsp:cNvSpPr/>
      </dsp:nvSpPr>
      <dsp:spPr>
        <a:xfrm>
          <a:off x="0" y="2039890"/>
          <a:ext cx="8824913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A52ED9-0376-4437-911B-984B7DB7A9B8}">
      <dsp:nvSpPr>
        <dsp:cNvPr id="0" name=""/>
        <dsp:cNvSpPr/>
      </dsp:nvSpPr>
      <dsp:spPr>
        <a:xfrm>
          <a:off x="441245" y="1759450"/>
          <a:ext cx="6177439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492" tIns="0" rIns="23349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Prawo finansowe </a:t>
          </a:r>
        </a:p>
      </dsp:txBody>
      <dsp:txXfrm>
        <a:off x="468625" y="1786830"/>
        <a:ext cx="6122679" cy="506120"/>
      </dsp:txXfrm>
    </dsp:sp>
    <dsp:sp modelId="{BAE59118-3506-4982-BC54-D6E3FBDAB3CB}">
      <dsp:nvSpPr>
        <dsp:cNvPr id="0" name=""/>
        <dsp:cNvSpPr/>
      </dsp:nvSpPr>
      <dsp:spPr>
        <a:xfrm>
          <a:off x="0" y="2901730"/>
          <a:ext cx="8824913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24F347-D9B0-442F-AAE1-F8E9C4F22A49}">
      <dsp:nvSpPr>
        <dsp:cNvPr id="0" name=""/>
        <dsp:cNvSpPr/>
      </dsp:nvSpPr>
      <dsp:spPr>
        <a:xfrm>
          <a:off x="441245" y="2621290"/>
          <a:ext cx="6177439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3492" tIns="0" rIns="233492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Prawo administracyjne</a:t>
          </a:r>
        </a:p>
      </dsp:txBody>
      <dsp:txXfrm>
        <a:off x="468625" y="2648670"/>
        <a:ext cx="6122679" cy="50612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8B0FAC-C0F3-4257-97D1-4AE1F6A8C6B9}">
      <dsp:nvSpPr>
        <dsp:cNvPr id="0" name=""/>
        <dsp:cNvSpPr/>
      </dsp:nvSpPr>
      <dsp:spPr>
        <a:xfrm>
          <a:off x="3036471" y="0"/>
          <a:ext cx="2037130" cy="203713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700" kern="1200" dirty="0"/>
            <a:t>Konstytucja RP </a:t>
          </a:r>
        </a:p>
        <a:p>
          <a:pPr marL="0" lvl="0" indent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700" kern="1200" dirty="0"/>
            <a:t>Art. 76  - władze publiczne chronią konsumentów przed działaniami zagrażającymi zdrowiu, prywatności oraz nieuczciwym praktykom rynkowym</a:t>
          </a:r>
        </a:p>
      </dsp:txBody>
      <dsp:txXfrm>
        <a:off x="3545754" y="1018565"/>
        <a:ext cx="1018565" cy="1018565"/>
      </dsp:txXfrm>
    </dsp:sp>
    <dsp:sp modelId="{DEA12368-386A-436B-A7A9-A501C1A1EDAC}">
      <dsp:nvSpPr>
        <dsp:cNvPr id="0" name=""/>
        <dsp:cNvSpPr/>
      </dsp:nvSpPr>
      <dsp:spPr>
        <a:xfrm>
          <a:off x="2026869" y="2037130"/>
          <a:ext cx="2037130" cy="203713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700" kern="1200" dirty="0"/>
            <a:t>Ustawa o prawach konsumenta</a:t>
          </a:r>
        </a:p>
      </dsp:txBody>
      <dsp:txXfrm>
        <a:off x="2536152" y="3055695"/>
        <a:ext cx="1018565" cy="1018565"/>
      </dsp:txXfrm>
    </dsp:sp>
    <dsp:sp modelId="{EC888BED-B03A-4E80-88EB-5D9A15F74F74}">
      <dsp:nvSpPr>
        <dsp:cNvPr id="0" name=""/>
        <dsp:cNvSpPr/>
      </dsp:nvSpPr>
      <dsp:spPr>
        <a:xfrm rot="10800000">
          <a:off x="3045434" y="2037130"/>
          <a:ext cx="2037130" cy="203713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700" kern="1200" dirty="0"/>
            <a:t>Ustawa o ochronie konkurencji i konsumentów</a:t>
          </a:r>
        </a:p>
      </dsp:txBody>
      <dsp:txXfrm rot="10800000">
        <a:off x="3554716" y="2037130"/>
        <a:ext cx="1018565" cy="1018565"/>
      </dsp:txXfrm>
    </dsp:sp>
    <dsp:sp modelId="{243D6A04-949E-4907-96E4-900E335432D0}">
      <dsp:nvSpPr>
        <dsp:cNvPr id="0" name=""/>
        <dsp:cNvSpPr/>
      </dsp:nvSpPr>
      <dsp:spPr>
        <a:xfrm>
          <a:off x="4064000" y="2037130"/>
          <a:ext cx="2037130" cy="203713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700" kern="1200" dirty="0"/>
            <a:t>Przepisy prawa bankowego, finansowego, mieszkaniowego, handlowego</a:t>
          </a:r>
        </a:p>
      </dsp:txBody>
      <dsp:txXfrm>
        <a:off x="4573283" y="3055695"/>
        <a:ext cx="1018565" cy="10185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9.xml"/><Relationship Id="rId3" Type="http://schemas.openxmlformats.org/officeDocument/2006/relationships/diagramLayout" Target="../diagrams/layout18.xml"/><Relationship Id="rId7" Type="http://schemas.openxmlformats.org/officeDocument/2006/relationships/diagramData" Target="../diagrams/data19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11" Type="http://schemas.microsoft.com/office/2007/relationships/diagramDrawing" Target="../diagrams/drawing19.xml"/><Relationship Id="rId5" Type="http://schemas.openxmlformats.org/officeDocument/2006/relationships/diagramColors" Target="../diagrams/colors18.xml"/><Relationship Id="rId10" Type="http://schemas.openxmlformats.org/officeDocument/2006/relationships/diagramColors" Target="../diagrams/colors19.xml"/><Relationship Id="rId4" Type="http://schemas.openxmlformats.org/officeDocument/2006/relationships/diagramQuickStyle" Target="../diagrams/quickStyle18.xml"/><Relationship Id="rId9" Type="http://schemas.openxmlformats.org/officeDocument/2006/relationships/diagramQuickStyle" Target="../diagrams/quickStyle19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1.xml"/><Relationship Id="rId3" Type="http://schemas.openxmlformats.org/officeDocument/2006/relationships/diagramLayout" Target="../diagrams/layout20.xml"/><Relationship Id="rId7" Type="http://schemas.openxmlformats.org/officeDocument/2006/relationships/diagramData" Target="../diagrams/data21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11" Type="http://schemas.microsoft.com/office/2007/relationships/diagramDrawing" Target="../diagrams/drawing21.xml"/><Relationship Id="rId5" Type="http://schemas.openxmlformats.org/officeDocument/2006/relationships/diagramColors" Target="../diagrams/colors20.xml"/><Relationship Id="rId10" Type="http://schemas.openxmlformats.org/officeDocument/2006/relationships/diagramColors" Target="../diagrams/colors21.xml"/><Relationship Id="rId4" Type="http://schemas.openxmlformats.org/officeDocument/2006/relationships/diagramQuickStyle" Target="../diagrams/quickStyle20.xml"/><Relationship Id="rId9" Type="http://schemas.openxmlformats.org/officeDocument/2006/relationships/diagramQuickStyle" Target="../diagrams/quickStyle2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684700-8036-4427-A64E-7465DC5B1C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1242" y="1682289"/>
            <a:ext cx="8825658" cy="2677648"/>
          </a:xfrm>
        </p:spPr>
        <p:txBody>
          <a:bodyPr/>
          <a:lstStyle/>
          <a:p>
            <a:br>
              <a:rPr lang="pl-PL" sz="3600" dirty="0"/>
            </a:br>
            <a:br>
              <a:rPr lang="pl-PL" sz="3600" dirty="0"/>
            </a:br>
            <a:br>
              <a:rPr lang="pl-PL" sz="3600" dirty="0"/>
            </a:br>
            <a:br>
              <a:rPr lang="pl-PL" sz="3600" dirty="0"/>
            </a:br>
            <a:r>
              <a:rPr lang="pl-PL" sz="3600" dirty="0"/>
              <a:t>Organizacja zadań publicznych na przykładzie działań mających na celu ochronę konsumentów </a:t>
            </a:r>
            <a:br>
              <a:rPr lang="pl-PL" sz="3600" dirty="0"/>
            </a:br>
            <a:br>
              <a:rPr lang="pl-PL" sz="3600" dirty="0"/>
            </a:br>
            <a:br>
              <a:rPr lang="pl-PL" dirty="0"/>
            </a:br>
            <a:endParaRPr lang="pl-PL" sz="2800" b="1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55E4CDC-36F0-4FC3-A592-8B15D467BC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11148"/>
            <a:ext cx="8825658" cy="1341783"/>
          </a:xfrm>
        </p:spPr>
        <p:txBody>
          <a:bodyPr>
            <a:normAutofit lnSpcReduction="10000"/>
          </a:bodyPr>
          <a:lstStyle/>
          <a:p>
            <a:r>
              <a:rPr lang="pl-PL" dirty="0"/>
              <a:t>mgr Anna Popowicz – </a:t>
            </a:r>
            <a:r>
              <a:rPr lang="pl-PL" dirty="0" err="1"/>
              <a:t>Pazdej</a:t>
            </a:r>
            <a:r>
              <a:rPr lang="pl-PL" dirty="0"/>
              <a:t>      </a:t>
            </a:r>
          </a:p>
          <a:p>
            <a:r>
              <a:rPr lang="pl-PL" dirty="0"/>
              <a:t>anna.popowicz-pazdej@uwr.edu.pl</a:t>
            </a:r>
          </a:p>
          <a:p>
            <a:r>
              <a:rPr lang="pl-PL" sz="1100" dirty="0" err="1"/>
              <a:t>UNIwersytet</a:t>
            </a:r>
            <a:r>
              <a:rPr lang="pl-PL" sz="1100" dirty="0"/>
              <a:t> wrocławski, </a:t>
            </a:r>
          </a:p>
          <a:p>
            <a:r>
              <a:rPr lang="pl-PL" sz="1100" dirty="0"/>
              <a:t>Wydział prawa, administracji i Ekonomii </a:t>
            </a:r>
          </a:p>
        </p:txBody>
      </p:sp>
    </p:spTree>
    <p:extLst>
      <p:ext uri="{BB962C8B-B14F-4D97-AF65-F5344CB8AC3E}">
        <p14:creationId xmlns:p14="http://schemas.microsoft.com/office/powerpoint/2010/main" val="3785017940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6A7920-BD31-47F6-AF7E-589B1FD27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9717" y="1016199"/>
            <a:ext cx="8761413" cy="706964"/>
          </a:xfrm>
        </p:spPr>
        <p:txBody>
          <a:bodyPr/>
          <a:lstStyle/>
          <a:p>
            <a:r>
              <a:rPr lang="pl-PL" sz="3200" dirty="0"/>
              <a:t>Ustawa o ochronie konkurencji i konsumentów8 z dnia 16 lutego 2007 r. (Dz. U. 2018 r. poz. 798) 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EFFE784F-7F30-4154-B50B-1386FF9602A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14605D1-465C-4852-A6EA-984E2DFA60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4231357"/>
              </p:ext>
            </p:extLst>
          </p:nvPr>
        </p:nvGraphicFramePr>
        <p:xfrm>
          <a:off x="2032000" y="2962656"/>
          <a:ext cx="8128000" cy="3175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6BEE12BB-73B5-4EAA-BB3D-C637636D7E34}"/>
              </a:ext>
            </a:extLst>
          </p:cNvPr>
          <p:cNvSpPr txBox="1"/>
          <p:nvPr/>
        </p:nvSpPr>
        <p:spPr>
          <a:xfrm>
            <a:off x="854765" y="2603500"/>
            <a:ext cx="7762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		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Questa"/>
              </a:rPr>
              <a:t>reguluje zasady i tryb przeciwdziałania: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9987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A57590-C8E8-4028-9D9F-B2A3B7153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0815" y="894155"/>
            <a:ext cx="8761413" cy="706964"/>
          </a:xfrm>
        </p:spPr>
        <p:txBody>
          <a:bodyPr/>
          <a:lstStyle/>
          <a:p>
            <a:pPr algn="ctr"/>
            <a:r>
              <a:rPr lang="pl-PL" dirty="0"/>
              <a:t>Praktyka naruszająca zbiorowe interesy konsumentów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A010C2-3C6A-46D4-8C55-9ADBD35B9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563" y="2653196"/>
            <a:ext cx="10511529" cy="3416300"/>
          </a:xfrm>
        </p:spPr>
        <p:txBody>
          <a:bodyPr>
            <a:normAutofit/>
          </a:bodyPr>
          <a:lstStyle/>
          <a:p>
            <a:pPr lvl="1" algn="just"/>
            <a:r>
              <a:rPr lang="pl-PL" sz="1800" dirty="0">
                <a:solidFill>
                  <a:srgbClr val="000000"/>
                </a:solidFill>
                <a:latin typeface="Questa"/>
              </a:rPr>
              <a:t>p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Questa"/>
              </a:rPr>
              <a:t>rzez praktykę naruszającą zbiorowe interesy konsumentów rozumie się godzące w nie, sprzeczne z prawem lub dobrymi obyczajami zachowanie przedsiębiorcy, w szczególności:</a:t>
            </a:r>
          </a:p>
          <a:p>
            <a:pPr marL="1700213" indent="-984250" algn="just">
              <a:buFont typeface="Wingdings" panose="05000000000000000000" pitchFamily="2" charset="2"/>
              <a:buChar char="§"/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Questa"/>
              </a:rPr>
              <a:t>naruszanie obowiązku udzielania konsumentom rzetelnej, prawdziwej i pełnej informacji;</a:t>
            </a:r>
          </a:p>
          <a:p>
            <a:pPr marL="1700213" indent="-984250" algn="just">
              <a:buFont typeface="Wingdings" panose="05000000000000000000" pitchFamily="2" charset="2"/>
              <a:buChar char="§"/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Questa"/>
              </a:rPr>
              <a:t>nieuczciwe praktyki rynkowe lub czyny nieuczciwej konkurencji;</a:t>
            </a:r>
          </a:p>
          <a:p>
            <a:pPr marL="1700213" indent="-984250" algn="just">
              <a:buFont typeface="Wingdings" panose="05000000000000000000" pitchFamily="2" charset="2"/>
              <a:buChar char="§"/>
            </a:pPr>
            <a:r>
              <a:rPr lang="pl-PL" sz="1800" b="0" i="0" u="none" strike="noStrike" baseline="0" dirty="0">
                <a:solidFill>
                  <a:srgbClr val="000000"/>
                </a:solidFill>
                <a:latin typeface="Questa"/>
              </a:rPr>
              <a:t>proponowanie konsumentom nabycia usług finansowych, które nie odpowiadają potrzebom tych konsumentów ustalonym z uwzględnieniem dostępnych przedsiębiorcy informacji w zakresie cech tych konsumentów lub proponowanie nabycia tych usług w sposób nieadekwatny do ich charakteru</a:t>
            </a:r>
          </a:p>
        </p:txBody>
      </p:sp>
    </p:spTree>
    <p:extLst>
      <p:ext uri="{BB962C8B-B14F-4D97-AF65-F5344CB8AC3E}">
        <p14:creationId xmlns:p14="http://schemas.microsoft.com/office/powerpoint/2010/main" val="444327827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6A7920-BD31-47F6-AF7E-589B1FD27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9717" y="1016199"/>
            <a:ext cx="8761413" cy="706964"/>
          </a:xfrm>
        </p:spPr>
        <p:txBody>
          <a:bodyPr/>
          <a:lstStyle/>
          <a:p>
            <a:r>
              <a:rPr lang="pl-PL" sz="3200" dirty="0"/>
              <a:t>Ustawa z dnia 30 maja 2014 r. o prawach konsumenta (Dz. U. 2017 r. poz. 683 z </a:t>
            </a:r>
            <a:r>
              <a:rPr lang="pl-PL" sz="3200" dirty="0" err="1"/>
              <a:t>późn</a:t>
            </a:r>
            <a:r>
              <a:rPr lang="pl-PL" sz="3200" dirty="0"/>
              <a:t>. zm.). zasady i tryb przeciwdziałania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EFFE784F-7F30-4154-B50B-1386FF9602A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14605D1-465C-4852-A6EA-984E2DFA60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4811916"/>
              </p:ext>
            </p:extLst>
          </p:nvPr>
        </p:nvGraphicFramePr>
        <p:xfrm>
          <a:off x="2032000" y="2972832"/>
          <a:ext cx="8128000" cy="3882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6BEE12BB-73B5-4EAA-BB3D-C637636D7E34}"/>
              </a:ext>
            </a:extLst>
          </p:cNvPr>
          <p:cNvSpPr txBox="1"/>
          <p:nvPr/>
        </p:nvSpPr>
        <p:spPr>
          <a:xfrm>
            <a:off x="854765" y="2603500"/>
            <a:ext cx="7762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		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Questa"/>
              </a:rPr>
              <a:t>określa: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9168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B01A439-4047-413C-B4B5-B9917FD3C3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4216631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0A5ED5E-1D37-47AE-A36B-AE5401775E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8767853"/>
              </p:ext>
            </p:extLst>
          </p:nvPr>
        </p:nvGraphicFramePr>
        <p:xfrm>
          <a:off x="2032000" y="2603500"/>
          <a:ext cx="8128000" cy="3534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ytuł 5">
            <a:extLst>
              <a:ext uri="{FF2B5EF4-FFF2-40B4-BE49-F238E27FC236}">
                <a16:creationId xmlns:a16="http://schemas.microsoft.com/office/drawing/2014/main" id="{B276C092-DCF3-499B-9A15-4988BB467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sporów konsumenckich</a:t>
            </a:r>
          </a:p>
        </p:txBody>
      </p:sp>
    </p:spTree>
    <p:extLst>
      <p:ext uri="{BB962C8B-B14F-4D97-AF65-F5344CB8AC3E}">
        <p14:creationId xmlns:p14="http://schemas.microsoft.com/office/powerpoint/2010/main" val="2015019762"/>
      </p:ext>
    </p:extLst>
  </p:cSld>
  <p:clrMapOvr>
    <a:masterClrMapping/>
  </p:clrMapOvr>
  <p:transition spd="slow">
    <p:randomBar dir="vert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2548A6-6DEC-427A-BA10-398CE8C62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9668759" cy="706964"/>
          </a:xfrm>
        </p:spPr>
        <p:txBody>
          <a:bodyPr/>
          <a:lstStyle/>
          <a:p>
            <a:r>
              <a:rPr lang="pl-PL" dirty="0"/>
              <a:t>Kompetencje rzeczników konsumentów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B01A439-4047-413C-B4B5-B9917FD3C37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0622B4C-AE97-4EBB-ABC1-618C17C472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85751605"/>
              </p:ext>
            </p:extLst>
          </p:nvPr>
        </p:nvGraphicFramePr>
        <p:xfrm>
          <a:off x="1788367" y="1991875"/>
          <a:ext cx="8128000" cy="4637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01666930"/>
      </p:ext>
    </p:extLst>
  </p:cSld>
  <p:clrMapOvr>
    <a:masterClrMapping/>
  </p:clrMapOvr>
  <p:transition spd="slow">
    <p:randomBa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2548A6-6DEC-427A-BA10-398CE8C62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5495" y="888909"/>
            <a:ext cx="8761413" cy="706964"/>
          </a:xfrm>
        </p:spPr>
        <p:txBody>
          <a:bodyPr/>
          <a:lstStyle/>
          <a:p>
            <a:r>
              <a:rPr lang="pl-PL" dirty="0"/>
              <a:t>Pozasądowe rozstrzyganie sporów konsumenckich w Polsce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B01A439-4047-413C-B4B5-B9917FD3C37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E0B01E7-2FCA-4484-B83D-40753DE47E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531631"/>
              </p:ext>
            </p:extLst>
          </p:nvPr>
        </p:nvGraphicFramePr>
        <p:xfrm>
          <a:off x="2175495" y="1962058"/>
          <a:ext cx="8128000" cy="4895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06581306"/>
      </p:ext>
    </p:extLst>
  </p:cSld>
  <p:clrMapOvr>
    <a:masterClrMapping/>
  </p:clrMapOvr>
  <p:transition spd="slow">
    <p:randomBar dir="vert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2548A6-6DEC-427A-BA10-398CE8C62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5495" y="888909"/>
            <a:ext cx="8761413" cy="706964"/>
          </a:xfrm>
        </p:spPr>
        <p:txBody>
          <a:bodyPr/>
          <a:lstStyle/>
          <a:p>
            <a:r>
              <a:rPr lang="pl-PL" dirty="0"/>
              <a:t>Pozasądowe rozstrzyganie sporów konsumenckich w UE – Europejskie Centra Konsumenckie - NET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B01A439-4047-413C-B4B5-B9917FD3C37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6E0B01E7-2FCA-4484-B83D-40753DE47E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8297078"/>
              </p:ext>
            </p:extLst>
          </p:nvPr>
        </p:nvGraphicFramePr>
        <p:xfrm>
          <a:off x="2175495" y="1962058"/>
          <a:ext cx="8128000" cy="4895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0135B9F0-065E-470C-B1B4-C162ADE48937}"/>
              </a:ext>
            </a:extLst>
          </p:cNvPr>
          <p:cNvSpPr txBox="1"/>
          <p:nvPr/>
        </p:nvSpPr>
        <p:spPr>
          <a:xfrm>
            <a:off x="2175495" y="2445026"/>
            <a:ext cx="4533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800" b="0" i="0" u="none" strike="noStrike" baseline="0" dirty="0">
                <a:solidFill>
                  <a:srgbClr val="000000"/>
                </a:solidFill>
                <a:latin typeface="Questa"/>
              </a:rPr>
              <a:t>rozwiązywanie sporów konsumenckich w przypadku transakcji transgranicznych poprzez: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6938947"/>
      </p:ext>
    </p:extLst>
  </p:cSld>
  <p:clrMapOvr>
    <a:masterClrMapping/>
  </p:clrMapOvr>
  <p:transition spd="slow"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9937F3-6DB6-42F2-95F7-DA9072A0E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+mn-lt"/>
              </a:rPr>
              <a:t>Dziękuję za uwagę !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 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18D833C-0E37-4F3B-84F0-EC2B70819B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b="1" dirty="0">
                <a:solidFill>
                  <a:schemeClr val="accent6">
                    <a:lumMod val="50000"/>
                  </a:schemeClr>
                </a:solidFill>
              </a:rPr>
              <a:t>Mgr Anna Popowicz – </a:t>
            </a:r>
            <a:r>
              <a:rPr lang="pl-PL" b="1" dirty="0" err="1">
                <a:solidFill>
                  <a:schemeClr val="accent6">
                    <a:lumMod val="50000"/>
                  </a:schemeClr>
                </a:solidFill>
              </a:rPr>
              <a:t>Pazdej</a:t>
            </a:r>
            <a:endParaRPr lang="pl-PL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pl-PL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9609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A57590-C8E8-4028-9D9F-B2A3B7153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7994" y="933028"/>
            <a:ext cx="8761413" cy="706964"/>
          </a:xfrm>
        </p:spPr>
        <p:txBody>
          <a:bodyPr/>
          <a:lstStyle/>
          <a:p>
            <a:pPr algn="ctr"/>
            <a:r>
              <a:rPr lang="pl-PL" sz="3200" dirty="0"/>
              <a:t>Organizacja zadań publicznych na przykładzie działań mających na celu ochronę konsumentów.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A010C2-3C6A-46D4-8C55-9ADBD35B9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153126" cy="397383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Symbol zastępczy zawartości 7">
            <a:extLst>
              <a:ext uri="{FF2B5EF4-FFF2-40B4-BE49-F238E27FC236}">
                <a16:creationId xmlns:a16="http://schemas.microsoft.com/office/drawing/2014/main" id="{86C828B8-36F2-4AB4-BF52-9F32E323C7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2578549"/>
              </p:ext>
            </p:extLst>
          </p:nvPr>
        </p:nvGraphicFramePr>
        <p:xfrm>
          <a:off x="1154954" y="2872409"/>
          <a:ext cx="8824913" cy="3398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202500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A57590-C8E8-4028-9D9F-B2A3B7153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Wprowadzenie do problematyki ochrony konsumentów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A010C2-3C6A-46D4-8C55-9ADBD35B9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563" y="2653196"/>
            <a:ext cx="10511529" cy="3416300"/>
          </a:xfrm>
        </p:spPr>
        <p:txBody>
          <a:bodyPr>
            <a:normAutofit/>
          </a:bodyPr>
          <a:lstStyle/>
          <a:p>
            <a:pPr lvl="1" algn="just"/>
            <a:r>
              <a:rPr lang="pl-PL" sz="1800" b="0" i="0" u="none" strike="noStrike" baseline="0" dirty="0">
                <a:solidFill>
                  <a:srgbClr val="000000"/>
                </a:solidFill>
                <a:latin typeface="Questa"/>
              </a:rPr>
              <a:t>zasady wolnego rynku nie są w stanie zagwarantować równej pozycji podmiotów na nim działających, stała się obecna w ekonomii światowej w latach 60-tych XX w. </a:t>
            </a:r>
          </a:p>
          <a:p>
            <a:pPr lvl="1" algn="just"/>
            <a:r>
              <a:rPr lang="pl-PL" sz="1800" b="0" i="0" u="none" strike="noStrike" baseline="0" dirty="0">
                <a:solidFill>
                  <a:srgbClr val="000000"/>
                </a:solidFill>
                <a:latin typeface="Questa"/>
              </a:rPr>
              <a:t>Trend ten zapoczątkowały Stany Zjednoczone, które jako pierwsze państwo wprowadziły do swojego prawodawstwa ustawy chroniące prawa konsumentów </a:t>
            </a:r>
            <a:endParaRPr lang="pl-PL" sz="1800" dirty="0">
              <a:solidFill>
                <a:srgbClr val="000000"/>
              </a:solidFill>
              <a:latin typeface="Questa"/>
            </a:endParaRPr>
          </a:p>
          <a:p>
            <a:pPr lvl="1" algn="just"/>
            <a:r>
              <a:rPr lang="pl-PL" sz="1800" b="0" i="0" u="none" strike="noStrike" baseline="0" dirty="0">
                <a:solidFill>
                  <a:srgbClr val="000000"/>
                </a:solidFill>
                <a:latin typeface="Questa"/>
              </a:rPr>
              <a:t>Następnie Rada Europy wydała rezolucję nr 543 z 17 maja 1973 r. </a:t>
            </a:r>
            <a:r>
              <a:rPr lang="pl-PL" sz="1800" b="0" i="1" u="none" strike="noStrike" baseline="0" dirty="0">
                <a:solidFill>
                  <a:srgbClr val="000000"/>
                </a:solidFill>
                <a:latin typeface="Questa"/>
              </a:rPr>
              <a:t>o karcie ochrony konsumenta</a:t>
            </a:r>
            <a:r>
              <a:rPr lang="pl-PL" sz="1800" b="0" i="0" u="none" strike="noStrike" baseline="0" dirty="0">
                <a:solidFill>
                  <a:srgbClr val="000000"/>
                </a:solidFill>
                <a:latin typeface="Questa"/>
              </a:rPr>
              <a:t>, a kolejno </a:t>
            </a:r>
          </a:p>
          <a:p>
            <a:pPr lvl="1" algn="just"/>
            <a:r>
              <a:rPr lang="pl-PL" sz="1800" b="0" i="0" u="none" strike="noStrike" baseline="0" dirty="0">
                <a:solidFill>
                  <a:srgbClr val="000000"/>
                </a:solidFill>
                <a:latin typeface="Questa"/>
              </a:rPr>
              <a:t>rezolucję Rady EWG z 14 kwietnia 1975 r. </a:t>
            </a:r>
            <a:r>
              <a:rPr lang="pl-PL" sz="1800" b="0" i="1" u="none" strike="noStrike" baseline="0" dirty="0">
                <a:solidFill>
                  <a:srgbClr val="000000"/>
                </a:solidFill>
                <a:latin typeface="Questa"/>
              </a:rPr>
              <a:t>w sprawie wstępnego programu EWG dotyczącego ochrony i informacji konsumentów;</a:t>
            </a:r>
          </a:p>
          <a:p>
            <a:pPr lvl="1" algn="just"/>
            <a:r>
              <a:rPr lang="pl-PL" sz="1800" b="0" i="0" u="none" strike="noStrike" baseline="0" dirty="0">
                <a:solidFill>
                  <a:srgbClr val="000000"/>
                </a:solidFill>
                <a:latin typeface="Questa"/>
              </a:rPr>
              <a:t>Unia Europejska formalnie uznała ochronę konsumenta za jedną ze swoich polityk w Traktacie z Maastricht4, podpisanym 7 lutego 1992 r. </a:t>
            </a:r>
            <a:r>
              <a:rPr lang="pl-PL" sz="1800" i="1" dirty="0">
                <a:solidFill>
                  <a:srgbClr val="000000"/>
                </a:solidFill>
                <a:latin typeface="Questa"/>
              </a:rPr>
              <a:t> </a:t>
            </a:r>
            <a:r>
              <a:rPr lang="pl-PL" sz="1800" dirty="0">
                <a:solidFill>
                  <a:srgbClr val="000000"/>
                </a:solidFill>
                <a:latin typeface="Questa"/>
              </a:rPr>
              <a:t>Potwierdził to traktat Amsterdamski w 1997 r.</a:t>
            </a:r>
            <a:endParaRPr lang="pl-PL" sz="1800" b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272576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6A7920-BD31-47F6-AF7E-589B1FD27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9717" y="1016199"/>
            <a:ext cx="8761413" cy="706964"/>
          </a:xfrm>
        </p:spPr>
        <p:txBody>
          <a:bodyPr/>
          <a:lstStyle/>
          <a:p>
            <a:r>
              <a:rPr lang="pl-PL" dirty="0"/>
              <a:t>Słabsza pozycja konsumenta na rynku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EFFE784F-7F30-4154-B50B-1386FF9602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9735611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18640FBF-62FA-4B1D-BCB6-6A2F86DF2D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242099"/>
              </p:ext>
            </p:extLst>
          </p:nvPr>
        </p:nvGraphicFramePr>
        <p:xfrm>
          <a:off x="2032000" y="2603500"/>
          <a:ext cx="8128000" cy="3333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4" name="Prostokąt 3">
            <a:extLst>
              <a:ext uri="{FF2B5EF4-FFF2-40B4-BE49-F238E27FC236}">
                <a16:creationId xmlns:a16="http://schemas.microsoft.com/office/drawing/2014/main" id="{7941E163-27A3-4249-A4A5-8D4263C5A7DD}"/>
              </a:ext>
            </a:extLst>
          </p:cNvPr>
          <p:cNvSpPr/>
          <p:nvPr/>
        </p:nvSpPr>
        <p:spPr>
          <a:xfrm>
            <a:off x="5314950" y="2603500"/>
            <a:ext cx="1609725" cy="892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l-PL" sz="1800" b="0" i="0" u="none" strike="noStrike" baseline="0" dirty="0">
                <a:solidFill>
                  <a:srgbClr val="000000"/>
                </a:solidFill>
                <a:latin typeface="Questa"/>
              </a:rPr>
              <a:t>brak dostępu do rzetelnej informacji </a:t>
            </a:r>
            <a:endParaRPr lang="pl-PL" sz="800" b="0" i="0" u="none" strike="noStrike" baseline="0" dirty="0">
              <a:latin typeface="Times-Roman"/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FEECBAB3-D869-4EA3-850C-33CDF45C247F}"/>
              </a:ext>
            </a:extLst>
          </p:cNvPr>
          <p:cNvSpPr/>
          <p:nvPr/>
        </p:nvSpPr>
        <p:spPr>
          <a:xfrm>
            <a:off x="5314949" y="3824287"/>
            <a:ext cx="1609725" cy="8921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l-PL" sz="1200" b="0" i="0" u="none" strike="noStrike" baseline="0" dirty="0">
                <a:solidFill>
                  <a:srgbClr val="000000"/>
                </a:solidFill>
                <a:latin typeface="Questa"/>
              </a:rPr>
              <a:t>stosowanie niedozwolonych praktyk rynkowych i marketingowych </a:t>
            </a:r>
            <a:endParaRPr lang="pl-PL" sz="1200" b="0" i="0" u="none" strike="noStrike" baseline="0" dirty="0">
              <a:latin typeface="Times-Roman"/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9DC7C77C-8F99-4850-97A6-ECBF7EECEFA4}"/>
              </a:ext>
            </a:extLst>
          </p:cNvPr>
          <p:cNvSpPr/>
          <p:nvPr/>
        </p:nvSpPr>
        <p:spPr>
          <a:xfrm>
            <a:off x="5291137" y="4949626"/>
            <a:ext cx="1609725" cy="11400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l-PL" sz="1200" b="0" i="0" u="none" strike="noStrike" baseline="0" dirty="0">
                <a:solidFill>
                  <a:srgbClr val="000000"/>
                </a:solidFill>
                <a:latin typeface="Questa"/>
              </a:rPr>
              <a:t>Zrównanie pozycji podmiotów na rynku wymaga więc interwencji państwa </a:t>
            </a:r>
            <a:endParaRPr lang="pl-PL" sz="1200" dirty="0">
              <a:latin typeface="Times-Roman"/>
            </a:endParaRPr>
          </a:p>
        </p:txBody>
      </p:sp>
    </p:spTree>
    <p:extLst>
      <p:ext uri="{BB962C8B-B14F-4D97-AF65-F5344CB8AC3E}">
        <p14:creationId xmlns:p14="http://schemas.microsoft.com/office/powerpoint/2010/main" val="245907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A57590-C8E8-4028-9D9F-B2A3B7153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600" dirty="0"/>
              <a:t>Zrównanie pozycji konsumentów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A010C2-3C6A-46D4-8C55-9ADBD35B9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417286" cy="3624580"/>
          </a:xfrm>
        </p:spPr>
        <p:txBody>
          <a:bodyPr>
            <a:normAutofit/>
          </a:bodyPr>
          <a:lstStyle/>
          <a:p>
            <a:pPr lvl="1"/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418A80E-1F15-4DB0-B1B9-3C476230D9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8151296"/>
              </p:ext>
            </p:extLst>
          </p:nvPr>
        </p:nvGraphicFramePr>
        <p:xfrm>
          <a:off x="2032000" y="2603500"/>
          <a:ext cx="8128000" cy="3534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62756944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A57590-C8E8-4028-9D9F-B2A3B7153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000" dirty="0">
                <a:solidFill>
                  <a:prstClr val="white"/>
                </a:solidFill>
                <a:latin typeface="Century Gothic" panose="020B0502020202020204"/>
                <a:ea typeface="+mn-ea"/>
                <a:cs typeface="+mn-cs"/>
              </a:rPr>
              <a:t>Zadania związane z realizacją przez państwo zasady ochrony praw konsumentów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7A010C2-3C6A-46D4-8C55-9ADBD35B9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10417286" cy="3624580"/>
          </a:xfrm>
        </p:spPr>
        <p:txBody>
          <a:bodyPr>
            <a:normAutofit/>
          </a:bodyPr>
          <a:lstStyle/>
          <a:p>
            <a:pPr lvl="1"/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418A80E-1F15-4DB0-B1B9-3C476230D9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3733273"/>
              </p:ext>
            </p:extLst>
          </p:nvPr>
        </p:nvGraphicFramePr>
        <p:xfrm>
          <a:off x="2032000" y="2603500"/>
          <a:ext cx="8128000" cy="3534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2918167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2548A6-6DEC-427A-BA10-398CE8C62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Prezes Urzędu Ochrony Konkurencji i Konsumentów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B01A439-4047-413C-B4B5-B9917FD3C37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0A5ED5E-1D37-47AE-A36B-AE5401775E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2838697"/>
              </p:ext>
            </p:extLst>
          </p:nvPr>
        </p:nvGraphicFramePr>
        <p:xfrm>
          <a:off x="2032000" y="2603500"/>
          <a:ext cx="8128000" cy="3534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460923196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6A7920-BD31-47F6-AF7E-589B1FD27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9717" y="1016199"/>
            <a:ext cx="8761413" cy="706964"/>
          </a:xfrm>
        </p:spPr>
        <p:txBody>
          <a:bodyPr/>
          <a:lstStyle/>
          <a:p>
            <a:r>
              <a:rPr lang="pl-PL" sz="2000" dirty="0"/>
              <a:t>Elementy prawne ochrony praw konsumentów</a:t>
            </a:r>
          </a:p>
        </p:txBody>
      </p:sp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5B3E256C-285E-4B3C-8D50-3CBFD00766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7316751"/>
              </p:ext>
            </p:extLst>
          </p:nvPr>
        </p:nvGraphicFramePr>
        <p:xfrm>
          <a:off x="1155700" y="2603500"/>
          <a:ext cx="8824913" cy="3416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6529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EDEE1B-401A-4163-BD56-4D57DEEDE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Źródła ochrony praw konsumenta w systemie polskim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F1A906-EAAF-45E0-850F-6F73EDE22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F4F34F0-6339-4698-89FA-966405297D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10843077"/>
              </p:ext>
            </p:extLst>
          </p:nvPr>
        </p:nvGraphicFramePr>
        <p:xfrm>
          <a:off x="1852613" y="2274519"/>
          <a:ext cx="8128000" cy="4074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6250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 (sala konferencyjna)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43E7B7E70BD9549B6D3584AC76D48E6" ma:contentTypeVersion="2" ma:contentTypeDescription="Utwórz nowy dokument." ma:contentTypeScope="" ma:versionID="73b9b5350b09b6299957afa192bdc14f">
  <xsd:schema xmlns:xsd="http://www.w3.org/2001/XMLSchema" xmlns:xs="http://www.w3.org/2001/XMLSchema" xmlns:p="http://schemas.microsoft.com/office/2006/metadata/properties" xmlns:ns2="f6ff14e4-ceef-4376-a841-7bc2a6eaf52d" targetNamespace="http://schemas.microsoft.com/office/2006/metadata/properties" ma:root="true" ma:fieldsID="4bc98bdee0f0279dc5a5e9ab00ae92d7" ns2:_="">
    <xsd:import namespace="f6ff14e4-ceef-4376-a841-7bc2a6eaf5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f14e4-ceef-4376-a841-7bc2a6eaf5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B8D530A-E423-4151-9050-D166A652B91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D9A7349-BF66-4BEB-B8B2-FCAC282268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AA245D-BDD6-4254-B8E5-07B729E4C9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ff14e4-ceef-4376-a841-7bc2a6eaf5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5715</TotalTime>
  <Words>938</Words>
  <Application>Microsoft Office PowerPoint</Application>
  <PresentationFormat>Panoramiczny</PresentationFormat>
  <Paragraphs>102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5" baseType="lpstr">
      <vt:lpstr>Arial</vt:lpstr>
      <vt:lpstr>Century Gothic</vt:lpstr>
      <vt:lpstr>Questa</vt:lpstr>
      <vt:lpstr>Times New Roman</vt:lpstr>
      <vt:lpstr>Times-Roman</vt:lpstr>
      <vt:lpstr>Wingdings</vt:lpstr>
      <vt:lpstr>Wingdings 3</vt:lpstr>
      <vt:lpstr>Jon (sala konferencyjna)</vt:lpstr>
      <vt:lpstr>    Organizacja zadań publicznych na przykładzie działań mających na celu ochronę konsumentów    </vt:lpstr>
      <vt:lpstr>Organizacja zadań publicznych na przykładzie działań mających na celu ochronę konsumentów. </vt:lpstr>
      <vt:lpstr>Wprowadzenie do problematyki ochrony konsumentów </vt:lpstr>
      <vt:lpstr>Słabsza pozycja konsumenta na rynku</vt:lpstr>
      <vt:lpstr>Zrównanie pozycji konsumentów</vt:lpstr>
      <vt:lpstr>Zadania związane z realizacją przez państwo zasady ochrony praw konsumentów</vt:lpstr>
      <vt:lpstr>Prezes Urzędu Ochrony Konkurencji i Konsumentów</vt:lpstr>
      <vt:lpstr>Elementy prawne ochrony praw konsumentów</vt:lpstr>
      <vt:lpstr>Źródła ochrony praw konsumenta w systemie polskim</vt:lpstr>
      <vt:lpstr>Ustawa o ochronie konkurencji i konsumentów8 z dnia 16 lutego 2007 r. (Dz. U. 2018 r. poz. 798) </vt:lpstr>
      <vt:lpstr>Praktyka naruszająca zbiorowe interesy konsumentów </vt:lpstr>
      <vt:lpstr>Ustawa z dnia 30 maja 2014 r. o prawach konsumenta (Dz. U. 2017 r. poz. 683 z późn. zm.). zasady i tryb przeciwdziałania</vt:lpstr>
      <vt:lpstr>Rodzaje sporów konsumenckich</vt:lpstr>
      <vt:lpstr>Kompetencje rzeczników konsumentów</vt:lpstr>
      <vt:lpstr>Pozasądowe rozstrzyganie sporów konsumenckich w Polsce</vt:lpstr>
      <vt:lpstr>Pozasądowe rozstrzyganie sporów konsumenckich w UE – Europejskie Centra Konsumenckie - NET</vt:lpstr>
      <vt:lpstr>Dziękuję za uwagę !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ZASADA JAWNOŚCI W ZAMÓWIENIACH PUBLICZNYCH vs  OCHRONA DANYCH OSOBOWYCH W ŚWIETLE RODO</dc:title>
  <dc:creator>app</dc:creator>
  <cp:lastModifiedBy>Anna Popowicz-Pazdej</cp:lastModifiedBy>
  <cp:revision>47</cp:revision>
  <dcterms:created xsi:type="dcterms:W3CDTF">2018-11-14T19:14:25Z</dcterms:created>
  <dcterms:modified xsi:type="dcterms:W3CDTF">2021-01-21T20:22:32Z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0x010100E43E7B7E70BD9549B6D3584AC76D48E6</vt:lpwstr>
  </property>
</Properties>
</file>