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65" r:id="rId4"/>
    <p:sldId id="264" r:id="rId5"/>
    <p:sldId id="259" r:id="rId6"/>
    <p:sldId id="266" r:id="rId7"/>
    <p:sldId id="260" r:id="rId8"/>
    <p:sldId id="261" r:id="rId9"/>
    <p:sldId id="262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52A80-33E7-4714-BF0B-A08CCD8096BC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6FA47-21C7-4A72-962A-12EADB2D4CB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12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6FA47-21C7-4A72-962A-12EADB2D4CBE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181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6FA47-21C7-4A72-962A-12EADB2D4CBE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181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6FA47-21C7-4A72-962A-12EADB2D4CBE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181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2020-03-26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PRAWO DO URLOPU WYPOCZYNKOWEGO</a:t>
            </a:r>
          </a:p>
          <a:p>
            <a:endParaRPr lang="pl-PL" dirty="0" smtClean="0"/>
          </a:p>
          <a:p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 NA WYPOCZYNEK</a:t>
            </a:r>
          </a:p>
          <a:p>
            <a:r>
              <a:rPr lang="pl-PL" b="1" dirty="0" smtClean="0"/>
              <a:t>URLOP  REALIZOWANY „W NATURZE”</a:t>
            </a:r>
          </a:p>
          <a:p>
            <a:r>
              <a:rPr lang="pl-PL" b="1" dirty="0" smtClean="0"/>
              <a:t>URLOP COROCZNY, NIEPRZERWANY</a:t>
            </a:r>
          </a:p>
          <a:p>
            <a:r>
              <a:rPr lang="pl-PL" b="1" dirty="0" smtClean="0"/>
              <a:t>URLOP PŁATNY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pPr algn="ctr"/>
            <a:r>
              <a:rPr lang="pl-PL" b="1" dirty="0" smtClean="0"/>
              <a:t>ROSZCZENIE O URLOP WYPOCZYNKOWY?</a:t>
            </a:r>
          </a:p>
          <a:p>
            <a:pPr algn="ctr"/>
            <a:endParaRPr lang="pl-PL" b="1" dirty="0"/>
          </a:p>
          <a:p>
            <a:pPr algn="r"/>
            <a:r>
              <a:rPr lang="pl-PL" b="1" dirty="0" smtClean="0"/>
              <a:t>Jak je zrealizować?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93307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pPr algn="ctr"/>
            <a:r>
              <a:rPr lang="pl-PL" b="1" dirty="0" smtClean="0"/>
              <a:t>PRZEDAWNIENIE PRAWA </a:t>
            </a:r>
            <a:r>
              <a:rPr lang="pl-PL" b="1" dirty="0" smtClean="0"/>
              <a:t>DO URLOPU WYPOCZYNKOWEGO</a:t>
            </a:r>
            <a:endParaRPr lang="pl-PL" b="1" dirty="0" smtClean="0"/>
          </a:p>
          <a:p>
            <a:pPr algn="ctr"/>
            <a:endParaRPr lang="pl-PL" b="1" dirty="0"/>
          </a:p>
          <a:p>
            <a:pPr algn="ctr"/>
            <a:r>
              <a:rPr lang="pl-PL" b="1" dirty="0" smtClean="0"/>
              <a:t>Od kiedy biegnie termin przedawnienia?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3934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RÓŻNE TYPU URLOPÓW …</a:t>
            </a:r>
          </a:p>
          <a:p>
            <a:pPr algn="ctr"/>
            <a:endParaRPr lang="pl-PL" b="1" dirty="0" smtClean="0"/>
          </a:p>
          <a:p>
            <a:pPr>
              <a:buNone/>
            </a:pPr>
            <a:r>
              <a:rPr lang="pl-PL" dirty="0" smtClean="0"/>
              <a:t>Wypoczynkowe</a:t>
            </a:r>
            <a:r>
              <a:rPr lang="pl-PL" b="1" dirty="0" smtClean="0"/>
              <a:t>                            </a:t>
            </a:r>
            <a:r>
              <a:rPr lang="pl-PL" dirty="0" smtClean="0"/>
              <a:t>Zdrowotne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       </a:t>
            </a:r>
            <a:r>
              <a:rPr lang="pl-PL" dirty="0" smtClean="0"/>
              <a:t>Rodzicielskie</a:t>
            </a:r>
          </a:p>
          <a:p>
            <a:pPr algn="ctr">
              <a:buNone/>
            </a:pPr>
            <a:r>
              <a:rPr lang="pl-PL" b="1" dirty="0" smtClean="0"/>
              <a:t>      </a:t>
            </a:r>
          </a:p>
          <a:p>
            <a:pPr algn="ctr">
              <a:buNone/>
            </a:pPr>
            <a:r>
              <a:rPr lang="pl-PL" dirty="0" smtClean="0"/>
              <a:t>Szkoleniowe</a:t>
            </a:r>
          </a:p>
          <a:p>
            <a:pPr algn="r">
              <a:buNone/>
            </a:pPr>
            <a:endParaRPr lang="pl-PL" b="1" dirty="0" smtClean="0"/>
          </a:p>
          <a:p>
            <a:pPr algn="r">
              <a:buNone/>
            </a:pPr>
            <a:r>
              <a:rPr lang="pl-PL" dirty="0" smtClean="0"/>
              <a:t>„Okolicznościowe”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83768" y="19168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987824" y="1916832"/>
            <a:ext cx="158417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427984" y="1916832"/>
            <a:ext cx="144016" cy="2304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1916832"/>
            <a:ext cx="2088232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191683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URLOPY WYPOCZYNKOWE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pracownicze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Kodeks pracy</a:t>
            </a:r>
          </a:p>
          <a:p>
            <a:pPr algn="r">
              <a:buNone/>
            </a:pPr>
            <a:r>
              <a:rPr lang="pl-PL" dirty="0" smtClean="0"/>
              <a:t>Ustawy odrębne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UZP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10" name="Strzałka w dół 9"/>
          <p:cNvSpPr/>
          <p:nvPr/>
        </p:nvSpPr>
        <p:spPr>
          <a:xfrm>
            <a:off x="4283968" y="1916832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467544" y="3140968"/>
            <a:ext cx="288032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563888" y="4437112"/>
            <a:ext cx="208823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5436096" y="3573016"/>
            <a:ext cx="352839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prosty ze strzałką 16"/>
          <p:cNvCxnSpPr/>
          <p:nvPr/>
        </p:nvCxnSpPr>
        <p:spPr>
          <a:xfrm flipH="1">
            <a:off x="3131840" y="2852936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2852936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4572000" y="2852936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sz="2800" b="1" dirty="0" smtClean="0"/>
              <a:t>PRAWO DO URLOPU WYPOCZYNKOWEGO</a:t>
            </a: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Art. 152. </a:t>
            </a:r>
            <a:r>
              <a:rPr lang="pl-PL" sz="3200" dirty="0" smtClean="0"/>
              <a:t>§ 1. - 2 K.P.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r>
              <a:rPr lang="pl-PL" b="1" dirty="0" smtClean="0"/>
              <a:t>PRAWO PRACOWNICZE,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r>
              <a:rPr lang="pl-PL" b="1" dirty="0" smtClean="0"/>
              <a:t>PRAWO PRACOWNICZE, </a:t>
            </a:r>
          </a:p>
          <a:p>
            <a:r>
              <a:rPr lang="pl-PL" b="1" dirty="0" smtClean="0"/>
              <a:t>OSOBISTE, PODMIOTOWE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„NA WYPOCZYNEK”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 NA WYPOCZYNEK</a:t>
            </a:r>
          </a:p>
          <a:p>
            <a:r>
              <a:rPr lang="pl-PL" b="1" dirty="0" smtClean="0"/>
              <a:t>URLOP  REALIZOWANY „W NATURZE”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 NA WYPOCZYNEK</a:t>
            </a:r>
          </a:p>
          <a:p>
            <a:r>
              <a:rPr lang="pl-PL" b="1" dirty="0" smtClean="0"/>
              <a:t>URLOP  REALIZOWANY „W NATURZE”</a:t>
            </a:r>
          </a:p>
          <a:p>
            <a:r>
              <a:rPr lang="pl-PL" b="1" dirty="0" smtClean="0"/>
              <a:t>URLOP COROCZNY, NIEPRZERWANY</a:t>
            </a:r>
          </a:p>
          <a:p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139</Words>
  <Application>Microsoft Office PowerPoint</Application>
  <PresentationFormat>Pokaz na ekranie (4:3)</PresentationFormat>
  <Paragraphs>76</Paragraphs>
  <Slides>12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URLOP WYPOCZYNKOWY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borowicz</dc:creator>
  <cp:lastModifiedBy>Jacek</cp:lastModifiedBy>
  <cp:revision>8</cp:revision>
  <dcterms:created xsi:type="dcterms:W3CDTF">2014-03-11T12:30:30Z</dcterms:created>
  <dcterms:modified xsi:type="dcterms:W3CDTF">2020-03-26T11:10:24Z</dcterms:modified>
</cp:coreProperties>
</file>