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3" r:id="rId2"/>
    <p:sldId id="309" r:id="rId3"/>
    <p:sldId id="332" r:id="rId4"/>
    <p:sldId id="315" r:id="rId5"/>
    <p:sldId id="311" r:id="rId6"/>
    <p:sldId id="312" r:id="rId7"/>
    <p:sldId id="313" r:id="rId8"/>
    <p:sldId id="320" r:id="rId9"/>
    <p:sldId id="314" r:id="rId10"/>
    <p:sldId id="316" r:id="rId11"/>
  </p:sldIdLst>
  <p:sldSz cx="9144000" cy="6858000" type="overhead"/>
  <p:notesSz cx="6858000" cy="9144000"/>
  <p:defaultTextStyle>
    <a:defPPr>
      <a:defRPr lang="pl-PL"/>
    </a:defPPr>
    <a:lvl1pPr marL="0" algn="l" defTabSz="9143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3" algn="l" defTabSz="9143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7" algn="l" defTabSz="9143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0" algn="l" defTabSz="9143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3" algn="l" defTabSz="9143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6" algn="l" defTabSz="9143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20" algn="l" defTabSz="9143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73" algn="l" defTabSz="9143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26" algn="l" defTabSz="9143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56" autoAdjust="0"/>
    <p:restoredTop sz="98579" autoAdjust="0"/>
  </p:normalViewPr>
  <p:slideViewPr>
    <p:cSldViewPr snapToObjects="1">
      <p:cViewPr varScale="1">
        <p:scale>
          <a:sx n="72" d="100"/>
          <a:sy n="72" d="100"/>
        </p:scale>
        <p:origin x="570" y="66"/>
      </p:cViewPr>
      <p:guideLst>
        <p:guide orient="horz" pos="2160"/>
        <p:guide pos="28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FCEFD7-FFE2-43D1-814E-60AE52B37AD8}" type="doc">
      <dgm:prSet loTypeId="urn:microsoft.com/office/officeart/2005/8/layout/orgChart1" loCatId="hierarchy" qsTypeId="urn:microsoft.com/office/officeart/2005/8/quickstyle/3d3" qsCatId="3D" csTypeId="urn:microsoft.com/office/officeart/2005/8/colors/accent4_3" csCatId="accent4" phldr="1"/>
      <dgm:spPr/>
      <dgm:t>
        <a:bodyPr/>
        <a:lstStyle/>
        <a:p>
          <a:endParaRPr lang="pl-PL"/>
        </a:p>
      </dgm:t>
    </dgm:pt>
    <dgm:pt modelId="{A8055EBE-124D-48AC-B099-F653F4E550F0}">
      <dgm:prSet phldrT="[Tekst]" custT="1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pl-PL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Nabycie</a:t>
          </a:r>
        </a:p>
        <a:p>
          <a:r>
            <a:rPr lang="pl-PL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pl-PL" sz="15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corpore</a:t>
          </a:r>
          <a:r>
            <a:rPr lang="pl-PL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et </a:t>
          </a:r>
          <a:r>
            <a:rPr lang="pl-PL" sz="15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animo</a:t>
          </a:r>
          <a:endParaRPr lang="pl-PL" sz="15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166D715-1046-46AF-BAD3-B6DC30261297}" type="parTrans" cxnId="{75E0310A-1859-4BDE-BD2B-8859502C9BE6}">
      <dgm:prSet/>
      <dgm:spPr/>
      <dgm:t>
        <a:bodyPr/>
        <a:lstStyle/>
        <a:p>
          <a:endParaRPr lang="pl-PL" sz="1500"/>
        </a:p>
      </dgm:t>
    </dgm:pt>
    <dgm:pt modelId="{8354131D-2D8C-4848-87C2-D6B7DBD7BE08}" type="sibTrans" cxnId="{75E0310A-1859-4BDE-BD2B-8859502C9BE6}">
      <dgm:prSet/>
      <dgm:spPr/>
      <dgm:t>
        <a:bodyPr/>
        <a:lstStyle/>
        <a:p>
          <a:endParaRPr lang="pl-PL" sz="1500"/>
        </a:p>
      </dgm:t>
    </dgm:pt>
    <dgm:pt modelId="{2BF89569-99E5-46C6-89FC-5AB0D2155395}">
      <dgm:prSet phldrT="[Tekst]" custT="1"/>
      <dgm:spPr>
        <a:solidFill>
          <a:schemeClr val="tx1">
            <a:lumMod val="85000"/>
            <a:lumOff val="15000"/>
          </a:schemeClr>
        </a:solidFill>
      </dgm:spPr>
      <dgm:t>
        <a:bodyPr/>
        <a:lstStyle/>
        <a:p>
          <a:r>
            <a:rPr lang="pl-PL" sz="15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corpus</a:t>
          </a:r>
          <a:endParaRPr lang="pl-PL" sz="15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1E630FB-3F9B-4134-8B51-DB9905E08FB6}" type="parTrans" cxnId="{5F73A487-9FA3-4A2A-AB5C-C00F6375D006}">
      <dgm:prSet custT="1"/>
      <dgm:spPr/>
      <dgm:t>
        <a:bodyPr/>
        <a:lstStyle/>
        <a:p>
          <a:endParaRPr lang="pl-PL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D79B2CF-3426-4C4A-A4DA-96A5E1C00268}" type="sibTrans" cxnId="{5F73A487-9FA3-4A2A-AB5C-C00F6375D006}">
      <dgm:prSet/>
      <dgm:spPr/>
      <dgm:t>
        <a:bodyPr/>
        <a:lstStyle/>
        <a:p>
          <a:endParaRPr lang="pl-PL" sz="1500"/>
        </a:p>
      </dgm:t>
    </dgm:pt>
    <dgm:pt modelId="{5392FA6D-6584-4834-9A51-2EDF3ABE9DF3}">
      <dgm:prSet phldrT="[Tekst]" custT="1"/>
      <dgm:spPr/>
      <dgm:t>
        <a:bodyPr/>
        <a:lstStyle/>
        <a:p>
          <a:r>
            <a:rPr lang="pl-PL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Nabycie pierwotne</a:t>
          </a:r>
        </a:p>
      </dgm:t>
    </dgm:pt>
    <dgm:pt modelId="{CF7F6B79-A682-42B9-8C92-E1C56C29B208}" type="parTrans" cxnId="{FB79C164-650B-4FE2-BD6F-07914060C336}">
      <dgm:prSet custT="1"/>
      <dgm:spPr/>
      <dgm:t>
        <a:bodyPr/>
        <a:lstStyle/>
        <a:p>
          <a:endParaRPr lang="pl-PL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39B1A4-4F32-4FD1-8C1D-FA02125FD147}" type="sibTrans" cxnId="{FB79C164-650B-4FE2-BD6F-07914060C336}">
      <dgm:prSet/>
      <dgm:spPr/>
      <dgm:t>
        <a:bodyPr/>
        <a:lstStyle/>
        <a:p>
          <a:endParaRPr lang="pl-PL" sz="1500"/>
        </a:p>
      </dgm:t>
    </dgm:pt>
    <dgm:pt modelId="{5651BFFA-20E1-4A30-8DF4-408CAFE97CC1}">
      <dgm:prSet phldrT="[Tekst]" custT="1"/>
      <dgm:spPr/>
      <dgm:t>
        <a:bodyPr/>
        <a:lstStyle/>
        <a:p>
          <a:r>
            <a:rPr lang="pl-PL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Przeniesienie posiadania</a:t>
          </a:r>
        </a:p>
      </dgm:t>
    </dgm:pt>
    <dgm:pt modelId="{6E7DC9DB-7B21-4096-AB0F-97F863D3F5BC}" type="parTrans" cxnId="{03DC6C30-0200-41C1-AD5E-BCAA06757E2D}">
      <dgm:prSet custT="1"/>
      <dgm:spPr/>
      <dgm:t>
        <a:bodyPr/>
        <a:lstStyle/>
        <a:p>
          <a:endParaRPr lang="pl-PL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BCCE117-5A9D-4D7F-8671-B40F937FEB26}" type="sibTrans" cxnId="{03DC6C30-0200-41C1-AD5E-BCAA06757E2D}">
      <dgm:prSet/>
      <dgm:spPr/>
      <dgm:t>
        <a:bodyPr/>
        <a:lstStyle/>
        <a:p>
          <a:endParaRPr lang="pl-PL" sz="1500"/>
        </a:p>
      </dgm:t>
    </dgm:pt>
    <dgm:pt modelId="{6A66183E-CF49-4D15-8D7C-401AF924D6C6}">
      <dgm:prSet phldrT="[Tekst]" custT="1"/>
      <dgm:spPr>
        <a:solidFill>
          <a:schemeClr val="tx1">
            <a:lumMod val="85000"/>
            <a:lumOff val="15000"/>
          </a:schemeClr>
        </a:solidFill>
      </dgm:spPr>
      <dgm:t>
        <a:bodyPr/>
        <a:lstStyle/>
        <a:p>
          <a:r>
            <a:rPr lang="pl-PL" sz="15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animus</a:t>
          </a:r>
          <a:endParaRPr lang="pl-PL" sz="15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90557BD-E086-4A26-82FE-10A6226C9551}" type="parTrans" cxnId="{98206A10-E2B5-49DE-A960-B3D80C93F8B3}">
      <dgm:prSet custT="1"/>
      <dgm:spPr/>
      <dgm:t>
        <a:bodyPr/>
        <a:lstStyle/>
        <a:p>
          <a:endParaRPr lang="pl-PL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2C917F5-DCFE-4937-B2BB-3905A3D3E5AA}" type="sibTrans" cxnId="{98206A10-E2B5-49DE-A960-B3D80C93F8B3}">
      <dgm:prSet/>
      <dgm:spPr/>
      <dgm:t>
        <a:bodyPr/>
        <a:lstStyle/>
        <a:p>
          <a:endParaRPr lang="pl-PL" sz="1500"/>
        </a:p>
      </dgm:t>
    </dgm:pt>
    <dgm:pt modelId="{3445C248-FFC9-403A-BFBF-7FBE2FABF56B}">
      <dgm:prSet phldrT="[Tekst]" custT="1"/>
      <dgm:spPr/>
      <dgm:t>
        <a:bodyPr/>
        <a:lstStyle/>
        <a:p>
          <a:r>
            <a:rPr lang="pl-PL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Nabycie pierwotne</a:t>
          </a:r>
        </a:p>
      </dgm:t>
    </dgm:pt>
    <dgm:pt modelId="{E31A177C-46C8-4DA2-B8AD-C84AE6790329}" type="parTrans" cxnId="{3C6D1F18-C5C6-4416-938C-BE2A8654559E}">
      <dgm:prSet custT="1"/>
      <dgm:spPr/>
      <dgm:t>
        <a:bodyPr/>
        <a:lstStyle/>
        <a:p>
          <a:endParaRPr lang="pl-PL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D1FBAF8-0C8C-4C5A-822F-52B7A88ED9E4}" type="sibTrans" cxnId="{3C6D1F18-C5C6-4416-938C-BE2A8654559E}">
      <dgm:prSet/>
      <dgm:spPr/>
      <dgm:t>
        <a:bodyPr/>
        <a:lstStyle/>
        <a:p>
          <a:endParaRPr lang="pl-PL" sz="1500"/>
        </a:p>
      </dgm:t>
    </dgm:pt>
    <dgm:pt modelId="{D7051AD6-9324-4FB3-AA4C-D4FFCC847CD8}">
      <dgm:prSet phldrT="[Tekst]" custT="1"/>
      <dgm:spPr/>
      <dgm:t>
        <a:bodyPr/>
        <a:lstStyle/>
        <a:p>
          <a:r>
            <a:rPr lang="pl-PL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Przeniesienie posiadania</a:t>
          </a:r>
        </a:p>
      </dgm:t>
    </dgm:pt>
    <dgm:pt modelId="{C2E92D92-38BB-4CE9-BBC6-BA7AD6DCB0E5}" type="parTrans" cxnId="{3138BF5D-0046-437C-BF13-729E5EFAAC66}">
      <dgm:prSet custT="1"/>
      <dgm:spPr/>
      <dgm:t>
        <a:bodyPr/>
        <a:lstStyle/>
        <a:p>
          <a:endParaRPr lang="pl-PL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B8F3AAC-71F2-4B3C-9077-178E67020C35}" type="sibTrans" cxnId="{3138BF5D-0046-437C-BF13-729E5EFAAC66}">
      <dgm:prSet/>
      <dgm:spPr/>
      <dgm:t>
        <a:bodyPr/>
        <a:lstStyle/>
        <a:p>
          <a:endParaRPr lang="pl-PL" sz="1500"/>
        </a:p>
      </dgm:t>
    </dgm:pt>
    <dgm:pt modelId="{7C903CDD-D6FB-4DEA-9E30-2C3D85FB870B}">
      <dgm:prSet phldrT="[Tekst]" custT="1"/>
      <dgm:spPr/>
      <dgm:t>
        <a:bodyPr/>
        <a:lstStyle/>
        <a:p>
          <a:r>
            <a:rPr lang="pl-PL" sz="15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Akt objęcia rzeczy w fizyczne władanie musiał być wyraźny</a:t>
          </a:r>
        </a:p>
      </dgm:t>
    </dgm:pt>
    <dgm:pt modelId="{E1A8054A-2C08-46CE-8D76-F24DFA42BC3F}" type="parTrans" cxnId="{859B4194-8E93-45C3-ACD6-5DEECD9800D3}">
      <dgm:prSet custT="1"/>
      <dgm:spPr/>
      <dgm:t>
        <a:bodyPr/>
        <a:lstStyle/>
        <a:p>
          <a:endParaRPr lang="pl-PL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3354E4E-4731-4E2B-BA69-830018836F7E}" type="sibTrans" cxnId="{859B4194-8E93-45C3-ACD6-5DEECD9800D3}">
      <dgm:prSet/>
      <dgm:spPr/>
      <dgm:t>
        <a:bodyPr/>
        <a:lstStyle/>
        <a:p>
          <a:endParaRPr lang="pl-PL" sz="1500"/>
        </a:p>
      </dgm:t>
    </dgm:pt>
    <dgm:pt modelId="{86A8217E-3658-4A02-8A67-53C23F962C37}">
      <dgm:prSet phldrT="[Tekst]" custT="1"/>
      <dgm:spPr/>
      <dgm:t>
        <a:bodyPr/>
        <a:lstStyle/>
        <a:p>
          <a:r>
            <a:rPr lang="pl-PL" sz="15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Rzeczy ruchome: początkowo Wydanie rzeczy z ręki do ręki</a:t>
          </a:r>
        </a:p>
      </dgm:t>
    </dgm:pt>
    <dgm:pt modelId="{D9DC5F6C-B14C-4424-991A-1125939837A0}" type="parTrans" cxnId="{75F8E209-0B12-4021-AA86-127777C2836E}">
      <dgm:prSet custT="1"/>
      <dgm:spPr/>
      <dgm:t>
        <a:bodyPr/>
        <a:lstStyle/>
        <a:p>
          <a:endParaRPr lang="pl-PL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858781-C2CE-4E77-86A3-03E885CF1A22}" type="sibTrans" cxnId="{75F8E209-0B12-4021-AA86-127777C2836E}">
      <dgm:prSet/>
      <dgm:spPr/>
      <dgm:t>
        <a:bodyPr/>
        <a:lstStyle/>
        <a:p>
          <a:endParaRPr lang="pl-PL" sz="1500"/>
        </a:p>
      </dgm:t>
    </dgm:pt>
    <dgm:pt modelId="{DA7D60EC-E64D-4BD4-BF6D-4C44B5F35607}">
      <dgm:prSet phldrT="[Tekst]" custT="1"/>
      <dgm:spPr/>
      <dgm:t>
        <a:bodyPr/>
        <a:lstStyle/>
        <a:p>
          <a:r>
            <a:rPr lang="pl-PL" sz="15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Nieruchomości: początkowo wejście na grunt i obejście go w całości</a:t>
          </a:r>
        </a:p>
      </dgm:t>
    </dgm:pt>
    <dgm:pt modelId="{FE004C3C-9FF9-47BB-8B05-9C35863FEFDF}" type="parTrans" cxnId="{8A9619E0-6D2E-4DC4-9F82-2AA2912A6E5E}">
      <dgm:prSet custT="1"/>
      <dgm:spPr/>
      <dgm:t>
        <a:bodyPr/>
        <a:lstStyle/>
        <a:p>
          <a:endParaRPr lang="pl-PL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8C375C5-7616-4A6F-859A-0FD272F6BDD0}" type="sibTrans" cxnId="{8A9619E0-6D2E-4DC4-9F82-2AA2912A6E5E}">
      <dgm:prSet/>
      <dgm:spPr/>
      <dgm:t>
        <a:bodyPr/>
        <a:lstStyle/>
        <a:p>
          <a:endParaRPr lang="pl-PL" sz="1500"/>
        </a:p>
      </dgm:t>
    </dgm:pt>
    <dgm:pt modelId="{5AA672AC-6321-4DC4-95C5-42509B21C060}">
      <dgm:prSet phldrT="[Tekst]" custT="1"/>
      <dgm:spPr/>
      <dgm:t>
        <a:bodyPr/>
        <a:lstStyle/>
        <a:p>
          <a:r>
            <a:rPr lang="pl-PL" sz="15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Akt fizycznego zawładnięcia rzeczą przy użyciu siły świadczył o woli</a:t>
          </a:r>
        </a:p>
      </dgm:t>
    </dgm:pt>
    <dgm:pt modelId="{E8A05113-58D3-4CE1-A47F-6689D6C22106}" type="parTrans" cxnId="{81D11FE1-70EC-4D9E-B3A5-7EE59A602942}">
      <dgm:prSet custT="1"/>
      <dgm:spPr/>
      <dgm:t>
        <a:bodyPr/>
        <a:lstStyle/>
        <a:p>
          <a:endParaRPr lang="pl-PL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9C8850E-54DF-4D9A-97C4-70181004879D}" type="sibTrans" cxnId="{81D11FE1-70EC-4D9E-B3A5-7EE59A602942}">
      <dgm:prSet/>
      <dgm:spPr/>
      <dgm:t>
        <a:bodyPr/>
        <a:lstStyle/>
        <a:p>
          <a:endParaRPr lang="pl-PL" sz="1500"/>
        </a:p>
      </dgm:t>
    </dgm:pt>
    <dgm:pt modelId="{B3B54576-9E96-4E63-8191-AA2D8E8515E4}">
      <dgm:prSet phldrT="[Tekst]" custT="1"/>
      <dgm:spPr/>
      <dgm:t>
        <a:bodyPr/>
        <a:lstStyle/>
        <a:p>
          <a:r>
            <a:rPr lang="pl-PL" sz="15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 woli świadczył charakter porozumienia między stronami (causa </a:t>
          </a:r>
          <a:r>
            <a:rPr lang="pl-PL" sz="1500" b="1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possessionis</a:t>
          </a:r>
          <a:r>
            <a:rPr lang="pl-PL" sz="15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</a:p>
      </dgm:t>
    </dgm:pt>
    <dgm:pt modelId="{B0A6A5B6-C8A8-430F-A43A-491E1E228C8C}" type="parTrans" cxnId="{CDDED40F-C093-4166-A466-75DA678A8B83}">
      <dgm:prSet custT="1"/>
      <dgm:spPr/>
      <dgm:t>
        <a:bodyPr/>
        <a:lstStyle/>
        <a:p>
          <a:endParaRPr lang="pl-PL" sz="1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8D11E57-CCBA-4D69-976A-1E59AC955B15}" type="sibTrans" cxnId="{CDDED40F-C093-4166-A466-75DA678A8B83}">
      <dgm:prSet/>
      <dgm:spPr/>
      <dgm:t>
        <a:bodyPr/>
        <a:lstStyle/>
        <a:p>
          <a:endParaRPr lang="pl-PL" sz="1500"/>
        </a:p>
      </dgm:t>
    </dgm:pt>
    <dgm:pt modelId="{6218C012-649E-49E2-88C3-AD25FEF71102}" type="pres">
      <dgm:prSet presAssocID="{88FCEFD7-FFE2-43D1-814E-60AE52B37AD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D39A27D-505A-4FF7-8088-FE9C698F2F4B}" type="pres">
      <dgm:prSet presAssocID="{A8055EBE-124D-48AC-B099-F653F4E550F0}" presName="hierRoot1" presStyleCnt="0">
        <dgm:presLayoutVars>
          <dgm:hierBranch val="init"/>
        </dgm:presLayoutVars>
      </dgm:prSet>
      <dgm:spPr/>
    </dgm:pt>
    <dgm:pt modelId="{5B7946EB-F515-4924-9E50-E4C715A36EEF}" type="pres">
      <dgm:prSet presAssocID="{A8055EBE-124D-48AC-B099-F653F4E550F0}" presName="rootComposite1" presStyleCnt="0"/>
      <dgm:spPr/>
    </dgm:pt>
    <dgm:pt modelId="{B3E47154-0D41-4AAC-91CA-B8741A80FCC2}" type="pres">
      <dgm:prSet presAssocID="{A8055EBE-124D-48AC-B099-F653F4E550F0}" presName="rootText1" presStyleLbl="node0" presStyleIdx="0" presStyleCnt="1" custLinFactNeighborX="1800" custLinFactNeighborY="-104">
        <dgm:presLayoutVars>
          <dgm:chPref val="3"/>
        </dgm:presLayoutVars>
      </dgm:prSet>
      <dgm:spPr/>
    </dgm:pt>
    <dgm:pt modelId="{EA2F67CD-275C-46B6-B1A8-39B1C769DB75}" type="pres">
      <dgm:prSet presAssocID="{A8055EBE-124D-48AC-B099-F653F4E550F0}" presName="rootConnector1" presStyleLbl="node1" presStyleIdx="0" presStyleCnt="0"/>
      <dgm:spPr/>
    </dgm:pt>
    <dgm:pt modelId="{0DB44539-9253-4F0E-AF7C-91393A99363B}" type="pres">
      <dgm:prSet presAssocID="{A8055EBE-124D-48AC-B099-F653F4E550F0}" presName="hierChild2" presStyleCnt="0"/>
      <dgm:spPr/>
    </dgm:pt>
    <dgm:pt modelId="{752F8168-684B-417C-A45F-37DAA4864CDA}" type="pres">
      <dgm:prSet presAssocID="{91E630FB-3F9B-4134-8B51-DB9905E08FB6}" presName="Name37" presStyleLbl="parChTrans1D2" presStyleIdx="0" presStyleCnt="2"/>
      <dgm:spPr/>
    </dgm:pt>
    <dgm:pt modelId="{8B1E7C2A-BC9D-4112-880E-9F580808E610}" type="pres">
      <dgm:prSet presAssocID="{2BF89569-99E5-46C6-89FC-5AB0D2155395}" presName="hierRoot2" presStyleCnt="0">
        <dgm:presLayoutVars>
          <dgm:hierBranch val="init"/>
        </dgm:presLayoutVars>
      </dgm:prSet>
      <dgm:spPr/>
    </dgm:pt>
    <dgm:pt modelId="{4860804A-C072-4684-BCC0-6B9317BC6B28}" type="pres">
      <dgm:prSet presAssocID="{2BF89569-99E5-46C6-89FC-5AB0D2155395}" presName="rootComposite" presStyleCnt="0"/>
      <dgm:spPr/>
    </dgm:pt>
    <dgm:pt modelId="{9B17BE23-C2CE-42C1-A3A0-B82E83CE7F70}" type="pres">
      <dgm:prSet presAssocID="{2BF89569-99E5-46C6-89FC-5AB0D2155395}" presName="rootText" presStyleLbl="node2" presStyleIdx="0" presStyleCnt="2">
        <dgm:presLayoutVars>
          <dgm:chPref val="3"/>
        </dgm:presLayoutVars>
      </dgm:prSet>
      <dgm:spPr/>
    </dgm:pt>
    <dgm:pt modelId="{99813D83-3355-4A63-88C9-102B5375C2B6}" type="pres">
      <dgm:prSet presAssocID="{2BF89569-99E5-46C6-89FC-5AB0D2155395}" presName="rootConnector" presStyleLbl="node2" presStyleIdx="0" presStyleCnt="2"/>
      <dgm:spPr/>
    </dgm:pt>
    <dgm:pt modelId="{6FA4ABF6-BE63-4AAD-BB07-A9ABE0E48B6A}" type="pres">
      <dgm:prSet presAssocID="{2BF89569-99E5-46C6-89FC-5AB0D2155395}" presName="hierChild4" presStyleCnt="0"/>
      <dgm:spPr/>
    </dgm:pt>
    <dgm:pt modelId="{ED289682-BABF-4079-99AF-71520FCCC8CE}" type="pres">
      <dgm:prSet presAssocID="{CF7F6B79-A682-42B9-8C92-E1C56C29B208}" presName="Name37" presStyleLbl="parChTrans1D3" presStyleIdx="0" presStyleCnt="4"/>
      <dgm:spPr/>
    </dgm:pt>
    <dgm:pt modelId="{F45573BA-A9B9-41D8-A8FD-9ED3D08A240E}" type="pres">
      <dgm:prSet presAssocID="{5392FA6D-6584-4834-9A51-2EDF3ABE9DF3}" presName="hierRoot2" presStyleCnt="0">
        <dgm:presLayoutVars>
          <dgm:hierBranch val="init"/>
        </dgm:presLayoutVars>
      </dgm:prSet>
      <dgm:spPr/>
    </dgm:pt>
    <dgm:pt modelId="{B33CB240-33DF-4C48-970A-1F3B13859C54}" type="pres">
      <dgm:prSet presAssocID="{5392FA6D-6584-4834-9A51-2EDF3ABE9DF3}" presName="rootComposite" presStyleCnt="0"/>
      <dgm:spPr/>
    </dgm:pt>
    <dgm:pt modelId="{C15025D6-2520-46BA-A34B-415233FD6496}" type="pres">
      <dgm:prSet presAssocID="{5392FA6D-6584-4834-9A51-2EDF3ABE9DF3}" presName="rootText" presStyleLbl="node3" presStyleIdx="0" presStyleCnt="4">
        <dgm:presLayoutVars>
          <dgm:chPref val="3"/>
        </dgm:presLayoutVars>
      </dgm:prSet>
      <dgm:spPr/>
    </dgm:pt>
    <dgm:pt modelId="{8EDB6169-977D-45BA-8B5D-05F723E7A450}" type="pres">
      <dgm:prSet presAssocID="{5392FA6D-6584-4834-9A51-2EDF3ABE9DF3}" presName="rootConnector" presStyleLbl="node3" presStyleIdx="0" presStyleCnt="4"/>
      <dgm:spPr/>
    </dgm:pt>
    <dgm:pt modelId="{9270AF16-DCCE-439B-8404-22745A4D57F9}" type="pres">
      <dgm:prSet presAssocID="{5392FA6D-6584-4834-9A51-2EDF3ABE9DF3}" presName="hierChild4" presStyleCnt="0"/>
      <dgm:spPr/>
    </dgm:pt>
    <dgm:pt modelId="{956B815D-8AC5-4189-88AC-02989BCCE1F1}" type="pres">
      <dgm:prSet presAssocID="{E1A8054A-2C08-46CE-8D76-F24DFA42BC3F}" presName="Name37" presStyleLbl="parChTrans1D4" presStyleIdx="0" presStyleCnt="5"/>
      <dgm:spPr/>
    </dgm:pt>
    <dgm:pt modelId="{679CAFF4-17DA-41E7-BE81-2364F34A822D}" type="pres">
      <dgm:prSet presAssocID="{7C903CDD-D6FB-4DEA-9E30-2C3D85FB870B}" presName="hierRoot2" presStyleCnt="0">
        <dgm:presLayoutVars>
          <dgm:hierBranch val="init"/>
        </dgm:presLayoutVars>
      </dgm:prSet>
      <dgm:spPr/>
    </dgm:pt>
    <dgm:pt modelId="{6198BC5D-4168-42EC-BB27-66549FEA4909}" type="pres">
      <dgm:prSet presAssocID="{7C903CDD-D6FB-4DEA-9E30-2C3D85FB870B}" presName="rootComposite" presStyleCnt="0"/>
      <dgm:spPr/>
    </dgm:pt>
    <dgm:pt modelId="{C5DD95CA-3B27-42D2-BF95-955D286060AC}" type="pres">
      <dgm:prSet presAssocID="{7C903CDD-D6FB-4DEA-9E30-2C3D85FB870B}" presName="rootText" presStyleLbl="node4" presStyleIdx="0" presStyleCnt="5" custScaleY="128716">
        <dgm:presLayoutVars>
          <dgm:chPref val="3"/>
        </dgm:presLayoutVars>
      </dgm:prSet>
      <dgm:spPr/>
    </dgm:pt>
    <dgm:pt modelId="{BA1726B5-4168-4DB3-8B1C-F440BC5EA025}" type="pres">
      <dgm:prSet presAssocID="{7C903CDD-D6FB-4DEA-9E30-2C3D85FB870B}" presName="rootConnector" presStyleLbl="node4" presStyleIdx="0" presStyleCnt="5"/>
      <dgm:spPr/>
    </dgm:pt>
    <dgm:pt modelId="{73C91148-DF8E-4247-8EAA-17DCB75112FE}" type="pres">
      <dgm:prSet presAssocID="{7C903CDD-D6FB-4DEA-9E30-2C3D85FB870B}" presName="hierChild4" presStyleCnt="0"/>
      <dgm:spPr/>
    </dgm:pt>
    <dgm:pt modelId="{52BB11F6-53C6-466B-AAAD-FC8F45135A69}" type="pres">
      <dgm:prSet presAssocID="{7C903CDD-D6FB-4DEA-9E30-2C3D85FB870B}" presName="hierChild5" presStyleCnt="0"/>
      <dgm:spPr/>
    </dgm:pt>
    <dgm:pt modelId="{E3E6F2B8-0493-41BB-90A5-DB9D3F7492BD}" type="pres">
      <dgm:prSet presAssocID="{5392FA6D-6584-4834-9A51-2EDF3ABE9DF3}" presName="hierChild5" presStyleCnt="0"/>
      <dgm:spPr/>
    </dgm:pt>
    <dgm:pt modelId="{2BAC2EC4-869E-441B-87B1-0748CE216651}" type="pres">
      <dgm:prSet presAssocID="{6E7DC9DB-7B21-4096-AB0F-97F863D3F5BC}" presName="Name37" presStyleLbl="parChTrans1D3" presStyleIdx="1" presStyleCnt="4"/>
      <dgm:spPr/>
    </dgm:pt>
    <dgm:pt modelId="{194BD8A0-1D93-49AB-AEBA-9A80B125EB76}" type="pres">
      <dgm:prSet presAssocID="{5651BFFA-20E1-4A30-8DF4-408CAFE97CC1}" presName="hierRoot2" presStyleCnt="0">
        <dgm:presLayoutVars>
          <dgm:hierBranch val="init"/>
        </dgm:presLayoutVars>
      </dgm:prSet>
      <dgm:spPr/>
    </dgm:pt>
    <dgm:pt modelId="{A22CF6FF-3C38-44B1-AA5E-CF7D06398E59}" type="pres">
      <dgm:prSet presAssocID="{5651BFFA-20E1-4A30-8DF4-408CAFE97CC1}" presName="rootComposite" presStyleCnt="0"/>
      <dgm:spPr/>
    </dgm:pt>
    <dgm:pt modelId="{5AE1CEF2-0B1A-48C3-9116-C7B870762310}" type="pres">
      <dgm:prSet presAssocID="{5651BFFA-20E1-4A30-8DF4-408CAFE97CC1}" presName="rootText" presStyleLbl="node3" presStyleIdx="1" presStyleCnt="4">
        <dgm:presLayoutVars>
          <dgm:chPref val="3"/>
        </dgm:presLayoutVars>
      </dgm:prSet>
      <dgm:spPr/>
    </dgm:pt>
    <dgm:pt modelId="{34CFFAC5-E58D-4711-ACE8-6C99DDB15A7E}" type="pres">
      <dgm:prSet presAssocID="{5651BFFA-20E1-4A30-8DF4-408CAFE97CC1}" presName="rootConnector" presStyleLbl="node3" presStyleIdx="1" presStyleCnt="4"/>
      <dgm:spPr/>
    </dgm:pt>
    <dgm:pt modelId="{B94901F1-6F76-486A-8BF0-2BF0446FE738}" type="pres">
      <dgm:prSet presAssocID="{5651BFFA-20E1-4A30-8DF4-408CAFE97CC1}" presName="hierChild4" presStyleCnt="0"/>
      <dgm:spPr/>
    </dgm:pt>
    <dgm:pt modelId="{A6C88FAF-4A78-4922-95D7-9ED5A2FCFBF1}" type="pres">
      <dgm:prSet presAssocID="{D9DC5F6C-B14C-4424-991A-1125939837A0}" presName="Name37" presStyleLbl="parChTrans1D4" presStyleIdx="1" presStyleCnt="5"/>
      <dgm:spPr/>
    </dgm:pt>
    <dgm:pt modelId="{91813A5B-9CD2-4D00-9551-5BA73655790A}" type="pres">
      <dgm:prSet presAssocID="{86A8217E-3658-4A02-8A67-53C23F962C37}" presName="hierRoot2" presStyleCnt="0">
        <dgm:presLayoutVars>
          <dgm:hierBranch val="init"/>
        </dgm:presLayoutVars>
      </dgm:prSet>
      <dgm:spPr/>
    </dgm:pt>
    <dgm:pt modelId="{9592A6A3-A656-4431-A6CA-1709E5EF2A08}" type="pres">
      <dgm:prSet presAssocID="{86A8217E-3658-4A02-8A67-53C23F962C37}" presName="rootComposite" presStyleCnt="0"/>
      <dgm:spPr/>
    </dgm:pt>
    <dgm:pt modelId="{391902ED-2F7C-4B80-8B30-952390DC8439}" type="pres">
      <dgm:prSet presAssocID="{86A8217E-3658-4A02-8A67-53C23F962C37}" presName="rootText" presStyleLbl="node4" presStyleIdx="1" presStyleCnt="5" custScaleY="132781">
        <dgm:presLayoutVars>
          <dgm:chPref val="3"/>
        </dgm:presLayoutVars>
      </dgm:prSet>
      <dgm:spPr/>
    </dgm:pt>
    <dgm:pt modelId="{EFBE9DD9-7E59-4220-AD13-42DE844093F5}" type="pres">
      <dgm:prSet presAssocID="{86A8217E-3658-4A02-8A67-53C23F962C37}" presName="rootConnector" presStyleLbl="node4" presStyleIdx="1" presStyleCnt="5"/>
      <dgm:spPr/>
    </dgm:pt>
    <dgm:pt modelId="{508CDE86-6418-4363-994A-EFDB8B0041D3}" type="pres">
      <dgm:prSet presAssocID="{86A8217E-3658-4A02-8A67-53C23F962C37}" presName="hierChild4" presStyleCnt="0"/>
      <dgm:spPr/>
    </dgm:pt>
    <dgm:pt modelId="{B740630D-1051-4176-A880-75E9D9FD4835}" type="pres">
      <dgm:prSet presAssocID="{86A8217E-3658-4A02-8A67-53C23F962C37}" presName="hierChild5" presStyleCnt="0"/>
      <dgm:spPr/>
    </dgm:pt>
    <dgm:pt modelId="{D4CC64F7-D508-4A61-9E49-F206C9672CBD}" type="pres">
      <dgm:prSet presAssocID="{FE004C3C-9FF9-47BB-8B05-9C35863FEFDF}" presName="Name37" presStyleLbl="parChTrans1D4" presStyleIdx="2" presStyleCnt="5"/>
      <dgm:spPr/>
    </dgm:pt>
    <dgm:pt modelId="{CFB670B5-1D26-43BD-83F2-86EF26F8387D}" type="pres">
      <dgm:prSet presAssocID="{DA7D60EC-E64D-4BD4-BF6D-4C44B5F35607}" presName="hierRoot2" presStyleCnt="0">
        <dgm:presLayoutVars>
          <dgm:hierBranch val="init"/>
        </dgm:presLayoutVars>
      </dgm:prSet>
      <dgm:spPr/>
    </dgm:pt>
    <dgm:pt modelId="{DBF31EAC-2A07-47AE-9E64-7F2F1193F398}" type="pres">
      <dgm:prSet presAssocID="{DA7D60EC-E64D-4BD4-BF6D-4C44B5F35607}" presName="rootComposite" presStyleCnt="0"/>
      <dgm:spPr/>
    </dgm:pt>
    <dgm:pt modelId="{9BD18541-8056-4943-82F7-671B8D11BE24}" type="pres">
      <dgm:prSet presAssocID="{DA7D60EC-E64D-4BD4-BF6D-4C44B5F35607}" presName="rootText" presStyleLbl="node4" presStyleIdx="2" presStyleCnt="5" custScaleY="129733">
        <dgm:presLayoutVars>
          <dgm:chPref val="3"/>
        </dgm:presLayoutVars>
      </dgm:prSet>
      <dgm:spPr/>
    </dgm:pt>
    <dgm:pt modelId="{9256451B-2296-4720-9EC1-8CA2BD9CBC7C}" type="pres">
      <dgm:prSet presAssocID="{DA7D60EC-E64D-4BD4-BF6D-4C44B5F35607}" presName="rootConnector" presStyleLbl="node4" presStyleIdx="2" presStyleCnt="5"/>
      <dgm:spPr/>
    </dgm:pt>
    <dgm:pt modelId="{F77DB17B-39FE-457D-AD9A-B275F1A28A2C}" type="pres">
      <dgm:prSet presAssocID="{DA7D60EC-E64D-4BD4-BF6D-4C44B5F35607}" presName="hierChild4" presStyleCnt="0"/>
      <dgm:spPr/>
    </dgm:pt>
    <dgm:pt modelId="{B5D516BD-2FCB-4578-84FF-D722E5E238E6}" type="pres">
      <dgm:prSet presAssocID="{DA7D60EC-E64D-4BD4-BF6D-4C44B5F35607}" presName="hierChild5" presStyleCnt="0"/>
      <dgm:spPr/>
    </dgm:pt>
    <dgm:pt modelId="{6AB94066-14F0-4EDB-9AFD-D09109C2DF6C}" type="pres">
      <dgm:prSet presAssocID="{5651BFFA-20E1-4A30-8DF4-408CAFE97CC1}" presName="hierChild5" presStyleCnt="0"/>
      <dgm:spPr/>
    </dgm:pt>
    <dgm:pt modelId="{1042C3A2-8195-488A-895A-F9294B426EC7}" type="pres">
      <dgm:prSet presAssocID="{2BF89569-99E5-46C6-89FC-5AB0D2155395}" presName="hierChild5" presStyleCnt="0"/>
      <dgm:spPr/>
    </dgm:pt>
    <dgm:pt modelId="{4D47F46B-28D2-41E5-B6D9-F8438CE302B2}" type="pres">
      <dgm:prSet presAssocID="{E90557BD-E086-4A26-82FE-10A6226C9551}" presName="Name37" presStyleLbl="parChTrans1D2" presStyleIdx="1" presStyleCnt="2"/>
      <dgm:spPr/>
    </dgm:pt>
    <dgm:pt modelId="{EA308CBC-0DE6-43F8-939E-C5C163EA1AAC}" type="pres">
      <dgm:prSet presAssocID="{6A66183E-CF49-4D15-8D7C-401AF924D6C6}" presName="hierRoot2" presStyleCnt="0">
        <dgm:presLayoutVars>
          <dgm:hierBranch val="init"/>
        </dgm:presLayoutVars>
      </dgm:prSet>
      <dgm:spPr/>
    </dgm:pt>
    <dgm:pt modelId="{DD813820-4A28-481F-A603-E92863CE9DBC}" type="pres">
      <dgm:prSet presAssocID="{6A66183E-CF49-4D15-8D7C-401AF924D6C6}" presName="rootComposite" presStyleCnt="0"/>
      <dgm:spPr/>
    </dgm:pt>
    <dgm:pt modelId="{2167C221-20B7-4FCA-AE92-57249381B58B}" type="pres">
      <dgm:prSet presAssocID="{6A66183E-CF49-4D15-8D7C-401AF924D6C6}" presName="rootText" presStyleLbl="node2" presStyleIdx="1" presStyleCnt="2">
        <dgm:presLayoutVars>
          <dgm:chPref val="3"/>
        </dgm:presLayoutVars>
      </dgm:prSet>
      <dgm:spPr/>
    </dgm:pt>
    <dgm:pt modelId="{57112CDA-D5DC-4819-B952-980141697A71}" type="pres">
      <dgm:prSet presAssocID="{6A66183E-CF49-4D15-8D7C-401AF924D6C6}" presName="rootConnector" presStyleLbl="node2" presStyleIdx="1" presStyleCnt="2"/>
      <dgm:spPr/>
    </dgm:pt>
    <dgm:pt modelId="{8A90E2C4-DD25-43D2-A53F-0F643554C630}" type="pres">
      <dgm:prSet presAssocID="{6A66183E-CF49-4D15-8D7C-401AF924D6C6}" presName="hierChild4" presStyleCnt="0"/>
      <dgm:spPr/>
    </dgm:pt>
    <dgm:pt modelId="{47BDD57D-9871-4548-AC21-CECF7DFD3B25}" type="pres">
      <dgm:prSet presAssocID="{E31A177C-46C8-4DA2-B8AD-C84AE6790329}" presName="Name37" presStyleLbl="parChTrans1D3" presStyleIdx="2" presStyleCnt="4"/>
      <dgm:spPr/>
    </dgm:pt>
    <dgm:pt modelId="{A1942AF8-E9E8-4E5E-AFF7-245DD862EB55}" type="pres">
      <dgm:prSet presAssocID="{3445C248-FFC9-403A-BFBF-7FBE2FABF56B}" presName="hierRoot2" presStyleCnt="0">
        <dgm:presLayoutVars>
          <dgm:hierBranch val="init"/>
        </dgm:presLayoutVars>
      </dgm:prSet>
      <dgm:spPr/>
    </dgm:pt>
    <dgm:pt modelId="{B1245241-AE4C-49AB-B357-52C17E93C39E}" type="pres">
      <dgm:prSet presAssocID="{3445C248-FFC9-403A-BFBF-7FBE2FABF56B}" presName="rootComposite" presStyleCnt="0"/>
      <dgm:spPr/>
    </dgm:pt>
    <dgm:pt modelId="{403B9E76-35A5-4F7C-8F42-35C73DF351BC}" type="pres">
      <dgm:prSet presAssocID="{3445C248-FFC9-403A-BFBF-7FBE2FABF56B}" presName="rootText" presStyleLbl="node3" presStyleIdx="2" presStyleCnt="4">
        <dgm:presLayoutVars>
          <dgm:chPref val="3"/>
        </dgm:presLayoutVars>
      </dgm:prSet>
      <dgm:spPr/>
    </dgm:pt>
    <dgm:pt modelId="{918546EB-0542-4624-9D91-6276EEAAC4DD}" type="pres">
      <dgm:prSet presAssocID="{3445C248-FFC9-403A-BFBF-7FBE2FABF56B}" presName="rootConnector" presStyleLbl="node3" presStyleIdx="2" presStyleCnt="4"/>
      <dgm:spPr/>
    </dgm:pt>
    <dgm:pt modelId="{C02FAE49-F139-4C29-8233-CB90C238A344}" type="pres">
      <dgm:prSet presAssocID="{3445C248-FFC9-403A-BFBF-7FBE2FABF56B}" presName="hierChild4" presStyleCnt="0"/>
      <dgm:spPr/>
    </dgm:pt>
    <dgm:pt modelId="{985777AE-348D-452B-BA2F-F6863F622DFA}" type="pres">
      <dgm:prSet presAssocID="{E8A05113-58D3-4CE1-A47F-6689D6C22106}" presName="Name37" presStyleLbl="parChTrans1D4" presStyleIdx="3" presStyleCnt="5"/>
      <dgm:spPr/>
    </dgm:pt>
    <dgm:pt modelId="{3FC56E83-B1C5-4F35-ACF4-C0B5EBC0F6C8}" type="pres">
      <dgm:prSet presAssocID="{5AA672AC-6321-4DC4-95C5-42509B21C060}" presName="hierRoot2" presStyleCnt="0">
        <dgm:presLayoutVars>
          <dgm:hierBranch val="init"/>
        </dgm:presLayoutVars>
      </dgm:prSet>
      <dgm:spPr/>
    </dgm:pt>
    <dgm:pt modelId="{7EE5C744-42FB-4C0C-B90F-48A54AF78A73}" type="pres">
      <dgm:prSet presAssocID="{5AA672AC-6321-4DC4-95C5-42509B21C060}" presName="rootComposite" presStyleCnt="0"/>
      <dgm:spPr/>
    </dgm:pt>
    <dgm:pt modelId="{45BC4CE5-F9FF-46D3-91C6-CECF442BA063}" type="pres">
      <dgm:prSet presAssocID="{5AA672AC-6321-4DC4-95C5-42509B21C060}" presName="rootText" presStyleLbl="node4" presStyleIdx="3" presStyleCnt="5" custScaleY="143634">
        <dgm:presLayoutVars>
          <dgm:chPref val="3"/>
        </dgm:presLayoutVars>
      </dgm:prSet>
      <dgm:spPr/>
    </dgm:pt>
    <dgm:pt modelId="{283B53D4-CACE-4108-88BE-725C7E0CCF35}" type="pres">
      <dgm:prSet presAssocID="{5AA672AC-6321-4DC4-95C5-42509B21C060}" presName="rootConnector" presStyleLbl="node4" presStyleIdx="3" presStyleCnt="5"/>
      <dgm:spPr/>
    </dgm:pt>
    <dgm:pt modelId="{59DA2DDC-D629-4DA4-8225-F50C237F1ABE}" type="pres">
      <dgm:prSet presAssocID="{5AA672AC-6321-4DC4-95C5-42509B21C060}" presName="hierChild4" presStyleCnt="0"/>
      <dgm:spPr/>
    </dgm:pt>
    <dgm:pt modelId="{67C10DCD-6A7A-4B78-9A61-624E58A06D07}" type="pres">
      <dgm:prSet presAssocID="{5AA672AC-6321-4DC4-95C5-42509B21C060}" presName="hierChild5" presStyleCnt="0"/>
      <dgm:spPr/>
    </dgm:pt>
    <dgm:pt modelId="{C792B5D6-9DBB-4CE9-B1F9-BA4DB7094BCE}" type="pres">
      <dgm:prSet presAssocID="{3445C248-FFC9-403A-BFBF-7FBE2FABF56B}" presName="hierChild5" presStyleCnt="0"/>
      <dgm:spPr/>
    </dgm:pt>
    <dgm:pt modelId="{9289C625-9D96-4807-83B8-4A2FCFEDBF99}" type="pres">
      <dgm:prSet presAssocID="{C2E92D92-38BB-4CE9-BBC6-BA7AD6DCB0E5}" presName="Name37" presStyleLbl="parChTrans1D3" presStyleIdx="3" presStyleCnt="4"/>
      <dgm:spPr/>
    </dgm:pt>
    <dgm:pt modelId="{29905462-1963-4216-B021-66E56530CADF}" type="pres">
      <dgm:prSet presAssocID="{D7051AD6-9324-4FB3-AA4C-D4FFCC847CD8}" presName="hierRoot2" presStyleCnt="0">
        <dgm:presLayoutVars>
          <dgm:hierBranch val="init"/>
        </dgm:presLayoutVars>
      </dgm:prSet>
      <dgm:spPr/>
    </dgm:pt>
    <dgm:pt modelId="{6A44A27A-725F-4E36-A0F3-4D815DA45C71}" type="pres">
      <dgm:prSet presAssocID="{D7051AD6-9324-4FB3-AA4C-D4FFCC847CD8}" presName="rootComposite" presStyleCnt="0"/>
      <dgm:spPr/>
    </dgm:pt>
    <dgm:pt modelId="{AC714798-FBE8-4F02-B113-E1270EF45328}" type="pres">
      <dgm:prSet presAssocID="{D7051AD6-9324-4FB3-AA4C-D4FFCC847CD8}" presName="rootText" presStyleLbl="node3" presStyleIdx="3" presStyleCnt="4">
        <dgm:presLayoutVars>
          <dgm:chPref val="3"/>
        </dgm:presLayoutVars>
      </dgm:prSet>
      <dgm:spPr/>
    </dgm:pt>
    <dgm:pt modelId="{A3F395EE-D853-4E54-A31B-CFFF99A76A7E}" type="pres">
      <dgm:prSet presAssocID="{D7051AD6-9324-4FB3-AA4C-D4FFCC847CD8}" presName="rootConnector" presStyleLbl="node3" presStyleIdx="3" presStyleCnt="4"/>
      <dgm:spPr/>
    </dgm:pt>
    <dgm:pt modelId="{5A5679E9-2E5C-430D-AD41-9C0DF5B5D9F8}" type="pres">
      <dgm:prSet presAssocID="{D7051AD6-9324-4FB3-AA4C-D4FFCC847CD8}" presName="hierChild4" presStyleCnt="0"/>
      <dgm:spPr/>
    </dgm:pt>
    <dgm:pt modelId="{2A65D92C-DF5E-47EB-A0B3-00204E8EBC26}" type="pres">
      <dgm:prSet presAssocID="{B0A6A5B6-C8A8-430F-A43A-491E1E228C8C}" presName="Name37" presStyleLbl="parChTrans1D4" presStyleIdx="4" presStyleCnt="5"/>
      <dgm:spPr/>
    </dgm:pt>
    <dgm:pt modelId="{ECB0E89A-C876-4EBF-BCFB-9F01D0B733AE}" type="pres">
      <dgm:prSet presAssocID="{B3B54576-9E96-4E63-8191-AA2D8E8515E4}" presName="hierRoot2" presStyleCnt="0">
        <dgm:presLayoutVars>
          <dgm:hierBranch val="init"/>
        </dgm:presLayoutVars>
      </dgm:prSet>
      <dgm:spPr/>
    </dgm:pt>
    <dgm:pt modelId="{488680E4-2478-4B95-BF50-C2D59BA819AD}" type="pres">
      <dgm:prSet presAssocID="{B3B54576-9E96-4E63-8191-AA2D8E8515E4}" presName="rootComposite" presStyleCnt="0"/>
      <dgm:spPr/>
    </dgm:pt>
    <dgm:pt modelId="{A132E9AA-3183-4366-996D-2BF18C37C49A}" type="pres">
      <dgm:prSet presAssocID="{B3B54576-9E96-4E63-8191-AA2D8E8515E4}" presName="rootText" presStyleLbl="node4" presStyleIdx="4" presStyleCnt="5" custScaleY="165341">
        <dgm:presLayoutVars>
          <dgm:chPref val="3"/>
        </dgm:presLayoutVars>
      </dgm:prSet>
      <dgm:spPr/>
    </dgm:pt>
    <dgm:pt modelId="{C4F66C07-1616-4E9C-94D7-1B05F7F4A9E1}" type="pres">
      <dgm:prSet presAssocID="{B3B54576-9E96-4E63-8191-AA2D8E8515E4}" presName="rootConnector" presStyleLbl="node4" presStyleIdx="4" presStyleCnt="5"/>
      <dgm:spPr/>
    </dgm:pt>
    <dgm:pt modelId="{2C376A7F-4647-417D-81C3-B59167DA377B}" type="pres">
      <dgm:prSet presAssocID="{B3B54576-9E96-4E63-8191-AA2D8E8515E4}" presName="hierChild4" presStyleCnt="0"/>
      <dgm:spPr/>
    </dgm:pt>
    <dgm:pt modelId="{313627B2-1695-4A22-891B-8440FE467948}" type="pres">
      <dgm:prSet presAssocID="{B3B54576-9E96-4E63-8191-AA2D8E8515E4}" presName="hierChild5" presStyleCnt="0"/>
      <dgm:spPr/>
    </dgm:pt>
    <dgm:pt modelId="{A4C6FF0B-234C-435C-ABB0-5D39EBEB916C}" type="pres">
      <dgm:prSet presAssocID="{D7051AD6-9324-4FB3-AA4C-D4FFCC847CD8}" presName="hierChild5" presStyleCnt="0"/>
      <dgm:spPr/>
    </dgm:pt>
    <dgm:pt modelId="{EE7FAFDA-3750-4F8E-8BB7-F0580FA30189}" type="pres">
      <dgm:prSet presAssocID="{6A66183E-CF49-4D15-8D7C-401AF924D6C6}" presName="hierChild5" presStyleCnt="0"/>
      <dgm:spPr/>
    </dgm:pt>
    <dgm:pt modelId="{1268D6E9-13C2-4DA5-B80B-F01DE1044529}" type="pres">
      <dgm:prSet presAssocID="{A8055EBE-124D-48AC-B099-F653F4E550F0}" presName="hierChild3" presStyleCnt="0"/>
      <dgm:spPr/>
    </dgm:pt>
  </dgm:ptLst>
  <dgm:cxnLst>
    <dgm:cxn modelId="{75F8E209-0B12-4021-AA86-127777C2836E}" srcId="{5651BFFA-20E1-4A30-8DF4-408CAFE97CC1}" destId="{86A8217E-3658-4A02-8A67-53C23F962C37}" srcOrd="0" destOrd="0" parTransId="{D9DC5F6C-B14C-4424-991A-1125939837A0}" sibTransId="{57858781-C2CE-4E77-86A3-03E885CF1A22}"/>
    <dgm:cxn modelId="{75E0310A-1859-4BDE-BD2B-8859502C9BE6}" srcId="{88FCEFD7-FFE2-43D1-814E-60AE52B37AD8}" destId="{A8055EBE-124D-48AC-B099-F653F4E550F0}" srcOrd="0" destOrd="0" parTransId="{9166D715-1046-46AF-BAD3-B6DC30261297}" sibTransId="{8354131D-2D8C-4848-87C2-D6B7DBD7BE08}"/>
    <dgm:cxn modelId="{CDDED40F-C093-4166-A466-75DA678A8B83}" srcId="{D7051AD6-9324-4FB3-AA4C-D4FFCC847CD8}" destId="{B3B54576-9E96-4E63-8191-AA2D8E8515E4}" srcOrd="0" destOrd="0" parTransId="{B0A6A5B6-C8A8-430F-A43A-491E1E228C8C}" sibTransId="{28D11E57-CCBA-4D69-976A-1E59AC955B15}"/>
    <dgm:cxn modelId="{7BEEF40F-A291-4E0C-8F81-BEF38174807B}" type="presOf" srcId="{2BF89569-99E5-46C6-89FC-5AB0D2155395}" destId="{99813D83-3355-4A63-88C9-102B5375C2B6}" srcOrd="1" destOrd="0" presId="urn:microsoft.com/office/officeart/2005/8/layout/orgChart1"/>
    <dgm:cxn modelId="{98206A10-E2B5-49DE-A960-B3D80C93F8B3}" srcId="{A8055EBE-124D-48AC-B099-F653F4E550F0}" destId="{6A66183E-CF49-4D15-8D7C-401AF924D6C6}" srcOrd="1" destOrd="0" parTransId="{E90557BD-E086-4A26-82FE-10A6226C9551}" sibTransId="{E2C917F5-DCFE-4937-B2BB-3905A3D3E5AA}"/>
    <dgm:cxn modelId="{3C6D1F18-C5C6-4416-938C-BE2A8654559E}" srcId="{6A66183E-CF49-4D15-8D7C-401AF924D6C6}" destId="{3445C248-FFC9-403A-BFBF-7FBE2FABF56B}" srcOrd="0" destOrd="0" parTransId="{E31A177C-46C8-4DA2-B8AD-C84AE6790329}" sibTransId="{FD1FBAF8-0C8C-4C5A-822F-52B7A88ED9E4}"/>
    <dgm:cxn modelId="{0213DF19-D70B-44C8-8094-7222991B7E2E}" type="presOf" srcId="{E31A177C-46C8-4DA2-B8AD-C84AE6790329}" destId="{47BDD57D-9871-4548-AC21-CECF7DFD3B25}" srcOrd="0" destOrd="0" presId="urn:microsoft.com/office/officeart/2005/8/layout/orgChart1"/>
    <dgm:cxn modelId="{A35CAF1D-3B73-430D-8E1E-209CFFD0BD76}" type="presOf" srcId="{CF7F6B79-A682-42B9-8C92-E1C56C29B208}" destId="{ED289682-BABF-4079-99AF-71520FCCC8CE}" srcOrd="0" destOrd="0" presId="urn:microsoft.com/office/officeart/2005/8/layout/orgChart1"/>
    <dgm:cxn modelId="{60535E1F-8C01-4E13-9703-EBF797AF7838}" type="presOf" srcId="{E8A05113-58D3-4CE1-A47F-6689D6C22106}" destId="{985777AE-348D-452B-BA2F-F6863F622DFA}" srcOrd="0" destOrd="0" presId="urn:microsoft.com/office/officeart/2005/8/layout/orgChart1"/>
    <dgm:cxn modelId="{1D841F21-51AD-414E-BF08-AFC550091F36}" type="presOf" srcId="{FE004C3C-9FF9-47BB-8B05-9C35863FEFDF}" destId="{D4CC64F7-D508-4A61-9E49-F206C9672CBD}" srcOrd="0" destOrd="0" presId="urn:microsoft.com/office/officeart/2005/8/layout/orgChart1"/>
    <dgm:cxn modelId="{03DC6C30-0200-41C1-AD5E-BCAA06757E2D}" srcId="{2BF89569-99E5-46C6-89FC-5AB0D2155395}" destId="{5651BFFA-20E1-4A30-8DF4-408CAFE97CC1}" srcOrd="1" destOrd="0" parTransId="{6E7DC9DB-7B21-4096-AB0F-97F863D3F5BC}" sibTransId="{BBCCE117-5A9D-4D7F-8671-B40F937FEB26}"/>
    <dgm:cxn modelId="{EBD6F731-1206-414B-8ED3-E77CD8270EA6}" type="presOf" srcId="{A8055EBE-124D-48AC-B099-F653F4E550F0}" destId="{EA2F67CD-275C-46B6-B1A8-39B1C769DB75}" srcOrd="1" destOrd="0" presId="urn:microsoft.com/office/officeart/2005/8/layout/orgChart1"/>
    <dgm:cxn modelId="{19A09136-A25D-4868-9289-45910F17EDEC}" type="presOf" srcId="{E90557BD-E086-4A26-82FE-10A6226C9551}" destId="{4D47F46B-28D2-41E5-B6D9-F8438CE302B2}" srcOrd="0" destOrd="0" presId="urn:microsoft.com/office/officeart/2005/8/layout/orgChart1"/>
    <dgm:cxn modelId="{0C8CB136-AC2A-48DF-B8CE-903C8EFD32B4}" type="presOf" srcId="{3445C248-FFC9-403A-BFBF-7FBE2FABF56B}" destId="{918546EB-0542-4624-9D91-6276EEAAC4DD}" srcOrd="1" destOrd="0" presId="urn:microsoft.com/office/officeart/2005/8/layout/orgChart1"/>
    <dgm:cxn modelId="{BE213839-1BBD-4248-9405-938067B68796}" type="presOf" srcId="{D7051AD6-9324-4FB3-AA4C-D4FFCC847CD8}" destId="{A3F395EE-D853-4E54-A31B-CFFF99A76A7E}" srcOrd="1" destOrd="0" presId="urn:microsoft.com/office/officeart/2005/8/layout/orgChart1"/>
    <dgm:cxn modelId="{DF45943B-EE0B-4384-93FD-481BABE1F13B}" type="presOf" srcId="{88FCEFD7-FFE2-43D1-814E-60AE52B37AD8}" destId="{6218C012-649E-49E2-88C3-AD25FEF71102}" srcOrd="0" destOrd="0" presId="urn:microsoft.com/office/officeart/2005/8/layout/orgChart1"/>
    <dgm:cxn modelId="{3ED8BF3C-1196-4019-BCFA-EC6A14BAA8C1}" type="presOf" srcId="{5AA672AC-6321-4DC4-95C5-42509B21C060}" destId="{45BC4CE5-F9FF-46D3-91C6-CECF442BA063}" srcOrd="0" destOrd="0" presId="urn:microsoft.com/office/officeart/2005/8/layout/orgChart1"/>
    <dgm:cxn modelId="{DC54D33C-CE98-4214-B199-B3A343F4B3B9}" type="presOf" srcId="{7C903CDD-D6FB-4DEA-9E30-2C3D85FB870B}" destId="{BA1726B5-4168-4DB3-8B1C-F440BC5EA025}" srcOrd="1" destOrd="0" presId="urn:microsoft.com/office/officeart/2005/8/layout/orgChart1"/>
    <dgm:cxn modelId="{3DC70E5D-C0FC-4B6D-AD5D-D887C7306F73}" type="presOf" srcId="{91E630FB-3F9B-4134-8B51-DB9905E08FB6}" destId="{752F8168-684B-417C-A45F-37DAA4864CDA}" srcOrd="0" destOrd="0" presId="urn:microsoft.com/office/officeart/2005/8/layout/orgChart1"/>
    <dgm:cxn modelId="{66682F5D-A7A1-464B-8EBB-6828F6F8DA34}" type="presOf" srcId="{C2E92D92-38BB-4CE9-BBC6-BA7AD6DCB0E5}" destId="{9289C625-9D96-4807-83B8-4A2FCFEDBF99}" srcOrd="0" destOrd="0" presId="urn:microsoft.com/office/officeart/2005/8/layout/orgChart1"/>
    <dgm:cxn modelId="{3138BF5D-0046-437C-BF13-729E5EFAAC66}" srcId="{6A66183E-CF49-4D15-8D7C-401AF924D6C6}" destId="{D7051AD6-9324-4FB3-AA4C-D4FFCC847CD8}" srcOrd="1" destOrd="0" parTransId="{C2E92D92-38BB-4CE9-BBC6-BA7AD6DCB0E5}" sibTransId="{3B8F3AAC-71F2-4B3C-9077-178E67020C35}"/>
    <dgm:cxn modelId="{FB79C164-650B-4FE2-BD6F-07914060C336}" srcId="{2BF89569-99E5-46C6-89FC-5AB0D2155395}" destId="{5392FA6D-6584-4834-9A51-2EDF3ABE9DF3}" srcOrd="0" destOrd="0" parTransId="{CF7F6B79-A682-42B9-8C92-E1C56C29B208}" sibTransId="{0939B1A4-4F32-4FD1-8C1D-FA02125FD147}"/>
    <dgm:cxn modelId="{403D1245-0F26-4CFD-9724-A5DB49D2CA4A}" type="presOf" srcId="{E1A8054A-2C08-46CE-8D76-F24DFA42BC3F}" destId="{956B815D-8AC5-4189-88AC-02989BCCE1F1}" srcOrd="0" destOrd="0" presId="urn:microsoft.com/office/officeart/2005/8/layout/orgChart1"/>
    <dgm:cxn modelId="{7410A168-D829-4BAB-8EE3-6D0069553FB7}" type="presOf" srcId="{86A8217E-3658-4A02-8A67-53C23F962C37}" destId="{EFBE9DD9-7E59-4220-AD13-42DE844093F5}" srcOrd="1" destOrd="0" presId="urn:microsoft.com/office/officeart/2005/8/layout/orgChart1"/>
    <dgm:cxn modelId="{E11F7A6E-E77C-4D06-B9F8-F1935B6CFBAC}" type="presOf" srcId="{5392FA6D-6584-4834-9A51-2EDF3ABE9DF3}" destId="{C15025D6-2520-46BA-A34B-415233FD6496}" srcOrd="0" destOrd="0" presId="urn:microsoft.com/office/officeart/2005/8/layout/orgChart1"/>
    <dgm:cxn modelId="{2F1E1455-D3C5-439C-B3A9-51992F98417A}" type="presOf" srcId="{5651BFFA-20E1-4A30-8DF4-408CAFE97CC1}" destId="{34CFFAC5-E58D-4711-ACE8-6C99DDB15A7E}" srcOrd="1" destOrd="0" presId="urn:microsoft.com/office/officeart/2005/8/layout/orgChart1"/>
    <dgm:cxn modelId="{97731D58-E14A-4DD0-BD7C-98F256E2EEF1}" type="presOf" srcId="{B0A6A5B6-C8A8-430F-A43A-491E1E228C8C}" destId="{2A65D92C-DF5E-47EB-A0B3-00204E8EBC26}" srcOrd="0" destOrd="0" presId="urn:microsoft.com/office/officeart/2005/8/layout/orgChart1"/>
    <dgm:cxn modelId="{F15D487F-CDCD-400E-B8DF-0BCB74D4468F}" type="presOf" srcId="{B3B54576-9E96-4E63-8191-AA2D8E8515E4}" destId="{C4F66C07-1616-4E9C-94D7-1B05F7F4A9E1}" srcOrd="1" destOrd="0" presId="urn:microsoft.com/office/officeart/2005/8/layout/orgChart1"/>
    <dgm:cxn modelId="{1AD47F80-70A6-4988-B6F7-08F24CED1D50}" type="presOf" srcId="{5AA672AC-6321-4DC4-95C5-42509B21C060}" destId="{283B53D4-CACE-4108-88BE-725C7E0CCF35}" srcOrd="1" destOrd="0" presId="urn:microsoft.com/office/officeart/2005/8/layout/orgChart1"/>
    <dgm:cxn modelId="{5F73A487-9FA3-4A2A-AB5C-C00F6375D006}" srcId="{A8055EBE-124D-48AC-B099-F653F4E550F0}" destId="{2BF89569-99E5-46C6-89FC-5AB0D2155395}" srcOrd="0" destOrd="0" parTransId="{91E630FB-3F9B-4134-8B51-DB9905E08FB6}" sibTransId="{AD79B2CF-3426-4C4A-A4DA-96A5E1C00268}"/>
    <dgm:cxn modelId="{263D3B94-DDE3-44C8-8067-8B445745BF5A}" type="presOf" srcId="{D9DC5F6C-B14C-4424-991A-1125939837A0}" destId="{A6C88FAF-4A78-4922-95D7-9ED5A2FCFBF1}" srcOrd="0" destOrd="0" presId="urn:microsoft.com/office/officeart/2005/8/layout/orgChart1"/>
    <dgm:cxn modelId="{859B4194-8E93-45C3-ACD6-5DEECD9800D3}" srcId="{5392FA6D-6584-4834-9A51-2EDF3ABE9DF3}" destId="{7C903CDD-D6FB-4DEA-9E30-2C3D85FB870B}" srcOrd="0" destOrd="0" parTransId="{E1A8054A-2C08-46CE-8D76-F24DFA42BC3F}" sibTransId="{B3354E4E-4731-4E2B-BA69-830018836F7E}"/>
    <dgm:cxn modelId="{FB468596-9E9A-41E2-BF4F-648309F86BD0}" type="presOf" srcId="{2BF89569-99E5-46C6-89FC-5AB0D2155395}" destId="{9B17BE23-C2CE-42C1-A3A0-B82E83CE7F70}" srcOrd="0" destOrd="0" presId="urn:microsoft.com/office/officeart/2005/8/layout/orgChart1"/>
    <dgm:cxn modelId="{140F37A7-C3D4-4408-91AA-59FB56ED0C44}" type="presOf" srcId="{6A66183E-CF49-4D15-8D7C-401AF924D6C6}" destId="{2167C221-20B7-4FCA-AE92-57249381B58B}" srcOrd="0" destOrd="0" presId="urn:microsoft.com/office/officeart/2005/8/layout/orgChart1"/>
    <dgm:cxn modelId="{2AAE9AA8-A7B1-4DFB-AC63-8F7F404AC704}" type="presOf" srcId="{DA7D60EC-E64D-4BD4-BF6D-4C44B5F35607}" destId="{9BD18541-8056-4943-82F7-671B8D11BE24}" srcOrd="0" destOrd="0" presId="urn:microsoft.com/office/officeart/2005/8/layout/orgChart1"/>
    <dgm:cxn modelId="{03AC2AAB-760E-4EC8-A697-A999978A8A2C}" type="presOf" srcId="{A8055EBE-124D-48AC-B099-F653F4E550F0}" destId="{B3E47154-0D41-4AAC-91CA-B8741A80FCC2}" srcOrd="0" destOrd="0" presId="urn:microsoft.com/office/officeart/2005/8/layout/orgChart1"/>
    <dgm:cxn modelId="{7D8C56AE-093E-4A3A-84FC-9B493AC751FB}" type="presOf" srcId="{6A66183E-CF49-4D15-8D7C-401AF924D6C6}" destId="{57112CDA-D5DC-4819-B952-980141697A71}" srcOrd="1" destOrd="0" presId="urn:microsoft.com/office/officeart/2005/8/layout/orgChart1"/>
    <dgm:cxn modelId="{05F6B5B0-966D-4603-9F8F-30651A4CC480}" type="presOf" srcId="{DA7D60EC-E64D-4BD4-BF6D-4C44B5F35607}" destId="{9256451B-2296-4720-9EC1-8CA2BD9CBC7C}" srcOrd="1" destOrd="0" presId="urn:microsoft.com/office/officeart/2005/8/layout/orgChart1"/>
    <dgm:cxn modelId="{2B4C16BF-332D-43A9-91AD-F2223CF1C448}" type="presOf" srcId="{5651BFFA-20E1-4A30-8DF4-408CAFE97CC1}" destId="{5AE1CEF2-0B1A-48C3-9116-C7B870762310}" srcOrd="0" destOrd="0" presId="urn:microsoft.com/office/officeart/2005/8/layout/orgChart1"/>
    <dgm:cxn modelId="{26D1A9C8-D9C8-45B2-849F-0CCAE84C7DDC}" type="presOf" srcId="{B3B54576-9E96-4E63-8191-AA2D8E8515E4}" destId="{A132E9AA-3183-4366-996D-2BF18C37C49A}" srcOrd="0" destOrd="0" presId="urn:microsoft.com/office/officeart/2005/8/layout/orgChart1"/>
    <dgm:cxn modelId="{FA9085CE-5657-4117-AEE0-89312D26AC23}" type="presOf" srcId="{6E7DC9DB-7B21-4096-AB0F-97F863D3F5BC}" destId="{2BAC2EC4-869E-441B-87B1-0748CE216651}" srcOrd="0" destOrd="0" presId="urn:microsoft.com/office/officeart/2005/8/layout/orgChart1"/>
    <dgm:cxn modelId="{A3FF7CDC-7BD8-4E61-8BDA-DFFDAFB8780C}" type="presOf" srcId="{3445C248-FFC9-403A-BFBF-7FBE2FABF56B}" destId="{403B9E76-35A5-4F7C-8F42-35C73DF351BC}" srcOrd="0" destOrd="0" presId="urn:microsoft.com/office/officeart/2005/8/layout/orgChart1"/>
    <dgm:cxn modelId="{8A9619E0-6D2E-4DC4-9F82-2AA2912A6E5E}" srcId="{5651BFFA-20E1-4A30-8DF4-408CAFE97CC1}" destId="{DA7D60EC-E64D-4BD4-BF6D-4C44B5F35607}" srcOrd="1" destOrd="0" parTransId="{FE004C3C-9FF9-47BB-8B05-9C35863FEFDF}" sibTransId="{E8C375C5-7616-4A6F-859A-0FD272F6BDD0}"/>
    <dgm:cxn modelId="{81D11FE1-70EC-4D9E-B3A5-7EE59A602942}" srcId="{3445C248-FFC9-403A-BFBF-7FBE2FABF56B}" destId="{5AA672AC-6321-4DC4-95C5-42509B21C060}" srcOrd="0" destOrd="0" parTransId="{E8A05113-58D3-4CE1-A47F-6689D6C22106}" sibTransId="{39C8850E-54DF-4D9A-97C4-70181004879D}"/>
    <dgm:cxn modelId="{B24867E4-3AAF-499F-84DA-B52019D071FD}" type="presOf" srcId="{5392FA6D-6584-4834-9A51-2EDF3ABE9DF3}" destId="{8EDB6169-977D-45BA-8B5D-05F723E7A450}" srcOrd="1" destOrd="0" presId="urn:microsoft.com/office/officeart/2005/8/layout/orgChart1"/>
    <dgm:cxn modelId="{BD6A7DF8-5F88-4281-B8B7-29D1A5C53C46}" type="presOf" srcId="{D7051AD6-9324-4FB3-AA4C-D4FFCC847CD8}" destId="{AC714798-FBE8-4F02-B113-E1270EF45328}" srcOrd="0" destOrd="0" presId="urn:microsoft.com/office/officeart/2005/8/layout/orgChart1"/>
    <dgm:cxn modelId="{FD7D2EF9-4163-448E-8229-D233CBBEEFBF}" type="presOf" srcId="{7C903CDD-D6FB-4DEA-9E30-2C3D85FB870B}" destId="{C5DD95CA-3B27-42D2-BF95-955D286060AC}" srcOrd="0" destOrd="0" presId="urn:microsoft.com/office/officeart/2005/8/layout/orgChart1"/>
    <dgm:cxn modelId="{953141FA-DFB4-4BC4-9DDC-8A228E7EC0BC}" type="presOf" srcId="{86A8217E-3658-4A02-8A67-53C23F962C37}" destId="{391902ED-2F7C-4B80-8B30-952390DC8439}" srcOrd="0" destOrd="0" presId="urn:microsoft.com/office/officeart/2005/8/layout/orgChart1"/>
    <dgm:cxn modelId="{4F87AD66-0263-4024-9F7B-F9C54C6A8586}" type="presParOf" srcId="{6218C012-649E-49E2-88C3-AD25FEF71102}" destId="{9D39A27D-505A-4FF7-8088-FE9C698F2F4B}" srcOrd="0" destOrd="0" presId="urn:microsoft.com/office/officeart/2005/8/layout/orgChart1"/>
    <dgm:cxn modelId="{4FDA930F-AA31-4126-B720-E6C970067E00}" type="presParOf" srcId="{9D39A27D-505A-4FF7-8088-FE9C698F2F4B}" destId="{5B7946EB-F515-4924-9E50-E4C715A36EEF}" srcOrd="0" destOrd="0" presId="urn:microsoft.com/office/officeart/2005/8/layout/orgChart1"/>
    <dgm:cxn modelId="{5E589906-5679-4BFE-8CDE-D0C53CE1F3D3}" type="presParOf" srcId="{5B7946EB-F515-4924-9E50-E4C715A36EEF}" destId="{B3E47154-0D41-4AAC-91CA-B8741A80FCC2}" srcOrd="0" destOrd="0" presId="urn:microsoft.com/office/officeart/2005/8/layout/orgChart1"/>
    <dgm:cxn modelId="{C6AA54D6-D757-4210-B8E0-0BB59C28894A}" type="presParOf" srcId="{5B7946EB-F515-4924-9E50-E4C715A36EEF}" destId="{EA2F67CD-275C-46B6-B1A8-39B1C769DB75}" srcOrd="1" destOrd="0" presId="urn:microsoft.com/office/officeart/2005/8/layout/orgChart1"/>
    <dgm:cxn modelId="{B1097C36-EA1B-4858-B6E6-7F4BE2115F16}" type="presParOf" srcId="{9D39A27D-505A-4FF7-8088-FE9C698F2F4B}" destId="{0DB44539-9253-4F0E-AF7C-91393A99363B}" srcOrd="1" destOrd="0" presId="urn:microsoft.com/office/officeart/2005/8/layout/orgChart1"/>
    <dgm:cxn modelId="{A76B6D12-D752-405B-8E34-57E8420A1598}" type="presParOf" srcId="{0DB44539-9253-4F0E-AF7C-91393A99363B}" destId="{752F8168-684B-417C-A45F-37DAA4864CDA}" srcOrd="0" destOrd="0" presId="urn:microsoft.com/office/officeart/2005/8/layout/orgChart1"/>
    <dgm:cxn modelId="{FEB0278C-4354-4031-AA72-4D9CC231A7A6}" type="presParOf" srcId="{0DB44539-9253-4F0E-AF7C-91393A99363B}" destId="{8B1E7C2A-BC9D-4112-880E-9F580808E610}" srcOrd="1" destOrd="0" presId="urn:microsoft.com/office/officeart/2005/8/layout/orgChart1"/>
    <dgm:cxn modelId="{D2D9F4AE-1A5A-41FE-80D8-2C7D5CAD53A6}" type="presParOf" srcId="{8B1E7C2A-BC9D-4112-880E-9F580808E610}" destId="{4860804A-C072-4684-BCC0-6B9317BC6B28}" srcOrd="0" destOrd="0" presId="urn:microsoft.com/office/officeart/2005/8/layout/orgChart1"/>
    <dgm:cxn modelId="{F5CE886B-D9C0-4EE3-9EB8-D87A33A4583B}" type="presParOf" srcId="{4860804A-C072-4684-BCC0-6B9317BC6B28}" destId="{9B17BE23-C2CE-42C1-A3A0-B82E83CE7F70}" srcOrd="0" destOrd="0" presId="urn:microsoft.com/office/officeart/2005/8/layout/orgChart1"/>
    <dgm:cxn modelId="{DAC4BD36-0741-4B61-A6BB-280221BA95E8}" type="presParOf" srcId="{4860804A-C072-4684-BCC0-6B9317BC6B28}" destId="{99813D83-3355-4A63-88C9-102B5375C2B6}" srcOrd="1" destOrd="0" presId="urn:microsoft.com/office/officeart/2005/8/layout/orgChart1"/>
    <dgm:cxn modelId="{7017BEF9-4A88-4514-87FD-80B0185204C8}" type="presParOf" srcId="{8B1E7C2A-BC9D-4112-880E-9F580808E610}" destId="{6FA4ABF6-BE63-4AAD-BB07-A9ABE0E48B6A}" srcOrd="1" destOrd="0" presId="urn:microsoft.com/office/officeart/2005/8/layout/orgChart1"/>
    <dgm:cxn modelId="{A3F67466-F420-466D-96EA-059363DDBAE1}" type="presParOf" srcId="{6FA4ABF6-BE63-4AAD-BB07-A9ABE0E48B6A}" destId="{ED289682-BABF-4079-99AF-71520FCCC8CE}" srcOrd="0" destOrd="0" presId="urn:microsoft.com/office/officeart/2005/8/layout/orgChart1"/>
    <dgm:cxn modelId="{BA93AAA4-A1BA-416A-8CCB-1484690C02F9}" type="presParOf" srcId="{6FA4ABF6-BE63-4AAD-BB07-A9ABE0E48B6A}" destId="{F45573BA-A9B9-41D8-A8FD-9ED3D08A240E}" srcOrd="1" destOrd="0" presId="urn:microsoft.com/office/officeart/2005/8/layout/orgChart1"/>
    <dgm:cxn modelId="{B1D886CE-0625-4EFB-9E63-B0BCE52C7E96}" type="presParOf" srcId="{F45573BA-A9B9-41D8-A8FD-9ED3D08A240E}" destId="{B33CB240-33DF-4C48-970A-1F3B13859C54}" srcOrd="0" destOrd="0" presId="urn:microsoft.com/office/officeart/2005/8/layout/orgChart1"/>
    <dgm:cxn modelId="{45319995-6D9A-49F7-9811-3B084F3B6724}" type="presParOf" srcId="{B33CB240-33DF-4C48-970A-1F3B13859C54}" destId="{C15025D6-2520-46BA-A34B-415233FD6496}" srcOrd="0" destOrd="0" presId="urn:microsoft.com/office/officeart/2005/8/layout/orgChart1"/>
    <dgm:cxn modelId="{431B24C9-752E-4CF1-91B4-962C6AA9C3E6}" type="presParOf" srcId="{B33CB240-33DF-4C48-970A-1F3B13859C54}" destId="{8EDB6169-977D-45BA-8B5D-05F723E7A450}" srcOrd="1" destOrd="0" presId="urn:microsoft.com/office/officeart/2005/8/layout/orgChart1"/>
    <dgm:cxn modelId="{4A47D9A1-9932-43CB-A168-8064E3B7C9E5}" type="presParOf" srcId="{F45573BA-A9B9-41D8-A8FD-9ED3D08A240E}" destId="{9270AF16-DCCE-439B-8404-22745A4D57F9}" srcOrd="1" destOrd="0" presId="urn:microsoft.com/office/officeart/2005/8/layout/orgChart1"/>
    <dgm:cxn modelId="{8347E3A7-0443-4BCE-8DA6-5A03AAA1EF66}" type="presParOf" srcId="{9270AF16-DCCE-439B-8404-22745A4D57F9}" destId="{956B815D-8AC5-4189-88AC-02989BCCE1F1}" srcOrd="0" destOrd="0" presId="urn:microsoft.com/office/officeart/2005/8/layout/orgChart1"/>
    <dgm:cxn modelId="{59B871E4-AAB8-49A0-8A19-1D2573EBEEF4}" type="presParOf" srcId="{9270AF16-DCCE-439B-8404-22745A4D57F9}" destId="{679CAFF4-17DA-41E7-BE81-2364F34A822D}" srcOrd="1" destOrd="0" presId="urn:microsoft.com/office/officeart/2005/8/layout/orgChart1"/>
    <dgm:cxn modelId="{DB44AD9F-348A-4311-A037-C2F83B165035}" type="presParOf" srcId="{679CAFF4-17DA-41E7-BE81-2364F34A822D}" destId="{6198BC5D-4168-42EC-BB27-66549FEA4909}" srcOrd="0" destOrd="0" presId="urn:microsoft.com/office/officeart/2005/8/layout/orgChart1"/>
    <dgm:cxn modelId="{FFA232C9-8586-4964-B91D-23F4C9564BA6}" type="presParOf" srcId="{6198BC5D-4168-42EC-BB27-66549FEA4909}" destId="{C5DD95CA-3B27-42D2-BF95-955D286060AC}" srcOrd="0" destOrd="0" presId="urn:microsoft.com/office/officeart/2005/8/layout/orgChart1"/>
    <dgm:cxn modelId="{4F68E805-49BD-4950-9A97-0BC5FCD24EDB}" type="presParOf" srcId="{6198BC5D-4168-42EC-BB27-66549FEA4909}" destId="{BA1726B5-4168-4DB3-8B1C-F440BC5EA025}" srcOrd="1" destOrd="0" presId="urn:microsoft.com/office/officeart/2005/8/layout/orgChart1"/>
    <dgm:cxn modelId="{29886329-1A68-403A-BDC6-D358D6375EB4}" type="presParOf" srcId="{679CAFF4-17DA-41E7-BE81-2364F34A822D}" destId="{73C91148-DF8E-4247-8EAA-17DCB75112FE}" srcOrd="1" destOrd="0" presId="urn:microsoft.com/office/officeart/2005/8/layout/orgChart1"/>
    <dgm:cxn modelId="{3A60E0F5-2021-42BB-BB5A-C4503E3D6A00}" type="presParOf" srcId="{679CAFF4-17DA-41E7-BE81-2364F34A822D}" destId="{52BB11F6-53C6-466B-AAAD-FC8F45135A69}" srcOrd="2" destOrd="0" presId="urn:microsoft.com/office/officeart/2005/8/layout/orgChart1"/>
    <dgm:cxn modelId="{73184633-31B1-4CE5-838F-2B1057DDB086}" type="presParOf" srcId="{F45573BA-A9B9-41D8-A8FD-9ED3D08A240E}" destId="{E3E6F2B8-0493-41BB-90A5-DB9D3F7492BD}" srcOrd="2" destOrd="0" presId="urn:microsoft.com/office/officeart/2005/8/layout/orgChart1"/>
    <dgm:cxn modelId="{623DD5B2-D39F-407C-8937-4BB2C55CD9EF}" type="presParOf" srcId="{6FA4ABF6-BE63-4AAD-BB07-A9ABE0E48B6A}" destId="{2BAC2EC4-869E-441B-87B1-0748CE216651}" srcOrd="2" destOrd="0" presId="urn:microsoft.com/office/officeart/2005/8/layout/orgChart1"/>
    <dgm:cxn modelId="{186FC97A-1DAA-45F0-B7B6-D07ED1C0300F}" type="presParOf" srcId="{6FA4ABF6-BE63-4AAD-BB07-A9ABE0E48B6A}" destId="{194BD8A0-1D93-49AB-AEBA-9A80B125EB76}" srcOrd="3" destOrd="0" presId="urn:microsoft.com/office/officeart/2005/8/layout/orgChart1"/>
    <dgm:cxn modelId="{5A0B321F-A799-40B9-90DB-BBE2E6B36B3D}" type="presParOf" srcId="{194BD8A0-1D93-49AB-AEBA-9A80B125EB76}" destId="{A22CF6FF-3C38-44B1-AA5E-CF7D06398E59}" srcOrd="0" destOrd="0" presId="urn:microsoft.com/office/officeart/2005/8/layout/orgChart1"/>
    <dgm:cxn modelId="{54EC9627-1ACE-49F1-BF63-3C6A8FBB1347}" type="presParOf" srcId="{A22CF6FF-3C38-44B1-AA5E-CF7D06398E59}" destId="{5AE1CEF2-0B1A-48C3-9116-C7B870762310}" srcOrd="0" destOrd="0" presId="urn:microsoft.com/office/officeart/2005/8/layout/orgChart1"/>
    <dgm:cxn modelId="{9D02275F-A0D5-495E-B099-024185E0AC1B}" type="presParOf" srcId="{A22CF6FF-3C38-44B1-AA5E-CF7D06398E59}" destId="{34CFFAC5-E58D-4711-ACE8-6C99DDB15A7E}" srcOrd="1" destOrd="0" presId="urn:microsoft.com/office/officeart/2005/8/layout/orgChart1"/>
    <dgm:cxn modelId="{E013EB2D-26BE-4BF2-89DD-9357F357B89C}" type="presParOf" srcId="{194BD8A0-1D93-49AB-AEBA-9A80B125EB76}" destId="{B94901F1-6F76-486A-8BF0-2BF0446FE738}" srcOrd="1" destOrd="0" presId="urn:microsoft.com/office/officeart/2005/8/layout/orgChart1"/>
    <dgm:cxn modelId="{415CADDF-F985-4051-8C6C-FEEACDD35007}" type="presParOf" srcId="{B94901F1-6F76-486A-8BF0-2BF0446FE738}" destId="{A6C88FAF-4A78-4922-95D7-9ED5A2FCFBF1}" srcOrd="0" destOrd="0" presId="urn:microsoft.com/office/officeart/2005/8/layout/orgChart1"/>
    <dgm:cxn modelId="{A2039D5B-63AA-4308-8588-CB6AF2BE34A8}" type="presParOf" srcId="{B94901F1-6F76-486A-8BF0-2BF0446FE738}" destId="{91813A5B-9CD2-4D00-9551-5BA73655790A}" srcOrd="1" destOrd="0" presId="urn:microsoft.com/office/officeart/2005/8/layout/orgChart1"/>
    <dgm:cxn modelId="{B628BDC7-DDC2-49AF-9424-7F40D5F49708}" type="presParOf" srcId="{91813A5B-9CD2-4D00-9551-5BA73655790A}" destId="{9592A6A3-A656-4431-A6CA-1709E5EF2A08}" srcOrd="0" destOrd="0" presId="urn:microsoft.com/office/officeart/2005/8/layout/orgChart1"/>
    <dgm:cxn modelId="{33BC4F58-33A7-4C34-9AC4-3C92BB9740BF}" type="presParOf" srcId="{9592A6A3-A656-4431-A6CA-1709E5EF2A08}" destId="{391902ED-2F7C-4B80-8B30-952390DC8439}" srcOrd="0" destOrd="0" presId="urn:microsoft.com/office/officeart/2005/8/layout/orgChart1"/>
    <dgm:cxn modelId="{57DCF84E-03A8-4C15-915B-5ECD76EFF498}" type="presParOf" srcId="{9592A6A3-A656-4431-A6CA-1709E5EF2A08}" destId="{EFBE9DD9-7E59-4220-AD13-42DE844093F5}" srcOrd="1" destOrd="0" presId="urn:microsoft.com/office/officeart/2005/8/layout/orgChart1"/>
    <dgm:cxn modelId="{D2A76CBC-C367-43D1-916A-F07E0F8E1379}" type="presParOf" srcId="{91813A5B-9CD2-4D00-9551-5BA73655790A}" destId="{508CDE86-6418-4363-994A-EFDB8B0041D3}" srcOrd="1" destOrd="0" presId="urn:microsoft.com/office/officeart/2005/8/layout/orgChart1"/>
    <dgm:cxn modelId="{2B4A1B3C-05A7-46CB-B2A2-8DEB44B5F6E0}" type="presParOf" srcId="{91813A5B-9CD2-4D00-9551-5BA73655790A}" destId="{B740630D-1051-4176-A880-75E9D9FD4835}" srcOrd="2" destOrd="0" presId="urn:microsoft.com/office/officeart/2005/8/layout/orgChart1"/>
    <dgm:cxn modelId="{974CF117-C67E-40C0-A62C-EBBB68183A2F}" type="presParOf" srcId="{B94901F1-6F76-486A-8BF0-2BF0446FE738}" destId="{D4CC64F7-D508-4A61-9E49-F206C9672CBD}" srcOrd="2" destOrd="0" presId="urn:microsoft.com/office/officeart/2005/8/layout/orgChart1"/>
    <dgm:cxn modelId="{6DBE7574-B9DF-4766-8C23-764AEB15AA1E}" type="presParOf" srcId="{B94901F1-6F76-486A-8BF0-2BF0446FE738}" destId="{CFB670B5-1D26-43BD-83F2-86EF26F8387D}" srcOrd="3" destOrd="0" presId="urn:microsoft.com/office/officeart/2005/8/layout/orgChart1"/>
    <dgm:cxn modelId="{BA449CEC-89B4-489C-AE42-62C07BC065C2}" type="presParOf" srcId="{CFB670B5-1D26-43BD-83F2-86EF26F8387D}" destId="{DBF31EAC-2A07-47AE-9E64-7F2F1193F398}" srcOrd="0" destOrd="0" presId="urn:microsoft.com/office/officeart/2005/8/layout/orgChart1"/>
    <dgm:cxn modelId="{C52D472B-246E-49BC-B515-9462841C4C9D}" type="presParOf" srcId="{DBF31EAC-2A07-47AE-9E64-7F2F1193F398}" destId="{9BD18541-8056-4943-82F7-671B8D11BE24}" srcOrd="0" destOrd="0" presId="urn:microsoft.com/office/officeart/2005/8/layout/orgChart1"/>
    <dgm:cxn modelId="{CCDC6E84-0E32-482E-A9E5-890E121BCF63}" type="presParOf" srcId="{DBF31EAC-2A07-47AE-9E64-7F2F1193F398}" destId="{9256451B-2296-4720-9EC1-8CA2BD9CBC7C}" srcOrd="1" destOrd="0" presId="urn:microsoft.com/office/officeart/2005/8/layout/orgChart1"/>
    <dgm:cxn modelId="{AF94342D-07DA-4C02-A573-8431454DF1BA}" type="presParOf" srcId="{CFB670B5-1D26-43BD-83F2-86EF26F8387D}" destId="{F77DB17B-39FE-457D-AD9A-B275F1A28A2C}" srcOrd="1" destOrd="0" presId="urn:microsoft.com/office/officeart/2005/8/layout/orgChart1"/>
    <dgm:cxn modelId="{E2368D92-029F-4F2A-A1D7-3453FE9CF228}" type="presParOf" srcId="{CFB670B5-1D26-43BD-83F2-86EF26F8387D}" destId="{B5D516BD-2FCB-4578-84FF-D722E5E238E6}" srcOrd="2" destOrd="0" presId="urn:microsoft.com/office/officeart/2005/8/layout/orgChart1"/>
    <dgm:cxn modelId="{CD1ACCFE-2243-410A-9B64-2AA95402BA54}" type="presParOf" srcId="{194BD8A0-1D93-49AB-AEBA-9A80B125EB76}" destId="{6AB94066-14F0-4EDB-9AFD-D09109C2DF6C}" srcOrd="2" destOrd="0" presId="urn:microsoft.com/office/officeart/2005/8/layout/orgChart1"/>
    <dgm:cxn modelId="{40CBD143-2D9E-4B21-A242-199C1455F234}" type="presParOf" srcId="{8B1E7C2A-BC9D-4112-880E-9F580808E610}" destId="{1042C3A2-8195-488A-895A-F9294B426EC7}" srcOrd="2" destOrd="0" presId="urn:microsoft.com/office/officeart/2005/8/layout/orgChart1"/>
    <dgm:cxn modelId="{724D0E37-2698-4453-ADAD-08AB17C4143B}" type="presParOf" srcId="{0DB44539-9253-4F0E-AF7C-91393A99363B}" destId="{4D47F46B-28D2-41E5-B6D9-F8438CE302B2}" srcOrd="2" destOrd="0" presId="urn:microsoft.com/office/officeart/2005/8/layout/orgChart1"/>
    <dgm:cxn modelId="{962B55AB-F1A2-45AB-B317-5E64F1C3CB4C}" type="presParOf" srcId="{0DB44539-9253-4F0E-AF7C-91393A99363B}" destId="{EA308CBC-0DE6-43F8-939E-C5C163EA1AAC}" srcOrd="3" destOrd="0" presId="urn:microsoft.com/office/officeart/2005/8/layout/orgChart1"/>
    <dgm:cxn modelId="{E9721E16-92A6-430E-A5F3-DB91C89FA7AB}" type="presParOf" srcId="{EA308CBC-0DE6-43F8-939E-C5C163EA1AAC}" destId="{DD813820-4A28-481F-A603-E92863CE9DBC}" srcOrd="0" destOrd="0" presId="urn:microsoft.com/office/officeart/2005/8/layout/orgChart1"/>
    <dgm:cxn modelId="{4E79CB95-076A-41DD-A6D3-8AA9480C3A91}" type="presParOf" srcId="{DD813820-4A28-481F-A603-E92863CE9DBC}" destId="{2167C221-20B7-4FCA-AE92-57249381B58B}" srcOrd="0" destOrd="0" presId="urn:microsoft.com/office/officeart/2005/8/layout/orgChart1"/>
    <dgm:cxn modelId="{3EE286F6-7142-4326-89BB-D5A231D2DF7B}" type="presParOf" srcId="{DD813820-4A28-481F-A603-E92863CE9DBC}" destId="{57112CDA-D5DC-4819-B952-980141697A71}" srcOrd="1" destOrd="0" presId="urn:microsoft.com/office/officeart/2005/8/layout/orgChart1"/>
    <dgm:cxn modelId="{3EAE48BE-E218-4EA3-8701-7305B6101931}" type="presParOf" srcId="{EA308CBC-0DE6-43F8-939E-C5C163EA1AAC}" destId="{8A90E2C4-DD25-43D2-A53F-0F643554C630}" srcOrd="1" destOrd="0" presId="urn:microsoft.com/office/officeart/2005/8/layout/orgChart1"/>
    <dgm:cxn modelId="{1E4F1FB5-AD1E-46BE-A6AA-2A74A422D797}" type="presParOf" srcId="{8A90E2C4-DD25-43D2-A53F-0F643554C630}" destId="{47BDD57D-9871-4548-AC21-CECF7DFD3B25}" srcOrd="0" destOrd="0" presId="urn:microsoft.com/office/officeart/2005/8/layout/orgChart1"/>
    <dgm:cxn modelId="{8E3F828F-1D54-466F-9379-8BD48D627819}" type="presParOf" srcId="{8A90E2C4-DD25-43D2-A53F-0F643554C630}" destId="{A1942AF8-E9E8-4E5E-AFF7-245DD862EB55}" srcOrd="1" destOrd="0" presId="urn:microsoft.com/office/officeart/2005/8/layout/orgChart1"/>
    <dgm:cxn modelId="{CDBB091A-5C6B-4F5C-A16C-FE20A3763777}" type="presParOf" srcId="{A1942AF8-E9E8-4E5E-AFF7-245DD862EB55}" destId="{B1245241-AE4C-49AB-B357-52C17E93C39E}" srcOrd="0" destOrd="0" presId="urn:microsoft.com/office/officeart/2005/8/layout/orgChart1"/>
    <dgm:cxn modelId="{7A88A905-5341-4D2F-A192-778F34F885EC}" type="presParOf" srcId="{B1245241-AE4C-49AB-B357-52C17E93C39E}" destId="{403B9E76-35A5-4F7C-8F42-35C73DF351BC}" srcOrd="0" destOrd="0" presId="urn:microsoft.com/office/officeart/2005/8/layout/orgChart1"/>
    <dgm:cxn modelId="{2AA6503F-6676-4B57-8542-396086CA866A}" type="presParOf" srcId="{B1245241-AE4C-49AB-B357-52C17E93C39E}" destId="{918546EB-0542-4624-9D91-6276EEAAC4DD}" srcOrd="1" destOrd="0" presId="urn:microsoft.com/office/officeart/2005/8/layout/orgChart1"/>
    <dgm:cxn modelId="{D35B6283-F938-4093-A362-1C01A7AA94C1}" type="presParOf" srcId="{A1942AF8-E9E8-4E5E-AFF7-245DD862EB55}" destId="{C02FAE49-F139-4C29-8233-CB90C238A344}" srcOrd="1" destOrd="0" presId="urn:microsoft.com/office/officeart/2005/8/layout/orgChart1"/>
    <dgm:cxn modelId="{6EF229C4-0A5F-4D82-B5D3-ADEC091538F6}" type="presParOf" srcId="{C02FAE49-F139-4C29-8233-CB90C238A344}" destId="{985777AE-348D-452B-BA2F-F6863F622DFA}" srcOrd="0" destOrd="0" presId="urn:microsoft.com/office/officeart/2005/8/layout/orgChart1"/>
    <dgm:cxn modelId="{D50F8956-FC3F-488F-9AAA-2C2EBA274057}" type="presParOf" srcId="{C02FAE49-F139-4C29-8233-CB90C238A344}" destId="{3FC56E83-B1C5-4F35-ACF4-C0B5EBC0F6C8}" srcOrd="1" destOrd="0" presId="urn:microsoft.com/office/officeart/2005/8/layout/orgChart1"/>
    <dgm:cxn modelId="{B0A6CB97-02BA-4236-A95B-0FCF4AC8C325}" type="presParOf" srcId="{3FC56E83-B1C5-4F35-ACF4-C0B5EBC0F6C8}" destId="{7EE5C744-42FB-4C0C-B90F-48A54AF78A73}" srcOrd="0" destOrd="0" presId="urn:microsoft.com/office/officeart/2005/8/layout/orgChart1"/>
    <dgm:cxn modelId="{101AED32-2230-4F71-A2DF-A7E4F3BF104C}" type="presParOf" srcId="{7EE5C744-42FB-4C0C-B90F-48A54AF78A73}" destId="{45BC4CE5-F9FF-46D3-91C6-CECF442BA063}" srcOrd="0" destOrd="0" presId="urn:microsoft.com/office/officeart/2005/8/layout/orgChart1"/>
    <dgm:cxn modelId="{4A9C81B2-D941-4B46-BE7E-1FCD4D48D648}" type="presParOf" srcId="{7EE5C744-42FB-4C0C-B90F-48A54AF78A73}" destId="{283B53D4-CACE-4108-88BE-725C7E0CCF35}" srcOrd="1" destOrd="0" presId="urn:microsoft.com/office/officeart/2005/8/layout/orgChart1"/>
    <dgm:cxn modelId="{C7CF9152-DA40-4394-8DFE-005DAF35817E}" type="presParOf" srcId="{3FC56E83-B1C5-4F35-ACF4-C0B5EBC0F6C8}" destId="{59DA2DDC-D629-4DA4-8225-F50C237F1ABE}" srcOrd="1" destOrd="0" presId="urn:microsoft.com/office/officeart/2005/8/layout/orgChart1"/>
    <dgm:cxn modelId="{23761660-A27A-46FC-913C-2E92A9D56562}" type="presParOf" srcId="{3FC56E83-B1C5-4F35-ACF4-C0B5EBC0F6C8}" destId="{67C10DCD-6A7A-4B78-9A61-624E58A06D07}" srcOrd="2" destOrd="0" presId="urn:microsoft.com/office/officeart/2005/8/layout/orgChart1"/>
    <dgm:cxn modelId="{4785BE67-8614-4380-BDA1-9B5F70E9D52E}" type="presParOf" srcId="{A1942AF8-E9E8-4E5E-AFF7-245DD862EB55}" destId="{C792B5D6-9DBB-4CE9-B1F9-BA4DB7094BCE}" srcOrd="2" destOrd="0" presId="urn:microsoft.com/office/officeart/2005/8/layout/orgChart1"/>
    <dgm:cxn modelId="{3060B1B4-0B84-4925-866E-BDCC65ECF6B2}" type="presParOf" srcId="{8A90E2C4-DD25-43D2-A53F-0F643554C630}" destId="{9289C625-9D96-4807-83B8-4A2FCFEDBF99}" srcOrd="2" destOrd="0" presId="urn:microsoft.com/office/officeart/2005/8/layout/orgChart1"/>
    <dgm:cxn modelId="{2E1DF23F-3F46-4832-8CB0-E08846864A02}" type="presParOf" srcId="{8A90E2C4-DD25-43D2-A53F-0F643554C630}" destId="{29905462-1963-4216-B021-66E56530CADF}" srcOrd="3" destOrd="0" presId="urn:microsoft.com/office/officeart/2005/8/layout/orgChart1"/>
    <dgm:cxn modelId="{2B1AFD7A-7C6D-4376-AD80-87B3BF96A2D3}" type="presParOf" srcId="{29905462-1963-4216-B021-66E56530CADF}" destId="{6A44A27A-725F-4E36-A0F3-4D815DA45C71}" srcOrd="0" destOrd="0" presId="urn:microsoft.com/office/officeart/2005/8/layout/orgChart1"/>
    <dgm:cxn modelId="{64C3D4AD-5D86-45B9-8F9C-4FB5651096C7}" type="presParOf" srcId="{6A44A27A-725F-4E36-A0F3-4D815DA45C71}" destId="{AC714798-FBE8-4F02-B113-E1270EF45328}" srcOrd="0" destOrd="0" presId="urn:microsoft.com/office/officeart/2005/8/layout/orgChart1"/>
    <dgm:cxn modelId="{E122B8EC-D6EA-4A99-84E3-E9E601C9A126}" type="presParOf" srcId="{6A44A27A-725F-4E36-A0F3-4D815DA45C71}" destId="{A3F395EE-D853-4E54-A31B-CFFF99A76A7E}" srcOrd="1" destOrd="0" presId="urn:microsoft.com/office/officeart/2005/8/layout/orgChart1"/>
    <dgm:cxn modelId="{45A0372D-616C-49AC-B957-562C0EE8F588}" type="presParOf" srcId="{29905462-1963-4216-B021-66E56530CADF}" destId="{5A5679E9-2E5C-430D-AD41-9C0DF5B5D9F8}" srcOrd="1" destOrd="0" presId="urn:microsoft.com/office/officeart/2005/8/layout/orgChart1"/>
    <dgm:cxn modelId="{CC984657-13D1-47D3-8911-78E76C838C68}" type="presParOf" srcId="{5A5679E9-2E5C-430D-AD41-9C0DF5B5D9F8}" destId="{2A65D92C-DF5E-47EB-A0B3-00204E8EBC26}" srcOrd="0" destOrd="0" presId="urn:microsoft.com/office/officeart/2005/8/layout/orgChart1"/>
    <dgm:cxn modelId="{AA35E61E-B523-4C3A-994A-9B14CAFBD210}" type="presParOf" srcId="{5A5679E9-2E5C-430D-AD41-9C0DF5B5D9F8}" destId="{ECB0E89A-C876-4EBF-BCFB-9F01D0B733AE}" srcOrd="1" destOrd="0" presId="urn:microsoft.com/office/officeart/2005/8/layout/orgChart1"/>
    <dgm:cxn modelId="{AF6F571A-04D7-41A5-8B95-8353D21F3F78}" type="presParOf" srcId="{ECB0E89A-C876-4EBF-BCFB-9F01D0B733AE}" destId="{488680E4-2478-4B95-BF50-C2D59BA819AD}" srcOrd="0" destOrd="0" presId="urn:microsoft.com/office/officeart/2005/8/layout/orgChart1"/>
    <dgm:cxn modelId="{AB3C109E-2EE5-42E7-B57C-A0892CDC9053}" type="presParOf" srcId="{488680E4-2478-4B95-BF50-C2D59BA819AD}" destId="{A132E9AA-3183-4366-996D-2BF18C37C49A}" srcOrd="0" destOrd="0" presId="urn:microsoft.com/office/officeart/2005/8/layout/orgChart1"/>
    <dgm:cxn modelId="{F6A7CD6D-543E-4B05-9CCA-F7DDB4065433}" type="presParOf" srcId="{488680E4-2478-4B95-BF50-C2D59BA819AD}" destId="{C4F66C07-1616-4E9C-94D7-1B05F7F4A9E1}" srcOrd="1" destOrd="0" presId="urn:microsoft.com/office/officeart/2005/8/layout/orgChart1"/>
    <dgm:cxn modelId="{EBBBD39A-EE2E-4C82-877C-41901C55E645}" type="presParOf" srcId="{ECB0E89A-C876-4EBF-BCFB-9F01D0B733AE}" destId="{2C376A7F-4647-417D-81C3-B59167DA377B}" srcOrd="1" destOrd="0" presId="urn:microsoft.com/office/officeart/2005/8/layout/orgChart1"/>
    <dgm:cxn modelId="{ACB5C4E7-62F5-4B68-B268-7B74446FFA65}" type="presParOf" srcId="{ECB0E89A-C876-4EBF-BCFB-9F01D0B733AE}" destId="{313627B2-1695-4A22-891B-8440FE467948}" srcOrd="2" destOrd="0" presId="urn:microsoft.com/office/officeart/2005/8/layout/orgChart1"/>
    <dgm:cxn modelId="{262B07A0-B25C-4BFB-BD81-86AB78B46F6A}" type="presParOf" srcId="{29905462-1963-4216-B021-66E56530CADF}" destId="{A4C6FF0B-234C-435C-ABB0-5D39EBEB916C}" srcOrd="2" destOrd="0" presId="urn:microsoft.com/office/officeart/2005/8/layout/orgChart1"/>
    <dgm:cxn modelId="{3F33CC07-21C6-4BBD-AEBF-72601A5C5E2C}" type="presParOf" srcId="{EA308CBC-0DE6-43F8-939E-C5C163EA1AAC}" destId="{EE7FAFDA-3750-4F8E-8BB7-F0580FA30189}" srcOrd="2" destOrd="0" presId="urn:microsoft.com/office/officeart/2005/8/layout/orgChart1"/>
    <dgm:cxn modelId="{6F7266CF-AAE9-42AB-8F78-D2E4306D0849}" type="presParOf" srcId="{9D39A27D-505A-4FF7-8088-FE9C698F2F4B}" destId="{1268D6E9-13C2-4DA5-B80B-F01DE1044529}" srcOrd="2" destOrd="0" presId="urn:microsoft.com/office/officeart/2005/8/layout/orgChart1"/>
  </dgm:cxnLst>
  <dgm:bg>
    <a:solidFill>
      <a:schemeClr val="tx1">
        <a:lumMod val="95000"/>
        <a:lumOff val="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5DF148-B57F-4A86-8E4E-79046C4420B0}" type="doc">
      <dgm:prSet loTypeId="urn:microsoft.com/office/officeart/2005/8/layout/hProcess9" loCatId="process" qsTypeId="urn:microsoft.com/office/officeart/2005/8/quickstyle/3d1" qsCatId="3D" csTypeId="urn:microsoft.com/office/officeart/2005/8/colors/colorful1" csCatId="colorful" phldr="1"/>
      <dgm:spPr/>
    </dgm:pt>
    <dgm:pt modelId="{A96FB44D-F5DE-4EDA-A472-0E8C0DB78676}">
      <dgm:prSet phldrT="[Teks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pl-PL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Wejście na grunt i obejście go w całości</a:t>
          </a:r>
        </a:p>
      </dgm:t>
    </dgm:pt>
    <dgm:pt modelId="{93B54A63-EF4E-4032-9CE9-DBFFC5E0DE97}" type="parTrans" cxnId="{EC3CA8CB-4356-4AD6-8692-FF3CD4677473}">
      <dgm:prSet/>
      <dgm:spPr/>
      <dgm:t>
        <a:bodyPr/>
        <a:lstStyle/>
        <a:p>
          <a:endParaRPr lang="pl-PL"/>
        </a:p>
      </dgm:t>
    </dgm:pt>
    <dgm:pt modelId="{AC944377-F1C2-43CE-B214-DDD43E7C907E}" type="sibTrans" cxnId="{EC3CA8CB-4356-4AD6-8692-FF3CD4677473}">
      <dgm:prSet/>
      <dgm:spPr/>
      <dgm:t>
        <a:bodyPr/>
        <a:lstStyle/>
        <a:p>
          <a:endParaRPr lang="pl-PL"/>
        </a:p>
      </dgm:t>
    </dgm:pt>
    <dgm:pt modelId="{470F5E92-9E7D-4CE3-B4B3-0DC43EF6A6ED}">
      <dgm:prSet phldrT="[Teks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pl-PL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Objęcie gruntu wzrokiem i wolą</a:t>
          </a:r>
        </a:p>
      </dgm:t>
    </dgm:pt>
    <dgm:pt modelId="{EBF6FA60-1EDB-46F8-AA7F-4EB2807F7D59}" type="parTrans" cxnId="{AF78D9E8-64A4-420E-BA4C-A6633B48E9C1}">
      <dgm:prSet/>
      <dgm:spPr/>
      <dgm:t>
        <a:bodyPr/>
        <a:lstStyle/>
        <a:p>
          <a:endParaRPr lang="pl-PL"/>
        </a:p>
      </dgm:t>
    </dgm:pt>
    <dgm:pt modelId="{30D00B20-18BC-454D-ABDA-A10DF7C20683}" type="sibTrans" cxnId="{AF78D9E8-64A4-420E-BA4C-A6633B48E9C1}">
      <dgm:prSet/>
      <dgm:spPr/>
      <dgm:t>
        <a:bodyPr/>
        <a:lstStyle/>
        <a:p>
          <a:endParaRPr lang="pl-PL"/>
        </a:p>
      </dgm:t>
    </dgm:pt>
    <dgm:pt modelId="{AC44C1B6-376F-4ADC-89DC-CA77A40729A6}" type="pres">
      <dgm:prSet presAssocID="{3B5DF148-B57F-4A86-8E4E-79046C4420B0}" presName="CompostProcess" presStyleCnt="0">
        <dgm:presLayoutVars>
          <dgm:dir/>
          <dgm:resizeHandles val="exact"/>
        </dgm:presLayoutVars>
      </dgm:prSet>
      <dgm:spPr/>
    </dgm:pt>
    <dgm:pt modelId="{2108DB78-E625-4CAC-A1A4-F46AE98AAB71}" type="pres">
      <dgm:prSet presAssocID="{3B5DF148-B57F-4A86-8E4E-79046C4420B0}" presName="arrow" presStyleLbl="bgShp" presStyleIdx="0" presStyleCnt="1"/>
      <dgm:spPr>
        <a:solidFill>
          <a:schemeClr val="tx1">
            <a:lumMod val="95000"/>
            <a:lumOff val="5000"/>
          </a:schemeClr>
        </a:solidFill>
      </dgm:spPr>
    </dgm:pt>
    <dgm:pt modelId="{A3DE1F74-E271-49C8-A2EB-D385075B0EAE}" type="pres">
      <dgm:prSet presAssocID="{3B5DF148-B57F-4A86-8E4E-79046C4420B0}" presName="linearProcess" presStyleCnt="0"/>
      <dgm:spPr/>
    </dgm:pt>
    <dgm:pt modelId="{2CD2A104-80F0-4667-8EA9-CA83F325E5A9}" type="pres">
      <dgm:prSet presAssocID="{A96FB44D-F5DE-4EDA-A472-0E8C0DB78676}" presName="textNode" presStyleLbl="node1" presStyleIdx="0" presStyleCnt="2">
        <dgm:presLayoutVars>
          <dgm:bulletEnabled val="1"/>
        </dgm:presLayoutVars>
      </dgm:prSet>
      <dgm:spPr/>
    </dgm:pt>
    <dgm:pt modelId="{D8222B5E-65D8-4182-A8CE-E28382F40F86}" type="pres">
      <dgm:prSet presAssocID="{AC944377-F1C2-43CE-B214-DDD43E7C907E}" presName="sibTrans" presStyleCnt="0"/>
      <dgm:spPr/>
    </dgm:pt>
    <dgm:pt modelId="{1E4A74A4-2D92-42A5-997C-3BC41599C61F}" type="pres">
      <dgm:prSet presAssocID="{470F5E92-9E7D-4CE3-B4B3-0DC43EF6A6ED}" presName="textNode" presStyleLbl="node1" presStyleIdx="1" presStyleCnt="2">
        <dgm:presLayoutVars>
          <dgm:bulletEnabled val="1"/>
        </dgm:presLayoutVars>
      </dgm:prSet>
      <dgm:spPr/>
    </dgm:pt>
  </dgm:ptLst>
  <dgm:cxnLst>
    <dgm:cxn modelId="{0297D648-FCDF-45EA-85B6-10BB9B90B8A7}" type="presOf" srcId="{3B5DF148-B57F-4A86-8E4E-79046C4420B0}" destId="{AC44C1B6-376F-4ADC-89DC-CA77A40729A6}" srcOrd="0" destOrd="0" presId="urn:microsoft.com/office/officeart/2005/8/layout/hProcess9"/>
    <dgm:cxn modelId="{D59D4269-6471-47C9-8953-BDFC1BF86400}" type="presOf" srcId="{A96FB44D-F5DE-4EDA-A472-0E8C0DB78676}" destId="{2CD2A104-80F0-4667-8EA9-CA83F325E5A9}" srcOrd="0" destOrd="0" presId="urn:microsoft.com/office/officeart/2005/8/layout/hProcess9"/>
    <dgm:cxn modelId="{77D20F77-6226-47DD-8857-FB7639648D0B}" type="presOf" srcId="{470F5E92-9E7D-4CE3-B4B3-0DC43EF6A6ED}" destId="{1E4A74A4-2D92-42A5-997C-3BC41599C61F}" srcOrd="0" destOrd="0" presId="urn:microsoft.com/office/officeart/2005/8/layout/hProcess9"/>
    <dgm:cxn modelId="{EC3CA8CB-4356-4AD6-8692-FF3CD4677473}" srcId="{3B5DF148-B57F-4A86-8E4E-79046C4420B0}" destId="{A96FB44D-F5DE-4EDA-A472-0E8C0DB78676}" srcOrd="0" destOrd="0" parTransId="{93B54A63-EF4E-4032-9CE9-DBFFC5E0DE97}" sibTransId="{AC944377-F1C2-43CE-B214-DDD43E7C907E}"/>
    <dgm:cxn modelId="{AF78D9E8-64A4-420E-BA4C-A6633B48E9C1}" srcId="{3B5DF148-B57F-4A86-8E4E-79046C4420B0}" destId="{470F5E92-9E7D-4CE3-B4B3-0DC43EF6A6ED}" srcOrd="1" destOrd="0" parTransId="{EBF6FA60-1EDB-46F8-AA7F-4EB2807F7D59}" sibTransId="{30D00B20-18BC-454D-ABDA-A10DF7C20683}"/>
    <dgm:cxn modelId="{7C610415-C8A9-4587-B428-0FC7655CED8C}" type="presParOf" srcId="{AC44C1B6-376F-4ADC-89DC-CA77A40729A6}" destId="{2108DB78-E625-4CAC-A1A4-F46AE98AAB71}" srcOrd="0" destOrd="0" presId="urn:microsoft.com/office/officeart/2005/8/layout/hProcess9"/>
    <dgm:cxn modelId="{1F3E24B5-1E26-44DA-BA4F-0E929EB15E55}" type="presParOf" srcId="{AC44C1B6-376F-4ADC-89DC-CA77A40729A6}" destId="{A3DE1F74-E271-49C8-A2EB-D385075B0EAE}" srcOrd="1" destOrd="0" presId="urn:microsoft.com/office/officeart/2005/8/layout/hProcess9"/>
    <dgm:cxn modelId="{34449D1E-DC96-4E53-9AD3-497EC6AF491A}" type="presParOf" srcId="{A3DE1F74-E271-49C8-A2EB-D385075B0EAE}" destId="{2CD2A104-80F0-4667-8EA9-CA83F325E5A9}" srcOrd="0" destOrd="0" presId="urn:microsoft.com/office/officeart/2005/8/layout/hProcess9"/>
    <dgm:cxn modelId="{F061D0C8-613E-496D-B850-F942A242360E}" type="presParOf" srcId="{A3DE1F74-E271-49C8-A2EB-D385075B0EAE}" destId="{D8222B5E-65D8-4182-A8CE-E28382F40F86}" srcOrd="1" destOrd="0" presId="urn:microsoft.com/office/officeart/2005/8/layout/hProcess9"/>
    <dgm:cxn modelId="{8FE9BEC4-C8B7-4D10-940C-A3DE6AC03166}" type="presParOf" srcId="{A3DE1F74-E271-49C8-A2EB-D385075B0EAE}" destId="{1E4A74A4-2D92-42A5-997C-3BC41599C61F}" srcOrd="2" destOrd="0" presId="urn:microsoft.com/office/officeart/2005/8/layout/hProcess9"/>
  </dgm:cxnLst>
  <dgm:bg>
    <a:gradFill>
      <a:gsLst>
        <a:gs pos="0">
          <a:schemeClr val="tx1">
            <a:lumMod val="75000"/>
            <a:lumOff val="25000"/>
          </a:schemeClr>
        </a:gs>
        <a:gs pos="45000">
          <a:schemeClr val="tx1">
            <a:lumMod val="95000"/>
            <a:lumOff val="5000"/>
          </a:schemeClr>
        </a:gs>
        <a:gs pos="70000">
          <a:schemeClr val="tx1">
            <a:lumMod val="50000"/>
            <a:lumOff val="50000"/>
          </a:schemeClr>
        </a:gs>
        <a:gs pos="100000">
          <a:schemeClr val="tx1">
            <a:lumMod val="75000"/>
            <a:lumOff val="25000"/>
          </a:schemeClr>
        </a:gs>
      </a:gsLst>
      <a:path path="circle">
        <a:fillToRect l="50000" t="50000" r="50000" b="50000"/>
      </a:path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C53B02-6F02-4945-B6AA-D410DFFFE115}" type="doc">
      <dgm:prSet loTypeId="urn:microsoft.com/office/officeart/2005/8/layout/hProcess9" loCatId="process" qsTypeId="urn:microsoft.com/office/officeart/2005/8/quickstyle/3d1" qsCatId="3D" csTypeId="urn:microsoft.com/office/officeart/2005/8/colors/colorful1" csCatId="colorful" phldr="1"/>
      <dgm:spPr/>
    </dgm:pt>
    <dgm:pt modelId="{8FC65E63-CAB1-420D-B891-3EC810F1AB69}">
      <dgm:prSet phldrT="[Tekst]"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r>
            <a:rPr lang="pl-PL" dirty="0">
              <a:latin typeface="Times New Roman" panose="02020603050405020304" pitchFamily="18" charset="0"/>
              <a:cs typeface="Times New Roman" panose="02020603050405020304" pitchFamily="18" charset="0"/>
            </a:rPr>
            <a:t>Objęcie rzeczy w fizyczne władanie</a:t>
          </a:r>
        </a:p>
      </dgm:t>
    </dgm:pt>
    <dgm:pt modelId="{968B78C1-23AF-4C16-ABA2-6C3C954E68A4}" type="parTrans" cxnId="{42C79DB5-9C91-4366-A04B-27C9CE04003D}">
      <dgm:prSet/>
      <dgm:spPr/>
      <dgm:t>
        <a:bodyPr/>
        <a:lstStyle/>
        <a:p>
          <a:endParaRPr lang="pl-PL"/>
        </a:p>
      </dgm:t>
    </dgm:pt>
    <dgm:pt modelId="{CB25F86E-CC26-4012-BB1D-E209F51805AE}" type="sibTrans" cxnId="{42C79DB5-9C91-4366-A04B-27C9CE04003D}">
      <dgm:prSet/>
      <dgm:spPr/>
      <dgm:t>
        <a:bodyPr/>
        <a:lstStyle/>
        <a:p>
          <a:endParaRPr lang="pl-PL"/>
        </a:p>
      </dgm:t>
    </dgm:pt>
    <dgm:pt modelId="{FBFD019E-47B6-46DC-B634-086837F52BBA}">
      <dgm:prSet phldrT="[Tekst]"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r>
            <a:rPr lang="pl-PL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Traditio</a:t>
          </a:r>
          <a:r>
            <a:rPr lang="pl-PL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l-PL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instrumenti</a:t>
          </a:r>
          <a:endParaRPr lang="pl-PL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260A44-BEDD-47D3-98DF-3E467E494016}" type="parTrans" cxnId="{2C558512-450F-4E1D-BEF3-CE654F9F0124}">
      <dgm:prSet/>
      <dgm:spPr/>
      <dgm:t>
        <a:bodyPr/>
        <a:lstStyle/>
        <a:p>
          <a:endParaRPr lang="pl-PL"/>
        </a:p>
      </dgm:t>
    </dgm:pt>
    <dgm:pt modelId="{08D2F0F0-7370-41FE-B39B-ADC08B4CE734}" type="sibTrans" cxnId="{2C558512-450F-4E1D-BEF3-CE654F9F0124}">
      <dgm:prSet/>
      <dgm:spPr/>
      <dgm:t>
        <a:bodyPr/>
        <a:lstStyle/>
        <a:p>
          <a:endParaRPr lang="pl-PL"/>
        </a:p>
      </dgm:t>
    </dgm:pt>
    <dgm:pt modelId="{0FA4A45D-F067-46C9-927B-56EE85E7F01B}" type="pres">
      <dgm:prSet presAssocID="{D6C53B02-6F02-4945-B6AA-D410DFFFE115}" presName="CompostProcess" presStyleCnt="0">
        <dgm:presLayoutVars>
          <dgm:dir/>
          <dgm:resizeHandles val="exact"/>
        </dgm:presLayoutVars>
      </dgm:prSet>
      <dgm:spPr/>
    </dgm:pt>
    <dgm:pt modelId="{D01E30BA-6F6D-45BC-8E9F-F158C336B6F5}" type="pres">
      <dgm:prSet presAssocID="{D6C53B02-6F02-4945-B6AA-D410DFFFE115}" presName="arrow" presStyleLbl="bgShp" presStyleIdx="0" presStyleCnt="1"/>
      <dgm:spPr>
        <a:solidFill>
          <a:schemeClr val="tx1">
            <a:lumMod val="85000"/>
            <a:lumOff val="15000"/>
          </a:schemeClr>
        </a:solidFill>
      </dgm:spPr>
    </dgm:pt>
    <dgm:pt modelId="{D465BE57-F20B-43CC-B8BC-201DF0058232}" type="pres">
      <dgm:prSet presAssocID="{D6C53B02-6F02-4945-B6AA-D410DFFFE115}" presName="linearProcess" presStyleCnt="0"/>
      <dgm:spPr/>
    </dgm:pt>
    <dgm:pt modelId="{6B30C91A-F63F-4B2D-A07A-AB4DC36E9C68}" type="pres">
      <dgm:prSet presAssocID="{8FC65E63-CAB1-420D-B891-3EC810F1AB69}" presName="textNode" presStyleLbl="node1" presStyleIdx="0" presStyleCnt="2">
        <dgm:presLayoutVars>
          <dgm:bulletEnabled val="1"/>
        </dgm:presLayoutVars>
      </dgm:prSet>
      <dgm:spPr/>
    </dgm:pt>
    <dgm:pt modelId="{10C77C9C-1EE0-4887-9146-139033EA0F0A}" type="pres">
      <dgm:prSet presAssocID="{CB25F86E-CC26-4012-BB1D-E209F51805AE}" presName="sibTrans" presStyleCnt="0"/>
      <dgm:spPr/>
    </dgm:pt>
    <dgm:pt modelId="{A195CA16-9F05-40E9-A3B7-6218D87AF823}" type="pres">
      <dgm:prSet presAssocID="{FBFD019E-47B6-46DC-B634-086837F52BBA}" presName="textNode" presStyleLbl="node1" presStyleIdx="1" presStyleCnt="2">
        <dgm:presLayoutVars>
          <dgm:bulletEnabled val="1"/>
        </dgm:presLayoutVars>
      </dgm:prSet>
      <dgm:spPr/>
    </dgm:pt>
  </dgm:ptLst>
  <dgm:cxnLst>
    <dgm:cxn modelId="{2C558512-450F-4E1D-BEF3-CE654F9F0124}" srcId="{D6C53B02-6F02-4945-B6AA-D410DFFFE115}" destId="{FBFD019E-47B6-46DC-B634-086837F52BBA}" srcOrd="1" destOrd="0" parTransId="{58260A44-BEDD-47D3-98DF-3E467E494016}" sibTransId="{08D2F0F0-7370-41FE-B39B-ADC08B4CE734}"/>
    <dgm:cxn modelId="{D4927338-729D-410C-BE8F-76D08188AD13}" type="presOf" srcId="{D6C53B02-6F02-4945-B6AA-D410DFFFE115}" destId="{0FA4A45D-F067-46C9-927B-56EE85E7F01B}" srcOrd="0" destOrd="0" presId="urn:microsoft.com/office/officeart/2005/8/layout/hProcess9"/>
    <dgm:cxn modelId="{9FDABC6B-03EB-42E0-919F-CA225FE8F00D}" type="presOf" srcId="{FBFD019E-47B6-46DC-B634-086837F52BBA}" destId="{A195CA16-9F05-40E9-A3B7-6218D87AF823}" srcOrd="0" destOrd="0" presId="urn:microsoft.com/office/officeart/2005/8/layout/hProcess9"/>
    <dgm:cxn modelId="{49AF9891-E7EC-47C3-A275-25A64B4FCB5E}" type="presOf" srcId="{8FC65E63-CAB1-420D-B891-3EC810F1AB69}" destId="{6B30C91A-F63F-4B2D-A07A-AB4DC36E9C68}" srcOrd="0" destOrd="0" presId="urn:microsoft.com/office/officeart/2005/8/layout/hProcess9"/>
    <dgm:cxn modelId="{42C79DB5-9C91-4366-A04B-27C9CE04003D}" srcId="{D6C53B02-6F02-4945-B6AA-D410DFFFE115}" destId="{8FC65E63-CAB1-420D-B891-3EC810F1AB69}" srcOrd="0" destOrd="0" parTransId="{968B78C1-23AF-4C16-ABA2-6C3C954E68A4}" sibTransId="{CB25F86E-CC26-4012-BB1D-E209F51805AE}"/>
    <dgm:cxn modelId="{CFB8B156-996B-4D06-9E40-6BC89A2FEB88}" type="presParOf" srcId="{0FA4A45D-F067-46C9-927B-56EE85E7F01B}" destId="{D01E30BA-6F6D-45BC-8E9F-F158C336B6F5}" srcOrd="0" destOrd="0" presId="urn:microsoft.com/office/officeart/2005/8/layout/hProcess9"/>
    <dgm:cxn modelId="{9439CBD2-5BCB-417F-8D3D-61DCD15E273F}" type="presParOf" srcId="{0FA4A45D-F067-46C9-927B-56EE85E7F01B}" destId="{D465BE57-F20B-43CC-B8BC-201DF0058232}" srcOrd="1" destOrd="0" presId="urn:microsoft.com/office/officeart/2005/8/layout/hProcess9"/>
    <dgm:cxn modelId="{FD4FE35B-F122-4E06-957C-9B75E9E5D897}" type="presParOf" srcId="{D465BE57-F20B-43CC-B8BC-201DF0058232}" destId="{6B30C91A-F63F-4B2D-A07A-AB4DC36E9C68}" srcOrd="0" destOrd="0" presId="urn:microsoft.com/office/officeart/2005/8/layout/hProcess9"/>
    <dgm:cxn modelId="{3F6D7FB1-51DE-481E-BE55-3DBE9CE27783}" type="presParOf" srcId="{D465BE57-F20B-43CC-B8BC-201DF0058232}" destId="{10C77C9C-1EE0-4887-9146-139033EA0F0A}" srcOrd="1" destOrd="0" presId="urn:microsoft.com/office/officeart/2005/8/layout/hProcess9"/>
    <dgm:cxn modelId="{DEC23312-1E1E-4023-BA44-713CC28ACDE5}" type="presParOf" srcId="{D465BE57-F20B-43CC-B8BC-201DF0058232}" destId="{A195CA16-9F05-40E9-A3B7-6218D87AF823}" srcOrd="2" destOrd="0" presId="urn:microsoft.com/office/officeart/2005/8/layout/hProcess9"/>
  </dgm:cxnLst>
  <dgm:bg>
    <a:solidFill>
      <a:schemeClr val="tx1">
        <a:lumMod val="65000"/>
        <a:lumOff val="3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7365ABB-63DD-41D3-A40F-10E2AF6A4744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706C4D8-869C-4A99-B089-2213860DEA4F}">
      <dgm:prSet phldrT="[Tekst]"/>
      <dgm:spPr/>
      <dgm:t>
        <a:bodyPr/>
        <a:lstStyle/>
        <a:p>
          <a:r>
            <a:rPr lang="pl-PL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Nabycie solo </a:t>
          </a:r>
          <a:r>
            <a:rPr lang="pl-PL" baseline="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animo</a:t>
          </a:r>
          <a:endParaRPr lang="pl-PL" baseline="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CF2A77-7E75-4789-8AE2-E1BF9624BBDD}" type="parTrans" cxnId="{E747BF0D-2540-4F48-9E27-C5282B30128B}">
      <dgm:prSet/>
      <dgm:spPr/>
      <dgm:t>
        <a:bodyPr/>
        <a:lstStyle/>
        <a:p>
          <a:endParaRPr lang="pl-PL" baseline="0">
            <a:solidFill>
              <a:schemeClr val="bg1"/>
            </a:solidFill>
          </a:endParaRPr>
        </a:p>
      </dgm:t>
    </dgm:pt>
    <dgm:pt modelId="{CDB3D80B-B901-4E58-BD91-5963D7446B98}" type="sibTrans" cxnId="{E747BF0D-2540-4F48-9E27-C5282B30128B}">
      <dgm:prSet/>
      <dgm:spPr/>
      <dgm:t>
        <a:bodyPr/>
        <a:lstStyle/>
        <a:p>
          <a:endParaRPr lang="pl-PL" baseline="0">
            <a:solidFill>
              <a:schemeClr val="bg1"/>
            </a:solidFill>
          </a:endParaRPr>
        </a:p>
      </dgm:t>
    </dgm:pt>
    <dgm:pt modelId="{66CE8161-EB18-4805-9965-864579BF4665}">
      <dgm:prSet phldrT="[Tekst]"/>
      <dgm:spPr/>
      <dgm:t>
        <a:bodyPr/>
        <a:lstStyle/>
        <a:p>
          <a:r>
            <a:rPr lang="pl-PL" baseline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bez wręczania rzeczy (</a:t>
          </a:r>
          <a:r>
            <a:rPr lang="pl-PL" baseline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corpus</a:t>
          </a:r>
          <a:r>
            <a:rPr lang="pl-PL" baseline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</dgm:t>
    </dgm:pt>
    <dgm:pt modelId="{F587DEDD-9B4D-4F2A-8DC8-7BF8E0BD7607}" type="parTrans" cxnId="{30671E8D-4D82-440B-B8BB-B050443D1E4B}">
      <dgm:prSet/>
      <dgm:spPr/>
      <dgm:t>
        <a:bodyPr/>
        <a:lstStyle/>
        <a:p>
          <a:endParaRPr lang="pl-PL" baseline="0">
            <a:solidFill>
              <a:schemeClr val="bg1"/>
            </a:solidFill>
          </a:endParaRPr>
        </a:p>
      </dgm:t>
    </dgm:pt>
    <dgm:pt modelId="{25280769-10F9-4063-844D-0D861BA2879D}" type="sibTrans" cxnId="{30671E8D-4D82-440B-B8BB-B050443D1E4B}">
      <dgm:prSet/>
      <dgm:spPr/>
      <dgm:t>
        <a:bodyPr/>
        <a:lstStyle/>
        <a:p>
          <a:endParaRPr lang="pl-PL" baseline="0">
            <a:solidFill>
              <a:schemeClr val="bg1"/>
            </a:solidFill>
          </a:endParaRPr>
        </a:p>
      </dgm:t>
    </dgm:pt>
    <dgm:pt modelId="{6AE1D0BF-AD8C-43B9-830E-B654C100F9F0}">
      <dgm:prSet phldrT="[Tekst]"/>
      <dgm:spPr/>
      <dgm:t>
        <a:bodyPr/>
        <a:lstStyle/>
        <a:p>
          <a:r>
            <a:rPr lang="pl-PL" baseline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jedynie przez zmianę dotychczasowej podstawy władania (</a:t>
          </a:r>
          <a:r>
            <a:rPr lang="pl-PL" baseline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animus</a:t>
          </a:r>
          <a:r>
            <a:rPr lang="pl-PL" baseline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</dgm:t>
    </dgm:pt>
    <dgm:pt modelId="{F9FC8E7F-A87E-4D5C-B02B-E5A9DE6021B2}" type="parTrans" cxnId="{21D3F6E7-0BEB-43E8-AD97-7F5C8793A1C2}">
      <dgm:prSet/>
      <dgm:spPr/>
      <dgm:t>
        <a:bodyPr/>
        <a:lstStyle/>
        <a:p>
          <a:endParaRPr lang="pl-PL" baseline="0">
            <a:solidFill>
              <a:schemeClr val="bg1"/>
            </a:solidFill>
          </a:endParaRPr>
        </a:p>
      </dgm:t>
    </dgm:pt>
    <dgm:pt modelId="{055F45F1-C34A-4C3A-B063-7DDCFC652C42}" type="sibTrans" cxnId="{21D3F6E7-0BEB-43E8-AD97-7F5C8793A1C2}">
      <dgm:prSet/>
      <dgm:spPr/>
      <dgm:t>
        <a:bodyPr/>
        <a:lstStyle/>
        <a:p>
          <a:endParaRPr lang="pl-PL" baseline="0">
            <a:solidFill>
              <a:schemeClr val="bg1"/>
            </a:solidFill>
          </a:endParaRPr>
        </a:p>
      </dgm:t>
    </dgm:pt>
    <dgm:pt modelId="{FC326CBA-7A9F-45B9-A7AC-1BAC551DF0D5}">
      <dgm:prSet phldrT="[Tekst]"/>
      <dgm:spPr/>
      <dgm:t>
        <a:bodyPr/>
        <a:lstStyle/>
        <a:p>
          <a:r>
            <a:rPr lang="pl-PL" baseline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zmiana na podstawie porozumienia stron</a:t>
          </a:r>
        </a:p>
      </dgm:t>
    </dgm:pt>
    <dgm:pt modelId="{4DE5D328-2D07-4C3C-B68E-9A4F94D13360}" type="parTrans" cxnId="{BAD9F38C-BEAE-4265-A501-60CDEE9BD3E9}">
      <dgm:prSet/>
      <dgm:spPr/>
      <dgm:t>
        <a:bodyPr/>
        <a:lstStyle/>
        <a:p>
          <a:endParaRPr lang="pl-PL" baseline="0">
            <a:solidFill>
              <a:schemeClr val="bg1"/>
            </a:solidFill>
          </a:endParaRPr>
        </a:p>
      </dgm:t>
    </dgm:pt>
    <dgm:pt modelId="{E389A115-0A02-42DE-B75C-6950B2872897}" type="sibTrans" cxnId="{BAD9F38C-BEAE-4265-A501-60CDEE9BD3E9}">
      <dgm:prSet/>
      <dgm:spPr/>
      <dgm:t>
        <a:bodyPr/>
        <a:lstStyle/>
        <a:p>
          <a:endParaRPr lang="pl-PL" baseline="0">
            <a:solidFill>
              <a:schemeClr val="bg1"/>
            </a:solidFill>
          </a:endParaRPr>
        </a:p>
      </dgm:t>
    </dgm:pt>
    <dgm:pt modelId="{E0C39396-38F6-4F5A-A351-A8D46B76BF19}" type="pres">
      <dgm:prSet presAssocID="{B7365ABB-63DD-41D3-A40F-10E2AF6A4744}" presName="vert0" presStyleCnt="0">
        <dgm:presLayoutVars>
          <dgm:dir/>
          <dgm:animOne val="branch"/>
          <dgm:animLvl val="lvl"/>
        </dgm:presLayoutVars>
      </dgm:prSet>
      <dgm:spPr/>
    </dgm:pt>
    <dgm:pt modelId="{93F8E800-C5D5-4D72-995E-1EF1EE0252EB}" type="pres">
      <dgm:prSet presAssocID="{2706C4D8-869C-4A99-B089-2213860DEA4F}" presName="thickLine" presStyleLbl="alignNode1" presStyleIdx="0" presStyleCnt="1"/>
      <dgm:spPr/>
    </dgm:pt>
    <dgm:pt modelId="{461B8D95-8F9C-4518-A848-E430C229806E}" type="pres">
      <dgm:prSet presAssocID="{2706C4D8-869C-4A99-B089-2213860DEA4F}" presName="horz1" presStyleCnt="0"/>
      <dgm:spPr/>
    </dgm:pt>
    <dgm:pt modelId="{A2F2F0F2-7DAA-4765-897A-DB60AC9E5E1D}" type="pres">
      <dgm:prSet presAssocID="{2706C4D8-869C-4A99-B089-2213860DEA4F}" presName="tx1" presStyleLbl="revTx" presStyleIdx="0" presStyleCnt="4"/>
      <dgm:spPr/>
    </dgm:pt>
    <dgm:pt modelId="{5E860E8D-398C-4BCE-9C3D-1BCC69298FDC}" type="pres">
      <dgm:prSet presAssocID="{2706C4D8-869C-4A99-B089-2213860DEA4F}" presName="vert1" presStyleCnt="0"/>
      <dgm:spPr/>
    </dgm:pt>
    <dgm:pt modelId="{A2B3C7E6-345B-4599-A691-BD7ED8EB27BA}" type="pres">
      <dgm:prSet presAssocID="{66CE8161-EB18-4805-9965-864579BF4665}" presName="vertSpace2a" presStyleCnt="0"/>
      <dgm:spPr/>
    </dgm:pt>
    <dgm:pt modelId="{CA4567E1-D5CA-4F73-B3DF-70B8CFA9049E}" type="pres">
      <dgm:prSet presAssocID="{66CE8161-EB18-4805-9965-864579BF4665}" presName="horz2" presStyleCnt="0"/>
      <dgm:spPr/>
    </dgm:pt>
    <dgm:pt modelId="{F7E2AEC9-AA0B-438B-B3F1-03BE678D197D}" type="pres">
      <dgm:prSet presAssocID="{66CE8161-EB18-4805-9965-864579BF4665}" presName="horzSpace2" presStyleCnt="0"/>
      <dgm:spPr/>
    </dgm:pt>
    <dgm:pt modelId="{B7552C39-E0C4-4CFE-A0BA-812C2A3A17B9}" type="pres">
      <dgm:prSet presAssocID="{66CE8161-EB18-4805-9965-864579BF4665}" presName="tx2" presStyleLbl="revTx" presStyleIdx="1" presStyleCnt="4"/>
      <dgm:spPr/>
    </dgm:pt>
    <dgm:pt modelId="{3B61ED62-01BD-400B-85D8-792426516BCB}" type="pres">
      <dgm:prSet presAssocID="{66CE8161-EB18-4805-9965-864579BF4665}" presName="vert2" presStyleCnt="0"/>
      <dgm:spPr/>
    </dgm:pt>
    <dgm:pt modelId="{0829AF51-B45F-4F84-A4BB-6B4D3D363962}" type="pres">
      <dgm:prSet presAssocID="{66CE8161-EB18-4805-9965-864579BF4665}" presName="thinLine2b" presStyleLbl="callout" presStyleIdx="0" presStyleCnt="3"/>
      <dgm:spPr/>
    </dgm:pt>
    <dgm:pt modelId="{2B90EEC1-BE45-4DF5-ADE6-AE40D6C2E4D8}" type="pres">
      <dgm:prSet presAssocID="{66CE8161-EB18-4805-9965-864579BF4665}" presName="vertSpace2b" presStyleCnt="0"/>
      <dgm:spPr/>
    </dgm:pt>
    <dgm:pt modelId="{E8E6E73D-87F9-487C-908D-A74EAE3B930B}" type="pres">
      <dgm:prSet presAssocID="{6AE1D0BF-AD8C-43B9-830E-B654C100F9F0}" presName="horz2" presStyleCnt="0"/>
      <dgm:spPr/>
    </dgm:pt>
    <dgm:pt modelId="{65366A60-4096-47FD-87F0-B750613904C7}" type="pres">
      <dgm:prSet presAssocID="{6AE1D0BF-AD8C-43B9-830E-B654C100F9F0}" presName="horzSpace2" presStyleCnt="0"/>
      <dgm:spPr/>
    </dgm:pt>
    <dgm:pt modelId="{66D56E1A-16E1-4A81-840E-6C241C18D201}" type="pres">
      <dgm:prSet presAssocID="{6AE1D0BF-AD8C-43B9-830E-B654C100F9F0}" presName="tx2" presStyleLbl="revTx" presStyleIdx="2" presStyleCnt="4"/>
      <dgm:spPr/>
    </dgm:pt>
    <dgm:pt modelId="{4DDB5F90-DAAA-46DF-939F-BF777F11C5C1}" type="pres">
      <dgm:prSet presAssocID="{6AE1D0BF-AD8C-43B9-830E-B654C100F9F0}" presName="vert2" presStyleCnt="0"/>
      <dgm:spPr/>
    </dgm:pt>
    <dgm:pt modelId="{FC826958-3084-43E6-9C4E-08BBD735CD1F}" type="pres">
      <dgm:prSet presAssocID="{6AE1D0BF-AD8C-43B9-830E-B654C100F9F0}" presName="thinLine2b" presStyleLbl="callout" presStyleIdx="1" presStyleCnt="3"/>
      <dgm:spPr/>
    </dgm:pt>
    <dgm:pt modelId="{F8F0F41D-56E0-4752-BB5F-001D5A8DC4FF}" type="pres">
      <dgm:prSet presAssocID="{6AE1D0BF-AD8C-43B9-830E-B654C100F9F0}" presName="vertSpace2b" presStyleCnt="0"/>
      <dgm:spPr/>
    </dgm:pt>
    <dgm:pt modelId="{261BBBB0-C8B7-49FA-BE49-72AC3EE18A97}" type="pres">
      <dgm:prSet presAssocID="{FC326CBA-7A9F-45B9-A7AC-1BAC551DF0D5}" presName="horz2" presStyleCnt="0"/>
      <dgm:spPr/>
    </dgm:pt>
    <dgm:pt modelId="{2125162D-0D4A-4D7C-BEAC-C5F12C624D52}" type="pres">
      <dgm:prSet presAssocID="{FC326CBA-7A9F-45B9-A7AC-1BAC551DF0D5}" presName="horzSpace2" presStyleCnt="0"/>
      <dgm:spPr/>
    </dgm:pt>
    <dgm:pt modelId="{17F57D65-7E06-42CB-B0CF-9DD0F93E1D77}" type="pres">
      <dgm:prSet presAssocID="{FC326CBA-7A9F-45B9-A7AC-1BAC551DF0D5}" presName="tx2" presStyleLbl="revTx" presStyleIdx="3" presStyleCnt="4"/>
      <dgm:spPr/>
    </dgm:pt>
    <dgm:pt modelId="{AAF369A9-C781-44A9-85FE-FCBCFFEFBACA}" type="pres">
      <dgm:prSet presAssocID="{FC326CBA-7A9F-45B9-A7AC-1BAC551DF0D5}" presName="vert2" presStyleCnt="0"/>
      <dgm:spPr/>
    </dgm:pt>
    <dgm:pt modelId="{2F62ECE9-3738-4FFF-90A8-85128DA5EAEC}" type="pres">
      <dgm:prSet presAssocID="{FC326CBA-7A9F-45B9-A7AC-1BAC551DF0D5}" presName="thinLine2b" presStyleLbl="callout" presStyleIdx="2" presStyleCnt="3"/>
      <dgm:spPr/>
    </dgm:pt>
    <dgm:pt modelId="{1D3295B4-3E0F-4260-8274-C2B397B9C363}" type="pres">
      <dgm:prSet presAssocID="{FC326CBA-7A9F-45B9-A7AC-1BAC551DF0D5}" presName="vertSpace2b" presStyleCnt="0"/>
      <dgm:spPr/>
    </dgm:pt>
  </dgm:ptLst>
  <dgm:cxnLst>
    <dgm:cxn modelId="{E747BF0D-2540-4F48-9E27-C5282B30128B}" srcId="{B7365ABB-63DD-41D3-A40F-10E2AF6A4744}" destId="{2706C4D8-869C-4A99-B089-2213860DEA4F}" srcOrd="0" destOrd="0" parTransId="{85CF2A77-7E75-4789-8AE2-E1BF9624BBDD}" sibTransId="{CDB3D80B-B901-4E58-BD91-5963D7446B98}"/>
    <dgm:cxn modelId="{BDABF11E-1158-4B01-9004-54008C1B5063}" type="presOf" srcId="{FC326CBA-7A9F-45B9-A7AC-1BAC551DF0D5}" destId="{17F57D65-7E06-42CB-B0CF-9DD0F93E1D77}" srcOrd="0" destOrd="0" presId="urn:microsoft.com/office/officeart/2008/layout/LinedList"/>
    <dgm:cxn modelId="{AD3A282F-20B5-431B-AA40-2756AFF6EBD2}" type="presOf" srcId="{6AE1D0BF-AD8C-43B9-830E-B654C100F9F0}" destId="{66D56E1A-16E1-4A81-840E-6C241C18D201}" srcOrd="0" destOrd="0" presId="urn:microsoft.com/office/officeart/2008/layout/LinedList"/>
    <dgm:cxn modelId="{1E0B0239-D921-41CD-8FE9-499FB5DC8734}" type="presOf" srcId="{66CE8161-EB18-4805-9965-864579BF4665}" destId="{B7552C39-E0C4-4CFE-A0BA-812C2A3A17B9}" srcOrd="0" destOrd="0" presId="urn:microsoft.com/office/officeart/2008/layout/LinedList"/>
    <dgm:cxn modelId="{4E0EEF79-CCF6-4B04-987A-B53EE48A62E9}" type="presOf" srcId="{B7365ABB-63DD-41D3-A40F-10E2AF6A4744}" destId="{E0C39396-38F6-4F5A-A351-A8D46B76BF19}" srcOrd="0" destOrd="0" presId="urn:microsoft.com/office/officeart/2008/layout/LinedList"/>
    <dgm:cxn modelId="{CA647A5A-204B-4BEC-BD00-8259B3E21A7B}" type="presOf" srcId="{2706C4D8-869C-4A99-B089-2213860DEA4F}" destId="{A2F2F0F2-7DAA-4765-897A-DB60AC9E5E1D}" srcOrd="0" destOrd="0" presId="urn:microsoft.com/office/officeart/2008/layout/LinedList"/>
    <dgm:cxn modelId="{BAD9F38C-BEAE-4265-A501-60CDEE9BD3E9}" srcId="{2706C4D8-869C-4A99-B089-2213860DEA4F}" destId="{FC326CBA-7A9F-45B9-A7AC-1BAC551DF0D5}" srcOrd="2" destOrd="0" parTransId="{4DE5D328-2D07-4C3C-B68E-9A4F94D13360}" sibTransId="{E389A115-0A02-42DE-B75C-6950B2872897}"/>
    <dgm:cxn modelId="{30671E8D-4D82-440B-B8BB-B050443D1E4B}" srcId="{2706C4D8-869C-4A99-B089-2213860DEA4F}" destId="{66CE8161-EB18-4805-9965-864579BF4665}" srcOrd="0" destOrd="0" parTransId="{F587DEDD-9B4D-4F2A-8DC8-7BF8E0BD7607}" sibTransId="{25280769-10F9-4063-844D-0D861BA2879D}"/>
    <dgm:cxn modelId="{21D3F6E7-0BEB-43E8-AD97-7F5C8793A1C2}" srcId="{2706C4D8-869C-4A99-B089-2213860DEA4F}" destId="{6AE1D0BF-AD8C-43B9-830E-B654C100F9F0}" srcOrd="1" destOrd="0" parTransId="{F9FC8E7F-A87E-4D5C-B02B-E5A9DE6021B2}" sibTransId="{055F45F1-C34A-4C3A-B063-7DDCFC652C42}"/>
    <dgm:cxn modelId="{54BA9343-96D9-47DC-9CF0-C83AD1605EEC}" type="presParOf" srcId="{E0C39396-38F6-4F5A-A351-A8D46B76BF19}" destId="{93F8E800-C5D5-4D72-995E-1EF1EE0252EB}" srcOrd="0" destOrd="0" presId="urn:microsoft.com/office/officeart/2008/layout/LinedList"/>
    <dgm:cxn modelId="{AD6B6E63-0D3E-49B6-B894-8D46E8632B92}" type="presParOf" srcId="{E0C39396-38F6-4F5A-A351-A8D46B76BF19}" destId="{461B8D95-8F9C-4518-A848-E430C229806E}" srcOrd="1" destOrd="0" presId="urn:microsoft.com/office/officeart/2008/layout/LinedList"/>
    <dgm:cxn modelId="{3CC49889-8A09-451B-84EC-F50503B7AFAB}" type="presParOf" srcId="{461B8D95-8F9C-4518-A848-E430C229806E}" destId="{A2F2F0F2-7DAA-4765-897A-DB60AC9E5E1D}" srcOrd="0" destOrd="0" presId="urn:microsoft.com/office/officeart/2008/layout/LinedList"/>
    <dgm:cxn modelId="{661287ED-F348-4EC4-8C6C-DDD3F7025B0E}" type="presParOf" srcId="{461B8D95-8F9C-4518-A848-E430C229806E}" destId="{5E860E8D-398C-4BCE-9C3D-1BCC69298FDC}" srcOrd="1" destOrd="0" presId="urn:microsoft.com/office/officeart/2008/layout/LinedList"/>
    <dgm:cxn modelId="{20F8625F-B467-429D-8EE2-8C3A338B68F6}" type="presParOf" srcId="{5E860E8D-398C-4BCE-9C3D-1BCC69298FDC}" destId="{A2B3C7E6-345B-4599-A691-BD7ED8EB27BA}" srcOrd="0" destOrd="0" presId="urn:microsoft.com/office/officeart/2008/layout/LinedList"/>
    <dgm:cxn modelId="{4DF1F2C0-0569-44EB-98AC-7330145CA56F}" type="presParOf" srcId="{5E860E8D-398C-4BCE-9C3D-1BCC69298FDC}" destId="{CA4567E1-D5CA-4F73-B3DF-70B8CFA9049E}" srcOrd="1" destOrd="0" presId="urn:microsoft.com/office/officeart/2008/layout/LinedList"/>
    <dgm:cxn modelId="{103F9DFD-9015-4DBD-ADC0-0E49CA352148}" type="presParOf" srcId="{CA4567E1-D5CA-4F73-B3DF-70B8CFA9049E}" destId="{F7E2AEC9-AA0B-438B-B3F1-03BE678D197D}" srcOrd="0" destOrd="0" presId="urn:microsoft.com/office/officeart/2008/layout/LinedList"/>
    <dgm:cxn modelId="{400C7B21-2BD5-4B5E-A029-A29EBD857B46}" type="presParOf" srcId="{CA4567E1-D5CA-4F73-B3DF-70B8CFA9049E}" destId="{B7552C39-E0C4-4CFE-A0BA-812C2A3A17B9}" srcOrd="1" destOrd="0" presId="urn:microsoft.com/office/officeart/2008/layout/LinedList"/>
    <dgm:cxn modelId="{2CFAE5B3-6C6F-490B-879B-352D64FCEA90}" type="presParOf" srcId="{CA4567E1-D5CA-4F73-B3DF-70B8CFA9049E}" destId="{3B61ED62-01BD-400B-85D8-792426516BCB}" srcOrd="2" destOrd="0" presId="urn:microsoft.com/office/officeart/2008/layout/LinedList"/>
    <dgm:cxn modelId="{44F64B2A-665C-4FC5-89E9-F9AA39C9D35F}" type="presParOf" srcId="{5E860E8D-398C-4BCE-9C3D-1BCC69298FDC}" destId="{0829AF51-B45F-4F84-A4BB-6B4D3D363962}" srcOrd="2" destOrd="0" presId="urn:microsoft.com/office/officeart/2008/layout/LinedList"/>
    <dgm:cxn modelId="{7B161686-E19F-4D1F-8929-10FA4B20A1EF}" type="presParOf" srcId="{5E860E8D-398C-4BCE-9C3D-1BCC69298FDC}" destId="{2B90EEC1-BE45-4DF5-ADE6-AE40D6C2E4D8}" srcOrd="3" destOrd="0" presId="urn:microsoft.com/office/officeart/2008/layout/LinedList"/>
    <dgm:cxn modelId="{119665FA-9181-4A59-B2C1-99386D291305}" type="presParOf" srcId="{5E860E8D-398C-4BCE-9C3D-1BCC69298FDC}" destId="{E8E6E73D-87F9-487C-908D-A74EAE3B930B}" srcOrd="4" destOrd="0" presId="urn:microsoft.com/office/officeart/2008/layout/LinedList"/>
    <dgm:cxn modelId="{267AA8C4-0C83-41DC-B9B1-A0A4AEB21375}" type="presParOf" srcId="{E8E6E73D-87F9-487C-908D-A74EAE3B930B}" destId="{65366A60-4096-47FD-87F0-B750613904C7}" srcOrd="0" destOrd="0" presId="urn:microsoft.com/office/officeart/2008/layout/LinedList"/>
    <dgm:cxn modelId="{3CA29A06-40C3-4423-B10E-B6C2592CA058}" type="presParOf" srcId="{E8E6E73D-87F9-487C-908D-A74EAE3B930B}" destId="{66D56E1A-16E1-4A81-840E-6C241C18D201}" srcOrd="1" destOrd="0" presId="urn:microsoft.com/office/officeart/2008/layout/LinedList"/>
    <dgm:cxn modelId="{4B9AFE06-E122-4CEC-805E-16F467510451}" type="presParOf" srcId="{E8E6E73D-87F9-487C-908D-A74EAE3B930B}" destId="{4DDB5F90-DAAA-46DF-939F-BF777F11C5C1}" srcOrd="2" destOrd="0" presId="urn:microsoft.com/office/officeart/2008/layout/LinedList"/>
    <dgm:cxn modelId="{B5157785-58E6-4C39-83C8-EE8A79A5E0FE}" type="presParOf" srcId="{5E860E8D-398C-4BCE-9C3D-1BCC69298FDC}" destId="{FC826958-3084-43E6-9C4E-08BBD735CD1F}" srcOrd="5" destOrd="0" presId="urn:microsoft.com/office/officeart/2008/layout/LinedList"/>
    <dgm:cxn modelId="{8B05E601-4101-4D87-8413-3DE976B7F426}" type="presParOf" srcId="{5E860E8D-398C-4BCE-9C3D-1BCC69298FDC}" destId="{F8F0F41D-56E0-4752-BB5F-001D5A8DC4FF}" srcOrd="6" destOrd="0" presId="urn:microsoft.com/office/officeart/2008/layout/LinedList"/>
    <dgm:cxn modelId="{23B3A3CE-28F9-4C80-A1C2-56C60DD2E6C2}" type="presParOf" srcId="{5E860E8D-398C-4BCE-9C3D-1BCC69298FDC}" destId="{261BBBB0-C8B7-49FA-BE49-72AC3EE18A97}" srcOrd="7" destOrd="0" presId="urn:microsoft.com/office/officeart/2008/layout/LinedList"/>
    <dgm:cxn modelId="{C1AFA827-DB85-4933-A8A2-07BA6E071D28}" type="presParOf" srcId="{261BBBB0-C8B7-49FA-BE49-72AC3EE18A97}" destId="{2125162D-0D4A-4D7C-BEAC-C5F12C624D52}" srcOrd="0" destOrd="0" presId="urn:microsoft.com/office/officeart/2008/layout/LinedList"/>
    <dgm:cxn modelId="{D8339553-3CAE-4E47-89C3-C984B732C239}" type="presParOf" srcId="{261BBBB0-C8B7-49FA-BE49-72AC3EE18A97}" destId="{17F57D65-7E06-42CB-B0CF-9DD0F93E1D77}" srcOrd="1" destOrd="0" presId="urn:microsoft.com/office/officeart/2008/layout/LinedList"/>
    <dgm:cxn modelId="{F04966DC-F34A-4497-96E9-42A4198D7D61}" type="presParOf" srcId="{261BBBB0-C8B7-49FA-BE49-72AC3EE18A97}" destId="{AAF369A9-C781-44A9-85FE-FCBCFFEFBACA}" srcOrd="2" destOrd="0" presId="urn:microsoft.com/office/officeart/2008/layout/LinedList"/>
    <dgm:cxn modelId="{41877E6B-2467-46E1-A341-AEE57331EF4B}" type="presParOf" srcId="{5E860E8D-398C-4BCE-9C3D-1BCC69298FDC}" destId="{2F62ECE9-3738-4FFF-90A8-85128DA5EAEC}" srcOrd="8" destOrd="0" presId="urn:microsoft.com/office/officeart/2008/layout/LinedList"/>
    <dgm:cxn modelId="{437C93A4-7680-4522-B386-6397EBE05D64}" type="presParOf" srcId="{5E860E8D-398C-4BCE-9C3D-1BCC69298FDC}" destId="{1D3295B4-3E0F-4260-8274-C2B397B9C363}" srcOrd="9" destOrd="0" presId="urn:microsoft.com/office/officeart/2008/layout/LinedList"/>
  </dgm:cxnLst>
  <dgm:bg>
    <a:gradFill>
      <a:gsLst>
        <a:gs pos="0">
          <a:srgbClr val="FFF200"/>
        </a:gs>
        <a:gs pos="0">
          <a:schemeClr val="bg1">
            <a:lumMod val="85000"/>
          </a:schemeClr>
        </a:gs>
        <a:gs pos="100000">
          <a:schemeClr val="tx1">
            <a:lumMod val="95000"/>
            <a:lumOff val="5000"/>
          </a:schemeClr>
        </a:gs>
        <a:gs pos="100000">
          <a:srgbClr val="4D0808"/>
        </a:gs>
      </a:gsLst>
      <a:path path="circle">
        <a:fillToRect l="50000" t="50000" r="50000" b="50000"/>
      </a:path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8D7D583-46E4-4048-A48F-9BC4B868424C}" type="doc">
      <dgm:prSet loTypeId="urn:microsoft.com/office/officeart/2005/8/layout/hierarchy2" loCatId="hierarchy" qsTypeId="urn:microsoft.com/office/officeart/2005/8/quickstyle/3d1" qsCatId="3D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A1C68F21-7546-4670-AD28-BAE485E541C2}">
      <dgm:prSet phldrT="[Tekst]" custT="1"/>
      <dgm:spPr/>
      <dgm:t>
        <a:bodyPr/>
        <a:lstStyle/>
        <a:p>
          <a:r>
            <a:rPr lang="pl-PL" sz="2000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Nabycie posiadania </a:t>
          </a:r>
        </a:p>
        <a:p>
          <a:r>
            <a:rPr lang="pl-PL" sz="2000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solo </a:t>
          </a:r>
          <a:r>
            <a:rPr lang="pl-PL" sz="2000" b="1" u="none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animo</a:t>
          </a:r>
          <a:endParaRPr lang="pl-PL" sz="2000" b="1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7D6E0D-8121-48BC-A597-AA5C203C6E1C}" type="parTrans" cxnId="{8234916A-AAAC-41D4-B4F5-49312A38CCDA}">
      <dgm:prSet/>
      <dgm:spPr/>
      <dgm:t>
        <a:bodyPr/>
        <a:lstStyle/>
        <a:p>
          <a:endParaRPr lang="pl-PL"/>
        </a:p>
      </dgm:t>
    </dgm:pt>
    <dgm:pt modelId="{0EC6B776-E801-45E6-B0A6-FD534B6871E8}" type="sibTrans" cxnId="{8234916A-AAAC-41D4-B4F5-49312A38CCDA}">
      <dgm:prSet/>
      <dgm:spPr/>
      <dgm:t>
        <a:bodyPr/>
        <a:lstStyle/>
        <a:p>
          <a:endParaRPr lang="pl-PL"/>
        </a:p>
      </dgm:t>
    </dgm:pt>
    <dgm:pt modelId="{4E43C5C4-6A71-4292-9A65-8ABAF3DD4173}">
      <dgm:prSet phldrT="[Tekst]" custT="1"/>
      <dgm:spPr/>
      <dgm:t>
        <a:bodyPr/>
        <a:lstStyle/>
        <a:p>
          <a:r>
            <a:rPr lang="pl-PL" sz="2000" b="1" u="none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Traditio</a:t>
          </a:r>
          <a:r>
            <a:rPr lang="pl-PL" sz="2000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l-PL" sz="2000" b="1" u="none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brevi</a:t>
          </a:r>
          <a:r>
            <a:rPr lang="pl-PL" sz="2000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l-PL" sz="2000" b="1" u="none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manu</a:t>
          </a:r>
          <a:endParaRPr lang="pl-PL" sz="2000" b="1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713EC2-77F2-4575-A46A-4E25B93ED449}" type="parTrans" cxnId="{D90FD2FD-A734-4C5E-8445-28CC1D93AD7C}">
      <dgm:prSet/>
      <dgm:spPr/>
      <dgm:t>
        <a:bodyPr/>
        <a:lstStyle/>
        <a:p>
          <a:endParaRPr lang="pl-PL" b="1" u="non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CCF36A5-181F-4266-8847-66B490FBC64E}" type="sibTrans" cxnId="{D90FD2FD-A734-4C5E-8445-28CC1D93AD7C}">
      <dgm:prSet/>
      <dgm:spPr/>
      <dgm:t>
        <a:bodyPr/>
        <a:lstStyle/>
        <a:p>
          <a:endParaRPr lang="pl-PL"/>
        </a:p>
      </dgm:t>
    </dgm:pt>
    <dgm:pt modelId="{A5AA4486-934F-4663-8851-C9CE62B51DFC}">
      <dgm:prSet phldrT="[Tekst]" custT="1"/>
      <dgm:spPr/>
      <dgm:t>
        <a:bodyPr/>
        <a:lstStyle/>
        <a:p>
          <a:r>
            <a:rPr lang="pl-PL" sz="1600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przeniesienie posiadania na dzierżyciela na mocy samej umowy między stronami - dotychczasowy dzierżyciel stawał się posiadaczem</a:t>
          </a:r>
        </a:p>
      </dgm:t>
    </dgm:pt>
    <dgm:pt modelId="{8C3FF63D-532F-4774-8600-4591C1A42A04}" type="parTrans" cxnId="{83FF35DD-5AF4-455A-9661-D8123F4549B5}">
      <dgm:prSet/>
      <dgm:spPr/>
      <dgm:t>
        <a:bodyPr/>
        <a:lstStyle/>
        <a:p>
          <a:endParaRPr lang="pl-PL" b="1" u="non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66C5D49-39A9-4924-B604-0BEEA07E3BB5}" type="sibTrans" cxnId="{83FF35DD-5AF4-455A-9661-D8123F4549B5}">
      <dgm:prSet/>
      <dgm:spPr/>
      <dgm:t>
        <a:bodyPr/>
        <a:lstStyle/>
        <a:p>
          <a:endParaRPr lang="pl-PL"/>
        </a:p>
      </dgm:t>
    </dgm:pt>
    <dgm:pt modelId="{16A21A5B-91AF-4F48-801D-0EDF141A44CE}">
      <dgm:prSet phldrT="[Tekst]" custT="1"/>
      <dgm:spPr/>
      <dgm:t>
        <a:bodyPr/>
        <a:lstStyle/>
        <a:p>
          <a:r>
            <a:rPr lang="pl-PL" sz="2000" b="1" u="none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Constitutum</a:t>
          </a:r>
          <a:r>
            <a:rPr lang="pl-PL" sz="2000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l-PL" sz="2000" b="1" u="none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possessorium</a:t>
          </a:r>
          <a:endParaRPr lang="pl-PL" sz="2000" b="1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4B4F04-7BAA-440C-9673-6D03BDBCDCB9}" type="parTrans" cxnId="{D47F4BF8-63BB-4D38-B3F2-83ABBFC64847}">
      <dgm:prSet/>
      <dgm:spPr/>
      <dgm:t>
        <a:bodyPr/>
        <a:lstStyle/>
        <a:p>
          <a:endParaRPr lang="pl-PL" b="1" u="non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E50A4F4-ECB3-4BF3-85A0-05E9B9C97B85}" type="sibTrans" cxnId="{D47F4BF8-63BB-4D38-B3F2-83ABBFC64847}">
      <dgm:prSet/>
      <dgm:spPr/>
      <dgm:t>
        <a:bodyPr/>
        <a:lstStyle/>
        <a:p>
          <a:endParaRPr lang="pl-PL"/>
        </a:p>
      </dgm:t>
    </dgm:pt>
    <dgm:pt modelId="{2990B354-0C52-4A7A-86DF-C84005F2DA22}">
      <dgm:prSet phldrT="[Tekst]" custT="1"/>
      <dgm:spPr/>
      <dgm:t>
        <a:bodyPr/>
        <a:lstStyle/>
        <a:p>
          <a:r>
            <a:rPr lang="pl-PL" sz="1600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przeniesienie posiadania na mocy samej umowy z nabywcą, przy czym dotychczasowy posiadacz pozostaje nadal dzierżycielem, z tym że w imieniu nowego nabywcy</a:t>
          </a:r>
        </a:p>
      </dgm:t>
    </dgm:pt>
    <dgm:pt modelId="{C0AF3C18-E70A-40A4-BEE3-87FA5C88E206}" type="parTrans" cxnId="{4742E8C6-EAD1-4301-8472-ECD3D5264804}">
      <dgm:prSet/>
      <dgm:spPr/>
      <dgm:t>
        <a:bodyPr/>
        <a:lstStyle/>
        <a:p>
          <a:endParaRPr lang="pl-PL" b="1" u="non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C11F392-5B03-4C8C-A8CD-3F5D9651F51E}" type="sibTrans" cxnId="{4742E8C6-EAD1-4301-8472-ECD3D5264804}">
      <dgm:prSet/>
      <dgm:spPr/>
      <dgm:t>
        <a:bodyPr/>
        <a:lstStyle/>
        <a:p>
          <a:endParaRPr lang="pl-PL"/>
        </a:p>
      </dgm:t>
    </dgm:pt>
    <dgm:pt modelId="{C737F9AD-B622-4A28-806A-56F43ECF8668}" type="pres">
      <dgm:prSet presAssocID="{58D7D583-46E4-4048-A48F-9BC4B868424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DE6079F-6361-4EE6-898A-ED5EADAB28E7}" type="pres">
      <dgm:prSet presAssocID="{A1C68F21-7546-4670-AD28-BAE485E541C2}" presName="root1" presStyleCnt="0"/>
      <dgm:spPr/>
    </dgm:pt>
    <dgm:pt modelId="{B7774B18-AF14-4E9A-A7E5-707BDB2BB5D2}" type="pres">
      <dgm:prSet presAssocID="{A1C68F21-7546-4670-AD28-BAE485E541C2}" presName="LevelOneTextNode" presStyleLbl="node0" presStyleIdx="0" presStyleCnt="1" custScaleY="278778" custLinFactNeighborX="5584" custLinFactNeighborY="3341">
        <dgm:presLayoutVars>
          <dgm:chPref val="3"/>
        </dgm:presLayoutVars>
      </dgm:prSet>
      <dgm:spPr/>
    </dgm:pt>
    <dgm:pt modelId="{92D42E09-9A36-4F09-8B3E-C17A8445785D}" type="pres">
      <dgm:prSet presAssocID="{A1C68F21-7546-4670-AD28-BAE485E541C2}" presName="level2hierChild" presStyleCnt="0"/>
      <dgm:spPr/>
    </dgm:pt>
    <dgm:pt modelId="{1D8190E6-B217-4097-A6B1-57047D139938}" type="pres">
      <dgm:prSet presAssocID="{FA713EC2-77F2-4575-A46A-4E25B93ED449}" presName="conn2-1" presStyleLbl="parChTrans1D2" presStyleIdx="0" presStyleCnt="2"/>
      <dgm:spPr/>
    </dgm:pt>
    <dgm:pt modelId="{7D82C8DD-9451-48BB-B60B-3A5890734A5D}" type="pres">
      <dgm:prSet presAssocID="{FA713EC2-77F2-4575-A46A-4E25B93ED449}" presName="connTx" presStyleLbl="parChTrans1D2" presStyleIdx="0" presStyleCnt="2"/>
      <dgm:spPr/>
    </dgm:pt>
    <dgm:pt modelId="{F72A638E-6F49-4D8F-8AB4-23BCD988FCE1}" type="pres">
      <dgm:prSet presAssocID="{4E43C5C4-6A71-4292-9A65-8ABAF3DD4173}" presName="root2" presStyleCnt="0"/>
      <dgm:spPr/>
    </dgm:pt>
    <dgm:pt modelId="{B84AEC52-5184-4BB6-B671-876B4410985E}" type="pres">
      <dgm:prSet presAssocID="{4E43C5C4-6A71-4292-9A65-8ABAF3DD4173}" presName="LevelTwoTextNode" presStyleLbl="node2" presStyleIdx="0" presStyleCnt="2">
        <dgm:presLayoutVars>
          <dgm:chPref val="3"/>
        </dgm:presLayoutVars>
      </dgm:prSet>
      <dgm:spPr/>
    </dgm:pt>
    <dgm:pt modelId="{4ED5287D-54E3-472B-A817-23FFDFDD0345}" type="pres">
      <dgm:prSet presAssocID="{4E43C5C4-6A71-4292-9A65-8ABAF3DD4173}" presName="level3hierChild" presStyleCnt="0"/>
      <dgm:spPr/>
    </dgm:pt>
    <dgm:pt modelId="{E4534D22-EC0C-418B-932D-133FFF1717A7}" type="pres">
      <dgm:prSet presAssocID="{8C3FF63D-532F-4774-8600-4591C1A42A04}" presName="conn2-1" presStyleLbl="parChTrans1D3" presStyleIdx="0" presStyleCnt="2"/>
      <dgm:spPr/>
    </dgm:pt>
    <dgm:pt modelId="{7E6D5924-D88B-4A5D-993F-3F50EBAF1F77}" type="pres">
      <dgm:prSet presAssocID="{8C3FF63D-532F-4774-8600-4591C1A42A04}" presName="connTx" presStyleLbl="parChTrans1D3" presStyleIdx="0" presStyleCnt="2"/>
      <dgm:spPr/>
    </dgm:pt>
    <dgm:pt modelId="{57E80669-DAFC-4029-80B0-48FFE234DAEC}" type="pres">
      <dgm:prSet presAssocID="{A5AA4486-934F-4663-8851-C9CE62B51DFC}" presName="root2" presStyleCnt="0"/>
      <dgm:spPr/>
    </dgm:pt>
    <dgm:pt modelId="{86B60D94-FC2B-4B9F-B2F9-2877C7CF7927}" type="pres">
      <dgm:prSet presAssocID="{A5AA4486-934F-4663-8851-C9CE62B51DFC}" presName="LevelTwoTextNode" presStyleLbl="node3" presStyleIdx="0" presStyleCnt="2" custScaleY="203069">
        <dgm:presLayoutVars>
          <dgm:chPref val="3"/>
        </dgm:presLayoutVars>
      </dgm:prSet>
      <dgm:spPr/>
    </dgm:pt>
    <dgm:pt modelId="{57A4E3E7-4E0B-4EBC-A7F5-9BE79572257F}" type="pres">
      <dgm:prSet presAssocID="{A5AA4486-934F-4663-8851-C9CE62B51DFC}" presName="level3hierChild" presStyleCnt="0"/>
      <dgm:spPr/>
    </dgm:pt>
    <dgm:pt modelId="{165A2AE8-9DA9-4198-9C89-1DB6BFA01C04}" type="pres">
      <dgm:prSet presAssocID="{AC4B4F04-7BAA-440C-9673-6D03BDBCDCB9}" presName="conn2-1" presStyleLbl="parChTrans1D2" presStyleIdx="1" presStyleCnt="2"/>
      <dgm:spPr/>
    </dgm:pt>
    <dgm:pt modelId="{0ED404FB-E2C9-4E19-B56F-346F05D8A93D}" type="pres">
      <dgm:prSet presAssocID="{AC4B4F04-7BAA-440C-9673-6D03BDBCDCB9}" presName="connTx" presStyleLbl="parChTrans1D2" presStyleIdx="1" presStyleCnt="2"/>
      <dgm:spPr/>
    </dgm:pt>
    <dgm:pt modelId="{91A76568-4BFB-442B-B183-A4D23F838815}" type="pres">
      <dgm:prSet presAssocID="{16A21A5B-91AF-4F48-801D-0EDF141A44CE}" presName="root2" presStyleCnt="0"/>
      <dgm:spPr/>
    </dgm:pt>
    <dgm:pt modelId="{5F1C1234-42F1-45F9-B759-BFB5435AAF23}" type="pres">
      <dgm:prSet presAssocID="{16A21A5B-91AF-4F48-801D-0EDF141A44CE}" presName="LevelTwoTextNode" presStyleLbl="node2" presStyleIdx="1" presStyleCnt="2">
        <dgm:presLayoutVars>
          <dgm:chPref val="3"/>
        </dgm:presLayoutVars>
      </dgm:prSet>
      <dgm:spPr/>
    </dgm:pt>
    <dgm:pt modelId="{8D0AB511-55B6-47A5-86DD-EEAF62E36593}" type="pres">
      <dgm:prSet presAssocID="{16A21A5B-91AF-4F48-801D-0EDF141A44CE}" presName="level3hierChild" presStyleCnt="0"/>
      <dgm:spPr/>
    </dgm:pt>
    <dgm:pt modelId="{75071ACA-4C9E-4493-8974-5BDD47204755}" type="pres">
      <dgm:prSet presAssocID="{C0AF3C18-E70A-40A4-BEE3-87FA5C88E206}" presName="conn2-1" presStyleLbl="parChTrans1D3" presStyleIdx="1" presStyleCnt="2"/>
      <dgm:spPr/>
    </dgm:pt>
    <dgm:pt modelId="{DC4D9007-9159-4F84-B2C1-540DD5CF32AA}" type="pres">
      <dgm:prSet presAssocID="{C0AF3C18-E70A-40A4-BEE3-87FA5C88E206}" presName="connTx" presStyleLbl="parChTrans1D3" presStyleIdx="1" presStyleCnt="2"/>
      <dgm:spPr/>
    </dgm:pt>
    <dgm:pt modelId="{454DD31B-B807-4F1B-AC91-127717E62832}" type="pres">
      <dgm:prSet presAssocID="{2990B354-0C52-4A7A-86DF-C84005F2DA22}" presName="root2" presStyleCnt="0"/>
      <dgm:spPr/>
    </dgm:pt>
    <dgm:pt modelId="{5BB87790-3C3F-4AAB-A17C-191395C2CEBA}" type="pres">
      <dgm:prSet presAssocID="{2990B354-0C52-4A7A-86DF-C84005F2DA22}" presName="LevelTwoTextNode" presStyleLbl="node3" presStyleIdx="1" presStyleCnt="2" custScaleY="208826">
        <dgm:presLayoutVars>
          <dgm:chPref val="3"/>
        </dgm:presLayoutVars>
      </dgm:prSet>
      <dgm:spPr/>
    </dgm:pt>
    <dgm:pt modelId="{E33D2406-3642-444F-A370-3A41247C4606}" type="pres">
      <dgm:prSet presAssocID="{2990B354-0C52-4A7A-86DF-C84005F2DA22}" presName="level3hierChild" presStyleCnt="0"/>
      <dgm:spPr/>
    </dgm:pt>
  </dgm:ptLst>
  <dgm:cxnLst>
    <dgm:cxn modelId="{124FF609-53AB-4BFD-9409-C5A22D827F6C}" type="presOf" srcId="{A5AA4486-934F-4663-8851-C9CE62B51DFC}" destId="{86B60D94-FC2B-4B9F-B2F9-2877C7CF7927}" srcOrd="0" destOrd="0" presId="urn:microsoft.com/office/officeart/2005/8/layout/hierarchy2"/>
    <dgm:cxn modelId="{D0859720-786A-454D-A902-935E76EAC842}" type="presOf" srcId="{AC4B4F04-7BAA-440C-9673-6D03BDBCDCB9}" destId="{165A2AE8-9DA9-4198-9C89-1DB6BFA01C04}" srcOrd="0" destOrd="0" presId="urn:microsoft.com/office/officeart/2005/8/layout/hierarchy2"/>
    <dgm:cxn modelId="{621F8349-C0E6-458A-8F9F-5AF9D613CCC4}" type="presOf" srcId="{4E43C5C4-6A71-4292-9A65-8ABAF3DD4173}" destId="{B84AEC52-5184-4BB6-B671-876B4410985E}" srcOrd="0" destOrd="0" presId="urn:microsoft.com/office/officeart/2005/8/layout/hierarchy2"/>
    <dgm:cxn modelId="{8234916A-AAAC-41D4-B4F5-49312A38CCDA}" srcId="{58D7D583-46E4-4048-A48F-9BC4B868424C}" destId="{A1C68F21-7546-4670-AD28-BAE485E541C2}" srcOrd="0" destOrd="0" parTransId="{277D6E0D-8121-48BC-A597-AA5C203C6E1C}" sibTransId="{0EC6B776-E801-45E6-B0A6-FD534B6871E8}"/>
    <dgm:cxn modelId="{48963E71-8067-424A-B408-7505E47A3FB7}" type="presOf" srcId="{58D7D583-46E4-4048-A48F-9BC4B868424C}" destId="{C737F9AD-B622-4A28-806A-56F43ECF8668}" srcOrd="0" destOrd="0" presId="urn:microsoft.com/office/officeart/2005/8/layout/hierarchy2"/>
    <dgm:cxn modelId="{F3E6D08F-BE3A-4422-BFB7-E8CBA598B0C0}" type="presOf" srcId="{FA713EC2-77F2-4575-A46A-4E25B93ED449}" destId="{7D82C8DD-9451-48BB-B60B-3A5890734A5D}" srcOrd="1" destOrd="0" presId="urn:microsoft.com/office/officeart/2005/8/layout/hierarchy2"/>
    <dgm:cxn modelId="{69E0FE9B-BE59-4AE1-8208-02BCB4436676}" type="presOf" srcId="{FA713EC2-77F2-4575-A46A-4E25B93ED449}" destId="{1D8190E6-B217-4097-A6B1-57047D139938}" srcOrd="0" destOrd="0" presId="urn:microsoft.com/office/officeart/2005/8/layout/hierarchy2"/>
    <dgm:cxn modelId="{A52564AA-C4E5-47FC-B40A-749FF8474F74}" type="presOf" srcId="{8C3FF63D-532F-4774-8600-4591C1A42A04}" destId="{E4534D22-EC0C-418B-932D-133FFF1717A7}" srcOrd="0" destOrd="0" presId="urn:microsoft.com/office/officeart/2005/8/layout/hierarchy2"/>
    <dgm:cxn modelId="{7445E1AA-CA22-4886-AA8E-F98294CBEE2A}" type="presOf" srcId="{2990B354-0C52-4A7A-86DF-C84005F2DA22}" destId="{5BB87790-3C3F-4AAB-A17C-191395C2CEBA}" srcOrd="0" destOrd="0" presId="urn:microsoft.com/office/officeart/2005/8/layout/hierarchy2"/>
    <dgm:cxn modelId="{AF240EBA-F7C2-4B14-8D61-6983D28B3959}" type="presOf" srcId="{C0AF3C18-E70A-40A4-BEE3-87FA5C88E206}" destId="{DC4D9007-9159-4F84-B2C1-540DD5CF32AA}" srcOrd="1" destOrd="0" presId="urn:microsoft.com/office/officeart/2005/8/layout/hierarchy2"/>
    <dgm:cxn modelId="{C054F2C5-52D3-433C-891B-57C7E071896B}" type="presOf" srcId="{8C3FF63D-532F-4774-8600-4591C1A42A04}" destId="{7E6D5924-D88B-4A5D-993F-3F50EBAF1F77}" srcOrd="1" destOrd="0" presId="urn:microsoft.com/office/officeart/2005/8/layout/hierarchy2"/>
    <dgm:cxn modelId="{4742E8C6-EAD1-4301-8472-ECD3D5264804}" srcId="{16A21A5B-91AF-4F48-801D-0EDF141A44CE}" destId="{2990B354-0C52-4A7A-86DF-C84005F2DA22}" srcOrd="0" destOrd="0" parTransId="{C0AF3C18-E70A-40A4-BEE3-87FA5C88E206}" sibTransId="{EC11F392-5B03-4C8C-A8CD-3F5D9651F51E}"/>
    <dgm:cxn modelId="{9EA60AD6-6CDF-4B19-A36B-45E2C770C1BA}" type="presOf" srcId="{C0AF3C18-E70A-40A4-BEE3-87FA5C88E206}" destId="{75071ACA-4C9E-4493-8974-5BDD47204755}" srcOrd="0" destOrd="0" presId="urn:microsoft.com/office/officeart/2005/8/layout/hierarchy2"/>
    <dgm:cxn modelId="{83FF35DD-5AF4-455A-9661-D8123F4549B5}" srcId="{4E43C5C4-6A71-4292-9A65-8ABAF3DD4173}" destId="{A5AA4486-934F-4663-8851-C9CE62B51DFC}" srcOrd="0" destOrd="0" parTransId="{8C3FF63D-532F-4774-8600-4591C1A42A04}" sibTransId="{E66C5D49-39A9-4924-B604-0BEEA07E3BB5}"/>
    <dgm:cxn modelId="{AB9EAFE2-21AF-4B32-AC1A-4608A0B9B7CC}" type="presOf" srcId="{A1C68F21-7546-4670-AD28-BAE485E541C2}" destId="{B7774B18-AF14-4E9A-A7E5-707BDB2BB5D2}" srcOrd="0" destOrd="0" presId="urn:microsoft.com/office/officeart/2005/8/layout/hierarchy2"/>
    <dgm:cxn modelId="{4AE3CDEB-EEA9-4F6E-8983-C327A704D329}" type="presOf" srcId="{AC4B4F04-7BAA-440C-9673-6D03BDBCDCB9}" destId="{0ED404FB-E2C9-4E19-B56F-346F05D8A93D}" srcOrd="1" destOrd="0" presId="urn:microsoft.com/office/officeart/2005/8/layout/hierarchy2"/>
    <dgm:cxn modelId="{71A9E9F2-6575-44A6-8DE2-C2F0243B85D6}" type="presOf" srcId="{16A21A5B-91AF-4F48-801D-0EDF141A44CE}" destId="{5F1C1234-42F1-45F9-B759-BFB5435AAF23}" srcOrd="0" destOrd="0" presId="urn:microsoft.com/office/officeart/2005/8/layout/hierarchy2"/>
    <dgm:cxn modelId="{D47F4BF8-63BB-4D38-B3F2-83ABBFC64847}" srcId="{A1C68F21-7546-4670-AD28-BAE485E541C2}" destId="{16A21A5B-91AF-4F48-801D-0EDF141A44CE}" srcOrd="1" destOrd="0" parTransId="{AC4B4F04-7BAA-440C-9673-6D03BDBCDCB9}" sibTransId="{8E50A4F4-ECB3-4BF3-85A0-05E9B9C97B85}"/>
    <dgm:cxn modelId="{D90FD2FD-A734-4C5E-8445-28CC1D93AD7C}" srcId="{A1C68F21-7546-4670-AD28-BAE485E541C2}" destId="{4E43C5C4-6A71-4292-9A65-8ABAF3DD4173}" srcOrd="0" destOrd="0" parTransId="{FA713EC2-77F2-4575-A46A-4E25B93ED449}" sibTransId="{7CCF36A5-181F-4266-8847-66B490FBC64E}"/>
    <dgm:cxn modelId="{9D68CE17-59E6-47ED-9D9C-26A3C3ACF7C1}" type="presParOf" srcId="{C737F9AD-B622-4A28-806A-56F43ECF8668}" destId="{ADE6079F-6361-4EE6-898A-ED5EADAB28E7}" srcOrd="0" destOrd="0" presId="urn:microsoft.com/office/officeart/2005/8/layout/hierarchy2"/>
    <dgm:cxn modelId="{6FE173F0-B4E8-4BC1-9EB4-F99AD38A5084}" type="presParOf" srcId="{ADE6079F-6361-4EE6-898A-ED5EADAB28E7}" destId="{B7774B18-AF14-4E9A-A7E5-707BDB2BB5D2}" srcOrd="0" destOrd="0" presId="urn:microsoft.com/office/officeart/2005/8/layout/hierarchy2"/>
    <dgm:cxn modelId="{1FB4CC57-ACE6-452B-B803-5B927F828213}" type="presParOf" srcId="{ADE6079F-6361-4EE6-898A-ED5EADAB28E7}" destId="{92D42E09-9A36-4F09-8B3E-C17A8445785D}" srcOrd="1" destOrd="0" presId="urn:microsoft.com/office/officeart/2005/8/layout/hierarchy2"/>
    <dgm:cxn modelId="{B0F1FEE3-FEBE-4ECE-933C-FC8187B8DDA7}" type="presParOf" srcId="{92D42E09-9A36-4F09-8B3E-C17A8445785D}" destId="{1D8190E6-B217-4097-A6B1-57047D139938}" srcOrd="0" destOrd="0" presId="urn:microsoft.com/office/officeart/2005/8/layout/hierarchy2"/>
    <dgm:cxn modelId="{7A8766B8-9F66-4BD9-AA43-B593C82AA127}" type="presParOf" srcId="{1D8190E6-B217-4097-A6B1-57047D139938}" destId="{7D82C8DD-9451-48BB-B60B-3A5890734A5D}" srcOrd="0" destOrd="0" presId="urn:microsoft.com/office/officeart/2005/8/layout/hierarchy2"/>
    <dgm:cxn modelId="{D84C4014-24EE-438F-B3C4-C9BF1FB13B5E}" type="presParOf" srcId="{92D42E09-9A36-4F09-8B3E-C17A8445785D}" destId="{F72A638E-6F49-4D8F-8AB4-23BCD988FCE1}" srcOrd="1" destOrd="0" presId="urn:microsoft.com/office/officeart/2005/8/layout/hierarchy2"/>
    <dgm:cxn modelId="{7B27908C-838A-4DA6-AA9B-21E6DBC472F0}" type="presParOf" srcId="{F72A638E-6F49-4D8F-8AB4-23BCD988FCE1}" destId="{B84AEC52-5184-4BB6-B671-876B4410985E}" srcOrd="0" destOrd="0" presId="urn:microsoft.com/office/officeart/2005/8/layout/hierarchy2"/>
    <dgm:cxn modelId="{C8D264D9-0247-4FEB-9F87-5336908E7C9E}" type="presParOf" srcId="{F72A638E-6F49-4D8F-8AB4-23BCD988FCE1}" destId="{4ED5287D-54E3-472B-A817-23FFDFDD0345}" srcOrd="1" destOrd="0" presId="urn:microsoft.com/office/officeart/2005/8/layout/hierarchy2"/>
    <dgm:cxn modelId="{D5767ACA-99AD-41A0-97D4-4036D0F7B008}" type="presParOf" srcId="{4ED5287D-54E3-472B-A817-23FFDFDD0345}" destId="{E4534D22-EC0C-418B-932D-133FFF1717A7}" srcOrd="0" destOrd="0" presId="urn:microsoft.com/office/officeart/2005/8/layout/hierarchy2"/>
    <dgm:cxn modelId="{2E04613E-B689-454E-B36D-8C2F96B5C4AE}" type="presParOf" srcId="{E4534D22-EC0C-418B-932D-133FFF1717A7}" destId="{7E6D5924-D88B-4A5D-993F-3F50EBAF1F77}" srcOrd="0" destOrd="0" presId="urn:microsoft.com/office/officeart/2005/8/layout/hierarchy2"/>
    <dgm:cxn modelId="{706460A4-71AE-44F1-A091-68385BA9CD2B}" type="presParOf" srcId="{4ED5287D-54E3-472B-A817-23FFDFDD0345}" destId="{57E80669-DAFC-4029-80B0-48FFE234DAEC}" srcOrd="1" destOrd="0" presId="urn:microsoft.com/office/officeart/2005/8/layout/hierarchy2"/>
    <dgm:cxn modelId="{85DE5CC1-FB2C-4EEA-B57E-9D3221A26038}" type="presParOf" srcId="{57E80669-DAFC-4029-80B0-48FFE234DAEC}" destId="{86B60D94-FC2B-4B9F-B2F9-2877C7CF7927}" srcOrd="0" destOrd="0" presId="urn:microsoft.com/office/officeart/2005/8/layout/hierarchy2"/>
    <dgm:cxn modelId="{E6B9063B-47D1-43E1-B115-05926F5EA846}" type="presParOf" srcId="{57E80669-DAFC-4029-80B0-48FFE234DAEC}" destId="{57A4E3E7-4E0B-4EBC-A7F5-9BE79572257F}" srcOrd="1" destOrd="0" presId="urn:microsoft.com/office/officeart/2005/8/layout/hierarchy2"/>
    <dgm:cxn modelId="{B3778BD8-6EEC-4325-93DC-A2E9A1236041}" type="presParOf" srcId="{92D42E09-9A36-4F09-8B3E-C17A8445785D}" destId="{165A2AE8-9DA9-4198-9C89-1DB6BFA01C04}" srcOrd="2" destOrd="0" presId="urn:microsoft.com/office/officeart/2005/8/layout/hierarchy2"/>
    <dgm:cxn modelId="{652235B1-6829-41C9-B461-BFEC861D141A}" type="presParOf" srcId="{165A2AE8-9DA9-4198-9C89-1DB6BFA01C04}" destId="{0ED404FB-E2C9-4E19-B56F-346F05D8A93D}" srcOrd="0" destOrd="0" presId="urn:microsoft.com/office/officeart/2005/8/layout/hierarchy2"/>
    <dgm:cxn modelId="{FB13D76B-718F-4ABA-A3DE-310B2F144329}" type="presParOf" srcId="{92D42E09-9A36-4F09-8B3E-C17A8445785D}" destId="{91A76568-4BFB-442B-B183-A4D23F838815}" srcOrd="3" destOrd="0" presId="urn:microsoft.com/office/officeart/2005/8/layout/hierarchy2"/>
    <dgm:cxn modelId="{6DC3C6D9-0BAD-4FC6-86B1-1E30BFBB4ABB}" type="presParOf" srcId="{91A76568-4BFB-442B-B183-A4D23F838815}" destId="{5F1C1234-42F1-45F9-B759-BFB5435AAF23}" srcOrd="0" destOrd="0" presId="urn:microsoft.com/office/officeart/2005/8/layout/hierarchy2"/>
    <dgm:cxn modelId="{B16F726B-AC13-4F2C-8315-9BA1EB21161E}" type="presParOf" srcId="{91A76568-4BFB-442B-B183-A4D23F838815}" destId="{8D0AB511-55B6-47A5-86DD-EEAF62E36593}" srcOrd="1" destOrd="0" presId="urn:microsoft.com/office/officeart/2005/8/layout/hierarchy2"/>
    <dgm:cxn modelId="{0F0F6290-D353-4A8C-8D7B-2D931821F435}" type="presParOf" srcId="{8D0AB511-55B6-47A5-86DD-EEAF62E36593}" destId="{75071ACA-4C9E-4493-8974-5BDD47204755}" srcOrd="0" destOrd="0" presId="urn:microsoft.com/office/officeart/2005/8/layout/hierarchy2"/>
    <dgm:cxn modelId="{E7FC1DE1-36C2-443A-887D-FFB127D40FD9}" type="presParOf" srcId="{75071ACA-4C9E-4493-8974-5BDD47204755}" destId="{DC4D9007-9159-4F84-B2C1-540DD5CF32AA}" srcOrd="0" destOrd="0" presId="urn:microsoft.com/office/officeart/2005/8/layout/hierarchy2"/>
    <dgm:cxn modelId="{0B552600-331C-42FD-AADD-9B07A3149F60}" type="presParOf" srcId="{8D0AB511-55B6-47A5-86DD-EEAF62E36593}" destId="{454DD31B-B807-4F1B-AC91-127717E62832}" srcOrd="1" destOrd="0" presId="urn:microsoft.com/office/officeart/2005/8/layout/hierarchy2"/>
    <dgm:cxn modelId="{453FCACD-3227-4A2F-843B-5EDB196A306A}" type="presParOf" srcId="{454DD31B-B807-4F1B-AC91-127717E62832}" destId="{5BB87790-3C3F-4AAB-A17C-191395C2CEBA}" srcOrd="0" destOrd="0" presId="urn:microsoft.com/office/officeart/2005/8/layout/hierarchy2"/>
    <dgm:cxn modelId="{F2FF1490-12E2-45CC-8A8D-8B8E4556FCE9}" type="presParOf" srcId="{454DD31B-B807-4F1B-AC91-127717E62832}" destId="{E33D2406-3642-444F-A370-3A41247C4606}" srcOrd="1" destOrd="0" presId="urn:microsoft.com/office/officeart/2005/8/layout/hierarchy2"/>
  </dgm:cxnLst>
  <dgm:bg>
    <a:gradFill>
      <a:gsLst>
        <a:gs pos="0">
          <a:schemeClr val="bg1">
            <a:lumMod val="75000"/>
          </a:schemeClr>
        </a:gs>
        <a:gs pos="45000">
          <a:schemeClr val="bg1">
            <a:lumMod val="65000"/>
          </a:schemeClr>
        </a:gs>
        <a:gs pos="70000">
          <a:schemeClr val="bg1">
            <a:lumMod val="50000"/>
          </a:schemeClr>
        </a:gs>
        <a:gs pos="100000">
          <a:schemeClr val="tx1">
            <a:lumMod val="50000"/>
            <a:lumOff val="50000"/>
          </a:schemeClr>
        </a:gs>
      </a:gsLst>
      <a:path path="circle">
        <a:fillToRect l="50000" t="50000" r="50000" b="50000"/>
      </a:path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760113A-F658-41ED-972A-2C8971D84FDA}" type="doc">
      <dgm:prSet loTypeId="urn:microsoft.com/office/officeart/2005/8/layout/hList9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B34D891A-DB03-4784-8636-3DF5DEC88AFE}">
      <dgm:prSet phldrT="[Tekst]"/>
      <dgm:spPr>
        <a:gradFill rotWithShape="0">
          <a:gsLst>
            <a:gs pos="0">
              <a:schemeClr val="bg1">
                <a:lumMod val="50000"/>
              </a:schemeClr>
            </a:gs>
            <a:gs pos="13000">
              <a:schemeClr val="tx1">
                <a:lumMod val="75000"/>
                <a:lumOff val="25000"/>
              </a:schemeClr>
            </a:gs>
            <a:gs pos="100000">
              <a:schemeClr val="bg1">
                <a:lumMod val="95000"/>
              </a:schemeClr>
            </a:gs>
          </a:gsLst>
          <a:lin ang="16200000" scaled="0"/>
        </a:gradFill>
      </dgm:spPr>
      <dgm:t>
        <a:bodyPr/>
        <a:lstStyle/>
        <a:p>
          <a:r>
            <a:rPr 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Osoby wolne i niepodległe władzy</a:t>
          </a:r>
        </a:p>
      </dgm:t>
    </dgm:pt>
    <dgm:pt modelId="{BAC0C8D0-714A-46B3-862C-BF8E7D83C077}" type="parTrans" cxnId="{D9A32AAE-5065-4A55-9AE0-14F89E7C0EA6}">
      <dgm:prSet/>
      <dgm:spPr/>
      <dgm:t>
        <a:bodyPr/>
        <a:lstStyle/>
        <a:p>
          <a:endParaRPr lang="pl-PL"/>
        </a:p>
      </dgm:t>
    </dgm:pt>
    <dgm:pt modelId="{72A419E6-D144-4EDC-ADEA-80D4190F773A}" type="sibTrans" cxnId="{D9A32AAE-5065-4A55-9AE0-14F89E7C0EA6}">
      <dgm:prSet/>
      <dgm:spPr/>
      <dgm:t>
        <a:bodyPr/>
        <a:lstStyle/>
        <a:p>
          <a:endParaRPr lang="pl-PL"/>
        </a:p>
      </dgm:t>
    </dgm:pt>
    <dgm:pt modelId="{3D432B85-B681-478F-950A-A8C03D98DE2A}">
      <dgm:prSet phldrT="[Tekst]"/>
      <dgm:spPr>
        <a:gradFill rotWithShape="0">
          <a:gsLst>
            <a:gs pos="0">
              <a:schemeClr val="bg1">
                <a:lumMod val="50000"/>
              </a:schemeClr>
            </a:gs>
            <a:gs pos="13000">
              <a:schemeClr val="tx1">
                <a:lumMod val="75000"/>
                <a:lumOff val="25000"/>
              </a:schemeClr>
            </a:gs>
            <a:gs pos="100000">
              <a:schemeClr val="bg1">
                <a:lumMod val="95000"/>
              </a:schemeClr>
            </a:gs>
          </a:gsLst>
          <a:lin ang="16200000" scaled="0"/>
        </a:gradFill>
      </dgm:spPr>
      <dgm:t>
        <a:bodyPr/>
        <a:lstStyle/>
        <a:p>
          <a:r>
            <a:rPr 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Początkowo niemożliwe, oprócz nabycia przez prokuratora w interesie właściciela i opiekuna w interesie dzieci</a:t>
          </a:r>
        </a:p>
      </dgm:t>
    </dgm:pt>
    <dgm:pt modelId="{1C3AE18D-37E2-43F4-AA65-8162FCD02E15}" type="parTrans" cxnId="{1E704701-A3AE-411D-9795-0CC582A512A2}">
      <dgm:prSet/>
      <dgm:spPr/>
      <dgm:t>
        <a:bodyPr/>
        <a:lstStyle/>
        <a:p>
          <a:endParaRPr lang="pl-PL"/>
        </a:p>
      </dgm:t>
    </dgm:pt>
    <dgm:pt modelId="{EE3DCCAC-E6A6-46CA-9274-12DED19A1E79}" type="sibTrans" cxnId="{1E704701-A3AE-411D-9795-0CC582A512A2}">
      <dgm:prSet/>
      <dgm:spPr/>
      <dgm:t>
        <a:bodyPr/>
        <a:lstStyle/>
        <a:p>
          <a:endParaRPr lang="pl-PL"/>
        </a:p>
      </dgm:t>
    </dgm:pt>
    <dgm:pt modelId="{5573C5E1-AC27-4EE0-B891-069167726B75}">
      <dgm:prSet phldrT="[Tekst]"/>
      <dgm:spPr>
        <a:gradFill rotWithShape="0">
          <a:gsLst>
            <a:gs pos="0">
              <a:schemeClr val="bg1">
                <a:lumMod val="50000"/>
              </a:schemeClr>
            </a:gs>
            <a:gs pos="13000">
              <a:schemeClr val="tx1">
                <a:lumMod val="75000"/>
                <a:lumOff val="25000"/>
              </a:schemeClr>
            </a:gs>
            <a:gs pos="100000">
              <a:schemeClr val="bg1">
                <a:lumMod val="95000"/>
              </a:schemeClr>
            </a:gs>
          </a:gsLst>
          <a:lin ang="16200000" scaled="0"/>
        </a:gradFill>
      </dgm:spPr>
      <dgm:t>
        <a:bodyPr/>
        <a:lstStyle/>
        <a:p>
          <a:r>
            <a:rPr 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Justynian dopuścił bez przeszkód</a:t>
          </a:r>
        </a:p>
      </dgm:t>
    </dgm:pt>
    <dgm:pt modelId="{95070654-2A04-43BC-93FB-35A06E4FAD9E}" type="parTrans" cxnId="{3B22A721-7135-45C8-9D78-6C0141070A1F}">
      <dgm:prSet/>
      <dgm:spPr/>
      <dgm:t>
        <a:bodyPr/>
        <a:lstStyle/>
        <a:p>
          <a:endParaRPr lang="pl-PL"/>
        </a:p>
      </dgm:t>
    </dgm:pt>
    <dgm:pt modelId="{E66BD67A-090F-4A8D-B9E8-699FD8BA9739}" type="sibTrans" cxnId="{3B22A721-7135-45C8-9D78-6C0141070A1F}">
      <dgm:prSet/>
      <dgm:spPr/>
      <dgm:t>
        <a:bodyPr/>
        <a:lstStyle/>
        <a:p>
          <a:endParaRPr lang="pl-PL"/>
        </a:p>
      </dgm:t>
    </dgm:pt>
    <dgm:pt modelId="{BA7D6850-FA95-45B4-B512-103CD6A79BBE}">
      <dgm:prSet phldrT="[Tekst]"/>
      <dgm:spPr>
        <a:gradFill rotWithShape="0">
          <a:gsLst>
            <a:gs pos="0">
              <a:schemeClr val="bg1">
                <a:lumMod val="50000"/>
              </a:schemeClr>
            </a:gs>
            <a:gs pos="13000">
              <a:schemeClr val="tx1">
                <a:lumMod val="75000"/>
                <a:lumOff val="25000"/>
              </a:schemeClr>
            </a:gs>
            <a:gs pos="100000">
              <a:schemeClr val="bg1">
                <a:lumMod val="95000"/>
              </a:schemeClr>
            </a:gs>
          </a:gsLst>
          <a:lin ang="16200000" scaled="0"/>
        </a:gradFill>
      </dgm:spPr>
      <dgm:t>
        <a:bodyPr/>
        <a:lstStyle/>
        <a:p>
          <a:r>
            <a:rPr 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Osoby podległe władzy</a:t>
          </a:r>
        </a:p>
      </dgm:t>
    </dgm:pt>
    <dgm:pt modelId="{058A03CA-F34E-4DD5-A0BF-69FC98CB2492}" type="parTrans" cxnId="{40D301BB-072A-4302-B132-A73C5B9DB0DA}">
      <dgm:prSet/>
      <dgm:spPr/>
      <dgm:t>
        <a:bodyPr/>
        <a:lstStyle/>
        <a:p>
          <a:endParaRPr lang="pl-PL"/>
        </a:p>
      </dgm:t>
    </dgm:pt>
    <dgm:pt modelId="{2F0C8F0B-D302-4163-9D67-D3BD9B5CB164}" type="sibTrans" cxnId="{40D301BB-072A-4302-B132-A73C5B9DB0DA}">
      <dgm:prSet/>
      <dgm:spPr/>
      <dgm:t>
        <a:bodyPr/>
        <a:lstStyle/>
        <a:p>
          <a:endParaRPr lang="pl-PL"/>
        </a:p>
      </dgm:t>
    </dgm:pt>
    <dgm:pt modelId="{BA5F174E-86A6-4B8D-8508-57CE7FB0B9ED}">
      <dgm:prSet phldrT="[Tekst]"/>
      <dgm:spPr>
        <a:gradFill rotWithShape="0">
          <a:gsLst>
            <a:gs pos="0">
              <a:schemeClr val="bg1">
                <a:lumMod val="50000"/>
              </a:schemeClr>
            </a:gs>
            <a:gs pos="13000">
              <a:schemeClr val="tx1">
                <a:lumMod val="75000"/>
                <a:lumOff val="25000"/>
              </a:schemeClr>
            </a:gs>
            <a:gs pos="100000">
              <a:schemeClr val="bg1">
                <a:lumMod val="95000"/>
              </a:schemeClr>
            </a:gs>
          </a:gsLst>
          <a:lin ang="16200000" scaled="0"/>
        </a:gradFill>
      </dgm:spPr>
      <dgm:t>
        <a:bodyPr/>
        <a:lstStyle/>
        <a:p>
          <a:r>
            <a:rPr 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Za pośrednictwem osób podległych władzy (wolnych i niewolników) możliwe nabycie posiadania rzeczy do </a:t>
          </a:r>
          <a:r>
            <a:rPr lang="pl-PL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peculium</a:t>
          </a:r>
          <a:endParaRPr lang="pl-PL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43E6A0-550F-4BA9-8D13-D2665C613729}" type="parTrans" cxnId="{13FD0728-ED8C-4ED0-85BC-97C88121B4BE}">
      <dgm:prSet/>
      <dgm:spPr/>
      <dgm:t>
        <a:bodyPr/>
        <a:lstStyle/>
        <a:p>
          <a:endParaRPr lang="pl-PL"/>
        </a:p>
      </dgm:t>
    </dgm:pt>
    <dgm:pt modelId="{911F73F0-D850-40A6-98C8-3E5202DA1DC3}" type="sibTrans" cxnId="{13FD0728-ED8C-4ED0-85BC-97C88121B4BE}">
      <dgm:prSet/>
      <dgm:spPr/>
      <dgm:t>
        <a:bodyPr/>
        <a:lstStyle/>
        <a:p>
          <a:endParaRPr lang="pl-PL"/>
        </a:p>
      </dgm:t>
    </dgm:pt>
    <dgm:pt modelId="{81CE436D-8CA6-4968-BA43-5D26F5E0654A}">
      <dgm:prSet phldrT="[Tekst]"/>
      <dgm:spPr>
        <a:gradFill rotWithShape="0">
          <a:gsLst>
            <a:gs pos="0">
              <a:schemeClr val="bg1">
                <a:lumMod val="50000"/>
              </a:schemeClr>
            </a:gs>
            <a:gs pos="13000">
              <a:schemeClr val="tx1">
                <a:lumMod val="75000"/>
                <a:lumOff val="25000"/>
              </a:schemeClr>
            </a:gs>
            <a:gs pos="100000">
              <a:schemeClr val="bg1">
                <a:lumMod val="95000"/>
              </a:schemeClr>
            </a:gs>
          </a:gsLst>
          <a:lin ang="16200000" scaled="0"/>
        </a:gradFill>
      </dgm:spPr>
      <dgm:t>
        <a:bodyPr/>
        <a:lstStyle/>
        <a:p>
          <a:r>
            <a:rPr 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Właściciel stawał się posiadaczem </a:t>
          </a:r>
          <a:r>
            <a:rPr lang="pl-PL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corpore</a:t>
          </a:r>
          <a:r>
            <a:rPr 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et </a:t>
          </a:r>
          <a:r>
            <a:rPr lang="pl-PL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animo</a:t>
          </a:r>
          <a:r>
            <a:rPr 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nawet gdy niewolnik nabył rzecz bez jego wiedzy, chyba że rzecz nabyta w drodze przestępstwa</a:t>
          </a:r>
        </a:p>
      </dgm:t>
    </dgm:pt>
    <dgm:pt modelId="{02B75B46-F829-4D94-803B-4A5F29E0CEF8}" type="parTrans" cxnId="{4F953CC4-212A-4B67-AAA1-A99E953045A3}">
      <dgm:prSet/>
      <dgm:spPr/>
      <dgm:t>
        <a:bodyPr/>
        <a:lstStyle/>
        <a:p>
          <a:endParaRPr lang="pl-PL"/>
        </a:p>
      </dgm:t>
    </dgm:pt>
    <dgm:pt modelId="{F192A989-449D-4BB3-BD15-DCC3F7CECCEA}" type="sibTrans" cxnId="{4F953CC4-212A-4B67-AAA1-A99E953045A3}">
      <dgm:prSet/>
      <dgm:spPr/>
      <dgm:t>
        <a:bodyPr/>
        <a:lstStyle/>
        <a:p>
          <a:endParaRPr lang="pl-PL"/>
        </a:p>
      </dgm:t>
    </dgm:pt>
    <dgm:pt modelId="{C1BCE38A-D5FE-472C-8BE9-2F59A0F704F9}" type="pres">
      <dgm:prSet presAssocID="{8760113A-F658-41ED-972A-2C8971D84FDA}" presName="list" presStyleCnt="0">
        <dgm:presLayoutVars>
          <dgm:dir/>
          <dgm:animLvl val="lvl"/>
        </dgm:presLayoutVars>
      </dgm:prSet>
      <dgm:spPr/>
    </dgm:pt>
    <dgm:pt modelId="{31AFBA15-BCBF-405F-8D4D-5DF11227DBD4}" type="pres">
      <dgm:prSet presAssocID="{B34D891A-DB03-4784-8636-3DF5DEC88AFE}" presName="posSpace" presStyleCnt="0"/>
      <dgm:spPr/>
    </dgm:pt>
    <dgm:pt modelId="{0AA411E0-2607-43B3-88E7-BAC50192339D}" type="pres">
      <dgm:prSet presAssocID="{B34D891A-DB03-4784-8636-3DF5DEC88AFE}" presName="vertFlow" presStyleCnt="0"/>
      <dgm:spPr/>
    </dgm:pt>
    <dgm:pt modelId="{02FC8672-3A41-49C9-93DD-7BA05F48A9E1}" type="pres">
      <dgm:prSet presAssocID="{B34D891A-DB03-4784-8636-3DF5DEC88AFE}" presName="topSpace" presStyleCnt="0"/>
      <dgm:spPr/>
    </dgm:pt>
    <dgm:pt modelId="{F101D4DB-9CAF-40F8-8FF6-B89BB9D07B8C}" type="pres">
      <dgm:prSet presAssocID="{B34D891A-DB03-4784-8636-3DF5DEC88AFE}" presName="firstComp" presStyleCnt="0"/>
      <dgm:spPr/>
    </dgm:pt>
    <dgm:pt modelId="{C4F7AE72-E65B-4462-B2A4-BAF6908946D9}" type="pres">
      <dgm:prSet presAssocID="{B34D891A-DB03-4784-8636-3DF5DEC88AFE}" presName="firstChild" presStyleLbl="bgAccFollowNode1" presStyleIdx="0" presStyleCnt="4"/>
      <dgm:spPr/>
    </dgm:pt>
    <dgm:pt modelId="{FC8F02FE-6DBF-47DD-BE98-B72C9D5B578B}" type="pres">
      <dgm:prSet presAssocID="{B34D891A-DB03-4784-8636-3DF5DEC88AFE}" presName="firstChildTx" presStyleLbl="bgAccFollowNode1" presStyleIdx="0" presStyleCnt="4">
        <dgm:presLayoutVars>
          <dgm:bulletEnabled val="1"/>
        </dgm:presLayoutVars>
      </dgm:prSet>
      <dgm:spPr/>
    </dgm:pt>
    <dgm:pt modelId="{4F0BB1C5-1994-4F98-9689-825DC7DE7123}" type="pres">
      <dgm:prSet presAssocID="{5573C5E1-AC27-4EE0-B891-069167726B75}" presName="comp" presStyleCnt="0"/>
      <dgm:spPr/>
    </dgm:pt>
    <dgm:pt modelId="{B391E7F1-7F7F-4532-980C-526FBC48BEA4}" type="pres">
      <dgm:prSet presAssocID="{5573C5E1-AC27-4EE0-B891-069167726B75}" presName="child" presStyleLbl="bgAccFollowNode1" presStyleIdx="1" presStyleCnt="4"/>
      <dgm:spPr/>
    </dgm:pt>
    <dgm:pt modelId="{88F26DE3-1964-4400-83C0-9F3E954DFEB0}" type="pres">
      <dgm:prSet presAssocID="{5573C5E1-AC27-4EE0-B891-069167726B75}" presName="childTx" presStyleLbl="bgAccFollowNode1" presStyleIdx="1" presStyleCnt="4">
        <dgm:presLayoutVars>
          <dgm:bulletEnabled val="1"/>
        </dgm:presLayoutVars>
      </dgm:prSet>
      <dgm:spPr/>
    </dgm:pt>
    <dgm:pt modelId="{AFB959F7-8D62-4874-85B3-E47D92AAF6B5}" type="pres">
      <dgm:prSet presAssocID="{B34D891A-DB03-4784-8636-3DF5DEC88AFE}" presName="negSpace" presStyleCnt="0"/>
      <dgm:spPr/>
    </dgm:pt>
    <dgm:pt modelId="{D543E055-5FEE-4F7C-800E-B2D9E7527958}" type="pres">
      <dgm:prSet presAssocID="{B34D891A-DB03-4784-8636-3DF5DEC88AFE}" presName="circle" presStyleLbl="node1" presStyleIdx="0" presStyleCnt="2"/>
      <dgm:spPr/>
    </dgm:pt>
    <dgm:pt modelId="{DF57A11B-A0DC-496D-807A-B3C3441DFD39}" type="pres">
      <dgm:prSet presAssocID="{72A419E6-D144-4EDC-ADEA-80D4190F773A}" presName="transSpace" presStyleCnt="0"/>
      <dgm:spPr/>
    </dgm:pt>
    <dgm:pt modelId="{FE062324-971A-41F2-B9FC-7E2E1D5C482A}" type="pres">
      <dgm:prSet presAssocID="{BA7D6850-FA95-45B4-B512-103CD6A79BBE}" presName="posSpace" presStyleCnt="0"/>
      <dgm:spPr/>
    </dgm:pt>
    <dgm:pt modelId="{E831672E-F207-4C91-8D8D-4F48EFC54154}" type="pres">
      <dgm:prSet presAssocID="{BA7D6850-FA95-45B4-B512-103CD6A79BBE}" presName="vertFlow" presStyleCnt="0"/>
      <dgm:spPr/>
    </dgm:pt>
    <dgm:pt modelId="{3C6E7F6D-878B-48BD-AA4C-B5B25D65AFD8}" type="pres">
      <dgm:prSet presAssocID="{BA7D6850-FA95-45B4-B512-103CD6A79BBE}" presName="topSpace" presStyleCnt="0"/>
      <dgm:spPr/>
    </dgm:pt>
    <dgm:pt modelId="{B024DC0D-52C8-4CB4-AFD1-59B8CCA2FC26}" type="pres">
      <dgm:prSet presAssocID="{BA7D6850-FA95-45B4-B512-103CD6A79BBE}" presName="firstComp" presStyleCnt="0"/>
      <dgm:spPr/>
    </dgm:pt>
    <dgm:pt modelId="{F2AF95CC-1FCB-47D6-BB12-AE7151686CB1}" type="pres">
      <dgm:prSet presAssocID="{BA7D6850-FA95-45B4-B512-103CD6A79BBE}" presName="firstChild" presStyleLbl="bgAccFollowNode1" presStyleIdx="2" presStyleCnt="4"/>
      <dgm:spPr/>
    </dgm:pt>
    <dgm:pt modelId="{33BE83EF-2774-4A9C-8D24-4308E2484629}" type="pres">
      <dgm:prSet presAssocID="{BA7D6850-FA95-45B4-B512-103CD6A79BBE}" presName="firstChildTx" presStyleLbl="bgAccFollowNode1" presStyleIdx="2" presStyleCnt="4">
        <dgm:presLayoutVars>
          <dgm:bulletEnabled val="1"/>
        </dgm:presLayoutVars>
      </dgm:prSet>
      <dgm:spPr/>
    </dgm:pt>
    <dgm:pt modelId="{F1E5F3C6-59E4-4824-9AAF-4E26DC45EB3A}" type="pres">
      <dgm:prSet presAssocID="{81CE436D-8CA6-4968-BA43-5D26F5E0654A}" presName="comp" presStyleCnt="0"/>
      <dgm:spPr/>
    </dgm:pt>
    <dgm:pt modelId="{A4C0BAB6-6704-406E-B337-BF5B08416C7C}" type="pres">
      <dgm:prSet presAssocID="{81CE436D-8CA6-4968-BA43-5D26F5E0654A}" presName="child" presStyleLbl="bgAccFollowNode1" presStyleIdx="3" presStyleCnt="4"/>
      <dgm:spPr/>
    </dgm:pt>
    <dgm:pt modelId="{FD0D6247-299E-432A-9D43-A0B2B9E24C0A}" type="pres">
      <dgm:prSet presAssocID="{81CE436D-8CA6-4968-BA43-5D26F5E0654A}" presName="childTx" presStyleLbl="bgAccFollowNode1" presStyleIdx="3" presStyleCnt="4">
        <dgm:presLayoutVars>
          <dgm:bulletEnabled val="1"/>
        </dgm:presLayoutVars>
      </dgm:prSet>
      <dgm:spPr/>
    </dgm:pt>
    <dgm:pt modelId="{7AF38FCA-C5D5-4BE4-A282-445684038758}" type="pres">
      <dgm:prSet presAssocID="{BA7D6850-FA95-45B4-B512-103CD6A79BBE}" presName="negSpace" presStyleCnt="0"/>
      <dgm:spPr/>
    </dgm:pt>
    <dgm:pt modelId="{967CA4CF-F8BD-4EC9-B5CA-8D349ADF89A0}" type="pres">
      <dgm:prSet presAssocID="{BA7D6850-FA95-45B4-B512-103CD6A79BBE}" presName="circle" presStyleLbl="node1" presStyleIdx="1" presStyleCnt="2"/>
      <dgm:spPr/>
    </dgm:pt>
  </dgm:ptLst>
  <dgm:cxnLst>
    <dgm:cxn modelId="{1E704701-A3AE-411D-9795-0CC582A512A2}" srcId="{B34D891A-DB03-4784-8636-3DF5DEC88AFE}" destId="{3D432B85-B681-478F-950A-A8C03D98DE2A}" srcOrd="0" destOrd="0" parTransId="{1C3AE18D-37E2-43F4-AA65-8162FCD02E15}" sibTransId="{EE3DCCAC-E6A6-46CA-9274-12DED19A1E79}"/>
    <dgm:cxn modelId="{D656B312-8343-45E8-A949-2D9AC35A3B63}" type="presOf" srcId="{8760113A-F658-41ED-972A-2C8971D84FDA}" destId="{C1BCE38A-D5FE-472C-8BE9-2F59A0F704F9}" srcOrd="0" destOrd="0" presId="urn:microsoft.com/office/officeart/2005/8/layout/hList9"/>
    <dgm:cxn modelId="{B965531F-8907-402A-8B30-5854102A7391}" type="presOf" srcId="{5573C5E1-AC27-4EE0-B891-069167726B75}" destId="{88F26DE3-1964-4400-83C0-9F3E954DFEB0}" srcOrd="1" destOrd="0" presId="urn:microsoft.com/office/officeart/2005/8/layout/hList9"/>
    <dgm:cxn modelId="{1A29981F-8824-49F9-8690-81BC5EC8C30B}" type="presOf" srcId="{BA5F174E-86A6-4B8D-8508-57CE7FB0B9ED}" destId="{33BE83EF-2774-4A9C-8D24-4308E2484629}" srcOrd="1" destOrd="0" presId="urn:microsoft.com/office/officeart/2005/8/layout/hList9"/>
    <dgm:cxn modelId="{3B22A721-7135-45C8-9D78-6C0141070A1F}" srcId="{B34D891A-DB03-4784-8636-3DF5DEC88AFE}" destId="{5573C5E1-AC27-4EE0-B891-069167726B75}" srcOrd="1" destOrd="0" parTransId="{95070654-2A04-43BC-93FB-35A06E4FAD9E}" sibTransId="{E66BD67A-090F-4A8D-B9E8-699FD8BA9739}"/>
    <dgm:cxn modelId="{13FD0728-ED8C-4ED0-85BC-97C88121B4BE}" srcId="{BA7D6850-FA95-45B4-B512-103CD6A79BBE}" destId="{BA5F174E-86A6-4B8D-8508-57CE7FB0B9ED}" srcOrd="0" destOrd="0" parTransId="{3E43E6A0-550F-4BA9-8D13-D2665C613729}" sibTransId="{911F73F0-D850-40A6-98C8-3E5202DA1DC3}"/>
    <dgm:cxn modelId="{61BC794D-B7B1-4BB0-81F4-5B568BF026AA}" type="presOf" srcId="{3D432B85-B681-478F-950A-A8C03D98DE2A}" destId="{FC8F02FE-6DBF-47DD-BE98-B72C9D5B578B}" srcOrd="1" destOrd="0" presId="urn:microsoft.com/office/officeart/2005/8/layout/hList9"/>
    <dgm:cxn modelId="{896A2753-C616-49A2-8A00-702467C549B9}" type="presOf" srcId="{3D432B85-B681-478F-950A-A8C03D98DE2A}" destId="{C4F7AE72-E65B-4462-B2A4-BAF6908946D9}" srcOrd="0" destOrd="0" presId="urn:microsoft.com/office/officeart/2005/8/layout/hList9"/>
    <dgm:cxn modelId="{94974555-7F5A-42E3-B601-F62FF4A71AE2}" type="presOf" srcId="{5573C5E1-AC27-4EE0-B891-069167726B75}" destId="{B391E7F1-7F7F-4532-980C-526FBC48BEA4}" srcOrd="0" destOrd="0" presId="urn:microsoft.com/office/officeart/2005/8/layout/hList9"/>
    <dgm:cxn modelId="{9209BD82-7D4C-4A31-9BC4-D08C25F75F0F}" type="presOf" srcId="{B34D891A-DB03-4784-8636-3DF5DEC88AFE}" destId="{D543E055-5FEE-4F7C-800E-B2D9E7527958}" srcOrd="0" destOrd="0" presId="urn:microsoft.com/office/officeart/2005/8/layout/hList9"/>
    <dgm:cxn modelId="{4F361C9D-B2A1-44B1-A777-653C32F40808}" type="presOf" srcId="{BA7D6850-FA95-45B4-B512-103CD6A79BBE}" destId="{967CA4CF-F8BD-4EC9-B5CA-8D349ADF89A0}" srcOrd="0" destOrd="0" presId="urn:microsoft.com/office/officeart/2005/8/layout/hList9"/>
    <dgm:cxn modelId="{69BF33A9-871D-4EEC-8AE8-BBB228BACA27}" type="presOf" srcId="{BA5F174E-86A6-4B8D-8508-57CE7FB0B9ED}" destId="{F2AF95CC-1FCB-47D6-BB12-AE7151686CB1}" srcOrd="0" destOrd="0" presId="urn:microsoft.com/office/officeart/2005/8/layout/hList9"/>
    <dgm:cxn modelId="{D9A32AAE-5065-4A55-9AE0-14F89E7C0EA6}" srcId="{8760113A-F658-41ED-972A-2C8971D84FDA}" destId="{B34D891A-DB03-4784-8636-3DF5DEC88AFE}" srcOrd="0" destOrd="0" parTransId="{BAC0C8D0-714A-46B3-862C-BF8E7D83C077}" sibTransId="{72A419E6-D144-4EDC-ADEA-80D4190F773A}"/>
    <dgm:cxn modelId="{40D301BB-072A-4302-B132-A73C5B9DB0DA}" srcId="{8760113A-F658-41ED-972A-2C8971D84FDA}" destId="{BA7D6850-FA95-45B4-B512-103CD6A79BBE}" srcOrd="1" destOrd="0" parTransId="{058A03CA-F34E-4DD5-A0BF-69FC98CB2492}" sibTransId="{2F0C8F0B-D302-4163-9D67-D3BD9B5CB164}"/>
    <dgm:cxn modelId="{4F953CC4-212A-4B67-AAA1-A99E953045A3}" srcId="{BA7D6850-FA95-45B4-B512-103CD6A79BBE}" destId="{81CE436D-8CA6-4968-BA43-5D26F5E0654A}" srcOrd="1" destOrd="0" parTransId="{02B75B46-F829-4D94-803B-4A5F29E0CEF8}" sibTransId="{F192A989-449D-4BB3-BD15-DCC3F7CECCEA}"/>
    <dgm:cxn modelId="{989E74C4-288F-4AD7-9ECD-1362BAC6130C}" type="presOf" srcId="{81CE436D-8CA6-4968-BA43-5D26F5E0654A}" destId="{A4C0BAB6-6704-406E-B337-BF5B08416C7C}" srcOrd="0" destOrd="0" presId="urn:microsoft.com/office/officeart/2005/8/layout/hList9"/>
    <dgm:cxn modelId="{820683CD-F36F-42F9-A70E-6745EC3B27EC}" type="presOf" srcId="{81CE436D-8CA6-4968-BA43-5D26F5E0654A}" destId="{FD0D6247-299E-432A-9D43-A0B2B9E24C0A}" srcOrd="1" destOrd="0" presId="urn:microsoft.com/office/officeart/2005/8/layout/hList9"/>
    <dgm:cxn modelId="{522BA6A8-3526-4676-88D3-C495D4691171}" type="presParOf" srcId="{C1BCE38A-D5FE-472C-8BE9-2F59A0F704F9}" destId="{31AFBA15-BCBF-405F-8D4D-5DF11227DBD4}" srcOrd="0" destOrd="0" presId="urn:microsoft.com/office/officeart/2005/8/layout/hList9"/>
    <dgm:cxn modelId="{82495BE2-ACB0-47CB-B2B7-7299A5C2FF50}" type="presParOf" srcId="{C1BCE38A-D5FE-472C-8BE9-2F59A0F704F9}" destId="{0AA411E0-2607-43B3-88E7-BAC50192339D}" srcOrd="1" destOrd="0" presId="urn:microsoft.com/office/officeart/2005/8/layout/hList9"/>
    <dgm:cxn modelId="{D7B5755E-16F4-4162-AC71-9C844508D853}" type="presParOf" srcId="{0AA411E0-2607-43B3-88E7-BAC50192339D}" destId="{02FC8672-3A41-49C9-93DD-7BA05F48A9E1}" srcOrd="0" destOrd="0" presId="urn:microsoft.com/office/officeart/2005/8/layout/hList9"/>
    <dgm:cxn modelId="{717E87C9-769C-4333-A2F7-7F0DC4B6B201}" type="presParOf" srcId="{0AA411E0-2607-43B3-88E7-BAC50192339D}" destId="{F101D4DB-9CAF-40F8-8FF6-B89BB9D07B8C}" srcOrd="1" destOrd="0" presId="urn:microsoft.com/office/officeart/2005/8/layout/hList9"/>
    <dgm:cxn modelId="{23E703E7-DE35-40EE-94C7-CCACDA4B8767}" type="presParOf" srcId="{F101D4DB-9CAF-40F8-8FF6-B89BB9D07B8C}" destId="{C4F7AE72-E65B-4462-B2A4-BAF6908946D9}" srcOrd="0" destOrd="0" presId="urn:microsoft.com/office/officeart/2005/8/layout/hList9"/>
    <dgm:cxn modelId="{A7A4FD12-68E8-41F5-9866-585BEC60DF1D}" type="presParOf" srcId="{F101D4DB-9CAF-40F8-8FF6-B89BB9D07B8C}" destId="{FC8F02FE-6DBF-47DD-BE98-B72C9D5B578B}" srcOrd="1" destOrd="0" presId="urn:microsoft.com/office/officeart/2005/8/layout/hList9"/>
    <dgm:cxn modelId="{815E6742-8AA5-46A1-AE85-0BDC39C68800}" type="presParOf" srcId="{0AA411E0-2607-43B3-88E7-BAC50192339D}" destId="{4F0BB1C5-1994-4F98-9689-825DC7DE7123}" srcOrd="2" destOrd="0" presId="urn:microsoft.com/office/officeart/2005/8/layout/hList9"/>
    <dgm:cxn modelId="{F85155E7-F695-4E15-9E63-DA32D25BECB4}" type="presParOf" srcId="{4F0BB1C5-1994-4F98-9689-825DC7DE7123}" destId="{B391E7F1-7F7F-4532-980C-526FBC48BEA4}" srcOrd="0" destOrd="0" presId="urn:microsoft.com/office/officeart/2005/8/layout/hList9"/>
    <dgm:cxn modelId="{B36982A1-4F5F-4C2B-8B07-913B0FD28C08}" type="presParOf" srcId="{4F0BB1C5-1994-4F98-9689-825DC7DE7123}" destId="{88F26DE3-1964-4400-83C0-9F3E954DFEB0}" srcOrd="1" destOrd="0" presId="urn:microsoft.com/office/officeart/2005/8/layout/hList9"/>
    <dgm:cxn modelId="{F3DDE861-89D4-42F0-8604-4A854D73D8A6}" type="presParOf" srcId="{C1BCE38A-D5FE-472C-8BE9-2F59A0F704F9}" destId="{AFB959F7-8D62-4874-85B3-E47D92AAF6B5}" srcOrd="2" destOrd="0" presId="urn:microsoft.com/office/officeart/2005/8/layout/hList9"/>
    <dgm:cxn modelId="{CC0BAF47-7C33-48F1-84E9-75B856837E82}" type="presParOf" srcId="{C1BCE38A-D5FE-472C-8BE9-2F59A0F704F9}" destId="{D543E055-5FEE-4F7C-800E-B2D9E7527958}" srcOrd="3" destOrd="0" presId="urn:microsoft.com/office/officeart/2005/8/layout/hList9"/>
    <dgm:cxn modelId="{20400763-DDFB-47BA-AC6E-A571F1FF600A}" type="presParOf" srcId="{C1BCE38A-D5FE-472C-8BE9-2F59A0F704F9}" destId="{DF57A11B-A0DC-496D-807A-B3C3441DFD39}" srcOrd="4" destOrd="0" presId="urn:microsoft.com/office/officeart/2005/8/layout/hList9"/>
    <dgm:cxn modelId="{D4982BA6-3F21-40DD-917B-F29310056C58}" type="presParOf" srcId="{C1BCE38A-D5FE-472C-8BE9-2F59A0F704F9}" destId="{FE062324-971A-41F2-B9FC-7E2E1D5C482A}" srcOrd="5" destOrd="0" presId="urn:microsoft.com/office/officeart/2005/8/layout/hList9"/>
    <dgm:cxn modelId="{C5478600-5BDA-4EB6-A650-C6E8B34E19C9}" type="presParOf" srcId="{C1BCE38A-D5FE-472C-8BE9-2F59A0F704F9}" destId="{E831672E-F207-4C91-8D8D-4F48EFC54154}" srcOrd="6" destOrd="0" presId="urn:microsoft.com/office/officeart/2005/8/layout/hList9"/>
    <dgm:cxn modelId="{7DA0FAB3-31EB-40B4-8AB6-1993D9A9A9B9}" type="presParOf" srcId="{E831672E-F207-4C91-8D8D-4F48EFC54154}" destId="{3C6E7F6D-878B-48BD-AA4C-B5B25D65AFD8}" srcOrd="0" destOrd="0" presId="urn:microsoft.com/office/officeart/2005/8/layout/hList9"/>
    <dgm:cxn modelId="{A568129F-8F2F-45D8-8B3A-FC2BC2D18FC3}" type="presParOf" srcId="{E831672E-F207-4C91-8D8D-4F48EFC54154}" destId="{B024DC0D-52C8-4CB4-AFD1-59B8CCA2FC26}" srcOrd="1" destOrd="0" presId="urn:microsoft.com/office/officeart/2005/8/layout/hList9"/>
    <dgm:cxn modelId="{F30D5E36-4F46-4623-AD5C-8343BFFF05B3}" type="presParOf" srcId="{B024DC0D-52C8-4CB4-AFD1-59B8CCA2FC26}" destId="{F2AF95CC-1FCB-47D6-BB12-AE7151686CB1}" srcOrd="0" destOrd="0" presId="urn:microsoft.com/office/officeart/2005/8/layout/hList9"/>
    <dgm:cxn modelId="{1F599BFA-64F7-439A-9936-65F72E39D78F}" type="presParOf" srcId="{B024DC0D-52C8-4CB4-AFD1-59B8CCA2FC26}" destId="{33BE83EF-2774-4A9C-8D24-4308E2484629}" srcOrd="1" destOrd="0" presId="urn:microsoft.com/office/officeart/2005/8/layout/hList9"/>
    <dgm:cxn modelId="{CEA287C5-B792-44C1-8A68-CFA14D9D4B30}" type="presParOf" srcId="{E831672E-F207-4C91-8D8D-4F48EFC54154}" destId="{F1E5F3C6-59E4-4824-9AAF-4E26DC45EB3A}" srcOrd="2" destOrd="0" presId="urn:microsoft.com/office/officeart/2005/8/layout/hList9"/>
    <dgm:cxn modelId="{D928B892-03BA-4BE1-932D-7EE9652A7723}" type="presParOf" srcId="{F1E5F3C6-59E4-4824-9AAF-4E26DC45EB3A}" destId="{A4C0BAB6-6704-406E-B337-BF5B08416C7C}" srcOrd="0" destOrd="0" presId="urn:microsoft.com/office/officeart/2005/8/layout/hList9"/>
    <dgm:cxn modelId="{B31204A2-6EC8-49D8-8B36-E4F9EB8536D7}" type="presParOf" srcId="{F1E5F3C6-59E4-4824-9AAF-4E26DC45EB3A}" destId="{FD0D6247-299E-432A-9D43-A0B2B9E24C0A}" srcOrd="1" destOrd="0" presId="urn:microsoft.com/office/officeart/2005/8/layout/hList9"/>
    <dgm:cxn modelId="{B2A47216-E2C1-41DF-A723-670C4A248BF0}" type="presParOf" srcId="{C1BCE38A-D5FE-472C-8BE9-2F59A0F704F9}" destId="{7AF38FCA-C5D5-4BE4-A282-445684038758}" srcOrd="7" destOrd="0" presId="urn:microsoft.com/office/officeart/2005/8/layout/hList9"/>
    <dgm:cxn modelId="{3A19C85F-0129-4FD2-9CB5-9527BFE02983}" type="presParOf" srcId="{C1BCE38A-D5FE-472C-8BE9-2F59A0F704F9}" destId="{967CA4CF-F8BD-4EC9-B5CA-8D349ADF89A0}" srcOrd="8" destOrd="0" presId="urn:microsoft.com/office/officeart/2005/8/layout/hList9"/>
  </dgm:cxnLst>
  <dgm:bg>
    <a:solidFill>
      <a:schemeClr val="tx1">
        <a:lumMod val="65000"/>
        <a:lumOff val="3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65D92C-DF5E-47EB-A0B3-00204E8EBC26}">
      <dsp:nvSpPr>
        <dsp:cNvPr id="0" name=""/>
        <dsp:cNvSpPr/>
      </dsp:nvSpPr>
      <dsp:spPr>
        <a:xfrm>
          <a:off x="6680750" y="3363630"/>
          <a:ext cx="262443" cy="10906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0631"/>
              </a:lnTo>
              <a:lnTo>
                <a:pt x="262443" y="1090631"/>
              </a:lnTo>
            </a:path>
          </a:pathLst>
        </a:custGeom>
        <a:noFill/>
        <a:ln w="25400" cap="flat" cmpd="sng" algn="ctr">
          <a:solidFill>
            <a:schemeClr val="accent4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89C625-9D96-4807-83B8-4A2FCFEDBF99}">
      <dsp:nvSpPr>
        <dsp:cNvPr id="0" name=""/>
        <dsp:cNvSpPr/>
      </dsp:nvSpPr>
      <dsp:spPr>
        <a:xfrm>
          <a:off x="6322078" y="2121398"/>
          <a:ext cx="1058521" cy="367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710"/>
              </a:lnTo>
              <a:lnTo>
                <a:pt x="1058521" y="183710"/>
              </a:lnTo>
              <a:lnTo>
                <a:pt x="1058521" y="367420"/>
              </a:lnTo>
            </a:path>
          </a:pathLst>
        </a:custGeom>
        <a:noFill/>
        <a:ln w="25400" cap="flat" cmpd="sng" algn="ctr">
          <a:solidFill>
            <a:schemeClr val="accent4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5777AE-348D-452B-BA2F-F6863F622DFA}">
      <dsp:nvSpPr>
        <dsp:cNvPr id="0" name=""/>
        <dsp:cNvSpPr/>
      </dsp:nvSpPr>
      <dsp:spPr>
        <a:xfrm>
          <a:off x="4563707" y="3363630"/>
          <a:ext cx="262443" cy="995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5684"/>
              </a:lnTo>
              <a:lnTo>
                <a:pt x="262443" y="995684"/>
              </a:lnTo>
            </a:path>
          </a:pathLst>
        </a:custGeom>
        <a:noFill/>
        <a:ln w="25400" cap="flat" cmpd="sng" algn="ctr">
          <a:solidFill>
            <a:schemeClr val="accent4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BDD57D-9871-4548-AC21-CECF7DFD3B25}">
      <dsp:nvSpPr>
        <dsp:cNvPr id="0" name=""/>
        <dsp:cNvSpPr/>
      </dsp:nvSpPr>
      <dsp:spPr>
        <a:xfrm>
          <a:off x="5263556" y="2121398"/>
          <a:ext cx="1058521" cy="367420"/>
        </a:xfrm>
        <a:custGeom>
          <a:avLst/>
          <a:gdLst/>
          <a:ahLst/>
          <a:cxnLst/>
          <a:rect l="0" t="0" r="0" b="0"/>
          <a:pathLst>
            <a:path>
              <a:moveTo>
                <a:pt x="1058521" y="0"/>
              </a:moveTo>
              <a:lnTo>
                <a:pt x="1058521" y="183710"/>
              </a:lnTo>
              <a:lnTo>
                <a:pt x="0" y="183710"/>
              </a:lnTo>
              <a:lnTo>
                <a:pt x="0" y="367420"/>
              </a:lnTo>
            </a:path>
          </a:pathLst>
        </a:custGeom>
        <a:noFill/>
        <a:ln w="25400" cap="flat" cmpd="sng" algn="ctr">
          <a:solidFill>
            <a:schemeClr val="accent4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47F46B-28D2-41E5-B6D9-F8438CE302B2}">
      <dsp:nvSpPr>
        <dsp:cNvPr id="0" name=""/>
        <dsp:cNvSpPr/>
      </dsp:nvSpPr>
      <dsp:spPr>
        <a:xfrm>
          <a:off x="4236527" y="878256"/>
          <a:ext cx="2085550" cy="3683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620"/>
              </a:lnTo>
              <a:lnTo>
                <a:pt x="2085550" y="184620"/>
              </a:lnTo>
              <a:lnTo>
                <a:pt x="2085550" y="368330"/>
              </a:lnTo>
            </a:path>
          </a:pathLst>
        </a:custGeom>
        <a:noFill/>
        <a:ln w="25400" cap="flat" cmpd="sng" algn="ctr">
          <a:solidFill>
            <a:schemeClr val="accent4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CC64F7-D508-4A61-9E49-F206C9672CBD}">
      <dsp:nvSpPr>
        <dsp:cNvPr id="0" name=""/>
        <dsp:cNvSpPr/>
      </dsp:nvSpPr>
      <dsp:spPr>
        <a:xfrm>
          <a:off x="2446663" y="3363630"/>
          <a:ext cx="262443" cy="24638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3884"/>
              </a:lnTo>
              <a:lnTo>
                <a:pt x="262443" y="2463884"/>
              </a:lnTo>
            </a:path>
          </a:pathLst>
        </a:custGeom>
        <a:noFill/>
        <a:ln w="25400" cap="flat" cmpd="sng" algn="ctr">
          <a:solidFill>
            <a:schemeClr val="accent4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C88FAF-4A78-4922-95D7-9ED5A2FCFBF1}">
      <dsp:nvSpPr>
        <dsp:cNvPr id="0" name=""/>
        <dsp:cNvSpPr/>
      </dsp:nvSpPr>
      <dsp:spPr>
        <a:xfrm>
          <a:off x="2446663" y="3363630"/>
          <a:ext cx="262443" cy="9482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8212"/>
              </a:lnTo>
              <a:lnTo>
                <a:pt x="262443" y="948212"/>
              </a:lnTo>
            </a:path>
          </a:pathLst>
        </a:custGeom>
        <a:noFill/>
        <a:ln w="25400" cap="flat" cmpd="sng" algn="ctr">
          <a:solidFill>
            <a:schemeClr val="accent4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AC2EC4-869E-441B-87B1-0748CE216651}">
      <dsp:nvSpPr>
        <dsp:cNvPr id="0" name=""/>
        <dsp:cNvSpPr/>
      </dsp:nvSpPr>
      <dsp:spPr>
        <a:xfrm>
          <a:off x="2087991" y="2121398"/>
          <a:ext cx="1058521" cy="367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710"/>
              </a:lnTo>
              <a:lnTo>
                <a:pt x="1058521" y="183710"/>
              </a:lnTo>
              <a:lnTo>
                <a:pt x="1058521" y="367420"/>
              </a:lnTo>
            </a:path>
          </a:pathLst>
        </a:custGeom>
        <a:noFill/>
        <a:ln w="25400" cap="flat" cmpd="sng" algn="ctr">
          <a:solidFill>
            <a:schemeClr val="accent4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6B815D-8AC5-4189-88AC-02989BCCE1F1}">
      <dsp:nvSpPr>
        <dsp:cNvPr id="0" name=""/>
        <dsp:cNvSpPr/>
      </dsp:nvSpPr>
      <dsp:spPr>
        <a:xfrm>
          <a:off x="329620" y="3363630"/>
          <a:ext cx="262443" cy="9304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0431"/>
              </a:lnTo>
              <a:lnTo>
                <a:pt x="262443" y="930431"/>
              </a:lnTo>
            </a:path>
          </a:pathLst>
        </a:custGeom>
        <a:noFill/>
        <a:ln w="25400" cap="flat" cmpd="sng" algn="ctr">
          <a:solidFill>
            <a:schemeClr val="accent4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289682-BABF-4079-99AF-71520FCCC8CE}">
      <dsp:nvSpPr>
        <dsp:cNvPr id="0" name=""/>
        <dsp:cNvSpPr/>
      </dsp:nvSpPr>
      <dsp:spPr>
        <a:xfrm>
          <a:off x="1029469" y="2121398"/>
          <a:ext cx="1058521" cy="367420"/>
        </a:xfrm>
        <a:custGeom>
          <a:avLst/>
          <a:gdLst/>
          <a:ahLst/>
          <a:cxnLst/>
          <a:rect l="0" t="0" r="0" b="0"/>
          <a:pathLst>
            <a:path>
              <a:moveTo>
                <a:pt x="1058521" y="0"/>
              </a:moveTo>
              <a:lnTo>
                <a:pt x="1058521" y="183710"/>
              </a:lnTo>
              <a:lnTo>
                <a:pt x="0" y="183710"/>
              </a:lnTo>
              <a:lnTo>
                <a:pt x="0" y="367420"/>
              </a:lnTo>
            </a:path>
          </a:pathLst>
        </a:custGeom>
        <a:noFill/>
        <a:ln w="25400" cap="flat" cmpd="sng" algn="ctr">
          <a:solidFill>
            <a:schemeClr val="accent4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2F8168-684B-417C-A45F-37DAA4864CDA}">
      <dsp:nvSpPr>
        <dsp:cNvPr id="0" name=""/>
        <dsp:cNvSpPr/>
      </dsp:nvSpPr>
      <dsp:spPr>
        <a:xfrm>
          <a:off x="2087991" y="878256"/>
          <a:ext cx="2148536" cy="368330"/>
        </a:xfrm>
        <a:custGeom>
          <a:avLst/>
          <a:gdLst/>
          <a:ahLst/>
          <a:cxnLst/>
          <a:rect l="0" t="0" r="0" b="0"/>
          <a:pathLst>
            <a:path>
              <a:moveTo>
                <a:pt x="2148536" y="0"/>
              </a:moveTo>
              <a:lnTo>
                <a:pt x="2148536" y="184620"/>
              </a:lnTo>
              <a:lnTo>
                <a:pt x="0" y="184620"/>
              </a:lnTo>
              <a:lnTo>
                <a:pt x="0" y="368330"/>
              </a:lnTo>
            </a:path>
          </a:pathLst>
        </a:custGeom>
        <a:noFill/>
        <a:ln w="25400" cap="flat" cmpd="sng" algn="ctr">
          <a:solidFill>
            <a:schemeClr val="accent4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E47154-0D41-4AAC-91CA-B8741A80FCC2}">
      <dsp:nvSpPr>
        <dsp:cNvPr id="0" name=""/>
        <dsp:cNvSpPr/>
      </dsp:nvSpPr>
      <dsp:spPr>
        <a:xfrm>
          <a:off x="3361716" y="3445"/>
          <a:ext cx="1749622" cy="874811"/>
        </a:xfrm>
        <a:prstGeom prst="rect">
          <a:avLst/>
        </a:prstGeom>
        <a:solidFill>
          <a:schemeClr val="tx1">
            <a:lumMod val="75000"/>
            <a:lumOff val="2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Nabycie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pl-PL" sz="1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corpore</a:t>
          </a:r>
          <a:r>
            <a:rPr lang="pl-PL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et </a:t>
          </a:r>
          <a:r>
            <a:rPr lang="pl-PL" sz="1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animo</a:t>
          </a:r>
          <a:endParaRPr lang="pl-PL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61716" y="3445"/>
        <a:ext cx="1749622" cy="874811"/>
      </dsp:txXfrm>
    </dsp:sp>
    <dsp:sp modelId="{9B17BE23-C2CE-42C1-A3A0-B82E83CE7F70}">
      <dsp:nvSpPr>
        <dsp:cNvPr id="0" name=""/>
        <dsp:cNvSpPr/>
      </dsp:nvSpPr>
      <dsp:spPr>
        <a:xfrm>
          <a:off x="1213179" y="1246587"/>
          <a:ext cx="1749622" cy="874811"/>
        </a:xfrm>
        <a:prstGeom prst="rect">
          <a:avLst/>
        </a:prstGeom>
        <a:solidFill>
          <a:schemeClr val="tx1">
            <a:lumMod val="85000"/>
            <a:lumOff val="1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corpus</a:t>
          </a:r>
          <a:endParaRPr lang="pl-PL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13179" y="1246587"/>
        <a:ext cx="1749622" cy="874811"/>
      </dsp:txXfrm>
    </dsp:sp>
    <dsp:sp modelId="{C15025D6-2520-46BA-A34B-415233FD6496}">
      <dsp:nvSpPr>
        <dsp:cNvPr id="0" name=""/>
        <dsp:cNvSpPr/>
      </dsp:nvSpPr>
      <dsp:spPr>
        <a:xfrm>
          <a:off x="154658" y="2488819"/>
          <a:ext cx="1749622" cy="874811"/>
        </a:xfrm>
        <a:prstGeom prst="rect">
          <a:avLst/>
        </a:prstGeom>
        <a:solidFill>
          <a:schemeClr val="accent4">
            <a:tint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Nabycie pierwotne</a:t>
          </a:r>
        </a:p>
      </dsp:txBody>
      <dsp:txXfrm>
        <a:off x="154658" y="2488819"/>
        <a:ext cx="1749622" cy="874811"/>
      </dsp:txXfrm>
    </dsp:sp>
    <dsp:sp modelId="{C5DD95CA-3B27-42D2-BF95-955D286060AC}">
      <dsp:nvSpPr>
        <dsp:cNvPr id="0" name=""/>
        <dsp:cNvSpPr/>
      </dsp:nvSpPr>
      <dsp:spPr>
        <a:xfrm>
          <a:off x="592063" y="3731051"/>
          <a:ext cx="1749622" cy="1126022"/>
        </a:xfrm>
        <a:prstGeom prst="rect">
          <a:avLst/>
        </a:prstGeom>
        <a:solidFill>
          <a:schemeClr val="accent4">
            <a:tint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Akt objęcia rzeczy w fizyczne władanie musiał być wyraźny</a:t>
          </a:r>
        </a:p>
      </dsp:txBody>
      <dsp:txXfrm>
        <a:off x="592063" y="3731051"/>
        <a:ext cx="1749622" cy="1126022"/>
      </dsp:txXfrm>
    </dsp:sp>
    <dsp:sp modelId="{5AE1CEF2-0B1A-48C3-9116-C7B870762310}">
      <dsp:nvSpPr>
        <dsp:cNvPr id="0" name=""/>
        <dsp:cNvSpPr/>
      </dsp:nvSpPr>
      <dsp:spPr>
        <a:xfrm>
          <a:off x="2271701" y="2488819"/>
          <a:ext cx="1749622" cy="874811"/>
        </a:xfrm>
        <a:prstGeom prst="rect">
          <a:avLst/>
        </a:prstGeom>
        <a:solidFill>
          <a:schemeClr val="accent4">
            <a:tint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Przeniesienie posiadania</a:t>
          </a:r>
        </a:p>
      </dsp:txBody>
      <dsp:txXfrm>
        <a:off x="2271701" y="2488819"/>
        <a:ext cx="1749622" cy="874811"/>
      </dsp:txXfrm>
    </dsp:sp>
    <dsp:sp modelId="{391902ED-2F7C-4B80-8B30-952390DC8439}">
      <dsp:nvSpPr>
        <dsp:cNvPr id="0" name=""/>
        <dsp:cNvSpPr/>
      </dsp:nvSpPr>
      <dsp:spPr>
        <a:xfrm>
          <a:off x="2709107" y="3731051"/>
          <a:ext cx="1749622" cy="1161583"/>
        </a:xfrm>
        <a:prstGeom prst="rect">
          <a:avLst/>
        </a:prstGeom>
        <a:solidFill>
          <a:schemeClr val="accent4">
            <a:tint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Rzeczy ruchome: początkowo Wydanie rzeczy z ręki do ręki</a:t>
          </a:r>
        </a:p>
      </dsp:txBody>
      <dsp:txXfrm>
        <a:off x="2709107" y="3731051"/>
        <a:ext cx="1749622" cy="1161583"/>
      </dsp:txXfrm>
    </dsp:sp>
    <dsp:sp modelId="{9BD18541-8056-4943-82F7-671B8D11BE24}">
      <dsp:nvSpPr>
        <dsp:cNvPr id="0" name=""/>
        <dsp:cNvSpPr/>
      </dsp:nvSpPr>
      <dsp:spPr>
        <a:xfrm>
          <a:off x="2709107" y="5260055"/>
          <a:ext cx="1749622" cy="1134919"/>
        </a:xfrm>
        <a:prstGeom prst="rect">
          <a:avLst/>
        </a:prstGeom>
        <a:solidFill>
          <a:schemeClr val="accent4">
            <a:tint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Nieruchomości: początkowo wejście na grunt i obejście go w całości</a:t>
          </a:r>
        </a:p>
      </dsp:txBody>
      <dsp:txXfrm>
        <a:off x="2709107" y="5260055"/>
        <a:ext cx="1749622" cy="1134919"/>
      </dsp:txXfrm>
    </dsp:sp>
    <dsp:sp modelId="{2167C221-20B7-4FCA-AE92-57249381B58B}">
      <dsp:nvSpPr>
        <dsp:cNvPr id="0" name=""/>
        <dsp:cNvSpPr/>
      </dsp:nvSpPr>
      <dsp:spPr>
        <a:xfrm>
          <a:off x="5447266" y="1246587"/>
          <a:ext cx="1749622" cy="874811"/>
        </a:xfrm>
        <a:prstGeom prst="rect">
          <a:avLst/>
        </a:prstGeom>
        <a:solidFill>
          <a:schemeClr val="tx1">
            <a:lumMod val="85000"/>
            <a:lumOff val="1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animus</a:t>
          </a:r>
          <a:endParaRPr lang="pl-PL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447266" y="1246587"/>
        <a:ext cx="1749622" cy="874811"/>
      </dsp:txXfrm>
    </dsp:sp>
    <dsp:sp modelId="{403B9E76-35A5-4F7C-8F42-35C73DF351BC}">
      <dsp:nvSpPr>
        <dsp:cNvPr id="0" name=""/>
        <dsp:cNvSpPr/>
      </dsp:nvSpPr>
      <dsp:spPr>
        <a:xfrm>
          <a:off x="4388745" y="2488819"/>
          <a:ext cx="1749622" cy="874811"/>
        </a:xfrm>
        <a:prstGeom prst="rect">
          <a:avLst/>
        </a:prstGeom>
        <a:solidFill>
          <a:schemeClr val="accent4">
            <a:tint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Nabycie pierwotne</a:t>
          </a:r>
        </a:p>
      </dsp:txBody>
      <dsp:txXfrm>
        <a:off x="4388745" y="2488819"/>
        <a:ext cx="1749622" cy="874811"/>
      </dsp:txXfrm>
    </dsp:sp>
    <dsp:sp modelId="{45BC4CE5-F9FF-46D3-91C6-CECF442BA063}">
      <dsp:nvSpPr>
        <dsp:cNvPr id="0" name=""/>
        <dsp:cNvSpPr/>
      </dsp:nvSpPr>
      <dsp:spPr>
        <a:xfrm>
          <a:off x="4826150" y="3731051"/>
          <a:ext cx="1749622" cy="1256526"/>
        </a:xfrm>
        <a:prstGeom prst="rect">
          <a:avLst/>
        </a:prstGeom>
        <a:solidFill>
          <a:schemeClr val="accent4">
            <a:tint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Akt fizycznego zawładnięcia rzeczą przy użyciu siły świadczył o woli</a:t>
          </a:r>
        </a:p>
      </dsp:txBody>
      <dsp:txXfrm>
        <a:off x="4826150" y="3731051"/>
        <a:ext cx="1749622" cy="1256526"/>
      </dsp:txXfrm>
    </dsp:sp>
    <dsp:sp modelId="{AC714798-FBE8-4F02-B113-E1270EF45328}">
      <dsp:nvSpPr>
        <dsp:cNvPr id="0" name=""/>
        <dsp:cNvSpPr/>
      </dsp:nvSpPr>
      <dsp:spPr>
        <a:xfrm>
          <a:off x="6505788" y="2488819"/>
          <a:ext cx="1749622" cy="874811"/>
        </a:xfrm>
        <a:prstGeom prst="rect">
          <a:avLst/>
        </a:prstGeom>
        <a:solidFill>
          <a:schemeClr val="accent4">
            <a:tint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Przeniesienie posiadania</a:t>
          </a:r>
        </a:p>
      </dsp:txBody>
      <dsp:txXfrm>
        <a:off x="6505788" y="2488819"/>
        <a:ext cx="1749622" cy="874811"/>
      </dsp:txXfrm>
    </dsp:sp>
    <dsp:sp modelId="{A132E9AA-3183-4366-996D-2BF18C37C49A}">
      <dsp:nvSpPr>
        <dsp:cNvPr id="0" name=""/>
        <dsp:cNvSpPr/>
      </dsp:nvSpPr>
      <dsp:spPr>
        <a:xfrm>
          <a:off x="6943194" y="3731051"/>
          <a:ext cx="1749622" cy="1446421"/>
        </a:xfrm>
        <a:prstGeom prst="rect">
          <a:avLst/>
        </a:prstGeom>
        <a:solidFill>
          <a:schemeClr val="accent4">
            <a:tint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 woli świadczył charakter porozumienia między stronami (causa </a:t>
          </a:r>
          <a:r>
            <a:rPr lang="pl-PL" sz="1500" b="1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possessionis</a:t>
          </a:r>
          <a:r>
            <a:rPr lang="pl-PL" sz="15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</a:p>
      </dsp:txBody>
      <dsp:txXfrm>
        <a:off x="6943194" y="3731051"/>
        <a:ext cx="1749622" cy="14464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08DB78-E625-4CAC-A1A4-F46AE98AAB71}">
      <dsp:nvSpPr>
        <dsp:cNvPr id="0" name=""/>
        <dsp:cNvSpPr/>
      </dsp:nvSpPr>
      <dsp:spPr>
        <a:xfrm>
          <a:off x="607499" y="0"/>
          <a:ext cx="6885000" cy="5904000"/>
        </a:xfrm>
        <a:prstGeom prst="rightArrow">
          <a:avLst/>
        </a:prstGeom>
        <a:solidFill>
          <a:schemeClr val="tx1">
            <a:lumMod val="95000"/>
            <a:lumOff val="5000"/>
          </a:schemeClr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2CD2A104-80F0-4667-8EA9-CA83F325E5A9}">
      <dsp:nvSpPr>
        <dsp:cNvPr id="0" name=""/>
        <dsp:cNvSpPr/>
      </dsp:nvSpPr>
      <dsp:spPr>
        <a:xfrm>
          <a:off x="1417499" y="1771200"/>
          <a:ext cx="2430000" cy="2361600"/>
        </a:xfrm>
        <a:prstGeom prst="roundRect">
          <a:avLst/>
        </a:prstGeom>
        <a:solidFill>
          <a:schemeClr val="bg1">
            <a:lumMod val="9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Wejście na grunt i obejście go w całości</a:t>
          </a:r>
        </a:p>
      </dsp:txBody>
      <dsp:txXfrm>
        <a:off x="1532783" y="1886484"/>
        <a:ext cx="2199432" cy="2131032"/>
      </dsp:txXfrm>
    </dsp:sp>
    <dsp:sp modelId="{1E4A74A4-2D92-42A5-997C-3BC41599C61F}">
      <dsp:nvSpPr>
        <dsp:cNvPr id="0" name=""/>
        <dsp:cNvSpPr/>
      </dsp:nvSpPr>
      <dsp:spPr>
        <a:xfrm>
          <a:off x="4252500" y="1771200"/>
          <a:ext cx="2430000" cy="2361600"/>
        </a:xfrm>
        <a:prstGeom prst="roundRect">
          <a:avLst/>
        </a:prstGeom>
        <a:solidFill>
          <a:schemeClr val="bg1">
            <a:lumMod val="9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Objęcie gruntu wzrokiem i wolą</a:t>
          </a:r>
        </a:p>
      </dsp:txBody>
      <dsp:txXfrm>
        <a:off x="4367784" y="1886484"/>
        <a:ext cx="2199432" cy="21310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1E30BA-6F6D-45BC-8E9F-F158C336B6F5}">
      <dsp:nvSpPr>
        <dsp:cNvPr id="0" name=""/>
        <dsp:cNvSpPr/>
      </dsp:nvSpPr>
      <dsp:spPr>
        <a:xfrm>
          <a:off x="646683" y="0"/>
          <a:ext cx="7329082" cy="6247461"/>
        </a:xfrm>
        <a:prstGeom prst="rightArrow">
          <a:avLst/>
        </a:prstGeom>
        <a:solidFill>
          <a:schemeClr val="tx1">
            <a:lumMod val="85000"/>
            <a:lumOff val="15000"/>
          </a:schemeClr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6B30C91A-F63F-4B2D-A07A-AB4DC36E9C68}">
      <dsp:nvSpPr>
        <dsp:cNvPr id="0" name=""/>
        <dsp:cNvSpPr/>
      </dsp:nvSpPr>
      <dsp:spPr>
        <a:xfrm>
          <a:off x="263" y="1874238"/>
          <a:ext cx="4177288" cy="2498984"/>
        </a:xfrm>
        <a:prstGeom prst="roundRect">
          <a:avLst/>
        </a:prstGeom>
        <a:solidFill>
          <a:schemeClr val="tx1">
            <a:lumMod val="95000"/>
            <a:lumOff val="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Objęcie rzeczy w fizyczne władanie</a:t>
          </a:r>
        </a:p>
      </dsp:txBody>
      <dsp:txXfrm>
        <a:off x="122253" y="1996228"/>
        <a:ext cx="3933308" cy="2255004"/>
      </dsp:txXfrm>
    </dsp:sp>
    <dsp:sp modelId="{A195CA16-9F05-40E9-A3B7-6218D87AF823}">
      <dsp:nvSpPr>
        <dsp:cNvPr id="0" name=""/>
        <dsp:cNvSpPr/>
      </dsp:nvSpPr>
      <dsp:spPr>
        <a:xfrm>
          <a:off x="4444898" y="1874238"/>
          <a:ext cx="4177288" cy="2498984"/>
        </a:xfrm>
        <a:prstGeom prst="roundRect">
          <a:avLst/>
        </a:prstGeom>
        <a:solidFill>
          <a:schemeClr val="tx1">
            <a:lumMod val="95000"/>
            <a:lumOff val="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70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Traditio</a:t>
          </a:r>
          <a:r>
            <a:rPr lang="pl-PL" sz="47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l-PL" sz="470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instrumenti</a:t>
          </a:r>
          <a:endParaRPr lang="pl-PL" sz="47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66888" y="1996228"/>
        <a:ext cx="3933308" cy="22550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F8E800-C5D5-4D72-995E-1EF1EE0252EB}">
      <dsp:nvSpPr>
        <dsp:cNvPr id="0" name=""/>
        <dsp:cNvSpPr/>
      </dsp:nvSpPr>
      <dsp:spPr>
        <a:xfrm>
          <a:off x="0" y="0"/>
          <a:ext cx="8100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F2F0F2-7DAA-4765-897A-DB60AC9E5E1D}">
      <dsp:nvSpPr>
        <dsp:cNvPr id="0" name=""/>
        <dsp:cNvSpPr/>
      </dsp:nvSpPr>
      <dsp:spPr>
        <a:xfrm>
          <a:off x="0" y="0"/>
          <a:ext cx="1620000" cy="590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Nabycie solo </a:t>
          </a:r>
          <a:r>
            <a:rPr lang="pl-PL" sz="3200" kern="1200" baseline="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animo</a:t>
          </a:r>
          <a:endParaRPr lang="pl-PL" sz="3200" kern="1200" baseline="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1620000" cy="5904000"/>
      </dsp:txXfrm>
    </dsp:sp>
    <dsp:sp modelId="{B7552C39-E0C4-4CFE-A0BA-812C2A3A17B9}">
      <dsp:nvSpPr>
        <dsp:cNvPr id="0" name=""/>
        <dsp:cNvSpPr/>
      </dsp:nvSpPr>
      <dsp:spPr>
        <a:xfrm>
          <a:off x="1741500" y="92249"/>
          <a:ext cx="6358500" cy="184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900" kern="1200" baseline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bez wręczania rzeczy (</a:t>
          </a:r>
          <a:r>
            <a:rPr lang="pl-PL" sz="3900" kern="1200" baseline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corpus</a:t>
          </a:r>
          <a:r>
            <a:rPr lang="pl-PL" sz="3900" kern="1200" baseline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</dsp:txBody>
      <dsp:txXfrm>
        <a:off x="1741500" y="92249"/>
        <a:ext cx="6358500" cy="1845000"/>
      </dsp:txXfrm>
    </dsp:sp>
    <dsp:sp modelId="{0829AF51-B45F-4F84-A4BB-6B4D3D363962}">
      <dsp:nvSpPr>
        <dsp:cNvPr id="0" name=""/>
        <dsp:cNvSpPr/>
      </dsp:nvSpPr>
      <dsp:spPr>
        <a:xfrm>
          <a:off x="1620000" y="1937250"/>
          <a:ext cx="6480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D56E1A-16E1-4A81-840E-6C241C18D201}">
      <dsp:nvSpPr>
        <dsp:cNvPr id="0" name=""/>
        <dsp:cNvSpPr/>
      </dsp:nvSpPr>
      <dsp:spPr>
        <a:xfrm>
          <a:off x="1741500" y="2029500"/>
          <a:ext cx="6358500" cy="184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900" kern="1200" baseline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jedynie przez zmianę dotychczasowej podstawy władania (</a:t>
          </a:r>
          <a:r>
            <a:rPr lang="pl-PL" sz="3900" kern="1200" baseline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animus</a:t>
          </a:r>
          <a:r>
            <a:rPr lang="pl-PL" sz="3900" kern="1200" baseline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</dsp:txBody>
      <dsp:txXfrm>
        <a:off x="1741500" y="2029500"/>
        <a:ext cx="6358500" cy="1845000"/>
      </dsp:txXfrm>
    </dsp:sp>
    <dsp:sp modelId="{FC826958-3084-43E6-9C4E-08BBD735CD1F}">
      <dsp:nvSpPr>
        <dsp:cNvPr id="0" name=""/>
        <dsp:cNvSpPr/>
      </dsp:nvSpPr>
      <dsp:spPr>
        <a:xfrm>
          <a:off x="1620000" y="3874500"/>
          <a:ext cx="6480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F57D65-7E06-42CB-B0CF-9DD0F93E1D77}">
      <dsp:nvSpPr>
        <dsp:cNvPr id="0" name=""/>
        <dsp:cNvSpPr/>
      </dsp:nvSpPr>
      <dsp:spPr>
        <a:xfrm>
          <a:off x="1741500" y="3966750"/>
          <a:ext cx="6358500" cy="184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900" kern="1200" baseline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zmiana na podstawie porozumienia stron</a:t>
          </a:r>
        </a:p>
      </dsp:txBody>
      <dsp:txXfrm>
        <a:off x="1741500" y="3966750"/>
        <a:ext cx="6358500" cy="1845000"/>
      </dsp:txXfrm>
    </dsp:sp>
    <dsp:sp modelId="{2F62ECE9-3738-4FFF-90A8-85128DA5EAEC}">
      <dsp:nvSpPr>
        <dsp:cNvPr id="0" name=""/>
        <dsp:cNvSpPr/>
      </dsp:nvSpPr>
      <dsp:spPr>
        <a:xfrm>
          <a:off x="1620000" y="5811750"/>
          <a:ext cx="6480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774B18-AF14-4E9A-A7E5-707BDB2BB5D2}">
      <dsp:nvSpPr>
        <dsp:cNvPr id="0" name=""/>
        <dsp:cNvSpPr/>
      </dsp:nvSpPr>
      <dsp:spPr>
        <a:xfrm>
          <a:off x="135013" y="1530168"/>
          <a:ext cx="2264913" cy="31570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Nabycie posiadania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solo </a:t>
          </a:r>
          <a:r>
            <a:rPr lang="pl-PL" sz="2000" b="1" u="none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animo</a:t>
          </a:r>
          <a:endParaRPr lang="pl-PL" sz="2000" b="1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1350" y="1596505"/>
        <a:ext cx="2132239" cy="3024366"/>
      </dsp:txXfrm>
    </dsp:sp>
    <dsp:sp modelId="{1D8190E6-B217-4097-A6B1-57047D139938}">
      <dsp:nvSpPr>
        <dsp:cNvPr id="0" name=""/>
        <dsp:cNvSpPr/>
      </dsp:nvSpPr>
      <dsp:spPr>
        <a:xfrm rot="18069863">
          <a:off x="2036533" y="2447730"/>
          <a:ext cx="1506280" cy="33014"/>
        </a:xfrm>
        <a:custGeom>
          <a:avLst/>
          <a:gdLst/>
          <a:ahLst/>
          <a:cxnLst/>
          <a:rect l="0" t="0" r="0" b="0"/>
          <a:pathLst>
            <a:path>
              <a:moveTo>
                <a:pt x="0" y="16507"/>
              </a:moveTo>
              <a:lnTo>
                <a:pt x="1506280" y="1650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b="1" u="none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52016" y="2426580"/>
        <a:ext cx="75314" cy="75314"/>
      </dsp:txXfrm>
    </dsp:sp>
    <dsp:sp modelId="{B84AEC52-5184-4BB6-B671-876B4410985E}">
      <dsp:nvSpPr>
        <dsp:cNvPr id="0" name=""/>
        <dsp:cNvSpPr/>
      </dsp:nvSpPr>
      <dsp:spPr>
        <a:xfrm>
          <a:off x="3179419" y="1253557"/>
          <a:ext cx="2264913" cy="11324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u="none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Traditio</a:t>
          </a:r>
          <a:r>
            <a:rPr lang="pl-PL" sz="20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l-PL" sz="2000" b="1" u="none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brevi</a:t>
          </a:r>
          <a:r>
            <a:rPr lang="pl-PL" sz="20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l-PL" sz="2000" b="1" u="none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manu</a:t>
          </a:r>
          <a:endParaRPr lang="pl-PL" sz="2000" b="1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12588" y="1286726"/>
        <a:ext cx="2198575" cy="1066118"/>
      </dsp:txXfrm>
    </dsp:sp>
    <dsp:sp modelId="{E4534D22-EC0C-418B-932D-133FFF1717A7}">
      <dsp:nvSpPr>
        <dsp:cNvPr id="0" name=""/>
        <dsp:cNvSpPr/>
      </dsp:nvSpPr>
      <dsp:spPr>
        <a:xfrm>
          <a:off x="5444333" y="1803278"/>
          <a:ext cx="905965" cy="33014"/>
        </a:xfrm>
        <a:custGeom>
          <a:avLst/>
          <a:gdLst/>
          <a:ahLst/>
          <a:cxnLst/>
          <a:rect l="0" t="0" r="0" b="0"/>
          <a:pathLst>
            <a:path>
              <a:moveTo>
                <a:pt x="0" y="16507"/>
              </a:moveTo>
              <a:lnTo>
                <a:pt x="905965" y="165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b="1" u="none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74666" y="1797136"/>
        <a:ext cx="45298" cy="45298"/>
      </dsp:txXfrm>
    </dsp:sp>
    <dsp:sp modelId="{86B60D94-FC2B-4B9F-B2F9-2877C7CF7927}">
      <dsp:nvSpPr>
        <dsp:cNvPr id="0" name=""/>
        <dsp:cNvSpPr/>
      </dsp:nvSpPr>
      <dsp:spPr>
        <a:xfrm>
          <a:off x="6350298" y="669951"/>
          <a:ext cx="2264913" cy="22996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przeniesienie posiadania na dzierżyciela na mocy samej umowy między stronami - dotychczasowy dzierżyciel stawał się posiadaczem</a:t>
          </a:r>
        </a:p>
      </dsp:txBody>
      <dsp:txXfrm>
        <a:off x="6416635" y="736288"/>
        <a:ext cx="2132239" cy="2166994"/>
      </dsp:txXfrm>
    </dsp:sp>
    <dsp:sp modelId="{165A2AE8-9DA9-4198-9C89-1DB6BFA01C04}">
      <dsp:nvSpPr>
        <dsp:cNvPr id="0" name=""/>
        <dsp:cNvSpPr/>
      </dsp:nvSpPr>
      <dsp:spPr>
        <a:xfrm rot="3436773">
          <a:off x="2068642" y="3698797"/>
          <a:ext cx="1442061" cy="33014"/>
        </a:xfrm>
        <a:custGeom>
          <a:avLst/>
          <a:gdLst/>
          <a:ahLst/>
          <a:cxnLst/>
          <a:rect l="0" t="0" r="0" b="0"/>
          <a:pathLst>
            <a:path>
              <a:moveTo>
                <a:pt x="0" y="16507"/>
              </a:moveTo>
              <a:lnTo>
                <a:pt x="1442061" y="1650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b="1" u="none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53621" y="3679253"/>
        <a:ext cx="72103" cy="72103"/>
      </dsp:txXfrm>
    </dsp:sp>
    <dsp:sp modelId="{5F1C1234-42F1-45F9-B759-BFB5435AAF23}">
      <dsp:nvSpPr>
        <dsp:cNvPr id="0" name=""/>
        <dsp:cNvSpPr/>
      </dsp:nvSpPr>
      <dsp:spPr>
        <a:xfrm>
          <a:off x="3179419" y="3755692"/>
          <a:ext cx="2264913" cy="11324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u="none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Constitutum</a:t>
          </a:r>
          <a:r>
            <a:rPr lang="pl-PL" sz="20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pl-PL" sz="2000" b="1" u="none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possessorium</a:t>
          </a:r>
          <a:endParaRPr lang="pl-PL" sz="2000" b="1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12588" y="3788861"/>
        <a:ext cx="2198575" cy="1066118"/>
      </dsp:txXfrm>
    </dsp:sp>
    <dsp:sp modelId="{75071ACA-4C9E-4493-8974-5BDD47204755}">
      <dsp:nvSpPr>
        <dsp:cNvPr id="0" name=""/>
        <dsp:cNvSpPr/>
      </dsp:nvSpPr>
      <dsp:spPr>
        <a:xfrm>
          <a:off x="5444333" y="4305413"/>
          <a:ext cx="905965" cy="33014"/>
        </a:xfrm>
        <a:custGeom>
          <a:avLst/>
          <a:gdLst/>
          <a:ahLst/>
          <a:cxnLst/>
          <a:rect l="0" t="0" r="0" b="0"/>
          <a:pathLst>
            <a:path>
              <a:moveTo>
                <a:pt x="0" y="16507"/>
              </a:moveTo>
              <a:lnTo>
                <a:pt x="905965" y="1650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b="1" u="none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74666" y="4299271"/>
        <a:ext cx="45298" cy="45298"/>
      </dsp:txXfrm>
    </dsp:sp>
    <dsp:sp modelId="{5BB87790-3C3F-4AAB-A17C-191395C2CEBA}">
      <dsp:nvSpPr>
        <dsp:cNvPr id="0" name=""/>
        <dsp:cNvSpPr/>
      </dsp:nvSpPr>
      <dsp:spPr>
        <a:xfrm>
          <a:off x="6350298" y="3139488"/>
          <a:ext cx="2264913" cy="23648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przeniesienie posiadania na mocy samej umowy z nabywcą, przy czym dotychczasowy posiadacz pozostaje nadal dzierżycielem, z tym że w imieniu nowego nabywcy</a:t>
          </a:r>
        </a:p>
      </dsp:txBody>
      <dsp:txXfrm>
        <a:off x="6416635" y="3205825"/>
        <a:ext cx="2132239" cy="223219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F7AE72-E65B-4462-B2A4-BAF6908946D9}">
      <dsp:nvSpPr>
        <dsp:cNvPr id="0" name=""/>
        <dsp:cNvSpPr/>
      </dsp:nvSpPr>
      <dsp:spPr>
        <a:xfrm>
          <a:off x="1430691" y="1679746"/>
          <a:ext cx="2679404" cy="1787162"/>
        </a:xfrm>
        <a:prstGeom prst="rect">
          <a:avLst/>
        </a:prstGeom>
        <a:gradFill rotWithShape="0">
          <a:gsLst>
            <a:gs pos="0">
              <a:schemeClr val="bg1">
                <a:lumMod val="50000"/>
              </a:schemeClr>
            </a:gs>
            <a:gs pos="13000">
              <a:schemeClr val="tx1">
                <a:lumMod val="75000"/>
                <a:lumOff val="25000"/>
              </a:schemeClr>
            </a:gs>
            <a:gs pos="100000">
              <a:schemeClr val="bg1">
                <a:lumMod val="9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Początkowo niemożliwe, oprócz nabycia przez prokuratora w interesie właściciela i opiekuna w interesie dzieci</a:t>
          </a:r>
        </a:p>
      </dsp:txBody>
      <dsp:txXfrm>
        <a:off x="1859395" y="1679746"/>
        <a:ext cx="2250699" cy="1787162"/>
      </dsp:txXfrm>
    </dsp:sp>
    <dsp:sp modelId="{B391E7F1-7F7F-4532-980C-526FBC48BEA4}">
      <dsp:nvSpPr>
        <dsp:cNvPr id="0" name=""/>
        <dsp:cNvSpPr/>
      </dsp:nvSpPr>
      <dsp:spPr>
        <a:xfrm>
          <a:off x="1430691" y="3466908"/>
          <a:ext cx="2679404" cy="1787162"/>
        </a:xfrm>
        <a:prstGeom prst="rect">
          <a:avLst/>
        </a:prstGeom>
        <a:gradFill rotWithShape="0">
          <a:gsLst>
            <a:gs pos="0">
              <a:schemeClr val="bg1">
                <a:lumMod val="50000"/>
              </a:schemeClr>
            </a:gs>
            <a:gs pos="13000">
              <a:schemeClr val="tx1">
                <a:lumMod val="75000"/>
                <a:lumOff val="25000"/>
              </a:schemeClr>
            </a:gs>
            <a:gs pos="100000">
              <a:schemeClr val="bg1">
                <a:lumMod val="9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Justynian dopuścił bez przeszkód</a:t>
          </a:r>
        </a:p>
      </dsp:txBody>
      <dsp:txXfrm>
        <a:off x="1859395" y="3466908"/>
        <a:ext cx="2250699" cy="1787162"/>
      </dsp:txXfrm>
    </dsp:sp>
    <dsp:sp modelId="{D543E055-5FEE-4F7C-800E-B2D9E7527958}">
      <dsp:nvSpPr>
        <dsp:cNvPr id="0" name=""/>
        <dsp:cNvSpPr/>
      </dsp:nvSpPr>
      <dsp:spPr>
        <a:xfrm>
          <a:off x="1675" y="965238"/>
          <a:ext cx="1786269" cy="1786269"/>
        </a:xfrm>
        <a:prstGeom prst="ellipse">
          <a:avLst/>
        </a:prstGeom>
        <a:gradFill rotWithShape="0">
          <a:gsLst>
            <a:gs pos="0">
              <a:schemeClr val="bg1">
                <a:lumMod val="50000"/>
              </a:schemeClr>
            </a:gs>
            <a:gs pos="13000">
              <a:schemeClr val="tx1">
                <a:lumMod val="75000"/>
                <a:lumOff val="25000"/>
              </a:schemeClr>
            </a:gs>
            <a:gs pos="100000">
              <a:schemeClr val="bg1">
                <a:lumMod val="9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Osoby wolne i niepodległe władzy</a:t>
          </a:r>
        </a:p>
      </dsp:txBody>
      <dsp:txXfrm>
        <a:off x="263268" y="1226831"/>
        <a:ext cx="1263083" cy="1263083"/>
      </dsp:txXfrm>
    </dsp:sp>
    <dsp:sp modelId="{F2AF95CC-1FCB-47D6-BB12-AE7151686CB1}">
      <dsp:nvSpPr>
        <dsp:cNvPr id="0" name=""/>
        <dsp:cNvSpPr/>
      </dsp:nvSpPr>
      <dsp:spPr>
        <a:xfrm>
          <a:off x="5896365" y="1679746"/>
          <a:ext cx="2679404" cy="1787162"/>
        </a:xfrm>
        <a:prstGeom prst="rect">
          <a:avLst/>
        </a:prstGeom>
        <a:gradFill rotWithShape="0">
          <a:gsLst>
            <a:gs pos="0">
              <a:schemeClr val="bg1">
                <a:lumMod val="50000"/>
              </a:schemeClr>
            </a:gs>
            <a:gs pos="13000">
              <a:schemeClr val="tx1">
                <a:lumMod val="75000"/>
                <a:lumOff val="25000"/>
              </a:schemeClr>
            </a:gs>
            <a:gs pos="100000">
              <a:schemeClr val="bg1">
                <a:lumMod val="9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Za pośrednictwem osób podległych władzy (wolnych i niewolników) możliwe nabycie posiadania rzeczy do </a:t>
          </a:r>
          <a:r>
            <a:rPr lang="pl-PL" sz="16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peculium</a:t>
          </a:r>
          <a:endParaRPr lang="pl-PL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25069" y="1679746"/>
        <a:ext cx="2250699" cy="1787162"/>
      </dsp:txXfrm>
    </dsp:sp>
    <dsp:sp modelId="{A4C0BAB6-6704-406E-B337-BF5B08416C7C}">
      <dsp:nvSpPr>
        <dsp:cNvPr id="0" name=""/>
        <dsp:cNvSpPr/>
      </dsp:nvSpPr>
      <dsp:spPr>
        <a:xfrm>
          <a:off x="5896365" y="3466908"/>
          <a:ext cx="2679404" cy="1787162"/>
        </a:xfrm>
        <a:prstGeom prst="rect">
          <a:avLst/>
        </a:prstGeom>
        <a:gradFill rotWithShape="0">
          <a:gsLst>
            <a:gs pos="0">
              <a:schemeClr val="bg1">
                <a:lumMod val="50000"/>
              </a:schemeClr>
            </a:gs>
            <a:gs pos="13000">
              <a:schemeClr val="tx1">
                <a:lumMod val="75000"/>
                <a:lumOff val="25000"/>
              </a:schemeClr>
            </a:gs>
            <a:gs pos="100000">
              <a:schemeClr val="bg1">
                <a:lumMod val="9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Właściciel stawał się posiadaczem </a:t>
          </a:r>
          <a:r>
            <a:rPr lang="pl-PL" sz="16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corpore</a:t>
          </a:r>
          <a:r>
            <a:rPr lang="pl-PL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et </a:t>
          </a:r>
          <a:r>
            <a:rPr lang="pl-PL" sz="16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animo</a:t>
          </a:r>
          <a:r>
            <a:rPr lang="pl-PL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nawet gdy niewolnik nabył rzecz bez jego wiedzy, chyba że rzecz nabyta w drodze przestępstwa</a:t>
          </a:r>
        </a:p>
      </dsp:txBody>
      <dsp:txXfrm>
        <a:off x="6325069" y="3466908"/>
        <a:ext cx="2250699" cy="1787162"/>
      </dsp:txXfrm>
    </dsp:sp>
    <dsp:sp modelId="{967CA4CF-F8BD-4EC9-B5CA-8D349ADF89A0}">
      <dsp:nvSpPr>
        <dsp:cNvPr id="0" name=""/>
        <dsp:cNvSpPr/>
      </dsp:nvSpPr>
      <dsp:spPr>
        <a:xfrm>
          <a:off x="4467349" y="965238"/>
          <a:ext cx="1786269" cy="1786269"/>
        </a:xfrm>
        <a:prstGeom prst="ellipse">
          <a:avLst/>
        </a:prstGeom>
        <a:gradFill rotWithShape="0">
          <a:gsLst>
            <a:gs pos="0">
              <a:schemeClr val="bg1">
                <a:lumMod val="50000"/>
              </a:schemeClr>
            </a:gs>
            <a:gs pos="13000">
              <a:schemeClr val="tx1">
                <a:lumMod val="75000"/>
                <a:lumOff val="25000"/>
              </a:schemeClr>
            </a:gs>
            <a:gs pos="100000">
              <a:schemeClr val="bg1">
                <a:lumMod val="9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Osoby podległe władzy</a:t>
          </a:r>
        </a:p>
      </dsp:txBody>
      <dsp:txXfrm>
        <a:off x="4728942" y="1226831"/>
        <a:ext cx="1263083" cy="12630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30CD1-E7FD-4F14-8FBE-F3381642E3EF}" type="datetimeFigureOut">
              <a:rPr lang="pl-PL" smtClean="0"/>
              <a:t>18.03.2021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/>
              <a:t>Copyright: Dobromiła Nowicka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90A5EE-2FC7-490E-B180-E79A157957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903713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DBB4C2-3754-46D6-8F8E-8D64E1530B2D}" type="datetimeFigureOut">
              <a:rPr lang="pl-PL" smtClean="0"/>
              <a:t>18.03.2021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/>
              <a:t>Copyright: Dobromiła Nowicka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0156A6-D1CD-43B9-8AE2-6BE452912E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016522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Copyright: Dobromiła Nowicka</a:t>
            </a:r>
          </a:p>
        </p:txBody>
      </p:sp>
    </p:spTree>
    <p:extLst>
      <p:ext uri="{BB962C8B-B14F-4D97-AF65-F5344CB8AC3E}">
        <p14:creationId xmlns:p14="http://schemas.microsoft.com/office/powerpoint/2010/main" val="3007195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1" y="2130427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1001-042D-4B81-A6E9-756E7BFC05C6}" type="datetime1">
              <a:rPr lang="pl-PL" smtClean="0"/>
              <a:t>18.03.2021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662D-4035-4B48-BD85-A0EEA48A0F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7395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A13C-44E3-406A-8DFF-A3195D30FF72}" type="datetime1">
              <a:rPr lang="pl-PL" smtClean="0"/>
              <a:t>18.03.2021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662D-4035-4B48-BD85-A0EEA48A0F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701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9E5E0-DB0B-4E19-B552-20094CDE49B2}" type="datetime1">
              <a:rPr lang="pl-PL" smtClean="0"/>
              <a:t>18.03.2021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662D-4035-4B48-BD85-A0EEA48A0F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251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87B3-428C-4BDD-920F-CF5D7FE19E8A}" type="datetime1">
              <a:rPr lang="pl-PL" smtClean="0"/>
              <a:t>18.03.2021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662D-4035-4B48-BD85-A0EEA48A0F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7527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4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4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EE167-DCDB-499D-B9C9-4604AE934DFA}" type="datetime1">
              <a:rPr lang="pl-PL" smtClean="0"/>
              <a:t>18.03.2021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662D-4035-4B48-BD85-A0EEA48A0F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3924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1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B0C40-6C64-41A3-A5DF-A8B786927DBC}" type="datetime1">
              <a:rPr lang="pl-PL" smtClean="0"/>
              <a:t>18.03.2021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662D-4035-4B48-BD85-A0EEA48A0F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7760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7" indent="0">
              <a:buNone/>
              <a:defRPr sz="1800" b="1"/>
            </a:lvl3pPr>
            <a:lvl4pPr marL="1371460" indent="0">
              <a:buNone/>
              <a:defRPr sz="1600" b="1"/>
            </a:lvl4pPr>
            <a:lvl5pPr marL="1828613" indent="0">
              <a:buNone/>
              <a:defRPr sz="1600" b="1"/>
            </a:lvl5pPr>
            <a:lvl6pPr marL="2285766" indent="0">
              <a:buNone/>
              <a:defRPr sz="1600" b="1"/>
            </a:lvl6pPr>
            <a:lvl7pPr marL="2742920" indent="0">
              <a:buNone/>
              <a:defRPr sz="1600" b="1"/>
            </a:lvl7pPr>
            <a:lvl8pPr marL="3200073" indent="0">
              <a:buNone/>
              <a:defRPr sz="1600" b="1"/>
            </a:lvl8pPr>
            <a:lvl9pPr marL="3657226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8" y="1535114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7" indent="0">
              <a:buNone/>
              <a:defRPr sz="1800" b="1"/>
            </a:lvl3pPr>
            <a:lvl4pPr marL="1371460" indent="0">
              <a:buNone/>
              <a:defRPr sz="1600" b="1"/>
            </a:lvl4pPr>
            <a:lvl5pPr marL="1828613" indent="0">
              <a:buNone/>
              <a:defRPr sz="1600" b="1"/>
            </a:lvl5pPr>
            <a:lvl6pPr marL="2285766" indent="0">
              <a:buNone/>
              <a:defRPr sz="1600" b="1"/>
            </a:lvl6pPr>
            <a:lvl7pPr marL="2742920" indent="0">
              <a:buNone/>
              <a:defRPr sz="1600" b="1"/>
            </a:lvl7pPr>
            <a:lvl8pPr marL="3200073" indent="0">
              <a:buNone/>
              <a:defRPr sz="1600" b="1"/>
            </a:lvl8pPr>
            <a:lvl9pPr marL="3657226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8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C6489-3319-4C32-BCA0-8C020084F135}" type="datetime1">
              <a:rPr lang="pl-PL" smtClean="0"/>
              <a:t>18.03.2021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662D-4035-4B48-BD85-A0EEA48A0F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8994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AE80-CB73-4482-A2A4-72FF4CABF44F}" type="datetime1">
              <a:rPr lang="pl-PL" smtClean="0"/>
              <a:t>18.03.2021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662D-4035-4B48-BD85-A0EEA48A0F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4243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A06CC-47BC-4209-96AB-780B5C3118CA}" type="datetime1">
              <a:rPr lang="pl-PL" smtClean="0"/>
              <a:t>18.03.2021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662D-4035-4B48-BD85-A0EEA48A0F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603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2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7" indent="0">
              <a:buNone/>
              <a:defRPr sz="1000"/>
            </a:lvl3pPr>
            <a:lvl4pPr marL="1371460" indent="0">
              <a:buNone/>
              <a:defRPr sz="900"/>
            </a:lvl4pPr>
            <a:lvl5pPr marL="1828613" indent="0">
              <a:buNone/>
              <a:defRPr sz="900"/>
            </a:lvl5pPr>
            <a:lvl6pPr marL="2285766" indent="0">
              <a:buNone/>
              <a:defRPr sz="900"/>
            </a:lvl6pPr>
            <a:lvl7pPr marL="2742920" indent="0">
              <a:buNone/>
              <a:defRPr sz="900"/>
            </a:lvl7pPr>
            <a:lvl8pPr marL="3200073" indent="0">
              <a:buNone/>
              <a:defRPr sz="900"/>
            </a:lvl8pPr>
            <a:lvl9pPr marL="3657226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07F9-533C-4A9A-B812-4B829186D60B}" type="datetime1">
              <a:rPr lang="pl-PL" smtClean="0"/>
              <a:t>18.03.2021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662D-4035-4B48-BD85-A0EEA48A0F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867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300"/>
            </a:lvl1pPr>
            <a:lvl2pPr marL="457153" indent="0">
              <a:buNone/>
              <a:defRPr sz="2800"/>
            </a:lvl2pPr>
            <a:lvl3pPr marL="914307" indent="0">
              <a:buNone/>
              <a:defRPr sz="2400"/>
            </a:lvl3pPr>
            <a:lvl4pPr marL="1371460" indent="0">
              <a:buNone/>
              <a:defRPr sz="2000"/>
            </a:lvl4pPr>
            <a:lvl5pPr marL="1828613" indent="0">
              <a:buNone/>
              <a:defRPr sz="2000"/>
            </a:lvl5pPr>
            <a:lvl6pPr marL="2285766" indent="0">
              <a:buNone/>
              <a:defRPr sz="2000"/>
            </a:lvl6pPr>
            <a:lvl7pPr marL="2742920" indent="0">
              <a:buNone/>
              <a:defRPr sz="2000"/>
            </a:lvl7pPr>
            <a:lvl8pPr marL="3200073" indent="0">
              <a:buNone/>
              <a:defRPr sz="2000"/>
            </a:lvl8pPr>
            <a:lvl9pPr marL="3657226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7" indent="0">
              <a:buNone/>
              <a:defRPr sz="1000"/>
            </a:lvl3pPr>
            <a:lvl4pPr marL="1371460" indent="0">
              <a:buNone/>
              <a:defRPr sz="900"/>
            </a:lvl4pPr>
            <a:lvl5pPr marL="1828613" indent="0">
              <a:buNone/>
              <a:defRPr sz="900"/>
            </a:lvl5pPr>
            <a:lvl6pPr marL="2285766" indent="0">
              <a:buNone/>
              <a:defRPr sz="900"/>
            </a:lvl6pPr>
            <a:lvl7pPr marL="2742920" indent="0">
              <a:buNone/>
              <a:defRPr sz="900"/>
            </a:lvl7pPr>
            <a:lvl8pPr marL="3200073" indent="0">
              <a:buNone/>
              <a:defRPr sz="900"/>
            </a:lvl8pPr>
            <a:lvl9pPr marL="3657226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E7B1-FAA5-4234-A8B6-AECF4417CEC1}" type="datetime1">
              <a:rPr lang="pl-PL" smtClean="0"/>
              <a:t>18.03.2021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662D-4035-4B48-BD85-A0EEA48A0F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212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1" y="274640"/>
            <a:ext cx="8229600" cy="1143000"/>
          </a:xfrm>
          <a:prstGeom prst="rect">
            <a:avLst/>
          </a:prstGeom>
        </p:spPr>
        <p:txBody>
          <a:bodyPr vert="horz" lIns="91430" tIns="45716" rIns="91430" bIns="45716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1" y="1600202"/>
            <a:ext cx="8229600" cy="4525963"/>
          </a:xfrm>
          <a:prstGeom prst="rect">
            <a:avLst/>
          </a:prstGeom>
        </p:spPr>
        <p:txBody>
          <a:bodyPr vert="horz" lIns="91430" tIns="45716" rIns="91430" bIns="45716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30" tIns="45716" rIns="91430" bIns="4571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5A153-C5EA-451B-8D91-2C20793F7D63}" type="datetime1">
              <a:rPr lang="pl-PL" smtClean="0"/>
              <a:t>18.03.2021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 vert="horz" lIns="91430" tIns="45716" rIns="91430" bIns="4571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30" tIns="45716" rIns="91430" bIns="4571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3662D-4035-4B48-BD85-A0EEA48A0F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1601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ctr" defTabSz="91430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5" indent="-342865" algn="l" defTabSz="914307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4" indent="-285720" algn="l" defTabSz="91430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4" indent="-228577" algn="l" defTabSz="91430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7" indent="-228577" algn="l" defTabSz="91430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0" indent="-228577" algn="l" defTabSz="91430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3" indent="-228577" algn="l" defTabSz="91430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7" indent="-228577" algn="l" defTabSz="91430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0" indent="-228577" algn="l" defTabSz="91430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03" indent="-228577" algn="l" defTabSz="91430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7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0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3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6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0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3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6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91580" y="593685"/>
            <a:ext cx="8134847" cy="5904000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45000">
                <a:schemeClr val="bg1">
                  <a:lumMod val="65000"/>
                </a:schemeClr>
              </a:gs>
              <a:gs pos="70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Zwój poziomy 5"/>
          <p:cNvSpPr/>
          <p:nvPr/>
        </p:nvSpPr>
        <p:spPr>
          <a:xfrm>
            <a:off x="2226210" y="1763815"/>
            <a:ext cx="5265585" cy="2070230"/>
          </a:xfrm>
          <a:prstGeom prst="horizontalScroll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scene3d>
            <a:camera prst="orthographicFront"/>
            <a:lightRig rig="threePt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Nabycie posiadania</a:t>
            </a:r>
          </a:p>
        </p:txBody>
      </p:sp>
    </p:spTree>
    <p:extLst>
      <p:ext uri="{BB962C8B-B14F-4D97-AF65-F5344CB8AC3E}">
        <p14:creationId xmlns:p14="http://schemas.microsoft.com/office/powerpoint/2010/main" val="951673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20992" y="954000"/>
            <a:ext cx="8134847" cy="5904000"/>
          </a:xfrm>
          <a:prstGeom prst="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138529551"/>
              </p:ext>
            </p:extLst>
          </p:nvPr>
        </p:nvGraphicFramePr>
        <p:xfrm>
          <a:off x="566555" y="638690"/>
          <a:ext cx="8577445" cy="6219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rostokąt 3"/>
          <p:cNvSpPr/>
          <p:nvPr/>
        </p:nvSpPr>
        <p:spPr>
          <a:xfrm>
            <a:off x="2365612" y="728700"/>
            <a:ext cx="5445605" cy="49505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Nabycie posiadania przez inne osoby</a:t>
            </a:r>
          </a:p>
        </p:txBody>
      </p:sp>
    </p:spTree>
    <p:extLst>
      <p:ext uri="{BB962C8B-B14F-4D97-AF65-F5344CB8AC3E}">
        <p14:creationId xmlns:p14="http://schemas.microsoft.com/office/powerpoint/2010/main" val="2077189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504576" y="765360"/>
            <a:ext cx="8134847" cy="590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Elipsa 1"/>
          <p:cNvSpPr/>
          <p:nvPr/>
        </p:nvSpPr>
        <p:spPr>
          <a:xfrm>
            <a:off x="1791527" y="1553507"/>
            <a:ext cx="5670630" cy="945105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Nabycie posiadania</a:t>
            </a:r>
          </a:p>
        </p:txBody>
      </p:sp>
      <p:sp>
        <p:nvSpPr>
          <p:cNvPr id="3" name="Prostokąt 2"/>
          <p:cNvSpPr/>
          <p:nvPr/>
        </p:nvSpPr>
        <p:spPr>
          <a:xfrm>
            <a:off x="1466654" y="3163142"/>
            <a:ext cx="5985665" cy="94510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Paulus, D. 41,2,3,1: „Nabywamy zaś posiadanie przez fizyczne zawładnięcie [rzeczy] i zamiar posiadania, nie zaś przez samo zawładnięcie czy przez sam zamiar”</a:t>
            </a:r>
          </a:p>
        </p:txBody>
      </p:sp>
      <p:sp>
        <p:nvSpPr>
          <p:cNvPr id="4" name="Prostokąt 3"/>
          <p:cNvSpPr/>
          <p:nvPr/>
        </p:nvSpPr>
        <p:spPr>
          <a:xfrm>
            <a:off x="1466655" y="4339146"/>
            <a:ext cx="5985665" cy="1125125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Paulus, </a:t>
            </a:r>
            <a:r>
              <a:rPr lang="pl-PL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Sententiae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5,2,1: „Posiadanie nabywamy (…) zawsze przez nasz zamiar, przez zawładnięcie zaś albo nasze, albo innej osoby.”</a:t>
            </a:r>
          </a:p>
        </p:txBody>
      </p:sp>
      <p:sp>
        <p:nvSpPr>
          <p:cNvPr id="5" name="Prostokąt 4"/>
          <p:cNvSpPr/>
          <p:nvPr/>
        </p:nvSpPr>
        <p:spPr>
          <a:xfrm>
            <a:off x="1466655" y="5642590"/>
            <a:ext cx="5985665" cy="945105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45000">
                <a:schemeClr val="bg1">
                  <a:lumMod val="65000"/>
                </a:schemeClr>
              </a:gs>
              <a:gs pos="70000">
                <a:schemeClr val="bg1">
                  <a:lumMod val="6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path path="circle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Paulus, D. 41,2,3,3: „</a:t>
            </a:r>
            <a:r>
              <a:rPr lang="pl-PL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Neratius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pl-PL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Proculus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[są zdania], że nie możemy nabyć posiadania przez sam zamiar, jeżeli nie poprzedza go naturalne [faktyczne] władanie rzeczą.”</a:t>
            </a:r>
          </a:p>
        </p:txBody>
      </p:sp>
    </p:spTree>
    <p:extLst>
      <p:ext uri="{BB962C8B-B14F-4D97-AF65-F5344CB8AC3E}">
        <p14:creationId xmlns:p14="http://schemas.microsoft.com/office/powerpoint/2010/main" val="2053688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41277098"/>
              </p:ext>
            </p:extLst>
          </p:nvPr>
        </p:nvGraphicFramePr>
        <p:xfrm>
          <a:off x="148262" y="323655"/>
          <a:ext cx="8847475" cy="6399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667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771246" y="773705"/>
            <a:ext cx="8134847" cy="590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Objaśnienie ze strzałką w dół 1"/>
          <p:cNvSpPr/>
          <p:nvPr/>
        </p:nvSpPr>
        <p:spPr>
          <a:xfrm>
            <a:off x="1961710" y="1583795"/>
            <a:ext cx="6390710" cy="1305145"/>
          </a:xfrm>
          <a:prstGeom prst="downArrowCallou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Zmiany w zakresie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corpus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przy nabyciu posiadania</a:t>
            </a:r>
          </a:p>
        </p:txBody>
      </p:sp>
      <p:sp>
        <p:nvSpPr>
          <p:cNvPr id="3" name="Prostokąt 2"/>
          <p:cNvSpPr/>
          <p:nvPr/>
        </p:nvSpPr>
        <p:spPr>
          <a:xfrm>
            <a:off x="2141730" y="3158970"/>
            <a:ext cx="6120680" cy="162018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Paulus. D. 41,2,1,21: „Nie jest zaś konieczne dla nabycia fizyczne zawładniecie rzeczą czy dotknięcie jej, lecz wystarczy samo objęcie jej wzrokiem i wolą, co dotyczy zwłaszcza tych rzeczy, które z powodu wielkiego ciężaru nie mogą być poruszone, jak na przykład kolumny, które uważa się za wydane, jeżeli porozumienie nastąpiło w ich pobliżu.”</a:t>
            </a:r>
          </a:p>
        </p:txBody>
      </p:sp>
      <p:sp>
        <p:nvSpPr>
          <p:cNvPr id="4" name="Prostokąt 3"/>
          <p:cNvSpPr/>
          <p:nvPr/>
        </p:nvSpPr>
        <p:spPr>
          <a:xfrm>
            <a:off x="2155495" y="5004175"/>
            <a:ext cx="6120680" cy="153017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Papinianus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D. 18,1,74: „Uważa się, ze posiadanie towarów znajdujących się w magazynach zostało przeniesione przez samo wydanie kluczy, jeśli zostały one wydane w pobliżu magazynów (…)”</a:t>
            </a:r>
          </a:p>
        </p:txBody>
      </p:sp>
    </p:spTree>
    <p:extLst>
      <p:ext uri="{BB962C8B-B14F-4D97-AF65-F5344CB8AC3E}">
        <p14:creationId xmlns:p14="http://schemas.microsoft.com/office/powerpoint/2010/main" val="327067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020992" y="954000"/>
            <a:ext cx="8134847" cy="5904000"/>
          </a:xfrm>
          <a:prstGeom prst="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199416763"/>
              </p:ext>
            </p:extLst>
          </p:nvPr>
        </p:nvGraphicFramePr>
        <p:xfrm>
          <a:off x="1044000" y="955203"/>
          <a:ext cx="8100000" cy="590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0012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020992" y="954000"/>
            <a:ext cx="8134847" cy="5904000"/>
          </a:xfrm>
          <a:prstGeom prst="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765722634"/>
              </p:ext>
            </p:extLst>
          </p:nvPr>
        </p:nvGraphicFramePr>
        <p:xfrm>
          <a:off x="521550" y="638690"/>
          <a:ext cx="8622450" cy="6247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7190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1020992" y="954000"/>
            <a:ext cx="8134847" cy="5904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45000">
                <a:schemeClr val="tx1">
                  <a:lumMod val="50000"/>
                  <a:lumOff val="50000"/>
                </a:schemeClr>
              </a:gs>
              <a:gs pos="70000">
                <a:schemeClr val="tx1">
                  <a:lumMod val="75000"/>
                  <a:lumOff val="2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Objaśnienie ze strzałką w dół 1"/>
          <p:cNvSpPr/>
          <p:nvPr/>
        </p:nvSpPr>
        <p:spPr>
          <a:xfrm>
            <a:off x="2154281" y="1088878"/>
            <a:ext cx="6075675" cy="945105"/>
          </a:xfrm>
          <a:prstGeom prst="downArrowCallou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Nabycie wyjątkowe solo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animo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2141730" y="2168860"/>
            <a:ext cx="6083805" cy="198021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Gaius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D. 41,2,9,5: „Niekiedy nawet sama wola, bez wydania rzeczy, wystarczy do przeniesienia posiadania, jeżeli na przykład rzecz, której ci użyczyłem lub wynająłem albo którą oddałem ci na przechowanie, później ci sprzedam: chociaż nie wręczyłem ci rzeczy tego tytułu, to jednak dlatego, ze godzę się, aby była ona odtąd u ciebie na podstawie kupna, czynię ją twoją.”</a:t>
            </a:r>
          </a:p>
        </p:txBody>
      </p:sp>
      <p:sp>
        <p:nvSpPr>
          <p:cNvPr id="4" name="Prostokąt 3"/>
          <p:cNvSpPr/>
          <p:nvPr/>
        </p:nvSpPr>
        <p:spPr>
          <a:xfrm>
            <a:off x="2154281" y="4401469"/>
            <a:ext cx="6075675" cy="130514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Celsus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D. 41,2,18 pr.: „To, co posiadam w swoim imieniu, mogę również posiadać w imieniu cudzym: nie zmieniam bowiem wówczas podstawy mego posiadania, lecz przestaję posiadać, a innego z moją pomocą czynię posiadaczem. (…)”</a:t>
            </a:r>
          </a:p>
        </p:txBody>
      </p:sp>
      <p:sp>
        <p:nvSpPr>
          <p:cNvPr id="5" name="Prostokąt 4"/>
          <p:cNvSpPr/>
          <p:nvPr/>
        </p:nvSpPr>
        <p:spPr>
          <a:xfrm>
            <a:off x="2149860" y="6039290"/>
            <a:ext cx="6075675" cy="63007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Paulus, D. 41,2,3,19: „O tym także pouczali starzy prawnicy, że nikt nie może sam zmienić podstawy swego posiadania.”</a:t>
            </a:r>
          </a:p>
        </p:txBody>
      </p:sp>
    </p:spTree>
    <p:extLst>
      <p:ext uri="{BB962C8B-B14F-4D97-AF65-F5344CB8AC3E}">
        <p14:creationId xmlns:p14="http://schemas.microsoft.com/office/powerpoint/2010/main" val="2467331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020992" y="954000"/>
            <a:ext cx="8134847" cy="5904000"/>
          </a:xfrm>
          <a:prstGeom prst="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458792177"/>
              </p:ext>
            </p:extLst>
          </p:nvPr>
        </p:nvGraphicFramePr>
        <p:xfrm>
          <a:off x="1044000" y="972224"/>
          <a:ext cx="8100000" cy="590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4380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020992" y="954000"/>
            <a:ext cx="8134847" cy="5904000"/>
          </a:xfrm>
          <a:prstGeom prst="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469042031"/>
              </p:ext>
            </p:extLst>
          </p:nvPr>
        </p:nvGraphicFramePr>
        <p:xfrm>
          <a:off x="521550" y="683695"/>
          <a:ext cx="8623753" cy="61743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629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1351</TotalTime>
  <Words>572</Words>
  <Application>Microsoft Office PowerPoint</Application>
  <PresentationFormat>Rzutnik</PresentationFormat>
  <Paragraphs>47</Paragraphs>
  <Slides>10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Miłka</dc:creator>
  <cp:lastModifiedBy>gregor clegane</cp:lastModifiedBy>
  <cp:revision>153</cp:revision>
  <dcterms:created xsi:type="dcterms:W3CDTF">2013-02-04T11:03:33Z</dcterms:created>
  <dcterms:modified xsi:type="dcterms:W3CDTF">2021-03-18T13:52:11Z</dcterms:modified>
</cp:coreProperties>
</file>