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80" r:id="rId1"/>
  </p:sldMasterIdLst>
  <p:sldIdLst>
    <p:sldId id="256" r:id="rId2"/>
    <p:sldId id="257" r:id="rId3"/>
    <p:sldId id="258" r:id="rId4"/>
    <p:sldId id="260" r:id="rId5"/>
    <p:sldId id="289" r:id="rId6"/>
    <p:sldId id="261" r:id="rId7"/>
    <p:sldId id="262" r:id="rId8"/>
    <p:sldId id="291" r:id="rId9"/>
    <p:sldId id="292" r:id="rId10"/>
    <p:sldId id="293" r:id="rId11"/>
    <p:sldId id="294" r:id="rId12"/>
    <p:sldId id="295" r:id="rId13"/>
    <p:sldId id="299" r:id="rId14"/>
    <p:sldId id="300" r:id="rId15"/>
    <p:sldId id="290" r:id="rId16"/>
    <p:sldId id="259" r:id="rId17"/>
    <p:sldId id="269" r:id="rId18"/>
    <p:sldId id="301" r:id="rId19"/>
    <p:sldId id="264" r:id="rId20"/>
    <p:sldId id="265" r:id="rId21"/>
    <p:sldId id="266" r:id="rId22"/>
    <p:sldId id="302" r:id="rId23"/>
    <p:sldId id="268" r:id="rId24"/>
    <p:sldId id="303" r:id="rId25"/>
    <p:sldId id="304" r:id="rId26"/>
    <p:sldId id="305" r:id="rId27"/>
    <p:sldId id="306" r:id="rId28"/>
    <p:sldId id="307" r:id="rId29"/>
    <p:sldId id="267" r:id="rId30"/>
    <p:sldId id="271" r:id="rId31"/>
    <p:sldId id="272" r:id="rId32"/>
    <p:sldId id="273" r:id="rId33"/>
    <p:sldId id="296" r:id="rId34"/>
    <p:sldId id="274" r:id="rId35"/>
    <p:sldId id="275" r:id="rId36"/>
    <p:sldId id="311" r:id="rId37"/>
    <p:sldId id="276" r:id="rId38"/>
    <p:sldId id="313" r:id="rId39"/>
    <p:sldId id="314" r:id="rId40"/>
    <p:sldId id="308" r:id="rId41"/>
    <p:sldId id="277" r:id="rId42"/>
    <p:sldId id="279" r:id="rId43"/>
    <p:sldId id="278" r:id="rId44"/>
    <p:sldId id="286" r:id="rId45"/>
    <p:sldId id="287" r:id="rId46"/>
    <p:sldId id="288" r:id="rId47"/>
    <p:sldId id="315" r:id="rId48"/>
    <p:sldId id="316" r:id="rId49"/>
    <p:sldId id="281" r:id="rId50"/>
    <p:sldId id="317" r:id="rId51"/>
    <p:sldId id="285" r:id="rId52"/>
    <p:sldId id="318" r:id="rId53"/>
    <p:sldId id="282" r:id="rId54"/>
    <p:sldId id="319" r:id="rId55"/>
    <p:sldId id="284" r:id="rId56"/>
    <p:sldId id="320" r:id="rId57"/>
    <p:sldId id="309" r:id="rId58"/>
    <p:sldId id="321" r:id="rId59"/>
    <p:sldId id="324" r:id="rId60"/>
    <p:sldId id="322" r:id="rId61"/>
    <p:sldId id="323" r:id="rId6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kcja domyślna" id="{F0DB6DCE-208F-403B-A9B4-8FD33294A739}">
          <p14:sldIdLst>
            <p14:sldId id="256"/>
            <p14:sldId id="257"/>
            <p14:sldId id="258"/>
            <p14:sldId id="260"/>
            <p14:sldId id="289"/>
            <p14:sldId id="261"/>
            <p14:sldId id="262"/>
            <p14:sldId id="291"/>
            <p14:sldId id="292"/>
            <p14:sldId id="293"/>
            <p14:sldId id="294"/>
            <p14:sldId id="295"/>
            <p14:sldId id="299"/>
            <p14:sldId id="300"/>
            <p14:sldId id="290"/>
            <p14:sldId id="259"/>
            <p14:sldId id="269"/>
            <p14:sldId id="301"/>
            <p14:sldId id="264"/>
            <p14:sldId id="265"/>
            <p14:sldId id="266"/>
            <p14:sldId id="302"/>
            <p14:sldId id="268"/>
            <p14:sldId id="303"/>
            <p14:sldId id="304"/>
            <p14:sldId id="305"/>
            <p14:sldId id="306"/>
            <p14:sldId id="307"/>
            <p14:sldId id="267"/>
            <p14:sldId id="271"/>
            <p14:sldId id="272"/>
            <p14:sldId id="273"/>
            <p14:sldId id="296"/>
            <p14:sldId id="274"/>
            <p14:sldId id="275"/>
            <p14:sldId id="311"/>
            <p14:sldId id="276"/>
            <p14:sldId id="313"/>
            <p14:sldId id="314"/>
            <p14:sldId id="308"/>
            <p14:sldId id="277"/>
            <p14:sldId id="279"/>
            <p14:sldId id="278"/>
            <p14:sldId id="286"/>
            <p14:sldId id="287"/>
            <p14:sldId id="288"/>
            <p14:sldId id="315"/>
            <p14:sldId id="316"/>
            <p14:sldId id="281"/>
            <p14:sldId id="317"/>
            <p14:sldId id="285"/>
            <p14:sldId id="318"/>
            <p14:sldId id="282"/>
            <p14:sldId id="319"/>
            <p14:sldId id="284"/>
            <p14:sldId id="320"/>
            <p14:sldId id="309"/>
            <p14:sldId id="321"/>
            <p14:sldId id="324"/>
            <p14:sldId id="322"/>
            <p14:sldId id="32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1267B7-E0AB-453A-B93E-83E9280EEACE}" v="320" dt="2019-06-04T07:41:48.035"/>
  </p1510:revLst>
</p1510:revInfo>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2" d="100"/>
          <a:sy n="62" d="100"/>
        </p:scale>
        <p:origin x="76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68"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minika Czerniak" userId="f85b5de93283e4dc" providerId="LiveId" clId="{B91267B7-E0AB-453A-B93E-83E9280EEACE}"/>
    <pc:docChg chg="undo custSel mod addSld delSld modSld sldOrd modSection">
      <pc:chgData name="Dominika Czerniak" userId="f85b5de93283e4dc" providerId="LiveId" clId="{B91267B7-E0AB-453A-B93E-83E9280EEACE}" dt="2019-06-04T07:41:47.988" v="17237" actId="20577"/>
      <pc:docMkLst>
        <pc:docMk/>
      </pc:docMkLst>
      <pc:sldChg chg="addSp delSp modSp mod setBg delDesignElem">
        <pc:chgData name="Dominika Czerniak" userId="f85b5de93283e4dc" providerId="LiveId" clId="{B91267B7-E0AB-453A-B93E-83E9280EEACE}" dt="2019-06-03T14:03:36.215" v="14542" actId="20577"/>
        <pc:sldMkLst>
          <pc:docMk/>
          <pc:sldMk cId="3125452007" sldId="256"/>
        </pc:sldMkLst>
        <pc:spChg chg="mod ord">
          <ac:chgData name="Dominika Czerniak" userId="f85b5de93283e4dc" providerId="LiveId" clId="{B91267B7-E0AB-453A-B93E-83E9280EEACE}" dt="2019-06-02T11:06:21.028" v="70" actId="26606"/>
          <ac:spMkLst>
            <pc:docMk/>
            <pc:sldMk cId="3125452007" sldId="256"/>
            <ac:spMk id="2" creationId="{3B8D3CB3-5F6B-4750-BC54-076511B16203}"/>
          </ac:spMkLst>
        </pc:spChg>
        <pc:spChg chg="mod">
          <ac:chgData name="Dominika Czerniak" userId="f85b5de93283e4dc" providerId="LiveId" clId="{B91267B7-E0AB-453A-B93E-83E9280EEACE}" dt="2019-06-03T14:03:36.215" v="14542" actId="20577"/>
          <ac:spMkLst>
            <pc:docMk/>
            <pc:sldMk cId="3125452007" sldId="256"/>
            <ac:spMk id="3" creationId="{0D5E445E-C8FC-4D86-9BB3-753F429EFEC5}"/>
          </ac:spMkLst>
        </pc:spChg>
        <pc:spChg chg="add del">
          <ac:chgData name="Dominika Czerniak" userId="f85b5de93283e4dc" providerId="LiveId" clId="{B91267B7-E0AB-453A-B93E-83E9280EEACE}" dt="2019-06-02T11:05:56.516" v="38" actId="26606"/>
          <ac:spMkLst>
            <pc:docMk/>
            <pc:sldMk cId="3125452007" sldId="256"/>
            <ac:spMk id="5" creationId="{B66F8A2C-B8CF-4B20-9A73-2ADCF6302755}"/>
          </ac:spMkLst>
        </pc:spChg>
        <pc:spChg chg="add del">
          <ac:chgData name="Dominika Czerniak" userId="f85b5de93283e4dc" providerId="LiveId" clId="{B91267B7-E0AB-453A-B93E-83E9280EEACE}" dt="2019-06-02T11:05:56.516" v="38" actId="26606"/>
          <ac:spMkLst>
            <pc:docMk/>
            <pc:sldMk cId="3125452007" sldId="256"/>
            <ac:spMk id="6" creationId="{180C23B1-7427-4DF4-BFF1-60CD7E93BC5F}"/>
          </ac:spMkLst>
        </pc:spChg>
        <pc:spChg chg="add del">
          <ac:chgData name="Dominika Czerniak" userId="f85b5de93283e4dc" providerId="LiveId" clId="{B91267B7-E0AB-453A-B93E-83E9280EEACE}" dt="2019-06-02T11:05:56.516" v="38" actId="26606"/>
          <ac:spMkLst>
            <pc:docMk/>
            <pc:sldMk cId="3125452007" sldId="256"/>
            <ac:spMk id="7" creationId="{B5DD78E9-DE0D-47AF-A0DB-F475221E3DC7}"/>
          </ac:spMkLst>
        </pc:spChg>
        <pc:spChg chg="add del">
          <ac:chgData name="Dominika Czerniak" userId="f85b5de93283e4dc" providerId="LiveId" clId="{B91267B7-E0AB-453A-B93E-83E9280EEACE}" dt="2019-06-02T11:05:34.976" v="27" actId="26606"/>
          <ac:spMkLst>
            <pc:docMk/>
            <pc:sldMk cId="3125452007" sldId="256"/>
            <ac:spMk id="8" creationId="{6995F625-BE4F-4433-8290-5DF0E8589F50}"/>
          </ac:spMkLst>
        </pc:spChg>
        <pc:spChg chg="add del">
          <ac:chgData name="Dominika Czerniak" userId="f85b5de93283e4dc" providerId="LiveId" clId="{B91267B7-E0AB-453A-B93E-83E9280EEACE}" dt="2019-06-02T11:05:56.516" v="38" actId="26606"/>
          <ac:spMkLst>
            <pc:docMk/>
            <pc:sldMk cId="3125452007" sldId="256"/>
            <ac:spMk id="9" creationId="{A118D329-2010-4A15-B57C-429FFAE35B11}"/>
          </ac:spMkLst>
        </pc:spChg>
        <pc:spChg chg="add del">
          <ac:chgData name="Dominika Czerniak" userId="f85b5de93283e4dc" providerId="LiveId" clId="{B91267B7-E0AB-453A-B93E-83E9280EEACE}" dt="2019-06-02T11:05:34.976" v="27" actId="26606"/>
          <ac:spMkLst>
            <pc:docMk/>
            <pc:sldMk cId="3125452007" sldId="256"/>
            <ac:spMk id="10" creationId="{80102662-1FA4-4C7A-B144-19699DF43508}"/>
          </ac:spMkLst>
        </pc:spChg>
        <pc:spChg chg="add del">
          <ac:chgData name="Dominika Czerniak" userId="f85b5de93283e4dc" providerId="LiveId" clId="{B91267B7-E0AB-453A-B93E-83E9280EEACE}" dt="2019-06-02T11:05:34.976" v="27" actId="26606"/>
          <ac:spMkLst>
            <pc:docMk/>
            <pc:sldMk cId="3125452007" sldId="256"/>
            <ac:spMk id="12" creationId="{655E224A-5F26-423E-949C-07A720F39A44}"/>
          </ac:spMkLst>
        </pc:spChg>
        <pc:spChg chg="add del">
          <ac:chgData name="Dominika Czerniak" userId="f85b5de93283e4dc" providerId="LiveId" clId="{B91267B7-E0AB-453A-B93E-83E9280EEACE}" dt="2019-06-02T11:06:05.639" v="41"/>
          <ac:spMkLst>
            <pc:docMk/>
            <pc:sldMk cId="3125452007" sldId="256"/>
            <ac:spMk id="13" creationId="{B645BD8A-B13F-463A-9101-4FB883F064BD}"/>
          </ac:spMkLst>
        </pc:spChg>
        <pc:spChg chg="add del">
          <ac:chgData name="Dominika Czerniak" userId="f85b5de93283e4dc" providerId="LiveId" clId="{B91267B7-E0AB-453A-B93E-83E9280EEACE}" dt="2019-06-02T11:05:34.976" v="27" actId="26606"/>
          <ac:spMkLst>
            <pc:docMk/>
            <pc:sldMk cId="3125452007" sldId="256"/>
            <ac:spMk id="14" creationId="{A6F1DA18-4CA4-40CF-9ACA-105D8373B672}"/>
          </ac:spMkLst>
        </pc:spChg>
        <pc:spChg chg="add del">
          <ac:chgData name="Dominika Czerniak" userId="f85b5de93283e4dc" providerId="LiveId" clId="{B91267B7-E0AB-453A-B93E-83E9280EEACE}" dt="2019-06-02T11:06:05.639" v="41"/>
          <ac:spMkLst>
            <pc:docMk/>
            <pc:sldMk cId="3125452007" sldId="256"/>
            <ac:spMk id="15" creationId="{94003B42-F17E-473C-9366-9369C047115C}"/>
          </ac:spMkLst>
        </pc:spChg>
        <pc:spChg chg="add del">
          <ac:chgData name="Dominika Czerniak" userId="f85b5de93283e4dc" providerId="LiveId" clId="{B91267B7-E0AB-453A-B93E-83E9280EEACE}" dt="2019-06-02T11:05:34.976" v="27" actId="26606"/>
          <ac:spMkLst>
            <pc:docMk/>
            <pc:sldMk cId="3125452007" sldId="256"/>
            <ac:spMk id="16" creationId="{7C6D1B74-744B-4231-97DB-86B4C9C5E2D3}"/>
          </ac:spMkLst>
        </pc:spChg>
        <pc:spChg chg="add del">
          <ac:chgData name="Dominika Czerniak" userId="f85b5de93283e4dc" providerId="LiveId" clId="{B91267B7-E0AB-453A-B93E-83E9280EEACE}" dt="2019-06-02T11:06:05.639" v="41"/>
          <ac:spMkLst>
            <pc:docMk/>
            <pc:sldMk cId="3125452007" sldId="256"/>
            <ac:spMk id="17" creationId="{149DDF01-2EFB-49D0-864E-0CE29F33A69F}"/>
          </ac:spMkLst>
        </pc:spChg>
        <pc:spChg chg="add del">
          <ac:chgData name="Dominika Czerniak" userId="f85b5de93283e4dc" providerId="LiveId" clId="{B91267B7-E0AB-453A-B93E-83E9280EEACE}" dt="2019-06-02T11:06:05.639" v="41"/>
          <ac:spMkLst>
            <pc:docMk/>
            <pc:sldMk cId="3125452007" sldId="256"/>
            <ac:spMk id="19" creationId="{8EEA5BB7-5B71-4B52-AD7F-3BA82A6177F2}"/>
          </ac:spMkLst>
        </pc:spChg>
        <pc:spChg chg="add del">
          <ac:chgData name="Dominika Czerniak" userId="f85b5de93283e4dc" providerId="LiveId" clId="{B91267B7-E0AB-453A-B93E-83E9280EEACE}" dt="2019-06-02T11:05:37.402" v="29" actId="26606"/>
          <ac:spMkLst>
            <pc:docMk/>
            <pc:sldMk cId="3125452007" sldId="256"/>
            <ac:spMk id="24" creationId="{B66F8A2C-B8CF-4B20-9A73-2ADCF6302755}"/>
          </ac:spMkLst>
        </pc:spChg>
        <pc:spChg chg="add del">
          <ac:chgData name="Dominika Czerniak" userId="f85b5de93283e4dc" providerId="LiveId" clId="{B91267B7-E0AB-453A-B93E-83E9280EEACE}" dt="2019-06-02T11:05:37.402" v="29" actId="26606"/>
          <ac:spMkLst>
            <pc:docMk/>
            <pc:sldMk cId="3125452007" sldId="256"/>
            <ac:spMk id="25" creationId="{180C23B1-7427-4DF4-BFF1-60CD7E93BC5F}"/>
          </ac:spMkLst>
        </pc:spChg>
        <pc:spChg chg="add del">
          <ac:chgData name="Dominika Czerniak" userId="f85b5de93283e4dc" providerId="LiveId" clId="{B91267B7-E0AB-453A-B93E-83E9280EEACE}" dt="2019-06-02T11:05:37.402" v="29" actId="26606"/>
          <ac:spMkLst>
            <pc:docMk/>
            <pc:sldMk cId="3125452007" sldId="256"/>
            <ac:spMk id="26" creationId="{B5DD78E9-DE0D-47AF-A0DB-F475221E3DC7}"/>
          </ac:spMkLst>
        </pc:spChg>
        <pc:spChg chg="add del">
          <ac:chgData name="Dominika Czerniak" userId="f85b5de93283e4dc" providerId="LiveId" clId="{B91267B7-E0AB-453A-B93E-83E9280EEACE}" dt="2019-06-02T11:05:37.402" v="29" actId="26606"/>
          <ac:spMkLst>
            <pc:docMk/>
            <pc:sldMk cId="3125452007" sldId="256"/>
            <ac:spMk id="27" creationId="{A118D329-2010-4A15-B57C-429FFAE35B11}"/>
          </ac:spMkLst>
        </pc:spChg>
        <pc:spChg chg="add del">
          <ac:chgData name="Dominika Czerniak" userId="f85b5de93283e4dc" providerId="LiveId" clId="{B91267B7-E0AB-453A-B93E-83E9280EEACE}" dt="2019-06-02T11:05:40.945" v="31" actId="26606"/>
          <ac:spMkLst>
            <pc:docMk/>
            <pc:sldMk cId="3125452007" sldId="256"/>
            <ac:spMk id="30" creationId="{D071C0CD-5EFD-45A1-AAFD-61C3D4A65188}"/>
          </ac:spMkLst>
        </pc:spChg>
        <pc:spChg chg="add del">
          <ac:chgData name="Dominika Czerniak" userId="f85b5de93283e4dc" providerId="LiveId" clId="{B91267B7-E0AB-453A-B93E-83E9280EEACE}" dt="2019-06-02T11:05:40.945" v="31" actId="26606"/>
          <ac:spMkLst>
            <pc:docMk/>
            <pc:sldMk cId="3125452007" sldId="256"/>
            <ac:spMk id="31" creationId="{8A03302C-20A2-4C4F-9760-E85AE1041385}"/>
          </ac:spMkLst>
        </pc:spChg>
        <pc:spChg chg="add del">
          <ac:chgData name="Dominika Czerniak" userId="f85b5de93283e4dc" providerId="LiveId" clId="{B91267B7-E0AB-453A-B93E-83E9280EEACE}" dt="2019-06-02T11:05:40.945" v="31" actId="26606"/>
          <ac:spMkLst>
            <pc:docMk/>
            <pc:sldMk cId="3125452007" sldId="256"/>
            <ac:spMk id="32" creationId="{D00F093B-0739-4429-B30D-D72924D08871}"/>
          </ac:spMkLst>
        </pc:spChg>
        <pc:spChg chg="add del">
          <ac:chgData name="Dominika Czerniak" userId="f85b5de93283e4dc" providerId="LiveId" clId="{B91267B7-E0AB-453A-B93E-83E9280EEACE}" dt="2019-06-02T11:05:40.945" v="31" actId="26606"/>
          <ac:spMkLst>
            <pc:docMk/>
            <pc:sldMk cId="3125452007" sldId="256"/>
            <ac:spMk id="33" creationId="{1BB92999-6A40-480A-8965-2F20DFB032B5}"/>
          </ac:spMkLst>
        </pc:spChg>
        <pc:spChg chg="add">
          <ac:chgData name="Dominika Czerniak" userId="f85b5de93283e4dc" providerId="LiveId" clId="{B91267B7-E0AB-453A-B93E-83E9280EEACE}" dt="2019-06-02T11:06:21.028" v="70" actId="26606"/>
          <ac:spMkLst>
            <pc:docMk/>
            <pc:sldMk cId="3125452007" sldId="256"/>
            <ac:spMk id="37" creationId="{B66F8A2C-B8CF-4B20-9A73-2ADCF6302755}"/>
          </ac:spMkLst>
        </pc:spChg>
        <pc:spChg chg="add del">
          <ac:chgData name="Dominika Czerniak" userId="f85b5de93283e4dc" providerId="LiveId" clId="{B91267B7-E0AB-453A-B93E-83E9280EEACE}" dt="2019-06-02T11:05:43.665" v="33" actId="26606"/>
          <ac:spMkLst>
            <pc:docMk/>
            <pc:sldMk cId="3125452007" sldId="256"/>
            <ac:spMk id="38" creationId="{B645BD8A-B13F-463A-9101-4FB883F064BD}"/>
          </ac:spMkLst>
        </pc:spChg>
        <pc:spChg chg="add del">
          <ac:chgData name="Dominika Czerniak" userId="f85b5de93283e4dc" providerId="LiveId" clId="{B91267B7-E0AB-453A-B93E-83E9280EEACE}" dt="2019-06-02T11:05:43.665" v="33" actId="26606"/>
          <ac:spMkLst>
            <pc:docMk/>
            <pc:sldMk cId="3125452007" sldId="256"/>
            <ac:spMk id="39" creationId="{1AA55ABF-213F-4B65-8B7E-1ED8609F20FC}"/>
          </ac:spMkLst>
        </pc:spChg>
        <pc:spChg chg="add del">
          <ac:chgData name="Dominika Czerniak" userId="f85b5de93283e4dc" providerId="LiveId" clId="{B91267B7-E0AB-453A-B93E-83E9280EEACE}" dt="2019-06-02T11:05:43.665" v="33" actId="26606"/>
          <ac:spMkLst>
            <pc:docMk/>
            <pc:sldMk cId="3125452007" sldId="256"/>
            <ac:spMk id="40" creationId="{F8DB4189-B5C4-45EA-AFC5-6739032B85FE}"/>
          </ac:spMkLst>
        </pc:spChg>
        <pc:spChg chg="add">
          <ac:chgData name="Dominika Czerniak" userId="f85b5de93283e4dc" providerId="LiveId" clId="{B91267B7-E0AB-453A-B93E-83E9280EEACE}" dt="2019-06-02T11:06:21.028" v="70" actId="26606"/>
          <ac:spMkLst>
            <pc:docMk/>
            <pc:sldMk cId="3125452007" sldId="256"/>
            <ac:spMk id="41" creationId="{180C23B1-7427-4DF4-BFF1-60CD7E93BC5F}"/>
          </ac:spMkLst>
        </pc:spChg>
        <pc:spChg chg="add del">
          <ac:chgData name="Dominika Czerniak" userId="f85b5de93283e4dc" providerId="LiveId" clId="{B91267B7-E0AB-453A-B93E-83E9280EEACE}" dt="2019-06-02T11:05:46.307" v="36"/>
          <ac:spMkLst>
            <pc:docMk/>
            <pc:sldMk cId="3125452007" sldId="256"/>
            <ac:spMk id="42" creationId="{B645BD8A-B13F-463A-9101-4FB883F064BD}"/>
          </ac:spMkLst>
        </pc:spChg>
        <pc:spChg chg="add del">
          <ac:chgData name="Dominika Czerniak" userId="f85b5de93283e4dc" providerId="LiveId" clId="{B91267B7-E0AB-453A-B93E-83E9280EEACE}" dt="2019-06-02T11:05:46.307" v="36"/>
          <ac:spMkLst>
            <pc:docMk/>
            <pc:sldMk cId="3125452007" sldId="256"/>
            <ac:spMk id="43" creationId="{94003B42-F17E-473C-9366-9369C047115C}"/>
          </ac:spMkLst>
        </pc:spChg>
        <pc:spChg chg="add del">
          <ac:chgData name="Dominika Czerniak" userId="f85b5de93283e4dc" providerId="LiveId" clId="{B91267B7-E0AB-453A-B93E-83E9280EEACE}" dt="2019-06-02T11:05:46.307" v="36"/>
          <ac:spMkLst>
            <pc:docMk/>
            <pc:sldMk cId="3125452007" sldId="256"/>
            <ac:spMk id="44" creationId="{149DDF01-2EFB-49D0-864E-0CE29F33A69F}"/>
          </ac:spMkLst>
        </pc:spChg>
        <pc:spChg chg="add del">
          <ac:chgData name="Dominika Czerniak" userId="f85b5de93283e4dc" providerId="LiveId" clId="{B91267B7-E0AB-453A-B93E-83E9280EEACE}" dt="2019-06-02T11:05:46.307" v="36"/>
          <ac:spMkLst>
            <pc:docMk/>
            <pc:sldMk cId="3125452007" sldId="256"/>
            <ac:spMk id="45" creationId="{8EEA5BB7-5B71-4B52-AD7F-3BA82A6177F2}"/>
          </ac:spMkLst>
        </pc:spChg>
        <pc:spChg chg="add">
          <ac:chgData name="Dominika Czerniak" userId="f85b5de93283e4dc" providerId="LiveId" clId="{B91267B7-E0AB-453A-B93E-83E9280EEACE}" dt="2019-06-02T11:06:21.028" v="70" actId="26606"/>
          <ac:spMkLst>
            <pc:docMk/>
            <pc:sldMk cId="3125452007" sldId="256"/>
            <ac:spMk id="49" creationId="{B5DD78E9-DE0D-47AF-A0DB-F475221E3DC7}"/>
          </ac:spMkLst>
        </pc:spChg>
        <pc:spChg chg="add">
          <ac:chgData name="Dominika Czerniak" userId="f85b5de93283e4dc" providerId="LiveId" clId="{B91267B7-E0AB-453A-B93E-83E9280EEACE}" dt="2019-06-02T11:06:21.028" v="70" actId="26606"/>
          <ac:spMkLst>
            <pc:docMk/>
            <pc:sldMk cId="3125452007" sldId="256"/>
            <ac:spMk id="50" creationId="{A118D329-2010-4A15-B57C-429FFAE35B11}"/>
          </ac:spMkLst>
        </pc:spChg>
        <pc:cxnChg chg="add del">
          <ac:chgData name="Dominika Czerniak" userId="f85b5de93283e4dc" providerId="LiveId" clId="{B91267B7-E0AB-453A-B93E-83E9280EEACE}" dt="2019-06-02T11:05:56.516" v="38" actId="26606"/>
          <ac:cxnSpMkLst>
            <pc:docMk/>
            <pc:sldMk cId="3125452007" sldId="256"/>
            <ac:cxnSpMk id="11" creationId="{994262BC-EE98-4BD6-82DB-4955E8DCC290}"/>
          </ac:cxnSpMkLst>
        </pc:cxnChg>
        <pc:cxnChg chg="add del">
          <ac:chgData name="Dominika Czerniak" userId="f85b5de93283e4dc" providerId="LiveId" clId="{B91267B7-E0AB-453A-B93E-83E9280EEACE}" dt="2019-06-02T11:05:34.976" v="27" actId="26606"/>
          <ac:cxnSpMkLst>
            <pc:docMk/>
            <pc:sldMk cId="3125452007" sldId="256"/>
            <ac:cxnSpMk id="18" creationId="{ABC98C72-9EDD-4426-B45A-84E06A7CD22F}"/>
          </ac:cxnSpMkLst>
        </pc:cxnChg>
        <pc:cxnChg chg="add del">
          <ac:chgData name="Dominika Czerniak" userId="f85b5de93283e4dc" providerId="LiveId" clId="{B91267B7-E0AB-453A-B93E-83E9280EEACE}" dt="2019-06-02T11:05:34.976" v="27" actId="26606"/>
          <ac:cxnSpMkLst>
            <pc:docMk/>
            <pc:sldMk cId="3125452007" sldId="256"/>
            <ac:cxnSpMk id="20" creationId="{44887186-EE44-4AD3-BEFE-3478B4537191}"/>
          </ac:cxnSpMkLst>
        </pc:cxnChg>
        <pc:cxnChg chg="add del">
          <ac:chgData name="Dominika Czerniak" userId="f85b5de93283e4dc" providerId="LiveId" clId="{B91267B7-E0AB-453A-B93E-83E9280EEACE}" dt="2019-06-02T11:06:05.639" v="41"/>
          <ac:cxnSpMkLst>
            <pc:docMk/>
            <pc:sldMk cId="3125452007" sldId="256"/>
            <ac:cxnSpMk id="21" creationId="{A2C2EF86-4721-4AC5-AC3A-5343FE12BA8C}"/>
          </ac:cxnSpMkLst>
        </pc:cxnChg>
        <pc:cxnChg chg="add del">
          <ac:chgData name="Dominika Czerniak" userId="f85b5de93283e4dc" providerId="LiveId" clId="{B91267B7-E0AB-453A-B93E-83E9280EEACE}" dt="2019-06-02T11:05:34.976" v="27" actId="26606"/>
          <ac:cxnSpMkLst>
            <pc:docMk/>
            <pc:sldMk cId="3125452007" sldId="256"/>
            <ac:cxnSpMk id="22" creationId="{58EECC4E-F1C0-4C09-A7FD-4D623DACCC4F}"/>
          </ac:cxnSpMkLst>
        </pc:cxnChg>
        <pc:cxnChg chg="add del">
          <ac:chgData name="Dominika Czerniak" userId="f85b5de93283e4dc" providerId="LiveId" clId="{B91267B7-E0AB-453A-B93E-83E9280EEACE}" dt="2019-06-02T11:06:05.639" v="41"/>
          <ac:cxnSpMkLst>
            <pc:docMk/>
            <pc:sldMk cId="3125452007" sldId="256"/>
            <ac:cxnSpMk id="23" creationId="{F42A6C7C-49DA-4D7E-9647-1696C74DF81F}"/>
          </ac:cxnSpMkLst>
        </pc:cxnChg>
        <pc:cxnChg chg="add del">
          <ac:chgData name="Dominika Czerniak" userId="f85b5de93283e4dc" providerId="LiveId" clId="{B91267B7-E0AB-453A-B93E-83E9280EEACE}" dt="2019-06-02T11:05:37.402" v="29" actId="26606"/>
          <ac:cxnSpMkLst>
            <pc:docMk/>
            <pc:sldMk cId="3125452007" sldId="256"/>
            <ac:cxnSpMk id="28" creationId="{994262BC-EE98-4BD6-82DB-4955E8DCC290}"/>
          </ac:cxnSpMkLst>
        </pc:cxnChg>
        <pc:cxnChg chg="add del">
          <ac:chgData name="Dominika Czerniak" userId="f85b5de93283e4dc" providerId="LiveId" clId="{B91267B7-E0AB-453A-B93E-83E9280EEACE}" dt="2019-06-02T11:06:05.639" v="41"/>
          <ac:cxnSpMkLst>
            <pc:docMk/>
            <pc:sldMk cId="3125452007" sldId="256"/>
            <ac:cxnSpMk id="29" creationId="{2A1BDD5A-B952-463D-8BF6-F89EC6F21CAA}"/>
          </ac:cxnSpMkLst>
        </pc:cxnChg>
        <pc:cxnChg chg="add del">
          <ac:chgData name="Dominika Czerniak" userId="f85b5de93283e4dc" providerId="LiveId" clId="{B91267B7-E0AB-453A-B93E-83E9280EEACE}" dt="2019-06-02T11:05:40.945" v="31" actId="26606"/>
          <ac:cxnSpMkLst>
            <pc:docMk/>
            <pc:sldMk cId="3125452007" sldId="256"/>
            <ac:cxnSpMk id="34" creationId="{15573B87-7D61-460C-9ADA-EF63674E3A97}"/>
          </ac:cxnSpMkLst>
        </pc:cxnChg>
        <pc:cxnChg chg="add del">
          <ac:chgData name="Dominika Czerniak" userId="f85b5de93283e4dc" providerId="LiveId" clId="{B91267B7-E0AB-453A-B93E-83E9280EEACE}" dt="2019-06-02T11:05:40.945" v="31" actId="26606"/>
          <ac:cxnSpMkLst>
            <pc:docMk/>
            <pc:sldMk cId="3125452007" sldId="256"/>
            <ac:cxnSpMk id="35" creationId="{0AAF6B7C-985D-4351-9564-8DBDF5BB03EA}"/>
          </ac:cxnSpMkLst>
        </pc:cxnChg>
        <pc:cxnChg chg="add del">
          <ac:chgData name="Dominika Czerniak" userId="f85b5de93283e4dc" providerId="LiveId" clId="{B91267B7-E0AB-453A-B93E-83E9280EEACE}" dt="2019-06-02T11:05:40.945" v="31" actId="26606"/>
          <ac:cxnSpMkLst>
            <pc:docMk/>
            <pc:sldMk cId="3125452007" sldId="256"/>
            <ac:cxnSpMk id="36" creationId="{F88433F4-33AB-4CE1-9DE3-72A8403654F1}"/>
          </ac:cxnSpMkLst>
        </pc:cxnChg>
        <pc:cxnChg chg="add del">
          <ac:chgData name="Dominika Czerniak" userId="f85b5de93283e4dc" providerId="LiveId" clId="{B91267B7-E0AB-453A-B93E-83E9280EEACE}" dt="2019-06-02T11:05:46.307" v="36"/>
          <ac:cxnSpMkLst>
            <pc:docMk/>
            <pc:sldMk cId="3125452007" sldId="256"/>
            <ac:cxnSpMk id="46" creationId="{2A1BDD5A-B952-463D-8BF6-F89EC6F21CAA}"/>
          </ac:cxnSpMkLst>
        </pc:cxnChg>
        <pc:cxnChg chg="add del">
          <ac:chgData name="Dominika Czerniak" userId="f85b5de93283e4dc" providerId="LiveId" clId="{B91267B7-E0AB-453A-B93E-83E9280EEACE}" dt="2019-06-02T11:05:46.307" v="36"/>
          <ac:cxnSpMkLst>
            <pc:docMk/>
            <pc:sldMk cId="3125452007" sldId="256"/>
            <ac:cxnSpMk id="47" creationId="{A2C2EF86-4721-4AC5-AC3A-5343FE12BA8C}"/>
          </ac:cxnSpMkLst>
        </pc:cxnChg>
        <pc:cxnChg chg="add del">
          <ac:chgData name="Dominika Czerniak" userId="f85b5de93283e4dc" providerId="LiveId" clId="{B91267B7-E0AB-453A-B93E-83E9280EEACE}" dt="2019-06-02T11:05:46.307" v="36"/>
          <ac:cxnSpMkLst>
            <pc:docMk/>
            <pc:sldMk cId="3125452007" sldId="256"/>
            <ac:cxnSpMk id="48" creationId="{F42A6C7C-49DA-4D7E-9647-1696C74DF81F}"/>
          </ac:cxnSpMkLst>
        </pc:cxnChg>
        <pc:cxnChg chg="add">
          <ac:chgData name="Dominika Czerniak" userId="f85b5de93283e4dc" providerId="LiveId" clId="{B91267B7-E0AB-453A-B93E-83E9280EEACE}" dt="2019-06-02T11:06:21.028" v="70" actId="26606"/>
          <ac:cxnSpMkLst>
            <pc:docMk/>
            <pc:sldMk cId="3125452007" sldId="256"/>
            <ac:cxnSpMk id="51" creationId="{994262BC-EE98-4BD6-82DB-4955E8DCC290}"/>
          </ac:cxnSpMkLst>
        </pc:cxnChg>
      </pc:sldChg>
      <pc:sldChg chg="modSp">
        <pc:chgData name="Dominika Czerniak" userId="f85b5de93283e4dc" providerId="LiveId" clId="{B91267B7-E0AB-453A-B93E-83E9280EEACE}" dt="2019-06-02T11:22:13.014" v="480" actId="20577"/>
        <pc:sldMkLst>
          <pc:docMk/>
          <pc:sldMk cId="3319270275" sldId="257"/>
        </pc:sldMkLst>
        <pc:spChg chg="mod">
          <ac:chgData name="Dominika Czerniak" userId="f85b5de93283e4dc" providerId="LiveId" clId="{B91267B7-E0AB-453A-B93E-83E9280EEACE}" dt="2019-06-02T11:22:13.014" v="480" actId="20577"/>
          <ac:spMkLst>
            <pc:docMk/>
            <pc:sldMk cId="3319270275" sldId="257"/>
            <ac:spMk id="3" creationId="{A53C2C8F-A253-4C60-8215-E94F328AE9C6}"/>
          </ac:spMkLst>
        </pc:spChg>
      </pc:sldChg>
      <pc:sldChg chg="addSp delSp modSp mod setBg">
        <pc:chgData name="Dominika Czerniak" userId="f85b5de93283e4dc" providerId="LiveId" clId="{B91267B7-E0AB-453A-B93E-83E9280EEACE}" dt="2019-06-02T11:25:52.448" v="503" actId="26606"/>
        <pc:sldMkLst>
          <pc:docMk/>
          <pc:sldMk cId="2140893865" sldId="258"/>
        </pc:sldMkLst>
        <pc:spChg chg="mod">
          <ac:chgData name="Dominika Czerniak" userId="f85b5de93283e4dc" providerId="LiveId" clId="{B91267B7-E0AB-453A-B93E-83E9280EEACE}" dt="2019-06-02T11:25:52.448" v="503" actId="26606"/>
          <ac:spMkLst>
            <pc:docMk/>
            <pc:sldMk cId="2140893865" sldId="258"/>
            <ac:spMk id="2" creationId="{D7F4CFC5-28EB-4401-B601-616989BF5DC2}"/>
          </ac:spMkLst>
        </pc:spChg>
        <pc:spChg chg="add del mod">
          <ac:chgData name="Dominika Czerniak" userId="f85b5de93283e4dc" providerId="LiveId" clId="{B91267B7-E0AB-453A-B93E-83E9280EEACE}" dt="2019-06-02T11:25:52.448" v="503" actId="26606"/>
          <ac:spMkLst>
            <pc:docMk/>
            <pc:sldMk cId="2140893865" sldId="258"/>
            <ac:spMk id="3" creationId="{CDB76517-5301-4CA2-A372-095F96AC91D0}"/>
          </ac:spMkLst>
        </pc:spChg>
        <pc:spChg chg="add del">
          <ac:chgData name="Dominika Czerniak" userId="f85b5de93283e4dc" providerId="LiveId" clId="{B91267B7-E0AB-453A-B93E-83E9280EEACE}" dt="2019-06-02T11:25:29.550" v="498" actId="26606"/>
          <ac:spMkLst>
            <pc:docMk/>
            <pc:sldMk cId="2140893865" sldId="258"/>
            <ac:spMk id="8" creationId="{3E25BDA2-3F4D-4B38-90E7-989465ECDDCF}"/>
          </ac:spMkLst>
        </pc:spChg>
        <pc:spChg chg="add del">
          <ac:chgData name="Dominika Czerniak" userId="f85b5de93283e4dc" providerId="LiveId" clId="{B91267B7-E0AB-453A-B93E-83E9280EEACE}" dt="2019-06-02T11:25:29.550" v="498" actId="26606"/>
          <ac:spMkLst>
            <pc:docMk/>
            <pc:sldMk cId="2140893865" sldId="258"/>
            <ac:spMk id="10" creationId="{F65EEA05-AD42-442F-B6C6-CB9FC289426E}"/>
          </ac:spMkLst>
        </pc:spChg>
        <pc:spChg chg="add del">
          <ac:chgData name="Dominika Czerniak" userId="f85b5de93283e4dc" providerId="LiveId" clId="{B91267B7-E0AB-453A-B93E-83E9280EEACE}" dt="2019-06-02T11:25:29.550" v="498" actId="26606"/>
          <ac:spMkLst>
            <pc:docMk/>
            <pc:sldMk cId="2140893865" sldId="258"/>
            <ac:spMk id="12" creationId="{BC96869A-A70D-42F7-876F-605CB1718F20}"/>
          </ac:spMkLst>
        </pc:spChg>
        <pc:spChg chg="add del">
          <ac:chgData name="Dominika Czerniak" userId="f85b5de93283e4dc" providerId="LiveId" clId="{B91267B7-E0AB-453A-B93E-83E9280EEACE}" dt="2019-06-02T11:25:29.550" v="498" actId="26606"/>
          <ac:spMkLst>
            <pc:docMk/>
            <pc:sldMk cId="2140893865" sldId="258"/>
            <ac:spMk id="14" creationId="{6CD407CC-EF5C-486F-9A14-7F681F986D17}"/>
          </ac:spMkLst>
        </pc:spChg>
        <pc:spChg chg="add del">
          <ac:chgData name="Dominika Czerniak" userId="f85b5de93283e4dc" providerId="LiveId" clId="{B91267B7-E0AB-453A-B93E-83E9280EEACE}" dt="2019-06-02T11:25:33.567" v="500" actId="26606"/>
          <ac:spMkLst>
            <pc:docMk/>
            <pc:sldMk cId="2140893865" sldId="258"/>
            <ac:spMk id="18" creationId="{7455F7F3-3A58-4BBB-95C7-CF706F9FFA10}"/>
          </ac:spMkLst>
        </pc:spChg>
        <pc:spChg chg="add del">
          <ac:chgData name="Dominika Czerniak" userId="f85b5de93283e4dc" providerId="LiveId" clId="{B91267B7-E0AB-453A-B93E-83E9280EEACE}" dt="2019-06-02T11:25:33.567" v="500" actId="26606"/>
          <ac:spMkLst>
            <pc:docMk/>
            <pc:sldMk cId="2140893865" sldId="258"/>
            <ac:spMk id="19" creationId="{3AE3D314-6F93-4D91-8C0F-E92657F465C6}"/>
          </ac:spMkLst>
        </pc:spChg>
        <pc:spChg chg="add del">
          <ac:chgData name="Dominika Czerniak" userId="f85b5de93283e4dc" providerId="LiveId" clId="{B91267B7-E0AB-453A-B93E-83E9280EEACE}" dt="2019-06-02T11:25:52.308" v="502" actId="26606"/>
          <ac:spMkLst>
            <pc:docMk/>
            <pc:sldMk cId="2140893865" sldId="258"/>
            <ac:spMk id="21" creationId="{7455F7F3-3A58-4BBB-95C7-CF706F9FFA10}"/>
          </ac:spMkLst>
        </pc:spChg>
        <pc:spChg chg="add del">
          <ac:chgData name="Dominika Czerniak" userId="f85b5de93283e4dc" providerId="LiveId" clId="{B91267B7-E0AB-453A-B93E-83E9280EEACE}" dt="2019-06-02T11:25:52.308" v="502" actId="26606"/>
          <ac:spMkLst>
            <pc:docMk/>
            <pc:sldMk cId="2140893865" sldId="258"/>
            <ac:spMk id="22" creationId="{3AE3D314-6F93-4D91-8C0F-E92657F465C6}"/>
          </ac:spMkLst>
        </pc:spChg>
        <pc:spChg chg="add">
          <ac:chgData name="Dominika Czerniak" userId="f85b5de93283e4dc" providerId="LiveId" clId="{B91267B7-E0AB-453A-B93E-83E9280EEACE}" dt="2019-06-02T11:25:52.448" v="503" actId="26606"/>
          <ac:spMkLst>
            <pc:docMk/>
            <pc:sldMk cId="2140893865" sldId="258"/>
            <ac:spMk id="25" creationId="{7455F7F3-3A58-4BBB-95C7-CF706F9FFA10}"/>
          </ac:spMkLst>
        </pc:spChg>
        <pc:spChg chg="add">
          <ac:chgData name="Dominika Czerniak" userId="f85b5de93283e4dc" providerId="LiveId" clId="{B91267B7-E0AB-453A-B93E-83E9280EEACE}" dt="2019-06-02T11:25:52.448" v="503" actId="26606"/>
          <ac:spMkLst>
            <pc:docMk/>
            <pc:sldMk cId="2140893865" sldId="258"/>
            <ac:spMk id="26" creationId="{3AE3D314-6F93-4D91-8C0F-E92657F465C6}"/>
          </ac:spMkLst>
        </pc:spChg>
        <pc:graphicFrameChg chg="add del">
          <ac:chgData name="Dominika Czerniak" userId="f85b5de93283e4dc" providerId="LiveId" clId="{B91267B7-E0AB-453A-B93E-83E9280EEACE}" dt="2019-06-02T11:25:33.567" v="500" actId="26606"/>
          <ac:graphicFrameMkLst>
            <pc:docMk/>
            <pc:sldMk cId="2140893865" sldId="258"/>
            <ac:graphicFrameMk id="5" creationId="{EC8ED1D4-EDAB-4EF8-8532-EB302B78BFB6}"/>
          </ac:graphicFrameMkLst>
        </pc:graphicFrameChg>
        <pc:graphicFrameChg chg="add del">
          <ac:chgData name="Dominika Czerniak" userId="f85b5de93283e4dc" providerId="LiveId" clId="{B91267B7-E0AB-453A-B93E-83E9280EEACE}" dt="2019-06-02T11:25:52.308" v="502" actId="26606"/>
          <ac:graphicFrameMkLst>
            <pc:docMk/>
            <pc:sldMk cId="2140893865" sldId="258"/>
            <ac:graphicFrameMk id="23" creationId="{6A9949C8-03F9-48E9-8045-6374ED22B7B0}"/>
          </ac:graphicFrameMkLst>
        </pc:graphicFrameChg>
        <pc:graphicFrameChg chg="add">
          <ac:chgData name="Dominika Czerniak" userId="f85b5de93283e4dc" providerId="LiveId" clId="{B91267B7-E0AB-453A-B93E-83E9280EEACE}" dt="2019-06-02T11:25:52.448" v="503" actId="26606"/>
          <ac:graphicFrameMkLst>
            <pc:docMk/>
            <pc:sldMk cId="2140893865" sldId="258"/>
            <ac:graphicFrameMk id="27" creationId="{EC8ED1D4-EDAB-4EF8-8532-EB302B78BFB6}"/>
          </ac:graphicFrameMkLst>
        </pc:graphicFrameChg>
        <pc:cxnChg chg="add del">
          <ac:chgData name="Dominika Czerniak" userId="f85b5de93283e4dc" providerId="LiveId" clId="{B91267B7-E0AB-453A-B93E-83E9280EEACE}" dt="2019-06-02T11:25:29.550" v="498" actId="26606"/>
          <ac:cxnSpMkLst>
            <pc:docMk/>
            <pc:sldMk cId="2140893865" sldId="258"/>
            <ac:cxnSpMk id="16" creationId="{0DD76B5F-5BAA-48C6-9065-9AEF15D30B4E}"/>
          </ac:cxnSpMkLst>
        </pc:cxnChg>
      </pc:sldChg>
      <pc:sldChg chg="addSp delSp modSp mod setBg">
        <pc:chgData name="Dominika Czerniak" userId="f85b5de93283e4dc" providerId="LiveId" clId="{B91267B7-E0AB-453A-B93E-83E9280EEACE}" dt="2019-06-02T19:18:17.826" v="6462" actId="1076"/>
        <pc:sldMkLst>
          <pc:docMk/>
          <pc:sldMk cId="1831520800" sldId="259"/>
        </pc:sldMkLst>
        <pc:spChg chg="mod">
          <ac:chgData name="Dominika Czerniak" userId="f85b5de93283e4dc" providerId="LiveId" clId="{B91267B7-E0AB-453A-B93E-83E9280EEACE}" dt="2019-06-02T19:18:17.826" v="6462" actId="1076"/>
          <ac:spMkLst>
            <pc:docMk/>
            <pc:sldMk cId="1831520800" sldId="259"/>
            <ac:spMk id="2" creationId="{F146D42C-A53B-402E-8552-4FCCC1E6C452}"/>
          </ac:spMkLst>
        </pc:spChg>
        <pc:spChg chg="mod">
          <ac:chgData name="Dominika Czerniak" userId="f85b5de93283e4dc" providerId="LiveId" clId="{B91267B7-E0AB-453A-B93E-83E9280EEACE}" dt="2019-06-02T15:17:48.787" v="6424" actId="2711"/>
          <ac:spMkLst>
            <pc:docMk/>
            <pc:sldMk cId="1831520800" sldId="259"/>
            <ac:spMk id="3" creationId="{C6D170E1-BF46-482F-B1EC-6E7BC18181C4}"/>
          </ac:spMkLst>
        </pc:spChg>
        <pc:spChg chg="add del">
          <ac:chgData name="Dominika Czerniak" userId="f85b5de93283e4dc" providerId="LiveId" clId="{B91267B7-E0AB-453A-B93E-83E9280EEACE}" dt="2019-06-02T11:27:22.163" v="513" actId="26606"/>
          <ac:spMkLst>
            <pc:docMk/>
            <pc:sldMk cId="1831520800" sldId="259"/>
            <ac:spMk id="8" creationId="{3E25BDA2-3F4D-4B38-90E7-989465ECDDCF}"/>
          </ac:spMkLst>
        </pc:spChg>
        <pc:spChg chg="add del">
          <ac:chgData name="Dominika Czerniak" userId="f85b5de93283e4dc" providerId="LiveId" clId="{B91267B7-E0AB-453A-B93E-83E9280EEACE}" dt="2019-06-02T11:27:22.163" v="513" actId="26606"/>
          <ac:spMkLst>
            <pc:docMk/>
            <pc:sldMk cId="1831520800" sldId="259"/>
            <ac:spMk id="10" creationId="{F65EEA05-AD42-442F-B6C6-CB9FC289426E}"/>
          </ac:spMkLst>
        </pc:spChg>
        <pc:spChg chg="add del">
          <ac:chgData name="Dominika Czerniak" userId="f85b5de93283e4dc" providerId="LiveId" clId="{B91267B7-E0AB-453A-B93E-83E9280EEACE}" dt="2019-06-02T11:27:22.163" v="513" actId="26606"/>
          <ac:spMkLst>
            <pc:docMk/>
            <pc:sldMk cId="1831520800" sldId="259"/>
            <ac:spMk id="12" creationId="{BC96869A-A70D-42F7-876F-605CB1718F20}"/>
          </ac:spMkLst>
        </pc:spChg>
        <pc:spChg chg="add del">
          <ac:chgData name="Dominika Czerniak" userId="f85b5de93283e4dc" providerId="LiveId" clId="{B91267B7-E0AB-453A-B93E-83E9280EEACE}" dt="2019-06-02T11:27:22.163" v="513" actId="26606"/>
          <ac:spMkLst>
            <pc:docMk/>
            <pc:sldMk cId="1831520800" sldId="259"/>
            <ac:spMk id="14" creationId="{6CD407CC-EF5C-486F-9A14-7F681F986D17}"/>
          </ac:spMkLst>
        </pc:spChg>
        <pc:spChg chg="add">
          <ac:chgData name="Dominika Czerniak" userId="f85b5de93283e4dc" providerId="LiveId" clId="{B91267B7-E0AB-453A-B93E-83E9280EEACE}" dt="2019-06-02T11:27:22.215" v="514" actId="26606"/>
          <ac:spMkLst>
            <pc:docMk/>
            <pc:sldMk cId="1831520800" sldId="259"/>
            <ac:spMk id="18" creationId="{70120F84-A866-4D9F-8B1C-9120A013D654}"/>
          </ac:spMkLst>
        </pc:spChg>
        <pc:spChg chg="add">
          <ac:chgData name="Dominika Czerniak" userId="f85b5de93283e4dc" providerId="LiveId" clId="{B91267B7-E0AB-453A-B93E-83E9280EEACE}" dt="2019-06-02T11:27:22.215" v="514" actId="26606"/>
          <ac:spMkLst>
            <pc:docMk/>
            <pc:sldMk cId="1831520800" sldId="259"/>
            <ac:spMk id="19" creationId="{252FEFEF-6AC0-46B6-AC09-11FC56196FA4}"/>
          </ac:spMkLst>
        </pc:spChg>
        <pc:cxnChg chg="add del">
          <ac:chgData name="Dominika Czerniak" userId="f85b5de93283e4dc" providerId="LiveId" clId="{B91267B7-E0AB-453A-B93E-83E9280EEACE}" dt="2019-06-02T11:27:22.163" v="513" actId="26606"/>
          <ac:cxnSpMkLst>
            <pc:docMk/>
            <pc:sldMk cId="1831520800" sldId="259"/>
            <ac:cxnSpMk id="16" creationId="{0DD76B5F-5BAA-48C6-9065-9AEF15D30B4E}"/>
          </ac:cxnSpMkLst>
        </pc:cxnChg>
      </pc:sldChg>
      <pc:sldChg chg="addSp delSp modSp mod setBg">
        <pc:chgData name="Dominika Czerniak" userId="f85b5de93283e4dc" providerId="LiveId" clId="{B91267B7-E0AB-453A-B93E-83E9280EEACE}" dt="2019-06-02T11:26:17.570" v="504" actId="26606"/>
        <pc:sldMkLst>
          <pc:docMk/>
          <pc:sldMk cId="3203988262" sldId="260"/>
        </pc:sldMkLst>
        <pc:spChg chg="mod">
          <ac:chgData name="Dominika Czerniak" userId="f85b5de93283e4dc" providerId="LiveId" clId="{B91267B7-E0AB-453A-B93E-83E9280EEACE}" dt="2019-06-02T11:26:17.570" v="504" actId="26606"/>
          <ac:spMkLst>
            <pc:docMk/>
            <pc:sldMk cId="3203988262" sldId="260"/>
            <ac:spMk id="2" creationId="{7C48A2E6-046A-49D3-B2B5-43F5A93BE45A}"/>
          </ac:spMkLst>
        </pc:spChg>
        <pc:spChg chg="del">
          <ac:chgData name="Dominika Czerniak" userId="f85b5de93283e4dc" providerId="LiveId" clId="{B91267B7-E0AB-453A-B93E-83E9280EEACE}" dt="2019-06-02T11:26:17.570" v="504" actId="26606"/>
          <ac:spMkLst>
            <pc:docMk/>
            <pc:sldMk cId="3203988262" sldId="260"/>
            <ac:spMk id="3" creationId="{0D59E98C-9D7C-4138-9A6C-B49364EE3092}"/>
          </ac:spMkLst>
        </pc:spChg>
        <pc:spChg chg="add">
          <ac:chgData name="Dominika Czerniak" userId="f85b5de93283e4dc" providerId="LiveId" clId="{B91267B7-E0AB-453A-B93E-83E9280EEACE}" dt="2019-06-02T11:26:17.570" v="504" actId="26606"/>
          <ac:spMkLst>
            <pc:docMk/>
            <pc:sldMk cId="3203988262" sldId="260"/>
            <ac:spMk id="10" creationId="{7455F7F3-3A58-4BBB-95C7-CF706F9FFA10}"/>
          </ac:spMkLst>
        </pc:spChg>
        <pc:spChg chg="add">
          <ac:chgData name="Dominika Czerniak" userId="f85b5de93283e4dc" providerId="LiveId" clId="{B91267B7-E0AB-453A-B93E-83E9280EEACE}" dt="2019-06-02T11:26:17.570" v="504" actId="26606"/>
          <ac:spMkLst>
            <pc:docMk/>
            <pc:sldMk cId="3203988262" sldId="260"/>
            <ac:spMk id="12" creationId="{3AE3D314-6F93-4D91-8C0F-E92657F465C6}"/>
          </ac:spMkLst>
        </pc:spChg>
        <pc:graphicFrameChg chg="add">
          <ac:chgData name="Dominika Czerniak" userId="f85b5de93283e4dc" providerId="LiveId" clId="{B91267B7-E0AB-453A-B93E-83E9280EEACE}" dt="2019-06-02T11:26:17.570" v="504" actId="26606"/>
          <ac:graphicFrameMkLst>
            <pc:docMk/>
            <pc:sldMk cId="3203988262" sldId="260"/>
            <ac:graphicFrameMk id="5" creationId="{48D88C5C-8638-44DA-B373-467396E5FF33}"/>
          </ac:graphicFrameMkLst>
        </pc:graphicFrameChg>
      </pc:sldChg>
      <pc:sldChg chg="addSp modSp mod setBg">
        <pc:chgData name="Dominika Czerniak" userId="f85b5de93283e4dc" providerId="LiveId" clId="{B91267B7-E0AB-453A-B93E-83E9280EEACE}" dt="2019-06-03T11:05:00.983" v="10685" actId="123"/>
        <pc:sldMkLst>
          <pc:docMk/>
          <pc:sldMk cId="57692088" sldId="261"/>
        </pc:sldMkLst>
        <pc:spChg chg="mod">
          <ac:chgData name="Dominika Czerniak" userId="f85b5de93283e4dc" providerId="LiveId" clId="{B91267B7-E0AB-453A-B93E-83E9280EEACE}" dt="2019-06-02T11:26:38.605" v="508" actId="26606"/>
          <ac:spMkLst>
            <pc:docMk/>
            <pc:sldMk cId="57692088" sldId="261"/>
            <ac:spMk id="2" creationId="{0E118D24-3FBF-49CC-81D7-3704A3FBDEC0}"/>
          </ac:spMkLst>
        </pc:spChg>
        <pc:spChg chg="mod">
          <ac:chgData name="Dominika Czerniak" userId="f85b5de93283e4dc" providerId="LiveId" clId="{B91267B7-E0AB-453A-B93E-83E9280EEACE}" dt="2019-06-03T11:05:00.983" v="10685" actId="123"/>
          <ac:spMkLst>
            <pc:docMk/>
            <pc:sldMk cId="57692088" sldId="261"/>
            <ac:spMk id="3" creationId="{20A4C5E6-380E-41FE-9E43-5F27FF6B5E35}"/>
          </ac:spMkLst>
        </pc:spChg>
        <pc:spChg chg="add">
          <ac:chgData name="Dominika Czerniak" userId="f85b5de93283e4dc" providerId="LiveId" clId="{B91267B7-E0AB-453A-B93E-83E9280EEACE}" dt="2019-06-02T11:26:38.605" v="508" actId="26606"/>
          <ac:spMkLst>
            <pc:docMk/>
            <pc:sldMk cId="57692088" sldId="261"/>
            <ac:spMk id="8" creationId="{70120F84-A866-4D9F-8B1C-9120A013D654}"/>
          </ac:spMkLst>
        </pc:spChg>
        <pc:spChg chg="add">
          <ac:chgData name="Dominika Czerniak" userId="f85b5de93283e4dc" providerId="LiveId" clId="{B91267B7-E0AB-453A-B93E-83E9280EEACE}" dt="2019-06-02T11:26:38.605" v="508" actId="26606"/>
          <ac:spMkLst>
            <pc:docMk/>
            <pc:sldMk cId="57692088" sldId="261"/>
            <ac:spMk id="10" creationId="{252FEFEF-6AC0-46B6-AC09-11FC56196FA4}"/>
          </ac:spMkLst>
        </pc:spChg>
      </pc:sldChg>
      <pc:sldChg chg="addSp modSp mod setBg">
        <pc:chgData name="Dominika Czerniak" userId="f85b5de93283e4dc" providerId="LiveId" clId="{B91267B7-E0AB-453A-B93E-83E9280EEACE}" dt="2019-06-03T11:05:14.341" v="10686" actId="123"/>
        <pc:sldMkLst>
          <pc:docMk/>
          <pc:sldMk cId="3057764727" sldId="262"/>
        </pc:sldMkLst>
        <pc:spChg chg="mod">
          <ac:chgData name="Dominika Czerniak" userId="f85b5de93283e4dc" providerId="LiveId" clId="{B91267B7-E0AB-453A-B93E-83E9280EEACE}" dt="2019-06-02T11:26:44.604" v="510" actId="26606"/>
          <ac:spMkLst>
            <pc:docMk/>
            <pc:sldMk cId="3057764727" sldId="262"/>
            <ac:spMk id="2" creationId="{2A465051-F345-4197-8EA1-6FDAD6402000}"/>
          </ac:spMkLst>
        </pc:spChg>
        <pc:spChg chg="mod">
          <ac:chgData name="Dominika Czerniak" userId="f85b5de93283e4dc" providerId="LiveId" clId="{B91267B7-E0AB-453A-B93E-83E9280EEACE}" dt="2019-06-03T11:05:14.341" v="10686" actId="123"/>
          <ac:spMkLst>
            <pc:docMk/>
            <pc:sldMk cId="3057764727" sldId="262"/>
            <ac:spMk id="3" creationId="{0C4BA7A1-69AF-4657-A9CF-13B149E678A8}"/>
          </ac:spMkLst>
        </pc:spChg>
        <pc:spChg chg="add">
          <ac:chgData name="Dominika Czerniak" userId="f85b5de93283e4dc" providerId="LiveId" clId="{B91267B7-E0AB-453A-B93E-83E9280EEACE}" dt="2019-06-02T11:26:44.604" v="510" actId="26606"/>
          <ac:spMkLst>
            <pc:docMk/>
            <pc:sldMk cId="3057764727" sldId="262"/>
            <ac:spMk id="8" creationId="{70120F84-A866-4D9F-8B1C-9120A013D654}"/>
          </ac:spMkLst>
        </pc:spChg>
        <pc:spChg chg="add">
          <ac:chgData name="Dominika Czerniak" userId="f85b5de93283e4dc" providerId="LiveId" clId="{B91267B7-E0AB-453A-B93E-83E9280EEACE}" dt="2019-06-02T11:26:44.604" v="510" actId="26606"/>
          <ac:spMkLst>
            <pc:docMk/>
            <pc:sldMk cId="3057764727" sldId="262"/>
            <ac:spMk id="10" creationId="{252FEFEF-6AC0-46B6-AC09-11FC56196FA4}"/>
          </ac:spMkLst>
        </pc:spChg>
      </pc:sldChg>
      <pc:sldChg chg="modSp setBg">
        <pc:chgData name="Dominika Czerniak" userId="f85b5de93283e4dc" providerId="LiveId" clId="{B91267B7-E0AB-453A-B93E-83E9280EEACE}" dt="2019-06-02T20:16:07.238" v="7989"/>
        <pc:sldMkLst>
          <pc:docMk/>
          <pc:sldMk cId="1841481354" sldId="264"/>
        </pc:sldMkLst>
        <pc:spChg chg="mod">
          <ac:chgData name="Dominika Czerniak" userId="f85b5de93283e4dc" providerId="LiveId" clId="{B91267B7-E0AB-453A-B93E-83E9280EEACE}" dt="2019-06-02T20:12:27.147" v="7979" actId="27636"/>
          <ac:spMkLst>
            <pc:docMk/>
            <pc:sldMk cId="1841481354" sldId="264"/>
            <ac:spMk id="2" creationId="{658CDF26-CD4F-4910-BE97-9C945FB6FE9F}"/>
          </ac:spMkLst>
        </pc:spChg>
      </pc:sldChg>
      <pc:sldChg chg="addSp delSp modSp mod setBg">
        <pc:chgData name="Dominika Czerniak" userId="f85b5de93283e4dc" providerId="LiveId" clId="{B91267B7-E0AB-453A-B93E-83E9280EEACE}" dt="2019-06-03T11:20:21.430" v="10687" actId="26606"/>
        <pc:sldMkLst>
          <pc:docMk/>
          <pc:sldMk cId="2066144677" sldId="265"/>
        </pc:sldMkLst>
        <pc:spChg chg="mod">
          <ac:chgData name="Dominika Czerniak" userId="f85b5de93283e4dc" providerId="LiveId" clId="{B91267B7-E0AB-453A-B93E-83E9280EEACE}" dt="2019-06-03T11:20:21.430" v="10687" actId="26606"/>
          <ac:spMkLst>
            <pc:docMk/>
            <pc:sldMk cId="2066144677" sldId="265"/>
            <ac:spMk id="2" creationId="{374FC4E5-D2D2-4391-9264-6B3E35654CA3}"/>
          </ac:spMkLst>
        </pc:spChg>
        <pc:spChg chg="del mod">
          <ac:chgData name="Dominika Czerniak" userId="f85b5de93283e4dc" providerId="LiveId" clId="{B91267B7-E0AB-453A-B93E-83E9280EEACE}" dt="2019-06-03T11:20:21.430" v="10687" actId="26606"/>
          <ac:spMkLst>
            <pc:docMk/>
            <pc:sldMk cId="2066144677" sldId="265"/>
            <ac:spMk id="3" creationId="{B1D93F0A-5108-49DA-8332-267CEB34CEAE}"/>
          </ac:spMkLst>
        </pc:spChg>
        <pc:spChg chg="add">
          <ac:chgData name="Dominika Czerniak" userId="f85b5de93283e4dc" providerId="LiveId" clId="{B91267B7-E0AB-453A-B93E-83E9280EEACE}" dt="2019-06-03T11:20:21.430" v="10687" actId="26606"/>
          <ac:spMkLst>
            <pc:docMk/>
            <pc:sldMk cId="2066144677" sldId="265"/>
            <ac:spMk id="10" creationId="{910D13A8-8228-47E3-8159-DF3D937E08AF}"/>
          </ac:spMkLst>
        </pc:spChg>
        <pc:spChg chg="add">
          <ac:chgData name="Dominika Czerniak" userId="f85b5de93283e4dc" providerId="LiveId" clId="{B91267B7-E0AB-453A-B93E-83E9280EEACE}" dt="2019-06-03T11:20:21.430" v="10687" actId="26606"/>
          <ac:spMkLst>
            <pc:docMk/>
            <pc:sldMk cId="2066144677" sldId="265"/>
            <ac:spMk id="12" creationId="{CCEA6CE4-C4F8-44BC-9843-3C0939FD7709}"/>
          </ac:spMkLst>
        </pc:spChg>
        <pc:spChg chg="add">
          <ac:chgData name="Dominika Czerniak" userId="f85b5de93283e4dc" providerId="LiveId" clId="{B91267B7-E0AB-453A-B93E-83E9280EEACE}" dt="2019-06-03T11:20:21.430" v="10687" actId="26606"/>
          <ac:spMkLst>
            <pc:docMk/>
            <pc:sldMk cId="2066144677" sldId="265"/>
            <ac:spMk id="14" creationId="{338E743B-F088-4E4F-8134-10D25DEB61E6}"/>
          </ac:spMkLst>
        </pc:spChg>
        <pc:spChg chg="add">
          <ac:chgData name="Dominika Czerniak" userId="f85b5de93283e4dc" providerId="LiveId" clId="{B91267B7-E0AB-453A-B93E-83E9280EEACE}" dt="2019-06-03T11:20:21.430" v="10687" actId="26606"/>
          <ac:spMkLst>
            <pc:docMk/>
            <pc:sldMk cId="2066144677" sldId="265"/>
            <ac:spMk id="16" creationId="{DB6BF0CD-7130-4065-B7F5-D19DC7CE13A2}"/>
          </ac:spMkLst>
        </pc:spChg>
        <pc:graphicFrameChg chg="add">
          <ac:chgData name="Dominika Czerniak" userId="f85b5de93283e4dc" providerId="LiveId" clId="{B91267B7-E0AB-453A-B93E-83E9280EEACE}" dt="2019-06-03T11:20:21.430" v="10687" actId="26606"/>
          <ac:graphicFrameMkLst>
            <pc:docMk/>
            <pc:sldMk cId="2066144677" sldId="265"/>
            <ac:graphicFrameMk id="5" creationId="{EE0303FB-2758-4749-8059-AFC9D52BE7FC}"/>
          </ac:graphicFrameMkLst>
        </pc:graphicFrameChg>
      </pc:sldChg>
      <pc:sldChg chg="addSp modSp mod setBg">
        <pc:chgData name="Dominika Czerniak" userId="f85b5de93283e4dc" providerId="LiveId" clId="{B91267B7-E0AB-453A-B93E-83E9280EEACE}" dt="2019-06-02T20:16:41.540" v="7992" actId="123"/>
        <pc:sldMkLst>
          <pc:docMk/>
          <pc:sldMk cId="1274165497" sldId="266"/>
        </pc:sldMkLst>
        <pc:spChg chg="mod">
          <ac:chgData name="Dominika Czerniak" userId="f85b5de93283e4dc" providerId="LiveId" clId="{B91267B7-E0AB-453A-B93E-83E9280EEACE}" dt="2019-06-02T20:16:29.641" v="7990" actId="26606"/>
          <ac:spMkLst>
            <pc:docMk/>
            <pc:sldMk cId="1274165497" sldId="266"/>
            <ac:spMk id="2" creationId="{A205DBA5-2931-4E6C-987A-25231F135AE5}"/>
          </ac:spMkLst>
        </pc:spChg>
        <pc:spChg chg="mod">
          <ac:chgData name="Dominika Czerniak" userId="f85b5de93283e4dc" providerId="LiveId" clId="{B91267B7-E0AB-453A-B93E-83E9280EEACE}" dt="2019-06-02T20:16:41.540" v="7992" actId="123"/>
          <ac:spMkLst>
            <pc:docMk/>
            <pc:sldMk cId="1274165497" sldId="266"/>
            <ac:spMk id="3" creationId="{684ED308-3938-4040-9A3A-D12F04923BD8}"/>
          </ac:spMkLst>
        </pc:spChg>
        <pc:spChg chg="add">
          <ac:chgData name="Dominika Czerniak" userId="f85b5de93283e4dc" providerId="LiveId" clId="{B91267B7-E0AB-453A-B93E-83E9280EEACE}" dt="2019-06-02T20:16:29.641" v="7990" actId="26606"/>
          <ac:spMkLst>
            <pc:docMk/>
            <pc:sldMk cId="1274165497" sldId="266"/>
            <ac:spMk id="8" creationId="{70120F84-A866-4D9F-8B1C-9120A013D654}"/>
          </ac:spMkLst>
        </pc:spChg>
        <pc:spChg chg="add">
          <ac:chgData name="Dominika Czerniak" userId="f85b5de93283e4dc" providerId="LiveId" clId="{B91267B7-E0AB-453A-B93E-83E9280EEACE}" dt="2019-06-02T20:16:29.641" v="7990" actId="26606"/>
          <ac:spMkLst>
            <pc:docMk/>
            <pc:sldMk cId="1274165497" sldId="266"/>
            <ac:spMk id="10" creationId="{252FEFEF-6AC0-46B6-AC09-11FC56196FA4}"/>
          </ac:spMkLst>
        </pc:spChg>
      </pc:sldChg>
      <pc:sldChg chg="addSp modSp mod setBg">
        <pc:chgData name="Dominika Czerniak" userId="f85b5de93283e4dc" providerId="LiveId" clId="{B91267B7-E0AB-453A-B93E-83E9280EEACE}" dt="2019-06-03T11:34:34.212" v="11597" actId="207"/>
        <pc:sldMkLst>
          <pc:docMk/>
          <pc:sldMk cId="348217018" sldId="267"/>
        </pc:sldMkLst>
        <pc:spChg chg="mod">
          <ac:chgData name="Dominika Czerniak" userId="f85b5de93283e4dc" providerId="LiveId" clId="{B91267B7-E0AB-453A-B93E-83E9280EEACE}" dt="2019-06-03T11:25:02.331" v="11571" actId="26606"/>
          <ac:spMkLst>
            <pc:docMk/>
            <pc:sldMk cId="348217018" sldId="267"/>
            <ac:spMk id="2" creationId="{D948E567-3FC5-4CBE-AEA8-9E375EF70C12}"/>
          </ac:spMkLst>
        </pc:spChg>
        <pc:spChg chg="mod">
          <ac:chgData name="Dominika Czerniak" userId="f85b5de93283e4dc" providerId="LiveId" clId="{B91267B7-E0AB-453A-B93E-83E9280EEACE}" dt="2019-06-03T11:34:34.212" v="11597" actId="207"/>
          <ac:spMkLst>
            <pc:docMk/>
            <pc:sldMk cId="348217018" sldId="267"/>
            <ac:spMk id="3" creationId="{F28CAB40-D407-4848-B0B6-41B36F0974A9}"/>
          </ac:spMkLst>
        </pc:spChg>
        <pc:spChg chg="add">
          <ac:chgData name="Dominika Czerniak" userId="f85b5de93283e4dc" providerId="LiveId" clId="{B91267B7-E0AB-453A-B93E-83E9280EEACE}" dt="2019-06-03T11:25:02.331" v="11571" actId="26606"/>
          <ac:spMkLst>
            <pc:docMk/>
            <pc:sldMk cId="348217018" sldId="267"/>
            <ac:spMk id="8" creationId="{3E25BDA2-3F4D-4B38-90E7-989465ECDDCF}"/>
          </ac:spMkLst>
        </pc:spChg>
        <pc:spChg chg="add">
          <ac:chgData name="Dominika Czerniak" userId="f85b5de93283e4dc" providerId="LiveId" clId="{B91267B7-E0AB-453A-B93E-83E9280EEACE}" dt="2019-06-03T11:25:02.331" v="11571" actId="26606"/>
          <ac:spMkLst>
            <pc:docMk/>
            <pc:sldMk cId="348217018" sldId="267"/>
            <ac:spMk id="10" creationId="{F65EEA05-AD42-442F-B6C6-CB9FC289426E}"/>
          </ac:spMkLst>
        </pc:spChg>
        <pc:spChg chg="add">
          <ac:chgData name="Dominika Czerniak" userId="f85b5de93283e4dc" providerId="LiveId" clId="{B91267B7-E0AB-453A-B93E-83E9280EEACE}" dt="2019-06-03T11:25:02.331" v="11571" actId="26606"/>
          <ac:spMkLst>
            <pc:docMk/>
            <pc:sldMk cId="348217018" sldId="267"/>
            <ac:spMk id="12" creationId="{BC96869A-A70D-42F7-876F-605CB1718F20}"/>
          </ac:spMkLst>
        </pc:spChg>
        <pc:spChg chg="add">
          <ac:chgData name="Dominika Czerniak" userId="f85b5de93283e4dc" providerId="LiveId" clId="{B91267B7-E0AB-453A-B93E-83E9280EEACE}" dt="2019-06-03T11:25:02.331" v="11571" actId="26606"/>
          <ac:spMkLst>
            <pc:docMk/>
            <pc:sldMk cId="348217018" sldId="267"/>
            <ac:spMk id="14" creationId="{6CD407CC-EF5C-486F-9A14-7F681F986D17}"/>
          </ac:spMkLst>
        </pc:spChg>
        <pc:cxnChg chg="add">
          <ac:chgData name="Dominika Czerniak" userId="f85b5de93283e4dc" providerId="LiveId" clId="{B91267B7-E0AB-453A-B93E-83E9280EEACE}" dt="2019-06-03T11:25:02.331" v="11571" actId="26606"/>
          <ac:cxnSpMkLst>
            <pc:docMk/>
            <pc:sldMk cId="348217018" sldId="267"/>
            <ac:cxnSpMk id="16" creationId="{0DD76B5F-5BAA-48C6-9065-9AEF15D30B4E}"/>
          </ac:cxnSpMkLst>
        </pc:cxnChg>
      </pc:sldChg>
      <pc:sldChg chg="modSp">
        <pc:chgData name="Dominika Czerniak" userId="f85b5de93283e4dc" providerId="LiveId" clId="{B91267B7-E0AB-453A-B93E-83E9280EEACE}" dt="2019-06-03T07:48:17.760" v="8529" actId="113"/>
        <pc:sldMkLst>
          <pc:docMk/>
          <pc:sldMk cId="2858429640" sldId="268"/>
        </pc:sldMkLst>
        <pc:spChg chg="mod">
          <ac:chgData name="Dominika Czerniak" userId="f85b5de93283e4dc" providerId="LiveId" clId="{B91267B7-E0AB-453A-B93E-83E9280EEACE}" dt="2019-06-02T11:05:12.417" v="10" actId="27636"/>
          <ac:spMkLst>
            <pc:docMk/>
            <pc:sldMk cId="2858429640" sldId="268"/>
            <ac:spMk id="2" creationId="{0D061DAB-E27F-4C53-BE3F-9AE9665FF0B8}"/>
          </ac:spMkLst>
        </pc:spChg>
        <pc:spChg chg="mod">
          <ac:chgData name="Dominika Czerniak" userId="f85b5de93283e4dc" providerId="LiveId" clId="{B91267B7-E0AB-453A-B93E-83E9280EEACE}" dt="2019-06-03T07:48:17.760" v="8529" actId="113"/>
          <ac:spMkLst>
            <pc:docMk/>
            <pc:sldMk cId="2858429640" sldId="268"/>
            <ac:spMk id="5" creationId="{6DE50C08-CB7D-4867-A371-F76B8AA9B1BC}"/>
          </ac:spMkLst>
        </pc:spChg>
        <pc:spChg chg="mod">
          <ac:chgData name="Dominika Czerniak" userId="f85b5de93283e4dc" providerId="LiveId" clId="{B91267B7-E0AB-453A-B93E-83E9280EEACE}" dt="2019-06-02T11:06:18.341" v="59" actId="27636"/>
          <ac:spMkLst>
            <pc:docMk/>
            <pc:sldMk cId="2858429640" sldId="268"/>
            <ac:spMk id="7" creationId="{F1D57C74-AE6D-4735-B40D-0B4A1F1650C1}"/>
          </ac:spMkLst>
        </pc:spChg>
      </pc:sldChg>
      <pc:sldChg chg="addSp modSp mod setBg">
        <pc:chgData name="Dominika Czerniak" userId="f85b5de93283e4dc" providerId="LiveId" clId="{B91267B7-E0AB-453A-B93E-83E9280EEACE}" dt="2019-06-02T19:18:27.615" v="6465" actId="27636"/>
        <pc:sldMkLst>
          <pc:docMk/>
          <pc:sldMk cId="831029509" sldId="269"/>
        </pc:sldMkLst>
        <pc:spChg chg="mod">
          <ac:chgData name="Dominika Czerniak" userId="f85b5de93283e4dc" providerId="LiveId" clId="{B91267B7-E0AB-453A-B93E-83E9280EEACE}" dt="2019-06-02T19:18:23.397" v="6463" actId="1076"/>
          <ac:spMkLst>
            <pc:docMk/>
            <pc:sldMk cId="831029509" sldId="269"/>
            <ac:spMk id="2" creationId="{55FCEB9F-9B93-43B6-AD61-09591949EB6D}"/>
          </ac:spMkLst>
        </pc:spChg>
        <pc:spChg chg="mod">
          <ac:chgData name="Dominika Czerniak" userId="f85b5de93283e4dc" providerId="LiveId" clId="{B91267B7-E0AB-453A-B93E-83E9280EEACE}" dt="2019-06-02T19:18:27.615" v="6465" actId="27636"/>
          <ac:spMkLst>
            <pc:docMk/>
            <pc:sldMk cId="831029509" sldId="269"/>
            <ac:spMk id="3" creationId="{045E960F-3E8B-4D6A-9CFB-724A9C4636AB}"/>
          </ac:spMkLst>
        </pc:spChg>
        <pc:spChg chg="add">
          <ac:chgData name="Dominika Czerniak" userId="f85b5de93283e4dc" providerId="LiveId" clId="{B91267B7-E0AB-453A-B93E-83E9280EEACE}" dt="2019-06-02T15:18:10.129" v="6426" actId="26606"/>
          <ac:spMkLst>
            <pc:docMk/>
            <pc:sldMk cId="831029509" sldId="269"/>
            <ac:spMk id="8" creationId="{70120F84-A866-4D9F-8B1C-9120A013D654}"/>
          </ac:spMkLst>
        </pc:spChg>
        <pc:spChg chg="add">
          <ac:chgData name="Dominika Czerniak" userId="f85b5de93283e4dc" providerId="LiveId" clId="{B91267B7-E0AB-453A-B93E-83E9280EEACE}" dt="2019-06-02T15:18:10.129" v="6426" actId="26606"/>
          <ac:spMkLst>
            <pc:docMk/>
            <pc:sldMk cId="831029509" sldId="269"/>
            <ac:spMk id="10" creationId="{252FEFEF-6AC0-46B6-AC09-11FC56196FA4}"/>
          </ac:spMkLst>
        </pc:spChg>
      </pc:sldChg>
      <pc:sldChg chg="modSp del">
        <pc:chgData name="Dominika Czerniak" userId="f85b5de93283e4dc" providerId="LiveId" clId="{B91267B7-E0AB-453A-B93E-83E9280EEACE}" dt="2019-06-03T08:20:57.785" v="9842" actId="2696"/>
        <pc:sldMkLst>
          <pc:docMk/>
          <pc:sldMk cId="2312615964" sldId="270"/>
        </pc:sldMkLst>
        <pc:spChg chg="mod">
          <ac:chgData name="Dominika Czerniak" userId="f85b5de93283e4dc" providerId="LiveId" clId="{B91267B7-E0AB-453A-B93E-83E9280EEACE}" dt="2019-06-02T11:05:12.608" v="14" actId="27636"/>
          <ac:spMkLst>
            <pc:docMk/>
            <pc:sldMk cId="2312615964" sldId="270"/>
            <ac:spMk id="7" creationId="{33B85EFF-C821-44FF-84DC-1E2161BD7306}"/>
          </ac:spMkLst>
        </pc:spChg>
      </pc:sldChg>
      <pc:sldChg chg="addSp modSp mod setBg">
        <pc:chgData name="Dominika Czerniak" userId="f85b5de93283e4dc" providerId="LiveId" clId="{B91267B7-E0AB-453A-B93E-83E9280EEACE}" dt="2019-06-03T11:26:20.817" v="11589" actId="14100"/>
        <pc:sldMkLst>
          <pc:docMk/>
          <pc:sldMk cId="3029477877" sldId="271"/>
        </pc:sldMkLst>
        <pc:spChg chg="mod">
          <ac:chgData name="Dominika Czerniak" userId="f85b5de93283e4dc" providerId="LiveId" clId="{B91267B7-E0AB-453A-B93E-83E9280EEACE}" dt="2019-06-03T11:25:50.501" v="11578" actId="26606"/>
          <ac:spMkLst>
            <pc:docMk/>
            <pc:sldMk cId="3029477877" sldId="271"/>
            <ac:spMk id="2" creationId="{93E80031-5FDE-4A55-8449-6D09450A8DEA}"/>
          </ac:spMkLst>
        </pc:spChg>
        <pc:spChg chg="mod">
          <ac:chgData name="Dominika Czerniak" userId="f85b5de93283e4dc" providerId="LiveId" clId="{B91267B7-E0AB-453A-B93E-83E9280EEACE}" dt="2019-06-03T11:26:20.817" v="11589" actId="14100"/>
          <ac:spMkLst>
            <pc:docMk/>
            <pc:sldMk cId="3029477877" sldId="271"/>
            <ac:spMk id="3" creationId="{DD5B4437-E6F8-4D93-AD77-F4B13097FAE2}"/>
          </ac:spMkLst>
        </pc:spChg>
        <pc:spChg chg="add">
          <ac:chgData name="Dominika Czerniak" userId="f85b5de93283e4dc" providerId="LiveId" clId="{B91267B7-E0AB-453A-B93E-83E9280EEACE}" dt="2019-06-03T11:25:50.501" v="11578" actId="26606"/>
          <ac:spMkLst>
            <pc:docMk/>
            <pc:sldMk cId="3029477877" sldId="271"/>
            <ac:spMk id="8" creationId="{C8089CB0-2F03-4E3C-ADBB-570A3BE78F86}"/>
          </ac:spMkLst>
        </pc:spChg>
        <pc:spChg chg="add">
          <ac:chgData name="Dominika Czerniak" userId="f85b5de93283e4dc" providerId="LiveId" clId="{B91267B7-E0AB-453A-B93E-83E9280EEACE}" dt="2019-06-03T11:25:50.501" v="11578" actId="26606"/>
          <ac:spMkLst>
            <pc:docMk/>
            <pc:sldMk cId="3029477877" sldId="271"/>
            <ac:spMk id="10" creationId="{52DA11B6-B538-4624-9628-98B823D761D5}"/>
          </ac:spMkLst>
        </pc:spChg>
        <pc:spChg chg="add">
          <ac:chgData name="Dominika Czerniak" userId="f85b5de93283e4dc" providerId="LiveId" clId="{B91267B7-E0AB-453A-B93E-83E9280EEACE}" dt="2019-06-03T11:25:50.501" v="11578" actId="26606"/>
          <ac:spMkLst>
            <pc:docMk/>
            <pc:sldMk cId="3029477877" sldId="271"/>
            <ac:spMk id="12" creationId="{0DBA80B1-3B69-49C0-8AC9-716ABA57F577}"/>
          </ac:spMkLst>
        </pc:spChg>
        <pc:spChg chg="add">
          <ac:chgData name="Dominika Czerniak" userId="f85b5de93283e4dc" providerId="LiveId" clId="{B91267B7-E0AB-453A-B93E-83E9280EEACE}" dt="2019-06-03T11:25:50.501" v="11578" actId="26606"/>
          <ac:spMkLst>
            <pc:docMk/>
            <pc:sldMk cId="3029477877" sldId="271"/>
            <ac:spMk id="14" creationId="{047E1103-B264-49BE-BC2A-F4E40BD33B41}"/>
          </ac:spMkLst>
        </pc:spChg>
      </pc:sldChg>
      <pc:sldChg chg="addSp modSp mod setBg">
        <pc:chgData name="Dominika Czerniak" userId="f85b5de93283e4dc" providerId="LiveId" clId="{B91267B7-E0AB-453A-B93E-83E9280EEACE}" dt="2019-06-03T11:28:58.991" v="11595" actId="403"/>
        <pc:sldMkLst>
          <pc:docMk/>
          <pc:sldMk cId="3641028309" sldId="272"/>
        </pc:sldMkLst>
        <pc:spChg chg="mod">
          <ac:chgData name="Dominika Czerniak" userId="f85b5de93283e4dc" providerId="LiveId" clId="{B91267B7-E0AB-453A-B93E-83E9280EEACE}" dt="2019-06-03T11:28:06.324" v="11590" actId="26606"/>
          <ac:spMkLst>
            <pc:docMk/>
            <pc:sldMk cId="3641028309" sldId="272"/>
            <ac:spMk id="2" creationId="{78FBFEE9-7373-4F20-8DE8-448C07A4AE76}"/>
          </ac:spMkLst>
        </pc:spChg>
        <pc:spChg chg="mod">
          <ac:chgData name="Dominika Czerniak" userId="f85b5de93283e4dc" providerId="LiveId" clId="{B91267B7-E0AB-453A-B93E-83E9280EEACE}" dt="2019-06-03T11:28:58.991" v="11595" actId="403"/>
          <ac:spMkLst>
            <pc:docMk/>
            <pc:sldMk cId="3641028309" sldId="272"/>
            <ac:spMk id="3" creationId="{7F4DF0E0-32E6-4078-BE2C-A12C581C1550}"/>
          </ac:spMkLst>
        </pc:spChg>
        <pc:spChg chg="add">
          <ac:chgData name="Dominika Czerniak" userId="f85b5de93283e4dc" providerId="LiveId" clId="{B91267B7-E0AB-453A-B93E-83E9280EEACE}" dt="2019-06-03T11:28:06.324" v="11590" actId="26606"/>
          <ac:spMkLst>
            <pc:docMk/>
            <pc:sldMk cId="3641028309" sldId="272"/>
            <ac:spMk id="8" creationId="{C8089CB0-2F03-4E3C-ADBB-570A3BE78F86}"/>
          </ac:spMkLst>
        </pc:spChg>
        <pc:spChg chg="add">
          <ac:chgData name="Dominika Czerniak" userId="f85b5de93283e4dc" providerId="LiveId" clId="{B91267B7-E0AB-453A-B93E-83E9280EEACE}" dt="2019-06-03T11:28:06.324" v="11590" actId="26606"/>
          <ac:spMkLst>
            <pc:docMk/>
            <pc:sldMk cId="3641028309" sldId="272"/>
            <ac:spMk id="10" creationId="{52DA11B6-B538-4624-9628-98B823D761D5}"/>
          </ac:spMkLst>
        </pc:spChg>
        <pc:spChg chg="add">
          <ac:chgData name="Dominika Czerniak" userId="f85b5de93283e4dc" providerId="LiveId" clId="{B91267B7-E0AB-453A-B93E-83E9280EEACE}" dt="2019-06-03T11:28:06.324" v="11590" actId="26606"/>
          <ac:spMkLst>
            <pc:docMk/>
            <pc:sldMk cId="3641028309" sldId="272"/>
            <ac:spMk id="12" creationId="{0DBA80B1-3B69-49C0-8AC9-716ABA57F577}"/>
          </ac:spMkLst>
        </pc:spChg>
        <pc:spChg chg="add">
          <ac:chgData name="Dominika Czerniak" userId="f85b5de93283e4dc" providerId="LiveId" clId="{B91267B7-E0AB-453A-B93E-83E9280EEACE}" dt="2019-06-03T11:28:06.324" v="11590" actId="26606"/>
          <ac:spMkLst>
            <pc:docMk/>
            <pc:sldMk cId="3641028309" sldId="272"/>
            <ac:spMk id="14" creationId="{047E1103-B264-49BE-BC2A-F4E40BD33B41}"/>
          </ac:spMkLst>
        </pc:spChg>
      </pc:sldChg>
      <pc:sldChg chg="addSp modSp mod setBg">
        <pc:chgData name="Dominika Czerniak" userId="f85b5de93283e4dc" providerId="LiveId" clId="{B91267B7-E0AB-453A-B93E-83E9280EEACE}" dt="2019-06-03T11:35:31.113" v="11604" actId="123"/>
        <pc:sldMkLst>
          <pc:docMk/>
          <pc:sldMk cId="573063124" sldId="273"/>
        </pc:sldMkLst>
        <pc:spChg chg="mod">
          <ac:chgData name="Dominika Czerniak" userId="f85b5de93283e4dc" providerId="LiveId" clId="{B91267B7-E0AB-453A-B93E-83E9280EEACE}" dt="2019-06-03T11:35:18.310" v="11598" actId="26606"/>
          <ac:spMkLst>
            <pc:docMk/>
            <pc:sldMk cId="573063124" sldId="273"/>
            <ac:spMk id="2" creationId="{6AA5A3B2-25FA-468E-867F-A26768ABB18E}"/>
          </ac:spMkLst>
        </pc:spChg>
        <pc:spChg chg="mod">
          <ac:chgData name="Dominika Czerniak" userId="f85b5de93283e4dc" providerId="LiveId" clId="{B91267B7-E0AB-453A-B93E-83E9280EEACE}" dt="2019-06-03T11:35:31.113" v="11604" actId="123"/>
          <ac:spMkLst>
            <pc:docMk/>
            <pc:sldMk cId="573063124" sldId="273"/>
            <ac:spMk id="3" creationId="{0076B853-5DDE-4960-BF7A-468C0F94CF87}"/>
          </ac:spMkLst>
        </pc:spChg>
        <pc:spChg chg="add">
          <ac:chgData name="Dominika Czerniak" userId="f85b5de93283e4dc" providerId="LiveId" clId="{B91267B7-E0AB-453A-B93E-83E9280EEACE}" dt="2019-06-03T11:35:18.310" v="11598" actId="26606"/>
          <ac:spMkLst>
            <pc:docMk/>
            <pc:sldMk cId="573063124" sldId="273"/>
            <ac:spMk id="8" creationId="{C8089CB0-2F03-4E3C-ADBB-570A3BE78F86}"/>
          </ac:spMkLst>
        </pc:spChg>
        <pc:spChg chg="add">
          <ac:chgData name="Dominika Czerniak" userId="f85b5de93283e4dc" providerId="LiveId" clId="{B91267B7-E0AB-453A-B93E-83E9280EEACE}" dt="2019-06-03T11:35:18.310" v="11598" actId="26606"/>
          <ac:spMkLst>
            <pc:docMk/>
            <pc:sldMk cId="573063124" sldId="273"/>
            <ac:spMk id="10" creationId="{52DA11B6-B538-4624-9628-98B823D761D5}"/>
          </ac:spMkLst>
        </pc:spChg>
        <pc:spChg chg="add">
          <ac:chgData name="Dominika Czerniak" userId="f85b5de93283e4dc" providerId="LiveId" clId="{B91267B7-E0AB-453A-B93E-83E9280EEACE}" dt="2019-06-03T11:35:18.310" v="11598" actId="26606"/>
          <ac:spMkLst>
            <pc:docMk/>
            <pc:sldMk cId="573063124" sldId="273"/>
            <ac:spMk id="12" creationId="{0DBA80B1-3B69-49C0-8AC9-716ABA57F577}"/>
          </ac:spMkLst>
        </pc:spChg>
        <pc:spChg chg="add">
          <ac:chgData name="Dominika Czerniak" userId="f85b5de93283e4dc" providerId="LiveId" clId="{B91267B7-E0AB-453A-B93E-83E9280EEACE}" dt="2019-06-03T11:35:18.310" v="11598" actId="26606"/>
          <ac:spMkLst>
            <pc:docMk/>
            <pc:sldMk cId="573063124" sldId="273"/>
            <ac:spMk id="14" creationId="{047E1103-B264-49BE-BC2A-F4E40BD33B41}"/>
          </ac:spMkLst>
        </pc:spChg>
      </pc:sldChg>
      <pc:sldChg chg="addSp delSp modSp mod setBg">
        <pc:chgData name="Dominika Czerniak" userId="f85b5de93283e4dc" providerId="LiveId" clId="{B91267B7-E0AB-453A-B93E-83E9280EEACE}" dt="2019-06-03T11:36:25.130" v="11614" actId="207"/>
        <pc:sldMkLst>
          <pc:docMk/>
          <pc:sldMk cId="2921687437" sldId="274"/>
        </pc:sldMkLst>
        <pc:spChg chg="mod">
          <ac:chgData name="Dominika Czerniak" userId="f85b5de93283e4dc" providerId="LiveId" clId="{B91267B7-E0AB-453A-B93E-83E9280EEACE}" dt="2019-06-03T11:36:20.848" v="11613" actId="26606"/>
          <ac:spMkLst>
            <pc:docMk/>
            <pc:sldMk cId="2921687437" sldId="274"/>
            <ac:spMk id="2" creationId="{C0287D14-C749-4180-B937-08070BA3B305}"/>
          </ac:spMkLst>
        </pc:spChg>
        <pc:spChg chg="mod">
          <ac:chgData name="Dominika Czerniak" userId="f85b5de93283e4dc" providerId="LiveId" clId="{B91267B7-E0AB-453A-B93E-83E9280EEACE}" dt="2019-06-03T11:36:25.130" v="11614" actId="207"/>
          <ac:spMkLst>
            <pc:docMk/>
            <pc:sldMk cId="2921687437" sldId="274"/>
            <ac:spMk id="3" creationId="{6557A515-9E2A-4979-96E1-F7960F1E91BD}"/>
          </ac:spMkLst>
        </pc:spChg>
        <pc:spChg chg="add del">
          <ac:chgData name="Dominika Czerniak" userId="f85b5de93283e4dc" providerId="LiveId" clId="{B91267B7-E0AB-453A-B93E-83E9280EEACE}" dt="2019-06-03T11:36:18.436" v="11611" actId="26606"/>
          <ac:spMkLst>
            <pc:docMk/>
            <pc:sldMk cId="2921687437" sldId="274"/>
            <ac:spMk id="8" creationId="{3E25BDA2-3F4D-4B38-90E7-989465ECDDCF}"/>
          </ac:spMkLst>
        </pc:spChg>
        <pc:spChg chg="add del">
          <ac:chgData name="Dominika Czerniak" userId="f85b5de93283e4dc" providerId="LiveId" clId="{B91267B7-E0AB-453A-B93E-83E9280EEACE}" dt="2019-06-03T11:36:18.436" v="11611" actId="26606"/>
          <ac:spMkLst>
            <pc:docMk/>
            <pc:sldMk cId="2921687437" sldId="274"/>
            <ac:spMk id="10" creationId="{F65EEA05-AD42-442F-B6C6-CB9FC289426E}"/>
          </ac:spMkLst>
        </pc:spChg>
        <pc:spChg chg="add del">
          <ac:chgData name="Dominika Czerniak" userId="f85b5de93283e4dc" providerId="LiveId" clId="{B91267B7-E0AB-453A-B93E-83E9280EEACE}" dt="2019-06-03T11:36:18.436" v="11611" actId="26606"/>
          <ac:spMkLst>
            <pc:docMk/>
            <pc:sldMk cId="2921687437" sldId="274"/>
            <ac:spMk id="12" creationId="{BC96869A-A70D-42F7-876F-605CB1718F20}"/>
          </ac:spMkLst>
        </pc:spChg>
        <pc:spChg chg="add del">
          <ac:chgData name="Dominika Czerniak" userId="f85b5de93283e4dc" providerId="LiveId" clId="{B91267B7-E0AB-453A-B93E-83E9280EEACE}" dt="2019-06-03T11:36:18.436" v="11611" actId="26606"/>
          <ac:spMkLst>
            <pc:docMk/>
            <pc:sldMk cId="2921687437" sldId="274"/>
            <ac:spMk id="14" creationId="{6CD407CC-EF5C-486F-9A14-7F681F986D17}"/>
          </ac:spMkLst>
        </pc:spChg>
        <pc:spChg chg="add del">
          <ac:chgData name="Dominika Czerniak" userId="f85b5de93283e4dc" providerId="LiveId" clId="{B91267B7-E0AB-453A-B93E-83E9280EEACE}" dt="2019-06-03T11:36:20.848" v="11613" actId="26606"/>
          <ac:spMkLst>
            <pc:docMk/>
            <pc:sldMk cId="2921687437" sldId="274"/>
            <ac:spMk id="18" creationId="{70120F84-A866-4D9F-8B1C-9120A013D654}"/>
          </ac:spMkLst>
        </pc:spChg>
        <pc:spChg chg="add del">
          <ac:chgData name="Dominika Czerniak" userId="f85b5de93283e4dc" providerId="LiveId" clId="{B91267B7-E0AB-453A-B93E-83E9280EEACE}" dt="2019-06-03T11:36:20.848" v="11613" actId="26606"/>
          <ac:spMkLst>
            <pc:docMk/>
            <pc:sldMk cId="2921687437" sldId="274"/>
            <ac:spMk id="19" creationId="{252FEFEF-6AC0-46B6-AC09-11FC56196FA4}"/>
          </ac:spMkLst>
        </pc:spChg>
        <pc:cxnChg chg="add del">
          <ac:chgData name="Dominika Czerniak" userId="f85b5de93283e4dc" providerId="LiveId" clId="{B91267B7-E0AB-453A-B93E-83E9280EEACE}" dt="2019-06-03T11:36:18.436" v="11611" actId="26606"/>
          <ac:cxnSpMkLst>
            <pc:docMk/>
            <pc:sldMk cId="2921687437" sldId="274"/>
            <ac:cxnSpMk id="16" creationId="{0DD76B5F-5BAA-48C6-9065-9AEF15D30B4E}"/>
          </ac:cxnSpMkLst>
        </pc:cxnChg>
      </pc:sldChg>
      <pc:sldChg chg="addSp modSp mod setBg">
        <pc:chgData name="Dominika Czerniak" userId="f85b5de93283e4dc" providerId="LiveId" clId="{B91267B7-E0AB-453A-B93E-83E9280EEACE}" dt="2019-06-03T11:38:53.811" v="11670" actId="113"/>
        <pc:sldMkLst>
          <pc:docMk/>
          <pc:sldMk cId="168014677" sldId="275"/>
        </pc:sldMkLst>
        <pc:spChg chg="mod">
          <ac:chgData name="Dominika Czerniak" userId="f85b5de93283e4dc" providerId="LiveId" clId="{B91267B7-E0AB-453A-B93E-83E9280EEACE}" dt="2019-06-03T11:36:48.886" v="11615" actId="26606"/>
          <ac:spMkLst>
            <pc:docMk/>
            <pc:sldMk cId="168014677" sldId="275"/>
            <ac:spMk id="2" creationId="{34FA87EB-44E2-4043-8861-A2450E21504A}"/>
          </ac:spMkLst>
        </pc:spChg>
        <pc:spChg chg="mod">
          <ac:chgData name="Dominika Czerniak" userId="f85b5de93283e4dc" providerId="LiveId" clId="{B91267B7-E0AB-453A-B93E-83E9280EEACE}" dt="2019-06-03T11:38:53.811" v="11670" actId="113"/>
          <ac:spMkLst>
            <pc:docMk/>
            <pc:sldMk cId="168014677" sldId="275"/>
            <ac:spMk id="3" creationId="{0C84B8D9-4D9A-4603-968F-2E3FB098697E}"/>
          </ac:spMkLst>
        </pc:spChg>
        <pc:spChg chg="add">
          <ac:chgData name="Dominika Czerniak" userId="f85b5de93283e4dc" providerId="LiveId" clId="{B91267B7-E0AB-453A-B93E-83E9280EEACE}" dt="2019-06-03T11:36:48.886" v="11615" actId="26606"/>
          <ac:spMkLst>
            <pc:docMk/>
            <pc:sldMk cId="168014677" sldId="275"/>
            <ac:spMk id="8" creationId="{3E25BDA2-3F4D-4B38-90E7-989465ECDDCF}"/>
          </ac:spMkLst>
        </pc:spChg>
        <pc:spChg chg="add">
          <ac:chgData name="Dominika Czerniak" userId="f85b5de93283e4dc" providerId="LiveId" clId="{B91267B7-E0AB-453A-B93E-83E9280EEACE}" dt="2019-06-03T11:36:48.886" v="11615" actId="26606"/>
          <ac:spMkLst>
            <pc:docMk/>
            <pc:sldMk cId="168014677" sldId="275"/>
            <ac:spMk id="10" creationId="{F65EEA05-AD42-442F-B6C6-CB9FC289426E}"/>
          </ac:spMkLst>
        </pc:spChg>
        <pc:spChg chg="add">
          <ac:chgData name="Dominika Czerniak" userId="f85b5de93283e4dc" providerId="LiveId" clId="{B91267B7-E0AB-453A-B93E-83E9280EEACE}" dt="2019-06-03T11:36:48.886" v="11615" actId="26606"/>
          <ac:spMkLst>
            <pc:docMk/>
            <pc:sldMk cId="168014677" sldId="275"/>
            <ac:spMk id="12" creationId="{BC96869A-A70D-42F7-876F-605CB1718F20}"/>
          </ac:spMkLst>
        </pc:spChg>
        <pc:spChg chg="add">
          <ac:chgData name="Dominika Czerniak" userId="f85b5de93283e4dc" providerId="LiveId" clId="{B91267B7-E0AB-453A-B93E-83E9280EEACE}" dt="2019-06-03T11:36:48.886" v="11615" actId="26606"/>
          <ac:spMkLst>
            <pc:docMk/>
            <pc:sldMk cId="168014677" sldId="275"/>
            <ac:spMk id="14" creationId="{6CD407CC-EF5C-486F-9A14-7F681F986D17}"/>
          </ac:spMkLst>
        </pc:spChg>
        <pc:cxnChg chg="add">
          <ac:chgData name="Dominika Czerniak" userId="f85b5de93283e4dc" providerId="LiveId" clId="{B91267B7-E0AB-453A-B93E-83E9280EEACE}" dt="2019-06-03T11:36:48.886" v="11615" actId="26606"/>
          <ac:cxnSpMkLst>
            <pc:docMk/>
            <pc:sldMk cId="168014677" sldId="275"/>
            <ac:cxnSpMk id="16" creationId="{0DD76B5F-5BAA-48C6-9065-9AEF15D30B4E}"/>
          </ac:cxnSpMkLst>
        </pc:cxnChg>
      </pc:sldChg>
      <pc:sldChg chg="addSp delSp modSp mod setBg">
        <pc:chgData name="Dominika Czerniak" userId="f85b5de93283e4dc" providerId="LiveId" clId="{B91267B7-E0AB-453A-B93E-83E9280EEACE}" dt="2019-06-03T12:02:52.247" v="12492" actId="113"/>
        <pc:sldMkLst>
          <pc:docMk/>
          <pc:sldMk cId="1158544149" sldId="276"/>
        </pc:sldMkLst>
        <pc:spChg chg="mod">
          <ac:chgData name="Dominika Czerniak" userId="f85b5de93283e4dc" providerId="LiveId" clId="{B91267B7-E0AB-453A-B93E-83E9280EEACE}" dt="2019-06-03T11:53:16.161" v="12364" actId="26606"/>
          <ac:spMkLst>
            <pc:docMk/>
            <pc:sldMk cId="1158544149" sldId="276"/>
            <ac:spMk id="2" creationId="{07012AC4-3ACC-448B-A895-C361C38C2F9A}"/>
          </ac:spMkLst>
        </pc:spChg>
        <pc:spChg chg="mod">
          <ac:chgData name="Dominika Czerniak" userId="f85b5de93283e4dc" providerId="LiveId" clId="{B91267B7-E0AB-453A-B93E-83E9280EEACE}" dt="2019-06-03T12:01:28.029" v="12468" actId="20577"/>
          <ac:spMkLst>
            <pc:docMk/>
            <pc:sldMk cId="1158544149" sldId="276"/>
            <ac:spMk id="3" creationId="{A3BBFD32-81DD-46ED-A260-9678972174D0}"/>
          </ac:spMkLst>
        </pc:spChg>
        <pc:spChg chg="add del">
          <ac:chgData name="Dominika Czerniak" userId="f85b5de93283e4dc" providerId="LiveId" clId="{B91267B7-E0AB-453A-B93E-83E9280EEACE}" dt="2019-06-03T11:53:16.130" v="12363" actId="26606"/>
          <ac:spMkLst>
            <pc:docMk/>
            <pc:sldMk cId="1158544149" sldId="276"/>
            <ac:spMk id="8" creationId="{3E25BDA2-3F4D-4B38-90E7-989465ECDDCF}"/>
          </ac:spMkLst>
        </pc:spChg>
        <pc:spChg chg="add del">
          <ac:chgData name="Dominika Czerniak" userId="f85b5de93283e4dc" providerId="LiveId" clId="{B91267B7-E0AB-453A-B93E-83E9280EEACE}" dt="2019-06-03T11:53:16.130" v="12363" actId="26606"/>
          <ac:spMkLst>
            <pc:docMk/>
            <pc:sldMk cId="1158544149" sldId="276"/>
            <ac:spMk id="10" creationId="{F65EEA05-AD42-442F-B6C6-CB9FC289426E}"/>
          </ac:spMkLst>
        </pc:spChg>
        <pc:spChg chg="add del">
          <ac:chgData name="Dominika Czerniak" userId="f85b5de93283e4dc" providerId="LiveId" clId="{B91267B7-E0AB-453A-B93E-83E9280EEACE}" dt="2019-06-03T11:53:16.130" v="12363" actId="26606"/>
          <ac:spMkLst>
            <pc:docMk/>
            <pc:sldMk cId="1158544149" sldId="276"/>
            <ac:spMk id="12" creationId="{BC96869A-A70D-42F7-876F-605CB1718F20}"/>
          </ac:spMkLst>
        </pc:spChg>
        <pc:spChg chg="add del">
          <ac:chgData name="Dominika Czerniak" userId="f85b5de93283e4dc" providerId="LiveId" clId="{B91267B7-E0AB-453A-B93E-83E9280EEACE}" dt="2019-06-03T11:53:16.130" v="12363" actId="26606"/>
          <ac:spMkLst>
            <pc:docMk/>
            <pc:sldMk cId="1158544149" sldId="276"/>
            <ac:spMk id="14" creationId="{6CD407CC-EF5C-486F-9A14-7F681F986D17}"/>
          </ac:spMkLst>
        </pc:spChg>
        <pc:spChg chg="add">
          <ac:chgData name="Dominika Czerniak" userId="f85b5de93283e4dc" providerId="LiveId" clId="{B91267B7-E0AB-453A-B93E-83E9280EEACE}" dt="2019-06-03T11:53:16.161" v="12364" actId="26606"/>
          <ac:spMkLst>
            <pc:docMk/>
            <pc:sldMk cId="1158544149" sldId="276"/>
            <ac:spMk id="18" creationId="{54737801-B9D6-4A08-BD77-23010A80227A}"/>
          </ac:spMkLst>
        </pc:spChg>
        <pc:spChg chg="add">
          <ac:chgData name="Dominika Czerniak" userId="f85b5de93283e4dc" providerId="LiveId" clId="{B91267B7-E0AB-453A-B93E-83E9280EEACE}" dt="2019-06-03T11:53:16.161" v="12364" actId="26606"/>
          <ac:spMkLst>
            <pc:docMk/>
            <pc:sldMk cId="1158544149" sldId="276"/>
            <ac:spMk id="19" creationId="{25FABD39-C757-461E-A681-DC273648402D}"/>
          </ac:spMkLst>
        </pc:spChg>
        <pc:spChg chg="add">
          <ac:chgData name="Dominika Czerniak" userId="f85b5de93283e4dc" providerId="LiveId" clId="{B91267B7-E0AB-453A-B93E-83E9280EEACE}" dt="2019-06-03T11:53:16.161" v="12364" actId="26606"/>
          <ac:spMkLst>
            <pc:docMk/>
            <pc:sldMk cId="1158544149" sldId="276"/>
            <ac:spMk id="20" creationId="{2DF424F5-8D5C-46C0-A1B0-AF34E0350CD5}"/>
          </ac:spMkLst>
        </pc:spChg>
        <pc:graphicFrameChg chg="add mod modGraphic">
          <ac:chgData name="Dominika Czerniak" userId="f85b5de93283e4dc" providerId="LiveId" clId="{B91267B7-E0AB-453A-B93E-83E9280EEACE}" dt="2019-06-03T12:02:52.247" v="12492" actId="113"/>
          <ac:graphicFrameMkLst>
            <pc:docMk/>
            <pc:sldMk cId="1158544149" sldId="276"/>
            <ac:graphicFrameMk id="4" creationId="{4BA73AE9-9CB3-4FCB-900F-C292194315A6}"/>
          </ac:graphicFrameMkLst>
        </pc:graphicFrameChg>
        <pc:cxnChg chg="add del">
          <ac:chgData name="Dominika Czerniak" userId="f85b5de93283e4dc" providerId="LiveId" clId="{B91267B7-E0AB-453A-B93E-83E9280EEACE}" dt="2019-06-03T11:53:16.130" v="12363" actId="26606"/>
          <ac:cxnSpMkLst>
            <pc:docMk/>
            <pc:sldMk cId="1158544149" sldId="276"/>
            <ac:cxnSpMk id="16" creationId="{0DD76B5F-5BAA-48C6-9065-9AEF15D30B4E}"/>
          </ac:cxnSpMkLst>
        </pc:cxnChg>
      </pc:sldChg>
      <pc:sldChg chg="modSp">
        <pc:chgData name="Dominika Czerniak" userId="f85b5de93283e4dc" providerId="LiveId" clId="{B91267B7-E0AB-453A-B93E-83E9280EEACE}" dt="2019-06-03T12:04:56.735" v="12728" actId="27636"/>
        <pc:sldMkLst>
          <pc:docMk/>
          <pc:sldMk cId="1454055632" sldId="277"/>
        </pc:sldMkLst>
        <pc:spChg chg="mod">
          <ac:chgData name="Dominika Czerniak" userId="f85b5de93283e4dc" providerId="LiveId" clId="{B91267B7-E0AB-453A-B93E-83E9280EEACE}" dt="2019-06-03T11:01:38.046" v="10114" actId="1076"/>
          <ac:spMkLst>
            <pc:docMk/>
            <pc:sldMk cId="1454055632" sldId="277"/>
            <ac:spMk id="2" creationId="{49AFB9E7-3740-4B3C-9218-580819165ABE}"/>
          </ac:spMkLst>
        </pc:spChg>
        <pc:spChg chg="mod">
          <ac:chgData name="Dominika Czerniak" userId="f85b5de93283e4dc" providerId="LiveId" clId="{B91267B7-E0AB-453A-B93E-83E9280EEACE}" dt="2019-06-03T12:04:56.735" v="12728" actId="27636"/>
          <ac:spMkLst>
            <pc:docMk/>
            <pc:sldMk cId="1454055632" sldId="277"/>
            <ac:spMk id="3" creationId="{8195DABF-206A-4BC4-BC71-2C0E4272D1E6}"/>
          </ac:spMkLst>
        </pc:spChg>
      </pc:sldChg>
      <pc:sldChg chg="addSp modSp mod setBg">
        <pc:chgData name="Dominika Czerniak" userId="f85b5de93283e4dc" providerId="LiveId" clId="{B91267B7-E0AB-453A-B93E-83E9280EEACE}" dt="2019-06-03T13:50:27.886" v="13679" actId="15"/>
        <pc:sldMkLst>
          <pc:docMk/>
          <pc:sldMk cId="1491619992" sldId="278"/>
        </pc:sldMkLst>
        <pc:spChg chg="mod">
          <ac:chgData name="Dominika Czerniak" userId="f85b5de93283e4dc" providerId="LiveId" clId="{B91267B7-E0AB-453A-B93E-83E9280EEACE}" dt="2019-06-03T13:49:52.083" v="13664" actId="1076"/>
          <ac:spMkLst>
            <pc:docMk/>
            <pc:sldMk cId="1491619992" sldId="278"/>
            <ac:spMk id="2" creationId="{C095AEEC-945F-4B30-89DB-07E2D6C2F192}"/>
          </ac:spMkLst>
        </pc:spChg>
        <pc:spChg chg="mod">
          <ac:chgData name="Dominika Czerniak" userId="f85b5de93283e4dc" providerId="LiveId" clId="{B91267B7-E0AB-453A-B93E-83E9280EEACE}" dt="2019-06-03T13:50:27.886" v="13679" actId="15"/>
          <ac:spMkLst>
            <pc:docMk/>
            <pc:sldMk cId="1491619992" sldId="278"/>
            <ac:spMk id="3" creationId="{8A63BC77-DFE5-45C4-94B1-6A0BB37EEECC}"/>
          </ac:spMkLst>
        </pc:spChg>
        <pc:spChg chg="add">
          <ac:chgData name="Dominika Czerniak" userId="f85b5de93283e4dc" providerId="LiveId" clId="{B91267B7-E0AB-453A-B93E-83E9280EEACE}" dt="2019-06-03T13:49:45.217" v="13663" actId="26606"/>
          <ac:spMkLst>
            <pc:docMk/>
            <pc:sldMk cId="1491619992" sldId="278"/>
            <ac:spMk id="8" creationId="{70120F84-A866-4D9F-8B1C-9120A013D654}"/>
          </ac:spMkLst>
        </pc:spChg>
        <pc:spChg chg="add">
          <ac:chgData name="Dominika Czerniak" userId="f85b5de93283e4dc" providerId="LiveId" clId="{B91267B7-E0AB-453A-B93E-83E9280EEACE}" dt="2019-06-03T13:49:45.217" v="13663" actId="26606"/>
          <ac:spMkLst>
            <pc:docMk/>
            <pc:sldMk cId="1491619992" sldId="278"/>
            <ac:spMk id="10" creationId="{252FEFEF-6AC0-46B6-AC09-11FC56196FA4}"/>
          </ac:spMkLst>
        </pc:spChg>
      </pc:sldChg>
      <pc:sldChg chg="addSp delSp modSp mod setBg">
        <pc:chgData name="Dominika Czerniak" userId="f85b5de93283e4dc" providerId="LiveId" clId="{B91267B7-E0AB-453A-B93E-83E9280EEACE}" dt="2019-06-03T13:48:54.054" v="13662" actId="404"/>
        <pc:sldMkLst>
          <pc:docMk/>
          <pc:sldMk cId="1577305356" sldId="279"/>
        </pc:sldMkLst>
        <pc:spChg chg="mod">
          <ac:chgData name="Dominika Czerniak" userId="f85b5de93283e4dc" providerId="LiveId" clId="{B91267B7-E0AB-453A-B93E-83E9280EEACE}" dt="2019-06-03T13:48:54.054" v="13662" actId="404"/>
          <ac:spMkLst>
            <pc:docMk/>
            <pc:sldMk cId="1577305356" sldId="279"/>
            <ac:spMk id="2" creationId="{575957D2-40FD-43E8-8A86-53ED159D15E6}"/>
          </ac:spMkLst>
        </pc:spChg>
        <pc:spChg chg="add del">
          <ac:chgData name="Dominika Czerniak" userId="f85b5de93283e4dc" providerId="LiveId" clId="{B91267B7-E0AB-453A-B93E-83E9280EEACE}" dt="2019-06-03T13:47:19.311" v="13575" actId="26606"/>
          <ac:spMkLst>
            <pc:docMk/>
            <pc:sldMk cId="1577305356" sldId="279"/>
            <ac:spMk id="3" creationId="{0A067DE9-B323-4F0B-957B-6A6BDD32BA4D}"/>
          </ac:spMkLst>
        </pc:spChg>
        <pc:spChg chg="add del">
          <ac:chgData name="Dominika Czerniak" userId="f85b5de93283e4dc" providerId="LiveId" clId="{B91267B7-E0AB-453A-B93E-83E9280EEACE}" dt="2019-06-03T13:47:19.232" v="13574" actId="26606"/>
          <ac:spMkLst>
            <pc:docMk/>
            <pc:sldMk cId="1577305356" sldId="279"/>
            <ac:spMk id="10" creationId="{7455F7F3-3A58-4BBB-95C7-CF706F9FFA10}"/>
          </ac:spMkLst>
        </pc:spChg>
        <pc:spChg chg="add del">
          <ac:chgData name="Dominika Czerniak" userId="f85b5de93283e4dc" providerId="LiveId" clId="{B91267B7-E0AB-453A-B93E-83E9280EEACE}" dt="2019-06-03T13:47:19.232" v="13574" actId="26606"/>
          <ac:spMkLst>
            <pc:docMk/>
            <pc:sldMk cId="1577305356" sldId="279"/>
            <ac:spMk id="12" creationId="{3AE3D314-6F93-4D91-8C0F-E92657F465C6}"/>
          </ac:spMkLst>
        </pc:spChg>
        <pc:spChg chg="add">
          <ac:chgData name="Dominika Czerniak" userId="f85b5de93283e4dc" providerId="LiveId" clId="{B91267B7-E0AB-453A-B93E-83E9280EEACE}" dt="2019-06-03T13:48:01.528" v="13584" actId="26606"/>
          <ac:spMkLst>
            <pc:docMk/>
            <pc:sldMk cId="1577305356" sldId="279"/>
            <ac:spMk id="19" creationId="{7455F7F3-3A58-4BBB-95C7-CF706F9FFA10}"/>
          </ac:spMkLst>
        </pc:spChg>
        <pc:spChg chg="add">
          <ac:chgData name="Dominika Czerniak" userId="f85b5de93283e4dc" providerId="LiveId" clId="{B91267B7-E0AB-453A-B93E-83E9280EEACE}" dt="2019-06-03T13:48:01.528" v="13584" actId="26606"/>
          <ac:spMkLst>
            <pc:docMk/>
            <pc:sldMk cId="1577305356" sldId="279"/>
            <ac:spMk id="21" creationId="{3AE3D314-6F93-4D91-8C0F-E92657F465C6}"/>
          </ac:spMkLst>
        </pc:spChg>
        <pc:graphicFrameChg chg="add del">
          <ac:chgData name="Dominika Czerniak" userId="f85b5de93283e4dc" providerId="LiveId" clId="{B91267B7-E0AB-453A-B93E-83E9280EEACE}" dt="2019-06-03T13:47:19.232" v="13574" actId="26606"/>
          <ac:graphicFrameMkLst>
            <pc:docMk/>
            <pc:sldMk cId="1577305356" sldId="279"/>
            <ac:graphicFrameMk id="5" creationId="{8CEB15CA-02BD-4E56-9F44-0BB3954FBFC6}"/>
          </ac:graphicFrameMkLst>
        </pc:graphicFrameChg>
        <pc:graphicFrameChg chg="add mod modGraphic">
          <ac:chgData name="Dominika Czerniak" userId="f85b5de93283e4dc" providerId="LiveId" clId="{B91267B7-E0AB-453A-B93E-83E9280EEACE}" dt="2019-06-03T13:48:20.194" v="13589" actId="113"/>
          <ac:graphicFrameMkLst>
            <pc:docMk/>
            <pc:sldMk cId="1577305356" sldId="279"/>
            <ac:graphicFrameMk id="14" creationId="{FA785315-EFED-4F64-8FFA-28F72ED0A1EA}"/>
          </ac:graphicFrameMkLst>
        </pc:graphicFrameChg>
      </pc:sldChg>
      <pc:sldChg chg="modSp del">
        <pc:chgData name="Dominika Czerniak" userId="f85b5de93283e4dc" providerId="LiveId" clId="{B91267B7-E0AB-453A-B93E-83E9280EEACE}" dt="2019-06-03T13:58:29.088" v="14149" actId="2696"/>
        <pc:sldMkLst>
          <pc:docMk/>
          <pc:sldMk cId="1094447371" sldId="280"/>
        </pc:sldMkLst>
        <pc:spChg chg="mod">
          <ac:chgData name="Dominika Czerniak" userId="f85b5de93283e4dc" providerId="LiveId" clId="{B91267B7-E0AB-453A-B93E-83E9280EEACE}" dt="2019-06-03T13:55:13.700" v="13942" actId="27636"/>
          <ac:spMkLst>
            <pc:docMk/>
            <pc:sldMk cId="1094447371" sldId="280"/>
            <ac:spMk id="5" creationId="{A1D15347-51B0-4FD4-8074-F718482F391F}"/>
          </ac:spMkLst>
        </pc:spChg>
      </pc:sldChg>
      <pc:sldChg chg="addSp modSp mod setBg">
        <pc:chgData name="Dominika Czerniak" userId="f85b5de93283e4dc" providerId="LiveId" clId="{B91267B7-E0AB-453A-B93E-83E9280EEACE}" dt="2019-06-03T14:03:09.074" v="14532" actId="123"/>
        <pc:sldMkLst>
          <pc:docMk/>
          <pc:sldMk cId="1461093777" sldId="281"/>
        </pc:sldMkLst>
        <pc:spChg chg="mod">
          <ac:chgData name="Dominika Czerniak" userId="f85b5de93283e4dc" providerId="LiveId" clId="{B91267B7-E0AB-453A-B93E-83E9280EEACE}" dt="2019-06-03T14:02:54.028" v="14524" actId="20577"/>
          <ac:spMkLst>
            <pc:docMk/>
            <pc:sldMk cId="1461093777" sldId="281"/>
            <ac:spMk id="2" creationId="{DB3FA8F6-93C8-4B42-A3D0-83AD94D0B988}"/>
          </ac:spMkLst>
        </pc:spChg>
        <pc:spChg chg="mod">
          <ac:chgData name="Dominika Czerniak" userId="f85b5de93283e4dc" providerId="LiveId" clId="{B91267B7-E0AB-453A-B93E-83E9280EEACE}" dt="2019-06-03T14:03:09.074" v="14532" actId="123"/>
          <ac:spMkLst>
            <pc:docMk/>
            <pc:sldMk cId="1461093777" sldId="281"/>
            <ac:spMk id="3" creationId="{0DB0FB66-8B3E-4745-A6FF-8F41578D3F13}"/>
          </ac:spMkLst>
        </pc:spChg>
        <pc:spChg chg="add">
          <ac:chgData name="Dominika Czerniak" userId="f85b5de93283e4dc" providerId="LiveId" clId="{B91267B7-E0AB-453A-B93E-83E9280EEACE}" dt="2019-06-03T14:02:38.744" v="14518" actId="26606"/>
          <ac:spMkLst>
            <pc:docMk/>
            <pc:sldMk cId="1461093777" sldId="281"/>
            <ac:spMk id="8" creationId="{70120F84-A866-4D9F-8B1C-9120A013D654}"/>
          </ac:spMkLst>
        </pc:spChg>
        <pc:spChg chg="add">
          <ac:chgData name="Dominika Czerniak" userId="f85b5de93283e4dc" providerId="LiveId" clId="{B91267B7-E0AB-453A-B93E-83E9280EEACE}" dt="2019-06-03T14:02:38.744" v="14518" actId="26606"/>
          <ac:spMkLst>
            <pc:docMk/>
            <pc:sldMk cId="1461093777" sldId="281"/>
            <ac:spMk id="10" creationId="{252FEFEF-6AC0-46B6-AC09-11FC56196FA4}"/>
          </ac:spMkLst>
        </pc:spChg>
      </pc:sldChg>
      <pc:sldChg chg="addSp modSp mod setBg">
        <pc:chgData name="Dominika Czerniak" userId="f85b5de93283e4dc" providerId="LiveId" clId="{B91267B7-E0AB-453A-B93E-83E9280EEACE}" dt="2019-06-03T14:17:44.944" v="16266" actId="20577"/>
        <pc:sldMkLst>
          <pc:docMk/>
          <pc:sldMk cId="1668630741" sldId="282"/>
        </pc:sldMkLst>
        <pc:spChg chg="mod">
          <ac:chgData name="Dominika Czerniak" userId="f85b5de93283e4dc" providerId="LiveId" clId="{B91267B7-E0AB-453A-B93E-83E9280EEACE}" dt="2019-06-03T14:09:18.227" v="15254" actId="26606"/>
          <ac:spMkLst>
            <pc:docMk/>
            <pc:sldMk cId="1668630741" sldId="282"/>
            <ac:spMk id="2" creationId="{C95D1317-8F1B-4230-A982-96BE5117CC5C}"/>
          </ac:spMkLst>
        </pc:spChg>
        <pc:spChg chg="mod">
          <ac:chgData name="Dominika Czerniak" userId="f85b5de93283e4dc" providerId="LiveId" clId="{B91267B7-E0AB-453A-B93E-83E9280EEACE}" dt="2019-06-03T14:17:44.944" v="16266" actId="20577"/>
          <ac:spMkLst>
            <pc:docMk/>
            <pc:sldMk cId="1668630741" sldId="282"/>
            <ac:spMk id="3" creationId="{72D225F8-FBF0-494E-B680-7CE57405F871}"/>
          </ac:spMkLst>
        </pc:spChg>
        <pc:spChg chg="add">
          <ac:chgData name="Dominika Czerniak" userId="f85b5de93283e4dc" providerId="LiveId" clId="{B91267B7-E0AB-453A-B93E-83E9280EEACE}" dt="2019-06-03T14:09:18.227" v="15254" actId="26606"/>
          <ac:spMkLst>
            <pc:docMk/>
            <pc:sldMk cId="1668630741" sldId="282"/>
            <ac:spMk id="8" creationId="{3E25BDA2-3F4D-4B38-90E7-989465ECDDCF}"/>
          </ac:spMkLst>
        </pc:spChg>
        <pc:spChg chg="add">
          <ac:chgData name="Dominika Czerniak" userId="f85b5de93283e4dc" providerId="LiveId" clId="{B91267B7-E0AB-453A-B93E-83E9280EEACE}" dt="2019-06-03T14:09:18.227" v="15254" actId="26606"/>
          <ac:spMkLst>
            <pc:docMk/>
            <pc:sldMk cId="1668630741" sldId="282"/>
            <ac:spMk id="10" creationId="{F65EEA05-AD42-442F-B6C6-CB9FC289426E}"/>
          </ac:spMkLst>
        </pc:spChg>
        <pc:spChg chg="add">
          <ac:chgData name="Dominika Czerniak" userId="f85b5de93283e4dc" providerId="LiveId" clId="{B91267B7-E0AB-453A-B93E-83E9280EEACE}" dt="2019-06-03T14:09:18.227" v="15254" actId="26606"/>
          <ac:spMkLst>
            <pc:docMk/>
            <pc:sldMk cId="1668630741" sldId="282"/>
            <ac:spMk id="12" creationId="{BC96869A-A70D-42F7-876F-605CB1718F20}"/>
          </ac:spMkLst>
        </pc:spChg>
        <pc:spChg chg="add">
          <ac:chgData name="Dominika Czerniak" userId="f85b5de93283e4dc" providerId="LiveId" clId="{B91267B7-E0AB-453A-B93E-83E9280EEACE}" dt="2019-06-03T14:09:18.227" v="15254" actId="26606"/>
          <ac:spMkLst>
            <pc:docMk/>
            <pc:sldMk cId="1668630741" sldId="282"/>
            <ac:spMk id="14" creationId="{6CD407CC-EF5C-486F-9A14-7F681F986D17}"/>
          </ac:spMkLst>
        </pc:spChg>
        <pc:cxnChg chg="add">
          <ac:chgData name="Dominika Czerniak" userId="f85b5de93283e4dc" providerId="LiveId" clId="{B91267B7-E0AB-453A-B93E-83E9280EEACE}" dt="2019-06-03T14:09:18.227" v="15254" actId="26606"/>
          <ac:cxnSpMkLst>
            <pc:docMk/>
            <pc:sldMk cId="1668630741" sldId="282"/>
            <ac:cxnSpMk id="16" creationId="{0DD76B5F-5BAA-48C6-9065-9AEF15D30B4E}"/>
          </ac:cxnSpMkLst>
        </pc:cxnChg>
      </pc:sldChg>
      <pc:sldChg chg="addSp modSp mod setBg">
        <pc:chgData name="Dominika Czerniak" userId="f85b5de93283e4dc" providerId="LiveId" clId="{B91267B7-E0AB-453A-B93E-83E9280EEACE}" dt="2019-06-03T14:22:10.791" v="16359" actId="123"/>
        <pc:sldMkLst>
          <pc:docMk/>
          <pc:sldMk cId="1338413437" sldId="284"/>
        </pc:sldMkLst>
        <pc:spChg chg="mod">
          <ac:chgData name="Dominika Czerniak" userId="f85b5de93283e4dc" providerId="LiveId" clId="{B91267B7-E0AB-453A-B93E-83E9280EEACE}" dt="2019-06-03T14:21:54.523" v="16351" actId="26606"/>
          <ac:spMkLst>
            <pc:docMk/>
            <pc:sldMk cId="1338413437" sldId="284"/>
            <ac:spMk id="2" creationId="{72DB67EB-96F9-4AD4-9065-6D0723EE5F7A}"/>
          </ac:spMkLst>
        </pc:spChg>
        <pc:spChg chg="mod">
          <ac:chgData name="Dominika Czerniak" userId="f85b5de93283e4dc" providerId="LiveId" clId="{B91267B7-E0AB-453A-B93E-83E9280EEACE}" dt="2019-06-03T14:22:10.791" v="16359" actId="123"/>
          <ac:spMkLst>
            <pc:docMk/>
            <pc:sldMk cId="1338413437" sldId="284"/>
            <ac:spMk id="3" creationId="{6124F103-61B1-4D7B-AE94-FA05E748BC0A}"/>
          </ac:spMkLst>
        </pc:spChg>
        <pc:spChg chg="add">
          <ac:chgData name="Dominika Czerniak" userId="f85b5de93283e4dc" providerId="LiveId" clId="{B91267B7-E0AB-453A-B93E-83E9280EEACE}" dt="2019-06-03T14:21:54.523" v="16351" actId="26606"/>
          <ac:spMkLst>
            <pc:docMk/>
            <pc:sldMk cId="1338413437" sldId="284"/>
            <ac:spMk id="8" creationId="{3E25BDA2-3F4D-4B38-90E7-989465ECDDCF}"/>
          </ac:spMkLst>
        </pc:spChg>
        <pc:spChg chg="add">
          <ac:chgData name="Dominika Czerniak" userId="f85b5de93283e4dc" providerId="LiveId" clId="{B91267B7-E0AB-453A-B93E-83E9280EEACE}" dt="2019-06-03T14:21:54.523" v="16351" actId="26606"/>
          <ac:spMkLst>
            <pc:docMk/>
            <pc:sldMk cId="1338413437" sldId="284"/>
            <ac:spMk id="10" creationId="{F65EEA05-AD42-442F-B6C6-CB9FC289426E}"/>
          </ac:spMkLst>
        </pc:spChg>
        <pc:spChg chg="add">
          <ac:chgData name="Dominika Czerniak" userId="f85b5de93283e4dc" providerId="LiveId" clId="{B91267B7-E0AB-453A-B93E-83E9280EEACE}" dt="2019-06-03T14:21:54.523" v="16351" actId="26606"/>
          <ac:spMkLst>
            <pc:docMk/>
            <pc:sldMk cId="1338413437" sldId="284"/>
            <ac:spMk id="12" creationId="{BC96869A-A70D-42F7-876F-605CB1718F20}"/>
          </ac:spMkLst>
        </pc:spChg>
        <pc:spChg chg="add">
          <ac:chgData name="Dominika Czerniak" userId="f85b5de93283e4dc" providerId="LiveId" clId="{B91267B7-E0AB-453A-B93E-83E9280EEACE}" dt="2019-06-03T14:21:54.523" v="16351" actId="26606"/>
          <ac:spMkLst>
            <pc:docMk/>
            <pc:sldMk cId="1338413437" sldId="284"/>
            <ac:spMk id="14" creationId="{6CD407CC-EF5C-486F-9A14-7F681F986D17}"/>
          </ac:spMkLst>
        </pc:spChg>
        <pc:cxnChg chg="add">
          <ac:chgData name="Dominika Czerniak" userId="f85b5de93283e4dc" providerId="LiveId" clId="{B91267B7-E0AB-453A-B93E-83E9280EEACE}" dt="2019-06-03T14:21:54.523" v="16351" actId="26606"/>
          <ac:cxnSpMkLst>
            <pc:docMk/>
            <pc:sldMk cId="1338413437" sldId="284"/>
            <ac:cxnSpMk id="16" creationId="{0DD76B5F-5BAA-48C6-9065-9AEF15D30B4E}"/>
          </ac:cxnSpMkLst>
        </pc:cxnChg>
      </pc:sldChg>
      <pc:sldChg chg="addSp modSp mod setBg">
        <pc:chgData name="Dominika Czerniak" userId="f85b5de93283e4dc" providerId="LiveId" clId="{B91267B7-E0AB-453A-B93E-83E9280EEACE}" dt="2019-06-03T14:05:03.571" v="14581" actId="123"/>
        <pc:sldMkLst>
          <pc:docMk/>
          <pc:sldMk cId="759330351" sldId="285"/>
        </pc:sldMkLst>
        <pc:spChg chg="mod">
          <ac:chgData name="Dominika Czerniak" userId="f85b5de93283e4dc" providerId="LiveId" clId="{B91267B7-E0AB-453A-B93E-83E9280EEACE}" dt="2019-06-03T14:04:40.216" v="14570" actId="1076"/>
          <ac:spMkLst>
            <pc:docMk/>
            <pc:sldMk cId="759330351" sldId="285"/>
            <ac:spMk id="2" creationId="{5E3D4461-C092-4A8F-AA9B-D999FF867F03}"/>
          </ac:spMkLst>
        </pc:spChg>
        <pc:spChg chg="mod">
          <ac:chgData name="Dominika Czerniak" userId="f85b5de93283e4dc" providerId="LiveId" clId="{B91267B7-E0AB-453A-B93E-83E9280EEACE}" dt="2019-06-03T14:05:03.571" v="14581" actId="123"/>
          <ac:spMkLst>
            <pc:docMk/>
            <pc:sldMk cId="759330351" sldId="285"/>
            <ac:spMk id="3" creationId="{E3D16D44-3307-4FCA-8BC0-C2A8FD479B52}"/>
          </ac:spMkLst>
        </pc:spChg>
        <pc:spChg chg="add">
          <ac:chgData name="Dominika Czerniak" userId="f85b5de93283e4dc" providerId="LiveId" clId="{B91267B7-E0AB-453A-B93E-83E9280EEACE}" dt="2019-06-03T14:04:23.327" v="14563" actId="26606"/>
          <ac:spMkLst>
            <pc:docMk/>
            <pc:sldMk cId="759330351" sldId="285"/>
            <ac:spMk id="8" creationId="{70120F84-A866-4D9F-8B1C-9120A013D654}"/>
          </ac:spMkLst>
        </pc:spChg>
        <pc:spChg chg="add">
          <ac:chgData name="Dominika Czerniak" userId="f85b5de93283e4dc" providerId="LiveId" clId="{B91267B7-E0AB-453A-B93E-83E9280EEACE}" dt="2019-06-03T14:04:23.327" v="14563" actId="26606"/>
          <ac:spMkLst>
            <pc:docMk/>
            <pc:sldMk cId="759330351" sldId="285"/>
            <ac:spMk id="10" creationId="{252FEFEF-6AC0-46B6-AC09-11FC56196FA4}"/>
          </ac:spMkLst>
        </pc:spChg>
      </pc:sldChg>
      <pc:sldChg chg="addSp modSp mod setBg">
        <pc:chgData name="Dominika Czerniak" userId="f85b5de93283e4dc" providerId="LiveId" clId="{B91267B7-E0AB-453A-B93E-83E9280EEACE}" dt="2019-06-03T13:52:28.833" v="13685" actId="113"/>
        <pc:sldMkLst>
          <pc:docMk/>
          <pc:sldMk cId="1603968923" sldId="286"/>
        </pc:sldMkLst>
        <pc:spChg chg="mod">
          <ac:chgData name="Dominika Czerniak" userId="f85b5de93283e4dc" providerId="LiveId" clId="{B91267B7-E0AB-453A-B93E-83E9280EEACE}" dt="2019-06-03T13:52:17.489" v="13682" actId="26606"/>
          <ac:spMkLst>
            <pc:docMk/>
            <pc:sldMk cId="1603968923" sldId="286"/>
            <ac:spMk id="2" creationId="{854FAB71-3CF7-4D46-9932-7843AF9BF575}"/>
          </ac:spMkLst>
        </pc:spChg>
        <pc:spChg chg="mod">
          <ac:chgData name="Dominika Czerniak" userId="f85b5de93283e4dc" providerId="LiveId" clId="{B91267B7-E0AB-453A-B93E-83E9280EEACE}" dt="2019-06-03T13:52:28.833" v="13685" actId="113"/>
          <ac:spMkLst>
            <pc:docMk/>
            <pc:sldMk cId="1603968923" sldId="286"/>
            <ac:spMk id="3" creationId="{DB01E999-5E6F-4F0D-83CE-D94E46DAA68C}"/>
          </ac:spMkLst>
        </pc:spChg>
        <pc:spChg chg="add">
          <ac:chgData name="Dominika Czerniak" userId="f85b5de93283e4dc" providerId="LiveId" clId="{B91267B7-E0AB-453A-B93E-83E9280EEACE}" dt="2019-06-03T13:52:17.489" v="13682" actId="26606"/>
          <ac:spMkLst>
            <pc:docMk/>
            <pc:sldMk cId="1603968923" sldId="286"/>
            <ac:spMk id="8" creationId="{70120F84-A866-4D9F-8B1C-9120A013D654}"/>
          </ac:spMkLst>
        </pc:spChg>
        <pc:spChg chg="add">
          <ac:chgData name="Dominika Czerniak" userId="f85b5de93283e4dc" providerId="LiveId" clId="{B91267B7-E0AB-453A-B93E-83E9280EEACE}" dt="2019-06-03T13:52:17.489" v="13682" actId="26606"/>
          <ac:spMkLst>
            <pc:docMk/>
            <pc:sldMk cId="1603968923" sldId="286"/>
            <ac:spMk id="10" creationId="{252FEFEF-6AC0-46B6-AC09-11FC56196FA4}"/>
          </ac:spMkLst>
        </pc:spChg>
      </pc:sldChg>
      <pc:sldChg chg="addSp modSp mod setBg">
        <pc:chgData name="Dominika Czerniak" userId="f85b5de93283e4dc" providerId="LiveId" clId="{B91267B7-E0AB-453A-B93E-83E9280EEACE}" dt="2019-06-03T13:53:56.749" v="13857" actId="313"/>
        <pc:sldMkLst>
          <pc:docMk/>
          <pc:sldMk cId="2188793952" sldId="287"/>
        </pc:sldMkLst>
        <pc:spChg chg="mod">
          <ac:chgData name="Dominika Czerniak" userId="f85b5de93283e4dc" providerId="LiveId" clId="{B91267B7-E0AB-453A-B93E-83E9280EEACE}" dt="2019-06-03T13:53:56.749" v="13857" actId="313"/>
          <ac:spMkLst>
            <pc:docMk/>
            <pc:sldMk cId="2188793952" sldId="287"/>
            <ac:spMk id="2" creationId="{FF090AE9-992C-459B-83E2-ED48B2EE133C}"/>
          </ac:spMkLst>
        </pc:spChg>
        <pc:spChg chg="mod">
          <ac:chgData name="Dominika Czerniak" userId="f85b5de93283e4dc" providerId="LiveId" clId="{B91267B7-E0AB-453A-B93E-83E9280EEACE}" dt="2019-06-03T13:52:55.698" v="13687" actId="123"/>
          <ac:spMkLst>
            <pc:docMk/>
            <pc:sldMk cId="2188793952" sldId="287"/>
            <ac:spMk id="3" creationId="{58C6FF16-160D-48EA-9252-D2B3FACD7E20}"/>
          </ac:spMkLst>
        </pc:spChg>
        <pc:spChg chg="add">
          <ac:chgData name="Dominika Czerniak" userId="f85b5de93283e4dc" providerId="LiveId" clId="{B91267B7-E0AB-453A-B93E-83E9280EEACE}" dt="2019-06-03T13:52:52.011" v="13686" actId="26606"/>
          <ac:spMkLst>
            <pc:docMk/>
            <pc:sldMk cId="2188793952" sldId="287"/>
            <ac:spMk id="8" creationId="{3E340A62-2AB4-4600-96C6-0B60B6E9654F}"/>
          </ac:spMkLst>
        </pc:spChg>
        <pc:spChg chg="add">
          <ac:chgData name="Dominika Czerniak" userId="f85b5de93283e4dc" providerId="LiveId" clId="{B91267B7-E0AB-453A-B93E-83E9280EEACE}" dt="2019-06-03T13:52:52.011" v="13686" actId="26606"/>
          <ac:spMkLst>
            <pc:docMk/>
            <pc:sldMk cId="2188793952" sldId="287"/>
            <ac:spMk id="10" creationId="{BDC681C0-91A4-49F5-8158-CF3ECB854C23}"/>
          </ac:spMkLst>
        </pc:spChg>
        <pc:spChg chg="add">
          <ac:chgData name="Dominika Czerniak" userId="f85b5de93283e4dc" providerId="LiveId" clId="{B91267B7-E0AB-453A-B93E-83E9280EEACE}" dt="2019-06-03T13:52:52.011" v="13686" actId="26606"/>
          <ac:spMkLst>
            <pc:docMk/>
            <pc:sldMk cId="2188793952" sldId="287"/>
            <ac:spMk id="12" creationId="{D102F34D-849F-4CF9-98E2-E57EC330D44A}"/>
          </ac:spMkLst>
        </pc:spChg>
      </pc:sldChg>
      <pc:sldChg chg="modSp">
        <pc:chgData name="Dominika Czerniak" userId="f85b5de93283e4dc" providerId="LiveId" clId="{B91267B7-E0AB-453A-B93E-83E9280EEACE}" dt="2019-06-03T13:51:49.407" v="13681" actId="113"/>
        <pc:sldMkLst>
          <pc:docMk/>
          <pc:sldMk cId="1027405526" sldId="288"/>
        </pc:sldMkLst>
        <pc:spChg chg="mod">
          <ac:chgData name="Dominika Czerniak" userId="f85b5de93283e4dc" providerId="LiveId" clId="{B91267B7-E0AB-453A-B93E-83E9280EEACE}" dt="2019-06-02T11:05:15.204" v="21" actId="27636"/>
          <ac:spMkLst>
            <pc:docMk/>
            <pc:sldMk cId="1027405526" sldId="288"/>
            <ac:spMk id="2" creationId="{C48E0062-DD5F-4E1D-BF66-002BB39E49A9}"/>
          </ac:spMkLst>
        </pc:spChg>
        <pc:spChg chg="mod">
          <ac:chgData name="Dominika Czerniak" userId="f85b5de93283e4dc" providerId="LiveId" clId="{B91267B7-E0AB-453A-B93E-83E9280EEACE}" dt="2019-06-03T13:51:49.407" v="13681" actId="113"/>
          <ac:spMkLst>
            <pc:docMk/>
            <pc:sldMk cId="1027405526" sldId="288"/>
            <ac:spMk id="3" creationId="{A01C3E2A-9909-4C6E-B6B4-B1DD55CCA2FB}"/>
          </ac:spMkLst>
        </pc:spChg>
      </pc:sldChg>
      <pc:sldChg chg="addSp delSp modSp add mod setBg">
        <pc:chgData name="Dominika Czerniak" userId="f85b5de93283e4dc" providerId="LiveId" clId="{B91267B7-E0AB-453A-B93E-83E9280EEACE}" dt="2019-06-02T11:26:31.265" v="507" actId="26606"/>
        <pc:sldMkLst>
          <pc:docMk/>
          <pc:sldMk cId="3332522149" sldId="289"/>
        </pc:sldMkLst>
        <pc:spChg chg="mod">
          <ac:chgData name="Dominika Czerniak" userId="f85b5de93283e4dc" providerId="LiveId" clId="{B91267B7-E0AB-453A-B93E-83E9280EEACE}" dt="2019-06-02T11:26:31.265" v="507" actId="26606"/>
          <ac:spMkLst>
            <pc:docMk/>
            <pc:sldMk cId="3332522149" sldId="289"/>
            <ac:spMk id="2" creationId="{B46880B6-5A7C-4CD5-B4C8-D1F1B928AFE4}"/>
          </ac:spMkLst>
        </pc:spChg>
        <pc:spChg chg="del">
          <ac:chgData name="Dominika Czerniak" userId="f85b5de93283e4dc" providerId="LiveId" clId="{B91267B7-E0AB-453A-B93E-83E9280EEACE}" dt="2019-06-02T11:14:51.682" v="189" actId="1032"/>
          <ac:spMkLst>
            <pc:docMk/>
            <pc:sldMk cId="3332522149" sldId="289"/>
            <ac:spMk id="3" creationId="{0670C7C0-CF67-44E7-B94C-FAB3D8E59038}"/>
          </ac:spMkLst>
        </pc:spChg>
        <pc:spChg chg="add del">
          <ac:chgData name="Dominika Czerniak" userId="f85b5de93283e4dc" providerId="LiveId" clId="{B91267B7-E0AB-453A-B93E-83E9280EEACE}" dt="2019-06-02T11:26:31.074" v="506" actId="26606"/>
          <ac:spMkLst>
            <pc:docMk/>
            <pc:sldMk cId="3332522149" sldId="289"/>
            <ac:spMk id="9" creationId="{7455F7F3-3A58-4BBB-95C7-CF706F9FFA10}"/>
          </ac:spMkLst>
        </pc:spChg>
        <pc:spChg chg="add del">
          <ac:chgData name="Dominika Czerniak" userId="f85b5de93283e4dc" providerId="LiveId" clId="{B91267B7-E0AB-453A-B93E-83E9280EEACE}" dt="2019-06-02T11:26:31.074" v="506" actId="26606"/>
          <ac:spMkLst>
            <pc:docMk/>
            <pc:sldMk cId="3332522149" sldId="289"/>
            <ac:spMk id="11" creationId="{3AE3D314-6F93-4D91-8C0F-E92657F465C6}"/>
          </ac:spMkLst>
        </pc:spChg>
        <pc:spChg chg="add">
          <ac:chgData name="Dominika Czerniak" userId="f85b5de93283e4dc" providerId="LiveId" clId="{B91267B7-E0AB-453A-B93E-83E9280EEACE}" dt="2019-06-02T11:26:31.265" v="507" actId="26606"/>
          <ac:spMkLst>
            <pc:docMk/>
            <pc:sldMk cId="3332522149" sldId="289"/>
            <ac:spMk id="13" creationId="{7455F7F3-3A58-4BBB-95C7-CF706F9FFA10}"/>
          </ac:spMkLst>
        </pc:spChg>
        <pc:spChg chg="add">
          <ac:chgData name="Dominika Czerniak" userId="f85b5de93283e4dc" providerId="LiveId" clId="{B91267B7-E0AB-453A-B93E-83E9280EEACE}" dt="2019-06-02T11:26:31.265" v="507" actId="26606"/>
          <ac:spMkLst>
            <pc:docMk/>
            <pc:sldMk cId="3332522149" sldId="289"/>
            <ac:spMk id="14" creationId="{3AE3D314-6F93-4D91-8C0F-E92657F465C6}"/>
          </ac:spMkLst>
        </pc:spChg>
        <pc:graphicFrameChg chg="add mod modGraphic">
          <ac:chgData name="Dominika Czerniak" userId="f85b5de93283e4dc" providerId="LiveId" clId="{B91267B7-E0AB-453A-B93E-83E9280EEACE}" dt="2019-06-02T11:26:31.265" v="507" actId="26606"/>
          <ac:graphicFrameMkLst>
            <pc:docMk/>
            <pc:sldMk cId="3332522149" sldId="289"/>
            <ac:graphicFrameMk id="4" creationId="{C340C732-5A7E-468D-9B63-E2A00632CD40}"/>
          </ac:graphicFrameMkLst>
        </pc:graphicFrameChg>
      </pc:sldChg>
      <pc:sldChg chg="addSp delSp modSp add">
        <pc:chgData name="Dominika Czerniak" userId="f85b5de93283e4dc" providerId="LiveId" clId="{B91267B7-E0AB-453A-B93E-83E9280EEACE}" dt="2019-06-02T11:24:59.992" v="495" actId="20577"/>
        <pc:sldMkLst>
          <pc:docMk/>
          <pc:sldMk cId="2576298269" sldId="290"/>
        </pc:sldMkLst>
        <pc:spChg chg="del">
          <ac:chgData name="Dominika Czerniak" userId="f85b5de93283e4dc" providerId="LiveId" clId="{B91267B7-E0AB-453A-B93E-83E9280EEACE}" dt="2019-06-02T11:24:52.424" v="482"/>
          <ac:spMkLst>
            <pc:docMk/>
            <pc:sldMk cId="2576298269" sldId="290"/>
            <ac:spMk id="2" creationId="{9C78A125-2E5E-48F1-9F5E-73A89532EF8B}"/>
          </ac:spMkLst>
        </pc:spChg>
        <pc:spChg chg="del">
          <ac:chgData name="Dominika Czerniak" userId="f85b5de93283e4dc" providerId="LiveId" clId="{B91267B7-E0AB-453A-B93E-83E9280EEACE}" dt="2019-06-02T11:24:52.424" v="482"/>
          <ac:spMkLst>
            <pc:docMk/>
            <pc:sldMk cId="2576298269" sldId="290"/>
            <ac:spMk id="3" creationId="{5C4E88D1-8CEC-4004-B809-EED146122FB6}"/>
          </ac:spMkLst>
        </pc:spChg>
        <pc:spChg chg="add mod">
          <ac:chgData name="Dominika Czerniak" userId="f85b5de93283e4dc" providerId="LiveId" clId="{B91267B7-E0AB-453A-B93E-83E9280EEACE}" dt="2019-06-02T11:24:59.992" v="495" actId="20577"/>
          <ac:spMkLst>
            <pc:docMk/>
            <pc:sldMk cId="2576298269" sldId="290"/>
            <ac:spMk id="4" creationId="{A2CE8C2F-57C3-4355-8CD5-C0AD1EE97FC3}"/>
          </ac:spMkLst>
        </pc:spChg>
        <pc:spChg chg="add mod">
          <ac:chgData name="Dominika Czerniak" userId="f85b5de93283e4dc" providerId="LiveId" clId="{B91267B7-E0AB-453A-B93E-83E9280EEACE}" dt="2019-06-02T11:24:52.424" v="482"/>
          <ac:spMkLst>
            <pc:docMk/>
            <pc:sldMk cId="2576298269" sldId="290"/>
            <ac:spMk id="5" creationId="{274DEA79-3112-453A-A7E0-1F387F7D8B16}"/>
          </ac:spMkLst>
        </pc:spChg>
      </pc:sldChg>
      <pc:sldChg chg="addSp delSp modSp add">
        <pc:chgData name="Dominika Czerniak" userId="f85b5de93283e4dc" providerId="LiveId" clId="{B91267B7-E0AB-453A-B93E-83E9280EEACE}" dt="2019-06-02T11:33:22.507" v="776" actId="20577"/>
        <pc:sldMkLst>
          <pc:docMk/>
          <pc:sldMk cId="1421274375" sldId="291"/>
        </pc:sldMkLst>
        <pc:spChg chg="del">
          <ac:chgData name="Dominika Czerniak" userId="f85b5de93283e4dc" providerId="LiveId" clId="{B91267B7-E0AB-453A-B93E-83E9280EEACE}" dt="2019-06-02T11:31:56.581" v="569"/>
          <ac:spMkLst>
            <pc:docMk/>
            <pc:sldMk cId="1421274375" sldId="291"/>
            <ac:spMk id="2" creationId="{575B1421-958F-43B7-8372-85184BE19D6A}"/>
          </ac:spMkLst>
        </pc:spChg>
        <pc:spChg chg="del">
          <ac:chgData name="Dominika Czerniak" userId="f85b5de93283e4dc" providerId="LiveId" clId="{B91267B7-E0AB-453A-B93E-83E9280EEACE}" dt="2019-06-02T11:31:56.581" v="569"/>
          <ac:spMkLst>
            <pc:docMk/>
            <pc:sldMk cId="1421274375" sldId="291"/>
            <ac:spMk id="3" creationId="{462A9B4D-B510-4336-A475-F64F4F160419}"/>
          </ac:spMkLst>
        </pc:spChg>
        <pc:spChg chg="add mod">
          <ac:chgData name="Dominika Czerniak" userId="f85b5de93283e4dc" providerId="LiveId" clId="{B91267B7-E0AB-453A-B93E-83E9280EEACE}" dt="2019-06-02T11:32:45.684" v="619" actId="404"/>
          <ac:spMkLst>
            <pc:docMk/>
            <pc:sldMk cId="1421274375" sldId="291"/>
            <ac:spMk id="4" creationId="{B943F961-FC5B-4894-8129-F911E031474A}"/>
          </ac:spMkLst>
        </pc:spChg>
        <pc:spChg chg="add mod">
          <ac:chgData name="Dominika Czerniak" userId="f85b5de93283e4dc" providerId="LiveId" clId="{B91267B7-E0AB-453A-B93E-83E9280EEACE}" dt="2019-06-02T11:33:22.507" v="776" actId="20577"/>
          <ac:spMkLst>
            <pc:docMk/>
            <pc:sldMk cId="1421274375" sldId="291"/>
            <ac:spMk id="5" creationId="{A7C181CF-FE1E-4B83-B46D-D555C1EAB41D}"/>
          </ac:spMkLst>
        </pc:spChg>
      </pc:sldChg>
      <pc:sldChg chg="addSp delSp modSp add mod setBg">
        <pc:chgData name="Dominika Czerniak" userId="f85b5de93283e4dc" providerId="LiveId" clId="{B91267B7-E0AB-453A-B93E-83E9280EEACE}" dt="2019-06-02T13:54:35.054" v="2384" actId="20577"/>
        <pc:sldMkLst>
          <pc:docMk/>
          <pc:sldMk cId="3456486892" sldId="292"/>
        </pc:sldMkLst>
        <pc:spChg chg="del">
          <ac:chgData name="Dominika Czerniak" userId="f85b5de93283e4dc" providerId="LiveId" clId="{B91267B7-E0AB-453A-B93E-83E9280EEACE}" dt="2019-06-02T11:32:14.601" v="613"/>
          <ac:spMkLst>
            <pc:docMk/>
            <pc:sldMk cId="3456486892" sldId="292"/>
            <ac:spMk id="2" creationId="{CBF74B6E-6A4E-434B-8F93-09F8BE46FAFB}"/>
          </ac:spMkLst>
        </pc:spChg>
        <pc:spChg chg="del">
          <ac:chgData name="Dominika Czerniak" userId="f85b5de93283e4dc" providerId="LiveId" clId="{B91267B7-E0AB-453A-B93E-83E9280EEACE}" dt="2019-06-02T11:32:14.601" v="613"/>
          <ac:spMkLst>
            <pc:docMk/>
            <pc:sldMk cId="3456486892" sldId="292"/>
            <ac:spMk id="3" creationId="{3B8775A4-9FCD-4D7E-B592-03C6447647E4}"/>
          </ac:spMkLst>
        </pc:spChg>
        <pc:spChg chg="add mod">
          <ac:chgData name="Dominika Czerniak" userId="f85b5de93283e4dc" providerId="LiveId" clId="{B91267B7-E0AB-453A-B93E-83E9280EEACE}" dt="2019-06-02T11:33:59.924" v="798" actId="20577"/>
          <ac:spMkLst>
            <pc:docMk/>
            <pc:sldMk cId="3456486892" sldId="292"/>
            <ac:spMk id="4" creationId="{31898448-734A-4AC5-B09D-F477920763C2}"/>
          </ac:spMkLst>
        </pc:spChg>
        <pc:spChg chg="add mod">
          <ac:chgData name="Dominika Czerniak" userId="f85b5de93283e4dc" providerId="LiveId" clId="{B91267B7-E0AB-453A-B93E-83E9280EEACE}" dt="2019-06-02T13:54:35.054" v="2384" actId="20577"/>
          <ac:spMkLst>
            <pc:docMk/>
            <pc:sldMk cId="3456486892" sldId="292"/>
            <ac:spMk id="5" creationId="{96EA1746-0E5A-48B3-BB5E-60C1E7368B83}"/>
          </ac:spMkLst>
        </pc:spChg>
        <pc:spChg chg="add">
          <ac:chgData name="Dominika Czerniak" userId="f85b5de93283e4dc" providerId="LiveId" clId="{B91267B7-E0AB-453A-B93E-83E9280EEACE}" dt="2019-06-02T11:32:17.445" v="614" actId="26606"/>
          <ac:spMkLst>
            <pc:docMk/>
            <pc:sldMk cId="3456486892" sldId="292"/>
            <ac:spMk id="10" creationId="{70120F84-A866-4D9F-8B1C-9120A013D654}"/>
          </ac:spMkLst>
        </pc:spChg>
        <pc:spChg chg="add">
          <ac:chgData name="Dominika Czerniak" userId="f85b5de93283e4dc" providerId="LiveId" clId="{B91267B7-E0AB-453A-B93E-83E9280EEACE}" dt="2019-06-02T11:32:17.445" v="614" actId="26606"/>
          <ac:spMkLst>
            <pc:docMk/>
            <pc:sldMk cId="3456486892" sldId="292"/>
            <ac:spMk id="12" creationId="{252FEFEF-6AC0-46B6-AC09-11FC56196FA4}"/>
          </ac:spMkLst>
        </pc:spChg>
      </pc:sldChg>
      <pc:sldChg chg="addSp delSp modSp add mod setBg">
        <pc:chgData name="Dominika Czerniak" userId="f85b5de93283e4dc" providerId="LiveId" clId="{B91267B7-E0AB-453A-B93E-83E9280EEACE}" dt="2019-06-02T13:58:16.953" v="2639" actId="2711"/>
        <pc:sldMkLst>
          <pc:docMk/>
          <pc:sldMk cId="2253195378" sldId="293"/>
        </pc:sldMkLst>
        <pc:spChg chg="del">
          <ac:chgData name="Dominika Czerniak" userId="f85b5de93283e4dc" providerId="LiveId" clId="{B91267B7-E0AB-453A-B93E-83E9280EEACE}" dt="2019-06-02T13:54:54.790" v="2386"/>
          <ac:spMkLst>
            <pc:docMk/>
            <pc:sldMk cId="2253195378" sldId="293"/>
            <ac:spMk id="2" creationId="{02F97798-5C9E-4C65-832E-C717357FADBD}"/>
          </ac:spMkLst>
        </pc:spChg>
        <pc:spChg chg="del">
          <ac:chgData name="Dominika Czerniak" userId="f85b5de93283e4dc" providerId="LiveId" clId="{B91267B7-E0AB-453A-B93E-83E9280EEACE}" dt="2019-06-02T13:54:54.790" v="2386"/>
          <ac:spMkLst>
            <pc:docMk/>
            <pc:sldMk cId="2253195378" sldId="293"/>
            <ac:spMk id="3" creationId="{65D04301-1A68-4A0A-B702-9B6F2A76437D}"/>
          </ac:spMkLst>
        </pc:spChg>
        <pc:spChg chg="add mod">
          <ac:chgData name="Dominika Czerniak" userId="f85b5de93283e4dc" providerId="LiveId" clId="{B91267B7-E0AB-453A-B93E-83E9280EEACE}" dt="2019-06-02T13:58:16.953" v="2639" actId="2711"/>
          <ac:spMkLst>
            <pc:docMk/>
            <pc:sldMk cId="2253195378" sldId="293"/>
            <ac:spMk id="4" creationId="{70E962AA-7A84-4DEC-B2C5-388CB989244C}"/>
          </ac:spMkLst>
        </pc:spChg>
        <pc:spChg chg="add mod">
          <ac:chgData name="Dominika Czerniak" userId="f85b5de93283e4dc" providerId="LiveId" clId="{B91267B7-E0AB-453A-B93E-83E9280EEACE}" dt="2019-06-02T13:57:45.855" v="2635" actId="122"/>
          <ac:spMkLst>
            <pc:docMk/>
            <pc:sldMk cId="2253195378" sldId="293"/>
            <ac:spMk id="5" creationId="{AC0AC159-6902-4E7A-9170-7A2DCAB5652E}"/>
          </ac:spMkLst>
        </pc:spChg>
        <pc:spChg chg="add del">
          <ac:chgData name="Dominika Czerniak" userId="f85b5de93283e4dc" providerId="LiveId" clId="{B91267B7-E0AB-453A-B93E-83E9280EEACE}" dt="2019-06-02T13:55:06.307" v="2388" actId="26606"/>
          <ac:spMkLst>
            <pc:docMk/>
            <pc:sldMk cId="2253195378" sldId="293"/>
            <ac:spMk id="10" creationId="{70120F84-A866-4D9F-8B1C-9120A013D654}"/>
          </ac:spMkLst>
        </pc:spChg>
        <pc:spChg chg="add del">
          <ac:chgData name="Dominika Czerniak" userId="f85b5de93283e4dc" providerId="LiveId" clId="{B91267B7-E0AB-453A-B93E-83E9280EEACE}" dt="2019-06-02T13:55:06.307" v="2388" actId="26606"/>
          <ac:spMkLst>
            <pc:docMk/>
            <pc:sldMk cId="2253195378" sldId="293"/>
            <ac:spMk id="12" creationId="{252FEFEF-6AC0-46B6-AC09-11FC56196FA4}"/>
          </ac:spMkLst>
        </pc:spChg>
        <pc:spChg chg="add del">
          <ac:chgData name="Dominika Czerniak" userId="f85b5de93283e4dc" providerId="LiveId" clId="{B91267B7-E0AB-453A-B93E-83E9280EEACE}" dt="2019-06-02T13:55:10.729" v="2390" actId="26606"/>
          <ac:spMkLst>
            <pc:docMk/>
            <pc:sldMk cId="2253195378" sldId="293"/>
            <ac:spMk id="14" creationId="{D102F34D-849F-4CF9-98E2-E57EC330D44A}"/>
          </ac:spMkLst>
        </pc:spChg>
        <pc:spChg chg="add del">
          <ac:chgData name="Dominika Czerniak" userId="f85b5de93283e4dc" providerId="LiveId" clId="{B91267B7-E0AB-453A-B93E-83E9280EEACE}" dt="2019-06-02T13:55:10.729" v="2390" actId="26606"/>
          <ac:spMkLst>
            <pc:docMk/>
            <pc:sldMk cId="2253195378" sldId="293"/>
            <ac:spMk id="15" creationId="{3E340A62-2AB4-4600-96C6-0B60B6E9654F}"/>
          </ac:spMkLst>
        </pc:spChg>
        <pc:spChg chg="add del">
          <ac:chgData name="Dominika Czerniak" userId="f85b5de93283e4dc" providerId="LiveId" clId="{B91267B7-E0AB-453A-B93E-83E9280EEACE}" dt="2019-06-02T13:55:10.729" v="2390" actId="26606"/>
          <ac:spMkLst>
            <pc:docMk/>
            <pc:sldMk cId="2253195378" sldId="293"/>
            <ac:spMk id="16" creationId="{BDC681C0-91A4-49F5-8158-CF3ECB854C23}"/>
          </ac:spMkLst>
        </pc:spChg>
        <pc:spChg chg="add">
          <ac:chgData name="Dominika Czerniak" userId="f85b5de93283e4dc" providerId="LiveId" clId="{B91267B7-E0AB-453A-B93E-83E9280EEACE}" dt="2019-06-02T13:55:10.745" v="2391" actId="26606"/>
          <ac:spMkLst>
            <pc:docMk/>
            <pc:sldMk cId="2253195378" sldId="293"/>
            <ac:spMk id="18" creationId="{ED15573D-0E45-4691-B525-471152EC18CD}"/>
          </ac:spMkLst>
        </pc:spChg>
        <pc:spChg chg="add">
          <ac:chgData name="Dominika Czerniak" userId="f85b5de93283e4dc" providerId="LiveId" clId="{B91267B7-E0AB-453A-B93E-83E9280EEACE}" dt="2019-06-02T13:55:10.745" v="2391" actId="26606"/>
          <ac:spMkLst>
            <pc:docMk/>
            <pc:sldMk cId="2253195378" sldId="293"/>
            <ac:spMk id="19" creationId="{9E448559-19A4-4252-8C27-54C1DA906F8A}"/>
          </ac:spMkLst>
        </pc:spChg>
      </pc:sldChg>
      <pc:sldChg chg="addSp delSp modSp add mod setBg">
        <pc:chgData name="Dominika Czerniak" userId="f85b5de93283e4dc" providerId="LiveId" clId="{B91267B7-E0AB-453A-B93E-83E9280EEACE}" dt="2019-06-02T14:05:46.266" v="3114" actId="20577"/>
        <pc:sldMkLst>
          <pc:docMk/>
          <pc:sldMk cId="7130673" sldId="294"/>
        </pc:sldMkLst>
        <pc:spChg chg="del">
          <ac:chgData name="Dominika Czerniak" userId="f85b5de93283e4dc" providerId="LiveId" clId="{B91267B7-E0AB-453A-B93E-83E9280EEACE}" dt="2019-06-02T13:58:26.797" v="2641"/>
          <ac:spMkLst>
            <pc:docMk/>
            <pc:sldMk cId="7130673" sldId="294"/>
            <ac:spMk id="2" creationId="{67F8216C-F584-4E02-AECA-57DBD4B71FFB}"/>
          </ac:spMkLst>
        </pc:spChg>
        <pc:spChg chg="del">
          <ac:chgData name="Dominika Czerniak" userId="f85b5de93283e4dc" providerId="LiveId" clId="{B91267B7-E0AB-453A-B93E-83E9280EEACE}" dt="2019-06-02T13:58:26.797" v="2641"/>
          <ac:spMkLst>
            <pc:docMk/>
            <pc:sldMk cId="7130673" sldId="294"/>
            <ac:spMk id="3" creationId="{DE74201E-B57B-469D-8BD2-44940BFEB6DF}"/>
          </ac:spMkLst>
        </pc:spChg>
        <pc:spChg chg="add mod">
          <ac:chgData name="Dominika Czerniak" userId="f85b5de93283e4dc" providerId="LiveId" clId="{B91267B7-E0AB-453A-B93E-83E9280EEACE}" dt="2019-06-02T13:58:35.080" v="2661" actId="20577"/>
          <ac:spMkLst>
            <pc:docMk/>
            <pc:sldMk cId="7130673" sldId="294"/>
            <ac:spMk id="4" creationId="{68E12B2F-9536-441A-8E2F-0EC136CFB63D}"/>
          </ac:spMkLst>
        </pc:spChg>
        <pc:spChg chg="add mod">
          <ac:chgData name="Dominika Czerniak" userId="f85b5de93283e4dc" providerId="LiveId" clId="{B91267B7-E0AB-453A-B93E-83E9280EEACE}" dt="2019-06-02T14:05:46.266" v="3114" actId="20577"/>
          <ac:spMkLst>
            <pc:docMk/>
            <pc:sldMk cId="7130673" sldId="294"/>
            <ac:spMk id="5" creationId="{5C410C88-69F9-4407-9772-031407F0D83A}"/>
          </ac:spMkLst>
        </pc:spChg>
        <pc:spChg chg="add">
          <ac:chgData name="Dominika Czerniak" userId="f85b5de93283e4dc" providerId="LiveId" clId="{B91267B7-E0AB-453A-B93E-83E9280EEACE}" dt="2019-06-02T13:58:30.048" v="2642" actId="26606"/>
          <ac:spMkLst>
            <pc:docMk/>
            <pc:sldMk cId="7130673" sldId="294"/>
            <ac:spMk id="10" creationId="{70120F84-A866-4D9F-8B1C-9120A013D654}"/>
          </ac:spMkLst>
        </pc:spChg>
        <pc:spChg chg="add">
          <ac:chgData name="Dominika Czerniak" userId="f85b5de93283e4dc" providerId="LiveId" clId="{B91267B7-E0AB-453A-B93E-83E9280EEACE}" dt="2019-06-02T13:58:30.048" v="2642" actId="26606"/>
          <ac:spMkLst>
            <pc:docMk/>
            <pc:sldMk cId="7130673" sldId="294"/>
            <ac:spMk id="12" creationId="{252FEFEF-6AC0-46B6-AC09-11FC56196FA4}"/>
          </ac:spMkLst>
        </pc:spChg>
      </pc:sldChg>
      <pc:sldChg chg="addSp delSp modSp add mod setBg">
        <pc:chgData name="Dominika Czerniak" userId="f85b5de93283e4dc" providerId="LiveId" clId="{B91267B7-E0AB-453A-B93E-83E9280EEACE}" dt="2019-06-02T14:35:10.721" v="4433" actId="20577"/>
        <pc:sldMkLst>
          <pc:docMk/>
          <pc:sldMk cId="3721314521" sldId="295"/>
        </pc:sldMkLst>
        <pc:spChg chg="mod">
          <ac:chgData name="Dominika Czerniak" userId="f85b5de93283e4dc" providerId="LiveId" clId="{B91267B7-E0AB-453A-B93E-83E9280EEACE}" dt="2019-06-02T14:33:24.804" v="3985" actId="26606"/>
          <ac:spMkLst>
            <pc:docMk/>
            <pc:sldMk cId="3721314521" sldId="295"/>
            <ac:spMk id="2" creationId="{2EF6D902-40FA-44E8-AB77-403AECEF2AD9}"/>
          </ac:spMkLst>
        </pc:spChg>
        <pc:spChg chg="mod">
          <ac:chgData name="Dominika Czerniak" userId="f85b5de93283e4dc" providerId="LiveId" clId="{B91267B7-E0AB-453A-B93E-83E9280EEACE}" dt="2019-06-02T14:35:10.721" v="4433" actId="20577"/>
          <ac:spMkLst>
            <pc:docMk/>
            <pc:sldMk cId="3721314521" sldId="295"/>
            <ac:spMk id="3" creationId="{845182A3-3872-4B06-B3E8-323519566DA3}"/>
          </ac:spMkLst>
        </pc:spChg>
        <pc:spChg chg="add del mod">
          <ac:chgData name="Dominika Czerniak" userId="f85b5de93283e4dc" providerId="LiveId" clId="{B91267B7-E0AB-453A-B93E-83E9280EEACE}" dt="2019-06-02T14:33:01.395" v="3982"/>
          <ac:spMkLst>
            <pc:docMk/>
            <pc:sldMk cId="3721314521" sldId="295"/>
            <ac:spMk id="4" creationId="{4423CB58-D044-48B1-94D4-57028CAA9C0A}"/>
          </ac:spMkLst>
        </pc:spChg>
        <pc:spChg chg="add del mod">
          <ac:chgData name="Dominika Czerniak" userId="f85b5de93283e4dc" providerId="LiveId" clId="{B91267B7-E0AB-453A-B93E-83E9280EEACE}" dt="2019-06-02T14:33:01.395" v="3982"/>
          <ac:spMkLst>
            <pc:docMk/>
            <pc:sldMk cId="3721314521" sldId="295"/>
            <ac:spMk id="5" creationId="{852AB93D-D9A5-465E-9C4D-24CEBF77617A}"/>
          </ac:spMkLst>
        </pc:spChg>
        <pc:spChg chg="add del mod">
          <ac:chgData name="Dominika Czerniak" userId="f85b5de93283e4dc" providerId="LiveId" clId="{B91267B7-E0AB-453A-B93E-83E9280EEACE}" dt="2019-06-02T14:33:01.395" v="3982"/>
          <ac:spMkLst>
            <pc:docMk/>
            <pc:sldMk cId="3721314521" sldId="295"/>
            <ac:spMk id="6" creationId="{CEA10C12-FFD8-4DD0-A4B2-564B7A3D14B9}"/>
          </ac:spMkLst>
        </pc:spChg>
        <pc:spChg chg="add">
          <ac:chgData name="Dominika Czerniak" userId="f85b5de93283e4dc" providerId="LiveId" clId="{B91267B7-E0AB-453A-B93E-83E9280EEACE}" dt="2019-06-02T14:33:24.804" v="3985" actId="26606"/>
          <ac:spMkLst>
            <pc:docMk/>
            <pc:sldMk cId="3721314521" sldId="295"/>
            <ac:spMk id="8" creationId="{70120F84-A866-4D9F-8B1C-9120A013D654}"/>
          </ac:spMkLst>
        </pc:spChg>
        <pc:spChg chg="add">
          <ac:chgData name="Dominika Czerniak" userId="f85b5de93283e4dc" providerId="LiveId" clId="{B91267B7-E0AB-453A-B93E-83E9280EEACE}" dt="2019-06-02T14:33:24.804" v="3985" actId="26606"/>
          <ac:spMkLst>
            <pc:docMk/>
            <pc:sldMk cId="3721314521" sldId="295"/>
            <ac:spMk id="10" creationId="{252FEFEF-6AC0-46B6-AC09-11FC56196FA4}"/>
          </ac:spMkLst>
        </pc:spChg>
      </pc:sldChg>
      <pc:sldChg chg="addSp delSp modSp add mod setBg">
        <pc:chgData name="Dominika Czerniak" userId="f85b5de93283e4dc" providerId="LiveId" clId="{B91267B7-E0AB-453A-B93E-83E9280EEACE}" dt="2019-06-02T14:06:59.649" v="3152" actId="404"/>
        <pc:sldMkLst>
          <pc:docMk/>
          <pc:sldMk cId="310860439" sldId="296"/>
        </pc:sldMkLst>
        <pc:spChg chg="del">
          <ac:chgData name="Dominika Czerniak" userId="f85b5de93283e4dc" providerId="LiveId" clId="{B91267B7-E0AB-453A-B93E-83E9280EEACE}" dt="2019-06-02T14:06:36.662" v="3118"/>
          <ac:spMkLst>
            <pc:docMk/>
            <pc:sldMk cId="310860439" sldId="296"/>
            <ac:spMk id="2" creationId="{6CCE52EE-F25B-4E3A-B970-665B6351BEFC}"/>
          </ac:spMkLst>
        </pc:spChg>
        <pc:spChg chg="del">
          <ac:chgData name="Dominika Czerniak" userId="f85b5de93283e4dc" providerId="LiveId" clId="{B91267B7-E0AB-453A-B93E-83E9280EEACE}" dt="2019-06-02T14:06:36.662" v="3118"/>
          <ac:spMkLst>
            <pc:docMk/>
            <pc:sldMk cId="310860439" sldId="296"/>
            <ac:spMk id="3" creationId="{FF2A1575-7493-4C29-983D-2B0C58540255}"/>
          </ac:spMkLst>
        </pc:spChg>
        <pc:spChg chg="add mod">
          <ac:chgData name="Dominika Czerniak" userId="f85b5de93283e4dc" providerId="LiveId" clId="{B91267B7-E0AB-453A-B93E-83E9280EEACE}" dt="2019-06-02T14:06:59.649" v="3152" actId="404"/>
          <ac:spMkLst>
            <pc:docMk/>
            <pc:sldMk cId="310860439" sldId="296"/>
            <ac:spMk id="4" creationId="{609AD484-DCCF-481F-91EE-2B9C912875B6}"/>
          </ac:spMkLst>
        </pc:spChg>
        <pc:spChg chg="add mod">
          <ac:chgData name="Dominika Czerniak" userId="f85b5de93283e4dc" providerId="LiveId" clId="{B91267B7-E0AB-453A-B93E-83E9280EEACE}" dt="2019-06-02T14:06:45.897" v="3119" actId="26606"/>
          <ac:spMkLst>
            <pc:docMk/>
            <pc:sldMk cId="310860439" sldId="296"/>
            <ac:spMk id="5" creationId="{121B1D8D-2A60-437D-83C4-78F294B8F6D8}"/>
          </ac:spMkLst>
        </pc:spChg>
        <pc:spChg chg="add">
          <ac:chgData name="Dominika Czerniak" userId="f85b5de93283e4dc" providerId="LiveId" clId="{B91267B7-E0AB-453A-B93E-83E9280EEACE}" dt="2019-06-02T14:06:45.897" v="3119" actId="26606"/>
          <ac:spMkLst>
            <pc:docMk/>
            <pc:sldMk cId="310860439" sldId="296"/>
            <ac:spMk id="10" creationId="{B32F73EB-B46F-4F77-B3DC-7C374906F3B4}"/>
          </ac:spMkLst>
        </pc:spChg>
        <pc:spChg chg="add">
          <ac:chgData name="Dominika Czerniak" userId="f85b5de93283e4dc" providerId="LiveId" clId="{B91267B7-E0AB-453A-B93E-83E9280EEACE}" dt="2019-06-02T14:06:45.897" v="3119" actId="26606"/>
          <ac:spMkLst>
            <pc:docMk/>
            <pc:sldMk cId="310860439" sldId="296"/>
            <ac:spMk id="12" creationId="{ADDB10B3-CF45-4294-8994-0E8AD1FC6ECB}"/>
          </ac:spMkLst>
        </pc:spChg>
        <pc:spChg chg="add">
          <ac:chgData name="Dominika Czerniak" userId="f85b5de93283e4dc" providerId="LiveId" clId="{B91267B7-E0AB-453A-B93E-83E9280EEACE}" dt="2019-06-02T14:06:45.897" v="3119" actId="26606"/>
          <ac:spMkLst>
            <pc:docMk/>
            <pc:sldMk cId="310860439" sldId="296"/>
            <ac:spMk id="14" creationId="{5145417F-1D1B-48A7-B4DA-BAD73B02C815}"/>
          </ac:spMkLst>
        </pc:spChg>
        <pc:spChg chg="add">
          <ac:chgData name="Dominika Czerniak" userId="f85b5de93283e4dc" providerId="LiveId" clId="{B91267B7-E0AB-453A-B93E-83E9280EEACE}" dt="2019-06-02T14:06:45.897" v="3119" actId="26606"/>
          <ac:spMkLst>
            <pc:docMk/>
            <pc:sldMk cId="310860439" sldId="296"/>
            <ac:spMk id="16" creationId="{13CF9D9F-1672-4D0C-934E-CD9EE1BE54BA}"/>
          </ac:spMkLst>
        </pc:spChg>
        <pc:spChg chg="add">
          <ac:chgData name="Dominika Czerniak" userId="f85b5de93283e4dc" providerId="LiveId" clId="{B91267B7-E0AB-453A-B93E-83E9280EEACE}" dt="2019-06-02T14:06:45.897" v="3119" actId="26606"/>
          <ac:spMkLst>
            <pc:docMk/>
            <pc:sldMk cId="310860439" sldId="296"/>
            <ac:spMk id="23" creationId="{B66F8A2C-B8CF-4B20-9A73-2ADCF6302755}"/>
          </ac:spMkLst>
        </pc:spChg>
        <pc:spChg chg="add">
          <ac:chgData name="Dominika Czerniak" userId="f85b5de93283e4dc" providerId="LiveId" clId="{B91267B7-E0AB-453A-B93E-83E9280EEACE}" dt="2019-06-02T14:06:45.897" v="3119" actId="26606"/>
          <ac:spMkLst>
            <pc:docMk/>
            <pc:sldMk cId="310860439" sldId="296"/>
            <ac:spMk id="25" creationId="{180C23B1-7427-4DF4-BFF1-60CD7E93BC5F}"/>
          </ac:spMkLst>
        </pc:spChg>
        <pc:spChg chg="add">
          <ac:chgData name="Dominika Czerniak" userId="f85b5de93283e4dc" providerId="LiveId" clId="{B91267B7-E0AB-453A-B93E-83E9280EEACE}" dt="2019-06-02T14:06:45.897" v="3119" actId="26606"/>
          <ac:spMkLst>
            <pc:docMk/>
            <pc:sldMk cId="310860439" sldId="296"/>
            <ac:spMk id="27" creationId="{B5DD78E9-DE0D-47AF-A0DB-F475221E3DC7}"/>
          </ac:spMkLst>
        </pc:spChg>
        <pc:spChg chg="add">
          <ac:chgData name="Dominika Czerniak" userId="f85b5de93283e4dc" providerId="LiveId" clId="{B91267B7-E0AB-453A-B93E-83E9280EEACE}" dt="2019-06-02T14:06:45.897" v="3119" actId="26606"/>
          <ac:spMkLst>
            <pc:docMk/>
            <pc:sldMk cId="310860439" sldId="296"/>
            <ac:spMk id="29" creationId="{A118D329-2010-4A15-B57C-429FFAE35B11}"/>
          </ac:spMkLst>
        </pc:spChg>
        <pc:grpChg chg="add">
          <ac:chgData name="Dominika Czerniak" userId="f85b5de93283e4dc" providerId="LiveId" clId="{B91267B7-E0AB-453A-B93E-83E9280EEACE}" dt="2019-06-02T14:06:45.897" v="3119" actId="26606"/>
          <ac:grpSpMkLst>
            <pc:docMk/>
            <pc:sldMk cId="310860439" sldId="296"/>
            <ac:grpSpMk id="18" creationId="{1558C702-CA14-4264-B8FC-A5120F75DE0A}"/>
          </ac:grpSpMkLst>
        </pc:grpChg>
        <pc:cxnChg chg="add">
          <ac:chgData name="Dominika Czerniak" userId="f85b5de93283e4dc" providerId="LiveId" clId="{B91267B7-E0AB-453A-B93E-83E9280EEACE}" dt="2019-06-02T14:06:45.897" v="3119" actId="26606"/>
          <ac:cxnSpMkLst>
            <pc:docMk/>
            <pc:sldMk cId="310860439" sldId="296"/>
            <ac:cxnSpMk id="31" creationId="{994262BC-EE98-4BD6-82DB-4955E8DCC290}"/>
          </ac:cxnSpMkLst>
        </pc:cxnChg>
      </pc:sldChg>
      <pc:sldChg chg="addSp delSp modSp add del">
        <pc:chgData name="Dominika Czerniak" userId="f85b5de93283e4dc" providerId="LiveId" clId="{B91267B7-E0AB-453A-B93E-83E9280EEACE}" dt="2019-06-03T14:32:15.275" v="17098" actId="2696"/>
        <pc:sldMkLst>
          <pc:docMk/>
          <pc:sldMk cId="1726317041" sldId="297"/>
        </pc:sldMkLst>
        <pc:spChg chg="del">
          <ac:chgData name="Dominika Czerniak" userId="f85b5de93283e4dc" providerId="LiveId" clId="{B91267B7-E0AB-453A-B93E-83E9280EEACE}" dt="2019-06-02T14:07:22.511" v="3154"/>
          <ac:spMkLst>
            <pc:docMk/>
            <pc:sldMk cId="1726317041" sldId="297"/>
            <ac:spMk id="2" creationId="{4F991F8E-3A69-4F87-AE6A-2A9344632379}"/>
          </ac:spMkLst>
        </pc:spChg>
        <pc:spChg chg="del">
          <ac:chgData name="Dominika Czerniak" userId="f85b5de93283e4dc" providerId="LiveId" clId="{B91267B7-E0AB-453A-B93E-83E9280EEACE}" dt="2019-06-02T14:07:22.511" v="3154"/>
          <ac:spMkLst>
            <pc:docMk/>
            <pc:sldMk cId="1726317041" sldId="297"/>
            <ac:spMk id="3" creationId="{2F25648E-DA6F-4334-8BE4-7D54DA123DAF}"/>
          </ac:spMkLst>
        </pc:spChg>
        <pc:spChg chg="add mod">
          <ac:chgData name="Dominika Czerniak" userId="f85b5de93283e4dc" providerId="LiveId" clId="{B91267B7-E0AB-453A-B93E-83E9280EEACE}" dt="2019-06-02T14:07:29.418" v="3179" actId="20577"/>
          <ac:spMkLst>
            <pc:docMk/>
            <pc:sldMk cId="1726317041" sldId="297"/>
            <ac:spMk id="4" creationId="{4E41C960-3DA5-4FAA-9CEA-4E04B951EA08}"/>
          </ac:spMkLst>
        </pc:spChg>
        <pc:spChg chg="add mod">
          <ac:chgData name="Dominika Czerniak" userId="f85b5de93283e4dc" providerId="LiveId" clId="{B91267B7-E0AB-453A-B93E-83E9280EEACE}" dt="2019-06-02T14:07:22.511" v="3154"/>
          <ac:spMkLst>
            <pc:docMk/>
            <pc:sldMk cId="1726317041" sldId="297"/>
            <ac:spMk id="5" creationId="{B3710C4D-809D-4A4C-B226-195D1C9E4BE8}"/>
          </ac:spMkLst>
        </pc:spChg>
      </pc:sldChg>
      <pc:sldChg chg="modSp add del">
        <pc:chgData name="Dominika Czerniak" userId="f85b5de93283e4dc" providerId="LiveId" clId="{B91267B7-E0AB-453A-B93E-83E9280EEACE}" dt="2019-06-03T14:32:03.614" v="17096" actId="2696"/>
        <pc:sldMkLst>
          <pc:docMk/>
          <pc:sldMk cId="911127187" sldId="298"/>
        </pc:sldMkLst>
        <pc:spChg chg="mod">
          <ac:chgData name="Dominika Czerniak" userId="f85b5de93283e4dc" providerId="LiveId" clId="{B91267B7-E0AB-453A-B93E-83E9280EEACE}" dt="2019-06-02T14:08:28.143" v="3245" actId="20577"/>
          <ac:spMkLst>
            <pc:docMk/>
            <pc:sldMk cId="911127187" sldId="298"/>
            <ac:spMk id="2" creationId="{D3AAD2D7-E98D-4573-8A21-8F0A496699BC}"/>
          </ac:spMkLst>
        </pc:spChg>
      </pc:sldChg>
      <pc:sldChg chg="addSp delSp modSp add mod setBg">
        <pc:chgData name="Dominika Czerniak" userId="f85b5de93283e4dc" providerId="LiveId" clId="{B91267B7-E0AB-453A-B93E-83E9280EEACE}" dt="2019-06-02T15:08:35.356" v="5413" actId="20577"/>
        <pc:sldMkLst>
          <pc:docMk/>
          <pc:sldMk cId="2083537758" sldId="299"/>
        </pc:sldMkLst>
        <pc:spChg chg="mod">
          <ac:chgData name="Dominika Czerniak" userId="f85b5de93283e4dc" providerId="LiveId" clId="{B91267B7-E0AB-453A-B93E-83E9280EEACE}" dt="2019-06-02T14:36:06.867" v="4461" actId="122"/>
          <ac:spMkLst>
            <pc:docMk/>
            <pc:sldMk cId="2083537758" sldId="299"/>
            <ac:spMk id="2" creationId="{FB5581C8-64F2-4D62-B99D-6B7DF9A47DA5}"/>
          </ac:spMkLst>
        </pc:spChg>
        <pc:spChg chg="mod">
          <ac:chgData name="Dominika Czerniak" userId="f85b5de93283e4dc" providerId="LiveId" clId="{B91267B7-E0AB-453A-B93E-83E9280EEACE}" dt="2019-06-02T15:08:35.356" v="5413" actId="20577"/>
          <ac:spMkLst>
            <pc:docMk/>
            <pc:sldMk cId="2083537758" sldId="299"/>
            <ac:spMk id="3" creationId="{D1D03669-D0C8-47BC-B4FE-F9727AF44E4E}"/>
          </ac:spMkLst>
        </pc:spChg>
        <pc:spChg chg="add del">
          <ac:chgData name="Dominika Czerniak" userId="f85b5de93283e4dc" providerId="LiveId" clId="{B91267B7-E0AB-453A-B93E-83E9280EEACE}" dt="2019-06-02T14:35:55.397" v="4436" actId="26606"/>
          <ac:spMkLst>
            <pc:docMk/>
            <pc:sldMk cId="2083537758" sldId="299"/>
            <ac:spMk id="8" creationId="{A009E310-C7C2-4F23-B466-4417C8ED3B99}"/>
          </ac:spMkLst>
        </pc:spChg>
        <pc:spChg chg="add del">
          <ac:chgData name="Dominika Czerniak" userId="f85b5de93283e4dc" providerId="LiveId" clId="{B91267B7-E0AB-453A-B93E-83E9280EEACE}" dt="2019-06-02T14:35:55.397" v="4436" actId="26606"/>
          <ac:spMkLst>
            <pc:docMk/>
            <pc:sldMk cId="2083537758" sldId="299"/>
            <ac:spMk id="10" creationId="{51A4F4A1-146B-4D29-852A-F60996679785}"/>
          </ac:spMkLst>
        </pc:spChg>
        <pc:spChg chg="add del">
          <ac:chgData name="Dominika Czerniak" userId="f85b5de93283e4dc" providerId="LiveId" clId="{B91267B7-E0AB-453A-B93E-83E9280EEACE}" dt="2019-06-02T14:35:55.397" v="4436" actId="26606"/>
          <ac:spMkLst>
            <pc:docMk/>
            <pc:sldMk cId="2083537758" sldId="299"/>
            <ac:spMk id="12" creationId="{A4C31FF5-F97E-4082-BFC5-A880DB9F3F00}"/>
          </ac:spMkLst>
        </pc:spChg>
        <pc:spChg chg="add del">
          <ac:chgData name="Dominika Czerniak" userId="f85b5de93283e4dc" providerId="LiveId" clId="{B91267B7-E0AB-453A-B93E-83E9280EEACE}" dt="2019-06-02T14:35:55.397" v="4436" actId="26606"/>
          <ac:spMkLst>
            <pc:docMk/>
            <pc:sldMk cId="2083537758" sldId="299"/>
            <ac:spMk id="14" creationId="{6015B4CE-42DE-4E9B-B800-B5B8142E6FCB}"/>
          </ac:spMkLst>
        </pc:spChg>
        <pc:spChg chg="add">
          <ac:chgData name="Dominika Czerniak" userId="f85b5de93283e4dc" providerId="LiveId" clId="{B91267B7-E0AB-453A-B93E-83E9280EEACE}" dt="2019-06-02T14:35:55.429" v="4437" actId="26606"/>
          <ac:spMkLst>
            <pc:docMk/>
            <pc:sldMk cId="2083537758" sldId="299"/>
            <ac:spMk id="16" creationId="{3E340A62-2AB4-4600-96C6-0B60B6E9654F}"/>
          </ac:spMkLst>
        </pc:spChg>
        <pc:spChg chg="add">
          <ac:chgData name="Dominika Czerniak" userId="f85b5de93283e4dc" providerId="LiveId" clId="{B91267B7-E0AB-453A-B93E-83E9280EEACE}" dt="2019-06-02T14:35:55.429" v="4437" actId="26606"/>
          <ac:spMkLst>
            <pc:docMk/>
            <pc:sldMk cId="2083537758" sldId="299"/>
            <ac:spMk id="17" creationId="{BDC681C0-91A4-49F5-8158-CF3ECB854C23}"/>
          </ac:spMkLst>
        </pc:spChg>
        <pc:spChg chg="add">
          <ac:chgData name="Dominika Czerniak" userId="f85b5de93283e4dc" providerId="LiveId" clId="{B91267B7-E0AB-453A-B93E-83E9280EEACE}" dt="2019-06-02T14:35:55.429" v="4437" actId="26606"/>
          <ac:spMkLst>
            <pc:docMk/>
            <pc:sldMk cId="2083537758" sldId="299"/>
            <ac:spMk id="18" creationId="{D102F34D-849F-4CF9-98E2-E57EC330D44A}"/>
          </ac:spMkLst>
        </pc:spChg>
      </pc:sldChg>
      <pc:sldChg chg="addSp delSp modSp add mod setBg">
        <pc:chgData name="Dominika Czerniak" userId="f85b5de93283e4dc" providerId="LiveId" clId="{B91267B7-E0AB-453A-B93E-83E9280EEACE}" dt="2019-06-02T15:12:27.521" v="6082" actId="20577"/>
        <pc:sldMkLst>
          <pc:docMk/>
          <pc:sldMk cId="3486548341" sldId="300"/>
        </pc:sldMkLst>
        <pc:spChg chg="del">
          <ac:chgData name="Dominika Czerniak" userId="f85b5de93283e4dc" providerId="LiveId" clId="{B91267B7-E0AB-453A-B93E-83E9280EEACE}" dt="2019-06-02T15:08:46.564" v="5414"/>
          <ac:spMkLst>
            <pc:docMk/>
            <pc:sldMk cId="3486548341" sldId="300"/>
            <ac:spMk id="2" creationId="{14427320-1278-4B9B-AA17-475A2B9B9F6E}"/>
          </ac:spMkLst>
        </pc:spChg>
        <pc:spChg chg="del">
          <ac:chgData name="Dominika Czerniak" userId="f85b5de93283e4dc" providerId="LiveId" clId="{B91267B7-E0AB-453A-B93E-83E9280EEACE}" dt="2019-06-02T15:08:46.564" v="5414"/>
          <ac:spMkLst>
            <pc:docMk/>
            <pc:sldMk cId="3486548341" sldId="300"/>
            <ac:spMk id="3" creationId="{FB7AE9ED-0FBD-4771-A342-EBDE17B9744D}"/>
          </ac:spMkLst>
        </pc:spChg>
        <pc:spChg chg="add mod">
          <ac:chgData name="Dominika Czerniak" userId="f85b5de93283e4dc" providerId="LiveId" clId="{B91267B7-E0AB-453A-B93E-83E9280EEACE}" dt="2019-06-02T15:10:50.700" v="5787" actId="404"/>
          <ac:spMkLst>
            <pc:docMk/>
            <pc:sldMk cId="3486548341" sldId="300"/>
            <ac:spMk id="4" creationId="{49373C35-0A51-45C1-80BE-C2F2AE9DDA5F}"/>
          </ac:spMkLst>
        </pc:spChg>
        <pc:spChg chg="add mod">
          <ac:chgData name="Dominika Czerniak" userId="f85b5de93283e4dc" providerId="LiveId" clId="{B91267B7-E0AB-453A-B93E-83E9280EEACE}" dt="2019-06-02T15:12:27.521" v="6082" actId="20577"/>
          <ac:spMkLst>
            <pc:docMk/>
            <pc:sldMk cId="3486548341" sldId="300"/>
            <ac:spMk id="5" creationId="{329CA01D-6EB3-463E-960C-E6E29DFA5378}"/>
          </ac:spMkLst>
        </pc:spChg>
        <pc:spChg chg="add">
          <ac:chgData name="Dominika Czerniak" userId="f85b5de93283e4dc" providerId="LiveId" clId="{B91267B7-E0AB-453A-B93E-83E9280EEACE}" dt="2019-06-02T15:10:00.263" v="5614" actId="26606"/>
          <ac:spMkLst>
            <pc:docMk/>
            <pc:sldMk cId="3486548341" sldId="300"/>
            <ac:spMk id="10" creationId="{C8089CB0-2F03-4E3C-ADBB-570A3BE78F86}"/>
          </ac:spMkLst>
        </pc:spChg>
        <pc:spChg chg="add">
          <ac:chgData name="Dominika Czerniak" userId="f85b5de93283e4dc" providerId="LiveId" clId="{B91267B7-E0AB-453A-B93E-83E9280EEACE}" dt="2019-06-02T15:10:00.263" v="5614" actId="26606"/>
          <ac:spMkLst>
            <pc:docMk/>
            <pc:sldMk cId="3486548341" sldId="300"/>
            <ac:spMk id="12" creationId="{52DA11B6-B538-4624-9628-98B823D761D5}"/>
          </ac:spMkLst>
        </pc:spChg>
        <pc:spChg chg="add">
          <ac:chgData name="Dominika Czerniak" userId="f85b5de93283e4dc" providerId="LiveId" clId="{B91267B7-E0AB-453A-B93E-83E9280EEACE}" dt="2019-06-02T15:10:00.263" v="5614" actId="26606"/>
          <ac:spMkLst>
            <pc:docMk/>
            <pc:sldMk cId="3486548341" sldId="300"/>
            <ac:spMk id="14" creationId="{0DBA80B1-3B69-49C0-8AC9-716ABA57F577}"/>
          </ac:spMkLst>
        </pc:spChg>
        <pc:spChg chg="add">
          <ac:chgData name="Dominika Czerniak" userId="f85b5de93283e4dc" providerId="LiveId" clId="{B91267B7-E0AB-453A-B93E-83E9280EEACE}" dt="2019-06-02T15:10:00.263" v="5614" actId="26606"/>
          <ac:spMkLst>
            <pc:docMk/>
            <pc:sldMk cId="3486548341" sldId="300"/>
            <ac:spMk id="16" creationId="{047E1103-B264-49BE-BC2A-F4E40BD33B41}"/>
          </ac:spMkLst>
        </pc:spChg>
      </pc:sldChg>
      <pc:sldChg chg="addSp modSp add mod setBg">
        <pc:chgData name="Dominika Czerniak" userId="f85b5de93283e4dc" providerId="LiveId" clId="{B91267B7-E0AB-453A-B93E-83E9280EEACE}" dt="2019-06-02T20:11:59.209" v="7975" actId="403"/>
        <pc:sldMkLst>
          <pc:docMk/>
          <pc:sldMk cId="3261626561" sldId="301"/>
        </pc:sldMkLst>
        <pc:spChg chg="mod">
          <ac:chgData name="Dominika Czerniak" userId="f85b5de93283e4dc" providerId="LiveId" clId="{B91267B7-E0AB-453A-B93E-83E9280EEACE}" dt="2019-06-02T20:11:36.333" v="7970" actId="26606"/>
          <ac:spMkLst>
            <pc:docMk/>
            <pc:sldMk cId="3261626561" sldId="301"/>
            <ac:spMk id="2" creationId="{3A1BB433-65A1-4458-B0B1-BD2004811074}"/>
          </ac:spMkLst>
        </pc:spChg>
        <pc:spChg chg="mod">
          <ac:chgData name="Dominika Czerniak" userId="f85b5de93283e4dc" providerId="LiveId" clId="{B91267B7-E0AB-453A-B93E-83E9280EEACE}" dt="2019-06-02T20:11:59.209" v="7975" actId="403"/>
          <ac:spMkLst>
            <pc:docMk/>
            <pc:sldMk cId="3261626561" sldId="301"/>
            <ac:spMk id="3" creationId="{4F1BE819-BC0B-4097-86F6-34C983D04852}"/>
          </ac:spMkLst>
        </pc:spChg>
        <pc:spChg chg="add">
          <ac:chgData name="Dominika Czerniak" userId="f85b5de93283e4dc" providerId="LiveId" clId="{B91267B7-E0AB-453A-B93E-83E9280EEACE}" dt="2019-06-02T20:11:36.333" v="7970" actId="26606"/>
          <ac:spMkLst>
            <pc:docMk/>
            <pc:sldMk cId="3261626561" sldId="301"/>
            <ac:spMk id="8" creationId="{3E25BDA2-3F4D-4B38-90E7-989465ECDDCF}"/>
          </ac:spMkLst>
        </pc:spChg>
        <pc:spChg chg="add">
          <ac:chgData name="Dominika Czerniak" userId="f85b5de93283e4dc" providerId="LiveId" clId="{B91267B7-E0AB-453A-B93E-83E9280EEACE}" dt="2019-06-02T20:11:36.333" v="7970" actId="26606"/>
          <ac:spMkLst>
            <pc:docMk/>
            <pc:sldMk cId="3261626561" sldId="301"/>
            <ac:spMk id="10" creationId="{F65EEA05-AD42-442F-B6C6-CB9FC289426E}"/>
          </ac:spMkLst>
        </pc:spChg>
        <pc:spChg chg="add">
          <ac:chgData name="Dominika Czerniak" userId="f85b5de93283e4dc" providerId="LiveId" clId="{B91267B7-E0AB-453A-B93E-83E9280EEACE}" dt="2019-06-02T20:11:36.333" v="7970" actId="26606"/>
          <ac:spMkLst>
            <pc:docMk/>
            <pc:sldMk cId="3261626561" sldId="301"/>
            <ac:spMk id="12" creationId="{BC96869A-A70D-42F7-876F-605CB1718F20}"/>
          </ac:spMkLst>
        </pc:spChg>
        <pc:spChg chg="add">
          <ac:chgData name="Dominika Czerniak" userId="f85b5de93283e4dc" providerId="LiveId" clId="{B91267B7-E0AB-453A-B93E-83E9280EEACE}" dt="2019-06-02T20:11:36.333" v="7970" actId="26606"/>
          <ac:spMkLst>
            <pc:docMk/>
            <pc:sldMk cId="3261626561" sldId="301"/>
            <ac:spMk id="14" creationId="{6CD407CC-EF5C-486F-9A14-7F681F986D17}"/>
          </ac:spMkLst>
        </pc:spChg>
        <pc:cxnChg chg="add">
          <ac:chgData name="Dominika Czerniak" userId="f85b5de93283e4dc" providerId="LiveId" clId="{B91267B7-E0AB-453A-B93E-83E9280EEACE}" dt="2019-06-02T20:11:36.333" v="7970" actId="26606"/>
          <ac:cxnSpMkLst>
            <pc:docMk/>
            <pc:sldMk cId="3261626561" sldId="301"/>
            <ac:cxnSpMk id="16" creationId="{0DD76B5F-5BAA-48C6-9065-9AEF15D30B4E}"/>
          </ac:cxnSpMkLst>
        </pc:cxnChg>
      </pc:sldChg>
      <pc:sldChg chg="addSp modSp add mod setBg">
        <pc:chgData name="Dominika Czerniak" userId="f85b5de93283e4dc" providerId="LiveId" clId="{B91267B7-E0AB-453A-B93E-83E9280EEACE}" dt="2019-06-03T08:24:14.824" v="9844" actId="27636"/>
        <pc:sldMkLst>
          <pc:docMk/>
          <pc:sldMk cId="2166572994" sldId="302"/>
        </pc:sldMkLst>
        <pc:spChg chg="mod">
          <ac:chgData name="Dominika Czerniak" userId="f85b5de93283e4dc" providerId="LiveId" clId="{B91267B7-E0AB-453A-B93E-83E9280EEACE}" dt="2019-06-03T08:24:14.703" v="9843" actId="26606"/>
          <ac:spMkLst>
            <pc:docMk/>
            <pc:sldMk cId="2166572994" sldId="302"/>
            <ac:spMk id="2" creationId="{9E5DCCF1-2989-44DE-A7B8-670E8C79CADE}"/>
          </ac:spMkLst>
        </pc:spChg>
        <pc:spChg chg="mod">
          <ac:chgData name="Dominika Czerniak" userId="f85b5de93283e4dc" providerId="LiveId" clId="{B91267B7-E0AB-453A-B93E-83E9280EEACE}" dt="2019-06-03T08:24:14.824" v="9844" actId="27636"/>
          <ac:spMkLst>
            <pc:docMk/>
            <pc:sldMk cId="2166572994" sldId="302"/>
            <ac:spMk id="3" creationId="{A1AD610A-5966-43EC-96A8-86EC5489F311}"/>
          </ac:spMkLst>
        </pc:spChg>
        <pc:spChg chg="add">
          <ac:chgData name="Dominika Czerniak" userId="f85b5de93283e4dc" providerId="LiveId" clId="{B91267B7-E0AB-453A-B93E-83E9280EEACE}" dt="2019-06-03T08:24:14.703" v="9843" actId="26606"/>
          <ac:spMkLst>
            <pc:docMk/>
            <pc:sldMk cId="2166572994" sldId="302"/>
            <ac:spMk id="10" creationId="{CD000060-D06D-4A48-BD8E-978966CCA797}"/>
          </ac:spMkLst>
        </pc:spChg>
        <pc:spChg chg="add">
          <ac:chgData name="Dominika Czerniak" userId="f85b5de93283e4dc" providerId="LiveId" clId="{B91267B7-E0AB-453A-B93E-83E9280EEACE}" dt="2019-06-03T08:24:14.703" v="9843" actId="26606"/>
          <ac:spMkLst>
            <pc:docMk/>
            <pc:sldMk cId="2166572994" sldId="302"/>
            <ac:spMk id="12" creationId="{DE4E5113-B3D0-40F8-9F39-B2C2BF92AE31}"/>
          </ac:spMkLst>
        </pc:spChg>
        <pc:picChg chg="add">
          <ac:chgData name="Dominika Czerniak" userId="f85b5de93283e4dc" providerId="LiveId" clId="{B91267B7-E0AB-453A-B93E-83E9280EEACE}" dt="2019-06-03T08:24:14.703" v="9843" actId="26606"/>
          <ac:picMkLst>
            <pc:docMk/>
            <pc:sldMk cId="2166572994" sldId="302"/>
            <ac:picMk id="7" creationId="{85B83B70-DE30-4927-B136-23868BDD6EDC}"/>
          </ac:picMkLst>
        </pc:picChg>
      </pc:sldChg>
      <pc:sldChg chg="addSp delSp modSp add mod setBg">
        <pc:chgData name="Dominika Czerniak" userId="f85b5de93283e4dc" providerId="LiveId" clId="{B91267B7-E0AB-453A-B93E-83E9280EEACE}" dt="2019-06-03T09:56:16.754" v="9901" actId="2711"/>
        <pc:sldMkLst>
          <pc:docMk/>
          <pc:sldMk cId="3061628580" sldId="303"/>
        </pc:sldMkLst>
        <pc:spChg chg="del">
          <ac:chgData name="Dominika Czerniak" userId="f85b5de93283e4dc" providerId="LiveId" clId="{B91267B7-E0AB-453A-B93E-83E9280EEACE}" dt="2019-06-03T07:52:29.114" v="9468"/>
          <ac:spMkLst>
            <pc:docMk/>
            <pc:sldMk cId="3061628580" sldId="303"/>
            <ac:spMk id="2" creationId="{20869670-C167-4575-9085-B0E3F11B2A41}"/>
          </ac:spMkLst>
        </pc:spChg>
        <pc:spChg chg="del">
          <ac:chgData name="Dominika Czerniak" userId="f85b5de93283e4dc" providerId="LiveId" clId="{B91267B7-E0AB-453A-B93E-83E9280EEACE}" dt="2019-06-03T07:52:29.114" v="9468"/>
          <ac:spMkLst>
            <pc:docMk/>
            <pc:sldMk cId="3061628580" sldId="303"/>
            <ac:spMk id="3" creationId="{49B09AA5-1923-4BCF-B80F-2B25BC875E92}"/>
          </ac:spMkLst>
        </pc:spChg>
        <pc:spChg chg="del">
          <ac:chgData name="Dominika Czerniak" userId="f85b5de93283e4dc" providerId="LiveId" clId="{B91267B7-E0AB-453A-B93E-83E9280EEACE}" dt="2019-06-03T07:52:29.114" v="9468"/>
          <ac:spMkLst>
            <pc:docMk/>
            <pc:sldMk cId="3061628580" sldId="303"/>
            <ac:spMk id="4" creationId="{AA8C444D-75A9-40BA-96AB-2DD7C797235F}"/>
          </ac:spMkLst>
        </pc:spChg>
        <pc:spChg chg="del">
          <ac:chgData name="Dominika Czerniak" userId="f85b5de93283e4dc" providerId="LiveId" clId="{B91267B7-E0AB-453A-B93E-83E9280EEACE}" dt="2019-06-03T07:52:29.114" v="9468"/>
          <ac:spMkLst>
            <pc:docMk/>
            <pc:sldMk cId="3061628580" sldId="303"/>
            <ac:spMk id="5" creationId="{73143941-02C6-4994-A676-8B7497C5D912}"/>
          </ac:spMkLst>
        </pc:spChg>
        <pc:spChg chg="del">
          <ac:chgData name="Dominika Czerniak" userId="f85b5de93283e4dc" providerId="LiveId" clId="{B91267B7-E0AB-453A-B93E-83E9280EEACE}" dt="2019-06-03T07:52:29.114" v="9468"/>
          <ac:spMkLst>
            <pc:docMk/>
            <pc:sldMk cId="3061628580" sldId="303"/>
            <ac:spMk id="6" creationId="{5A38C42F-F5F4-45E4-ADE9-297ED1E8E077}"/>
          </ac:spMkLst>
        </pc:spChg>
        <pc:spChg chg="add mod">
          <ac:chgData name="Dominika Czerniak" userId="f85b5de93283e4dc" providerId="LiveId" clId="{B91267B7-E0AB-453A-B93E-83E9280EEACE}" dt="2019-06-03T09:56:16.754" v="9901" actId="2711"/>
          <ac:spMkLst>
            <pc:docMk/>
            <pc:sldMk cId="3061628580" sldId="303"/>
            <ac:spMk id="7" creationId="{411E54FB-02B0-4F4F-93E7-58598C7DF7E4}"/>
          </ac:spMkLst>
        </pc:spChg>
        <pc:spChg chg="add mod">
          <ac:chgData name="Dominika Czerniak" userId="f85b5de93283e4dc" providerId="LiveId" clId="{B91267B7-E0AB-453A-B93E-83E9280EEACE}" dt="2019-06-03T07:52:47.174" v="9474" actId="123"/>
          <ac:spMkLst>
            <pc:docMk/>
            <pc:sldMk cId="3061628580" sldId="303"/>
            <ac:spMk id="8" creationId="{98CC40D5-1068-40C2-91DA-39F12CB3B5B4}"/>
          </ac:spMkLst>
        </pc:spChg>
        <pc:spChg chg="add">
          <ac:chgData name="Dominika Czerniak" userId="f85b5de93283e4dc" providerId="LiveId" clId="{B91267B7-E0AB-453A-B93E-83E9280EEACE}" dt="2019-06-03T07:52:41.475" v="9469" actId="26606"/>
          <ac:spMkLst>
            <pc:docMk/>
            <pc:sldMk cId="3061628580" sldId="303"/>
            <ac:spMk id="13" creationId="{3E25BDA2-3F4D-4B38-90E7-989465ECDDCF}"/>
          </ac:spMkLst>
        </pc:spChg>
        <pc:spChg chg="add">
          <ac:chgData name="Dominika Czerniak" userId="f85b5de93283e4dc" providerId="LiveId" clId="{B91267B7-E0AB-453A-B93E-83E9280EEACE}" dt="2019-06-03T07:52:41.475" v="9469" actId="26606"/>
          <ac:spMkLst>
            <pc:docMk/>
            <pc:sldMk cId="3061628580" sldId="303"/>
            <ac:spMk id="15" creationId="{F65EEA05-AD42-442F-B6C6-CB9FC289426E}"/>
          </ac:spMkLst>
        </pc:spChg>
        <pc:spChg chg="add">
          <ac:chgData name="Dominika Czerniak" userId="f85b5de93283e4dc" providerId="LiveId" clId="{B91267B7-E0AB-453A-B93E-83E9280EEACE}" dt="2019-06-03T07:52:41.475" v="9469" actId="26606"/>
          <ac:spMkLst>
            <pc:docMk/>
            <pc:sldMk cId="3061628580" sldId="303"/>
            <ac:spMk id="17" creationId="{BC96869A-A70D-42F7-876F-605CB1718F20}"/>
          </ac:spMkLst>
        </pc:spChg>
        <pc:spChg chg="add">
          <ac:chgData name="Dominika Czerniak" userId="f85b5de93283e4dc" providerId="LiveId" clId="{B91267B7-E0AB-453A-B93E-83E9280EEACE}" dt="2019-06-03T07:52:41.475" v="9469" actId="26606"/>
          <ac:spMkLst>
            <pc:docMk/>
            <pc:sldMk cId="3061628580" sldId="303"/>
            <ac:spMk id="19" creationId="{6CD407CC-EF5C-486F-9A14-7F681F986D17}"/>
          </ac:spMkLst>
        </pc:spChg>
        <pc:cxnChg chg="add">
          <ac:chgData name="Dominika Czerniak" userId="f85b5de93283e4dc" providerId="LiveId" clId="{B91267B7-E0AB-453A-B93E-83E9280EEACE}" dt="2019-06-03T07:52:41.475" v="9469" actId="26606"/>
          <ac:cxnSpMkLst>
            <pc:docMk/>
            <pc:sldMk cId="3061628580" sldId="303"/>
            <ac:cxnSpMk id="21" creationId="{0DD76B5F-5BAA-48C6-9065-9AEF15D30B4E}"/>
          </ac:cxnSpMkLst>
        </pc:cxnChg>
      </pc:sldChg>
      <pc:sldChg chg="addSp delSp modSp add mod setBg">
        <pc:chgData name="Dominika Czerniak" userId="f85b5de93283e4dc" providerId="LiveId" clId="{B91267B7-E0AB-453A-B93E-83E9280EEACE}" dt="2019-06-03T08:20:51.801" v="9841" actId="123"/>
        <pc:sldMkLst>
          <pc:docMk/>
          <pc:sldMk cId="951322022" sldId="304"/>
        </pc:sldMkLst>
        <pc:spChg chg="mod">
          <ac:chgData name="Dominika Czerniak" userId="f85b5de93283e4dc" providerId="LiveId" clId="{B91267B7-E0AB-453A-B93E-83E9280EEACE}" dt="2019-06-03T08:20:06.244" v="9786" actId="403"/>
          <ac:spMkLst>
            <pc:docMk/>
            <pc:sldMk cId="951322022" sldId="304"/>
            <ac:spMk id="2" creationId="{A825A721-8F92-43A7-B618-156AEC069CAD}"/>
          </ac:spMkLst>
        </pc:spChg>
        <pc:spChg chg="mod">
          <ac:chgData name="Dominika Czerniak" userId="f85b5de93283e4dc" providerId="LiveId" clId="{B91267B7-E0AB-453A-B93E-83E9280EEACE}" dt="2019-06-03T08:20:51.801" v="9841" actId="123"/>
          <ac:spMkLst>
            <pc:docMk/>
            <pc:sldMk cId="951322022" sldId="304"/>
            <ac:spMk id="3" creationId="{A2C9AEB8-8F0D-40F3-A7C8-63FA3B7618B5}"/>
          </ac:spMkLst>
        </pc:spChg>
        <pc:spChg chg="add del">
          <ac:chgData name="Dominika Czerniak" userId="f85b5de93283e4dc" providerId="LiveId" clId="{B91267B7-E0AB-453A-B93E-83E9280EEACE}" dt="2019-06-03T08:19:53.029" v="9754" actId="26606"/>
          <ac:spMkLst>
            <pc:docMk/>
            <pc:sldMk cId="951322022" sldId="304"/>
            <ac:spMk id="8" creationId="{A009E310-C7C2-4F23-B466-4417C8ED3B99}"/>
          </ac:spMkLst>
        </pc:spChg>
        <pc:spChg chg="add del">
          <ac:chgData name="Dominika Czerniak" userId="f85b5de93283e4dc" providerId="LiveId" clId="{B91267B7-E0AB-453A-B93E-83E9280EEACE}" dt="2019-06-03T08:19:53.029" v="9754" actId="26606"/>
          <ac:spMkLst>
            <pc:docMk/>
            <pc:sldMk cId="951322022" sldId="304"/>
            <ac:spMk id="10" creationId="{51A4F4A1-146B-4D29-852A-F60996679785}"/>
          </ac:spMkLst>
        </pc:spChg>
        <pc:spChg chg="add del">
          <ac:chgData name="Dominika Czerniak" userId="f85b5de93283e4dc" providerId="LiveId" clId="{B91267B7-E0AB-453A-B93E-83E9280EEACE}" dt="2019-06-03T08:19:53.029" v="9754" actId="26606"/>
          <ac:spMkLst>
            <pc:docMk/>
            <pc:sldMk cId="951322022" sldId="304"/>
            <ac:spMk id="12" creationId="{A4C31FF5-F97E-4082-BFC5-A880DB9F3F00}"/>
          </ac:spMkLst>
        </pc:spChg>
        <pc:spChg chg="add del">
          <ac:chgData name="Dominika Czerniak" userId="f85b5de93283e4dc" providerId="LiveId" clId="{B91267B7-E0AB-453A-B93E-83E9280EEACE}" dt="2019-06-03T08:19:53.029" v="9754" actId="26606"/>
          <ac:spMkLst>
            <pc:docMk/>
            <pc:sldMk cId="951322022" sldId="304"/>
            <ac:spMk id="14" creationId="{6015B4CE-42DE-4E9B-B800-B5B8142E6FCB}"/>
          </ac:spMkLst>
        </pc:spChg>
        <pc:spChg chg="add">
          <ac:chgData name="Dominika Czerniak" userId="f85b5de93283e4dc" providerId="LiveId" clId="{B91267B7-E0AB-453A-B93E-83E9280EEACE}" dt="2019-06-03T08:19:53.089" v="9755" actId="26606"/>
          <ac:spMkLst>
            <pc:docMk/>
            <pc:sldMk cId="951322022" sldId="304"/>
            <ac:spMk id="17" creationId="{3E25BDA2-3F4D-4B38-90E7-989465ECDDCF}"/>
          </ac:spMkLst>
        </pc:spChg>
        <pc:spChg chg="add">
          <ac:chgData name="Dominika Czerniak" userId="f85b5de93283e4dc" providerId="LiveId" clId="{B91267B7-E0AB-453A-B93E-83E9280EEACE}" dt="2019-06-03T08:19:53.089" v="9755" actId="26606"/>
          <ac:spMkLst>
            <pc:docMk/>
            <pc:sldMk cId="951322022" sldId="304"/>
            <ac:spMk id="18" creationId="{F65EEA05-AD42-442F-B6C6-CB9FC289426E}"/>
          </ac:spMkLst>
        </pc:spChg>
        <pc:spChg chg="add">
          <ac:chgData name="Dominika Czerniak" userId="f85b5de93283e4dc" providerId="LiveId" clId="{B91267B7-E0AB-453A-B93E-83E9280EEACE}" dt="2019-06-03T08:19:53.089" v="9755" actId="26606"/>
          <ac:spMkLst>
            <pc:docMk/>
            <pc:sldMk cId="951322022" sldId="304"/>
            <ac:spMk id="19" creationId="{BC96869A-A70D-42F7-876F-605CB1718F20}"/>
          </ac:spMkLst>
        </pc:spChg>
        <pc:spChg chg="add">
          <ac:chgData name="Dominika Czerniak" userId="f85b5de93283e4dc" providerId="LiveId" clId="{B91267B7-E0AB-453A-B93E-83E9280EEACE}" dt="2019-06-03T08:19:53.089" v="9755" actId="26606"/>
          <ac:spMkLst>
            <pc:docMk/>
            <pc:sldMk cId="951322022" sldId="304"/>
            <ac:spMk id="20" creationId="{6CD407CC-EF5C-486F-9A14-7F681F986D17}"/>
          </ac:spMkLst>
        </pc:spChg>
        <pc:cxnChg chg="add">
          <ac:chgData name="Dominika Czerniak" userId="f85b5de93283e4dc" providerId="LiveId" clId="{B91267B7-E0AB-453A-B93E-83E9280EEACE}" dt="2019-06-03T08:19:53.089" v="9755" actId="26606"/>
          <ac:cxnSpMkLst>
            <pc:docMk/>
            <pc:sldMk cId="951322022" sldId="304"/>
            <ac:cxnSpMk id="16" creationId="{0DD76B5F-5BAA-48C6-9065-9AEF15D30B4E}"/>
          </ac:cxnSpMkLst>
        </pc:cxnChg>
      </pc:sldChg>
      <pc:sldChg chg="addSp modSp add mod setBg">
        <pc:chgData name="Dominika Czerniak" userId="f85b5de93283e4dc" providerId="LiveId" clId="{B91267B7-E0AB-453A-B93E-83E9280EEACE}" dt="2019-06-03T08:41:00.895" v="9850" actId="123"/>
        <pc:sldMkLst>
          <pc:docMk/>
          <pc:sldMk cId="34506976" sldId="305"/>
        </pc:sldMkLst>
        <pc:spChg chg="mod">
          <ac:chgData name="Dominika Czerniak" userId="f85b5de93283e4dc" providerId="LiveId" clId="{B91267B7-E0AB-453A-B93E-83E9280EEACE}" dt="2019-06-03T08:19:44.268" v="9752" actId="26606"/>
          <ac:spMkLst>
            <pc:docMk/>
            <pc:sldMk cId="34506976" sldId="305"/>
            <ac:spMk id="2" creationId="{AAE884B9-35C5-48EC-B603-F25B994E201F}"/>
          </ac:spMkLst>
        </pc:spChg>
        <pc:spChg chg="mod">
          <ac:chgData name="Dominika Czerniak" userId="f85b5de93283e4dc" providerId="LiveId" clId="{B91267B7-E0AB-453A-B93E-83E9280EEACE}" dt="2019-06-03T08:41:00.895" v="9850" actId="123"/>
          <ac:spMkLst>
            <pc:docMk/>
            <pc:sldMk cId="34506976" sldId="305"/>
            <ac:spMk id="3" creationId="{DFBA8C1E-CFEF-4129-88D8-5D7AB08C190E}"/>
          </ac:spMkLst>
        </pc:spChg>
        <pc:spChg chg="add">
          <ac:chgData name="Dominika Czerniak" userId="f85b5de93283e4dc" providerId="LiveId" clId="{B91267B7-E0AB-453A-B93E-83E9280EEACE}" dt="2019-06-03T08:19:44.268" v="9752" actId="26606"/>
          <ac:spMkLst>
            <pc:docMk/>
            <pc:sldMk cId="34506976" sldId="305"/>
            <ac:spMk id="8" creationId="{70120F84-A866-4D9F-8B1C-9120A013D654}"/>
          </ac:spMkLst>
        </pc:spChg>
        <pc:spChg chg="add">
          <ac:chgData name="Dominika Czerniak" userId="f85b5de93283e4dc" providerId="LiveId" clId="{B91267B7-E0AB-453A-B93E-83E9280EEACE}" dt="2019-06-03T08:19:44.268" v="9752" actId="26606"/>
          <ac:spMkLst>
            <pc:docMk/>
            <pc:sldMk cId="34506976" sldId="305"/>
            <ac:spMk id="10" creationId="{252FEFEF-6AC0-46B6-AC09-11FC56196FA4}"/>
          </ac:spMkLst>
        </pc:spChg>
      </pc:sldChg>
      <pc:sldChg chg="addSp modSp add mod setBg">
        <pc:chgData name="Dominika Czerniak" userId="f85b5de93283e4dc" providerId="LiveId" clId="{B91267B7-E0AB-453A-B93E-83E9280EEACE}" dt="2019-06-03T08:41:11.451" v="9851" actId="123"/>
        <pc:sldMkLst>
          <pc:docMk/>
          <pc:sldMk cId="2746782924" sldId="306"/>
        </pc:sldMkLst>
        <pc:spChg chg="mod">
          <ac:chgData name="Dominika Czerniak" userId="f85b5de93283e4dc" providerId="LiveId" clId="{B91267B7-E0AB-453A-B93E-83E9280EEACE}" dt="2019-06-03T08:19:21.179" v="9751" actId="26606"/>
          <ac:spMkLst>
            <pc:docMk/>
            <pc:sldMk cId="2746782924" sldId="306"/>
            <ac:spMk id="2" creationId="{9085982E-3887-4CBF-A344-D0BE15E51DDE}"/>
          </ac:spMkLst>
        </pc:spChg>
        <pc:spChg chg="mod">
          <ac:chgData name="Dominika Czerniak" userId="f85b5de93283e4dc" providerId="LiveId" clId="{B91267B7-E0AB-453A-B93E-83E9280EEACE}" dt="2019-06-03T08:41:11.451" v="9851" actId="123"/>
          <ac:spMkLst>
            <pc:docMk/>
            <pc:sldMk cId="2746782924" sldId="306"/>
            <ac:spMk id="3" creationId="{79DF06BD-6E23-4D5F-8281-EEEDF3F482E7}"/>
          </ac:spMkLst>
        </pc:spChg>
        <pc:spChg chg="add">
          <ac:chgData name="Dominika Czerniak" userId="f85b5de93283e4dc" providerId="LiveId" clId="{B91267B7-E0AB-453A-B93E-83E9280EEACE}" dt="2019-06-03T08:19:21.179" v="9751" actId="26606"/>
          <ac:spMkLst>
            <pc:docMk/>
            <pc:sldMk cId="2746782924" sldId="306"/>
            <ac:spMk id="8" creationId="{70120F84-A866-4D9F-8B1C-9120A013D654}"/>
          </ac:spMkLst>
        </pc:spChg>
        <pc:spChg chg="add">
          <ac:chgData name="Dominika Czerniak" userId="f85b5de93283e4dc" providerId="LiveId" clId="{B91267B7-E0AB-453A-B93E-83E9280EEACE}" dt="2019-06-03T08:19:21.179" v="9751" actId="26606"/>
          <ac:spMkLst>
            <pc:docMk/>
            <pc:sldMk cId="2746782924" sldId="306"/>
            <ac:spMk id="10" creationId="{252FEFEF-6AC0-46B6-AC09-11FC56196FA4}"/>
          </ac:spMkLst>
        </pc:spChg>
      </pc:sldChg>
      <pc:sldChg chg="addSp modSp add mod setBg">
        <pc:chgData name="Dominika Czerniak" userId="f85b5de93283e4dc" providerId="LiveId" clId="{B91267B7-E0AB-453A-B93E-83E9280EEACE}" dt="2019-06-03T11:24:51.561" v="11570" actId="14100"/>
        <pc:sldMkLst>
          <pc:docMk/>
          <pc:sldMk cId="46728931" sldId="307"/>
        </pc:sldMkLst>
        <pc:spChg chg="mod">
          <ac:chgData name="Dominika Czerniak" userId="f85b5de93283e4dc" providerId="LiveId" clId="{B91267B7-E0AB-453A-B93E-83E9280EEACE}" dt="2019-06-03T10:59:14.505" v="9908" actId="20577"/>
          <ac:spMkLst>
            <pc:docMk/>
            <pc:sldMk cId="46728931" sldId="307"/>
            <ac:spMk id="2" creationId="{F5C763F3-3727-46A1-82DF-4702EFD318AD}"/>
          </ac:spMkLst>
        </pc:spChg>
        <pc:spChg chg="mod">
          <ac:chgData name="Dominika Czerniak" userId="f85b5de93283e4dc" providerId="LiveId" clId="{B91267B7-E0AB-453A-B93E-83E9280EEACE}" dt="2019-06-03T11:24:51.561" v="11570" actId="14100"/>
          <ac:spMkLst>
            <pc:docMk/>
            <pc:sldMk cId="46728931" sldId="307"/>
            <ac:spMk id="3" creationId="{7AE1B537-A8FD-4785-B67D-D8B90637E4E0}"/>
          </ac:spMkLst>
        </pc:spChg>
        <pc:spChg chg="add">
          <ac:chgData name="Dominika Czerniak" userId="f85b5de93283e4dc" providerId="LiveId" clId="{B91267B7-E0AB-453A-B93E-83E9280EEACE}" dt="2019-06-03T08:46:01.757" v="9853" actId="26606"/>
          <ac:spMkLst>
            <pc:docMk/>
            <pc:sldMk cId="46728931" sldId="307"/>
            <ac:spMk id="8" creationId="{3E25BDA2-3F4D-4B38-90E7-989465ECDDCF}"/>
          </ac:spMkLst>
        </pc:spChg>
        <pc:spChg chg="add">
          <ac:chgData name="Dominika Czerniak" userId="f85b5de93283e4dc" providerId="LiveId" clId="{B91267B7-E0AB-453A-B93E-83E9280EEACE}" dt="2019-06-03T08:46:01.757" v="9853" actId="26606"/>
          <ac:spMkLst>
            <pc:docMk/>
            <pc:sldMk cId="46728931" sldId="307"/>
            <ac:spMk id="10" creationId="{F65EEA05-AD42-442F-B6C6-CB9FC289426E}"/>
          </ac:spMkLst>
        </pc:spChg>
        <pc:spChg chg="add">
          <ac:chgData name="Dominika Czerniak" userId="f85b5de93283e4dc" providerId="LiveId" clId="{B91267B7-E0AB-453A-B93E-83E9280EEACE}" dt="2019-06-03T08:46:01.757" v="9853" actId="26606"/>
          <ac:spMkLst>
            <pc:docMk/>
            <pc:sldMk cId="46728931" sldId="307"/>
            <ac:spMk id="12" creationId="{BC96869A-A70D-42F7-876F-605CB1718F20}"/>
          </ac:spMkLst>
        </pc:spChg>
        <pc:spChg chg="add">
          <ac:chgData name="Dominika Czerniak" userId="f85b5de93283e4dc" providerId="LiveId" clId="{B91267B7-E0AB-453A-B93E-83E9280EEACE}" dt="2019-06-03T08:46:01.757" v="9853" actId="26606"/>
          <ac:spMkLst>
            <pc:docMk/>
            <pc:sldMk cId="46728931" sldId="307"/>
            <ac:spMk id="14" creationId="{6CD407CC-EF5C-486F-9A14-7F681F986D17}"/>
          </ac:spMkLst>
        </pc:spChg>
        <pc:cxnChg chg="add">
          <ac:chgData name="Dominika Czerniak" userId="f85b5de93283e4dc" providerId="LiveId" clId="{B91267B7-E0AB-453A-B93E-83E9280EEACE}" dt="2019-06-03T08:46:01.757" v="9853" actId="26606"/>
          <ac:cxnSpMkLst>
            <pc:docMk/>
            <pc:sldMk cId="46728931" sldId="307"/>
            <ac:cxnSpMk id="16" creationId="{0DD76B5F-5BAA-48C6-9065-9AEF15D30B4E}"/>
          </ac:cxnSpMkLst>
        </pc:cxnChg>
      </pc:sldChg>
      <pc:sldChg chg="addSp modSp add mod ord setBg">
        <pc:chgData name="Dominika Czerniak" userId="f85b5de93283e4dc" providerId="LiveId" clId="{B91267B7-E0AB-453A-B93E-83E9280EEACE}" dt="2019-06-03T13:46:49.370" v="13572" actId="20577"/>
        <pc:sldMkLst>
          <pc:docMk/>
          <pc:sldMk cId="407288355" sldId="308"/>
        </pc:sldMkLst>
        <pc:spChg chg="mod">
          <ac:chgData name="Dominika Czerniak" userId="f85b5de93283e4dc" providerId="LiveId" clId="{B91267B7-E0AB-453A-B93E-83E9280EEACE}" dt="2019-06-03T12:21:11.078" v="12777" actId="20577"/>
          <ac:spMkLst>
            <pc:docMk/>
            <pc:sldMk cId="407288355" sldId="308"/>
            <ac:spMk id="2" creationId="{7E8F01D5-1A42-4738-AB68-A08E6F5EE25A}"/>
          </ac:spMkLst>
        </pc:spChg>
        <pc:spChg chg="mod">
          <ac:chgData name="Dominika Czerniak" userId="f85b5de93283e4dc" providerId="LiveId" clId="{B91267B7-E0AB-453A-B93E-83E9280EEACE}" dt="2019-06-03T13:46:49.370" v="13572" actId="20577"/>
          <ac:spMkLst>
            <pc:docMk/>
            <pc:sldMk cId="407288355" sldId="308"/>
            <ac:spMk id="3" creationId="{21CC195D-11E5-4A91-A43B-CC2D10629581}"/>
          </ac:spMkLst>
        </pc:spChg>
        <pc:spChg chg="add">
          <ac:chgData name="Dominika Czerniak" userId="f85b5de93283e4dc" providerId="LiveId" clId="{B91267B7-E0AB-453A-B93E-83E9280EEACE}" dt="2019-06-03T12:18:29.750" v="12737" actId="26606"/>
          <ac:spMkLst>
            <pc:docMk/>
            <pc:sldMk cId="407288355" sldId="308"/>
            <ac:spMk id="8" creationId="{ED15573D-0E45-4691-B525-471152EC18CD}"/>
          </ac:spMkLst>
        </pc:spChg>
        <pc:spChg chg="add">
          <ac:chgData name="Dominika Czerniak" userId="f85b5de93283e4dc" providerId="LiveId" clId="{B91267B7-E0AB-453A-B93E-83E9280EEACE}" dt="2019-06-03T12:18:29.750" v="12737" actId="26606"/>
          <ac:spMkLst>
            <pc:docMk/>
            <pc:sldMk cId="407288355" sldId="308"/>
            <ac:spMk id="10" creationId="{9E448559-19A4-4252-8C27-54C1DA906F8A}"/>
          </ac:spMkLst>
        </pc:spChg>
      </pc:sldChg>
      <pc:sldChg chg="modSp add">
        <pc:chgData name="Dominika Czerniak" userId="f85b5de93283e4dc" providerId="LiveId" clId="{B91267B7-E0AB-453A-B93E-83E9280EEACE}" dt="2019-06-04T07:41:47.988" v="17237" actId="20577"/>
        <pc:sldMkLst>
          <pc:docMk/>
          <pc:sldMk cId="3598456861" sldId="309"/>
        </pc:sldMkLst>
        <pc:spChg chg="mod">
          <ac:chgData name="Dominika Czerniak" userId="f85b5de93283e4dc" providerId="LiveId" clId="{B91267B7-E0AB-453A-B93E-83E9280EEACE}" dt="2019-06-03T11:02:13.507" v="10130" actId="20577"/>
          <ac:spMkLst>
            <pc:docMk/>
            <pc:sldMk cId="3598456861" sldId="309"/>
            <ac:spMk id="2" creationId="{42CC96BF-4EFE-4002-A380-0FBB9D61961C}"/>
          </ac:spMkLst>
        </pc:spChg>
        <pc:spChg chg="mod">
          <ac:chgData name="Dominika Czerniak" userId="f85b5de93283e4dc" providerId="LiveId" clId="{B91267B7-E0AB-453A-B93E-83E9280EEACE}" dt="2019-06-04T07:41:47.988" v="17237" actId="20577"/>
          <ac:spMkLst>
            <pc:docMk/>
            <pc:sldMk cId="3598456861" sldId="309"/>
            <ac:spMk id="3" creationId="{6BB7C153-0771-4C64-9EC4-E9E7E8BBC5C2}"/>
          </ac:spMkLst>
        </pc:spChg>
      </pc:sldChg>
      <pc:sldChg chg="addSp delSp modSp add del">
        <pc:chgData name="Dominika Czerniak" userId="f85b5de93283e4dc" providerId="LiveId" clId="{B91267B7-E0AB-453A-B93E-83E9280EEACE}" dt="2019-06-03T14:32:14.853" v="17097" actId="2696"/>
        <pc:sldMkLst>
          <pc:docMk/>
          <pc:sldMk cId="3334537968" sldId="310"/>
        </pc:sldMkLst>
        <pc:spChg chg="del">
          <ac:chgData name="Dominika Czerniak" userId="f85b5de93283e4dc" providerId="LiveId" clId="{B91267B7-E0AB-453A-B93E-83E9280EEACE}" dt="2019-06-03T11:02:26.509" v="10132"/>
          <ac:spMkLst>
            <pc:docMk/>
            <pc:sldMk cId="3334537968" sldId="310"/>
            <ac:spMk id="2" creationId="{AC06FBA3-A84D-484C-88E0-13AEEFCC7BF6}"/>
          </ac:spMkLst>
        </pc:spChg>
        <pc:spChg chg="del">
          <ac:chgData name="Dominika Czerniak" userId="f85b5de93283e4dc" providerId="LiveId" clId="{B91267B7-E0AB-453A-B93E-83E9280EEACE}" dt="2019-06-03T11:02:26.509" v="10132"/>
          <ac:spMkLst>
            <pc:docMk/>
            <pc:sldMk cId="3334537968" sldId="310"/>
            <ac:spMk id="3" creationId="{5CC1EB78-5994-4413-B9C3-B8A442D87271}"/>
          </ac:spMkLst>
        </pc:spChg>
        <pc:spChg chg="add mod">
          <ac:chgData name="Dominika Czerniak" userId="f85b5de93283e4dc" providerId="LiveId" clId="{B91267B7-E0AB-453A-B93E-83E9280EEACE}" dt="2019-06-03T11:02:26.509" v="10132"/>
          <ac:spMkLst>
            <pc:docMk/>
            <pc:sldMk cId="3334537968" sldId="310"/>
            <ac:spMk id="4" creationId="{9B7F3C7A-CE9A-43EF-80ED-C99EDA88E4D9}"/>
          </ac:spMkLst>
        </pc:spChg>
        <pc:spChg chg="add mod">
          <ac:chgData name="Dominika Czerniak" userId="f85b5de93283e4dc" providerId="LiveId" clId="{B91267B7-E0AB-453A-B93E-83E9280EEACE}" dt="2019-06-03T11:04:39.834" v="10684" actId="20577"/>
          <ac:spMkLst>
            <pc:docMk/>
            <pc:sldMk cId="3334537968" sldId="310"/>
            <ac:spMk id="5" creationId="{774DA218-D899-4647-93BB-15C86A4BBC69}"/>
          </ac:spMkLst>
        </pc:spChg>
      </pc:sldChg>
      <pc:sldChg chg="addSp modSp add mod setBg">
        <pc:chgData name="Dominika Czerniak" userId="f85b5de93283e4dc" providerId="LiveId" clId="{B91267B7-E0AB-453A-B93E-83E9280EEACE}" dt="2019-06-03T11:52:16.464" v="12352" actId="313"/>
        <pc:sldMkLst>
          <pc:docMk/>
          <pc:sldMk cId="3829803431" sldId="311"/>
        </pc:sldMkLst>
        <pc:spChg chg="mod">
          <ac:chgData name="Dominika Czerniak" userId="f85b5de93283e4dc" providerId="LiveId" clId="{B91267B7-E0AB-453A-B93E-83E9280EEACE}" dt="2019-06-03T11:37:37.964" v="11665" actId="26606"/>
          <ac:spMkLst>
            <pc:docMk/>
            <pc:sldMk cId="3829803431" sldId="311"/>
            <ac:spMk id="2" creationId="{EBA3C230-13B0-4447-B31A-0C634C47D162}"/>
          </ac:spMkLst>
        </pc:spChg>
        <pc:spChg chg="mod">
          <ac:chgData name="Dominika Czerniak" userId="f85b5de93283e4dc" providerId="LiveId" clId="{B91267B7-E0AB-453A-B93E-83E9280EEACE}" dt="2019-06-03T11:52:16.464" v="12352" actId="313"/>
          <ac:spMkLst>
            <pc:docMk/>
            <pc:sldMk cId="3829803431" sldId="311"/>
            <ac:spMk id="3" creationId="{A26AF8C2-46B1-45C4-AF77-9A70DC861676}"/>
          </ac:spMkLst>
        </pc:spChg>
        <pc:spChg chg="add">
          <ac:chgData name="Dominika Czerniak" userId="f85b5de93283e4dc" providerId="LiveId" clId="{B91267B7-E0AB-453A-B93E-83E9280EEACE}" dt="2019-06-03T11:37:37.964" v="11665" actId="26606"/>
          <ac:spMkLst>
            <pc:docMk/>
            <pc:sldMk cId="3829803431" sldId="311"/>
            <ac:spMk id="8" creationId="{54737801-B9D6-4A08-BD77-23010A80227A}"/>
          </ac:spMkLst>
        </pc:spChg>
        <pc:spChg chg="add">
          <ac:chgData name="Dominika Czerniak" userId="f85b5de93283e4dc" providerId="LiveId" clId="{B91267B7-E0AB-453A-B93E-83E9280EEACE}" dt="2019-06-03T11:37:37.964" v="11665" actId="26606"/>
          <ac:spMkLst>
            <pc:docMk/>
            <pc:sldMk cId="3829803431" sldId="311"/>
            <ac:spMk id="10" creationId="{25FABD39-C757-461E-A681-DC273648402D}"/>
          </ac:spMkLst>
        </pc:spChg>
        <pc:spChg chg="add">
          <ac:chgData name="Dominika Czerniak" userId="f85b5de93283e4dc" providerId="LiveId" clId="{B91267B7-E0AB-453A-B93E-83E9280EEACE}" dt="2019-06-03T11:37:37.964" v="11665" actId="26606"/>
          <ac:spMkLst>
            <pc:docMk/>
            <pc:sldMk cId="3829803431" sldId="311"/>
            <ac:spMk id="12" creationId="{2DF424F5-8D5C-46C0-A1B0-AF34E0350CD5}"/>
          </ac:spMkLst>
        </pc:spChg>
      </pc:sldChg>
      <pc:sldChg chg="add del">
        <pc:chgData name="Dominika Czerniak" userId="f85b5de93283e4dc" providerId="LiveId" clId="{B91267B7-E0AB-453A-B93E-83E9280EEACE}" dt="2019-06-03T14:32:02.879" v="17095" actId="2696"/>
        <pc:sldMkLst>
          <pc:docMk/>
          <pc:sldMk cId="1060830897" sldId="312"/>
        </pc:sldMkLst>
      </pc:sldChg>
      <pc:sldChg chg="addSp delSp modSp add mod setBg">
        <pc:chgData name="Dominika Czerniak" userId="f85b5de93283e4dc" providerId="LiveId" clId="{B91267B7-E0AB-453A-B93E-83E9280EEACE}" dt="2019-06-03T12:00:08.435" v="12435" actId="123"/>
        <pc:sldMkLst>
          <pc:docMk/>
          <pc:sldMk cId="4022248541" sldId="313"/>
        </pc:sldMkLst>
        <pc:spChg chg="del">
          <ac:chgData name="Dominika Czerniak" userId="f85b5de93283e4dc" providerId="LiveId" clId="{B91267B7-E0AB-453A-B93E-83E9280EEACE}" dt="2019-06-03T11:55:21.080" v="12420" actId="478"/>
          <ac:spMkLst>
            <pc:docMk/>
            <pc:sldMk cId="4022248541" sldId="313"/>
            <ac:spMk id="2" creationId="{E2FF49A5-3E9D-4375-A1C3-0CCC714F6D23}"/>
          </ac:spMkLst>
        </pc:spChg>
        <pc:spChg chg="mod">
          <ac:chgData name="Dominika Czerniak" userId="f85b5de93283e4dc" providerId="LiveId" clId="{B91267B7-E0AB-453A-B93E-83E9280EEACE}" dt="2019-06-03T12:00:08.435" v="12435" actId="123"/>
          <ac:spMkLst>
            <pc:docMk/>
            <pc:sldMk cId="4022248541" sldId="313"/>
            <ac:spMk id="3" creationId="{7B1BFDFD-A1F0-42FB-80F3-22C0DCB88B1C}"/>
          </ac:spMkLst>
        </pc:spChg>
        <pc:spChg chg="add">
          <ac:chgData name="Dominika Czerniak" userId="f85b5de93283e4dc" providerId="LiveId" clId="{B91267B7-E0AB-453A-B93E-83E9280EEACE}" dt="2019-06-03T11:59:45.327" v="12423" actId="26606"/>
          <ac:spMkLst>
            <pc:docMk/>
            <pc:sldMk cId="4022248541" sldId="313"/>
            <ac:spMk id="8" creationId="{70120F84-A866-4D9F-8B1C-9120A013D654}"/>
          </ac:spMkLst>
        </pc:spChg>
        <pc:spChg chg="add">
          <ac:chgData name="Dominika Czerniak" userId="f85b5de93283e4dc" providerId="LiveId" clId="{B91267B7-E0AB-453A-B93E-83E9280EEACE}" dt="2019-06-03T11:59:45.327" v="12423" actId="26606"/>
          <ac:spMkLst>
            <pc:docMk/>
            <pc:sldMk cId="4022248541" sldId="313"/>
            <ac:spMk id="10" creationId="{252FEFEF-6AC0-46B6-AC09-11FC56196FA4}"/>
          </ac:spMkLst>
        </pc:spChg>
      </pc:sldChg>
      <pc:sldChg chg="addSp modSp add mod ord setBg">
        <pc:chgData name="Dominika Czerniak" userId="f85b5de93283e4dc" providerId="LiveId" clId="{B91267B7-E0AB-453A-B93E-83E9280EEACE}" dt="2019-06-03T12:05:15.033" v="12735" actId="27636"/>
        <pc:sldMkLst>
          <pc:docMk/>
          <pc:sldMk cId="1090137849" sldId="314"/>
        </pc:sldMkLst>
        <pc:spChg chg="mod">
          <ac:chgData name="Dominika Czerniak" userId="f85b5de93283e4dc" providerId="LiveId" clId="{B91267B7-E0AB-453A-B93E-83E9280EEACE}" dt="2019-06-03T12:03:15.041" v="12522" actId="20577"/>
          <ac:spMkLst>
            <pc:docMk/>
            <pc:sldMk cId="1090137849" sldId="314"/>
            <ac:spMk id="2" creationId="{F25A1421-CDF3-448C-9C67-5888EB59D53B}"/>
          </ac:spMkLst>
        </pc:spChg>
        <pc:spChg chg="mod">
          <ac:chgData name="Dominika Czerniak" userId="f85b5de93283e4dc" providerId="LiveId" clId="{B91267B7-E0AB-453A-B93E-83E9280EEACE}" dt="2019-06-03T12:05:15.033" v="12735" actId="27636"/>
          <ac:spMkLst>
            <pc:docMk/>
            <pc:sldMk cId="1090137849" sldId="314"/>
            <ac:spMk id="3" creationId="{42EB437D-084E-4AB8-99E2-B09D3C44CAC3}"/>
          </ac:spMkLst>
        </pc:spChg>
        <pc:spChg chg="add">
          <ac:chgData name="Dominika Czerniak" userId="f85b5de93283e4dc" providerId="LiveId" clId="{B91267B7-E0AB-453A-B93E-83E9280EEACE}" dt="2019-06-03T12:03:08.949" v="12493" actId="26606"/>
          <ac:spMkLst>
            <pc:docMk/>
            <pc:sldMk cId="1090137849" sldId="314"/>
            <ac:spMk id="8" creationId="{3E25BDA2-3F4D-4B38-90E7-989465ECDDCF}"/>
          </ac:spMkLst>
        </pc:spChg>
        <pc:spChg chg="add">
          <ac:chgData name="Dominika Czerniak" userId="f85b5de93283e4dc" providerId="LiveId" clId="{B91267B7-E0AB-453A-B93E-83E9280EEACE}" dt="2019-06-03T12:03:08.949" v="12493" actId="26606"/>
          <ac:spMkLst>
            <pc:docMk/>
            <pc:sldMk cId="1090137849" sldId="314"/>
            <ac:spMk id="10" creationId="{F65EEA05-AD42-442F-B6C6-CB9FC289426E}"/>
          </ac:spMkLst>
        </pc:spChg>
        <pc:spChg chg="add">
          <ac:chgData name="Dominika Czerniak" userId="f85b5de93283e4dc" providerId="LiveId" clId="{B91267B7-E0AB-453A-B93E-83E9280EEACE}" dt="2019-06-03T12:03:08.949" v="12493" actId="26606"/>
          <ac:spMkLst>
            <pc:docMk/>
            <pc:sldMk cId="1090137849" sldId="314"/>
            <ac:spMk id="12" creationId="{BC96869A-A70D-42F7-876F-605CB1718F20}"/>
          </ac:spMkLst>
        </pc:spChg>
        <pc:spChg chg="add">
          <ac:chgData name="Dominika Czerniak" userId="f85b5de93283e4dc" providerId="LiveId" clId="{B91267B7-E0AB-453A-B93E-83E9280EEACE}" dt="2019-06-03T12:03:08.949" v="12493" actId="26606"/>
          <ac:spMkLst>
            <pc:docMk/>
            <pc:sldMk cId="1090137849" sldId="314"/>
            <ac:spMk id="14" creationId="{6CD407CC-EF5C-486F-9A14-7F681F986D17}"/>
          </ac:spMkLst>
        </pc:spChg>
        <pc:cxnChg chg="add">
          <ac:chgData name="Dominika Czerniak" userId="f85b5de93283e4dc" providerId="LiveId" clId="{B91267B7-E0AB-453A-B93E-83E9280EEACE}" dt="2019-06-03T12:03:08.949" v="12493" actId="26606"/>
          <ac:cxnSpMkLst>
            <pc:docMk/>
            <pc:sldMk cId="1090137849" sldId="314"/>
            <ac:cxnSpMk id="16" creationId="{0DD76B5F-5BAA-48C6-9065-9AEF15D30B4E}"/>
          </ac:cxnSpMkLst>
        </pc:cxnChg>
      </pc:sldChg>
      <pc:sldChg chg="addSp delSp modSp add mod ord setBg">
        <pc:chgData name="Dominika Czerniak" userId="f85b5de93283e4dc" providerId="LiveId" clId="{B91267B7-E0AB-453A-B93E-83E9280EEACE}" dt="2019-06-03T13:55:52.878" v="13980" actId="20577"/>
        <pc:sldMkLst>
          <pc:docMk/>
          <pc:sldMk cId="2342967831" sldId="315"/>
        </pc:sldMkLst>
        <pc:spChg chg="del">
          <ac:chgData name="Dominika Czerniak" userId="f85b5de93283e4dc" providerId="LiveId" clId="{B91267B7-E0AB-453A-B93E-83E9280EEACE}" dt="2019-06-03T13:54:41.090" v="13860"/>
          <ac:spMkLst>
            <pc:docMk/>
            <pc:sldMk cId="2342967831" sldId="315"/>
            <ac:spMk id="2" creationId="{D3FA6DCD-D83D-4A4B-A576-9310B5DBA36D}"/>
          </ac:spMkLst>
        </pc:spChg>
        <pc:spChg chg="del">
          <ac:chgData name="Dominika Czerniak" userId="f85b5de93283e4dc" providerId="LiveId" clId="{B91267B7-E0AB-453A-B93E-83E9280EEACE}" dt="2019-06-03T13:54:41.090" v="13860"/>
          <ac:spMkLst>
            <pc:docMk/>
            <pc:sldMk cId="2342967831" sldId="315"/>
            <ac:spMk id="3" creationId="{2329B3EF-9FB2-4CA9-ADD0-D49661157277}"/>
          </ac:spMkLst>
        </pc:spChg>
        <pc:spChg chg="del">
          <ac:chgData name="Dominika Czerniak" userId="f85b5de93283e4dc" providerId="LiveId" clId="{B91267B7-E0AB-453A-B93E-83E9280EEACE}" dt="2019-06-03T13:54:41.090" v="13860"/>
          <ac:spMkLst>
            <pc:docMk/>
            <pc:sldMk cId="2342967831" sldId="315"/>
            <ac:spMk id="4" creationId="{34A5C13B-8806-43E4-9150-0BE84A1267C7}"/>
          </ac:spMkLst>
        </pc:spChg>
        <pc:spChg chg="del">
          <ac:chgData name="Dominika Czerniak" userId="f85b5de93283e4dc" providerId="LiveId" clId="{B91267B7-E0AB-453A-B93E-83E9280EEACE}" dt="2019-06-03T13:54:41.090" v="13860"/>
          <ac:spMkLst>
            <pc:docMk/>
            <pc:sldMk cId="2342967831" sldId="315"/>
            <ac:spMk id="5" creationId="{646C4543-35B0-4DD6-A3E7-7385959CBA3C}"/>
          </ac:spMkLst>
        </pc:spChg>
        <pc:spChg chg="del">
          <ac:chgData name="Dominika Czerniak" userId="f85b5de93283e4dc" providerId="LiveId" clId="{B91267B7-E0AB-453A-B93E-83E9280EEACE}" dt="2019-06-03T13:54:41.090" v="13860"/>
          <ac:spMkLst>
            <pc:docMk/>
            <pc:sldMk cId="2342967831" sldId="315"/>
            <ac:spMk id="6" creationId="{4896547F-D8B4-4205-B026-185F11FE5CE5}"/>
          </ac:spMkLst>
        </pc:spChg>
        <pc:spChg chg="add mod">
          <ac:chgData name="Dominika Czerniak" userId="f85b5de93283e4dc" providerId="LiveId" clId="{B91267B7-E0AB-453A-B93E-83E9280EEACE}" dt="2019-06-03T13:55:22.690" v="13955" actId="20577"/>
          <ac:spMkLst>
            <pc:docMk/>
            <pc:sldMk cId="2342967831" sldId="315"/>
            <ac:spMk id="7" creationId="{FC193253-9ACC-4D37-8AA5-687C14298D45}"/>
          </ac:spMkLst>
        </pc:spChg>
        <pc:spChg chg="add mod">
          <ac:chgData name="Dominika Czerniak" userId="f85b5de93283e4dc" providerId="LiveId" clId="{B91267B7-E0AB-453A-B93E-83E9280EEACE}" dt="2019-06-03T13:55:52.878" v="13980" actId="20577"/>
          <ac:spMkLst>
            <pc:docMk/>
            <pc:sldMk cId="2342967831" sldId="315"/>
            <ac:spMk id="8" creationId="{88B928C6-3846-49E5-B918-34EDABB94DA7}"/>
          </ac:spMkLst>
        </pc:spChg>
        <pc:spChg chg="add">
          <ac:chgData name="Dominika Czerniak" userId="f85b5de93283e4dc" providerId="LiveId" clId="{B91267B7-E0AB-453A-B93E-83E9280EEACE}" dt="2019-06-03T13:54:45.318" v="13861" actId="26606"/>
          <ac:spMkLst>
            <pc:docMk/>
            <pc:sldMk cId="2342967831" sldId="315"/>
            <ac:spMk id="13" creationId="{ED15573D-0E45-4691-B525-471152EC18CD}"/>
          </ac:spMkLst>
        </pc:spChg>
        <pc:spChg chg="add">
          <ac:chgData name="Dominika Czerniak" userId="f85b5de93283e4dc" providerId="LiveId" clId="{B91267B7-E0AB-453A-B93E-83E9280EEACE}" dt="2019-06-03T13:54:45.318" v="13861" actId="26606"/>
          <ac:spMkLst>
            <pc:docMk/>
            <pc:sldMk cId="2342967831" sldId="315"/>
            <ac:spMk id="15" creationId="{9E448559-19A4-4252-8C27-54C1DA906F8A}"/>
          </ac:spMkLst>
        </pc:spChg>
      </pc:sldChg>
      <pc:sldChg chg="addSp delSp modSp add ord">
        <pc:chgData name="Dominika Czerniak" userId="f85b5de93283e4dc" providerId="LiveId" clId="{B91267B7-E0AB-453A-B93E-83E9280EEACE}" dt="2019-06-03T13:58:02.781" v="14148" actId="313"/>
        <pc:sldMkLst>
          <pc:docMk/>
          <pc:sldMk cId="3768900027" sldId="316"/>
        </pc:sldMkLst>
        <pc:spChg chg="del">
          <ac:chgData name="Dominika Czerniak" userId="f85b5de93283e4dc" providerId="LiveId" clId="{B91267B7-E0AB-453A-B93E-83E9280EEACE}" dt="2019-06-03T13:56:18.840" v="13983"/>
          <ac:spMkLst>
            <pc:docMk/>
            <pc:sldMk cId="3768900027" sldId="316"/>
            <ac:spMk id="2" creationId="{F9E683D3-3D78-4CAD-9677-F2CCE68EEA24}"/>
          </ac:spMkLst>
        </pc:spChg>
        <pc:spChg chg="del">
          <ac:chgData name="Dominika Czerniak" userId="f85b5de93283e4dc" providerId="LiveId" clId="{B91267B7-E0AB-453A-B93E-83E9280EEACE}" dt="2019-06-03T13:56:18.840" v="13983"/>
          <ac:spMkLst>
            <pc:docMk/>
            <pc:sldMk cId="3768900027" sldId="316"/>
            <ac:spMk id="3" creationId="{68F27443-2A24-4BC0-9900-8FA30A6B35DD}"/>
          </ac:spMkLst>
        </pc:spChg>
        <pc:spChg chg="del">
          <ac:chgData name="Dominika Czerniak" userId="f85b5de93283e4dc" providerId="LiveId" clId="{B91267B7-E0AB-453A-B93E-83E9280EEACE}" dt="2019-06-03T13:56:18.840" v="13983"/>
          <ac:spMkLst>
            <pc:docMk/>
            <pc:sldMk cId="3768900027" sldId="316"/>
            <ac:spMk id="4" creationId="{AE2FC553-A474-4F39-9F83-979095B6C640}"/>
          </ac:spMkLst>
        </pc:spChg>
        <pc:spChg chg="del">
          <ac:chgData name="Dominika Czerniak" userId="f85b5de93283e4dc" providerId="LiveId" clId="{B91267B7-E0AB-453A-B93E-83E9280EEACE}" dt="2019-06-03T13:56:18.840" v="13983"/>
          <ac:spMkLst>
            <pc:docMk/>
            <pc:sldMk cId="3768900027" sldId="316"/>
            <ac:spMk id="5" creationId="{A9E9E7A6-18F5-4763-87A9-BDA9BE5EFD90}"/>
          </ac:spMkLst>
        </pc:spChg>
        <pc:spChg chg="del">
          <ac:chgData name="Dominika Czerniak" userId="f85b5de93283e4dc" providerId="LiveId" clId="{B91267B7-E0AB-453A-B93E-83E9280EEACE}" dt="2019-06-03T13:56:18.840" v="13983"/>
          <ac:spMkLst>
            <pc:docMk/>
            <pc:sldMk cId="3768900027" sldId="316"/>
            <ac:spMk id="6" creationId="{F53DA54E-57D9-4EEE-B4E5-C9E24AC05376}"/>
          </ac:spMkLst>
        </pc:spChg>
        <pc:spChg chg="add mod">
          <ac:chgData name="Dominika Czerniak" userId="f85b5de93283e4dc" providerId="LiveId" clId="{B91267B7-E0AB-453A-B93E-83E9280EEACE}" dt="2019-06-03T13:56:59.303" v="14064" actId="1076"/>
          <ac:spMkLst>
            <pc:docMk/>
            <pc:sldMk cId="3768900027" sldId="316"/>
            <ac:spMk id="7" creationId="{2BD69FD0-4F00-4BBB-B690-BE3702FC40C5}"/>
          </ac:spMkLst>
        </pc:spChg>
        <pc:spChg chg="add mod">
          <ac:chgData name="Dominika Czerniak" userId="f85b5de93283e4dc" providerId="LiveId" clId="{B91267B7-E0AB-453A-B93E-83E9280EEACE}" dt="2019-06-03T13:58:02.781" v="14148" actId="313"/>
          <ac:spMkLst>
            <pc:docMk/>
            <pc:sldMk cId="3768900027" sldId="316"/>
            <ac:spMk id="8" creationId="{2149FCB7-7AE8-48D5-A6C9-2A22270BC2B8}"/>
          </ac:spMkLst>
        </pc:spChg>
      </pc:sldChg>
      <pc:sldChg chg="addSp delSp modSp add mod setBg">
        <pc:chgData name="Dominika Czerniak" userId="f85b5de93283e4dc" providerId="LiveId" clId="{B91267B7-E0AB-453A-B93E-83E9280EEACE}" dt="2019-06-03T14:02:19.565" v="14517" actId="20577"/>
        <pc:sldMkLst>
          <pc:docMk/>
          <pc:sldMk cId="2015145042" sldId="317"/>
        </pc:sldMkLst>
        <pc:spChg chg="mod">
          <ac:chgData name="Dominika Czerniak" userId="f85b5de93283e4dc" providerId="LiveId" clId="{B91267B7-E0AB-453A-B93E-83E9280EEACE}" dt="2019-06-03T14:02:19.565" v="14517" actId="20577"/>
          <ac:spMkLst>
            <pc:docMk/>
            <pc:sldMk cId="2015145042" sldId="317"/>
            <ac:spMk id="2" creationId="{74E17D0C-20A6-4FDC-AF36-3C12C8849789}"/>
          </ac:spMkLst>
        </pc:spChg>
        <pc:spChg chg="del mod">
          <ac:chgData name="Dominika Czerniak" userId="f85b5de93283e4dc" providerId="LiveId" clId="{B91267B7-E0AB-453A-B93E-83E9280EEACE}" dt="2019-06-03T14:01:06.177" v="14491" actId="26606"/>
          <ac:spMkLst>
            <pc:docMk/>
            <pc:sldMk cId="2015145042" sldId="317"/>
            <ac:spMk id="3" creationId="{21B6CBC3-B703-4796-A399-EDD214F77EF4}"/>
          </ac:spMkLst>
        </pc:spChg>
        <pc:spChg chg="add">
          <ac:chgData name="Dominika Czerniak" userId="f85b5de93283e4dc" providerId="LiveId" clId="{B91267B7-E0AB-453A-B93E-83E9280EEACE}" dt="2019-06-03T14:01:06.177" v="14491" actId="26606"/>
          <ac:spMkLst>
            <pc:docMk/>
            <pc:sldMk cId="2015145042" sldId="317"/>
            <ac:spMk id="10" creationId="{7455F7F3-3A58-4BBB-95C7-CF706F9FFA10}"/>
          </ac:spMkLst>
        </pc:spChg>
        <pc:spChg chg="add">
          <ac:chgData name="Dominika Czerniak" userId="f85b5de93283e4dc" providerId="LiveId" clId="{B91267B7-E0AB-453A-B93E-83E9280EEACE}" dt="2019-06-03T14:01:06.177" v="14491" actId="26606"/>
          <ac:spMkLst>
            <pc:docMk/>
            <pc:sldMk cId="2015145042" sldId="317"/>
            <ac:spMk id="12" creationId="{3AE3D314-6F93-4D91-8C0F-E92657F465C6}"/>
          </ac:spMkLst>
        </pc:spChg>
        <pc:graphicFrameChg chg="add mod">
          <ac:chgData name="Dominika Czerniak" userId="f85b5de93283e4dc" providerId="LiveId" clId="{B91267B7-E0AB-453A-B93E-83E9280EEACE}" dt="2019-06-03T14:01:31.339" v="14493" actId="14100"/>
          <ac:graphicFrameMkLst>
            <pc:docMk/>
            <pc:sldMk cId="2015145042" sldId="317"/>
            <ac:graphicFrameMk id="5" creationId="{A75A0FE0-C6CF-46C6-905E-4010980F0247}"/>
          </ac:graphicFrameMkLst>
        </pc:graphicFrameChg>
      </pc:sldChg>
      <pc:sldChg chg="addSp delSp modSp add mod setBg">
        <pc:chgData name="Dominika Czerniak" userId="f85b5de93283e4dc" providerId="LiveId" clId="{B91267B7-E0AB-453A-B93E-83E9280EEACE}" dt="2019-06-03T14:08:19.357" v="15251" actId="14100"/>
        <pc:sldMkLst>
          <pc:docMk/>
          <pc:sldMk cId="904860897" sldId="318"/>
        </pc:sldMkLst>
        <pc:spChg chg="mod">
          <ac:chgData name="Dominika Czerniak" userId="f85b5de93283e4dc" providerId="LiveId" clId="{B91267B7-E0AB-453A-B93E-83E9280EEACE}" dt="2019-06-03T14:07:55.997" v="15249" actId="26606"/>
          <ac:spMkLst>
            <pc:docMk/>
            <pc:sldMk cId="904860897" sldId="318"/>
            <ac:spMk id="2" creationId="{B6493403-E118-4D24-AD7F-A8CFFB7119F2}"/>
          </ac:spMkLst>
        </pc:spChg>
        <pc:spChg chg="del mod">
          <ac:chgData name="Dominika Czerniak" userId="f85b5de93283e4dc" providerId="LiveId" clId="{B91267B7-E0AB-453A-B93E-83E9280EEACE}" dt="2019-06-03T14:07:55.997" v="15249" actId="26606"/>
          <ac:spMkLst>
            <pc:docMk/>
            <pc:sldMk cId="904860897" sldId="318"/>
            <ac:spMk id="3" creationId="{7D47209B-67EA-4E22-BF69-498603D2ED33}"/>
          </ac:spMkLst>
        </pc:spChg>
        <pc:spChg chg="add">
          <ac:chgData name="Dominika Czerniak" userId="f85b5de93283e4dc" providerId="LiveId" clId="{B91267B7-E0AB-453A-B93E-83E9280EEACE}" dt="2019-06-03T14:07:55.997" v="15249" actId="26606"/>
          <ac:spMkLst>
            <pc:docMk/>
            <pc:sldMk cId="904860897" sldId="318"/>
            <ac:spMk id="10" creationId="{7455F7F3-3A58-4BBB-95C7-CF706F9FFA10}"/>
          </ac:spMkLst>
        </pc:spChg>
        <pc:spChg chg="add">
          <ac:chgData name="Dominika Czerniak" userId="f85b5de93283e4dc" providerId="LiveId" clId="{B91267B7-E0AB-453A-B93E-83E9280EEACE}" dt="2019-06-03T14:07:55.997" v="15249" actId="26606"/>
          <ac:spMkLst>
            <pc:docMk/>
            <pc:sldMk cId="904860897" sldId="318"/>
            <ac:spMk id="12" creationId="{3AE3D314-6F93-4D91-8C0F-E92657F465C6}"/>
          </ac:spMkLst>
        </pc:spChg>
        <pc:graphicFrameChg chg="add mod">
          <ac:chgData name="Dominika Czerniak" userId="f85b5de93283e4dc" providerId="LiveId" clId="{B91267B7-E0AB-453A-B93E-83E9280EEACE}" dt="2019-06-03T14:08:19.357" v="15251" actId="14100"/>
          <ac:graphicFrameMkLst>
            <pc:docMk/>
            <pc:sldMk cId="904860897" sldId="318"/>
            <ac:graphicFrameMk id="5" creationId="{E4D9E9BA-301A-4465-9955-8DAC354D0088}"/>
          </ac:graphicFrameMkLst>
        </pc:graphicFrameChg>
      </pc:sldChg>
      <pc:sldChg chg="addSp delSp modSp add mod setBg">
        <pc:chgData name="Dominika Czerniak" userId="f85b5de93283e4dc" providerId="LiveId" clId="{B91267B7-E0AB-453A-B93E-83E9280EEACE}" dt="2019-06-03T14:19:29.405" v="16329" actId="123"/>
        <pc:sldMkLst>
          <pc:docMk/>
          <pc:sldMk cId="3744019753" sldId="319"/>
        </pc:sldMkLst>
        <pc:spChg chg="mod">
          <ac:chgData name="Dominika Czerniak" userId="f85b5de93283e4dc" providerId="LiveId" clId="{B91267B7-E0AB-453A-B93E-83E9280EEACE}" dt="2019-06-03T14:19:07.672" v="16319" actId="122"/>
          <ac:spMkLst>
            <pc:docMk/>
            <pc:sldMk cId="3744019753" sldId="319"/>
            <ac:spMk id="2" creationId="{3BC93448-A043-4FF4-AAA1-DCA99D41982C}"/>
          </ac:spMkLst>
        </pc:spChg>
        <pc:spChg chg="mod">
          <ac:chgData name="Dominika Czerniak" userId="f85b5de93283e4dc" providerId="LiveId" clId="{B91267B7-E0AB-453A-B93E-83E9280EEACE}" dt="2019-06-03T14:19:29.405" v="16329" actId="123"/>
          <ac:spMkLst>
            <pc:docMk/>
            <pc:sldMk cId="3744019753" sldId="319"/>
            <ac:spMk id="3" creationId="{8ED8CC0E-2B72-4DB1-851F-59A8BA74DC5B}"/>
          </ac:spMkLst>
        </pc:spChg>
        <pc:spChg chg="add del">
          <ac:chgData name="Dominika Czerniak" userId="f85b5de93283e4dc" providerId="LiveId" clId="{B91267B7-E0AB-453A-B93E-83E9280EEACE}" dt="2019-06-03T14:18:49.428" v="16306" actId="26606"/>
          <ac:spMkLst>
            <pc:docMk/>
            <pc:sldMk cId="3744019753" sldId="319"/>
            <ac:spMk id="8" creationId="{3E25BDA2-3F4D-4B38-90E7-989465ECDDCF}"/>
          </ac:spMkLst>
        </pc:spChg>
        <pc:spChg chg="add del">
          <ac:chgData name="Dominika Czerniak" userId="f85b5de93283e4dc" providerId="LiveId" clId="{B91267B7-E0AB-453A-B93E-83E9280EEACE}" dt="2019-06-03T14:18:49.428" v="16306" actId="26606"/>
          <ac:spMkLst>
            <pc:docMk/>
            <pc:sldMk cId="3744019753" sldId="319"/>
            <ac:spMk id="10" creationId="{F65EEA05-AD42-442F-B6C6-CB9FC289426E}"/>
          </ac:spMkLst>
        </pc:spChg>
        <pc:spChg chg="add del">
          <ac:chgData name="Dominika Czerniak" userId="f85b5de93283e4dc" providerId="LiveId" clId="{B91267B7-E0AB-453A-B93E-83E9280EEACE}" dt="2019-06-03T14:18:49.428" v="16306" actId="26606"/>
          <ac:spMkLst>
            <pc:docMk/>
            <pc:sldMk cId="3744019753" sldId="319"/>
            <ac:spMk id="12" creationId="{BC96869A-A70D-42F7-876F-605CB1718F20}"/>
          </ac:spMkLst>
        </pc:spChg>
        <pc:spChg chg="add del">
          <ac:chgData name="Dominika Czerniak" userId="f85b5de93283e4dc" providerId="LiveId" clId="{B91267B7-E0AB-453A-B93E-83E9280EEACE}" dt="2019-06-03T14:18:49.428" v="16306" actId="26606"/>
          <ac:spMkLst>
            <pc:docMk/>
            <pc:sldMk cId="3744019753" sldId="319"/>
            <ac:spMk id="14" creationId="{6CD407CC-EF5C-486F-9A14-7F681F986D17}"/>
          </ac:spMkLst>
        </pc:spChg>
        <pc:spChg chg="add">
          <ac:chgData name="Dominika Czerniak" userId="f85b5de93283e4dc" providerId="LiveId" clId="{B91267B7-E0AB-453A-B93E-83E9280EEACE}" dt="2019-06-03T14:18:49.460" v="16307" actId="26606"/>
          <ac:spMkLst>
            <pc:docMk/>
            <pc:sldMk cId="3744019753" sldId="319"/>
            <ac:spMk id="18" creationId="{70120F84-A866-4D9F-8B1C-9120A013D654}"/>
          </ac:spMkLst>
        </pc:spChg>
        <pc:spChg chg="add">
          <ac:chgData name="Dominika Czerniak" userId="f85b5de93283e4dc" providerId="LiveId" clId="{B91267B7-E0AB-453A-B93E-83E9280EEACE}" dt="2019-06-03T14:18:49.460" v="16307" actId="26606"/>
          <ac:spMkLst>
            <pc:docMk/>
            <pc:sldMk cId="3744019753" sldId="319"/>
            <ac:spMk id="19" creationId="{252FEFEF-6AC0-46B6-AC09-11FC56196FA4}"/>
          </ac:spMkLst>
        </pc:spChg>
        <pc:cxnChg chg="add del">
          <ac:chgData name="Dominika Czerniak" userId="f85b5de93283e4dc" providerId="LiveId" clId="{B91267B7-E0AB-453A-B93E-83E9280EEACE}" dt="2019-06-03T14:18:49.428" v="16306" actId="26606"/>
          <ac:cxnSpMkLst>
            <pc:docMk/>
            <pc:sldMk cId="3744019753" sldId="319"/>
            <ac:cxnSpMk id="16" creationId="{0DD76B5F-5BAA-48C6-9065-9AEF15D30B4E}"/>
          </ac:cxnSpMkLst>
        </pc:cxnChg>
      </pc:sldChg>
      <pc:sldChg chg="addSp modSp add mod setBg">
        <pc:chgData name="Dominika Czerniak" userId="f85b5de93283e4dc" providerId="LiveId" clId="{B91267B7-E0AB-453A-B93E-83E9280EEACE}" dt="2019-06-03T14:20:56.249" v="16349" actId="6549"/>
        <pc:sldMkLst>
          <pc:docMk/>
          <pc:sldMk cId="1422985187" sldId="320"/>
        </pc:sldMkLst>
        <pc:spChg chg="mod">
          <ac:chgData name="Dominika Czerniak" userId="f85b5de93283e4dc" providerId="LiveId" clId="{B91267B7-E0AB-453A-B93E-83E9280EEACE}" dt="2019-06-03T14:20:37.742" v="16341" actId="26606"/>
          <ac:spMkLst>
            <pc:docMk/>
            <pc:sldMk cId="1422985187" sldId="320"/>
            <ac:spMk id="2" creationId="{DE57003F-5AAC-45AA-A64D-B25879F17A7E}"/>
          </ac:spMkLst>
        </pc:spChg>
        <pc:spChg chg="mod">
          <ac:chgData name="Dominika Czerniak" userId="f85b5de93283e4dc" providerId="LiveId" clId="{B91267B7-E0AB-453A-B93E-83E9280EEACE}" dt="2019-06-03T14:20:56.249" v="16349" actId="6549"/>
          <ac:spMkLst>
            <pc:docMk/>
            <pc:sldMk cId="1422985187" sldId="320"/>
            <ac:spMk id="3" creationId="{21B37BF5-F841-43BB-89A3-EB54AE88CF0C}"/>
          </ac:spMkLst>
        </pc:spChg>
        <pc:spChg chg="add">
          <ac:chgData name="Dominika Czerniak" userId="f85b5de93283e4dc" providerId="LiveId" clId="{B91267B7-E0AB-453A-B93E-83E9280EEACE}" dt="2019-06-03T14:20:37.742" v="16341" actId="26606"/>
          <ac:spMkLst>
            <pc:docMk/>
            <pc:sldMk cId="1422985187" sldId="320"/>
            <ac:spMk id="8" creationId="{3E25BDA2-3F4D-4B38-90E7-989465ECDDCF}"/>
          </ac:spMkLst>
        </pc:spChg>
        <pc:spChg chg="add">
          <ac:chgData name="Dominika Czerniak" userId="f85b5de93283e4dc" providerId="LiveId" clId="{B91267B7-E0AB-453A-B93E-83E9280EEACE}" dt="2019-06-03T14:20:37.742" v="16341" actId="26606"/>
          <ac:spMkLst>
            <pc:docMk/>
            <pc:sldMk cId="1422985187" sldId="320"/>
            <ac:spMk id="10" creationId="{F65EEA05-AD42-442F-B6C6-CB9FC289426E}"/>
          </ac:spMkLst>
        </pc:spChg>
        <pc:spChg chg="add">
          <ac:chgData name="Dominika Czerniak" userId="f85b5de93283e4dc" providerId="LiveId" clId="{B91267B7-E0AB-453A-B93E-83E9280EEACE}" dt="2019-06-03T14:20:37.742" v="16341" actId="26606"/>
          <ac:spMkLst>
            <pc:docMk/>
            <pc:sldMk cId="1422985187" sldId="320"/>
            <ac:spMk id="12" creationId="{BC96869A-A70D-42F7-876F-605CB1718F20}"/>
          </ac:spMkLst>
        </pc:spChg>
        <pc:spChg chg="add">
          <ac:chgData name="Dominika Czerniak" userId="f85b5de93283e4dc" providerId="LiveId" clId="{B91267B7-E0AB-453A-B93E-83E9280EEACE}" dt="2019-06-03T14:20:37.742" v="16341" actId="26606"/>
          <ac:spMkLst>
            <pc:docMk/>
            <pc:sldMk cId="1422985187" sldId="320"/>
            <ac:spMk id="14" creationId="{6CD407CC-EF5C-486F-9A14-7F681F986D17}"/>
          </ac:spMkLst>
        </pc:spChg>
        <pc:cxnChg chg="add">
          <ac:chgData name="Dominika Czerniak" userId="f85b5de93283e4dc" providerId="LiveId" clId="{B91267B7-E0AB-453A-B93E-83E9280EEACE}" dt="2019-06-03T14:20:37.742" v="16341" actId="26606"/>
          <ac:cxnSpMkLst>
            <pc:docMk/>
            <pc:sldMk cId="1422985187" sldId="320"/>
            <ac:cxnSpMk id="16" creationId="{0DD76B5F-5BAA-48C6-9065-9AEF15D30B4E}"/>
          </ac:cxnSpMkLst>
        </pc:cxnChg>
      </pc:sldChg>
      <pc:sldChg chg="modSp add ord">
        <pc:chgData name="Dominika Czerniak" userId="f85b5de93283e4dc" providerId="LiveId" clId="{B91267B7-E0AB-453A-B93E-83E9280EEACE}" dt="2019-06-03T14:30:41.614" v="17062"/>
        <pc:sldMkLst>
          <pc:docMk/>
          <pc:sldMk cId="1750162257" sldId="321"/>
        </pc:sldMkLst>
        <pc:spChg chg="mod">
          <ac:chgData name="Dominika Czerniak" userId="f85b5de93283e4dc" providerId="LiveId" clId="{B91267B7-E0AB-453A-B93E-83E9280EEACE}" dt="2019-06-03T14:25:27.060" v="16792" actId="20577"/>
          <ac:spMkLst>
            <pc:docMk/>
            <pc:sldMk cId="1750162257" sldId="321"/>
            <ac:spMk id="2" creationId="{97AA230B-A792-417D-AC70-E0E240583E4F}"/>
          </ac:spMkLst>
        </pc:spChg>
        <pc:spChg chg="mod">
          <ac:chgData name="Dominika Czerniak" userId="f85b5de93283e4dc" providerId="LiveId" clId="{B91267B7-E0AB-453A-B93E-83E9280EEACE}" dt="2019-06-03T14:25:14.539" v="16742" actId="123"/>
          <ac:spMkLst>
            <pc:docMk/>
            <pc:sldMk cId="1750162257" sldId="321"/>
            <ac:spMk id="3" creationId="{0466E81D-FBD8-4E53-97C4-D09CC202816B}"/>
          </ac:spMkLst>
        </pc:spChg>
      </pc:sldChg>
      <pc:sldChg chg="addSp modSp add mod setBg">
        <pc:chgData name="Dominika Czerniak" userId="f85b5de93283e4dc" providerId="LiveId" clId="{B91267B7-E0AB-453A-B93E-83E9280EEACE}" dt="2019-06-03T14:30:29.457" v="17061" actId="403"/>
        <pc:sldMkLst>
          <pc:docMk/>
          <pc:sldMk cId="3280029623" sldId="322"/>
        </pc:sldMkLst>
        <pc:spChg chg="mod">
          <ac:chgData name="Dominika Czerniak" userId="f85b5de93283e4dc" providerId="LiveId" clId="{B91267B7-E0AB-453A-B93E-83E9280EEACE}" dt="2019-06-03T14:30:10.777" v="17054" actId="26606"/>
          <ac:spMkLst>
            <pc:docMk/>
            <pc:sldMk cId="3280029623" sldId="322"/>
            <ac:spMk id="2" creationId="{BA16224B-F7AC-4A78-AEAB-FBDF94F7F5BF}"/>
          </ac:spMkLst>
        </pc:spChg>
        <pc:spChg chg="mod">
          <ac:chgData name="Dominika Czerniak" userId="f85b5de93283e4dc" providerId="LiveId" clId="{B91267B7-E0AB-453A-B93E-83E9280EEACE}" dt="2019-06-03T14:30:29.457" v="17061" actId="403"/>
          <ac:spMkLst>
            <pc:docMk/>
            <pc:sldMk cId="3280029623" sldId="322"/>
            <ac:spMk id="3" creationId="{10B067DF-8E0A-4ED1-BA4D-F9ED9FE15AF6}"/>
          </ac:spMkLst>
        </pc:spChg>
        <pc:spChg chg="add">
          <ac:chgData name="Dominika Czerniak" userId="f85b5de93283e4dc" providerId="LiveId" clId="{B91267B7-E0AB-453A-B93E-83E9280EEACE}" dt="2019-06-03T14:30:10.777" v="17054" actId="26606"/>
          <ac:spMkLst>
            <pc:docMk/>
            <pc:sldMk cId="3280029623" sldId="322"/>
            <ac:spMk id="10" creationId="{565B2778-6678-45B6-9A79-C0910CFCA012}"/>
          </ac:spMkLst>
        </pc:spChg>
        <pc:spChg chg="add">
          <ac:chgData name="Dominika Czerniak" userId="f85b5de93283e4dc" providerId="LiveId" clId="{B91267B7-E0AB-453A-B93E-83E9280EEACE}" dt="2019-06-03T14:30:10.777" v="17054" actId="26606"/>
          <ac:spMkLst>
            <pc:docMk/>
            <pc:sldMk cId="3280029623" sldId="322"/>
            <ac:spMk id="12" creationId="{82C57F61-3F6E-4BE5-B964-003AA9B3550A}"/>
          </ac:spMkLst>
        </pc:spChg>
        <pc:picChg chg="add">
          <ac:chgData name="Dominika Czerniak" userId="f85b5de93283e4dc" providerId="LiveId" clId="{B91267B7-E0AB-453A-B93E-83E9280EEACE}" dt="2019-06-03T14:30:10.777" v="17054" actId="26606"/>
          <ac:picMkLst>
            <pc:docMk/>
            <pc:sldMk cId="3280029623" sldId="322"/>
            <ac:picMk id="7" creationId="{57C2667C-F993-4512-94C0-AEC97A896441}"/>
          </ac:picMkLst>
        </pc:picChg>
      </pc:sldChg>
      <pc:sldChg chg="modSp add">
        <pc:chgData name="Dominika Czerniak" userId="f85b5de93283e4dc" providerId="LiveId" clId="{B91267B7-E0AB-453A-B93E-83E9280EEACE}" dt="2019-06-03T14:29:43.195" v="17036" actId="27636"/>
        <pc:sldMkLst>
          <pc:docMk/>
          <pc:sldMk cId="374063048" sldId="323"/>
        </pc:sldMkLst>
        <pc:spChg chg="mod">
          <ac:chgData name="Dominika Czerniak" userId="f85b5de93283e4dc" providerId="LiveId" clId="{B91267B7-E0AB-453A-B93E-83E9280EEACE}" dt="2019-06-03T14:29:34.157" v="17034" actId="1076"/>
          <ac:spMkLst>
            <pc:docMk/>
            <pc:sldMk cId="374063048" sldId="323"/>
            <ac:spMk id="2" creationId="{CBDE4600-B8A0-48CD-9732-5B6EFC7639E5}"/>
          </ac:spMkLst>
        </pc:spChg>
        <pc:spChg chg="mod">
          <ac:chgData name="Dominika Czerniak" userId="f85b5de93283e4dc" providerId="LiveId" clId="{B91267B7-E0AB-453A-B93E-83E9280EEACE}" dt="2019-06-03T14:29:43.195" v="17036" actId="27636"/>
          <ac:spMkLst>
            <pc:docMk/>
            <pc:sldMk cId="374063048" sldId="323"/>
            <ac:spMk id="3" creationId="{38C6318F-8032-4359-AFBF-156837BE9395}"/>
          </ac:spMkLst>
        </pc:spChg>
      </pc:sldChg>
      <pc:sldChg chg="addSp modSp add mod setBg">
        <pc:chgData name="Dominika Czerniak" userId="f85b5de93283e4dc" providerId="LiveId" clId="{B91267B7-E0AB-453A-B93E-83E9280EEACE}" dt="2019-06-03T14:31:48.424" v="17094" actId="207"/>
        <pc:sldMkLst>
          <pc:docMk/>
          <pc:sldMk cId="586976723" sldId="324"/>
        </pc:sldMkLst>
        <pc:spChg chg="mod">
          <ac:chgData name="Dominika Czerniak" userId="f85b5de93283e4dc" providerId="LiveId" clId="{B91267B7-E0AB-453A-B93E-83E9280EEACE}" dt="2019-06-03T14:31:02.006" v="17085" actId="404"/>
          <ac:spMkLst>
            <pc:docMk/>
            <pc:sldMk cId="586976723" sldId="324"/>
            <ac:spMk id="2" creationId="{8A1DC145-3F2B-47B0-9867-22E2ADFED610}"/>
          </ac:spMkLst>
        </pc:spChg>
        <pc:spChg chg="mod">
          <ac:chgData name="Dominika Czerniak" userId="f85b5de93283e4dc" providerId="LiveId" clId="{B91267B7-E0AB-453A-B93E-83E9280EEACE}" dt="2019-06-03T14:31:48.424" v="17094" actId="207"/>
          <ac:spMkLst>
            <pc:docMk/>
            <pc:sldMk cId="586976723" sldId="324"/>
            <ac:spMk id="3" creationId="{56C07E88-A3BA-4567-9978-B11520E21622}"/>
          </ac:spMkLst>
        </pc:spChg>
        <pc:spChg chg="add">
          <ac:chgData name="Dominika Czerniak" userId="f85b5de93283e4dc" providerId="LiveId" clId="{B91267B7-E0AB-453A-B93E-83E9280EEACE}" dt="2019-06-03T14:30:54.928" v="17064" actId="26606"/>
          <ac:spMkLst>
            <pc:docMk/>
            <pc:sldMk cId="586976723" sldId="324"/>
            <ac:spMk id="8" creationId="{3E25BDA2-3F4D-4B38-90E7-989465ECDDCF}"/>
          </ac:spMkLst>
        </pc:spChg>
        <pc:spChg chg="add">
          <ac:chgData name="Dominika Czerniak" userId="f85b5de93283e4dc" providerId="LiveId" clId="{B91267B7-E0AB-453A-B93E-83E9280EEACE}" dt="2019-06-03T14:30:54.928" v="17064" actId="26606"/>
          <ac:spMkLst>
            <pc:docMk/>
            <pc:sldMk cId="586976723" sldId="324"/>
            <ac:spMk id="10" creationId="{F65EEA05-AD42-442F-B6C6-CB9FC289426E}"/>
          </ac:spMkLst>
        </pc:spChg>
        <pc:spChg chg="add">
          <ac:chgData name="Dominika Czerniak" userId="f85b5de93283e4dc" providerId="LiveId" clId="{B91267B7-E0AB-453A-B93E-83E9280EEACE}" dt="2019-06-03T14:30:54.928" v="17064" actId="26606"/>
          <ac:spMkLst>
            <pc:docMk/>
            <pc:sldMk cId="586976723" sldId="324"/>
            <ac:spMk id="12" creationId="{BC96869A-A70D-42F7-876F-605CB1718F20}"/>
          </ac:spMkLst>
        </pc:spChg>
        <pc:spChg chg="add">
          <ac:chgData name="Dominika Czerniak" userId="f85b5de93283e4dc" providerId="LiveId" clId="{B91267B7-E0AB-453A-B93E-83E9280EEACE}" dt="2019-06-03T14:30:54.928" v="17064" actId="26606"/>
          <ac:spMkLst>
            <pc:docMk/>
            <pc:sldMk cId="586976723" sldId="324"/>
            <ac:spMk id="14" creationId="{6CD407CC-EF5C-486F-9A14-7F681F986D17}"/>
          </ac:spMkLst>
        </pc:spChg>
        <pc:cxnChg chg="add">
          <ac:chgData name="Dominika Czerniak" userId="f85b5de93283e4dc" providerId="LiveId" clId="{B91267B7-E0AB-453A-B93E-83E9280EEACE}" dt="2019-06-03T14:30:54.928" v="17064" actId="26606"/>
          <ac:cxnSpMkLst>
            <pc:docMk/>
            <pc:sldMk cId="586976723" sldId="324"/>
            <ac:cxnSpMk id="16" creationId="{0DD76B5F-5BAA-48C6-9065-9AEF15D30B4E}"/>
          </ac:cxnSpMkLst>
        </pc:cxnChg>
      </pc:sldChg>
      <pc:sldChg chg="addSp delSp modSp add del">
        <pc:chgData name="Dominika Czerniak" userId="f85b5de93283e4dc" providerId="LiveId" clId="{B91267B7-E0AB-453A-B93E-83E9280EEACE}" dt="2019-06-04T07:10:00.638" v="17232" actId="2696"/>
        <pc:sldMkLst>
          <pc:docMk/>
          <pc:sldMk cId="3944584998" sldId="325"/>
        </pc:sldMkLst>
        <pc:spChg chg="del">
          <ac:chgData name="Dominika Czerniak" userId="f85b5de93283e4dc" providerId="LiveId" clId="{B91267B7-E0AB-453A-B93E-83E9280EEACE}" dt="2019-06-03T14:34:47.417" v="17100"/>
          <ac:spMkLst>
            <pc:docMk/>
            <pc:sldMk cId="3944584998" sldId="325"/>
            <ac:spMk id="2" creationId="{C4BEEEF5-3A48-4DA1-89CA-45CCD9C34C98}"/>
          </ac:spMkLst>
        </pc:spChg>
        <pc:spChg chg="del">
          <ac:chgData name="Dominika Czerniak" userId="f85b5de93283e4dc" providerId="LiveId" clId="{B91267B7-E0AB-453A-B93E-83E9280EEACE}" dt="2019-06-03T14:34:47.417" v="17100"/>
          <ac:spMkLst>
            <pc:docMk/>
            <pc:sldMk cId="3944584998" sldId="325"/>
            <ac:spMk id="3" creationId="{EF35035D-3FAB-4B0C-A753-3FDCA840B8A0}"/>
          </ac:spMkLst>
        </pc:spChg>
        <pc:spChg chg="add mod">
          <ac:chgData name="Dominika Czerniak" userId="f85b5de93283e4dc" providerId="LiveId" clId="{B91267B7-E0AB-453A-B93E-83E9280EEACE}" dt="2019-06-03T14:34:58.345" v="17139" actId="5793"/>
          <ac:spMkLst>
            <pc:docMk/>
            <pc:sldMk cId="3944584998" sldId="325"/>
            <ac:spMk id="4" creationId="{FE33D8FF-A62B-4D58-AEE8-E02CD44AE91D}"/>
          </ac:spMkLst>
        </pc:spChg>
        <pc:spChg chg="add mod">
          <ac:chgData name="Dominika Czerniak" userId="f85b5de93283e4dc" providerId="LiveId" clId="{B91267B7-E0AB-453A-B93E-83E9280EEACE}" dt="2019-06-03T14:34:47.417" v="17100"/>
          <ac:spMkLst>
            <pc:docMk/>
            <pc:sldMk cId="3944584998" sldId="325"/>
            <ac:spMk id="5" creationId="{6895E5C9-6506-4155-ADC2-0301F0517046}"/>
          </ac:spMkLst>
        </pc:spChg>
      </pc:sldChg>
      <pc:sldChg chg="addSp delSp modSp add del">
        <pc:chgData name="Dominika Czerniak" userId="f85b5de93283e4dc" providerId="LiveId" clId="{B91267B7-E0AB-453A-B93E-83E9280EEACE}" dt="2019-06-04T07:09:59.150" v="17231" actId="2696"/>
        <pc:sldMkLst>
          <pc:docMk/>
          <pc:sldMk cId="1416640822" sldId="326"/>
        </pc:sldMkLst>
        <pc:spChg chg="del">
          <ac:chgData name="Dominika Czerniak" userId="f85b5de93283e4dc" providerId="LiveId" clId="{B91267B7-E0AB-453A-B93E-83E9280EEACE}" dt="2019-06-03T14:35:07.463" v="17141"/>
          <ac:spMkLst>
            <pc:docMk/>
            <pc:sldMk cId="1416640822" sldId="326"/>
            <ac:spMk id="2" creationId="{173B107A-CD14-4A1F-A3D4-5B5CC57161C4}"/>
          </ac:spMkLst>
        </pc:spChg>
        <pc:spChg chg="del">
          <ac:chgData name="Dominika Czerniak" userId="f85b5de93283e4dc" providerId="LiveId" clId="{B91267B7-E0AB-453A-B93E-83E9280EEACE}" dt="2019-06-03T14:35:07.463" v="17141"/>
          <ac:spMkLst>
            <pc:docMk/>
            <pc:sldMk cId="1416640822" sldId="326"/>
            <ac:spMk id="3" creationId="{70828646-BAA6-4316-9FC4-2462FC055AE6}"/>
          </ac:spMkLst>
        </pc:spChg>
        <pc:spChg chg="add mod">
          <ac:chgData name="Dominika Czerniak" userId="f85b5de93283e4dc" providerId="LiveId" clId="{B91267B7-E0AB-453A-B93E-83E9280EEACE}" dt="2019-06-03T14:35:07.463" v="17141"/>
          <ac:spMkLst>
            <pc:docMk/>
            <pc:sldMk cId="1416640822" sldId="326"/>
            <ac:spMk id="4" creationId="{3492CC71-7545-4A43-A1DC-1079F66C0761}"/>
          </ac:spMkLst>
        </pc:spChg>
        <pc:spChg chg="add mod">
          <ac:chgData name="Dominika Czerniak" userId="f85b5de93283e4dc" providerId="LiveId" clId="{B91267B7-E0AB-453A-B93E-83E9280EEACE}" dt="2019-06-03T14:35:07.463" v="17141"/>
          <ac:spMkLst>
            <pc:docMk/>
            <pc:sldMk cId="1416640822" sldId="326"/>
            <ac:spMk id="5" creationId="{B1C17D23-1E39-4433-9720-3D6EEEA9521A}"/>
          </ac:spMkLst>
        </pc:spChg>
        <pc:picChg chg="add mod modCrop">
          <ac:chgData name="Dominika Czerniak" userId="f85b5de93283e4dc" providerId="LiveId" clId="{B91267B7-E0AB-453A-B93E-83E9280EEACE}" dt="2019-06-03T14:35:52.814" v="17151" actId="14100"/>
          <ac:picMkLst>
            <pc:docMk/>
            <pc:sldMk cId="1416640822" sldId="326"/>
            <ac:picMk id="6" creationId="{C09F74EE-52C7-4CD2-95F9-CEB376B8EB24}"/>
          </ac:picMkLst>
        </pc:picChg>
      </pc:sldChg>
      <pc:sldChg chg="addSp modSp add del">
        <pc:chgData name="Dominika Czerniak" userId="f85b5de93283e4dc" providerId="LiveId" clId="{B91267B7-E0AB-453A-B93E-83E9280EEACE}" dt="2019-06-04T07:09:58.038" v="17230" actId="2696"/>
        <pc:sldMkLst>
          <pc:docMk/>
          <pc:sldMk cId="95796445" sldId="327"/>
        </pc:sldMkLst>
        <pc:spChg chg="add mod">
          <ac:chgData name="Dominika Czerniak" userId="f85b5de93283e4dc" providerId="LiveId" clId="{B91267B7-E0AB-453A-B93E-83E9280EEACE}" dt="2019-06-03T14:41:13.458" v="17197" actId="1076"/>
          <ac:spMkLst>
            <pc:docMk/>
            <pc:sldMk cId="95796445" sldId="327"/>
            <ac:spMk id="5" creationId="{D02CCACB-1D18-42D0-9B2D-C44C4AA9CFF8}"/>
          </ac:spMkLst>
        </pc:spChg>
        <pc:picChg chg="add mod modCrop">
          <ac:chgData name="Dominika Czerniak" userId="f85b5de93283e4dc" providerId="LiveId" clId="{B91267B7-E0AB-453A-B93E-83E9280EEACE}" dt="2019-06-03T14:40:58.833" v="17194" actId="14100"/>
          <ac:picMkLst>
            <pc:docMk/>
            <pc:sldMk cId="95796445" sldId="327"/>
            <ac:picMk id="4" creationId="{74048378-48FF-4C40-BD65-E0824DB8205D}"/>
          </ac:picMkLst>
        </pc:picChg>
      </pc:sldChg>
      <pc:sldChg chg="addSp modSp add del">
        <pc:chgData name="Dominika Czerniak" userId="f85b5de93283e4dc" providerId="LiveId" clId="{B91267B7-E0AB-453A-B93E-83E9280EEACE}" dt="2019-06-04T07:09:57.142" v="17229" actId="2696"/>
        <pc:sldMkLst>
          <pc:docMk/>
          <pc:sldMk cId="1057433929" sldId="328"/>
        </pc:sldMkLst>
        <pc:picChg chg="add mod modCrop">
          <ac:chgData name="Dominika Czerniak" userId="f85b5de93283e4dc" providerId="LiveId" clId="{B91267B7-E0AB-453A-B93E-83E9280EEACE}" dt="2019-06-03T14:40:20.474" v="17186" actId="14100"/>
          <ac:picMkLst>
            <pc:docMk/>
            <pc:sldMk cId="1057433929" sldId="328"/>
            <ac:picMk id="4" creationId="{94EF02C3-10EF-4BD8-A2CD-995AF96BEFE6}"/>
          </ac:picMkLst>
        </pc:picChg>
      </pc:sldChg>
      <pc:sldChg chg="addSp modSp add del">
        <pc:chgData name="Dominika Czerniak" userId="f85b5de93283e4dc" providerId="LiveId" clId="{B91267B7-E0AB-453A-B93E-83E9280EEACE}" dt="2019-06-04T07:09:56.658" v="17228" actId="2696"/>
        <pc:sldMkLst>
          <pc:docMk/>
          <pc:sldMk cId="3168401805" sldId="329"/>
        </pc:sldMkLst>
        <pc:picChg chg="add mod modCrop">
          <ac:chgData name="Dominika Czerniak" userId="f85b5de93283e4dc" providerId="LiveId" clId="{B91267B7-E0AB-453A-B93E-83E9280EEACE}" dt="2019-06-03T14:42:05.058" v="17205" actId="14100"/>
          <ac:picMkLst>
            <pc:docMk/>
            <pc:sldMk cId="3168401805" sldId="329"/>
            <ac:picMk id="4" creationId="{37647246-F339-401E-8EB7-45F13D690CB9}"/>
          </ac:picMkLst>
        </pc:picChg>
      </pc:sldChg>
      <pc:sldChg chg="addSp delSp modSp add del">
        <pc:chgData name="Dominika Czerniak" userId="f85b5de93283e4dc" providerId="LiveId" clId="{B91267B7-E0AB-453A-B93E-83E9280EEACE}" dt="2019-06-04T07:09:55.978" v="17227" actId="2696"/>
        <pc:sldMkLst>
          <pc:docMk/>
          <pc:sldMk cId="306868521" sldId="330"/>
        </pc:sldMkLst>
        <pc:spChg chg="del">
          <ac:chgData name="Dominika Czerniak" userId="f85b5de93283e4dc" providerId="LiveId" clId="{B91267B7-E0AB-453A-B93E-83E9280EEACE}" dt="2019-06-03T14:43:16.045" v="17214"/>
          <ac:spMkLst>
            <pc:docMk/>
            <pc:sldMk cId="306868521" sldId="330"/>
            <ac:spMk id="2" creationId="{CF8845B6-AA05-4806-A8D3-0A4AEEB1765A}"/>
          </ac:spMkLst>
        </pc:spChg>
        <pc:spChg chg="del">
          <ac:chgData name="Dominika Czerniak" userId="f85b5de93283e4dc" providerId="LiveId" clId="{B91267B7-E0AB-453A-B93E-83E9280EEACE}" dt="2019-06-03T14:43:16.045" v="17214"/>
          <ac:spMkLst>
            <pc:docMk/>
            <pc:sldMk cId="306868521" sldId="330"/>
            <ac:spMk id="3" creationId="{43ABE738-BD1C-43CB-9C53-F19DE3E76909}"/>
          </ac:spMkLst>
        </pc:spChg>
        <pc:spChg chg="add del mod">
          <ac:chgData name="Dominika Czerniak" userId="f85b5de93283e4dc" providerId="LiveId" clId="{B91267B7-E0AB-453A-B93E-83E9280EEACE}" dt="2019-06-03T14:43:24.588" v="17216"/>
          <ac:spMkLst>
            <pc:docMk/>
            <pc:sldMk cId="306868521" sldId="330"/>
            <ac:spMk id="5" creationId="{7BF8F8A2-C3EA-4832-97C1-C870687F398E}"/>
          </ac:spMkLst>
        </pc:spChg>
        <pc:spChg chg="add del mod">
          <ac:chgData name="Dominika Czerniak" userId="f85b5de93283e4dc" providerId="LiveId" clId="{B91267B7-E0AB-453A-B93E-83E9280EEACE}" dt="2019-06-03T14:43:24.588" v="17216"/>
          <ac:spMkLst>
            <pc:docMk/>
            <pc:sldMk cId="306868521" sldId="330"/>
            <ac:spMk id="6" creationId="{2EC2434C-7848-4F90-ACF9-918E4B898EC5}"/>
          </ac:spMkLst>
        </pc:spChg>
        <pc:spChg chg="add del mod">
          <ac:chgData name="Dominika Czerniak" userId="f85b5de93283e4dc" providerId="LiveId" clId="{B91267B7-E0AB-453A-B93E-83E9280EEACE}" dt="2019-06-03T14:43:24.588" v="17216"/>
          <ac:spMkLst>
            <pc:docMk/>
            <pc:sldMk cId="306868521" sldId="330"/>
            <ac:spMk id="7" creationId="{6C2775E0-4162-449D-90BA-C142200E6C8A}"/>
          </ac:spMkLst>
        </pc:spChg>
        <pc:picChg chg="add mod modCrop">
          <ac:chgData name="Dominika Czerniak" userId="f85b5de93283e4dc" providerId="LiveId" clId="{B91267B7-E0AB-453A-B93E-83E9280EEACE}" dt="2019-06-03T14:44:06.297" v="17225" actId="14100"/>
          <ac:picMkLst>
            <pc:docMk/>
            <pc:sldMk cId="306868521" sldId="330"/>
            <ac:picMk id="4" creationId="{F44BEDCB-9166-4665-8873-B7492E54A1E0}"/>
          </ac:picMkLst>
        </pc:picChg>
        <pc:picChg chg="add mod modCrop">
          <ac:chgData name="Dominika Czerniak" userId="f85b5de93283e4dc" providerId="LiveId" clId="{B91267B7-E0AB-453A-B93E-83E9280EEACE}" dt="2019-06-03T14:44:03.330" v="17224" actId="1076"/>
          <ac:picMkLst>
            <pc:docMk/>
            <pc:sldMk cId="306868521" sldId="330"/>
            <ac:picMk id="8" creationId="{8DCE6B61-B400-4D87-81AC-9976AF8918FB}"/>
          </ac:picMkLst>
        </pc:picChg>
      </pc:sldChg>
      <pc:sldChg chg="addSp modSp add del">
        <pc:chgData name="Dominika Czerniak" userId="f85b5de93283e4dc" providerId="LiveId" clId="{B91267B7-E0AB-453A-B93E-83E9280EEACE}" dt="2019-06-03T14:44:17.231" v="17226" actId="2696"/>
        <pc:sldMkLst>
          <pc:docMk/>
          <pc:sldMk cId="2081093479" sldId="331"/>
        </pc:sldMkLst>
        <pc:picChg chg="add mod modCrop">
          <ac:chgData name="Dominika Czerniak" userId="f85b5de93283e4dc" providerId="LiveId" clId="{B91267B7-E0AB-453A-B93E-83E9280EEACE}" dt="2019-06-03T14:42:37.954" v="17209" actId="732"/>
          <ac:picMkLst>
            <pc:docMk/>
            <pc:sldMk cId="2081093479" sldId="331"/>
            <ac:picMk id="4" creationId="{1DC0D035-9CCC-4623-97C3-5E8F0C7D4DCC}"/>
          </ac:picMkLst>
        </pc:picChg>
      </pc:sldChg>
    </pc:docChg>
  </pc:docChgLst>
</pc:chgInfo>
</file>

<file path=ppt/diagrams/_rels/data3.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8.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12" Type="http://schemas.openxmlformats.org/officeDocument/2006/relationships/image" Target="../media/image8.sv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6.svg"/><Relationship Id="rId11" Type="http://schemas.openxmlformats.org/officeDocument/2006/relationships/image" Target="../media/image7.png"/><Relationship Id="rId5" Type="http://schemas.openxmlformats.org/officeDocument/2006/relationships/image" Target="../media/image15.png"/><Relationship Id="rId10" Type="http://schemas.openxmlformats.org/officeDocument/2006/relationships/image" Target="../media/image20.svg"/><Relationship Id="rId4" Type="http://schemas.openxmlformats.org/officeDocument/2006/relationships/image" Target="../media/image14.svg"/><Relationship Id="rId9" Type="http://schemas.openxmlformats.org/officeDocument/2006/relationships/image" Target="../media/image19.png"/></Relationships>
</file>

<file path=ppt/diagrams/_rels/drawing3.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8.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12" Type="http://schemas.openxmlformats.org/officeDocument/2006/relationships/image" Target="../media/image8.sv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6.svg"/><Relationship Id="rId11" Type="http://schemas.openxmlformats.org/officeDocument/2006/relationships/image" Target="../media/image7.png"/><Relationship Id="rId5" Type="http://schemas.openxmlformats.org/officeDocument/2006/relationships/image" Target="../media/image15.png"/><Relationship Id="rId10" Type="http://schemas.openxmlformats.org/officeDocument/2006/relationships/image" Target="../media/image20.svg"/><Relationship Id="rId4" Type="http://schemas.openxmlformats.org/officeDocument/2006/relationships/image" Target="../media/image14.svg"/><Relationship Id="rId9" Type="http://schemas.openxmlformats.org/officeDocument/2006/relationships/image" Target="../media/image19.pn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A075A9-69BC-4E03-B0D9-E3C86C062A8E}"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151B520D-1535-4960-8D92-43EC072DA753}">
      <dgm:prSet/>
      <dgm:spPr/>
      <dgm:t>
        <a:bodyPr/>
        <a:lstStyle/>
        <a:p>
          <a:r>
            <a:rPr lang="pl-PL" b="1"/>
            <a:t>Pomoc prawna i doręczenia w sprawach karnych</a:t>
          </a:r>
          <a:r>
            <a:rPr lang="pl-PL"/>
            <a:t>:</a:t>
          </a:r>
          <a:endParaRPr lang="en-US"/>
        </a:p>
      </dgm:t>
    </dgm:pt>
    <dgm:pt modelId="{164D3188-4427-421B-9B98-4F9DDF34F9AA}" type="parTrans" cxnId="{3214B58C-66B2-4BF1-8090-BCB044ECBCEF}">
      <dgm:prSet/>
      <dgm:spPr/>
      <dgm:t>
        <a:bodyPr/>
        <a:lstStyle/>
        <a:p>
          <a:endParaRPr lang="en-US"/>
        </a:p>
      </dgm:t>
    </dgm:pt>
    <dgm:pt modelId="{3158796A-4EAC-49E2-BE20-757297DBB5B0}" type="sibTrans" cxnId="{3214B58C-66B2-4BF1-8090-BCB044ECBCEF}">
      <dgm:prSet/>
      <dgm:spPr/>
      <dgm:t>
        <a:bodyPr/>
        <a:lstStyle/>
        <a:p>
          <a:endParaRPr lang="en-US"/>
        </a:p>
      </dgm:t>
    </dgm:pt>
    <dgm:pt modelId="{F270795E-562D-47AD-947F-6F148969ACA7}">
      <dgm:prSet/>
      <dgm:spPr/>
      <dgm:t>
        <a:bodyPr/>
        <a:lstStyle/>
        <a:p>
          <a:r>
            <a:rPr lang="pl-PL"/>
            <a:t>1) doręczanie pism osobom przebywającym za granicą lub instytucjom mającym siedzibę za granicą;</a:t>
          </a:r>
          <a:endParaRPr lang="en-US"/>
        </a:p>
      </dgm:t>
    </dgm:pt>
    <dgm:pt modelId="{8DF5F33A-F850-448E-96DB-C63BAE21D835}" type="parTrans" cxnId="{5F670172-2948-40B4-850B-9D797B30EE36}">
      <dgm:prSet/>
      <dgm:spPr/>
      <dgm:t>
        <a:bodyPr/>
        <a:lstStyle/>
        <a:p>
          <a:endParaRPr lang="en-US"/>
        </a:p>
      </dgm:t>
    </dgm:pt>
    <dgm:pt modelId="{C19258E9-FEC2-4DAB-9F1D-17B57CC4D593}" type="sibTrans" cxnId="{5F670172-2948-40B4-850B-9D797B30EE36}">
      <dgm:prSet/>
      <dgm:spPr/>
      <dgm:t>
        <a:bodyPr/>
        <a:lstStyle/>
        <a:p>
          <a:endParaRPr lang="en-US"/>
        </a:p>
      </dgm:t>
    </dgm:pt>
    <dgm:pt modelId="{DD538B00-2794-443A-B70E-239F6D2E55AF}">
      <dgm:prSet/>
      <dgm:spPr/>
      <dgm:t>
        <a:bodyPr/>
        <a:lstStyle/>
        <a:p>
          <a:r>
            <a:rPr lang="pl-PL"/>
            <a:t>2) przesłuchiwanie osób w charakterze oskarżonych, świadków lub biegłych;</a:t>
          </a:r>
          <a:endParaRPr lang="en-US"/>
        </a:p>
      </dgm:t>
    </dgm:pt>
    <dgm:pt modelId="{BAAFF5C7-178F-4679-B37C-3F64ADEF898C}" type="parTrans" cxnId="{2C0B1E01-DC1E-4906-ABB3-0B4F2625C062}">
      <dgm:prSet/>
      <dgm:spPr/>
      <dgm:t>
        <a:bodyPr/>
        <a:lstStyle/>
        <a:p>
          <a:endParaRPr lang="en-US"/>
        </a:p>
      </dgm:t>
    </dgm:pt>
    <dgm:pt modelId="{744BFB32-E744-4BFC-B5C5-475AE1C91CD9}" type="sibTrans" cxnId="{2C0B1E01-DC1E-4906-ABB3-0B4F2625C062}">
      <dgm:prSet/>
      <dgm:spPr/>
      <dgm:t>
        <a:bodyPr/>
        <a:lstStyle/>
        <a:p>
          <a:endParaRPr lang="en-US"/>
        </a:p>
      </dgm:t>
    </dgm:pt>
    <dgm:pt modelId="{51476D41-FD66-4053-A47A-BD9C29A76B42}">
      <dgm:prSet/>
      <dgm:spPr/>
      <dgm:t>
        <a:bodyPr/>
        <a:lstStyle/>
        <a:p>
          <a:r>
            <a:rPr lang="pl-PL"/>
            <a:t>3) dokonywanie oględzin oraz przeszukiwanie pomieszczeń, innych miejsc i osób, zajęcie przedmiotów i wydawanie przedmiotów tych za granicę;</a:t>
          </a:r>
          <a:endParaRPr lang="en-US"/>
        </a:p>
      </dgm:t>
    </dgm:pt>
    <dgm:pt modelId="{4255D4CD-070C-4211-BD9A-982EF0533A47}" type="parTrans" cxnId="{B7CF2027-FA0E-4F0A-A472-B2DE63A66A17}">
      <dgm:prSet/>
      <dgm:spPr/>
      <dgm:t>
        <a:bodyPr/>
        <a:lstStyle/>
        <a:p>
          <a:endParaRPr lang="en-US"/>
        </a:p>
      </dgm:t>
    </dgm:pt>
    <dgm:pt modelId="{A6ED7EFB-CD87-4F7D-827A-D70F16EDAC4F}" type="sibTrans" cxnId="{B7CF2027-FA0E-4F0A-A472-B2DE63A66A17}">
      <dgm:prSet/>
      <dgm:spPr/>
      <dgm:t>
        <a:bodyPr/>
        <a:lstStyle/>
        <a:p>
          <a:endParaRPr lang="en-US"/>
        </a:p>
      </dgm:t>
    </dgm:pt>
    <dgm:pt modelId="{9A9205FE-3295-4B42-966B-19F19798DE0E}">
      <dgm:prSet/>
      <dgm:spPr/>
      <dgm:t>
        <a:bodyPr/>
        <a:lstStyle/>
        <a:p>
          <a:r>
            <a:rPr lang="pl-PL"/>
            <a:t>4) wzywanie osób przebywających za granicą do osobistego dobrowolnego stawiennictwa przed sądem lub prokuratorem w celu przesłuchania świadka lub konfrontacji, jak również doprowadzanie w tym celu osób pozbawionych w tym czasie wolności;</a:t>
          </a:r>
          <a:endParaRPr lang="en-US"/>
        </a:p>
      </dgm:t>
    </dgm:pt>
    <dgm:pt modelId="{A396EF40-6EA5-4766-A870-79CCD9E8CE6C}" type="parTrans" cxnId="{7FD30398-2281-42B3-880F-E5EDB55AC3D8}">
      <dgm:prSet/>
      <dgm:spPr/>
      <dgm:t>
        <a:bodyPr/>
        <a:lstStyle/>
        <a:p>
          <a:endParaRPr lang="en-US"/>
        </a:p>
      </dgm:t>
    </dgm:pt>
    <dgm:pt modelId="{131B6253-539D-4542-BC8F-937AAB5E77B5}" type="sibTrans" cxnId="{7FD30398-2281-42B3-880F-E5EDB55AC3D8}">
      <dgm:prSet/>
      <dgm:spPr/>
      <dgm:t>
        <a:bodyPr/>
        <a:lstStyle/>
        <a:p>
          <a:endParaRPr lang="en-US"/>
        </a:p>
      </dgm:t>
    </dgm:pt>
    <dgm:pt modelId="{0D311E1D-1877-4FC5-AB6B-9BCA0B164C26}">
      <dgm:prSet/>
      <dgm:spPr/>
      <dgm:t>
        <a:bodyPr/>
        <a:lstStyle/>
        <a:p>
          <a:r>
            <a:rPr lang="pl-PL"/>
            <a:t>5) udostępnianie akt i dokumentów oraz informacji o karalności oskarżonych;</a:t>
          </a:r>
          <a:endParaRPr lang="en-US"/>
        </a:p>
      </dgm:t>
    </dgm:pt>
    <dgm:pt modelId="{BE323704-8269-4A30-9961-6367EC07499C}" type="parTrans" cxnId="{B1C3E42F-F231-4D10-872E-AC26748F971D}">
      <dgm:prSet/>
      <dgm:spPr/>
      <dgm:t>
        <a:bodyPr/>
        <a:lstStyle/>
        <a:p>
          <a:endParaRPr lang="en-US"/>
        </a:p>
      </dgm:t>
    </dgm:pt>
    <dgm:pt modelId="{A03086B0-6509-441B-8EA3-D38AA17C65E0}" type="sibTrans" cxnId="{B1C3E42F-F231-4D10-872E-AC26748F971D}">
      <dgm:prSet/>
      <dgm:spPr/>
      <dgm:t>
        <a:bodyPr/>
        <a:lstStyle/>
        <a:p>
          <a:endParaRPr lang="en-US"/>
        </a:p>
      </dgm:t>
    </dgm:pt>
    <dgm:pt modelId="{5F1E3525-E022-4D37-8549-32512372974E}">
      <dgm:prSet/>
      <dgm:spPr/>
      <dgm:t>
        <a:bodyPr/>
        <a:lstStyle/>
        <a:p>
          <a:r>
            <a:rPr lang="pl-PL"/>
            <a:t>6) udzielanie informacji o prawie.</a:t>
          </a:r>
          <a:endParaRPr lang="en-US"/>
        </a:p>
      </dgm:t>
    </dgm:pt>
    <dgm:pt modelId="{AD4B86D0-DFC5-4D3E-80D5-27063A7E5C0B}" type="parTrans" cxnId="{85AA7870-A43B-468A-802D-156FFB5CC26A}">
      <dgm:prSet/>
      <dgm:spPr/>
      <dgm:t>
        <a:bodyPr/>
        <a:lstStyle/>
        <a:p>
          <a:endParaRPr lang="en-US"/>
        </a:p>
      </dgm:t>
    </dgm:pt>
    <dgm:pt modelId="{A2CF8216-49C5-4E93-ACE4-7F50CCD269E5}" type="sibTrans" cxnId="{85AA7870-A43B-468A-802D-156FFB5CC26A}">
      <dgm:prSet/>
      <dgm:spPr/>
      <dgm:t>
        <a:bodyPr/>
        <a:lstStyle/>
        <a:p>
          <a:endParaRPr lang="en-US"/>
        </a:p>
      </dgm:t>
    </dgm:pt>
    <dgm:pt modelId="{CF81CB23-9F0F-4409-9B4D-805B580A36AE}">
      <dgm:prSet/>
      <dgm:spPr/>
      <dgm:t>
        <a:bodyPr/>
        <a:lstStyle/>
        <a:p>
          <a:r>
            <a:rPr lang="pl-PL" b="1"/>
            <a:t>Przejęcie i przekazanie ścigania karnego </a:t>
          </a:r>
          <a:r>
            <a:rPr lang="pl-PL"/>
            <a:t>(art. 590-592)</a:t>
          </a:r>
          <a:endParaRPr lang="en-US"/>
        </a:p>
      </dgm:t>
    </dgm:pt>
    <dgm:pt modelId="{398D3D50-CFA3-4681-BA2C-E3107BD8AA2B}" type="parTrans" cxnId="{0DAB30B1-AF4C-41A0-A214-37E9E13C4536}">
      <dgm:prSet/>
      <dgm:spPr/>
      <dgm:t>
        <a:bodyPr/>
        <a:lstStyle/>
        <a:p>
          <a:endParaRPr lang="en-US"/>
        </a:p>
      </dgm:t>
    </dgm:pt>
    <dgm:pt modelId="{9DA7B875-5BD6-40D1-ADCD-8A2014C333E3}" type="sibTrans" cxnId="{0DAB30B1-AF4C-41A0-A214-37E9E13C4536}">
      <dgm:prSet/>
      <dgm:spPr/>
      <dgm:t>
        <a:bodyPr/>
        <a:lstStyle/>
        <a:p>
          <a:endParaRPr lang="en-US"/>
        </a:p>
      </dgm:t>
    </dgm:pt>
    <dgm:pt modelId="{0A776F4B-DEBB-4BB0-9BED-66D3112FECEA}">
      <dgm:prSet/>
      <dgm:spPr/>
      <dgm:t>
        <a:bodyPr/>
        <a:lstStyle/>
        <a:p>
          <a:r>
            <a:rPr lang="pl-PL" b="1"/>
            <a:t>Ekstradycja</a:t>
          </a:r>
          <a:r>
            <a:rPr lang="pl-PL"/>
            <a:t> </a:t>
          </a:r>
          <a:endParaRPr lang="en-US"/>
        </a:p>
      </dgm:t>
    </dgm:pt>
    <dgm:pt modelId="{14939869-1A59-42DA-9ECA-23B07A9E5104}" type="parTrans" cxnId="{CFDEFC1A-863F-4108-AED0-4BB323214175}">
      <dgm:prSet/>
      <dgm:spPr/>
      <dgm:t>
        <a:bodyPr/>
        <a:lstStyle/>
        <a:p>
          <a:endParaRPr lang="en-US"/>
        </a:p>
      </dgm:t>
    </dgm:pt>
    <dgm:pt modelId="{5C8D38FF-B520-4B1B-B6C0-E7007023213F}" type="sibTrans" cxnId="{CFDEFC1A-863F-4108-AED0-4BB323214175}">
      <dgm:prSet/>
      <dgm:spPr/>
      <dgm:t>
        <a:bodyPr/>
        <a:lstStyle/>
        <a:p>
          <a:endParaRPr lang="en-US"/>
        </a:p>
      </dgm:t>
    </dgm:pt>
    <dgm:pt modelId="{27DB7DEC-5D05-49B9-A5A2-03CA72146C31}">
      <dgm:prSet/>
      <dgm:spPr/>
      <dgm:t>
        <a:bodyPr/>
        <a:lstStyle/>
        <a:p>
          <a:r>
            <a:rPr lang="pl-PL" b="1"/>
            <a:t>Przejęcie i przekazanie orzeczeń do wykonania</a:t>
          </a:r>
          <a:endParaRPr lang="en-US"/>
        </a:p>
      </dgm:t>
    </dgm:pt>
    <dgm:pt modelId="{B664973B-7DF6-4CBE-BB14-8BF7C20604E0}" type="parTrans" cxnId="{16F8BE61-4500-48DA-83D7-25D7CCF8277D}">
      <dgm:prSet/>
      <dgm:spPr/>
      <dgm:t>
        <a:bodyPr/>
        <a:lstStyle/>
        <a:p>
          <a:endParaRPr lang="en-US"/>
        </a:p>
      </dgm:t>
    </dgm:pt>
    <dgm:pt modelId="{7287F290-75D0-48A1-B160-E76B9B506735}" type="sibTrans" cxnId="{16F8BE61-4500-48DA-83D7-25D7CCF8277D}">
      <dgm:prSet/>
      <dgm:spPr/>
      <dgm:t>
        <a:bodyPr/>
        <a:lstStyle/>
        <a:p>
          <a:endParaRPr lang="en-US"/>
        </a:p>
      </dgm:t>
    </dgm:pt>
    <dgm:pt modelId="{7E5A6853-0E04-40E7-A9A5-D0F366597CB0}" type="pres">
      <dgm:prSet presAssocID="{F1A075A9-69BC-4E03-B0D9-E3C86C062A8E}" presName="linear" presStyleCnt="0">
        <dgm:presLayoutVars>
          <dgm:animLvl val="lvl"/>
          <dgm:resizeHandles val="exact"/>
        </dgm:presLayoutVars>
      </dgm:prSet>
      <dgm:spPr/>
    </dgm:pt>
    <dgm:pt modelId="{7AA0490B-543C-468F-9599-4431359B7F15}" type="pres">
      <dgm:prSet presAssocID="{151B520D-1535-4960-8D92-43EC072DA753}" presName="parentText" presStyleLbl="node1" presStyleIdx="0" presStyleCnt="4">
        <dgm:presLayoutVars>
          <dgm:chMax val="0"/>
          <dgm:bulletEnabled val="1"/>
        </dgm:presLayoutVars>
      </dgm:prSet>
      <dgm:spPr/>
    </dgm:pt>
    <dgm:pt modelId="{7287D61B-9136-4B8B-8F72-1936C98E0D19}" type="pres">
      <dgm:prSet presAssocID="{151B520D-1535-4960-8D92-43EC072DA753}" presName="childText" presStyleLbl="revTx" presStyleIdx="0" presStyleCnt="1">
        <dgm:presLayoutVars>
          <dgm:bulletEnabled val="1"/>
        </dgm:presLayoutVars>
      </dgm:prSet>
      <dgm:spPr/>
    </dgm:pt>
    <dgm:pt modelId="{FA3B2E70-BFF4-4E4D-BE27-2E1E0BE9CA02}" type="pres">
      <dgm:prSet presAssocID="{CF81CB23-9F0F-4409-9B4D-805B580A36AE}" presName="parentText" presStyleLbl="node1" presStyleIdx="1" presStyleCnt="4">
        <dgm:presLayoutVars>
          <dgm:chMax val="0"/>
          <dgm:bulletEnabled val="1"/>
        </dgm:presLayoutVars>
      </dgm:prSet>
      <dgm:spPr/>
    </dgm:pt>
    <dgm:pt modelId="{30AD1B8C-9D84-429B-A1DF-040D6792B694}" type="pres">
      <dgm:prSet presAssocID="{9DA7B875-5BD6-40D1-ADCD-8A2014C333E3}" presName="spacer" presStyleCnt="0"/>
      <dgm:spPr/>
    </dgm:pt>
    <dgm:pt modelId="{6EDA08AD-7B93-477B-867C-AEB3563D3C2E}" type="pres">
      <dgm:prSet presAssocID="{0A776F4B-DEBB-4BB0-9BED-66D3112FECEA}" presName="parentText" presStyleLbl="node1" presStyleIdx="2" presStyleCnt="4">
        <dgm:presLayoutVars>
          <dgm:chMax val="0"/>
          <dgm:bulletEnabled val="1"/>
        </dgm:presLayoutVars>
      </dgm:prSet>
      <dgm:spPr/>
    </dgm:pt>
    <dgm:pt modelId="{AC861329-FD51-4DD5-A1E4-7CCDD26D0FF3}" type="pres">
      <dgm:prSet presAssocID="{5C8D38FF-B520-4B1B-B6C0-E7007023213F}" presName="spacer" presStyleCnt="0"/>
      <dgm:spPr/>
    </dgm:pt>
    <dgm:pt modelId="{F69C27F6-18CD-4BE9-95EE-6B4B59D781D4}" type="pres">
      <dgm:prSet presAssocID="{27DB7DEC-5D05-49B9-A5A2-03CA72146C31}" presName="parentText" presStyleLbl="node1" presStyleIdx="3" presStyleCnt="4">
        <dgm:presLayoutVars>
          <dgm:chMax val="0"/>
          <dgm:bulletEnabled val="1"/>
        </dgm:presLayoutVars>
      </dgm:prSet>
      <dgm:spPr/>
    </dgm:pt>
  </dgm:ptLst>
  <dgm:cxnLst>
    <dgm:cxn modelId="{2C0B1E01-DC1E-4906-ABB3-0B4F2625C062}" srcId="{151B520D-1535-4960-8D92-43EC072DA753}" destId="{DD538B00-2794-443A-B70E-239F6D2E55AF}" srcOrd="1" destOrd="0" parTransId="{BAAFF5C7-178F-4679-B37C-3F64ADEF898C}" sibTransId="{744BFB32-E744-4BFC-B5C5-475AE1C91CD9}"/>
    <dgm:cxn modelId="{A874F60A-2079-4713-AD81-C487547E84E1}" type="presOf" srcId="{51476D41-FD66-4053-A47A-BD9C29A76B42}" destId="{7287D61B-9136-4B8B-8F72-1936C98E0D19}" srcOrd="0" destOrd="2" presId="urn:microsoft.com/office/officeart/2005/8/layout/vList2"/>
    <dgm:cxn modelId="{CFDEFC1A-863F-4108-AED0-4BB323214175}" srcId="{F1A075A9-69BC-4E03-B0D9-E3C86C062A8E}" destId="{0A776F4B-DEBB-4BB0-9BED-66D3112FECEA}" srcOrd="2" destOrd="0" parTransId="{14939869-1A59-42DA-9ECA-23B07A9E5104}" sibTransId="{5C8D38FF-B520-4B1B-B6C0-E7007023213F}"/>
    <dgm:cxn modelId="{B7CF2027-FA0E-4F0A-A472-B2DE63A66A17}" srcId="{151B520D-1535-4960-8D92-43EC072DA753}" destId="{51476D41-FD66-4053-A47A-BD9C29A76B42}" srcOrd="2" destOrd="0" parTransId="{4255D4CD-070C-4211-BD9A-982EF0533A47}" sibTransId="{A6ED7EFB-CD87-4F7D-827A-D70F16EDAC4F}"/>
    <dgm:cxn modelId="{B1C3E42F-F231-4D10-872E-AC26748F971D}" srcId="{151B520D-1535-4960-8D92-43EC072DA753}" destId="{0D311E1D-1877-4FC5-AB6B-9BCA0B164C26}" srcOrd="4" destOrd="0" parTransId="{BE323704-8269-4A30-9961-6367EC07499C}" sibTransId="{A03086B0-6509-441B-8EA3-D38AA17C65E0}"/>
    <dgm:cxn modelId="{1DF42036-4BC3-4BF8-84B6-8A25280D1F64}" type="presOf" srcId="{9A9205FE-3295-4B42-966B-19F19798DE0E}" destId="{7287D61B-9136-4B8B-8F72-1936C98E0D19}" srcOrd="0" destOrd="3" presId="urn:microsoft.com/office/officeart/2005/8/layout/vList2"/>
    <dgm:cxn modelId="{09DF7E40-DC10-4BB7-AC4B-74390F26DF71}" type="presOf" srcId="{DD538B00-2794-443A-B70E-239F6D2E55AF}" destId="{7287D61B-9136-4B8B-8F72-1936C98E0D19}" srcOrd="0" destOrd="1" presId="urn:microsoft.com/office/officeart/2005/8/layout/vList2"/>
    <dgm:cxn modelId="{16F8BE61-4500-48DA-83D7-25D7CCF8277D}" srcId="{F1A075A9-69BC-4E03-B0D9-E3C86C062A8E}" destId="{27DB7DEC-5D05-49B9-A5A2-03CA72146C31}" srcOrd="3" destOrd="0" parTransId="{B664973B-7DF6-4CBE-BB14-8BF7C20604E0}" sibTransId="{7287F290-75D0-48A1-B160-E76B9B506735}"/>
    <dgm:cxn modelId="{85AA7870-A43B-468A-802D-156FFB5CC26A}" srcId="{151B520D-1535-4960-8D92-43EC072DA753}" destId="{5F1E3525-E022-4D37-8549-32512372974E}" srcOrd="5" destOrd="0" parTransId="{AD4B86D0-DFC5-4D3E-80D5-27063A7E5C0B}" sibTransId="{A2CF8216-49C5-4E93-ACE4-7F50CCD269E5}"/>
    <dgm:cxn modelId="{5F670172-2948-40B4-850B-9D797B30EE36}" srcId="{151B520D-1535-4960-8D92-43EC072DA753}" destId="{F270795E-562D-47AD-947F-6F148969ACA7}" srcOrd="0" destOrd="0" parTransId="{8DF5F33A-F850-448E-96DB-C63BAE21D835}" sibTransId="{C19258E9-FEC2-4DAB-9F1D-17B57CC4D593}"/>
    <dgm:cxn modelId="{55DABB75-BFF4-450D-89C2-37EF6CDE08EA}" type="presOf" srcId="{27DB7DEC-5D05-49B9-A5A2-03CA72146C31}" destId="{F69C27F6-18CD-4BE9-95EE-6B4B59D781D4}" srcOrd="0" destOrd="0" presId="urn:microsoft.com/office/officeart/2005/8/layout/vList2"/>
    <dgm:cxn modelId="{BD308156-526D-4AFF-ABF1-00FEFB9E6170}" type="presOf" srcId="{0D311E1D-1877-4FC5-AB6B-9BCA0B164C26}" destId="{7287D61B-9136-4B8B-8F72-1936C98E0D19}" srcOrd="0" destOrd="4" presId="urn:microsoft.com/office/officeart/2005/8/layout/vList2"/>
    <dgm:cxn modelId="{3214B58C-66B2-4BF1-8090-BCB044ECBCEF}" srcId="{F1A075A9-69BC-4E03-B0D9-E3C86C062A8E}" destId="{151B520D-1535-4960-8D92-43EC072DA753}" srcOrd="0" destOrd="0" parTransId="{164D3188-4427-421B-9B98-4F9DDF34F9AA}" sibTransId="{3158796A-4EAC-49E2-BE20-757297DBB5B0}"/>
    <dgm:cxn modelId="{7FD30398-2281-42B3-880F-E5EDB55AC3D8}" srcId="{151B520D-1535-4960-8D92-43EC072DA753}" destId="{9A9205FE-3295-4B42-966B-19F19798DE0E}" srcOrd="3" destOrd="0" parTransId="{A396EF40-6EA5-4766-A870-79CCD9E8CE6C}" sibTransId="{131B6253-539D-4542-BC8F-937AAB5E77B5}"/>
    <dgm:cxn modelId="{3B293698-BD9E-4FDB-B81D-13AE86D36B31}" type="presOf" srcId="{F270795E-562D-47AD-947F-6F148969ACA7}" destId="{7287D61B-9136-4B8B-8F72-1936C98E0D19}" srcOrd="0" destOrd="0" presId="urn:microsoft.com/office/officeart/2005/8/layout/vList2"/>
    <dgm:cxn modelId="{30331C9B-2510-4807-A636-52F0B0B9206D}" type="presOf" srcId="{F1A075A9-69BC-4E03-B0D9-E3C86C062A8E}" destId="{7E5A6853-0E04-40E7-A9A5-D0F366597CB0}" srcOrd="0" destOrd="0" presId="urn:microsoft.com/office/officeart/2005/8/layout/vList2"/>
    <dgm:cxn modelId="{0DAB30B1-AF4C-41A0-A214-37E9E13C4536}" srcId="{F1A075A9-69BC-4E03-B0D9-E3C86C062A8E}" destId="{CF81CB23-9F0F-4409-9B4D-805B580A36AE}" srcOrd="1" destOrd="0" parTransId="{398D3D50-CFA3-4681-BA2C-E3107BD8AA2B}" sibTransId="{9DA7B875-5BD6-40D1-ADCD-8A2014C333E3}"/>
    <dgm:cxn modelId="{AAB51AD3-B3E1-487E-A569-559DA8B2D6DA}" type="presOf" srcId="{0A776F4B-DEBB-4BB0-9BED-66D3112FECEA}" destId="{6EDA08AD-7B93-477B-867C-AEB3563D3C2E}" srcOrd="0" destOrd="0" presId="urn:microsoft.com/office/officeart/2005/8/layout/vList2"/>
    <dgm:cxn modelId="{B1F4CDD4-1920-4C1C-9121-BB5693F29D70}" type="presOf" srcId="{151B520D-1535-4960-8D92-43EC072DA753}" destId="{7AA0490B-543C-468F-9599-4431359B7F15}" srcOrd="0" destOrd="0" presId="urn:microsoft.com/office/officeart/2005/8/layout/vList2"/>
    <dgm:cxn modelId="{17932DFA-0DEA-417D-99ED-CC0D981801A0}" type="presOf" srcId="{CF81CB23-9F0F-4409-9B4D-805B580A36AE}" destId="{FA3B2E70-BFF4-4E4D-BE27-2E1E0BE9CA02}" srcOrd="0" destOrd="0" presId="urn:microsoft.com/office/officeart/2005/8/layout/vList2"/>
    <dgm:cxn modelId="{A38C01FE-F86F-4EDA-B52B-66960CB79969}" type="presOf" srcId="{5F1E3525-E022-4D37-8549-32512372974E}" destId="{7287D61B-9136-4B8B-8F72-1936C98E0D19}" srcOrd="0" destOrd="5" presId="urn:microsoft.com/office/officeart/2005/8/layout/vList2"/>
    <dgm:cxn modelId="{957FD34A-4566-4462-8E4E-5FA638AC9251}" type="presParOf" srcId="{7E5A6853-0E04-40E7-A9A5-D0F366597CB0}" destId="{7AA0490B-543C-468F-9599-4431359B7F15}" srcOrd="0" destOrd="0" presId="urn:microsoft.com/office/officeart/2005/8/layout/vList2"/>
    <dgm:cxn modelId="{88259BA6-67AA-455D-B245-D2B4D1EEF0DB}" type="presParOf" srcId="{7E5A6853-0E04-40E7-A9A5-D0F366597CB0}" destId="{7287D61B-9136-4B8B-8F72-1936C98E0D19}" srcOrd="1" destOrd="0" presId="urn:microsoft.com/office/officeart/2005/8/layout/vList2"/>
    <dgm:cxn modelId="{CA4D0225-FA34-4E06-A44E-EFE0421885B2}" type="presParOf" srcId="{7E5A6853-0E04-40E7-A9A5-D0F366597CB0}" destId="{FA3B2E70-BFF4-4E4D-BE27-2E1E0BE9CA02}" srcOrd="2" destOrd="0" presId="urn:microsoft.com/office/officeart/2005/8/layout/vList2"/>
    <dgm:cxn modelId="{EB6D5B84-25AF-46AB-B852-8C7563C49CA4}" type="presParOf" srcId="{7E5A6853-0E04-40E7-A9A5-D0F366597CB0}" destId="{30AD1B8C-9D84-429B-A1DF-040D6792B694}" srcOrd="3" destOrd="0" presId="urn:microsoft.com/office/officeart/2005/8/layout/vList2"/>
    <dgm:cxn modelId="{4BE4ACCA-8D63-477D-BA52-3896768B9FC6}" type="presParOf" srcId="{7E5A6853-0E04-40E7-A9A5-D0F366597CB0}" destId="{6EDA08AD-7B93-477B-867C-AEB3563D3C2E}" srcOrd="4" destOrd="0" presId="urn:microsoft.com/office/officeart/2005/8/layout/vList2"/>
    <dgm:cxn modelId="{C25C3BA4-D238-4677-87C7-AD7EED7350B7}" type="presParOf" srcId="{7E5A6853-0E04-40E7-A9A5-D0F366597CB0}" destId="{AC861329-FD51-4DD5-A1E4-7CCDD26D0FF3}" srcOrd="5" destOrd="0" presId="urn:microsoft.com/office/officeart/2005/8/layout/vList2"/>
    <dgm:cxn modelId="{357DF7E6-9F93-4BCB-A81E-101221444374}" type="presParOf" srcId="{7E5A6853-0E04-40E7-A9A5-D0F366597CB0}" destId="{F69C27F6-18CD-4BE9-95EE-6B4B59D781D4}"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C384DF5-04C8-4D02-BD54-94516B62E3A7}"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F79B4D6B-FE21-489A-AB53-A584A784C13D}">
      <dgm:prSet/>
      <dgm:spPr/>
      <dgm:t>
        <a:bodyPr/>
        <a:lstStyle/>
        <a:p>
          <a:r>
            <a:rPr lang="pl-PL"/>
            <a:t>Transgraniczne zabezpieczenie dowodów i mienia (zabezpieczenie grożącego przepadku) – wystąpienie do państwa UE i wykonanie wniosku innego państwa UE </a:t>
          </a:r>
          <a:endParaRPr lang="en-US"/>
        </a:p>
      </dgm:t>
    </dgm:pt>
    <dgm:pt modelId="{63DDCA88-10AB-4852-B4CA-2959CE66F793}" type="parTrans" cxnId="{45DFCF1C-294E-4124-AC5E-21A03ADDCD10}">
      <dgm:prSet/>
      <dgm:spPr/>
      <dgm:t>
        <a:bodyPr/>
        <a:lstStyle/>
        <a:p>
          <a:endParaRPr lang="en-US"/>
        </a:p>
      </dgm:t>
    </dgm:pt>
    <dgm:pt modelId="{BBFF8C5B-27B8-4289-858F-A53A293913A6}" type="sibTrans" cxnId="{45DFCF1C-294E-4124-AC5E-21A03ADDCD10}">
      <dgm:prSet/>
      <dgm:spPr/>
      <dgm:t>
        <a:bodyPr/>
        <a:lstStyle/>
        <a:p>
          <a:endParaRPr lang="en-US"/>
        </a:p>
      </dgm:t>
    </dgm:pt>
    <dgm:pt modelId="{36AECEA4-7DB3-4F26-A31A-25CF4F5380B0}">
      <dgm:prSet/>
      <dgm:spPr/>
      <dgm:t>
        <a:bodyPr/>
        <a:lstStyle/>
        <a:p>
          <a:r>
            <a:rPr lang="pl-PL"/>
            <a:t>Transgraniczne gromadzenie dowodów – europejski nakaz dochodzeniowy (wystąpienie do państwa UE o wykonanie czynności dochodzeniowej i wykonanie czynności dochodzeniowej na wniosek innego państwa  </a:t>
          </a:r>
          <a:endParaRPr lang="en-US"/>
        </a:p>
      </dgm:t>
    </dgm:pt>
    <dgm:pt modelId="{B75B5A1F-04A5-4A15-BFEF-14FBD20BF2FF}" type="parTrans" cxnId="{DA8FA8E6-8C20-482B-A1B9-995D9088D31C}">
      <dgm:prSet/>
      <dgm:spPr/>
      <dgm:t>
        <a:bodyPr/>
        <a:lstStyle/>
        <a:p>
          <a:endParaRPr lang="en-US"/>
        </a:p>
      </dgm:t>
    </dgm:pt>
    <dgm:pt modelId="{EE512D5C-DA49-41A0-9F48-C01365AFE61B}" type="sibTrans" cxnId="{DA8FA8E6-8C20-482B-A1B9-995D9088D31C}">
      <dgm:prSet/>
      <dgm:spPr/>
      <dgm:t>
        <a:bodyPr/>
        <a:lstStyle/>
        <a:p>
          <a:endParaRPr lang="en-US"/>
        </a:p>
      </dgm:t>
    </dgm:pt>
    <dgm:pt modelId="{CCCA4970-0FA4-41B0-98FB-70B4D320BFE2}">
      <dgm:prSet/>
      <dgm:spPr/>
      <dgm:t>
        <a:bodyPr/>
        <a:lstStyle/>
        <a:p>
          <a:r>
            <a:rPr lang="pl-PL"/>
            <a:t>Europejski nakaz aresztowania </a:t>
          </a:r>
          <a:endParaRPr lang="en-US"/>
        </a:p>
      </dgm:t>
    </dgm:pt>
    <dgm:pt modelId="{10BA4405-6A17-4937-B5FB-20ECC0459677}" type="parTrans" cxnId="{0AFC2200-384B-48AE-A830-08B00B887ECB}">
      <dgm:prSet/>
      <dgm:spPr/>
      <dgm:t>
        <a:bodyPr/>
        <a:lstStyle/>
        <a:p>
          <a:endParaRPr lang="en-US"/>
        </a:p>
      </dgm:t>
    </dgm:pt>
    <dgm:pt modelId="{8523D512-CD4E-4B87-AE46-ED628C4A48DF}" type="sibTrans" cxnId="{0AFC2200-384B-48AE-A830-08B00B887ECB}">
      <dgm:prSet/>
      <dgm:spPr/>
      <dgm:t>
        <a:bodyPr/>
        <a:lstStyle/>
        <a:p>
          <a:endParaRPr lang="en-US"/>
        </a:p>
      </dgm:t>
    </dgm:pt>
    <dgm:pt modelId="{FFEE5EB8-42BA-4581-A767-218BDAF79455}">
      <dgm:prSet/>
      <dgm:spPr/>
      <dgm:t>
        <a:bodyPr/>
        <a:lstStyle/>
        <a:p>
          <a:r>
            <a:rPr lang="pl-PL"/>
            <a:t>Wykonanie kar, środków karnych, przepadku orzeczonych w innym kraju UE</a:t>
          </a:r>
          <a:endParaRPr lang="en-US"/>
        </a:p>
      </dgm:t>
    </dgm:pt>
    <dgm:pt modelId="{B20749C5-42ED-41C0-9DD0-9CD6BC860654}" type="parTrans" cxnId="{0B030111-2909-43C8-9C7D-79305C55260D}">
      <dgm:prSet/>
      <dgm:spPr/>
      <dgm:t>
        <a:bodyPr/>
        <a:lstStyle/>
        <a:p>
          <a:endParaRPr lang="en-US"/>
        </a:p>
      </dgm:t>
    </dgm:pt>
    <dgm:pt modelId="{A0D6445B-A16D-4587-8D91-B8F440BBF1A5}" type="sibTrans" cxnId="{0B030111-2909-43C8-9C7D-79305C55260D}">
      <dgm:prSet/>
      <dgm:spPr/>
      <dgm:t>
        <a:bodyPr/>
        <a:lstStyle/>
        <a:p>
          <a:endParaRPr lang="en-US"/>
        </a:p>
      </dgm:t>
    </dgm:pt>
    <dgm:pt modelId="{49A8E8BD-9762-4F90-B88E-1A47B4BBC767}">
      <dgm:prSet/>
      <dgm:spPr/>
      <dgm:t>
        <a:bodyPr/>
        <a:lstStyle/>
        <a:p>
          <a:r>
            <a:rPr lang="pl-PL"/>
            <a:t>Europejski nakaz ochrony </a:t>
          </a:r>
          <a:endParaRPr lang="en-US"/>
        </a:p>
      </dgm:t>
    </dgm:pt>
    <dgm:pt modelId="{D33420F9-42AD-4916-9681-D0ED0C5E12EE}" type="parTrans" cxnId="{7AA4472A-AA2F-4FF1-A545-DF4EA3A79F1A}">
      <dgm:prSet/>
      <dgm:spPr/>
      <dgm:t>
        <a:bodyPr/>
        <a:lstStyle/>
        <a:p>
          <a:endParaRPr lang="en-US"/>
        </a:p>
      </dgm:t>
    </dgm:pt>
    <dgm:pt modelId="{682C3276-6029-45F7-86EB-8D0305AF9843}" type="sibTrans" cxnId="{7AA4472A-AA2F-4FF1-A545-DF4EA3A79F1A}">
      <dgm:prSet/>
      <dgm:spPr/>
      <dgm:t>
        <a:bodyPr/>
        <a:lstStyle/>
        <a:p>
          <a:endParaRPr lang="en-US"/>
        </a:p>
      </dgm:t>
    </dgm:pt>
    <dgm:pt modelId="{BADF4212-7E91-4C17-A6D0-136215056E24}" type="pres">
      <dgm:prSet presAssocID="{4C384DF5-04C8-4D02-BD54-94516B62E3A7}" presName="vert0" presStyleCnt="0">
        <dgm:presLayoutVars>
          <dgm:dir/>
          <dgm:animOne val="branch"/>
          <dgm:animLvl val="lvl"/>
        </dgm:presLayoutVars>
      </dgm:prSet>
      <dgm:spPr/>
    </dgm:pt>
    <dgm:pt modelId="{5525F0BA-9AC9-4E74-B08A-31CE51CCC825}" type="pres">
      <dgm:prSet presAssocID="{F79B4D6B-FE21-489A-AB53-A584A784C13D}" presName="thickLine" presStyleLbl="alignNode1" presStyleIdx="0" presStyleCnt="5"/>
      <dgm:spPr/>
    </dgm:pt>
    <dgm:pt modelId="{B643F0A7-EA85-4693-B531-2450773F9A1E}" type="pres">
      <dgm:prSet presAssocID="{F79B4D6B-FE21-489A-AB53-A584A784C13D}" presName="horz1" presStyleCnt="0"/>
      <dgm:spPr/>
    </dgm:pt>
    <dgm:pt modelId="{8BD1B3AB-7934-4424-A9DD-E277561863B2}" type="pres">
      <dgm:prSet presAssocID="{F79B4D6B-FE21-489A-AB53-A584A784C13D}" presName="tx1" presStyleLbl="revTx" presStyleIdx="0" presStyleCnt="5"/>
      <dgm:spPr/>
    </dgm:pt>
    <dgm:pt modelId="{EED3E140-5FE3-4B47-A679-9C6564EDD95F}" type="pres">
      <dgm:prSet presAssocID="{F79B4D6B-FE21-489A-AB53-A584A784C13D}" presName="vert1" presStyleCnt="0"/>
      <dgm:spPr/>
    </dgm:pt>
    <dgm:pt modelId="{5D3847B0-D74A-4A0D-A266-6BF734069866}" type="pres">
      <dgm:prSet presAssocID="{36AECEA4-7DB3-4F26-A31A-25CF4F5380B0}" presName="thickLine" presStyleLbl="alignNode1" presStyleIdx="1" presStyleCnt="5"/>
      <dgm:spPr/>
    </dgm:pt>
    <dgm:pt modelId="{F264D5B4-9DB1-4E01-BC98-362E1DBEE234}" type="pres">
      <dgm:prSet presAssocID="{36AECEA4-7DB3-4F26-A31A-25CF4F5380B0}" presName="horz1" presStyleCnt="0"/>
      <dgm:spPr/>
    </dgm:pt>
    <dgm:pt modelId="{7286268E-B629-4246-BEC6-1106824B2D3D}" type="pres">
      <dgm:prSet presAssocID="{36AECEA4-7DB3-4F26-A31A-25CF4F5380B0}" presName="tx1" presStyleLbl="revTx" presStyleIdx="1" presStyleCnt="5"/>
      <dgm:spPr/>
    </dgm:pt>
    <dgm:pt modelId="{44ED68FE-0566-4156-8A27-A79E920CAB6F}" type="pres">
      <dgm:prSet presAssocID="{36AECEA4-7DB3-4F26-A31A-25CF4F5380B0}" presName="vert1" presStyleCnt="0"/>
      <dgm:spPr/>
    </dgm:pt>
    <dgm:pt modelId="{1C32F95F-75A4-484D-AB69-85462704322E}" type="pres">
      <dgm:prSet presAssocID="{CCCA4970-0FA4-41B0-98FB-70B4D320BFE2}" presName="thickLine" presStyleLbl="alignNode1" presStyleIdx="2" presStyleCnt="5"/>
      <dgm:spPr/>
    </dgm:pt>
    <dgm:pt modelId="{285EFC56-97F1-4B63-988E-1F6D9439F64F}" type="pres">
      <dgm:prSet presAssocID="{CCCA4970-0FA4-41B0-98FB-70B4D320BFE2}" presName="horz1" presStyleCnt="0"/>
      <dgm:spPr/>
    </dgm:pt>
    <dgm:pt modelId="{F9417550-73CE-43C5-8752-AFC0D6229370}" type="pres">
      <dgm:prSet presAssocID="{CCCA4970-0FA4-41B0-98FB-70B4D320BFE2}" presName="tx1" presStyleLbl="revTx" presStyleIdx="2" presStyleCnt="5"/>
      <dgm:spPr/>
    </dgm:pt>
    <dgm:pt modelId="{4795392C-EB99-4EC0-9ACD-C50F277E2BA5}" type="pres">
      <dgm:prSet presAssocID="{CCCA4970-0FA4-41B0-98FB-70B4D320BFE2}" presName="vert1" presStyleCnt="0"/>
      <dgm:spPr/>
    </dgm:pt>
    <dgm:pt modelId="{C961FA25-F88F-458A-ABA4-326B76E01AF5}" type="pres">
      <dgm:prSet presAssocID="{FFEE5EB8-42BA-4581-A767-218BDAF79455}" presName="thickLine" presStyleLbl="alignNode1" presStyleIdx="3" presStyleCnt="5"/>
      <dgm:spPr/>
    </dgm:pt>
    <dgm:pt modelId="{1D7C2346-7A66-44F5-AC0B-F5AF2C43A9A3}" type="pres">
      <dgm:prSet presAssocID="{FFEE5EB8-42BA-4581-A767-218BDAF79455}" presName="horz1" presStyleCnt="0"/>
      <dgm:spPr/>
    </dgm:pt>
    <dgm:pt modelId="{1BB2EFAB-CAAD-4D8D-8272-AB6E40C01A3C}" type="pres">
      <dgm:prSet presAssocID="{FFEE5EB8-42BA-4581-A767-218BDAF79455}" presName="tx1" presStyleLbl="revTx" presStyleIdx="3" presStyleCnt="5"/>
      <dgm:spPr/>
    </dgm:pt>
    <dgm:pt modelId="{6308DE0A-CB83-4B27-A405-1D0BFD329519}" type="pres">
      <dgm:prSet presAssocID="{FFEE5EB8-42BA-4581-A767-218BDAF79455}" presName="vert1" presStyleCnt="0"/>
      <dgm:spPr/>
    </dgm:pt>
    <dgm:pt modelId="{D349C20D-5FB7-465E-8800-BCD56DCD658D}" type="pres">
      <dgm:prSet presAssocID="{49A8E8BD-9762-4F90-B88E-1A47B4BBC767}" presName="thickLine" presStyleLbl="alignNode1" presStyleIdx="4" presStyleCnt="5"/>
      <dgm:spPr/>
    </dgm:pt>
    <dgm:pt modelId="{899F8FA9-9B67-424F-A14C-AA50004D60F7}" type="pres">
      <dgm:prSet presAssocID="{49A8E8BD-9762-4F90-B88E-1A47B4BBC767}" presName="horz1" presStyleCnt="0"/>
      <dgm:spPr/>
    </dgm:pt>
    <dgm:pt modelId="{AF0932EF-6239-4D00-849D-C6A5F7078D49}" type="pres">
      <dgm:prSet presAssocID="{49A8E8BD-9762-4F90-B88E-1A47B4BBC767}" presName="tx1" presStyleLbl="revTx" presStyleIdx="4" presStyleCnt="5"/>
      <dgm:spPr/>
    </dgm:pt>
    <dgm:pt modelId="{0BD4CB3B-B99F-4F79-A551-21C9162AB2A7}" type="pres">
      <dgm:prSet presAssocID="{49A8E8BD-9762-4F90-B88E-1A47B4BBC767}" presName="vert1" presStyleCnt="0"/>
      <dgm:spPr/>
    </dgm:pt>
  </dgm:ptLst>
  <dgm:cxnLst>
    <dgm:cxn modelId="{0AFC2200-384B-48AE-A830-08B00B887ECB}" srcId="{4C384DF5-04C8-4D02-BD54-94516B62E3A7}" destId="{CCCA4970-0FA4-41B0-98FB-70B4D320BFE2}" srcOrd="2" destOrd="0" parTransId="{10BA4405-6A17-4937-B5FB-20ECC0459677}" sibTransId="{8523D512-CD4E-4B87-AE46-ED628C4A48DF}"/>
    <dgm:cxn modelId="{0B030111-2909-43C8-9C7D-79305C55260D}" srcId="{4C384DF5-04C8-4D02-BD54-94516B62E3A7}" destId="{FFEE5EB8-42BA-4581-A767-218BDAF79455}" srcOrd="3" destOrd="0" parTransId="{B20749C5-42ED-41C0-9DD0-9CD6BC860654}" sibTransId="{A0D6445B-A16D-4587-8D91-B8F440BBF1A5}"/>
    <dgm:cxn modelId="{45DFCF1C-294E-4124-AC5E-21A03ADDCD10}" srcId="{4C384DF5-04C8-4D02-BD54-94516B62E3A7}" destId="{F79B4D6B-FE21-489A-AB53-A584A784C13D}" srcOrd="0" destOrd="0" parTransId="{63DDCA88-10AB-4852-B4CA-2959CE66F793}" sibTransId="{BBFF8C5B-27B8-4289-858F-A53A293913A6}"/>
    <dgm:cxn modelId="{7AA4472A-AA2F-4FF1-A545-DF4EA3A79F1A}" srcId="{4C384DF5-04C8-4D02-BD54-94516B62E3A7}" destId="{49A8E8BD-9762-4F90-B88E-1A47B4BBC767}" srcOrd="4" destOrd="0" parTransId="{D33420F9-42AD-4916-9681-D0ED0C5E12EE}" sibTransId="{682C3276-6029-45F7-86EB-8D0305AF9843}"/>
    <dgm:cxn modelId="{323A0C73-08D2-4185-B021-B64C18EC060C}" type="presOf" srcId="{4C384DF5-04C8-4D02-BD54-94516B62E3A7}" destId="{BADF4212-7E91-4C17-A6D0-136215056E24}" srcOrd="0" destOrd="0" presId="urn:microsoft.com/office/officeart/2008/layout/LinedList"/>
    <dgm:cxn modelId="{6B4DAA95-7707-4CEB-9101-F19D68CB34CF}" type="presOf" srcId="{49A8E8BD-9762-4F90-B88E-1A47B4BBC767}" destId="{AF0932EF-6239-4D00-849D-C6A5F7078D49}" srcOrd="0" destOrd="0" presId="urn:microsoft.com/office/officeart/2008/layout/LinedList"/>
    <dgm:cxn modelId="{1698F0A4-B28F-4BA8-8BE4-D7DB679FBF97}" type="presOf" srcId="{36AECEA4-7DB3-4F26-A31A-25CF4F5380B0}" destId="{7286268E-B629-4246-BEC6-1106824B2D3D}" srcOrd="0" destOrd="0" presId="urn:microsoft.com/office/officeart/2008/layout/LinedList"/>
    <dgm:cxn modelId="{54DACDBB-BF6F-4371-A721-7FE87051E83C}" type="presOf" srcId="{F79B4D6B-FE21-489A-AB53-A584A784C13D}" destId="{8BD1B3AB-7934-4424-A9DD-E277561863B2}" srcOrd="0" destOrd="0" presId="urn:microsoft.com/office/officeart/2008/layout/LinedList"/>
    <dgm:cxn modelId="{062160D4-AFDE-42F2-8BE3-A5593F4EB6C6}" type="presOf" srcId="{CCCA4970-0FA4-41B0-98FB-70B4D320BFE2}" destId="{F9417550-73CE-43C5-8752-AFC0D6229370}" srcOrd="0" destOrd="0" presId="urn:microsoft.com/office/officeart/2008/layout/LinedList"/>
    <dgm:cxn modelId="{731488DB-909A-45A8-8637-A3AFB8A20E98}" type="presOf" srcId="{FFEE5EB8-42BA-4581-A767-218BDAF79455}" destId="{1BB2EFAB-CAAD-4D8D-8272-AB6E40C01A3C}" srcOrd="0" destOrd="0" presId="urn:microsoft.com/office/officeart/2008/layout/LinedList"/>
    <dgm:cxn modelId="{DA8FA8E6-8C20-482B-A1B9-995D9088D31C}" srcId="{4C384DF5-04C8-4D02-BD54-94516B62E3A7}" destId="{36AECEA4-7DB3-4F26-A31A-25CF4F5380B0}" srcOrd="1" destOrd="0" parTransId="{B75B5A1F-04A5-4A15-BFEF-14FBD20BF2FF}" sibTransId="{EE512D5C-DA49-41A0-9F48-C01365AFE61B}"/>
    <dgm:cxn modelId="{79EDC928-E91C-4493-89D8-105DB91E9331}" type="presParOf" srcId="{BADF4212-7E91-4C17-A6D0-136215056E24}" destId="{5525F0BA-9AC9-4E74-B08A-31CE51CCC825}" srcOrd="0" destOrd="0" presId="urn:microsoft.com/office/officeart/2008/layout/LinedList"/>
    <dgm:cxn modelId="{3B4EE18E-036E-467E-864C-CAA95CB90BDD}" type="presParOf" srcId="{BADF4212-7E91-4C17-A6D0-136215056E24}" destId="{B643F0A7-EA85-4693-B531-2450773F9A1E}" srcOrd="1" destOrd="0" presId="urn:microsoft.com/office/officeart/2008/layout/LinedList"/>
    <dgm:cxn modelId="{3FB42DA1-B374-46B6-B776-BE0A7802E3AC}" type="presParOf" srcId="{B643F0A7-EA85-4693-B531-2450773F9A1E}" destId="{8BD1B3AB-7934-4424-A9DD-E277561863B2}" srcOrd="0" destOrd="0" presId="urn:microsoft.com/office/officeart/2008/layout/LinedList"/>
    <dgm:cxn modelId="{35C7A6CB-DE1D-4E4E-A270-0A8970DFDF39}" type="presParOf" srcId="{B643F0A7-EA85-4693-B531-2450773F9A1E}" destId="{EED3E140-5FE3-4B47-A679-9C6564EDD95F}" srcOrd="1" destOrd="0" presId="urn:microsoft.com/office/officeart/2008/layout/LinedList"/>
    <dgm:cxn modelId="{7975F853-DAE9-42ED-A80F-AAA55298B514}" type="presParOf" srcId="{BADF4212-7E91-4C17-A6D0-136215056E24}" destId="{5D3847B0-D74A-4A0D-A266-6BF734069866}" srcOrd="2" destOrd="0" presId="urn:microsoft.com/office/officeart/2008/layout/LinedList"/>
    <dgm:cxn modelId="{CB48C4F5-6034-4EC1-901A-4FAC4F0863AD}" type="presParOf" srcId="{BADF4212-7E91-4C17-A6D0-136215056E24}" destId="{F264D5B4-9DB1-4E01-BC98-362E1DBEE234}" srcOrd="3" destOrd="0" presId="urn:microsoft.com/office/officeart/2008/layout/LinedList"/>
    <dgm:cxn modelId="{3AB6775B-9CD1-4F9C-B405-1E419AB9C88D}" type="presParOf" srcId="{F264D5B4-9DB1-4E01-BC98-362E1DBEE234}" destId="{7286268E-B629-4246-BEC6-1106824B2D3D}" srcOrd="0" destOrd="0" presId="urn:microsoft.com/office/officeart/2008/layout/LinedList"/>
    <dgm:cxn modelId="{25BA4250-3E00-4511-888F-1200B25DBEF6}" type="presParOf" srcId="{F264D5B4-9DB1-4E01-BC98-362E1DBEE234}" destId="{44ED68FE-0566-4156-8A27-A79E920CAB6F}" srcOrd="1" destOrd="0" presId="urn:microsoft.com/office/officeart/2008/layout/LinedList"/>
    <dgm:cxn modelId="{93A0FEE0-9E32-4D48-A2DE-D17F15834B19}" type="presParOf" srcId="{BADF4212-7E91-4C17-A6D0-136215056E24}" destId="{1C32F95F-75A4-484D-AB69-85462704322E}" srcOrd="4" destOrd="0" presId="urn:microsoft.com/office/officeart/2008/layout/LinedList"/>
    <dgm:cxn modelId="{AD6B5224-1693-4980-81E8-1ACEC5AC5178}" type="presParOf" srcId="{BADF4212-7E91-4C17-A6D0-136215056E24}" destId="{285EFC56-97F1-4B63-988E-1F6D9439F64F}" srcOrd="5" destOrd="0" presId="urn:microsoft.com/office/officeart/2008/layout/LinedList"/>
    <dgm:cxn modelId="{731E58A2-13D6-49E6-A6F2-FEBA4826CC76}" type="presParOf" srcId="{285EFC56-97F1-4B63-988E-1F6D9439F64F}" destId="{F9417550-73CE-43C5-8752-AFC0D6229370}" srcOrd="0" destOrd="0" presId="urn:microsoft.com/office/officeart/2008/layout/LinedList"/>
    <dgm:cxn modelId="{1C4BC8E0-2792-4BCC-BD29-C5C34ECEE529}" type="presParOf" srcId="{285EFC56-97F1-4B63-988E-1F6D9439F64F}" destId="{4795392C-EB99-4EC0-9ACD-C50F277E2BA5}" srcOrd="1" destOrd="0" presId="urn:microsoft.com/office/officeart/2008/layout/LinedList"/>
    <dgm:cxn modelId="{03DBEE5C-532A-4079-91DA-97601957119D}" type="presParOf" srcId="{BADF4212-7E91-4C17-A6D0-136215056E24}" destId="{C961FA25-F88F-458A-ABA4-326B76E01AF5}" srcOrd="6" destOrd="0" presId="urn:microsoft.com/office/officeart/2008/layout/LinedList"/>
    <dgm:cxn modelId="{F05225BC-61F2-4996-BB34-21B316CE6E89}" type="presParOf" srcId="{BADF4212-7E91-4C17-A6D0-136215056E24}" destId="{1D7C2346-7A66-44F5-AC0B-F5AF2C43A9A3}" srcOrd="7" destOrd="0" presId="urn:microsoft.com/office/officeart/2008/layout/LinedList"/>
    <dgm:cxn modelId="{4F89EFDD-F96F-49C6-A556-4A859D03E7C7}" type="presParOf" srcId="{1D7C2346-7A66-44F5-AC0B-F5AF2C43A9A3}" destId="{1BB2EFAB-CAAD-4D8D-8272-AB6E40C01A3C}" srcOrd="0" destOrd="0" presId="urn:microsoft.com/office/officeart/2008/layout/LinedList"/>
    <dgm:cxn modelId="{15842ADB-47C9-4D47-B379-9AD0CC1E12FD}" type="presParOf" srcId="{1D7C2346-7A66-44F5-AC0B-F5AF2C43A9A3}" destId="{6308DE0A-CB83-4B27-A405-1D0BFD329519}" srcOrd="1" destOrd="0" presId="urn:microsoft.com/office/officeart/2008/layout/LinedList"/>
    <dgm:cxn modelId="{1B3DE988-E509-43AC-AC72-E1CC911049F2}" type="presParOf" srcId="{BADF4212-7E91-4C17-A6D0-136215056E24}" destId="{D349C20D-5FB7-465E-8800-BCD56DCD658D}" srcOrd="8" destOrd="0" presId="urn:microsoft.com/office/officeart/2008/layout/LinedList"/>
    <dgm:cxn modelId="{D37AFA1B-4C83-4CBD-817F-ED88C6BB38F2}" type="presParOf" srcId="{BADF4212-7E91-4C17-A6D0-136215056E24}" destId="{899F8FA9-9B67-424F-A14C-AA50004D60F7}" srcOrd="9" destOrd="0" presId="urn:microsoft.com/office/officeart/2008/layout/LinedList"/>
    <dgm:cxn modelId="{04CA4EAA-983E-4E41-86F7-10F5BDAF4998}" type="presParOf" srcId="{899F8FA9-9B67-424F-A14C-AA50004D60F7}" destId="{AF0932EF-6239-4D00-849D-C6A5F7078D49}" srcOrd="0" destOrd="0" presId="urn:microsoft.com/office/officeart/2008/layout/LinedList"/>
    <dgm:cxn modelId="{EA1F5FB3-4576-4928-A1C9-A8402CF2F484}" type="presParOf" srcId="{899F8FA9-9B67-424F-A14C-AA50004D60F7}" destId="{0BD4CB3B-B99F-4F79-A551-21C9162AB2A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CAECEF6-F390-4388-B5AF-9D4F8D77F98D}"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pt>
    <dgm:pt modelId="{E05A1330-19BE-47D1-8ED6-6FBA53F94E3F}">
      <dgm:prSet phldrT="[Tekst]"/>
      <dgm:spPr/>
      <dgm:t>
        <a:bodyPr/>
        <a:lstStyle/>
        <a:p>
          <a:pPr>
            <a:lnSpc>
              <a:spcPct val="100000"/>
            </a:lnSpc>
          </a:pPr>
          <a:r>
            <a:rPr lang="pl-PL" dirty="0"/>
            <a:t>Gromadzenie dowodów </a:t>
          </a:r>
        </a:p>
      </dgm:t>
    </dgm:pt>
    <dgm:pt modelId="{5C2C0C3B-A100-4C9A-9FFA-B801DC1CBB36}" type="parTrans" cxnId="{AF80A951-1C87-46DB-81B2-FCA04C365BFF}">
      <dgm:prSet/>
      <dgm:spPr/>
      <dgm:t>
        <a:bodyPr/>
        <a:lstStyle/>
        <a:p>
          <a:endParaRPr lang="pl-PL"/>
        </a:p>
      </dgm:t>
    </dgm:pt>
    <dgm:pt modelId="{CC66B4D2-F470-44BC-A5C5-8B645B5D4873}" type="sibTrans" cxnId="{AF80A951-1C87-46DB-81B2-FCA04C365BFF}">
      <dgm:prSet/>
      <dgm:spPr/>
      <dgm:t>
        <a:bodyPr/>
        <a:lstStyle/>
        <a:p>
          <a:endParaRPr lang="pl-PL"/>
        </a:p>
      </dgm:t>
    </dgm:pt>
    <dgm:pt modelId="{128E014A-E1FC-4C86-81E5-B9FDAC65B2A5}">
      <dgm:prSet phldrT="[Tekst]"/>
      <dgm:spPr/>
      <dgm:t>
        <a:bodyPr/>
        <a:lstStyle/>
        <a:p>
          <a:pPr>
            <a:lnSpc>
              <a:spcPct val="100000"/>
            </a:lnSpc>
          </a:pPr>
          <a:r>
            <a:rPr lang="pl-PL" dirty="0"/>
            <a:t>Ekstradycja (ENA)</a:t>
          </a:r>
        </a:p>
      </dgm:t>
    </dgm:pt>
    <dgm:pt modelId="{CFAF273A-E781-42E5-B32A-E8A927959854}" type="parTrans" cxnId="{DAF43980-452D-4F3B-BBA2-749C7EFC6420}">
      <dgm:prSet/>
      <dgm:spPr/>
      <dgm:t>
        <a:bodyPr/>
        <a:lstStyle/>
        <a:p>
          <a:endParaRPr lang="pl-PL"/>
        </a:p>
      </dgm:t>
    </dgm:pt>
    <dgm:pt modelId="{1715E0C1-27CB-4985-9FC5-C3DB254F3C57}" type="sibTrans" cxnId="{DAF43980-452D-4F3B-BBA2-749C7EFC6420}">
      <dgm:prSet/>
      <dgm:spPr/>
      <dgm:t>
        <a:bodyPr/>
        <a:lstStyle/>
        <a:p>
          <a:endParaRPr lang="pl-PL"/>
        </a:p>
      </dgm:t>
    </dgm:pt>
    <dgm:pt modelId="{946F9620-737A-4CDB-B837-4229FBFB06EC}">
      <dgm:prSet phldrT="[Tekst]"/>
      <dgm:spPr/>
      <dgm:t>
        <a:bodyPr/>
        <a:lstStyle/>
        <a:p>
          <a:pPr>
            <a:lnSpc>
              <a:spcPct val="100000"/>
            </a:lnSpc>
          </a:pPr>
          <a:r>
            <a:rPr lang="pl-PL" dirty="0"/>
            <a:t>Przejęcie i przekazanie ścigania karnego </a:t>
          </a:r>
        </a:p>
      </dgm:t>
    </dgm:pt>
    <dgm:pt modelId="{472669EA-5595-40F3-8DD5-E0D597681C1B}" type="parTrans" cxnId="{22B26258-1710-4843-88EE-AE5735D8BF62}">
      <dgm:prSet/>
      <dgm:spPr/>
      <dgm:t>
        <a:bodyPr/>
        <a:lstStyle/>
        <a:p>
          <a:endParaRPr lang="pl-PL"/>
        </a:p>
      </dgm:t>
    </dgm:pt>
    <dgm:pt modelId="{CEE07850-3D5A-4595-B1ED-A1A39093750C}" type="sibTrans" cxnId="{22B26258-1710-4843-88EE-AE5735D8BF62}">
      <dgm:prSet/>
      <dgm:spPr/>
      <dgm:t>
        <a:bodyPr/>
        <a:lstStyle/>
        <a:p>
          <a:endParaRPr lang="pl-PL"/>
        </a:p>
      </dgm:t>
    </dgm:pt>
    <dgm:pt modelId="{5223F0C3-6C63-4B51-8FE8-58BFA4D1A2BE}">
      <dgm:prSet phldrT="[Tekst]"/>
      <dgm:spPr/>
      <dgm:t>
        <a:bodyPr/>
        <a:lstStyle/>
        <a:p>
          <a:pPr>
            <a:lnSpc>
              <a:spcPct val="100000"/>
            </a:lnSpc>
          </a:pPr>
          <a:r>
            <a:rPr lang="pl-PL" dirty="0"/>
            <a:t>Wykonywanie orzeczeń państw obcych </a:t>
          </a:r>
        </a:p>
      </dgm:t>
    </dgm:pt>
    <dgm:pt modelId="{A3F376BF-B5F8-4217-9E40-D3B8FE977356}" type="parTrans" cxnId="{234DC33B-19AE-4BD5-86D3-622987A46869}">
      <dgm:prSet/>
      <dgm:spPr/>
      <dgm:t>
        <a:bodyPr/>
        <a:lstStyle/>
        <a:p>
          <a:endParaRPr lang="pl-PL"/>
        </a:p>
      </dgm:t>
    </dgm:pt>
    <dgm:pt modelId="{3BB90CD4-AF66-43B5-9041-1F903C9E03A1}" type="sibTrans" cxnId="{234DC33B-19AE-4BD5-86D3-622987A46869}">
      <dgm:prSet/>
      <dgm:spPr/>
      <dgm:t>
        <a:bodyPr/>
        <a:lstStyle/>
        <a:p>
          <a:endParaRPr lang="pl-PL"/>
        </a:p>
      </dgm:t>
    </dgm:pt>
    <dgm:pt modelId="{ED97526F-CEEA-4680-8C67-E720C8CBBF51}" type="pres">
      <dgm:prSet presAssocID="{0CAECEF6-F390-4388-B5AF-9D4F8D77F98D}" presName="root" presStyleCnt="0">
        <dgm:presLayoutVars>
          <dgm:dir/>
          <dgm:resizeHandles val="exact"/>
        </dgm:presLayoutVars>
      </dgm:prSet>
      <dgm:spPr/>
    </dgm:pt>
    <dgm:pt modelId="{EAE890DC-2FB0-417B-AEAE-A347EF54FE16}" type="pres">
      <dgm:prSet presAssocID="{E05A1330-19BE-47D1-8ED6-6FBA53F94E3F}" presName="compNode" presStyleCnt="0"/>
      <dgm:spPr/>
    </dgm:pt>
    <dgm:pt modelId="{FC502834-D253-4DA2-A7D6-3CA92B8A0CEB}" type="pres">
      <dgm:prSet presAssocID="{E05A1330-19BE-47D1-8ED6-6FBA53F94E3F}" presName="bgRect" presStyleLbl="bgShp" presStyleIdx="0" presStyleCnt="4"/>
      <dgm:spPr/>
    </dgm:pt>
    <dgm:pt modelId="{1DE726E7-A340-43BE-ACDD-C0CF0C5C7F24}" type="pres">
      <dgm:prSet presAssocID="{E05A1330-19BE-47D1-8ED6-6FBA53F94E3F}"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arty Mask"/>
        </a:ext>
      </dgm:extLst>
    </dgm:pt>
    <dgm:pt modelId="{F176B0FC-006B-4BA4-B180-A74AAF8B9918}" type="pres">
      <dgm:prSet presAssocID="{E05A1330-19BE-47D1-8ED6-6FBA53F94E3F}" presName="spaceRect" presStyleCnt="0"/>
      <dgm:spPr/>
    </dgm:pt>
    <dgm:pt modelId="{B4AB107D-860C-481F-BEFF-0CBB0BD02062}" type="pres">
      <dgm:prSet presAssocID="{E05A1330-19BE-47D1-8ED6-6FBA53F94E3F}" presName="parTx" presStyleLbl="revTx" presStyleIdx="0" presStyleCnt="4">
        <dgm:presLayoutVars>
          <dgm:chMax val="0"/>
          <dgm:chPref val="0"/>
        </dgm:presLayoutVars>
      </dgm:prSet>
      <dgm:spPr/>
    </dgm:pt>
    <dgm:pt modelId="{A27DDE36-0435-4A07-B4E7-7926D09F4820}" type="pres">
      <dgm:prSet presAssocID="{CC66B4D2-F470-44BC-A5C5-8B645B5D4873}" presName="sibTrans" presStyleCnt="0"/>
      <dgm:spPr/>
    </dgm:pt>
    <dgm:pt modelId="{696A7E4F-7BA2-4EEE-BA92-8D5FCDA1985D}" type="pres">
      <dgm:prSet presAssocID="{128E014A-E1FC-4C86-81E5-B9FDAC65B2A5}" presName="compNode" presStyleCnt="0"/>
      <dgm:spPr/>
    </dgm:pt>
    <dgm:pt modelId="{15A1774E-1BC3-40B8-80C0-BE8876550685}" type="pres">
      <dgm:prSet presAssocID="{128E014A-E1FC-4C86-81E5-B9FDAC65B2A5}" presName="bgRect" presStyleLbl="bgShp" presStyleIdx="1" presStyleCnt="4"/>
      <dgm:spPr/>
    </dgm:pt>
    <dgm:pt modelId="{5229473D-66CF-40B7-B9BF-A5B044A513F4}" type="pres">
      <dgm:prSet presAssocID="{128E014A-E1FC-4C86-81E5-B9FDAC65B2A5}"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lue"/>
        </a:ext>
      </dgm:extLst>
    </dgm:pt>
    <dgm:pt modelId="{38F5B2AD-EE8D-4F34-B5F1-DA82DF420526}" type="pres">
      <dgm:prSet presAssocID="{128E014A-E1FC-4C86-81E5-B9FDAC65B2A5}" presName="spaceRect" presStyleCnt="0"/>
      <dgm:spPr/>
    </dgm:pt>
    <dgm:pt modelId="{20156241-238E-4859-899B-B16D8A5601C3}" type="pres">
      <dgm:prSet presAssocID="{128E014A-E1FC-4C86-81E5-B9FDAC65B2A5}" presName="parTx" presStyleLbl="revTx" presStyleIdx="1" presStyleCnt="4">
        <dgm:presLayoutVars>
          <dgm:chMax val="0"/>
          <dgm:chPref val="0"/>
        </dgm:presLayoutVars>
      </dgm:prSet>
      <dgm:spPr/>
    </dgm:pt>
    <dgm:pt modelId="{AD1C9478-A97E-4D15-B145-99165F5B9657}" type="pres">
      <dgm:prSet presAssocID="{1715E0C1-27CB-4985-9FC5-C3DB254F3C57}" presName="sibTrans" presStyleCnt="0"/>
      <dgm:spPr/>
    </dgm:pt>
    <dgm:pt modelId="{27B5F89D-2195-4C17-BBD8-77EB4BD5A768}" type="pres">
      <dgm:prSet presAssocID="{946F9620-737A-4CDB-B837-4229FBFB06EC}" presName="compNode" presStyleCnt="0"/>
      <dgm:spPr/>
    </dgm:pt>
    <dgm:pt modelId="{62155B96-218E-408C-8367-0B3854456056}" type="pres">
      <dgm:prSet presAssocID="{946F9620-737A-4CDB-B837-4229FBFB06EC}" presName="bgRect" presStyleLbl="bgShp" presStyleIdx="2" presStyleCnt="4"/>
      <dgm:spPr/>
    </dgm:pt>
    <dgm:pt modelId="{5A8AA4C6-8CA4-4DC8-81C0-94847B468B29}" type="pres">
      <dgm:prSet presAssocID="{946F9620-737A-4CDB-B837-4229FBFB06E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andcuffs"/>
        </a:ext>
      </dgm:extLst>
    </dgm:pt>
    <dgm:pt modelId="{E9DEDB3C-12A6-4F3D-A4F3-A5281656A273}" type="pres">
      <dgm:prSet presAssocID="{946F9620-737A-4CDB-B837-4229FBFB06EC}" presName="spaceRect" presStyleCnt="0"/>
      <dgm:spPr/>
    </dgm:pt>
    <dgm:pt modelId="{E13600A7-221E-4CA7-AA7F-73B76589FC2E}" type="pres">
      <dgm:prSet presAssocID="{946F9620-737A-4CDB-B837-4229FBFB06EC}" presName="parTx" presStyleLbl="revTx" presStyleIdx="2" presStyleCnt="4">
        <dgm:presLayoutVars>
          <dgm:chMax val="0"/>
          <dgm:chPref val="0"/>
        </dgm:presLayoutVars>
      </dgm:prSet>
      <dgm:spPr/>
    </dgm:pt>
    <dgm:pt modelId="{3B873079-461C-4CEE-A988-1AE0E12E76F7}" type="pres">
      <dgm:prSet presAssocID="{CEE07850-3D5A-4595-B1ED-A1A39093750C}" presName="sibTrans" presStyleCnt="0"/>
      <dgm:spPr/>
    </dgm:pt>
    <dgm:pt modelId="{A2230DB7-A7A9-40B5-9E97-D828C415967D}" type="pres">
      <dgm:prSet presAssocID="{5223F0C3-6C63-4B51-8FE8-58BFA4D1A2BE}" presName="compNode" presStyleCnt="0"/>
      <dgm:spPr/>
    </dgm:pt>
    <dgm:pt modelId="{9B5C01DF-9475-4982-B914-7D39C026774B}" type="pres">
      <dgm:prSet presAssocID="{5223F0C3-6C63-4B51-8FE8-58BFA4D1A2BE}" presName="bgRect" presStyleLbl="bgShp" presStyleIdx="3" presStyleCnt="4"/>
      <dgm:spPr/>
    </dgm:pt>
    <dgm:pt modelId="{81EB49BE-EC70-45CA-8497-78300191AF78}" type="pres">
      <dgm:prSet presAssocID="{5223F0C3-6C63-4B51-8FE8-58BFA4D1A2BE}"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Gavel"/>
        </a:ext>
      </dgm:extLst>
    </dgm:pt>
    <dgm:pt modelId="{77E72F54-2CE8-4DCA-83AF-BFF71E097585}" type="pres">
      <dgm:prSet presAssocID="{5223F0C3-6C63-4B51-8FE8-58BFA4D1A2BE}" presName="spaceRect" presStyleCnt="0"/>
      <dgm:spPr/>
    </dgm:pt>
    <dgm:pt modelId="{F9A51EF7-1950-4AB2-81A0-11EE2C2A63A8}" type="pres">
      <dgm:prSet presAssocID="{5223F0C3-6C63-4B51-8FE8-58BFA4D1A2BE}" presName="parTx" presStyleLbl="revTx" presStyleIdx="3" presStyleCnt="4">
        <dgm:presLayoutVars>
          <dgm:chMax val="0"/>
          <dgm:chPref val="0"/>
        </dgm:presLayoutVars>
      </dgm:prSet>
      <dgm:spPr/>
    </dgm:pt>
  </dgm:ptLst>
  <dgm:cxnLst>
    <dgm:cxn modelId="{B848FF06-5A28-4160-AABA-C2812A5B1837}" type="presOf" srcId="{5223F0C3-6C63-4B51-8FE8-58BFA4D1A2BE}" destId="{F9A51EF7-1950-4AB2-81A0-11EE2C2A63A8}" srcOrd="0" destOrd="0" presId="urn:microsoft.com/office/officeart/2018/2/layout/IconVerticalSolidList"/>
    <dgm:cxn modelId="{EBF55429-EBB9-4772-9843-1D8E7DCAD821}" type="presOf" srcId="{E05A1330-19BE-47D1-8ED6-6FBA53F94E3F}" destId="{B4AB107D-860C-481F-BEFF-0CBB0BD02062}" srcOrd="0" destOrd="0" presId="urn:microsoft.com/office/officeart/2018/2/layout/IconVerticalSolidList"/>
    <dgm:cxn modelId="{234DC33B-19AE-4BD5-86D3-622987A46869}" srcId="{0CAECEF6-F390-4388-B5AF-9D4F8D77F98D}" destId="{5223F0C3-6C63-4B51-8FE8-58BFA4D1A2BE}" srcOrd="3" destOrd="0" parTransId="{A3F376BF-B5F8-4217-9E40-D3B8FE977356}" sibTransId="{3BB90CD4-AF66-43B5-9041-1F903C9E03A1}"/>
    <dgm:cxn modelId="{AB108F3C-65BF-4AED-94A7-011E4CC6AAE8}" type="presOf" srcId="{128E014A-E1FC-4C86-81E5-B9FDAC65B2A5}" destId="{20156241-238E-4859-899B-B16D8A5601C3}" srcOrd="0" destOrd="0" presId="urn:microsoft.com/office/officeart/2018/2/layout/IconVerticalSolidList"/>
    <dgm:cxn modelId="{AF80A951-1C87-46DB-81B2-FCA04C365BFF}" srcId="{0CAECEF6-F390-4388-B5AF-9D4F8D77F98D}" destId="{E05A1330-19BE-47D1-8ED6-6FBA53F94E3F}" srcOrd="0" destOrd="0" parTransId="{5C2C0C3B-A100-4C9A-9FFA-B801DC1CBB36}" sibTransId="{CC66B4D2-F470-44BC-A5C5-8B645B5D4873}"/>
    <dgm:cxn modelId="{22B26258-1710-4843-88EE-AE5735D8BF62}" srcId="{0CAECEF6-F390-4388-B5AF-9D4F8D77F98D}" destId="{946F9620-737A-4CDB-B837-4229FBFB06EC}" srcOrd="2" destOrd="0" parTransId="{472669EA-5595-40F3-8DD5-E0D597681C1B}" sibTransId="{CEE07850-3D5A-4595-B1ED-A1A39093750C}"/>
    <dgm:cxn modelId="{DAF43980-452D-4F3B-BBA2-749C7EFC6420}" srcId="{0CAECEF6-F390-4388-B5AF-9D4F8D77F98D}" destId="{128E014A-E1FC-4C86-81E5-B9FDAC65B2A5}" srcOrd="1" destOrd="0" parTransId="{CFAF273A-E781-42E5-B32A-E8A927959854}" sibTransId="{1715E0C1-27CB-4985-9FC5-C3DB254F3C57}"/>
    <dgm:cxn modelId="{913B8C98-0F57-499F-8487-D9CB1F13C4A7}" type="presOf" srcId="{946F9620-737A-4CDB-B837-4229FBFB06EC}" destId="{E13600A7-221E-4CA7-AA7F-73B76589FC2E}" srcOrd="0" destOrd="0" presId="urn:microsoft.com/office/officeart/2018/2/layout/IconVerticalSolidList"/>
    <dgm:cxn modelId="{9F1CB4C7-9686-4C08-89F5-4B7F3A43F07D}" type="presOf" srcId="{0CAECEF6-F390-4388-B5AF-9D4F8D77F98D}" destId="{ED97526F-CEEA-4680-8C67-E720C8CBBF51}" srcOrd="0" destOrd="0" presId="urn:microsoft.com/office/officeart/2018/2/layout/IconVerticalSolidList"/>
    <dgm:cxn modelId="{14352EF4-F841-4F79-B58F-76817BDBB446}" type="presParOf" srcId="{ED97526F-CEEA-4680-8C67-E720C8CBBF51}" destId="{EAE890DC-2FB0-417B-AEAE-A347EF54FE16}" srcOrd="0" destOrd="0" presId="urn:microsoft.com/office/officeart/2018/2/layout/IconVerticalSolidList"/>
    <dgm:cxn modelId="{08092149-9659-4AE0-AF01-4D54B4DE9B8C}" type="presParOf" srcId="{EAE890DC-2FB0-417B-AEAE-A347EF54FE16}" destId="{FC502834-D253-4DA2-A7D6-3CA92B8A0CEB}" srcOrd="0" destOrd="0" presId="urn:microsoft.com/office/officeart/2018/2/layout/IconVerticalSolidList"/>
    <dgm:cxn modelId="{4102DE11-3B84-4436-8B26-FD912C4016EA}" type="presParOf" srcId="{EAE890DC-2FB0-417B-AEAE-A347EF54FE16}" destId="{1DE726E7-A340-43BE-ACDD-C0CF0C5C7F24}" srcOrd="1" destOrd="0" presId="urn:microsoft.com/office/officeart/2018/2/layout/IconVerticalSolidList"/>
    <dgm:cxn modelId="{0385B4F6-2086-47A0-BC1F-EF12FFD05A76}" type="presParOf" srcId="{EAE890DC-2FB0-417B-AEAE-A347EF54FE16}" destId="{F176B0FC-006B-4BA4-B180-A74AAF8B9918}" srcOrd="2" destOrd="0" presId="urn:microsoft.com/office/officeart/2018/2/layout/IconVerticalSolidList"/>
    <dgm:cxn modelId="{0B0D0961-EDB0-4436-B577-6A6C440FF8B9}" type="presParOf" srcId="{EAE890DC-2FB0-417B-AEAE-A347EF54FE16}" destId="{B4AB107D-860C-481F-BEFF-0CBB0BD02062}" srcOrd="3" destOrd="0" presId="urn:microsoft.com/office/officeart/2018/2/layout/IconVerticalSolidList"/>
    <dgm:cxn modelId="{ECFBA546-6C7B-4817-A5E1-51288EE6D10D}" type="presParOf" srcId="{ED97526F-CEEA-4680-8C67-E720C8CBBF51}" destId="{A27DDE36-0435-4A07-B4E7-7926D09F4820}" srcOrd="1" destOrd="0" presId="urn:microsoft.com/office/officeart/2018/2/layout/IconVerticalSolidList"/>
    <dgm:cxn modelId="{4B50136F-8904-49FB-AF58-3D98876717A5}" type="presParOf" srcId="{ED97526F-CEEA-4680-8C67-E720C8CBBF51}" destId="{696A7E4F-7BA2-4EEE-BA92-8D5FCDA1985D}" srcOrd="2" destOrd="0" presId="urn:microsoft.com/office/officeart/2018/2/layout/IconVerticalSolidList"/>
    <dgm:cxn modelId="{9C055F04-456A-4EC8-975C-A9927E1ABBD7}" type="presParOf" srcId="{696A7E4F-7BA2-4EEE-BA92-8D5FCDA1985D}" destId="{15A1774E-1BC3-40B8-80C0-BE8876550685}" srcOrd="0" destOrd="0" presId="urn:microsoft.com/office/officeart/2018/2/layout/IconVerticalSolidList"/>
    <dgm:cxn modelId="{EC79FAB6-3166-4E1B-A365-05B2ACC5147B}" type="presParOf" srcId="{696A7E4F-7BA2-4EEE-BA92-8D5FCDA1985D}" destId="{5229473D-66CF-40B7-B9BF-A5B044A513F4}" srcOrd="1" destOrd="0" presId="urn:microsoft.com/office/officeart/2018/2/layout/IconVerticalSolidList"/>
    <dgm:cxn modelId="{EE929BB9-F8C8-4092-858B-1E8833D8DFF9}" type="presParOf" srcId="{696A7E4F-7BA2-4EEE-BA92-8D5FCDA1985D}" destId="{38F5B2AD-EE8D-4F34-B5F1-DA82DF420526}" srcOrd="2" destOrd="0" presId="urn:microsoft.com/office/officeart/2018/2/layout/IconVerticalSolidList"/>
    <dgm:cxn modelId="{183DF20C-2A5E-44CF-B964-1328C1909DD7}" type="presParOf" srcId="{696A7E4F-7BA2-4EEE-BA92-8D5FCDA1985D}" destId="{20156241-238E-4859-899B-B16D8A5601C3}" srcOrd="3" destOrd="0" presId="urn:microsoft.com/office/officeart/2018/2/layout/IconVerticalSolidList"/>
    <dgm:cxn modelId="{7E939129-61FA-472F-AFB7-880B6843BC46}" type="presParOf" srcId="{ED97526F-CEEA-4680-8C67-E720C8CBBF51}" destId="{AD1C9478-A97E-4D15-B145-99165F5B9657}" srcOrd="3" destOrd="0" presId="urn:microsoft.com/office/officeart/2018/2/layout/IconVerticalSolidList"/>
    <dgm:cxn modelId="{7838B7A0-CE63-43FA-9544-5A01A32DD160}" type="presParOf" srcId="{ED97526F-CEEA-4680-8C67-E720C8CBBF51}" destId="{27B5F89D-2195-4C17-BBD8-77EB4BD5A768}" srcOrd="4" destOrd="0" presId="urn:microsoft.com/office/officeart/2018/2/layout/IconVerticalSolidList"/>
    <dgm:cxn modelId="{6F404226-9206-4B97-9D80-E50082C2210A}" type="presParOf" srcId="{27B5F89D-2195-4C17-BBD8-77EB4BD5A768}" destId="{62155B96-218E-408C-8367-0B3854456056}" srcOrd="0" destOrd="0" presId="urn:microsoft.com/office/officeart/2018/2/layout/IconVerticalSolidList"/>
    <dgm:cxn modelId="{53553B7A-73FC-420E-ACB2-853887A763FF}" type="presParOf" srcId="{27B5F89D-2195-4C17-BBD8-77EB4BD5A768}" destId="{5A8AA4C6-8CA4-4DC8-81C0-94847B468B29}" srcOrd="1" destOrd="0" presId="urn:microsoft.com/office/officeart/2018/2/layout/IconVerticalSolidList"/>
    <dgm:cxn modelId="{90982EF7-6588-4746-9F1B-CF8305F7003A}" type="presParOf" srcId="{27B5F89D-2195-4C17-BBD8-77EB4BD5A768}" destId="{E9DEDB3C-12A6-4F3D-A4F3-A5281656A273}" srcOrd="2" destOrd="0" presId="urn:microsoft.com/office/officeart/2018/2/layout/IconVerticalSolidList"/>
    <dgm:cxn modelId="{440BAA01-32D9-4FE5-8F7A-4A1F48371ED1}" type="presParOf" srcId="{27B5F89D-2195-4C17-BBD8-77EB4BD5A768}" destId="{E13600A7-221E-4CA7-AA7F-73B76589FC2E}" srcOrd="3" destOrd="0" presId="urn:microsoft.com/office/officeart/2018/2/layout/IconVerticalSolidList"/>
    <dgm:cxn modelId="{4ECE4DF8-A448-4745-B293-ADCB5F24D375}" type="presParOf" srcId="{ED97526F-CEEA-4680-8C67-E720C8CBBF51}" destId="{3B873079-461C-4CEE-A988-1AE0E12E76F7}" srcOrd="5" destOrd="0" presId="urn:microsoft.com/office/officeart/2018/2/layout/IconVerticalSolidList"/>
    <dgm:cxn modelId="{453E9470-13DB-4DFB-B632-C114F4F2D5D4}" type="presParOf" srcId="{ED97526F-CEEA-4680-8C67-E720C8CBBF51}" destId="{A2230DB7-A7A9-40B5-9E97-D828C415967D}" srcOrd="6" destOrd="0" presId="urn:microsoft.com/office/officeart/2018/2/layout/IconVerticalSolidList"/>
    <dgm:cxn modelId="{A4C2B546-8442-46ED-BC57-2252CCA7E003}" type="presParOf" srcId="{A2230DB7-A7A9-40B5-9E97-D828C415967D}" destId="{9B5C01DF-9475-4982-B914-7D39C026774B}" srcOrd="0" destOrd="0" presId="urn:microsoft.com/office/officeart/2018/2/layout/IconVerticalSolidList"/>
    <dgm:cxn modelId="{55E0B44F-BD7B-44DC-992E-35F4CEE582AD}" type="presParOf" srcId="{A2230DB7-A7A9-40B5-9E97-D828C415967D}" destId="{81EB49BE-EC70-45CA-8497-78300191AF78}" srcOrd="1" destOrd="0" presId="urn:microsoft.com/office/officeart/2018/2/layout/IconVerticalSolidList"/>
    <dgm:cxn modelId="{E3D47F84-D4DB-4ADC-BD0C-B3C1EA853B2A}" type="presParOf" srcId="{A2230DB7-A7A9-40B5-9E97-D828C415967D}" destId="{77E72F54-2CE8-4DCA-83AF-BFF71E097585}" srcOrd="2" destOrd="0" presId="urn:microsoft.com/office/officeart/2018/2/layout/IconVerticalSolidList"/>
    <dgm:cxn modelId="{77CDF4AF-6833-4CE6-826F-1757C9F65154}" type="presParOf" srcId="{A2230DB7-A7A9-40B5-9E97-D828C415967D}" destId="{F9A51EF7-1950-4AB2-81A0-11EE2C2A63A8}"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9B96536-C946-490F-933F-4526408EE1FD}" type="doc">
      <dgm:prSet loTypeId="urn:microsoft.com/office/officeart/2005/8/layout/process1" loCatId="process" qsTypeId="urn:microsoft.com/office/officeart/2005/8/quickstyle/simple1" qsCatId="simple" csTypeId="urn:microsoft.com/office/officeart/2005/8/colors/accent1_2" csCatId="accent1" phldr="1"/>
      <dgm:spPr/>
    </dgm:pt>
    <dgm:pt modelId="{B2BA10C4-2EFC-4667-AFE5-A1A70FE91DCA}">
      <dgm:prSet phldrT="[Tekst]"/>
      <dgm:spPr/>
      <dgm:t>
        <a:bodyPr/>
        <a:lstStyle/>
        <a:p>
          <a:r>
            <a:rPr lang="pl-PL" dirty="0"/>
            <a:t>sąd/prokurator występują z wnioskiem do MS </a:t>
          </a:r>
          <a:endParaRPr lang="en-GB" dirty="0"/>
        </a:p>
      </dgm:t>
    </dgm:pt>
    <dgm:pt modelId="{4AB146E0-404D-4E3A-A380-25A3128745E2}" type="parTrans" cxnId="{F01DC6FF-5B95-481A-A615-D53368985D4F}">
      <dgm:prSet/>
      <dgm:spPr/>
      <dgm:t>
        <a:bodyPr/>
        <a:lstStyle/>
        <a:p>
          <a:endParaRPr lang="en-GB"/>
        </a:p>
      </dgm:t>
    </dgm:pt>
    <dgm:pt modelId="{C66B81BD-EB7F-4AB6-A766-E2571B976AFF}" type="sibTrans" cxnId="{F01DC6FF-5B95-481A-A615-D53368985D4F}">
      <dgm:prSet/>
      <dgm:spPr/>
      <dgm:t>
        <a:bodyPr/>
        <a:lstStyle/>
        <a:p>
          <a:endParaRPr lang="en-GB"/>
        </a:p>
      </dgm:t>
    </dgm:pt>
    <dgm:pt modelId="{B480F59A-CC6B-436F-861D-760188A42A1D}">
      <dgm:prSet phldrT="[Tekst]"/>
      <dgm:spPr/>
      <dgm:t>
        <a:bodyPr/>
        <a:lstStyle/>
        <a:p>
          <a:r>
            <a:rPr lang="pl-PL" dirty="0"/>
            <a:t>MS występuje do odpowiedniego państwa z wnioskiem ekstradycyjnym</a:t>
          </a:r>
          <a:endParaRPr lang="en-GB" dirty="0"/>
        </a:p>
      </dgm:t>
    </dgm:pt>
    <dgm:pt modelId="{C7EA8176-776C-42BB-9B73-B3FD1316B446}" type="parTrans" cxnId="{F2826183-20E4-4819-82BC-FDF357253E5E}">
      <dgm:prSet/>
      <dgm:spPr/>
      <dgm:t>
        <a:bodyPr/>
        <a:lstStyle/>
        <a:p>
          <a:endParaRPr lang="en-GB"/>
        </a:p>
      </dgm:t>
    </dgm:pt>
    <dgm:pt modelId="{4DBE8BE9-D1F6-415D-9A58-BE9379134B98}" type="sibTrans" cxnId="{F2826183-20E4-4819-82BC-FDF357253E5E}">
      <dgm:prSet/>
      <dgm:spPr/>
      <dgm:t>
        <a:bodyPr/>
        <a:lstStyle/>
        <a:p>
          <a:endParaRPr lang="en-GB"/>
        </a:p>
      </dgm:t>
    </dgm:pt>
    <dgm:pt modelId="{64B6425C-B43E-429F-8CCB-55DECB3CAB0F}">
      <dgm:prSet phldrT="[Tekst]"/>
      <dgm:spPr/>
      <dgm:t>
        <a:bodyPr/>
        <a:lstStyle/>
        <a:p>
          <a:r>
            <a:rPr lang="pl-PL" dirty="0"/>
            <a:t>sąd państwa wezwanego ocenia zasadność wniosku </a:t>
          </a:r>
          <a:endParaRPr lang="en-GB" dirty="0"/>
        </a:p>
      </dgm:t>
    </dgm:pt>
    <dgm:pt modelId="{1C510EC1-F061-47EE-A0A0-1F24EE76FC75}" type="parTrans" cxnId="{BC9F4B35-74B8-425F-974A-0165F8F5B62B}">
      <dgm:prSet/>
      <dgm:spPr/>
      <dgm:t>
        <a:bodyPr/>
        <a:lstStyle/>
        <a:p>
          <a:endParaRPr lang="en-GB"/>
        </a:p>
      </dgm:t>
    </dgm:pt>
    <dgm:pt modelId="{29A896CD-3130-4DBC-B922-9F7CCE73EA62}" type="sibTrans" cxnId="{BC9F4B35-74B8-425F-974A-0165F8F5B62B}">
      <dgm:prSet/>
      <dgm:spPr/>
      <dgm:t>
        <a:bodyPr/>
        <a:lstStyle/>
        <a:p>
          <a:endParaRPr lang="en-GB"/>
        </a:p>
      </dgm:t>
    </dgm:pt>
    <dgm:pt modelId="{6CF438EB-E8AE-4F14-B84A-C1B9F52F1781}" type="pres">
      <dgm:prSet presAssocID="{59B96536-C946-490F-933F-4526408EE1FD}" presName="Name0" presStyleCnt="0">
        <dgm:presLayoutVars>
          <dgm:dir/>
          <dgm:resizeHandles val="exact"/>
        </dgm:presLayoutVars>
      </dgm:prSet>
      <dgm:spPr/>
    </dgm:pt>
    <dgm:pt modelId="{C0EFBEAC-C7BC-4D02-9DA6-C32D356BE86E}" type="pres">
      <dgm:prSet presAssocID="{B2BA10C4-2EFC-4667-AFE5-A1A70FE91DCA}" presName="node" presStyleLbl="node1" presStyleIdx="0" presStyleCnt="3">
        <dgm:presLayoutVars>
          <dgm:bulletEnabled val="1"/>
        </dgm:presLayoutVars>
      </dgm:prSet>
      <dgm:spPr/>
    </dgm:pt>
    <dgm:pt modelId="{27DDC223-7E20-4300-94EF-94BD5FD68301}" type="pres">
      <dgm:prSet presAssocID="{C66B81BD-EB7F-4AB6-A766-E2571B976AFF}" presName="sibTrans" presStyleLbl="sibTrans2D1" presStyleIdx="0" presStyleCnt="2"/>
      <dgm:spPr/>
    </dgm:pt>
    <dgm:pt modelId="{0A6D5899-A241-4B16-966E-28DCFE089456}" type="pres">
      <dgm:prSet presAssocID="{C66B81BD-EB7F-4AB6-A766-E2571B976AFF}" presName="connectorText" presStyleLbl="sibTrans2D1" presStyleIdx="0" presStyleCnt="2"/>
      <dgm:spPr/>
    </dgm:pt>
    <dgm:pt modelId="{3CEC98DF-C739-47DD-B9E4-996A49B6C5E6}" type="pres">
      <dgm:prSet presAssocID="{B480F59A-CC6B-436F-861D-760188A42A1D}" presName="node" presStyleLbl="node1" presStyleIdx="1" presStyleCnt="3">
        <dgm:presLayoutVars>
          <dgm:bulletEnabled val="1"/>
        </dgm:presLayoutVars>
      </dgm:prSet>
      <dgm:spPr/>
    </dgm:pt>
    <dgm:pt modelId="{351E84A0-8C84-47C0-AC4D-AD46B19F3DF5}" type="pres">
      <dgm:prSet presAssocID="{4DBE8BE9-D1F6-415D-9A58-BE9379134B98}" presName="sibTrans" presStyleLbl="sibTrans2D1" presStyleIdx="1" presStyleCnt="2"/>
      <dgm:spPr/>
    </dgm:pt>
    <dgm:pt modelId="{19801E29-1523-40AF-9DB5-59B9ED799EBC}" type="pres">
      <dgm:prSet presAssocID="{4DBE8BE9-D1F6-415D-9A58-BE9379134B98}" presName="connectorText" presStyleLbl="sibTrans2D1" presStyleIdx="1" presStyleCnt="2"/>
      <dgm:spPr/>
    </dgm:pt>
    <dgm:pt modelId="{34C86FF3-56E1-48FF-9690-DE13D5170259}" type="pres">
      <dgm:prSet presAssocID="{64B6425C-B43E-429F-8CCB-55DECB3CAB0F}" presName="node" presStyleLbl="node1" presStyleIdx="2" presStyleCnt="3">
        <dgm:presLayoutVars>
          <dgm:bulletEnabled val="1"/>
        </dgm:presLayoutVars>
      </dgm:prSet>
      <dgm:spPr/>
    </dgm:pt>
  </dgm:ptLst>
  <dgm:cxnLst>
    <dgm:cxn modelId="{95C9280D-E5ED-4FE6-99CE-252B5E9575E1}" type="presOf" srcId="{C66B81BD-EB7F-4AB6-A766-E2571B976AFF}" destId="{27DDC223-7E20-4300-94EF-94BD5FD68301}" srcOrd="0" destOrd="0" presId="urn:microsoft.com/office/officeart/2005/8/layout/process1"/>
    <dgm:cxn modelId="{63887A17-FFEE-4CEC-9097-02ABF35616CB}" type="presOf" srcId="{4DBE8BE9-D1F6-415D-9A58-BE9379134B98}" destId="{351E84A0-8C84-47C0-AC4D-AD46B19F3DF5}" srcOrd="0" destOrd="0" presId="urn:microsoft.com/office/officeart/2005/8/layout/process1"/>
    <dgm:cxn modelId="{700B7C17-4764-482A-A8E7-5DD047B084DB}" type="presOf" srcId="{4DBE8BE9-D1F6-415D-9A58-BE9379134B98}" destId="{19801E29-1523-40AF-9DB5-59B9ED799EBC}" srcOrd="1" destOrd="0" presId="urn:microsoft.com/office/officeart/2005/8/layout/process1"/>
    <dgm:cxn modelId="{3AE7EA30-A1B7-472D-94D8-D99FE9A16902}" type="presOf" srcId="{B480F59A-CC6B-436F-861D-760188A42A1D}" destId="{3CEC98DF-C739-47DD-B9E4-996A49B6C5E6}" srcOrd="0" destOrd="0" presId="urn:microsoft.com/office/officeart/2005/8/layout/process1"/>
    <dgm:cxn modelId="{BC9F4B35-74B8-425F-974A-0165F8F5B62B}" srcId="{59B96536-C946-490F-933F-4526408EE1FD}" destId="{64B6425C-B43E-429F-8CCB-55DECB3CAB0F}" srcOrd="2" destOrd="0" parTransId="{1C510EC1-F061-47EE-A0A0-1F24EE76FC75}" sibTransId="{29A896CD-3130-4DBC-B922-9F7CCE73EA62}"/>
    <dgm:cxn modelId="{4DCB1139-3B57-48D2-A1DA-177964664EF2}" type="presOf" srcId="{B2BA10C4-2EFC-4667-AFE5-A1A70FE91DCA}" destId="{C0EFBEAC-C7BC-4D02-9DA6-C32D356BE86E}" srcOrd="0" destOrd="0" presId="urn:microsoft.com/office/officeart/2005/8/layout/process1"/>
    <dgm:cxn modelId="{31E3AE60-74AE-452A-AF75-96FEADC3805E}" type="presOf" srcId="{C66B81BD-EB7F-4AB6-A766-E2571B976AFF}" destId="{0A6D5899-A241-4B16-966E-28DCFE089456}" srcOrd="1" destOrd="0" presId="urn:microsoft.com/office/officeart/2005/8/layout/process1"/>
    <dgm:cxn modelId="{80E4D945-552B-4355-AF45-E6A5D8F47481}" type="presOf" srcId="{64B6425C-B43E-429F-8CCB-55DECB3CAB0F}" destId="{34C86FF3-56E1-48FF-9690-DE13D5170259}" srcOrd="0" destOrd="0" presId="urn:microsoft.com/office/officeart/2005/8/layout/process1"/>
    <dgm:cxn modelId="{F2826183-20E4-4819-82BC-FDF357253E5E}" srcId="{59B96536-C946-490F-933F-4526408EE1FD}" destId="{B480F59A-CC6B-436F-861D-760188A42A1D}" srcOrd="1" destOrd="0" parTransId="{C7EA8176-776C-42BB-9B73-B3FD1316B446}" sibTransId="{4DBE8BE9-D1F6-415D-9A58-BE9379134B98}"/>
    <dgm:cxn modelId="{410EC1CF-4D1B-40BC-8895-6E88F54C3997}" type="presOf" srcId="{59B96536-C946-490F-933F-4526408EE1FD}" destId="{6CF438EB-E8AE-4F14-B84A-C1B9F52F1781}" srcOrd="0" destOrd="0" presId="urn:microsoft.com/office/officeart/2005/8/layout/process1"/>
    <dgm:cxn modelId="{F01DC6FF-5B95-481A-A615-D53368985D4F}" srcId="{59B96536-C946-490F-933F-4526408EE1FD}" destId="{B2BA10C4-2EFC-4667-AFE5-A1A70FE91DCA}" srcOrd="0" destOrd="0" parTransId="{4AB146E0-404D-4E3A-A380-25A3128745E2}" sibTransId="{C66B81BD-EB7F-4AB6-A766-E2571B976AFF}"/>
    <dgm:cxn modelId="{42329413-B371-4BE2-AB93-136921B4EEB9}" type="presParOf" srcId="{6CF438EB-E8AE-4F14-B84A-C1B9F52F1781}" destId="{C0EFBEAC-C7BC-4D02-9DA6-C32D356BE86E}" srcOrd="0" destOrd="0" presId="urn:microsoft.com/office/officeart/2005/8/layout/process1"/>
    <dgm:cxn modelId="{F8E75360-80E9-4F39-97F8-566E91E00253}" type="presParOf" srcId="{6CF438EB-E8AE-4F14-B84A-C1B9F52F1781}" destId="{27DDC223-7E20-4300-94EF-94BD5FD68301}" srcOrd="1" destOrd="0" presId="urn:microsoft.com/office/officeart/2005/8/layout/process1"/>
    <dgm:cxn modelId="{A842A48D-2907-4446-B31C-A75D804ED2B1}" type="presParOf" srcId="{27DDC223-7E20-4300-94EF-94BD5FD68301}" destId="{0A6D5899-A241-4B16-966E-28DCFE089456}" srcOrd="0" destOrd="0" presId="urn:microsoft.com/office/officeart/2005/8/layout/process1"/>
    <dgm:cxn modelId="{17E7EAA4-5764-4985-9135-D31FA39B7CE9}" type="presParOf" srcId="{6CF438EB-E8AE-4F14-B84A-C1B9F52F1781}" destId="{3CEC98DF-C739-47DD-B9E4-996A49B6C5E6}" srcOrd="2" destOrd="0" presId="urn:microsoft.com/office/officeart/2005/8/layout/process1"/>
    <dgm:cxn modelId="{9961B4E4-D443-476C-A44D-389A72BA2913}" type="presParOf" srcId="{6CF438EB-E8AE-4F14-B84A-C1B9F52F1781}" destId="{351E84A0-8C84-47C0-AC4D-AD46B19F3DF5}" srcOrd="3" destOrd="0" presId="urn:microsoft.com/office/officeart/2005/8/layout/process1"/>
    <dgm:cxn modelId="{8D433372-2BE2-481D-9A15-98A69A2C4D97}" type="presParOf" srcId="{351E84A0-8C84-47C0-AC4D-AD46B19F3DF5}" destId="{19801E29-1523-40AF-9DB5-59B9ED799EBC}" srcOrd="0" destOrd="0" presId="urn:microsoft.com/office/officeart/2005/8/layout/process1"/>
    <dgm:cxn modelId="{F76AAD42-8135-425C-BBA7-710B269D4DA8}" type="presParOf" srcId="{6CF438EB-E8AE-4F14-B84A-C1B9F52F1781}" destId="{34C86FF3-56E1-48FF-9690-DE13D5170259}"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7FF3430-91CA-429A-8923-BB0C16344CB0}" type="doc">
      <dgm:prSet loTypeId="urn:microsoft.com/office/officeart/2005/8/layout/process1" loCatId="process" qsTypeId="urn:microsoft.com/office/officeart/2005/8/quickstyle/simple1" qsCatId="simple" csTypeId="urn:microsoft.com/office/officeart/2005/8/colors/accent2_3" csCatId="accent2" phldr="1"/>
      <dgm:spPr/>
    </dgm:pt>
    <dgm:pt modelId="{502EEA91-C586-4C64-BB3A-197244002A2D}">
      <dgm:prSet phldrT="[Tekst]"/>
      <dgm:spPr/>
      <dgm:t>
        <a:bodyPr/>
        <a:lstStyle/>
        <a:p>
          <a:r>
            <a:rPr lang="pl-PL" dirty="0"/>
            <a:t>MS przekazuje odpis wyroku organowi państwa wykonującemu wniosek ekstradycyjny </a:t>
          </a:r>
          <a:endParaRPr lang="en-GB" dirty="0"/>
        </a:p>
      </dgm:t>
    </dgm:pt>
    <dgm:pt modelId="{D939916A-B519-41B6-9969-6110FDFDF69A}" type="parTrans" cxnId="{CE560206-BB97-4D3E-A3C5-68349E3722E1}">
      <dgm:prSet/>
      <dgm:spPr/>
      <dgm:t>
        <a:bodyPr/>
        <a:lstStyle/>
        <a:p>
          <a:endParaRPr lang="en-GB"/>
        </a:p>
      </dgm:t>
    </dgm:pt>
    <dgm:pt modelId="{584E1CDA-C107-4604-8858-68112795AE8F}" type="sibTrans" cxnId="{CE560206-BB97-4D3E-A3C5-68349E3722E1}">
      <dgm:prSet/>
      <dgm:spPr/>
      <dgm:t>
        <a:bodyPr/>
        <a:lstStyle/>
        <a:p>
          <a:endParaRPr lang="en-GB"/>
        </a:p>
      </dgm:t>
    </dgm:pt>
    <dgm:pt modelId="{912AD79A-D8EA-4EDC-81AB-F411F767B46C}">
      <dgm:prSet phldrT="[Tekst]"/>
      <dgm:spPr/>
      <dgm:t>
        <a:bodyPr/>
        <a:lstStyle/>
        <a:p>
          <a:r>
            <a:rPr lang="pl-PL" dirty="0"/>
            <a:t>przeprowadzenie postępowania w sprawie o czyn z wniosku ekstradycyjnego </a:t>
          </a:r>
          <a:endParaRPr lang="en-GB" dirty="0"/>
        </a:p>
      </dgm:t>
    </dgm:pt>
    <dgm:pt modelId="{96BBC830-3413-42E1-B5D7-A7ED7AE81528}" type="parTrans" cxnId="{174E0DE6-53AE-4653-A663-F069141DDCFA}">
      <dgm:prSet/>
      <dgm:spPr/>
      <dgm:t>
        <a:bodyPr/>
        <a:lstStyle/>
        <a:p>
          <a:endParaRPr lang="en-GB"/>
        </a:p>
      </dgm:t>
    </dgm:pt>
    <dgm:pt modelId="{732148AB-5F37-4D38-9DE3-E125D571DFC2}" type="sibTrans" cxnId="{174E0DE6-53AE-4653-A663-F069141DDCFA}">
      <dgm:prSet/>
      <dgm:spPr/>
      <dgm:t>
        <a:bodyPr/>
        <a:lstStyle/>
        <a:p>
          <a:endParaRPr lang="en-GB"/>
        </a:p>
      </dgm:t>
    </dgm:pt>
    <dgm:pt modelId="{B0DD5F86-EBB2-4BFD-B0ED-19CC1862FC38}">
      <dgm:prSet phldrT="[Tekst]"/>
      <dgm:spPr/>
      <dgm:t>
        <a:bodyPr/>
        <a:lstStyle/>
        <a:p>
          <a:r>
            <a:rPr lang="pl-PL" dirty="0"/>
            <a:t>przekazanie osoby na terytorium RP </a:t>
          </a:r>
        </a:p>
        <a:p>
          <a:r>
            <a:rPr lang="pl-PL" dirty="0"/>
            <a:t>(zasada specjalności!)</a:t>
          </a:r>
          <a:endParaRPr lang="en-GB" dirty="0"/>
        </a:p>
      </dgm:t>
    </dgm:pt>
    <dgm:pt modelId="{C4FE7D65-7E55-40E2-B390-F53D901A548A}" type="parTrans" cxnId="{A9B7FFFD-0AFE-4E97-B0C5-2B63D1C19B01}">
      <dgm:prSet/>
      <dgm:spPr/>
      <dgm:t>
        <a:bodyPr/>
        <a:lstStyle/>
        <a:p>
          <a:endParaRPr lang="en-GB"/>
        </a:p>
      </dgm:t>
    </dgm:pt>
    <dgm:pt modelId="{4092F143-3D0B-4EC9-8950-42583B1FC9A5}" type="sibTrans" cxnId="{A9B7FFFD-0AFE-4E97-B0C5-2B63D1C19B01}">
      <dgm:prSet/>
      <dgm:spPr/>
      <dgm:t>
        <a:bodyPr/>
        <a:lstStyle/>
        <a:p>
          <a:endParaRPr lang="en-GB"/>
        </a:p>
      </dgm:t>
    </dgm:pt>
    <dgm:pt modelId="{5CCEA8D5-9B44-4788-9272-1419DB6C6519}">
      <dgm:prSet/>
      <dgm:spPr/>
      <dgm:t>
        <a:bodyPr/>
        <a:lstStyle/>
        <a:p>
          <a:r>
            <a:rPr lang="pl-PL" dirty="0"/>
            <a:t>Po wydaniu prawomocnego orzeczenia, sąd przesyła odpis wyroku MS</a:t>
          </a:r>
          <a:endParaRPr lang="en-GB" dirty="0"/>
        </a:p>
      </dgm:t>
    </dgm:pt>
    <dgm:pt modelId="{54EDE5C6-42D2-47FB-A358-2A4E4F810736}" type="parTrans" cxnId="{26B1FF3D-3CCD-4D23-A983-9A6DBF48C5E2}">
      <dgm:prSet/>
      <dgm:spPr/>
      <dgm:t>
        <a:bodyPr/>
        <a:lstStyle/>
        <a:p>
          <a:endParaRPr lang="en-GB"/>
        </a:p>
      </dgm:t>
    </dgm:pt>
    <dgm:pt modelId="{97288715-10D2-4402-ABDE-9E9CBD31A36B}" type="sibTrans" cxnId="{26B1FF3D-3CCD-4D23-A983-9A6DBF48C5E2}">
      <dgm:prSet/>
      <dgm:spPr/>
      <dgm:t>
        <a:bodyPr/>
        <a:lstStyle/>
        <a:p>
          <a:endParaRPr lang="en-GB"/>
        </a:p>
      </dgm:t>
    </dgm:pt>
    <dgm:pt modelId="{4E4291DB-0FDA-4B8A-B463-463F1FDAD10C}" type="pres">
      <dgm:prSet presAssocID="{17FF3430-91CA-429A-8923-BB0C16344CB0}" presName="Name0" presStyleCnt="0">
        <dgm:presLayoutVars>
          <dgm:dir/>
          <dgm:resizeHandles val="exact"/>
        </dgm:presLayoutVars>
      </dgm:prSet>
      <dgm:spPr/>
    </dgm:pt>
    <dgm:pt modelId="{065164C7-8D24-451A-9CDE-A4D648C9C165}" type="pres">
      <dgm:prSet presAssocID="{502EEA91-C586-4C64-BB3A-197244002A2D}" presName="node" presStyleLbl="node1" presStyleIdx="0" presStyleCnt="4">
        <dgm:presLayoutVars>
          <dgm:bulletEnabled val="1"/>
        </dgm:presLayoutVars>
      </dgm:prSet>
      <dgm:spPr/>
    </dgm:pt>
    <dgm:pt modelId="{DC689097-34D3-4CCC-828C-CCBC41BE0D53}" type="pres">
      <dgm:prSet presAssocID="{584E1CDA-C107-4604-8858-68112795AE8F}" presName="sibTrans" presStyleLbl="sibTrans2D1" presStyleIdx="0" presStyleCnt="3" custAng="11012752"/>
      <dgm:spPr/>
    </dgm:pt>
    <dgm:pt modelId="{628E6EB1-FF2A-4500-8028-25A8532498F8}" type="pres">
      <dgm:prSet presAssocID="{584E1CDA-C107-4604-8858-68112795AE8F}" presName="connectorText" presStyleLbl="sibTrans2D1" presStyleIdx="0" presStyleCnt="3"/>
      <dgm:spPr/>
    </dgm:pt>
    <dgm:pt modelId="{8FFD3B40-ADC5-4264-A920-D742170FE7E4}" type="pres">
      <dgm:prSet presAssocID="{5CCEA8D5-9B44-4788-9272-1419DB6C6519}" presName="node" presStyleLbl="node1" presStyleIdx="1" presStyleCnt="4">
        <dgm:presLayoutVars>
          <dgm:bulletEnabled val="1"/>
        </dgm:presLayoutVars>
      </dgm:prSet>
      <dgm:spPr/>
    </dgm:pt>
    <dgm:pt modelId="{C6E73FCA-03B3-4318-ADE4-BFB708B35B35}" type="pres">
      <dgm:prSet presAssocID="{97288715-10D2-4402-ABDE-9E9CBD31A36B}" presName="sibTrans" presStyleLbl="sibTrans2D1" presStyleIdx="1" presStyleCnt="3" custAng="10800000"/>
      <dgm:spPr/>
    </dgm:pt>
    <dgm:pt modelId="{3E3DB30E-654C-4820-83E1-99E720A8FE2F}" type="pres">
      <dgm:prSet presAssocID="{97288715-10D2-4402-ABDE-9E9CBD31A36B}" presName="connectorText" presStyleLbl="sibTrans2D1" presStyleIdx="1" presStyleCnt="3"/>
      <dgm:spPr/>
    </dgm:pt>
    <dgm:pt modelId="{E21AA731-1591-47A6-B8CE-06F6353C36E1}" type="pres">
      <dgm:prSet presAssocID="{912AD79A-D8EA-4EDC-81AB-F411F767B46C}" presName="node" presStyleLbl="node1" presStyleIdx="2" presStyleCnt="4">
        <dgm:presLayoutVars>
          <dgm:bulletEnabled val="1"/>
        </dgm:presLayoutVars>
      </dgm:prSet>
      <dgm:spPr/>
    </dgm:pt>
    <dgm:pt modelId="{E5EB49FD-CD26-4048-AA7D-51A6A6B76984}" type="pres">
      <dgm:prSet presAssocID="{732148AB-5F37-4D38-9DE3-E125D571DFC2}" presName="sibTrans" presStyleLbl="sibTrans2D1" presStyleIdx="2" presStyleCnt="3" custAng="10993815"/>
      <dgm:spPr/>
    </dgm:pt>
    <dgm:pt modelId="{15F53E48-2440-4845-A6A7-C4E5BA1F3D26}" type="pres">
      <dgm:prSet presAssocID="{732148AB-5F37-4D38-9DE3-E125D571DFC2}" presName="connectorText" presStyleLbl="sibTrans2D1" presStyleIdx="2" presStyleCnt="3"/>
      <dgm:spPr/>
    </dgm:pt>
    <dgm:pt modelId="{F0D15ACA-246E-4F5B-9F6F-05B481C30352}" type="pres">
      <dgm:prSet presAssocID="{B0DD5F86-EBB2-4BFD-B0ED-19CC1862FC38}" presName="node" presStyleLbl="node1" presStyleIdx="3" presStyleCnt="4">
        <dgm:presLayoutVars>
          <dgm:bulletEnabled val="1"/>
        </dgm:presLayoutVars>
      </dgm:prSet>
      <dgm:spPr/>
    </dgm:pt>
  </dgm:ptLst>
  <dgm:cxnLst>
    <dgm:cxn modelId="{CE560206-BB97-4D3E-A3C5-68349E3722E1}" srcId="{17FF3430-91CA-429A-8923-BB0C16344CB0}" destId="{502EEA91-C586-4C64-BB3A-197244002A2D}" srcOrd="0" destOrd="0" parTransId="{D939916A-B519-41B6-9969-6110FDFDF69A}" sibTransId="{584E1CDA-C107-4604-8858-68112795AE8F}"/>
    <dgm:cxn modelId="{102FE709-E888-4D8B-88C7-E5671EF6D521}" type="presOf" srcId="{17FF3430-91CA-429A-8923-BB0C16344CB0}" destId="{4E4291DB-0FDA-4B8A-B463-463F1FDAD10C}" srcOrd="0" destOrd="0" presId="urn:microsoft.com/office/officeart/2005/8/layout/process1"/>
    <dgm:cxn modelId="{FCBBFE0B-E0E0-4A7B-8C5D-1059ED031053}" type="presOf" srcId="{584E1CDA-C107-4604-8858-68112795AE8F}" destId="{DC689097-34D3-4CCC-828C-CCBC41BE0D53}" srcOrd="0" destOrd="0" presId="urn:microsoft.com/office/officeart/2005/8/layout/process1"/>
    <dgm:cxn modelId="{3471C41F-D825-470D-AB91-0920475D8C4C}" type="presOf" srcId="{502EEA91-C586-4C64-BB3A-197244002A2D}" destId="{065164C7-8D24-451A-9CDE-A4D648C9C165}" srcOrd="0" destOrd="0" presId="urn:microsoft.com/office/officeart/2005/8/layout/process1"/>
    <dgm:cxn modelId="{26B1FF3D-3CCD-4D23-A983-9A6DBF48C5E2}" srcId="{17FF3430-91CA-429A-8923-BB0C16344CB0}" destId="{5CCEA8D5-9B44-4788-9272-1419DB6C6519}" srcOrd="1" destOrd="0" parTransId="{54EDE5C6-42D2-47FB-A358-2A4E4F810736}" sibTransId="{97288715-10D2-4402-ABDE-9E9CBD31A36B}"/>
    <dgm:cxn modelId="{C8A3B56C-B7F9-43EB-B73E-B26892628CD5}" type="presOf" srcId="{912AD79A-D8EA-4EDC-81AB-F411F767B46C}" destId="{E21AA731-1591-47A6-B8CE-06F6353C36E1}" srcOrd="0" destOrd="0" presId="urn:microsoft.com/office/officeart/2005/8/layout/process1"/>
    <dgm:cxn modelId="{83084456-9674-46D2-82FC-1B49994AD580}" type="presOf" srcId="{97288715-10D2-4402-ABDE-9E9CBD31A36B}" destId="{C6E73FCA-03B3-4318-ADE4-BFB708B35B35}" srcOrd="0" destOrd="0" presId="urn:microsoft.com/office/officeart/2005/8/layout/process1"/>
    <dgm:cxn modelId="{FBFB6D78-749A-4094-9889-F3440B571EA0}" type="presOf" srcId="{732148AB-5F37-4D38-9DE3-E125D571DFC2}" destId="{15F53E48-2440-4845-A6A7-C4E5BA1F3D26}" srcOrd="1" destOrd="0" presId="urn:microsoft.com/office/officeart/2005/8/layout/process1"/>
    <dgm:cxn modelId="{785CB187-9E25-43D4-8F5D-460055A8FAC9}" type="presOf" srcId="{5CCEA8D5-9B44-4788-9272-1419DB6C6519}" destId="{8FFD3B40-ADC5-4264-A920-D742170FE7E4}" srcOrd="0" destOrd="0" presId="urn:microsoft.com/office/officeart/2005/8/layout/process1"/>
    <dgm:cxn modelId="{04E8E0AB-6523-4250-8C6D-40DCA18E06B6}" type="presOf" srcId="{732148AB-5F37-4D38-9DE3-E125D571DFC2}" destId="{E5EB49FD-CD26-4048-AA7D-51A6A6B76984}" srcOrd="0" destOrd="0" presId="urn:microsoft.com/office/officeart/2005/8/layout/process1"/>
    <dgm:cxn modelId="{9249E5C3-71D7-400F-BF0E-FDE35D98DE25}" type="presOf" srcId="{B0DD5F86-EBB2-4BFD-B0ED-19CC1862FC38}" destId="{F0D15ACA-246E-4F5B-9F6F-05B481C30352}" srcOrd="0" destOrd="0" presId="urn:microsoft.com/office/officeart/2005/8/layout/process1"/>
    <dgm:cxn modelId="{174E0DE6-53AE-4653-A663-F069141DDCFA}" srcId="{17FF3430-91CA-429A-8923-BB0C16344CB0}" destId="{912AD79A-D8EA-4EDC-81AB-F411F767B46C}" srcOrd="2" destOrd="0" parTransId="{96BBC830-3413-42E1-B5D7-A7ED7AE81528}" sibTransId="{732148AB-5F37-4D38-9DE3-E125D571DFC2}"/>
    <dgm:cxn modelId="{F06480E9-609E-447D-9FB1-49FE90AD6F7E}" type="presOf" srcId="{97288715-10D2-4402-ABDE-9E9CBD31A36B}" destId="{3E3DB30E-654C-4820-83E1-99E720A8FE2F}" srcOrd="1" destOrd="0" presId="urn:microsoft.com/office/officeart/2005/8/layout/process1"/>
    <dgm:cxn modelId="{322486FB-65A2-4AAD-83C6-4A147DA07308}" type="presOf" srcId="{584E1CDA-C107-4604-8858-68112795AE8F}" destId="{628E6EB1-FF2A-4500-8028-25A8532498F8}" srcOrd="1" destOrd="0" presId="urn:microsoft.com/office/officeart/2005/8/layout/process1"/>
    <dgm:cxn modelId="{A9B7FFFD-0AFE-4E97-B0C5-2B63D1C19B01}" srcId="{17FF3430-91CA-429A-8923-BB0C16344CB0}" destId="{B0DD5F86-EBB2-4BFD-B0ED-19CC1862FC38}" srcOrd="3" destOrd="0" parTransId="{C4FE7D65-7E55-40E2-B390-F53D901A548A}" sibTransId="{4092F143-3D0B-4EC9-8950-42583B1FC9A5}"/>
    <dgm:cxn modelId="{0D39E4F7-D62D-487D-99AA-24DA45DA88F6}" type="presParOf" srcId="{4E4291DB-0FDA-4B8A-B463-463F1FDAD10C}" destId="{065164C7-8D24-451A-9CDE-A4D648C9C165}" srcOrd="0" destOrd="0" presId="urn:microsoft.com/office/officeart/2005/8/layout/process1"/>
    <dgm:cxn modelId="{9B07CD69-167B-47F4-BBA7-770CCA5AAE17}" type="presParOf" srcId="{4E4291DB-0FDA-4B8A-B463-463F1FDAD10C}" destId="{DC689097-34D3-4CCC-828C-CCBC41BE0D53}" srcOrd="1" destOrd="0" presId="urn:microsoft.com/office/officeart/2005/8/layout/process1"/>
    <dgm:cxn modelId="{0E6A02F4-3A8E-4222-9A49-5F57BE2F277E}" type="presParOf" srcId="{DC689097-34D3-4CCC-828C-CCBC41BE0D53}" destId="{628E6EB1-FF2A-4500-8028-25A8532498F8}" srcOrd="0" destOrd="0" presId="urn:microsoft.com/office/officeart/2005/8/layout/process1"/>
    <dgm:cxn modelId="{40FB608B-D74C-4CC6-AAFB-7CCAE4B688A2}" type="presParOf" srcId="{4E4291DB-0FDA-4B8A-B463-463F1FDAD10C}" destId="{8FFD3B40-ADC5-4264-A920-D742170FE7E4}" srcOrd="2" destOrd="0" presId="urn:microsoft.com/office/officeart/2005/8/layout/process1"/>
    <dgm:cxn modelId="{6A72732F-BC37-48A2-A576-D80AAF6AAB2A}" type="presParOf" srcId="{4E4291DB-0FDA-4B8A-B463-463F1FDAD10C}" destId="{C6E73FCA-03B3-4318-ADE4-BFB708B35B35}" srcOrd="3" destOrd="0" presId="urn:microsoft.com/office/officeart/2005/8/layout/process1"/>
    <dgm:cxn modelId="{4DB03E5F-7E17-43B4-8222-B2B6C46505B5}" type="presParOf" srcId="{C6E73FCA-03B3-4318-ADE4-BFB708B35B35}" destId="{3E3DB30E-654C-4820-83E1-99E720A8FE2F}" srcOrd="0" destOrd="0" presId="urn:microsoft.com/office/officeart/2005/8/layout/process1"/>
    <dgm:cxn modelId="{265C3F46-6273-459A-BD8E-D2102420E823}" type="presParOf" srcId="{4E4291DB-0FDA-4B8A-B463-463F1FDAD10C}" destId="{E21AA731-1591-47A6-B8CE-06F6353C36E1}" srcOrd="4" destOrd="0" presId="urn:microsoft.com/office/officeart/2005/8/layout/process1"/>
    <dgm:cxn modelId="{77AD7AF0-2C53-4E01-A8F1-852823DCFABA}" type="presParOf" srcId="{4E4291DB-0FDA-4B8A-B463-463F1FDAD10C}" destId="{E5EB49FD-CD26-4048-AA7D-51A6A6B76984}" srcOrd="5" destOrd="0" presId="urn:microsoft.com/office/officeart/2005/8/layout/process1"/>
    <dgm:cxn modelId="{509B4A81-77F3-4D0A-8FAA-1761131EA7C7}" type="presParOf" srcId="{E5EB49FD-CD26-4048-AA7D-51A6A6B76984}" destId="{15F53E48-2440-4845-A6A7-C4E5BA1F3D26}" srcOrd="0" destOrd="0" presId="urn:microsoft.com/office/officeart/2005/8/layout/process1"/>
    <dgm:cxn modelId="{C4E3ED1C-B281-4ED8-872A-878B075389F5}" type="presParOf" srcId="{4E4291DB-0FDA-4B8A-B463-463F1FDAD10C}" destId="{F0D15ACA-246E-4F5B-9F6F-05B481C30352}" srcOrd="6"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0BF03DB-D7A1-4F43-A331-18FF8F19795A}" type="doc">
      <dgm:prSet loTypeId="urn:microsoft.com/office/officeart/2005/8/layout/process4" loCatId="process" qsTypeId="urn:microsoft.com/office/officeart/2005/8/quickstyle/simple1" qsCatId="simple" csTypeId="urn:microsoft.com/office/officeart/2005/8/colors/colorful1" csCatId="colorful"/>
      <dgm:spPr/>
      <dgm:t>
        <a:bodyPr/>
        <a:lstStyle/>
        <a:p>
          <a:endParaRPr lang="en-US"/>
        </a:p>
      </dgm:t>
    </dgm:pt>
    <dgm:pt modelId="{348097EE-CCE3-4B68-B165-076F1B93AC86}">
      <dgm:prSet/>
      <dgm:spPr/>
      <dgm:t>
        <a:bodyPr/>
        <a:lstStyle/>
        <a:p>
          <a:r>
            <a:rPr lang="pl-PL"/>
            <a:t>WYJĄTKOWO – bezpośrednia współpraca między sądami, z następczym zawiadomieniem MS:</a:t>
          </a:r>
          <a:endParaRPr lang="en-US"/>
        </a:p>
      </dgm:t>
    </dgm:pt>
    <dgm:pt modelId="{E9CFD516-C40B-4333-B032-28A3047E7198}" type="parTrans" cxnId="{BF45E12A-A378-4073-923E-A53789250F0D}">
      <dgm:prSet/>
      <dgm:spPr/>
      <dgm:t>
        <a:bodyPr/>
        <a:lstStyle/>
        <a:p>
          <a:endParaRPr lang="en-US"/>
        </a:p>
      </dgm:t>
    </dgm:pt>
    <dgm:pt modelId="{F17371E7-0F6B-40EE-9F5A-86E976383AE0}" type="sibTrans" cxnId="{BF45E12A-A378-4073-923E-A53789250F0D}">
      <dgm:prSet/>
      <dgm:spPr/>
      <dgm:t>
        <a:bodyPr/>
        <a:lstStyle/>
        <a:p>
          <a:endParaRPr lang="en-US"/>
        </a:p>
      </dgm:t>
    </dgm:pt>
    <dgm:pt modelId="{8ACEB6AD-219F-4E28-919D-781BAABBD716}">
      <dgm:prSet/>
      <dgm:spPr/>
      <dgm:t>
        <a:bodyPr/>
        <a:lstStyle/>
        <a:p>
          <a:r>
            <a:rPr lang="pl-PL" b="1"/>
            <a:t>W wypadkach niecierpiących zwłoki </a:t>
          </a:r>
          <a:r>
            <a:rPr lang="pl-PL"/>
            <a:t>sąd lub prokurator może zwrócić się bezpośrednio do właściwego organu państwa obcego o tymczasowe aresztowanie lub zatrzymanie osoby, co do której ma być złożony wniosek o wydanie, po czym niezwłocznie składa wniosek zgodnie z art. 593 i 594.</a:t>
          </a:r>
          <a:endParaRPr lang="en-US"/>
        </a:p>
      </dgm:t>
    </dgm:pt>
    <dgm:pt modelId="{74CBFEF0-933F-414E-B29A-2AA2FD35D478}" type="parTrans" cxnId="{866C849C-4B1E-4451-B165-3A91BC784459}">
      <dgm:prSet/>
      <dgm:spPr/>
      <dgm:t>
        <a:bodyPr/>
        <a:lstStyle/>
        <a:p>
          <a:endParaRPr lang="en-US"/>
        </a:p>
      </dgm:t>
    </dgm:pt>
    <dgm:pt modelId="{82EA3BAE-2544-48A4-99A4-F6296883FE63}" type="sibTrans" cxnId="{866C849C-4B1E-4451-B165-3A91BC784459}">
      <dgm:prSet/>
      <dgm:spPr/>
      <dgm:t>
        <a:bodyPr/>
        <a:lstStyle/>
        <a:p>
          <a:endParaRPr lang="en-US"/>
        </a:p>
      </dgm:t>
    </dgm:pt>
    <dgm:pt modelId="{40CDCECD-BC14-4BE4-B582-62031A78E496}" type="pres">
      <dgm:prSet presAssocID="{00BF03DB-D7A1-4F43-A331-18FF8F19795A}" presName="Name0" presStyleCnt="0">
        <dgm:presLayoutVars>
          <dgm:dir/>
          <dgm:animLvl val="lvl"/>
          <dgm:resizeHandles val="exact"/>
        </dgm:presLayoutVars>
      </dgm:prSet>
      <dgm:spPr/>
    </dgm:pt>
    <dgm:pt modelId="{273A497F-A99A-4856-9A4F-37F0610BE793}" type="pres">
      <dgm:prSet presAssocID="{8ACEB6AD-219F-4E28-919D-781BAABBD716}" presName="boxAndChildren" presStyleCnt="0"/>
      <dgm:spPr/>
    </dgm:pt>
    <dgm:pt modelId="{834C90E7-02F3-4122-AB2D-AE58254049DF}" type="pres">
      <dgm:prSet presAssocID="{8ACEB6AD-219F-4E28-919D-781BAABBD716}" presName="parentTextBox" presStyleLbl="node1" presStyleIdx="0" presStyleCnt="2"/>
      <dgm:spPr/>
    </dgm:pt>
    <dgm:pt modelId="{22310BA0-C3F8-4206-8440-E4E3B43657FB}" type="pres">
      <dgm:prSet presAssocID="{F17371E7-0F6B-40EE-9F5A-86E976383AE0}" presName="sp" presStyleCnt="0"/>
      <dgm:spPr/>
    </dgm:pt>
    <dgm:pt modelId="{8FACCA3B-8C49-4578-80CD-0F141589A6F5}" type="pres">
      <dgm:prSet presAssocID="{348097EE-CCE3-4B68-B165-076F1B93AC86}" presName="arrowAndChildren" presStyleCnt="0"/>
      <dgm:spPr/>
    </dgm:pt>
    <dgm:pt modelId="{6E6679E3-4D11-4BDB-AC09-3366880EC6D5}" type="pres">
      <dgm:prSet presAssocID="{348097EE-CCE3-4B68-B165-076F1B93AC86}" presName="parentTextArrow" presStyleLbl="node1" presStyleIdx="1" presStyleCnt="2"/>
      <dgm:spPr/>
    </dgm:pt>
  </dgm:ptLst>
  <dgm:cxnLst>
    <dgm:cxn modelId="{61D19000-CFD5-4876-8D9D-62678539D975}" type="presOf" srcId="{00BF03DB-D7A1-4F43-A331-18FF8F19795A}" destId="{40CDCECD-BC14-4BE4-B582-62031A78E496}" srcOrd="0" destOrd="0" presId="urn:microsoft.com/office/officeart/2005/8/layout/process4"/>
    <dgm:cxn modelId="{BF45E12A-A378-4073-923E-A53789250F0D}" srcId="{00BF03DB-D7A1-4F43-A331-18FF8F19795A}" destId="{348097EE-CCE3-4B68-B165-076F1B93AC86}" srcOrd="0" destOrd="0" parTransId="{E9CFD516-C40B-4333-B032-28A3047E7198}" sibTransId="{F17371E7-0F6B-40EE-9F5A-86E976383AE0}"/>
    <dgm:cxn modelId="{CCDFC652-A314-4AE7-8C9D-7F5256A52E07}" type="presOf" srcId="{8ACEB6AD-219F-4E28-919D-781BAABBD716}" destId="{834C90E7-02F3-4122-AB2D-AE58254049DF}" srcOrd="0" destOrd="0" presId="urn:microsoft.com/office/officeart/2005/8/layout/process4"/>
    <dgm:cxn modelId="{866C849C-4B1E-4451-B165-3A91BC784459}" srcId="{00BF03DB-D7A1-4F43-A331-18FF8F19795A}" destId="{8ACEB6AD-219F-4E28-919D-781BAABBD716}" srcOrd="1" destOrd="0" parTransId="{74CBFEF0-933F-414E-B29A-2AA2FD35D478}" sibTransId="{82EA3BAE-2544-48A4-99A4-F6296883FE63}"/>
    <dgm:cxn modelId="{41D638C3-0A57-46E7-AAD2-5708677F8F59}" type="presOf" srcId="{348097EE-CCE3-4B68-B165-076F1B93AC86}" destId="{6E6679E3-4D11-4BDB-AC09-3366880EC6D5}" srcOrd="0" destOrd="0" presId="urn:microsoft.com/office/officeart/2005/8/layout/process4"/>
    <dgm:cxn modelId="{08BCB8F3-1272-4A36-8388-FEDDA18AC03C}" type="presParOf" srcId="{40CDCECD-BC14-4BE4-B582-62031A78E496}" destId="{273A497F-A99A-4856-9A4F-37F0610BE793}" srcOrd="0" destOrd="0" presId="urn:microsoft.com/office/officeart/2005/8/layout/process4"/>
    <dgm:cxn modelId="{EAFEDA4F-F7B9-4212-900F-512FFA154E1A}" type="presParOf" srcId="{273A497F-A99A-4856-9A4F-37F0610BE793}" destId="{834C90E7-02F3-4122-AB2D-AE58254049DF}" srcOrd="0" destOrd="0" presId="urn:microsoft.com/office/officeart/2005/8/layout/process4"/>
    <dgm:cxn modelId="{AC94C15D-CB5D-4D35-B548-5E1EFC0E4B07}" type="presParOf" srcId="{40CDCECD-BC14-4BE4-B582-62031A78E496}" destId="{22310BA0-C3F8-4206-8440-E4E3B43657FB}" srcOrd="1" destOrd="0" presId="urn:microsoft.com/office/officeart/2005/8/layout/process4"/>
    <dgm:cxn modelId="{2B799757-1CB8-4DA0-B471-15390402F5D7}" type="presParOf" srcId="{40CDCECD-BC14-4BE4-B582-62031A78E496}" destId="{8FACCA3B-8C49-4578-80CD-0F141589A6F5}" srcOrd="2" destOrd="0" presId="urn:microsoft.com/office/officeart/2005/8/layout/process4"/>
    <dgm:cxn modelId="{E40ABA40-2EC3-4A71-9BAC-AAEBD0CD007A}" type="presParOf" srcId="{8FACCA3B-8C49-4578-80CD-0F141589A6F5}" destId="{6E6679E3-4D11-4BDB-AC09-3366880EC6D5}"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44D5F64-2244-4B3E-B73E-45D3CB190C97}" type="doc">
      <dgm:prSet loTypeId="urn:microsoft.com/office/officeart/2005/8/layout/process4" loCatId="process" qsTypeId="urn:microsoft.com/office/officeart/2005/8/quickstyle/simple1" qsCatId="simple" csTypeId="urn:microsoft.com/office/officeart/2005/8/colors/colorful1" csCatId="colorful" phldr="1"/>
      <dgm:spPr/>
      <dgm:t>
        <a:bodyPr/>
        <a:lstStyle/>
        <a:p>
          <a:endParaRPr lang="en-US"/>
        </a:p>
      </dgm:t>
    </dgm:pt>
    <dgm:pt modelId="{86D74220-7D26-4D50-8426-4628D683F5CF}">
      <dgm:prSet/>
      <dgm:spPr/>
      <dgm:t>
        <a:bodyPr/>
        <a:lstStyle/>
        <a:p>
          <a:r>
            <a:rPr lang="pl-PL" b="1"/>
            <a:t>Wydaje SO </a:t>
          </a:r>
          <a:r>
            <a:rPr lang="pl-PL"/>
            <a:t>na wniosek prokuratora lub wniosek SR</a:t>
          </a:r>
          <a:endParaRPr lang="en-US"/>
        </a:p>
      </dgm:t>
    </dgm:pt>
    <dgm:pt modelId="{99C046EE-54A9-4E87-9B14-9893BC001B77}" type="parTrans" cxnId="{7C5BBE62-DC4C-4B50-B74A-E97576933AFC}">
      <dgm:prSet/>
      <dgm:spPr/>
      <dgm:t>
        <a:bodyPr/>
        <a:lstStyle/>
        <a:p>
          <a:endParaRPr lang="en-US"/>
        </a:p>
      </dgm:t>
    </dgm:pt>
    <dgm:pt modelId="{05115E8D-9EFB-44AD-AF32-DC64438D06B0}" type="sibTrans" cxnId="{7C5BBE62-DC4C-4B50-B74A-E97576933AFC}">
      <dgm:prSet/>
      <dgm:spPr/>
      <dgm:t>
        <a:bodyPr/>
        <a:lstStyle/>
        <a:p>
          <a:endParaRPr lang="en-US"/>
        </a:p>
      </dgm:t>
    </dgm:pt>
    <dgm:pt modelId="{218DA2F2-1D98-46C1-BB26-2FBE63DD1E39}">
      <dgm:prSet/>
      <dgm:spPr/>
      <dgm:t>
        <a:bodyPr/>
        <a:lstStyle/>
        <a:p>
          <a:r>
            <a:rPr lang="pl-PL" dirty="0"/>
            <a:t>niedopuszczalne jest wydanie ENA, </a:t>
          </a:r>
          <a:r>
            <a:rPr lang="pl-PL" b="1" dirty="0"/>
            <a:t>gdy nie wymaga tego interes wymiaru sprawiedliwości</a:t>
          </a:r>
          <a:r>
            <a:rPr lang="pl-PL" dirty="0"/>
            <a:t> oraz gdy przestępstwo jest zagrożone karą niższą niż 1 rok albo w celu wykonania kary pozbawienia wolności do 4 miesięcy (środka zabezpieczającego do 4 miesięcy) </a:t>
          </a:r>
          <a:endParaRPr lang="en-US" dirty="0"/>
        </a:p>
      </dgm:t>
    </dgm:pt>
    <dgm:pt modelId="{7B9272BA-4D36-49FF-B4A6-4ABA6596D6F1}" type="parTrans" cxnId="{17CA6D3D-3DC2-4639-AF7B-C43A8403B0F5}">
      <dgm:prSet/>
      <dgm:spPr/>
      <dgm:t>
        <a:bodyPr/>
        <a:lstStyle/>
        <a:p>
          <a:endParaRPr lang="en-US"/>
        </a:p>
      </dgm:t>
    </dgm:pt>
    <dgm:pt modelId="{346C3024-B0CE-4447-8C50-52499F0BC2FE}" type="sibTrans" cxnId="{17CA6D3D-3DC2-4639-AF7B-C43A8403B0F5}">
      <dgm:prSet/>
      <dgm:spPr/>
      <dgm:t>
        <a:bodyPr/>
        <a:lstStyle/>
        <a:p>
          <a:endParaRPr lang="en-US"/>
        </a:p>
      </dgm:t>
    </dgm:pt>
    <dgm:pt modelId="{3865C862-7C6F-4ECA-8307-A5E02A9B4A3C}">
      <dgm:prSet/>
      <dgm:spPr/>
      <dgm:t>
        <a:bodyPr/>
        <a:lstStyle/>
        <a:p>
          <a:r>
            <a:rPr lang="pl-PL" dirty="0"/>
            <a:t>ENA przekazywany do właściwego organu sądowego w państwie UE, gdzie przebywa osoba poszukiwana  (605c)</a:t>
          </a:r>
          <a:endParaRPr lang="en-US" dirty="0"/>
        </a:p>
      </dgm:t>
    </dgm:pt>
    <dgm:pt modelId="{EAE36269-4E63-4569-BFA0-250D60291EAF}" type="parTrans" cxnId="{C88F1679-8D40-40FB-A067-B26204217E0A}">
      <dgm:prSet/>
      <dgm:spPr/>
      <dgm:t>
        <a:bodyPr/>
        <a:lstStyle/>
        <a:p>
          <a:endParaRPr lang="en-US"/>
        </a:p>
      </dgm:t>
    </dgm:pt>
    <dgm:pt modelId="{16E745A0-061B-441A-ACE5-471C98B68F0D}" type="sibTrans" cxnId="{C88F1679-8D40-40FB-A067-B26204217E0A}">
      <dgm:prSet/>
      <dgm:spPr/>
      <dgm:t>
        <a:bodyPr/>
        <a:lstStyle/>
        <a:p>
          <a:endParaRPr lang="en-US"/>
        </a:p>
      </dgm:t>
    </dgm:pt>
    <dgm:pt modelId="{876788F1-9B53-408D-A363-26F1A0FDC843}">
      <dgm:prSet/>
      <dgm:spPr/>
      <dgm:t>
        <a:bodyPr/>
        <a:lstStyle/>
        <a:p>
          <a:r>
            <a:rPr lang="pl-PL" dirty="0"/>
            <a:t>Osoba przekazywana w trybie ENA zostaje transportowana na terytorium Polski; zalicza się okres TA odbywanego w innym państwie na poczet orzeczonej kary </a:t>
          </a:r>
          <a:endParaRPr lang="en-US" dirty="0"/>
        </a:p>
      </dgm:t>
    </dgm:pt>
    <dgm:pt modelId="{06EAE243-5D3C-4981-97BB-2A6E634151DE}" type="parTrans" cxnId="{EF9155EC-F3BD-4461-BBD5-43AFD4F77D7A}">
      <dgm:prSet/>
      <dgm:spPr/>
      <dgm:t>
        <a:bodyPr/>
        <a:lstStyle/>
        <a:p>
          <a:endParaRPr lang="en-US"/>
        </a:p>
      </dgm:t>
    </dgm:pt>
    <dgm:pt modelId="{F80763E0-2457-4F67-8581-D9CD626AD531}" type="sibTrans" cxnId="{EF9155EC-F3BD-4461-BBD5-43AFD4F77D7A}">
      <dgm:prSet/>
      <dgm:spPr/>
      <dgm:t>
        <a:bodyPr/>
        <a:lstStyle/>
        <a:p>
          <a:endParaRPr lang="en-US"/>
        </a:p>
      </dgm:t>
    </dgm:pt>
    <dgm:pt modelId="{34010B88-4600-4C35-A056-5A5D231EC850}" type="pres">
      <dgm:prSet presAssocID="{144D5F64-2244-4B3E-B73E-45D3CB190C97}" presName="Name0" presStyleCnt="0">
        <dgm:presLayoutVars>
          <dgm:dir/>
          <dgm:animLvl val="lvl"/>
          <dgm:resizeHandles val="exact"/>
        </dgm:presLayoutVars>
      </dgm:prSet>
      <dgm:spPr/>
    </dgm:pt>
    <dgm:pt modelId="{7B9F3E74-E6FA-4B8C-A131-152A9AC3F932}" type="pres">
      <dgm:prSet presAssocID="{876788F1-9B53-408D-A363-26F1A0FDC843}" presName="boxAndChildren" presStyleCnt="0"/>
      <dgm:spPr/>
    </dgm:pt>
    <dgm:pt modelId="{93A0A5BB-0DA1-4E1C-902C-7CF7E94390F9}" type="pres">
      <dgm:prSet presAssocID="{876788F1-9B53-408D-A363-26F1A0FDC843}" presName="parentTextBox" presStyleLbl="node1" presStyleIdx="0" presStyleCnt="4"/>
      <dgm:spPr/>
    </dgm:pt>
    <dgm:pt modelId="{0538E817-EABA-414F-84CE-5AB9F9B4D65A}" type="pres">
      <dgm:prSet presAssocID="{16E745A0-061B-441A-ACE5-471C98B68F0D}" presName="sp" presStyleCnt="0"/>
      <dgm:spPr/>
    </dgm:pt>
    <dgm:pt modelId="{105C3A14-D543-499C-B699-2D8E8F6CE29F}" type="pres">
      <dgm:prSet presAssocID="{3865C862-7C6F-4ECA-8307-A5E02A9B4A3C}" presName="arrowAndChildren" presStyleCnt="0"/>
      <dgm:spPr/>
    </dgm:pt>
    <dgm:pt modelId="{967B9813-E40A-472E-88ED-079BC24A9025}" type="pres">
      <dgm:prSet presAssocID="{3865C862-7C6F-4ECA-8307-A5E02A9B4A3C}" presName="parentTextArrow" presStyleLbl="node1" presStyleIdx="1" presStyleCnt="4"/>
      <dgm:spPr/>
    </dgm:pt>
    <dgm:pt modelId="{74EE7903-F5CD-4C89-B2AA-70368A97A99B}" type="pres">
      <dgm:prSet presAssocID="{346C3024-B0CE-4447-8C50-52499F0BC2FE}" presName="sp" presStyleCnt="0"/>
      <dgm:spPr/>
    </dgm:pt>
    <dgm:pt modelId="{0BBDCB55-AFED-447C-BA1F-F72E5681D838}" type="pres">
      <dgm:prSet presAssocID="{218DA2F2-1D98-46C1-BB26-2FBE63DD1E39}" presName="arrowAndChildren" presStyleCnt="0"/>
      <dgm:spPr/>
    </dgm:pt>
    <dgm:pt modelId="{16FDE1A6-AF1E-4530-94D8-3FC8DC375F09}" type="pres">
      <dgm:prSet presAssocID="{218DA2F2-1D98-46C1-BB26-2FBE63DD1E39}" presName="parentTextArrow" presStyleLbl="node1" presStyleIdx="2" presStyleCnt="4"/>
      <dgm:spPr/>
    </dgm:pt>
    <dgm:pt modelId="{5EC008CA-B0CB-4452-BCC5-65AC7BFA8A20}" type="pres">
      <dgm:prSet presAssocID="{05115E8D-9EFB-44AD-AF32-DC64438D06B0}" presName="sp" presStyleCnt="0"/>
      <dgm:spPr/>
    </dgm:pt>
    <dgm:pt modelId="{6651C0DB-D18A-4D20-9469-271E9D2EF395}" type="pres">
      <dgm:prSet presAssocID="{86D74220-7D26-4D50-8426-4628D683F5CF}" presName="arrowAndChildren" presStyleCnt="0"/>
      <dgm:spPr/>
    </dgm:pt>
    <dgm:pt modelId="{C37FF6BD-7066-4283-8BAE-FEEFABEF4786}" type="pres">
      <dgm:prSet presAssocID="{86D74220-7D26-4D50-8426-4628D683F5CF}" presName="parentTextArrow" presStyleLbl="node1" presStyleIdx="3" presStyleCnt="4"/>
      <dgm:spPr/>
    </dgm:pt>
  </dgm:ptLst>
  <dgm:cxnLst>
    <dgm:cxn modelId="{9C2B0219-A7F2-44FB-A8E1-DCC91E3C3747}" type="presOf" srcId="{86D74220-7D26-4D50-8426-4628D683F5CF}" destId="{C37FF6BD-7066-4283-8BAE-FEEFABEF4786}" srcOrd="0" destOrd="0" presId="urn:microsoft.com/office/officeart/2005/8/layout/process4"/>
    <dgm:cxn modelId="{17CA6D3D-3DC2-4639-AF7B-C43A8403B0F5}" srcId="{144D5F64-2244-4B3E-B73E-45D3CB190C97}" destId="{218DA2F2-1D98-46C1-BB26-2FBE63DD1E39}" srcOrd="1" destOrd="0" parTransId="{7B9272BA-4D36-49FF-B4A6-4ABA6596D6F1}" sibTransId="{346C3024-B0CE-4447-8C50-52499F0BC2FE}"/>
    <dgm:cxn modelId="{8300AA3E-456D-4D17-81AA-C0672110E5ED}" type="presOf" srcId="{218DA2F2-1D98-46C1-BB26-2FBE63DD1E39}" destId="{16FDE1A6-AF1E-4530-94D8-3FC8DC375F09}" srcOrd="0" destOrd="0" presId="urn:microsoft.com/office/officeart/2005/8/layout/process4"/>
    <dgm:cxn modelId="{7C5BBE62-DC4C-4B50-B74A-E97576933AFC}" srcId="{144D5F64-2244-4B3E-B73E-45D3CB190C97}" destId="{86D74220-7D26-4D50-8426-4628D683F5CF}" srcOrd="0" destOrd="0" parTransId="{99C046EE-54A9-4E87-9B14-9893BC001B77}" sibTransId="{05115E8D-9EFB-44AD-AF32-DC64438D06B0}"/>
    <dgm:cxn modelId="{C88F1679-8D40-40FB-A067-B26204217E0A}" srcId="{144D5F64-2244-4B3E-B73E-45D3CB190C97}" destId="{3865C862-7C6F-4ECA-8307-A5E02A9B4A3C}" srcOrd="2" destOrd="0" parTransId="{EAE36269-4E63-4569-BFA0-250D60291EAF}" sibTransId="{16E745A0-061B-441A-ACE5-471C98B68F0D}"/>
    <dgm:cxn modelId="{DE845182-C3C0-418F-85C7-79FEFB4C7FAC}" type="presOf" srcId="{876788F1-9B53-408D-A363-26F1A0FDC843}" destId="{93A0A5BB-0DA1-4E1C-902C-7CF7E94390F9}" srcOrd="0" destOrd="0" presId="urn:microsoft.com/office/officeart/2005/8/layout/process4"/>
    <dgm:cxn modelId="{4E6DC5AA-BDC8-4D50-B7D6-F3333565C104}" type="presOf" srcId="{3865C862-7C6F-4ECA-8307-A5E02A9B4A3C}" destId="{967B9813-E40A-472E-88ED-079BC24A9025}" srcOrd="0" destOrd="0" presId="urn:microsoft.com/office/officeart/2005/8/layout/process4"/>
    <dgm:cxn modelId="{EF9155EC-F3BD-4461-BBD5-43AFD4F77D7A}" srcId="{144D5F64-2244-4B3E-B73E-45D3CB190C97}" destId="{876788F1-9B53-408D-A363-26F1A0FDC843}" srcOrd="3" destOrd="0" parTransId="{06EAE243-5D3C-4981-97BB-2A6E634151DE}" sibTransId="{F80763E0-2457-4F67-8581-D9CD626AD531}"/>
    <dgm:cxn modelId="{9C515CF1-E306-4D51-98D2-E053BD84CA51}" type="presOf" srcId="{144D5F64-2244-4B3E-B73E-45D3CB190C97}" destId="{34010B88-4600-4C35-A056-5A5D231EC850}" srcOrd="0" destOrd="0" presId="urn:microsoft.com/office/officeart/2005/8/layout/process4"/>
    <dgm:cxn modelId="{1D79D5BA-7E9C-4E7D-824F-D9ADFFD56F5A}" type="presParOf" srcId="{34010B88-4600-4C35-A056-5A5D231EC850}" destId="{7B9F3E74-E6FA-4B8C-A131-152A9AC3F932}" srcOrd="0" destOrd="0" presId="urn:microsoft.com/office/officeart/2005/8/layout/process4"/>
    <dgm:cxn modelId="{6C553C8E-CE83-40A1-AE71-C7346CDD0B96}" type="presParOf" srcId="{7B9F3E74-E6FA-4B8C-A131-152A9AC3F932}" destId="{93A0A5BB-0DA1-4E1C-902C-7CF7E94390F9}" srcOrd="0" destOrd="0" presId="urn:microsoft.com/office/officeart/2005/8/layout/process4"/>
    <dgm:cxn modelId="{3C10D49D-DCCE-497A-9647-2CAC974F72E1}" type="presParOf" srcId="{34010B88-4600-4C35-A056-5A5D231EC850}" destId="{0538E817-EABA-414F-84CE-5AB9F9B4D65A}" srcOrd="1" destOrd="0" presId="urn:microsoft.com/office/officeart/2005/8/layout/process4"/>
    <dgm:cxn modelId="{86EA2589-90DE-45EA-BD2A-D4E15DBE4390}" type="presParOf" srcId="{34010B88-4600-4C35-A056-5A5D231EC850}" destId="{105C3A14-D543-499C-B699-2D8E8F6CE29F}" srcOrd="2" destOrd="0" presId="urn:microsoft.com/office/officeart/2005/8/layout/process4"/>
    <dgm:cxn modelId="{6CA2D7E9-B86D-4B87-955B-5B031B9CB01A}" type="presParOf" srcId="{105C3A14-D543-499C-B699-2D8E8F6CE29F}" destId="{967B9813-E40A-472E-88ED-079BC24A9025}" srcOrd="0" destOrd="0" presId="urn:microsoft.com/office/officeart/2005/8/layout/process4"/>
    <dgm:cxn modelId="{805846BB-58E2-410C-A99D-EF5155AD2BA5}" type="presParOf" srcId="{34010B88-4600-4C35-A056-5A5D231EC850}" destId="{74EE7903-F5CD-4C89-B2AA-70368A97A99B}" srcOrd="3" destOrd="0" presId="urn:microsoft.com/office/officeart/2005/8/layout/process4"/>
    <dgm:cxn modelId="{23C3E069-1044-4E85-BD94-8F0493F5B34A}" type="presParOf" srcId="{34010B88-4600-4C35-A056-5A5D231EC850}" destId="{0BBDCB55-AFED-447C-BA1F-F72E5681D838}" srcOrd="4" destOrd="0" presId="urn:microsoft.com/office/officeart/2005/8/layout/process4"/>
    <dgm:cxn modelId="{27EEBABC-4184-4B78-AD9B-5D0BCE2EF923}" type="presParOf" srcId="{0BBDCB55-AFED-447C-BA1F-F72E5681D838}" destId="{16FDE1A6-AF1E-4530-94D8-3FC8DC375F09}" srcOrd="0" destOrd="0" presId="urn:microsoft.com/office/officeart/2005/8/layout/process4"/>
    <dgm:cxn modelId="{20FFDFA9-BE82-4AB6-85C1-92072A659183}" type="presParOf" srcId="{34010B88-4600-4C35-A056-5A5D231EC850}" destId="{5EC008CA-B0CB-4452-BCC5-65AC7BFA8A20}" srcOrd="5" destOrd="0" presId="urn:microsoft.com/office/officeart/2005/8/layout/process4"/>
    <dgm:cxn modelId="{4F70B854-5D16-4811-A805-04467EC47D1E}" type="presParOf" srcId="{34010B88-4600-4C35-A056-5A5D231EC850}" destId="{6651C0DB-D18A-4D20-9469-271E9D2EF395}" srcOrd="6" destOrd="0" presId="urn:microsoft.com/office/officeart/2005/8/layout/process4"/>
    <dgm:cxn modelId="{616D5B15-261A-46A3-A856-06F73C06FE5E}" type="presParOf" srcId="{6651C0DB-D18A-4D20-9469-271E9D2EF395}" destId="{C37FF6BD-7066-4283-8BAE-FEEFABEF4786}"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120B1CB-A735-41DA-B15C-DA1CBBE01D98}"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E06F7DDD-A080-4455-91D9-7C04E7607E7A}">
      <dgm:prSet/>
      <dgm:spPr/>
      <dgm:t>
        <a:bodyPr/>
        <a:lstStyle/>
        <a:p>
          <a:r>
            <a:rPr lang="pl-PL"/>
            <a:t>Amnestia </a:t>
          </a:r>
          <a:endParaRPr lang="en-US"/>
        </a:p>
      </dgm:t>
    </dgm:pt>
    <dgm:pt modelId="{52184525-034A-480F-94BA-2EF3752A8FD7}" type="parTrans" cxnId="{4307DA0F-91F8-449C-82AA-3E51C2370C23}">
      <dgm:prSet/>
      <dgm:spPr/>
      <dgm:t>
        <a:bodyPr/>
        <a:lstStyle/>
        <a:p>
          <a:endParaRPr lang="en-US"/>
        </a:p>
      </dgm:t>
    </dgm:pt>
    <dgm:pt modelId="{2DC7E0C8-C108-4165-AAEB-85997463F198}" type="sibTrans" cxnId="{4307DA0F-91F8-449C-82AA-3E51C2370C23}">
      <dgm:prSet/>
      <dgm:spPr/>
      <dgm:t>
        <a:bodyPr/>
        <a:lstStyle/>
        <a:p>
          <a:endParaRPr lang="en-US"/>
        </a:p>
      </dgm:t>
    </dgm:pt>
    <dgm:pt modelId="{F1C448A8-A2F7-4FB5-8AEA-3B7AD2716AB1}">
      <dgm:prSet/>
      <dgm:spPr/>
      <dgm:t>
        <a:bodyPr/>
        <a:lstStyle/>
        <a:p>
          <a:r>
            <a:rPr lang="pl-PL"/>
            <a:t>Prawomocne zakończenie postępowania (ne bis in idem)</a:t>
          </a:r>
          <a:endParaRPr lang="en-US"/>
        </a:p>
      </dgm:t>
    </dgm:pt>
    <dgm:pt modelId="{B313AB64-3CD0-40DA-A8CC-F6F9C73E429A}" type="parTrans" cxnId="{F095669F-AFF8-4487-B2E2-DB21AECE9805}">
      <dgm:prSet/>
      <dgm:spPr/>
      <dgm:t>
        <a:bodyPr/>
        <a:lstStyle/>
        <a:p>
          <a:endParaRPr lang="en-US"/>
        </a:p>
      </dgm:t>
    </dgm:pt>
    <dgm:pt modelId="{F4AFA4C8-654D-4C44-B755-007EE0105DCA}" type="sibTrans" cxnId="{F095669F-AFF8-4487-B2E2-DB21AECE9805}">
      <dgm:prSet/>
      <dgm:spPr/>
      <dgm:t>
        <a:bodyPr/>
        <a:lstStyle/>
        <a:p>
          <a:endParaRPr lang="en-US"/>
        </a:p>
      </dgm:t>
    </dgm:pt>
    <dgm:pt modelId="{8063EC77-1088-428D-8F52-67CC26421CE2}">
      <dgm:prSet/>
      <dgm:spPr/>
      <dgm:t>
        <a:bodyPr/>
        <a:lstStyle/>
        <a:p>
          <a:r>
            <a:rPr lang="pl-PL"/>
            <a:t>Przekazanie osoby do innego państwa UE </a:t>
          </a:r>
          <a:endParaRPr lang="en-US"/>
        </a:p>
      </dgm:t>
    </dgm:pt>
    <dgm:pt modelId="{ACFF87EC-3662-45FC-9E33-9F93DB8DA9C8}" type="parTrans" cxnId="{49234189-4120-42C0-B597-A2BF428300DD}">
      <dgm:prSet/>
      <dgm:spPr/>
      <dgm:t>
        <a:bodyPr/>
        <a:lstStyle/>
        <a:p>
          <a:endParaRPr lang="en-US"/>
        </a:p>
      </dgm:t>
    </dgm:pt>
    <dgm:pt modelId="{49384992-9B4A-41F0-9245-D529B85AB7EA}" type="sibTrans" cxnId="{49234189-4120-42C0-B597-A2BF428300DD}">
      <dgm:prSet/>
      <dgm:spPr/>
      <dgm:t>
        <a:bodyPr/>
        <a:lstStyle/>
        <a:p>
          <a:endParaRPr lang="en-US"/>
        </a:p>
      </dgm:t>
    </dgm:pt>
    <dgm:pt modelId="{FBE24AA2-3385-4C6D-A164-A9E54EEF30F0}">
      <dgm:prSet/>
      <dgm:spPr/>
      <dgm:t>
        <a:bodyPr/>
        <a:lstStyle/>
        <a:p>
          <a:r>
            <a:rPr lang="pl-PL"/>
            <a:t>Różnice w wieku osoby przekazywanej w ramach ENA, który pozwalałby na pociągnięcie do odpowiedzialności karnej</a:t>
          </a:r>
          <a:endParaRPr lang="en-US"/>
        </a:p>
      </dgm:t>
    </dgm:pt>
    <dgm:pt modelId="{DB302B07-021B-4EB4-979F-731D783D6190}" type="parTrans" cxnId="{53465831-E09F-4254-B509-E3022592C047}">
      <dgm:prSet/>
      <dgm:spPr/>
      <dgm:t>
        <a:bodyPr/>
        <a:lstStyle/>
        <a:p>
          <a:endParaRPr lang="en-US"/>
        </a:p>
      </dgm:t>
    </dgm:pt>
    <dgm:pt modelId="{4AC0CA99-B1F6-49AC-AD99-273165F3428B}" type="sibTrans" cxnId="{53465831-E09F-4254-B509-E3022592C047}">
      <dgm:prSet/>
      <dgm:spPr/>
      <dgm:t>
        <a:bodyPr/>
        <a:lstStyle/>
        <a:p>
          <a:endParaRPr lang="en-US"/>
        </a:p>
      </dgm:t>
    </dgm:pt>
    <dgm:pt modelId="{46CC80E7-8D99-4F2A-A83D-B37234521A12}">
      <dgm:prSet/>
      <dgm:spPr/>
      <dgm:t>
        <a:bodyPr/>
        <a:lstStyle/>
        <a:p>
          <a:r>
            <a:rPr lang="pl-PL"/>
            <a:t>Ochrona praw człowieka </a:t>
          </a:r>
          <a:endParaRPr lang="en-US"/>
        </a:p>
      </dgm:t>
    </dgm:pt>
    <dgm:pt modelId="{EA19BA2A-6053-4753-8CB9-2C9EA75B458D}" type="parTrans" cxnId="{88DBD690-1464-47F6-9A94-BEA4EC17CD63}">
      <dgm:prSet/>
      <dgm:spPr/>
      <dgm:t>
        <a:bodyPr/>
        <a:lstStyle/>
        <a:p>
          <a:endParaRPr lang="en-US"/>
        </a:p>
      </dgm:t>
    </dgm:pt>
    <dgm:pt modelId="{B0F42E1A-B8F2-4836-A2DB-B84A3EAC267E}" type="sibTrans" cxnId="{88DBD690-1464-47F6-9A94-BEA4EC17CD63}">
      <dgm:prSet/>
      <dgm:spPr/>
      <dgm:t>
        <a:bodyPr/>
        <a:lstStyle/>
        <a:p>
          <a:endParaRPr lang="en-US"/>
        </a:p>
      </dgm:t>
    </dgm:pt>
    <dgm:pt modelId="{0AE7593A-D7E3-4495-A6FB-0F25D3ACD634}">
      <dgm:prSet/>
      <dgm:spPr/>
      <dgm:t>
        <a:bodyPr/>
        <a:lstStyle/>
        <a:p>
          <a:r>
            <a:rPr lang="pl-PL"/>
            <a:t>Przestępstwo o charakterze politycznym bez użycia przemocy </a:t>
          </a:r>
          <a:endParaRPr lang="en-US"/>
        </a:p>
      </dgm:t>
    </dgm:pt>
    <dgm:pt modelId="{AD64FBFA-4267-4322-9642-EFF3048FD257}" type="parTrans" cxnId="{00417CB4-DD4F-49DB-B5DB-BBF67C080716}">
      <dgm:prSet/>
      <dgm:spPr/>
      <dgm:t>
        <a:bodyPr/>
        <a:lstStyle/>
        <a:p>
          <a:endParaRPr lang="en-US"/>
        </a:p>
      </dgm:t>
    </dgm:pt>
    <dgm:pt modelId="{E660553B-01B3-4399-B76B-F4481B2746AF}" type="sibTrans" cxnId="{00417CB4-DD4F-49DB-B5DB-BBF67C080716}">
      <dgm:prSet/>
      <dgm:spPr/>
      <dgm:t>
        <a:bodyPr/>
        <a:lstStyle/>
        <a:p>
          <a:endParaRPr lang="en-US"/>
        </a:p>
      </dgm:t>
    </dgm:pt>
    <dgm:pt modelId="{4D61F2B0-9EAF-4291-A23E-08CE87836926}" type="pres">
      <dgm:prSet presAssocID="{7120B1CB-A735-41DA-B15C-DA1CBBE01D98}" presName="root" presStyleCnt="0">
        <dgm:presLayoutVars>
          <dgm:dir/>
          <dgm:resizeHandles val="exact"/>
        </dgm:presLayoutVars>
      </dgm:prSet>
      <dgm:spPr/>
    </dgm:pt>
    <dgm:pt modelId="{CF978F05-402D-4E84-950A-7FAC3FD54EE5}" type="pres">
      <dgm:prSet presAssocID="{E06F7DDD-A080-4455-91D9-7C04E7607E7A}" presName="compNode" presStyleCnt="0"/>
      <dgm:spPr/>
    </dgm:pt>
    <dgm:pt modelId="{EBBE6C10-0A3C-40D1-9059-2057347B9497}" type="pres">
      <dgm:prSet presAssocID="{E06F7DDD-A080-4455-91D9-7C04E7607E7A}" presName="bgRect" presStyleLbl="bgShp" presStyleIdx="0" presStyleCnt="6"/>
      <dgm:spPr/>
    </dgm:pt>
    <dgm:pt modelId="{1C6253F3-879D-41EA-BF31-48D93D07BAAF}" type="pres">
      <dgm:prSet presAssocID="{E06F7DDD-A080-4455-91D9-7C04E7607E7A}"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lue"/>
        </a:ext>
      </dgm:extLst>
    </dgm:pt>
    <dgm:pt modelId="{4731395E-F063-48F3-9D6B-104E89B9F425}" type="pres">
      <dgm:prSet presAssocID="{E06F7DDD-A080-4455-91D9-7C04E7607E7A}" presName="spaceRect" presStyleCnt="0"/>
      <dgm:spPr/>
    </dgm:pt>
    <dgm:pt modelId="{1F99A3F0-642F-49BE-9276-1CAD7E49FEEC}" type="pres">
      <dgm:prSet presAssocID="{E06F7DDD-A080-4455-91D9-7C04E7607E7A}" presName="parTx" presStyleLbl="revTx" presStyleIdx="0" presStyleCnt="6">
        <dgm:presLayoutVars>
          <dgm:chMax val="0"/>
          <dgm:chPref val="0"/>
        </dgm:presLayoutVars>
      </dgm:prSet>
      <dgm:spPr/>
    </dgm:pt>
    <dgm:pt modelId="{41A8974C-5F14-425D-9D9C-0D5DA7AEF931}" type="pres">
      <dgm:prSet presAssocID="{2DC7E0C8-C108-4165-AAEB-85997463F198}" presName="sibTrans" presStyleCnt="0"/>
      <dgm:spPr/>
    </dgm:pt>
    <dgm:pt modelId="{32E8A0FD-0115-461D-B738-26D5EDBCBAD4}" type="pres">
      <dgm:prSet presAssocID="{F1C448A8-A2F7-4FB5-8AEA-3B7AD2716AB1}" presName="compNode" presStyleCnt="0"/>
      <dgm:spPr/>
    </dgm:pt>
    <dgm:pt modelId="{FE4FDA22-E725-4F59-A7C4-17EA37588BA9}" type="pres">
      <dgm:prSet presAssocID="{F1C448A8-A2F7-4FB5-8AEA-3B7AD2716AB1}" presName="bgRect" presStyleLbl="bgShp" presStyleIdx="1" presStyleCnt="6"/>
      <dgm:spPr/>
    </dgm:pt>
    <dgm:pt modelId="{7DD6276F-F193-44F6-A81F-55F140E625E0}" type="pres">
      <dgm:prSet presAssocID="{F1C448A8-A2F7-4FB5-8AEA-3B7AD2716AB1}"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Forbidden"/>
        </a:ext>
      </dgm:extLst>
    </dgm:pt>
    <dgm:pt modelId="{513436FA-4800-468C-89AF-0344B252FD19}" type="pres">
      <dgm:prSet presAssocID="{F1C448A8-A2F7-4FB5-8AEA-3B7AD2716AB1}" presName="spaceRect" presStyleCnt="0"/>
      <dgm:spPr/>
    </dgm:pt>
    <dgm:pt modelId="{0D019101-6340-4A71-8F6E-C301B723E717}" type="pres">
      <dgm:prSet presAssocID="{F1C448A8-A2F7-4FB5-8AEA-3B7AD2716AB1}" presName="parTx" presStyleLbl="revTx" presStyleIdx="1" presStyleCnt="6">
        <dgm:presLayoutVars>
          <dgm:chMax val="0"/>
          <dgm:chPref val="0"/>
        </dgm:presLayoutVars>
      </dgm:prSet>
      <dgm:spPr/>
    </dgm:pt>
    <dgm:pt modelId="{3F7CD60B-7004-48FE-AE78-D12A61127C53}" type="pres">
      <dgm:prSet presAssocID="{F4AFA4C8-654D-4C44-B755-007EE0105DCA}" presName="sibTrans" presStyleCnt="0"/>
      <dgm:spPr/>
    </dgm:pt>
    <dgm:pt modelId="{670153C5-BDCF-4353-8491-5BA76E11AE6C}" type="pres">
      <dgm:prSet presAssocID="{8063EC77-1088-428D-8F52-67CC26421CE2}" presName="compNode" presStyleCnt="0"/>
      <dgm:spPr/>
    </dgm:pt>
    <dgm:pt modelId="{DC432D40-91F0-4B9E-B029-35DAB17E9AC3}" type="pres">
      <dgm:prSet presAssocID="{8063EC77-1088-428D-8F52-67CC26421CE2}" presName="bgRect" presStyleLbl="bgShp" presStyleIdx="2" presStyleCnt="6"/>
      <dgm:spPr/>
    </dgm:pt>
    <dgm:pt modelId="{FB275D43-C2D3-4D77-81C5-AA387417EE73}" type="pres">
      <dgm:prSet presAssocID="{8063EC77-1088-428D-8F52-67CC26421CE2}"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roup"/>
        </a:ext>
      </dgm:extLst>
    </dgm:pt>
    <dgm:pt modelId="{4B340662-8871-42B0-9BBE-17000A185174}" type="pres">
      <dgm:prSet presAssocID="{8063EC77-1088-428D-8F52-67CC26421CE2}" presName="spaceRect" presStyleCnt="0"/>
      <dgm:spPr/>
    </dgm:pt>
    <dgm:pt modelId="{DCA61180-B7CF-45E3-AB83-3F35780B8BF2}" type="pres">
      <dgm:prSet presAssocID="{8063EC77-1088-428D-8F52-67CC26421CE2}" presName="parTx" presStyleLbl="revTx" presStyleIdx="2" presStyleCnt="6">
        <dgm:presLayoutVars>
          <dgm:chMax val="0"/>
          <dgm:chPref val="0"/>
        </dgm:presLayoutVars>
      </dgm:prSet>
      <dgm:spPr/>
    </dgm:pt>
    <dgm:pt modelId="{D5571BC4-1A1E-4483-B0ED-8394E157C810}" type="pres">
      <dgm:prSet presAssocID="{49384992-9B4A-41F0-9245-D529B85AB7EA}" presName="sibTrans" presStyleCnt="0"/>
      <dgm:spPr/>
    </dgm:pt>
    <dgm:pt modelId="{FD2783BE-D5A5-49D8-9370-16A820FCB855}" type="pres">
      <dgm:prSet presAssocID="{FBE24AA2-3385-4C6D-A164-A9E54EEF30F0}" presName="compNode" presStyleCnt="0"/>
      <dgm:spPr/>
    </dgm:pt>
    <dgm:pt modelId="{DACC03CA-31FC-4868-AA39-5CD570C9240E}" type="pres">
      <dgm:prSet presAssocID="{FBE24AA2-3385-4C6D-A164-A9E54EEF30F0}" presName="bgRect" presStyleLbl="bgShp" presStyleIdx="3" presStyleCnt="6"/>
      <dgm:spPr/>
    </dgm:pt>
    <dgm:pt modelId="{5768FCF2-DCB5-4B7C-BAA0-282B81B4152B}" type="pres">
      <dgm:prSet presAssocID="{FBE24AA2-3385-4C6D-A164-A9E54EEF30F0}"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aptain"/>
        </a:ext>
      </dgm:extLst>
    </dgm:pt>
    <dgm:pt modelId="{9A09ED81-A305-41B9-910C-6C65179B8366}" type="pres">
      <dgm:prSet presAssocID="{FBE24AA2-3385-4C6D-A164-A9E54EEF30F0}" presName="spaceRect" presStyleCnt="0"/>
      <dgm:spPr/>
    </dgm:pt>
    <dgm:pt modelId="{76E82C11-948D-4B9C-BAEA-8FBDF3FFD4B5}" type="pres">
      <dgm:prSet presAssocID="{FBE24AA2-3385-4C6D-A164-A9E54EEF30F0}" presName="parTx" presStyleLbl="revTx" presStyleIdx="3" presStyleCnt="6">
        <dgm:presLayoutVars>
          <dgm:chMax val="0"/>
          <dgm:chPref val="0"/>
        </dgm:presLayoutVars>
      </dgm:prSet>
      <dgm:spPr/>
    </dgm:pt>
    <dgm:pt modelId="{02771FBE-0F05-45A5-9576-CC1B704FC009}" type="pres">
      <dgm:prSet presAssocID="{4AC0CA99-B1F6-49AC-AD99-273165F3428B}" presName="sibTrans" presStyleCnt="0"/>
      <dgm:spPr/>
    </dgm:pt>
    <dgm:pt modelId="{A677F971-97A6-4409-B5E4-07B11B4BC67D}" type="pres">
      <dgm:prSet presAssocID="{46CC80E7-8D99-4F2A-A83D-B37234521A12}" presName="compNode" presStyleCnt="0"/>
      <dgm:spPr/>
    </dgm:pt>
    <dgm:pt modelId="{4ECDDA41-7FEE-4246-9AD0-D599750C14D9}" type="pres">
      <dgm:prSet presAssocID="{46CC80E7-8D99-4F2A-A83D-B37234521A12}" presName="bgRect" presStyleLbl="bgShp" presStyleIdx="4" presStyleCnt="6"/>
      <dgm:spPr/>
    </dgm:pt>
    <dgm:pt modelId="{37D39AEB-64C8-419A-B6E7-C9B780AF815C}" type="pres">
      <dgm:prSet presAssocID="{46CC80E7-8D99-4F2A-A83D-B37234521A12}"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Scales of Justice"/>
        </a:ext>
      </dgm:extLst>
    </dgm:pt>
    <dgm:pt modelId="{6CC79169-0E4A-4118-BE0B-D17D2B296ED6}" type="pres">
      <dgm:prSet presAssocID="{46CC80E7-8D99-4F2A-A83D-B37234521A12}" presName="spaceRect" presStyleCnt="0"/>
      <dgm:spPr/>
    </dgm:pt>
    <dgm:pt modelId="{AFB3342C-C889-4149-B7B5-09C480F931A5}" type="pres">
      <dgm:prSet presAssocID="{46CC80E7-8D99-4F2A-A83D-B37234521A12}" presName="parTx" presStyleLbl="revTx" presStyleIdx="4" presStyleCnt="6">
        <dgm:presLayoutVars>
          <dgm:chMax val="0"/>
          <dgm:chPref val="0"/>
        </dgm:presLayoutVars>
      </dgm:prSet>
      <dgm:spPr/>
    </dgm:pt>
    <dgm:pt modelId="{E62A17ED-12AB-4AA1-9B7E-6E636CE0FE2A}" type="pres">
      <dgm:prSet presAssocID="{B0F42E1A-B8F2-4836-A2DB-B84A3EAC267E}" presName="sibTrans" presStyleCnt="0"/>
      <dgm:spPr/>
    </dgm:pt>
    <dgm:pt modelId="{D7DF26E8-897A-4241-9371-26C4735754A4}" type="pres">
      <dgm:prSet presAssocID="{0AE7593A-D7E3-4495-A6FB-0F25D3ACD634}" presName="compNode" presStyleCnt="0"/>
      <dgm:spPr/>
    </dgm:pt>
    <dgm:pt modelId="{08A10855-99F6-473A-B1F2-432D343F0229}" type="pres">
      <dgm:prSet presAssocID="{0AE7593A-D7E3-4495-A6FB-0F25D3ACD634}" presName="bgRect" presStyleLbl="bgShp" presStyleIdx="5" presStyleCnt="6"/>
      <dgm:spPr/>
    </dgm:pt>
    <dgm:pt modelId="{E2812E2C-7599-4E6B-A9A4-130A99095FE1}" type="pres">
      <dgm:prSet presAssocID="{0AE7593A-D7E3-4495-A6FB-0F25D3ACD634}"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Handcuffs"/>
        </a:ext>
      </dgm:extLst>
    </dgm:pt>
    <dgm:pt modelId="{1EA966AE-4298-4D79-B0EA-6EE9F6B022F3}" type="pres">
      <dgm:prSet presAssocID="{0AE7593A-D7E3-4495-A6FB-0F25D3ACD634}" presName="spaceRect" presStyleCnt="0"/>
      <dgm:spPr/>
    </dgm:pt>
    <dgm:pt modelId="{BC56E755-9C88-4680-9D5C-7F533C38FD19}" type="pres">
      <dgm:prSet presAssocID="{0AE7593A-D7E3-4495-A6FB-0F25D3ACD634}" presName="parTx" presStyleLbl="revTx" presStyleIdx="5" presStyleCnt="6">
        <dgm:presLayoutVars>
          <dgm:chMax val="0"/>
          <dgm:chPref val="0"/>
        </dgm:presLayoutVars>
      </dgm:prSet>
      <dgm:spPr/>
    </dgm:pt>
  </dgm:ptLst>
  <dgm:cxnLst>
    <dgm:cxn modelId="{0C4D4203-3964-4B91-8F46-B974E085B922}" type="presOf" srcId="{7120B1CB-A735-41DA-B15C-DA1CBBE01D98}" destId="{4D61F2B0-9EAF-4291-A23E-08CE87836926}" srcOrd="0" destOrd="0" presId="urn:microsoft.com/office/officeart/2018/2/layout/IconVerticalSolidList"/>
    <dgm:cxn modelId="{4307DA0F-91F8-449C-82AA-3E51C2370C23}" srcId="{7120B1CB-A735-41DA-B15C-DA1CBBE01D98}" destId="{E06F7DDD-A080-4455-91D9-7C04E7607E7A}" srcOrd="0" destOrd="0" parTransId="{52184525-034A-480F-94BA-2EF3752A8FD7}" sibTransId="{2DC7E0C8-C108-4165-AAEB-85997463F198}"/>
    <dgm:cxn modelId="{53465831-E09F-4254-B509-E3022592C047}" srcId="{7120B1CB-A735-41DA-B15C-DA1CBBE01D98}" destId="{FBE24AA2-3385-4C6D-A164-A9E54EEF30F0}" srcOrd="3" destOrd="0" parTransId="{DB302B07-021B-4EB4-979F-731D783D6190}" sibTransId="{4AC0CA99-B1F6-49AC-AD99-273165F3428B}"/>
    <dgm:cxn modelId="{06ACB95A-CCDF-49C8-8ECE-A1B624627513}" type="presOf" srcId="{8063EC77-1088-428D-8F52-67CC26421CE2}" destId="{DCA61180-B7CF-45E3-AB83-3F35780B8BF2}" srcOrd="0" destOrd="0" presId="urn:microsoft.com/office/officeart/2018/2/layout/IconVerticalSolidList"/>
    <dgm:cxn modelId="{E2A7DB87-4E48-48F6-86F1-99418B62D184}" type="presOf" srcId="{0AE7593A-D7E3-4495-A6FB-0F25D3ACD634}" destId="{BC56E755-9C88-4680-9D5C-7F533C38FD19}" srcOrd="0" destOrd="0" presId="urn:microsoft.com/office/officeart/2018/2/layout/IconVerticalSolidList"/>
    <dgm:cxn modelId="{49234189-4120-42C0-B597-A2BF428300DD}" srcId="{7120B1CB-A735-41DA-B15C-DA1CBBE01D98}" destId="{8063EC77-1088-428D-8F52-67CC26421CE2}" srcOrd="2" destOrd="0" parTransId="{ACFF87EC-3662-45FC-9E33-9F93DB8DA9C8}" sibTransId="{49384992-9B4A-41F0-9245-D529B85AB7EA}"/>
    <dgm:cxn modelId="{DCFA858E-AC31-47B1-A9BC-72EA961CADAE}" type="presOf" srcId="{F1C448A8-A2F7-4FB5-8AEA-3B7AD2716AB1}" destId="{0D019101-6340-4A71-8F6E-C301B723E717}" srcOrd="0" destOrd="0" presId="urn:microsoft.com/office/officeart/2018/2/layout/IconVerticalSolidList"/>
    <dgm:cxn modelId="{88DBD690-1464-47F6-9A94-BEA4EC17CD63}" srcId="{7120B1CB-A735-41DA-B15C-DA1CBBE01D98}" destId="{46CC80E7-8D99-4F2A-A83D-B37234521A12}" srcOrd="4" destOrd="0" parTransId="{EA19BA2A-6053-4753-8CB9-2C9EA75B458D}" sibTransId="{B0F42E1A-B8F2-4836-A2DB-B84A3EAC267E}"/>
    <dgm:cxn modelId="{F095669F-AFF8-4487-B2E2-DB21AECE9805}" srcId="{7120B1CB-A735-41DA-B15C-DA1CBBE01D98}" destId="{F1C448A8-A2F7-4FB5-8AEA-3B7AD2716AB1}" srcOrd="1" destOrd="0" parTransId="{B313AB64-3CD0-40DA-A8CC-F6F9C73E429A}" sibTransId="{F4AFA4C8-654D-4C44-B755-007EE0105DCA}"/>
    <dgm:cxn modelId="{00417CB4-DD4F-49DB-B5DB-BBF67C080716}" srcId="{7120B1CB-A735-41DA-B15C-DA1CBBE01D98}" destId="{0AE7593A-D7E3-4495-A6FB-0F25D3ACD634}" srcOrd="5" destOrd="0" parTransId="{AD64FBFA-4267-4322-9642-EFF3048FD257}" sibTransId="{E660553B-01B3-4399-B76B-F4481B2746AF}"/>
    <dgm:cxn modelId="{D3C94DC3-4448-4098-8785-CBC1E82D58BD}" type="presOf" srcId="{46CC80E7-8D99-4F2A-A83D-B37234521A12}" destId="{AFB3342C-C889-4149-B7B5-09C480F931A5}" srcOrd="0" destOrd="0" presId="urn:microsoft.com/office/officeart/2018/2/layout/IconVerticalSolidList"/>
    <dgm:cxn modelId="{DC7550C3-F2E6-4E1F-B339-A1E128CC42DE}" type="presOf" srcId="{E06F7DDD-A080-4455-91D9-7C04E7607E7A}" destId="{1F99A3F0-642F-49BE-9276-1CAD7E49FEEC}" srcOrd="0" destOrd="0" presId="urn:microsoft.com/office/officeart/2018/2/layout/IconVerticalSolidList"/>
    <dgm:cxn modelId="{C93622D8-F090-4C7D-A6F7-66504F76916B}" type="presOf" srcId="{FBE24AA2-3385-4C6D-A164-A9E54EEF30F0}" destId="{76E82C11-948D-4B9C-BAEA-8FBDF3FFD4B5}" srcOrd="0" destOrd="0" presId="urn:microsoft.com/office/officeart/2018/2/layout/IconVerticalSolidList"/>
    <dgm:cxn modelId="{FB07CCFB-23F3-47BC-9356-9E078B10F8A1}" type="presParOf" srcId="{4D61F2B0-9EAF-4291-A23E-08CE87836926}" destId="{CF978F05-402D-4E84-950A-7FAC3FD54EE5}" srcOrd="0" destOrd="0" presId="urn:microsoft.com/office/officeart/2018/2/layout/IconVerticalSolidList"/>
    <dgm:cxn modelId="{FBBDCCB3-3E3B-4CB3-B2E6-88009318BF43}" type="presParOf" srcId="{CF978F05-402D-4E84-950A-7FAC3FD54EE5}" destId="{EBBE6C10-0A3C-40D1-9059-2057347B9497}" srcOrd="0" destOrd="0" presId="urn:microsoft.com/office/officeart/2018/2/layout/IconVerticalSolidList"/>
    <dgm:cxn modelId="{D8ED7E2D-5AF3-4B1C-8E15-745C99164D37}" type="presParOf" srcId="{CF978F05-402D-4E84-950A-7FAC3FD54EE5}" destId="{1C6253F3-879D-41EA-BF31-48D93D07BAAF}" srcOrd="1" destOrd="0" presId="urn:microsoft.com/office/officeart/2018/2/layout/IconVerticalSolidList"/>
    <dgm:cxn modelId="{58D31833-31F3-49DD-A0CA-50FE578E9ABD}" type="presParOf" srcId="{CF978F05-402D-4E84-950A-7FAC3FD54EE5}" destId="{4731395E-F063-48F3-9D6B-104E89B9F425}" srcOrd="2" destOrd="0" presId="urn:microsoft.com/office/officeart/2018/2/layout/IconVerticalSolidList"/>
    <dgm:cxn modelId="{037C81F6-E26A-43EF-A908-D29CFFB3AB6B}" type="presParOf" srcId="{CF978F05-402D-4E84-950A-7FAC3FD54EE5}" destId="{1F99A3F0-642F-49BE-9276-1CAD7E49FEEC}" srcOrd="3" destOrd="0" presId="urn:microsoft.com/office/officeart/2018/2/layout/IconVerticalSolidList"/>
    <dgm:cxn modelId="{C8CE110F-A916-4789-AB6D-682FD8609A4C}" type="presParOf" srcId="{4D61F2B0-9EAF-4291-A23E-08CE87836926}" destId="{41A8974C-5F14-425D-9D9C-0D5DA7AEF931}" srcOrd="1" destOrd="0" presId="urn:microsoft.com/office/officeart/2018/2/layout/IconVerticalSolidList"/>
    <dgm:cxn modelId="{B901720B-6B1E-4B94-A2A7-A1ACE84C8146}" type="presParOf" srcId="{4D61F2B0-9EAF-4291-A23E-08CE87836926}" destId="{32E8A0FD-0115-461D-B738-26D5EDBCBAD4}" srcOrd="2" destOrd="0" presId="urn:microsoft.com/office/officeart/2018/2/layout/IconVerticalSolidList"/>
    <dgm:cxn modelId="{C89BBF86-476F-43DE-8047-36957C11CB07}" type="presParOf" srcId="{32E8A0FD-0115-461D-B738-26D5EDBCBAD4}" destId="{FE4FDA22-E725-4F59-A7C4-17EA37588BA9}" srcOrd="0" destOrd="0" presId="urn:microsoft.com/office/officeart/2018/2/layout/IconVerticalSolidList"/>
    <dgm:cxn modelId="{F314B845-9790-4FD6-A16F-9313A72F5020}" type="presParOf" srcId="{32E8A0FD-0115-461D-B738-26D5EDBCBAD4}" destId="{7DD6276F-F193-44F6-A81F-55F140E625E0}" srcOrd="1" destOrd="0" presId="urn:microsoft.com/office/officeart/2018/2/layout/IconVerticalSolidList"/>
    <dgm:cxn modelId="{64D23DB7-BA4F-4AA3-9748-03A90944D1AE}" type="presParOf" srcId="{32E8A0FD-0115-461D-B738-26D5EDBCBAD4}" destId="{513436FA-4800-468C-89AF-0344B252FD19}" srcOrd="2" destOrd="0" presId="urn:microsoft.com/office/officeart/2018/2/layout/IconVerticalSolidList"/>
    <dgm:cxn modelId="{4DEA2FEF-B74E-478C-A4F5-52B1CABB9842}" type="presParOf" srcId="{32E8A0FD-0115-461D-B738-26D5EDBCBAD4}" destId="{0D019101-6340-4A71-8F6E-C301B723E717}" srcOrd="3" destOrd="0" presId="urn:microsoft.com/office/officeart/2018/2/layout/IconVerticalSolidList"/>
    <dgm:cxn modelId="{51FF3B01-8F54-4672-B9A8-246426C5CAD8}" type="presParOf" srcId="{4D61F2B0-9EAF-4291-A23E-08CE87836926}" destId="{3F7CD60B-7004-48FE-AE78-D12A61127C53}" srcOrd="3" destOrd="0" presId="urn:microsoft.com/office/officeart/2018/2/layout/IconVerticalSolidList"/>
    <dgm:cxn modelId="{797228A4-54E6-4C22-8F79-8D15BC8732EC}" type="presParOf" srcId="{4D61F2B0-9EAF-4291-A23E-08CE87836926}" destId="{670153C5-BDCF-4353-8491-5BA76E11AE6C}" srcOrd="4" destOrd="0" presId="urn:microsoft.com/office/officeart/2018/2/layout/IconVerticalSolidList"/>
    <dgm:cxn modelId="{5CD61093-1FE4-467C-8DC0-430A572F4580}" type="presParOf" srcId="{670153C5-BDCF-4353-8491-5BA76E11AE6C}" destId="{DC432D40-91F0-4B9E-B029-35DAB17E9AC3}" srcOrd="0" destOrd="0" presId="urn:microsoft.com/office/officeart/2018/2/layout/IconVerticalSolidList"/>
    <dgm:cxn modelId="{F56371D4-15F0-4E65-B2D2-19B4C9B76215}" type="presParOf" srcId="{670153C5-BDCF-4353-8491-5BA76E11AE6C}" destId="{FB275D43-C2D3-4D77-81C5-AA387417EE73}" srcOrd="1" destOrd="0" presId="urn:microsoft.com/office/officeart/2018/2/layout/IconVerticalSolidList"/>
    <dgm:cxn modelId="{17E64D78-5242-4280-AA99-9B447CDE3660}" type="presParOf" srcId="{670153C5-BDCF-4353-8491-5BA76E11AE6C}" destId="{4B340662-8871-42B0-9BBE-17000A185174}" srcOrd="2" destOrd="0" presId="urn:microsoft.com/office/officeart/2018/2/layout/IconVerticalSolidList"/>
    <dgm:cxn modelId="{20311F52-0067-4DDA-8B76-6BAB2B48182F}" type="presParOf" srcId="{670153C5-BDCF-4353-8491-5BA76E11AE6C}" destId="{DCA61180-B7CF-45E3-AB83-3F35780B8BF2}" srcOrd="3" destOrd="0" presId="urn:microsoft.com/office/officeart/2018/2/layout/IconVerticalSolidList"/>
    <dgm:cxn modelId="{1D32400A-048C-48E5-9A41-C40AFE44E827}" type="presParOf" srcId="{4D61F2B0-9EAF-4291-A23E-08CE87836926}" destId="{D5571BC4-1A1E-4483-B0ED-8394E157C810}" srcOrd="5" destOrd="0" presId="urn:microsoft.com/office/officeart/2018/2/layout/IconVerticalSolidList"/>
    <dgm:cxn modelId="{C7ECAF5E-B830-44D0-B26B-6FE3B32C01E9}" type="presParOf" srcId="{4D61F2B0-9EAF-4291-A23E-08CE87836926}" destId="{FD2783BE-D5A5-49D8-9370-16A820FCB855}" srcOrd="6" destOrd="0" presId="urn:microsoft.com/office/officeart/2018/2/layout/IconVerticalSolidList"/>
    <dgm:cxn modelId="{6EC86E15-5BC7-436A-8AFD-6F6F83C78ED4}" type="presParOf" srcId="{FD2783BE-D5A5-49D8-9370-16A820FCB855}" destId="{DACC03CA-31FC-4868-AA39-5CD570C9240E}" srcOrd="0" destOrd="0" presId="urn:microsoft.com/office/officeart/2018/2/layout/IconVerticalSolidList"/>
    <dgm:cxn modelId="{4E30C2F8-C462-4960-9EA6-26CE4FB84E5D}" type="presParOf" srcId="{FD2783BE-D5A5-49D8-9370-16A820FCB855}" destId="{5768FCF2-DCB5-4B7C-BAA0-282B81B4152B}" srcOrd="1" destOrd="0" presId="urn:microsoft.com/office/officeart/2018/2/layout/IconVerticalSolidList"/>
    <dgm:cxn modelId="{26696EDE-0C42-4622-974B-4219C54D414E}" type="presParOf" srcId="{FD2783BE-D5A5-49D8-9370-16A820FCB855}" destId="{9A09ED81-A305-41B9-910C-6C65179B8366}" srcOrd="2" destOrd="0" presId="urn:microsoft.com/office/officeart/2018/2/layout/IconVerticalSolidList"/>
    <dgm:cxn modelId="{D12F9445-3B8F-4D12-AA38-C06FE015F64F}" type="presParOf" srcId="{FD2783BE-D5A5-49D8-9370-16A820FCB855}" destId="{76E82C11-948D-4B9C-BAEA-8FBDF3FFD4B5}" srcOrd="3" destOrd="0" presId="urn:microsoft.com/office/officeart/2018/2/layout/IconVerticalSolidList"/>
    <dgm:cxn modelId="{B9CA6895-C1A9-467A-941C-CC2C75C6389F}" type="presParOf" srcId="{4D61F2B0-9EAF-4291-A23E-08CE87836926}" destId="{02771FBE-0F05-45A5-9576-CC1B704FC009}" srcOrd="7" destOrd="0" presId="urn:microsoft.com/office/officeart/2018/2/layout/IconVerticalSolidList"/>
    <dgm:cxn modelId="{CCDE7836-BEFB-418B-98C7-242DF5472153}" type="presParOf" srcId="{4D61F2B0-9EAF-4291-A23E-08CE87836926}" destId="{A677F971-97A6-4409-B5E4-07B11B4BC67D}" srcOrd="8" destOrd="0" presId="urn:microsoft.com/office/officeart/2018/2/layout/IconVerticalSolidList"/>
    <dgm:cxn modelId="{D00B0EF1-DFBF-4CBF-ADD8-6F3D111374EA}" type="presParOf" srcId="{A677F971-97A6-4409-B5E4-07B11B4BC67D}" destId="{4ECDDA41-7FEE-4246-9AD0-D599750C14D9}" srcOrd="0" destOrd="0" presId="urn:microsoft.com/office/officeart/2018/2/layout/IconVerticalSolidList"/>
    <dgm:cxn modelId="{3A781F29-5C08-4E01-82B1-D2CFB54D3368}" type="presParOf" srcId="{A677F971-97A6-4409-B5E4-07B11B4BC67D}" destId="{37D39AEB-64C8-419A-B6E7-C9B780AF815C}" srcOrd="1" destOrd="0" presId="urn:microsoft.com/office/officeart/2018/2/layout/IconVerticalSolidList"/>
    <dgm:cxn modelId="{684C8A5B-2664-458D-85EA-8E56CC2F74D0}" type="presParOf" srcId="{A677F971-97A6-4409-B5E4-07B11B4BC67D}" destId="{6CC79169-0E4A-4118-BE0B-D17D2B296ED6}" srcOrd="2" destOrd="0" presId="urn:microsoft.com/office/officeart/2018/2/layout/IconVerticalSolidList"/>
    <dgm:cxn modelId="{39F2474A-7FF6-47B4-A230-6B8CFFDEBCBA}" type="presParOf" srcId="{A677F971-97A6-4409-B5E4-07B11B4BC67D}" destId="{AFB3342C-C889-4149-B7B5-09C480F931A5}" srcOrd="3" destOrd="0" presId="urn:microsoft.com/office/officeart/2018/2/layout/IconVerticalSolidList"/>
    <dgm:cxn modelId="{E97EB11A-8A77-49D4-B492-69CDFEA44F40}" type="presParOf" srcId="{4D61F2B0-9EAF-4291-A23E-08CE87836926}" destId="{E62A17ED-12AB-4AA1-9B7E-6E636CE0FE2A}" srcOrd="9" destOrd="0" presId="urn:microsoft.com/office/officeart/2018/2/layout/IconVerticalSolidList"/>
    <dgm:cxn modelId="{8A0EB348-CF6D-41D3-A00D-5C93C30916B5}" type="presParOf" srcId="{4D61F2B0-9EAF-4291-A23E-08CE87836926}" destId="{D7DF26E8-897A-4241-9371-26C4735754A4}" srcOrd="10" destOrd="0" presId="urn:microsoft.com/office/officeart/2018/2/layout/IconVerticalSolidList"/>
    <dgm:cxn modelId="{A45FBCB4-3ABB-40CB-80A1-0F0C42700AF7}" type="presParOf" srcId="{D7DF26E8-897A-4241-9371-26C4735754A4}" destId="{08A10855-99F6-473A-B1F2-432D343F0229}" srcOrd="0" destOrd="0" presId="urn:microsoft.com/office/officeart/2018/2/layout/IconVerticalSolidList"/>
    <dgm:cxn modelId="{88CA713F-806E-4B65-9306-51BA1E6D41B1}" type="presParOf" srcId="{D7DF26E8-897A-4241-9371-26C4735754A4}" destId="{E2812E2C-7599-4E6B-A9A4-130A99095FE1}" srcOrd="1" destOrd="0" presId="urn:microsoft.com/office/officeart/2018/2/layout/IconVerticalSolidList"/>
    <dgm:cxn modelId="{CC10A268-B805-4CB1-81F6-DB6D3D410E43}" type="presParOf" srcId="{D7DF26E8-897A-4241-9371-26C4735754A4}" destId="{1EA966AE-4298-4D79-B0EA-6EE9F6B022F3}" srcOrd="2" destOrd="0" presId="urn:microsoft.com/office/officeart/2018/2/layout/IconVerticalSolidList"/>
    <dgm:cxn modelId="{79308E69-20A8-4840-BC76-1311D09AAFCF}" type="presParOf" srcId="{D7DF26E8-897A-4241-9371-26C4735754A4}" destId="{BC56E755-9C88-4680-9D5C-7F533C38FD1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BAE4E04-4FE6-4FB1-A9BD-1279565212B1}"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8DA330D9-ADBE-463C-8D93-693039C77E95}">
      <dgm:prSet/>
      <dgm:spPr/>
      <dgm:t>
        <a:bodyPr/>
        <a:lstStyle/>
        <a:p>
          <a:r>
            <a:rPr lang="pl-PL"/>
            <a:t>Brak podwójnej karalności przestępstwa (innego niż 33 przestępstw, w odniesieniu do których zrezygnowano z wymogu podwójnej karalności) </a:t>
          </a:r>
          <a:endParaRPr lang="en-US"/>
        </a:p>
      </dgm:t>
    </dgm:pt>
    <dgm:pt modelId="{F392BD98-9F94-4B59-A387-2097FFA0A513}" type="parTrans" cxnId="{26D655E2-6567-49BC-92B5-586E470B73A8}">
      <dgm:prSet/>
      <dgm:spPr/>
      <dgm:t>
        <a:bodyPr/>
        <a:lstStyle/>
        <a:p>
          <a:endParaRPr lang="en-US"/>
        </a:p>
      </dgm:t>
    </dgm:pt>
    <dgm:pt modelId="{EC7C58BA-4FD9-41D9-A40F-4490875EEFAC}" type="sibTrans" cxnId="{26D655E2-6567-49BC-92B5-586E470B73A8}">
      <dgm:prSet/>
      <dgm:spPr/>
      <dgm:t>
        <a:bodyPr/>
        <a:lstStyle/>
        <a:p>
          <a:endParaRPr lang="en-US"/>
        </a:p>
      </dgm:t>
    </dgm:pt>
    <dgm:pt modelId="{A6D38D7B-0F8C-4698-995B-0A3798638510}">
      <dgm:prSet/>
      <dgm:spPr/>
      <dgm:t>
        <a:bodyPr/>
        <a:lstStyle/>
        <a:p>
          <a:r>
            <a:rPr lang="pl-PL"/>
            <a:t>Toczy się postępowanie w Polsce w sprawie o ten sam czyn </a:t>
          </a:r>
          <a:endParaRPr lang="en-US"/>
        </a:p>
      </dgm:t>
    </dgm:pt>
    <dgm:pt modelId="{F72D2B18-EED6-4CC7-9AB5-34E016D7E1D7}" type="parTrans" cxnId="{17AA5932-78A9-4686-851E-DBCAF01297DC}">
      <dgm:prSet/>
      <dgm:spPr/>
      <dgm:t>
        <a:bodyPr/>
        <a:lstStyle/>
        <a:p>
          <a:endParaRPr lang="en-US"/>
        </a:p>
      </dgm:t>
    </dgm:pt>
    <dgm:pt modelId="{42C85A9C-D79B-4BEC-A940-1CC5DF59F66B}" type="sibTrans" cxnId="{17AA5932-78A9-4686-851E-DBCAF01297DC}">
      <dgm:prSet/>
      <dgm:spPr/>
      <dgm:t>
        <a:bodyPr/>
        <a:lstStyle/>
        <a:p>
          <a:endParaRPr lang="en-US"/>
        </a:p>
      </dgm:t>
    </dgm:pt>
    <dgm:pt modelId="{D64D2B7F-8423-4110-9C06-2B6B9ECEADCB}">
      <dgm:prSet/>
      <dgm:spPr/>
      <dgm:t>
        <a:bodyPr/>
        <a:lstStyle/>
        <a:p>
          <a:r>
            <a:rPr lang="pl-PL"/>
            <a:t>Prawomocnie zakończono postępowanie w Polsce (umarzając lub odmawiając wszczęcia)</a:t>
          </a:r>
          <a:endParaRPr lang="en-US"/>
        </a:p>
      </dgm:t>
    </dgm:pt>
    <dgm:pt modelId="{94094381-9B5E-43B6-9288-E01D02381F04}" type="parTrans" cxnId="{E6B46FEE-9B69-4B25-93A3-AFE7017549ED}">
      <dgm:prSet/>
      <dgm:spPr/>
      <dgm:t>
        <a:bodyPr/>
        <a:lstStyle/>
        <a:p>
          <a:endParaRPr lang="en-US"/>
        </a:p>
      </dgm:t>
    </dgm:pt>
    <dgm:pt modelId="{2A70C5E2-8C4A-4CE0-B2AA-241140A8F1C4}" type="sibTrans" cxnId="{E6B46FEE-9B69-4B25-93A3-AFE7017549ED}">
      <dgm:prSet/>
      <dgm:spPr/>
      <dgm:t>
        <a:bodyPr/>
        <a:lstStyle/>
        <a:p>
          <a:endParaRPr lang="en-US"/>
        </a:p>
      </dgm:t>
    </dgm:pt>
    <dgm:pt modelId="{701C8018-ACC9-4212-95E9-DC4D3DD385A2}">
      <dgm:prSet/>
      <dgm:spPr/>
      <dgm:t>
        <a:bodyPr/>
        <a:lstStyle/>
        <a:p>
          <a:r>
            <a:rPr lang="pl-PL" dirty="0"/>
            <a:t>Przedawnienie karalności w Polsce </a:t>
          </a:r>
          <a:endParaRPr lang="en-US" dirty="0"/>
        </a:p>
      </dgm:t>
    </dgm:pt>
    <dgm:pt modelId="{01B91B26-0FAD-4BBA-8856-083C496E8F59}" type="parTrans" cxnId="{19E13BAF-8C31-47B5-9AF9-8E1736A46537}">
      <dgm:prSet/>
      <dgm:spPr/>
      <dgm:t>
        <a:bodyPr/>
        <a:lstStyle/>
        <a:p>
          <a:endParaRPr lang="en-US"/>
        </a:p>
      </dgm:t>
    </dgm:pt>
    <dgm:pt modelId="{17381A05-5B61-49BB-8C1A-46D3497F0982}" type="sibTrans" cxnId="{19E13BAF-8C31-47B5-9AF9-8E1736A46537}">
      <dgm:prSet/>
      <dgm:spPr/>
      <dgm:t>
        <a:bodyPr/>
        <a:lstStyle/>
        <a:p>
          <a:endParaRPr lang="en-US"/>
        </a:p>
      </dgm:t>
    </dgm:pt>
    <dgm:pt modelId="{92517906-3761-42C6-A702-91A3528A51CE}">
      <dgm:prSet/>
      <dgm:spPr/>
      <dgm:t>
        <a:bodyPr/>
        <a:lstStyle/>
        <a:p>
          <a:r>
            <a:rPr lang="pl-PL"/>
            <a:t>Za ten czyn, w państwie wydania nakazu można orzec karę dożywotniego pozbawienia wolności bez możliwości ubiegania się o warunkowe przedterminowe zwolnienie.</a:t>
          </a:r>
          <a:endParaRPr lang="en-US"/>
        </a:p>
      </dgm:t>
    </dgm:pt>
    <dgm:pt modelId="{C9F81B2F-63D6-46A9-A0FC-54DD59BBCF51}" type="parTrans" cxnId="{13F8EB27-AB50-4004-A6EA-62A89DE50E1C}">
      <dgm:prSet/>
      <dgm:spPr/>
      <dgm:t>
        <a:bodyPr/>
        <a:lstStyle/>
        <a:p>
          <a:endParaRPr lang="en-US"/>
        </a:p>
      </dgm:t>
    </dgm:pt>
    <dgm:pt modelId="{FF9DB54D-7BD6-46DD-A664-37C3412FB06D}" type="sibTrans" cxnId="{13F8EB27-AB50-4004-A6EA-62A89DE50E1C}">
      <dgm:prSet/>
      <dgm:spPr/>
      <dgm:t>
        <a:bodyPr/>
        <a:lstStyle/>
        <a:p>
          <a:endParaRPr lang="en-US"/>
        </a:p>
      </dgm:t>
    </dgm:pt>
    <dgm:pt modelId="{986374AF-7D34-43FE-81B7-8500EEF85ADB}" type="pres">
      <dgm:prSet presAssocID="{7BAE4E04-4FE6-4FB1-A9BD-1279565212B1}" presName="linear" presStyleCnt="0">
        <dgm:presLayoutVars>
          <dgm:animLvl val="lvl"/>
          <dgm:resizeHandles val="exact"/>
        </dgm:presLayoutVars>
      </dgm:prSet>
      <dgm:spPr/>
    </dgm:pt>
    <dgm:pt modelId="{D13A7755-8D0C-4638-B441-D6AF8F541DAA}" type="pres">
      <dgm:prSet presAssocID="{8DA330D9-ADBE-463C-8D93-693039C77E95}" presName="parentText" presStyleLbl="node1" presStyleIdx="0" presStyleCnt="5">
        <dgm:presLayoutVars>
          <dgm:chMax val="0"/>
          <dgm:bulletEnabled val="1"/>
        </dgm:presLayoutVars>
      </dgm:prSet>
      <dgm:spPr/>
    </dgm:pt>
    <dgm:pt modelId="{65EE37B5-4DF3-46F3-828A-8C5FAF90F4CA}" type="pres">
      <dgm:prSet presAssocID="{EC7C58BA-4FD9-41D9-A40F-4490875EEFAC}" presName="spacer" presStyleCnt="0"/>
      <dgm:spPr/>
    </dgm:pt>
    <dgm:pt modelId="{D5F87531-9BEF-448F-9B20-FBDC7689D98D}" type="pres">
      <dgm:prSet presAssocID="{A6D38D7B-0F8C-4698-995B-0A3798638510}" presName="parentText" presStyleLbl="node1" presStyleIdx="1" presStyleCnt="5">
        <dgm:presLayoutVars>
          <dgm:chMax val="0"/>
          <dgm:bulletEnabled val="1"/>
        </dgm:presLayoutVars>
      </dgm:prSet>
      <dgm:spPr/>
    </dgm:pt>
    <dgm:pt modelId="{B8702A00-391B-4257-9BA6-52B48C58ABC2}" type="pres">
      <dgm:prSet presAssocID="{42C85A9C-D79B-4BEC-A940-1CC5DF59F66B}" presName="spacer" presStyleCnt="0"/>
      <dgm:spPr/>
    </dgm:pt>
    <dgm:pt modelId="{4C511463-8952-4923-9C2B-FFE376B03929}" type="pres">
      <dgm:prSet presAssocID="{D64D2B7F-8423-4110-9C06-2B6B9ECEADCB}" presName="parentText" presStyleLbl="node1" presStyleIdx="2" presStyleCnt="5">
        <dgm:presLayoutVars>
          <dgm:chMax val="0"/>
          <dgm:bulletEnabled val="1"/>
        </dgm:presLayoutVars>
      </dgm:prSet>
      <dgm:spPr/>
    </dgm:pt>
    <dgm:pt modelId="{3E6EFBDF-B8C0-4897-A407-8381D11B0462}" type="pres">
      <dgm:prSet presAssocID="{2A70C5E2-8C4A-4CE0-B2AA-241140A8F1C4}" presName="spacer" presStyleCnt="0"/>
      <dgm:spPr/>
    </dgm:pt>
    <dgm:pt modelId="{73C603ED-443A-475D-9AB8-612119A17F31}" type="pres">
      <dgm:prSet presAssocID="{701C8018-ACC9-4212-95E9-DC4D3DD385A2}" presName="parentText" presStyleLbl="node1" presStyleIdx="3" presStyleCnt="5">
        <dgm:presLayoutVars>
          <dgm:chMax val="0"/>
          <dgm:bulletEnabled val="1"/>
        </dgm:presLayoutVars>
      </dgm:prSet>
      <dgm:spPr/>
    </dgm:pt>
    <dgm:pt modelId="{6472481F-2323-46B6-81FB-71959EB09F9C}" type="pres">
      <dgm:prSet presAssocID="{17381A05-5B61-49BB-8C1A-46D3497F0982}" presName="spacer" presStyleCnt="0"/>
      <dgm:spPr/>
    </dgm:pt>
    <dgm:pt modelId="{ADBF6742-D7C8-4F69-BF54-CBB31D9E14FA}" type="pres">
      <dgm:prSet presAssocID="{92517906-3761-42C6-A702-91A3528A51CE}" presName="parentText" presStyleLbl="node1" presStyleIdx="4" presStyleCnt="5">
        <dgm:presLayoutVars>
          <dgm:chMax val="0"/>
          <dgm:bulletEnabled val="1"/>
        </dgm:presLayoutVars>
      </dgm:prSet>
      <dgm:spPr/>
    </dgm:pt>
  </dgm:ptLst>
  <dgm:cxnLst>
    <dgm:cxn modelId="{79B2D520-7F8F-4EC1-8287-66432A3E7850}" type="presOf" srcId="{D64D2B7F-8423-4110-9C06-2B6B9ECEADCB}" destId="{4C511463-8952-4923-9C2B-FFE376B03929}" srcOrd="0" destOrd="0" presId="urn:microsoft.com/office/officeart/2005/8/layout/vList2"/>
    <dgm:cxn modelId="{13F8EB27-AB50-4004-A6EA-62A89DE50E1C}" srcId="{7BAE4E04-4FE6-4FB1-A9BD-1279565212B1}" destId="{92517906-3761-42C6-A702-91A3528A51CE}" srcOrd="4" destOrd="0" parTransId="{C9F81B2F-63D6-46A9-A0FC-54DD59BBCF51}" sibTransId="{FF9DB54D-7BD6-46DD-A664-37C3412FB06D}"/>
    <dgm:cxn modelId="{17AA5932-78A9-4686-851E-DBCAF01297DC}" srcId="{7BAE4E04-4FE6-4FB1-A9BD-1279565212B1}" destId="{A6D38D7B-0F8C-4698-995B-0A3798638510}" srcOrd="1" destOrd="0" parTransId="{F72D2B18-EED6-4CC7-9AB5-34E016D7E1D7}" sibTransId="{42C85A9C-D79B-4BEC-A940-1CC5DF59F66B}"/>
    <dgm:cxn modelId="{C5FE7667-335E-4D4A-BA91-AC5031A67FEF}" type="presOf" srcId="{8DA330D9-ADBE-463C-8D93-693039C77E95}" destId="{D13A7755-8D0C-4638-B441-D6AF8F541DAA}" srcOrd="0" destOrd="0" presId="urn:microsoft.com/office/officeart/2005/8/layout/vList2"/>
    <dgm:cxn modelId="{6C321A79-5D80-4466-823E-D919B176B090}" type="presOf" srcId="{7BAE4E04-4FE6-4FB1-A9BD-1279565212B1}" destId="{986374AF-7D34-43FE-81B7-8500EEF85ADB}" srcOrd="0" destOrd="0" presId="urn:microsoft.com/office/officeart/2005/8/layout/vList2"/>
    <dgm:cxn modelId="{19E13BAF-8C31-47B5-9AF9-8E1736A46537}" srcId="{7BAE4E04-4FE6-4FB1-A9BD-1279565212B1}" destId="{701C8018-ACC9-4212-95E9-DC4D3DD385A2}" srcOrd="3" destOrd="0" parTransId="{01B91B26-0FAD-4BBA-8856-083C496E8F59}" sibTransId="{17381A05-5B61-49BB-8C1A-46D3497F0982}"/>
    <dgm:cxn modelId="{A422AFBB-736A-4DFD-91AE-395F3036A140}" type="presOf" srcId="{701C8018-ACC9-4212-95E9-DC4D3DD385A2}" destId="{73C603ED-443A-475D-9AB8-612119A17F31}" srcOrd="0" destOrd="0" presId="urn:microsoft.com/office/officeart/2005/8/layout/vList2"/>
    <dgm:cxn modelId="{144939C4-C141-41F5-9161-22BC6BDF6334}" type="presOf" srcId="{A6D38D7B-0F8C-4698-995B-0A3798638510}" destId="{D5F87531-9BEF-448F-9B20-FBDC7689D98D}" srcOrd="0" destOrd="0" presId="urn:microsoft.com/office/officeart/2005/8/layout/vList2"/>
    <dgm:cxn modelId="{39EC5FE0-A05E-45FD-8043-5F7662A8C662}" type="presOf" srcId="{92517906-3761-42C6-A702-91A3528A51CE}" destId="{ADBF6742-D7C8-4F69-BF54-CBB31D9E14FA}" srcOrd="0" destOrd="0" presId="urn:microsoft.com/office/officeart/2005/8/layout/vList2"/>
    <dgm:cxn modelId="{26D655E2-6567-49BC-92B5-586E470B73A8}" srcId="{7BAE4E04-4FE6-4FB1-A9BD-1279565212B1}" destId="{8DA330D9-ADBE-463C-8D93-693039C77E95}" srcOrd="0" destOrd="0" parTransId="{F392BD98-9F94-4B59-A387-2097FFA0A513}" sibTransId="{EC7C58BA-4FD9-41D9-A40F-4490875EEFAC}"/>
    <dgm:cxn modelId="{E6B46FEE-9B69-4B25-93A3-AFE7017549ED}" srcId="{7BAE4E04-4FE6-4FB1-A9BD-1279565212B1}" destId="{D64D2B7F-8423-4110-9C06-2B6B9ECEADCB}" srcOrd="2" destOrd="0" parTransId="{94094381-9B5E-43B6-9288-E01D02381F04}" sibTransId="{2A70C5E2-8C4A-4CE0-B2AA-241140A8F1C4}"/>
    <dgm:cxn modelId="{21806ECD-A24B-4BAF-AE46-F4E8C8433BB6}" type="presParOf" srcId="{986374AF-7D34-43FE-81B7-8500EEF85ADB}" destId="{D13A7755-8D0C-4638-B441-D6AF8F541DAA}" srcOrd="0" destOrd="0" presId="urn:microsoft.com/office/officeart/2005/8/layout/vList2"/>
    <dgm:cxn modelId="{4BA9C1B2-C7DC-4E81-9248-FA67C90D3C29}" type="presParOf" srcId="{986374AF-7D34-43FE-81B7-8500EEF85ADB}" destId="{65EE37B5-4DF3-46F3-828A-8C5FAF90F4CA}" srcOrd="1" destOrd="0" presId="urn:microsoft.com/office/officeart/2005/8/layout/vList2"/>
    <dgm:cxn modelId="{43733EFE-9CC6-4CA0-802A-4281CF0E9B35}" type="presParOf" srcId="{986374AF-7D34-43FE-81B7-8500EEF85ADB}" destId="{D5F87531-9BEF-448F-9B20-FBDC7689D98D}" srcOrd="2" destOrd="0" presId="urn:microsoft.com/office/officeart/2005/8/layout/vList2"/>
    <dgm:cxn modelId="{B7CBD141-20FF-4EAC-85BB-BEC457C9B4E8}" type="presParOf" srcId="{986374AF-7D34-43FE-81B7-8500EEF85ADB}" destId="{B8702A00-391B-4257-9BA6-52B48C58ABC2}" srcOrd="3" destOrd="0" presId="urn:microsoft.com/office/officeart/2005/8/layout/vList2"/>
    <dgm:cxn modelId="{1F1291DF-64C0-41B4-8BCC-0BA966B66781}" type="presParOf" srcId="{986374AF-7D34-43FE-81B7-8500EEF85ADB}" destId="{4C511463-8952-4923-9C2B-FFE376B03929}" srcOrd="4" destOrd="0" presId="urn:microsoft.com/office/officeart/2005/8/layout/vList2"/>
    <dgm:cxn modelId="{636BC1B2-EF5D-41ED-82AF-6303DF9FC7F2}" type="presParOf" srcId="{986374AF-7D34-43FE-81B7-8500EEF85ADB}" destId="{3E6EFBDF-B8C0-4897-A407-8381D11B0462}" srcOrd="5" destOrd="0" presId="urn:microsoft.com/office/officeart/2005/8/layout/vList2"/>
    <dgm:cxn modelId="{C2E3B460-93E0-4723-B539-CA56E986C891}" type="presParOf" srcId="{986374AF-7D34-43FE-81B7-8500EEF85ADB}" destId="{73C603ED-443A-475D-9AB8-612119A17F31}" srcOrd="6" destOrd="0" presId="urn:microsoft.com/office/officeart/2005/8/layout/vList2"/>
    <dgm:cxn modelId="{F8F441A0-2B1A-4D9B-A9F1-1ECB26969390}" type="presParOf" srcId="{986374AF-7D34-43FE-81B7-8500EEF85ADB}" destId="{6472481F-2323-46B6-81FB-71959EB09F9C}" srcOrd="7" destOrd="0" presId="urn:microsoft.com/office/officeart/2005/8/layout/vList2"/>
    <dgm:cxn modelId="{5A62B683-F400-4434-B6C3-BDA1815732B5}" type="presParOf" srcId="{986374AF-7D34-43FE-81B7-8500EEF85ADB}" destId="{ADBF6742-D7C8-4F69-BF54-CBB31D9E14FA}"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A0490B-543C-468F-9599-4431359B7F15}">
      <dsp:nvSpPr>
        <dsp:cNvPr id="0" name=""/>
        <dsp:cNvSpPr/>
      </dsp:nvSpPr>
      <dsp:spPr>
        <a:xfrm>
          <a:off x="0" y="272928"/>
          <a:ext cx="5906181" cy="40774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pl-PL" sz="1700" b="1" kern="1200"/>
            <a:t>Pomoc prawna i doręczenia w sprawach karnych</a:t>
          </a:r>
          <a:r>
            <a:rPr lang="pl-PL" sz="1700" kern="1200"/>
            <a:t>:</a:t>
          </a:r>
          <a:endParaRPr lang="en-US" sz="1700" kern="1200"/>
        </a:p>
      </dsp:txBody>
      <dsp:txXfrm>
        <a:off x="19904" y="292832"/>
        <a:ext cx="5866373" cy="367937"/>
      </dsp:txXfrm>
    </dsp:sp>
    <dsp:sp modelId="{7287D61B-9136-4B8B-8F72-1936C98E0D19}">
      <dsp:nvSpPr>
        <dsp:cNvPr id="0" name=""/>
        <dsp:cNvSpPr/>
      </dsp:nvSpPr>
      <dsp:spPr>
        <a:xfrm>
          <a:off x="0" y="680673"/>
          <a:ext cx="5906181" cy="2955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7521"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pl-PL" sz="1300" kern="1200"/>
            <a:t>1) doręczanie pism osobom przebywającym za granicą lub instytucjom mającym siedzibę za granicą;</a:t>
          </a:r>
          <a:endParaRPr lang="en-US" sz="1300" kern="1200"/>
        </a:p>
        <a:p>
          <a:pPr marL="114300" lvl="1" indent="-114300" algn="l" defTabSz="577850">
            <a:lnSpc>
              <a:spcPct val="90000"/>
            </a:lnSpc>
            <a:spcBef>
              <a:spcPct val="0"/>
            </a:spcBef>
            <a:spcAft>
              <a:spcPct val="20000"/>
            </a:spcAft>
            <a:buChar char="•"/>
          </a:pPr>
          <a:r>
            <a:rPr lang="pl-PL" sz="1300" kern="1200"/>
            <a:t>2) przesłuchiwanie osób w charakterze oskarżonych, świadków lub biegłych;</a:t>
          </a:r>
          <a:endParaRPr lang="en-US" sz="1300" kern="1200"/>
        </a:p>
        <a:p>
          <a:pPr marL="114300" lvl="1" indent="-114300" algn="l" defTabSz="577850">
            <a:lnSpc>
              <a:spcPct val="90000"/>
            </a:lnSpc>
            <a:spcBef>
              <a:spcPct val="0"/>
            </a:spcBef>
            <a:spcAft>
              <a:spcPct val="20000"/>
            </a:spcAft>
            <a:buChar char="•"/>
          </a:pPr>
          <a:r>
            <a:rPr lang="pl-PL" sz="1300" kern="1200"/>
            <a:t>3) dokonywanie oględzin oraz przeszukiwanie pomieszczeń, innych miejsc i osób, zajęcie przedmiotów i wydawanie przedmiotów tych za granicę;</a:t>
          </a:r>
          <a:endParaRPr lang="en-US" sz="1300" kern="1200"/>
        </a:p>
        <a:p>
          <a:pPr marL="114300" lvl="1" indent="-114300" algn="l" defTabSz="577850">
            <a:lnSpc>
              <a:spcPct val="90000"/>
            </a:lnSpc>
            <a:spcBef>
              <a:spcPct val="0"/>
            </a:spcBef>
            <a:spcAft>
              <a:spcPct val="20000"/>
            </a:spcAft>
            <a:buChar char="•"/>
          </a:pPr>
          <a:r>
            <a:rPr lang="pl-PL" sz="1300" kern="1200"/>
            <a:t>4) wzywanie osób przebywających za granicą do osobistego dobrowolnego stawiennictwa przed sądem lub prokuratorem w celu przesłuchania świadka lub konfrontacji, jak również doprowadzanie w tym celu osób pozbawionych w tym czasie wolności;</a:t>
          </a:r>
          <a:endParaRPr lang="en-US" sz="1300" kern="1200"/>
        </a:p>
        <a:p>
          <a:pPr marL="114300" lvl="1" indent="-114300" algn="l" defTabSz="577850">
            <a:lnSpc>
              <a:spcPct val="90000"/>
            </a:lnSpc>
            <a:spcBef>
              <a:spcPct val="0"/>
            </a:spcBef>
            <a:spcAft>
              <a:spcPct val="20000"/>
            </a:spcAft>
            <a:buChar char="•"/>
          </a:pPr>
          <a:r>
            <a:rPr lang="pl-PL" sz="1300" kern="1200"/>
            <a:t>5) udostępnianie akt i dokumentów oraz informacji o karalności oskarżonych;</a:t>
          </a:r>
          <a:endParaRPr lang="en-US" sz="1300" kern="1200"/>
        </a:p>
        <a:p>
          <a:pPr marL="114300" lvl="1" indent="-114300" algn="l" defTabSz="577850">
            <a:lnSpc>
              <a:spcPct val="90000"/>
            </a:lnSpc>
            <a:spcBef>
              <a:spcPct val="0"/>
            </a:spcBef>
            <a:spcAft>
              <a:spcPct val="20000"/>
            </a:spcAft>
            <a:buChar char="•"/>
          </a:pPr>
          <a:r>
            <a:rPr lang="pl-PL" sz="1300" kern="1200"/>
            <a:t>6) udzielanie informacji o prawie.</a:t>
          </a:r>
          <a:endParaRPr lang="en-US" sz="1300" kern="1200"/>
        </a:p>
      </dsp:txBody>
      <dsp:txXfrm>
        <a:off x="0" y="680673"/>
        <a:ext cx="5906181" cy="2955960"/>
      </dsp:txXfrm>
    </dsp:sp>
    <dsp:sp modelId="{FA3B2E70-BFF4-4E4D-BE27-2E1E0BE9CA02}">
      <dsp:nvSpPr>
        <dsp:cNvPr id="0" name=""/>
        <dsp:cNvSpPr/>
      </dsp:nvSpPr>
      <dsp:spPr>
        <a:xfrm>
          <a:off x="0" y="3636634"/>
          <a:ext cx="5906181" cy="407745"/>
        </a:xfrm>
        <a:prstGeom prst="roundRect">
          <a:avLst/>
        </a:prstGeom>
        <a:solidFill>
          <a:schemeClr val="accent2">
            <a:hueOff val="-486521"/>
            <a:satOff val="-4245"/>
            <a:lumOff val="-549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pl-PL" sz="1700" b="1" kern="1200"/>
            <a:t>Przejęcie i przekazanie ścigania karnego </a:t>
          </a:r>
          <a:r>
            <a:rPr lang="pl-PL" sz="1700" kern="1200"/>
            <a:t>(art. 590-592)</a:t>
          </a:r>
          <a:endParaRPr lang="en-US" sz="1700" kern="1200"/>
        </a:p>
      </dsp:txBody>
      <dsp:txXfrm>
        <a:off x="19904" y="3656538"/>
        <a:ext cx="5866373" cy="367937"/>
      </dsp:txXfrm>
    </dsp:sp>
    <dsp:sp modelId="{6EDA08AD-7B93-477B-867C-AEB3563D3C2E}">
      <dsp:nvSpPr>
        <dsp:cNvPr id="0" name=""/>
        <dsp:cNvSpPr/>
      </dsp:nvSpPr>
      <dsp:spPr>
        <a:xfrm>
          <a:off x="0" y="4093339"/>
          <a:ext cx="5906181" cy="407745"/>
        </a:xfrm>
        <a:prstGeom prst="roundRect">
          <a:avLst/>
        </a:prstGeom>
        <a:solidFill>
          <a:schemeClr val="accent2">
            <a:hueOff val="-973042"/>
            <a:satOff val="-8489"/>
            <a:lumOff val="-10981"/>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pl-PL" sz="1700" b="1" kern="1200"/>
            <a:t>Ekstradycja</a:t>
          </a:r>
          <a:r>
            <a:rPr lang="pl-PL" sz="1700" kern="1200"/>
            <a:t> </a:t>
          </a:r>
          <a:endParaRPr lang="en-US" sz="1700" kern="1200"/>
        </a:p>
      </dsp:txBody>
      <dsp:txXfrm>
        <a:off x="19904" y="4113243"/>
        <a:ext cx="5866373" cy="367937"/>
      </dsp:txXfrm>
    </dsp:sp>
    <dsp:sp modelId="{F69C27F6-18CD-4BE9-95EE-6B4B59D781D4}">
      <dsp:nvSpPr>
        <dsp:cNvPr id="0" name=""/>
        <dsp:cNvSpPr/>
      </dsp:nvSpPr>
      <dsp:spPr>
        <a:xfrm>
          <a:off x="0" y="4550044"/>
          <a:ext cx="5906181" cy="407745"/>
        </a:xfrm>
        <a:prstGeom prst="roundRect">
          <a:avLst/>
        </a:prstGeom>
        <a:solidFill>
          <a:schemeClr val="accent2">
            <a:hueOff val="-1459563"/>
            <a:satOff val="-12734"/>
            <a:lumOff val="-16471"/>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pl-PL" sz="1700" b="1" kern="1200"/>
            <a:t>Przejęcie i przekazanie orzeczeń do wykonania</a:t>
          </a:r>
          <a:endParaRPr lang="en-US" sz="1700" kern="1200"/>
        </a:p>
      </dsp:txBody>
      <dsp:txXfrm>
        <a:off x="19904" y="4569948"/>
        <a:ext cx="5866373" cy="3679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25F0BA-9AC9-4E74-B08A-31CE51CCC825}">
      <dsp:nvSpPr>
        <dsp:cNvPr id="0" name=""/>
        <dsp:cNvSpPr/>
      </dsp:nvSpPr>
      <dsp:spPr>
        <a:xfrm>
          <a:off x="0" y="638"/>
          <a:ext cx="5906181"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D1B3AB-7934-4424-A9DD-E277561863B2}">
      <dsp:nvSpPr>
        <dsp:cNvPr id="0" name=""/>
        <dsp:cNvSpPr/>
      </dsp:nvSpPr>
      <dsp:spPr>
        <a:xfrm>
          <a:off x="0" y="638"/>
          <a:ext cx="5906181" cy="1045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pl-PL" sz="1600" kern="1200"/>
            <a:t>Transgraniczne zabezpieczenie dowodów i mienia (zabezpieczenie grożącego przepadku) – wystąpienie do państwa UE i wykonanie wniosku innego państwa UE </a:t>
          </a:r>
          <a:endParaRPr lang="en-US" sz="1600" kern="1200"/>
        </a:p>
      </dsp:txBody>
      <dsp:txXfrm>
        <a:off x="0" y="638"/>
        <a:ext cx="5906181" cy="1045888"/>
      </dsp:txXfrm>
    </dsp:sp>
    <dsp:sp modelId="{5D3847B0-D74A-4A0D-A266-6BF734069866}">
      <dsp:nvSpPr>
        <dsp:cNvPr id="0" name=""/>
        <dsp:cNvSpPr/>
      </dsp:nvSpPr>
      <dsp:spPr>
        <a:xfrm>
          <a:off x="0" y="1046526"/>
          <a:ext cx="5906181" cy="0"/>
        </a:xfrm>
        <a:prstGeom prst="line">
          <a:avLst/>
        </a:prstGeom>
        <a:solidFill>
          <a:schemeClr val="accent2">
            <a:hueOff val="-364891"/>
            <a:satOff val="-3184"/>
            <a:lumOff val="-4118"/>
            <a:alphaOff val="0"/>
          </a:schemeClr>
        </a:solidFill>
        <a:ln w="12700" cap="flat" cmpd="sng" algn="ctr">
          <a:solidFill>
            <a:schemeClr val="accent2">
              <a:hueOff val="-364891"/>
              <a:satOff val="-3184"/>
              <a:lumOff val="-411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86268E-B629-4246-BEC6-1106824B2D3D}">
      <dsp:nvSpPr>
        <dsp:cNvPr id="0" name=""/>
        <dsp:cNvSpPr/>
      </dsp:nvSpPr>
      <dsp:spPr>
        <a:xfrm>
          <a:off x="0" y="1046526"/>
          <a:ext cx="5906181" cy="1045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pl-PL" sz="1600" kern="1200"/>
            <a:t>Transgraniczne gromadzenie dowodów – europejski nakaz dochodzeniowy (wystąpienie do państwa UE o wykonanie czynności dochodzeniowej i wykonanie czynności dochodzeniowej na wniosek innego państwa  </a:t>
          </a:r>
          <a:endParaRPr lang="en-US" sz="1600" kern="1200"/>
        </a:p>
      </dsp:txBody>
      <dsp:txXfrm>
        <a:off x="0" y="1046526"/>
        <a:ext cx="5906181" cy="1045888"/>
      </dsp:txXfrm>
    </dsp:sp>
    <dsp:sp modelId="{1C32F95F-75A4-484D-AB69-85462704322E}">
      <dsp:nvSpPr>
        <dsp:cNvPr id="0" name=""/>
        <dsp:cNvSpPr/>
      </dsp:nvSpPr>
      <dsp:spPr>
        <a:xfrm>
          <a:off x="0" y="2092414"/>
          <a:ext cx="5906181" cy="0"/>
        </a:xfrm>
        <a:prstGeom prst="line">
          <a:avLst/>
        </a:prstGeom>
        <a:solidFill>
          <a:schemeClr val="accent2">
            <a:hueOff val="-729781"/>
            <a:satOff val="-6367"/>
            <a:lumOff val="-8236"/>
            <a:alphaOff val="0"/>
          </a:schemeClr>
        </a:solidFill>
        <a:ln w="12700" cap="flat" cmpd="sng" algn="ctr">
          <a:solidFill>
            <a:schemeClr val="accent2">
              <a:hueOff val="-729781"/>
              <a:satOff val="-6367"/>
              <a:lumOff val="-823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417550-73CE-43C5-8752-AFC0D6229370}">
      <dsp:nvSpPr>
        <dsp:cNvPr id="0" name=""/>
        <dsp:cNvSpPr/>
      </dsp:nvSpPr>
      <dsp:spPr>
        <a:xfrm>
          <a:off x="0" y="2092414"/>
          <a:ext cx="5906181" cy="1045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pl-PL" sz="1600" kern="1200"/>
            <a:t>Europejski nakaz aresztowania </a:t>
          </a:r>
          <a:endParaRPr lang="en-US" sz="1600" kern="1200"/>
        </a:p>
      </dsp:txBody>
      <dsp:txXfrm>
        <a:off x="0" y="2092414"/>
        <a:ext cx="5906181" cy="1045888"/>
      </dsp:txXfrm>
    </dsp:sp>
    <dsp:sp modelId="{C961FA25-F88F-458A-ABA4-326B76E01AF5}">
      <dsp:nvSpPr>
        <dsp:cNvPr id="0" name=""/>
        <dsp:cNvSpPr/>
      </dsp:nvSpPr>
      <dsp:spPr>
        <a:xfrm>
          <a:off x="0" y="3138303"/>
          <a:ext cx="5906181" cy="0"/>
        </a:xfrm>
        <a:prstGeom prst="line">
          <a:avLst/>
        </a:prstGeom>
        <a:solidFill>
          <a:schemeClr val="accent2">
            <a:hueOff val="-1094672"/>
            <a:satOff val="-9550"/>
            <a:lumOff val="-12353"/>
            <a:alphaOff val="0"/>
          </a:schemeClr>
        </a:solidFill>
        <a:ln w="12700" cap="flat" cmpd="sng" algn="ctr">
          <a:solidFill>
            <a:schemeClr val="accent2">
              <a:hueOff val="-1094672"/>
              <a:satOff val="-9550"/>
              <a:lumOff val="-1235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B2EFAB-CAAD-4D8D-8272-AB6E40C01A3C}">
      <dsp:nvSpPr>
        <dsp:cNvPr id="0" name=""/>
        <dsp:cNvSpPr/>
      </dsp:nvSpPr>
      <dsp:spPr>
        <a:xfrm>
          <a:off x="0" y="3138303"/>
          <a:ext cx="5906181" cy="1045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pl-PL" sz="1600" kern="1200"/>
            <a:t>Wykonanie kar, środków karnych, przepadku orzeczonych w innym kraju UE</a:t>
          </a:r>
          <a:endParaRPr lang="en-US" sz="1600" kern="1200"/>
        </a:p>
      </dsp:txBody>
      <dsp:txXfrm>
        <a:off x="0" y="3138303"/>
        <a:ext cx="5906181" cy="1045888"/>
      </dsp:txXfrm>
    </dsp:sp>
    <dsp:sp modelId="{D349C20D-5FB7-465E-8800-BCD56DCD658D}">
      <dsp:nvSpPr>
        <dsp:cNvPr id="0" name=""/>
        <dsp:cNvSpPr/>
      </dsp:nvSpPr>
      <dsp:spPr>
        <a:xfrm>
          <a:off x="0" y="4184191"/>
          <a:ext cx="5906181" cy="0"/>
        </a:xfrm>
        <a:prstGeom prst="line">
          <a:avLst/>
        </a:prstGeom>
        <a:solidFill>
          <a:schemeClr val="accent2">
            <a:hueOff val="-1459563"/>
            <a:satOff val="-12734"/>
            <a:lumOff val="-16471"/>
            <a:alphaOff val="0"/>
          </a:schemeClr>
        </a:solidFill>
        <a:ln w="12700" cap="flat" cmpd="sng" algn="ctr">
          <a:solidFill>
            <a:schemeClr val="accent2">
              <a:hueOff val="-1459563"/>
              <a:satOff val="-12734"/>
              <a:lumOff val="-1647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0932EF-6239-4D00-849D-C6A5F7078D49}">
      <dsp:nvSpPr>
        <dsp:cNvPr id="0" name=""/>
        <dsp:cNvSpPr/>
      </dsp:nvSpPr>
      <dsp:spPr>
        <a:xfrm>
          <a:off x="0" y="4184191"/>
          <a:ext cx="5906181" cy="10458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pl-PL" sz="1600" kern="1200"/>
            <a:t>Europejski nakaz ochrony </a:t>
          </a:r>
          <a:endParaRPr lang="en-US" sz="1600" kern="1200"/>
        </a:p>
      </dsp:txBody>
      <dsp:txXfrm>
        <a:off x="0" y="4184191"/>
        <a:ext cx="5906181" cy="10458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502834-D253-4DA2-A7D6-3CA92B8A0CEB}">
      <dsp:nvSpPr>
        <dsp:cNvPr id="0" name=""/>
        <dsp:cNvSpPr/>
      </dsp:nvSpPr>
      <dsp:spPr>
        <a:xfrm>
          <a:off x="0" y="2170"/>
          <a:ext cx="5906181" cy="110028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E726E7-A340-43BE-ACDD-C0CF0C5C7F24}">
      <dsp:nvSpPr>
        <dsp:cNvPr id="0" name=""/>
        <dsp:cNvSpPr/>
      </dsp:nvSpPr>
      <dsp:spPr>
        <a:xfrm>
          <a:off x="332837" y="249736"/>
          <a:ext cx="605159" cy="60515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4AB107D-860C-481F-BEFF-0CBB0BD02062}">
      <dsp:nvSpPr>
        <dsp:cNvPr id="0" name=""/>
        <dsp:cNvSpPr/>
      </dsp:nvSpPr>
      <dsp:spPr>
        <a:xfrm>
          <a:off x="1270834" y="2170"/>
          <a:ext cx="4635346" cy="11002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6447" tIns="116447" rIns="116447" bIns="116447" numCol="1" spcCol="1270" anchor="ctr" anchorCtr="0">
          <a:noAutofit/>
        </a:bodyPr>
        <a:lstStyle/>
        <a:p>
          <a:pPr marL="0" lvl="0" indent="0" algn="l" defTabSz="977900">
            <a:lnSpc>
              <a:spcPct val="100000"/>
            </a:lnSpc>
            <a:spcBef>
              <a:spcPct val="0"/>
            </a:spcBef>
            <a:spcAft>
              <a:spcPct val="35000"/>
            </a:spcAft>
            <a:buNone/>
          </a:pPr>
          <a:r>
            <a:rPr lang="pl-PL" sz="2200" kern="1200" dirty="0"/>
            <a:t>Gromadzenie dowodów </a:t>
          </a:r>
        </a:p>
      </dsp:txBody>
      <dsp:txXfrm>
        <a:off x="1270834" y="2170"/>
        <a:ext cx="4635346" cy="1100289"/>
      </dsp:txXfrm>
    </dsp:sp>
    <dsp:sp modelId="{15A1774E-1BC3-40B8-80C0-BE8876550685}">
      <dsp:nvSpPr>
        <dsp:cNvPr id="0" name=""/>
        <dsp:cNvSpPr/>
      </dsp:nvSpPr>
      <dsp:spPr>
        <a:xfrm>
          <a:off x="0" y="1377533"/>
          <a:ext cx="5906181" cy="1100289"/>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229473D-66CF-40B7-B9BF-A5B044A513F4}">
      <dsp:nvSpPr>
        <dsp:cNvPr id="0" name=""/>
        <dsp:cNvSpPr/>
      </dsp:nvSpPr>
      <dsp:spPr>
        <a:xfrm>
          <a:off x="332837" y="1625098"/>
          <a:ext cx="605159" cy="60515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0156241-238E-4859-899B-B16D8A5601C3}">
      <dsp:nvSpPr>
        <dsp:cNvPr id="0" name=""/>
        <dsp:cNvSpPr/>
      </dsp:nvSpPr>
      <dsp:spPr>
        <a:xfrm>
          <a:off x="1270834" y="1377533"/>
          <a:ext cx="4635346" cy="11002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6447" tIns="116447" rIns="116447" bIns="116447" numCol="1" spcCol="1270" anchor="ctr" anchorCtr="0">
          <a:noAutofit/>
        </a:bodyPr>
        <a:lstStyle/>
        <a:p>
          <a:pPr marL="0" lvl="0" indent="0" algn="l" defTabSz="977900">
            <a:lnSpc>
              <a:spcPct val="100000"/>
            </a:lnSpc>
            <a:spcBef>
              <a:spcPct val="0"/>
            </a:spcBef>
            <a:spcAft>
              <a:spcPct val="35000"/>
            </a:spcAft>
            <a:buNone/>
          </a:pPr>
          <a:r>
            <a:rPr lang="pl-PL" sz="2200" kern="1200" dirty="0"/>
            <a:t>Ekstradycja (ENA)</a:t>
          </a:r>
        </a:p>
      </dsp:txBody>
      <dsp:txXfrm>
        <a:off x="1270834" y="1377533"/>
        <a:ext cx="4635346" cy="1100289"/>
      </dsp:txXfrm>
    </dsp:sp>
    <dsp:sp modelId="{62155B96-218E-408C-8367-0B3854456056}">
      <dsp:nvSpPr>
        <dsp:cNvPr id="0" name=""/>
        <dsp:cNvSpPr/>
      </dsp:nvSpPr>
      <dsp:spPr>
        <a:xfrm>
          <a:off x="0" y="2752895"/>
          <a:ext cx="5906181" cy="1100289"/>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A8AA4C6-8CA4-4DC8-81C0-94847B468B29}">
      <dsp:nvSpPr>
        <dsp:cNvPr id="0" name=""/>
        <dsp:cNvSpPr/>
      </dsp:nvSpPr>
      <dsp:spPr>
        <a:xfrm>
          <a:off x="332837" y="3000460"/>
          <a:ext cx="605159" cy="60515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13600A7-221E-4CA7-AA7F-73B76589FC2E}">
      <dsp:nvSpPr>
        <dsp:cNvPr id="0" name=""/>
        <dsp:cNvSpPr/>
      </dsp:nvSpPr>
      <dsp:spPr>
        <a:xfrm>
          <a:off x="1270834" y="2752895"/>
          <a:ext cx="4635346" cy="11002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6447" tIns="116447" rIns="116447" bIns="116447" numCol="1" spcCol="1270" anchor="ctr" anchorCtr="0">
          <a:noAutofit/>
        </a:bodyPr>
        <a:lstStyle/>
        <a:p>
          <a:pPr marL="0" lvl="0" indent="0" algn="l" defTabSz="977900">
            <a:lnSpc>
              <a:spcPct val="100000"/>
            </a:lnSpc>
            <a:spcBef>
              <a:spcPct val="0"/>
            </a:spcBef>
            <a:spcAft>
              <a:spcPct val="35000"/>
            </a:spcAft>
            <a:buNone/>
          </a:pPr>
          <a:r>
            <a:rPr lang="pl-PL" sz="2200" kern="1200" dirty="0"/>
            <a:t>Przejęcie i przekazanie ścigania karnego </a:t>
          </a:r>
        </a:p>
      </dsp:txBody>
      <dsp:txXfrm>
        <a:off x="1270834" y="2752895"/>
        <a:ext cx="4635346" cy="1100289"/>
      </dsp:txXfrm>
    </dsp:sp>
    <dsp:sp modelId="{9B5C01DF-9475-4982-B914-7D39C026774B}">
      <dsp:nvSpPr>
        <dsp:cNvPr id="0" name=""/>
        <dsp:cNvSpPr/>
      </dsp:nvSpPr>
      <dsp:spPr>
        <a:xfrm>
          <a:off x="0" y="4128257"/>
          <a:ext cx="5906181" cy="1100289"/>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1EB49BE-EC70-45CA-8497-78300191AF78}">
      <dsp:nvSpPr>
        <dsp:cNvPr id="0" name=""/>
        <dsp:cNvSpPr/>
      </dsp:nvSpPr>
      <dsp:spPr>
        <a:xfrm>
          <a:off x="332837" y="4375822"/>
          <a:ext cx="605159" cy="60515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9A51EF7-1950-4AB2-81A0-11EE2C2A63A8}">
      <dsp:nvSpPr>
        <dsp:cNvPr id="0" name=""/>
        <dsp:cNvSpPr/>
      </dsp:nvSpPr>
      <dsp:spPr>
        <a:xfrm>
          <a:off x="1270834" y="4128257"/>
          <a:ext cx="4635346" cy="11002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6447" tIns="116447" rIns="116447" bIns="116447" numCol="1" spcCol="1270" anchor="ctr" anchorCtr="0">
          <a:noAutofit/>
        </a:bodyPr>
        <a:lstStyle/>
        <a:p>
          <a:pPr marL="0" lvl="0" indent="0" algn="l" defTabSz="977900">
            <a:lnSpc>
              <a:spcPct val="100000"/>
            </a:lnSpc>
            <a:spcBef>
              <a:spcPct val="0"/>
            </a:spcBef>
            <a:spcAft>
              <a:spcPct val="35000"/>
            </a:spcAft>
            <a:buNone/>
          </a:pPr>
          <a:r>
            <a:rPr lang="pl-PL" sz="2200" kern="1200" dirty="0"/>
            <a:t>Wykonywanie orzeczeń państw obcych </a:t>
          </a:r>
        </a:p>
      </dsp:txBody>
      <dsp:txXfrm>
        <a:off x="1270834" y="4128257"/>
        <a:ext cx="4635346" cy="110028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EFBEAC-C7BC-4D02-9DA6-C32D356BE86E}">
      <dsp:nvSpPr>
        <dsp:cNvPr id="0" name=""/>
        <dsp:cNvSpPr/>
      </dsp:nvSpPr>
      <dsp:spPr>
        <a:xfrm>
          <a:off x="8526" y="769526"/>
          <a:ext cx="2548368" cy="15290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pl-PL" sz="1900" kern="1200" dirty="0"/>
            <a:t>sąd/prokurator występują z wnioskiem do MS </a:t>
          </a:r>
          <a:endParaRPr lang="en-GB" sz="1900" kern="1200" dirty="0"/>
        </a:p>
      </dsp:txBody>
      <dsp:txXfrm>
        <a:off x="53309" y="814309"/>
        <a:ext cx="2458802" cy="1439455"/>
      </dsp:txXfrm>
    </dsp:sp>
    <dsp:sp modelId="{27DDC223-7E20-4300-94EF-94BD5FD68301}">
      <dsp:nvSpPr>
        <dsp:cNvPr id="0" name=""/>
        <dsp:cNvSpPr/>
      </dsp:nvSpPr>
      <dsp:spPr>
        <a:xfrm>
          <a:off x="2811731" y="1218039"/>
          <a:ext cx="540254" cy="63199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GB" sz="1500" kern="1200"/>
        </a:p>
      </dsp:txBody>
      <dsp:txXfrm>
        <a:off x="2811731" y="1344438"/>
        <a:ext cx="378178" cy="379197"/>
      </dsp:txXfrm>
    </dsp:sp>
    <dsp:sp modelId="{3CEC98DF-C739-47DD-B9E4-996A49B6C5E6}">
      <dsp:nvSpPr>
        <dsp:cNvPr id="0" name=""/>
        <dsp:cNvSpPr/>
      </dsp:nvSpPr>
      <dsp:spPr>
        <a:xfrm>
          <a:off x="3576242" y="769526"/>
          <a:ext cx="2548368" cy="15290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pl-PL" sz="1900" kern="1200" dirty="0"/>
            <a:t>MS występuje do odpowiedniego państwa z wnioskiem ekstradycyjnym</a:t>
          </a:r>
          <a:endParaRPr lang="en-GB" sz="1900" kern="1200" dirty="0"/>
        </a:p>
      </dsp:txBody>
      <dsp:txXfrm>
        <a:off x="3621025" y="814309"/>
        <a:ext cx="2458802" cy="1439455"/>
      </dsp:txXfrm>
    </dsp:sp>
    <dsp:sp modelId="{351E84A0-8C84-47C0-AC4D-AD46B19F3DF5}">
      <dsp:nvSpPr>
        <dsp:cNvPr id="0" name=""/>
        <dsp:cNvSpPr/>
      </dsp:nvSpPr>
      <dsp:spPr>
        <a:xfrm>
          <a:off x="6379448" y="1218039"/>
          <a:ext cx="540254" cy="63199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GB" sz="1500" kern="1200"/>
        </a:p>
      </dsp:txBody>
      <dsp:txXfrm>
        <a:off x="6379448" y="1344438"/>
        <a:ext cx="378178" cy="379197"/>
      </dsp:txXfrm>
    </dsp:sp>
    <dsp:sp modelId="{34C86FF3-56E1-48FF-9690-DE13D5170259}">
      <dsp:nvSpPr>
        <dsp:cNvPr id="0" name=""/>
        <dsp:cNvSpPr/>
      </dsp:nvSpPr>
      <dsp:spPr>
        <a:xfrm>
          <a:off x="7143958" y="769526"/>
          <a:ext cx="2548368" cy="15290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pl-PL" sz="1900" kern="1200" dirty="0"/>
            <a:t>sąd państwa wezwanego ocenia zasadność wniosku </a:t>
          </a:r>
          <a:endParaRPr lang="en-GB" sz="1900" kern="1200" dirty="0"/>
        </a:p>
      </dsp:txBody>
      <dsp:txXfrm>
        <a:off x="7188741" y="814309"/>
        <a:ext cx="2458802" cy="143945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5164C7-8D24-451A-9CDE-A4D648C9C165}">
      <dsp:nvSpPr>
        <dsp:cNvPr id="0" name=""/>
        <dsp:cNvSpPr/>
      </dsp:nvSpPr>
      <dsp:spPr>
        <a:xfrm>
          <a:off x="4263" y="1795122"/>
          <a:ext cx="1863909" cy="1642569"/>
        </a:xfrm>
        <a:prstGeom prst="roundRect">
          <a:avLst>
            <a:gd name="adj" fmla="val 10000"/>
          </a:avLst>
        </a:prstGeom>
        <a:solidFill>
          <a:schemeClr val="accent2">
            <a:shade val="8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dirty="0"/>
            <a:t>MS przekazuje odpis wyroku organowi państwa wykonującemu wniosek ekstradycyjny </a:t>
          </a:r>
          <a:endParaRPr lang="en-GB" sz="1500" kern="1200" dirty="0"/>
        </a:p>
      </dsp:txBody>
      <dsp:txXfrm>
        <a:off x="52372" y="1843231"/>
        <a:ext cx="1767691" cy="1546351"/>
      </dsp:txXfrm>
    </dsp:sp>
    <dsp:sp modelId="{DC689097-34D3-4CCC-828C-CCBC41BE0D53}">
      <dsp:nvSpPr>
        <dsp:cNvPr id="0" name=""/>
        <dsp:cNvSpPr/>
      </dsp:nvSpPr>
      <dsp:spPr>
        <a:xfrm rot="11012752">
          <a:off x="2054563" y="2385282"/>
          <a:ext cx="395148" cy="462249"/>
        </a:xfrm>
        <a:prstGeom prst="rightArrow">
          <a:avLst>
            <a:gd name="adj1" fmla="val 60000"/>
            <a:gd name="adj2" fmla="val 50000"/>
          </a:avLst>
        </a:prstGeom>
        <a:solidFill>
          <a:schemeClr val="accent2">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a:off x="2172994" y="2481398"/>
        <a:ext cx="276604" cy="277349"/>
      </dsp:txXfrm>
    </dsp:sp>
    <dsp:sp modelId="{8FFD3B40-ADC5-4264-A920-D742170FE7E4}">
      <dsp:nvSpPr>
        <dsp:cNvPr id="0" name=""/>
        <dsp:cNvSpPr/>
      </dsp:nvSpPr>
      <dsp:spPr>
        <a:xfrm>
          <a:off x="2613735" y="1795122"/>
          <a:ext cx="1863909" cy="1642569"/>
        </a:xfrm>
        <a:prstGeom prst="roundRect">
          <a:avLst>
            <a:gd name="adj" fmla="val 10000"/>
          </a:avLst>
        </a:prstGeom>
        <a:solidFill>
          <a:schemeClr val="accent2">
            <a:shade val="80000"/>
            <a:hueOff val="-7726"/>
            <a:satOff val="1408"/>
            <a:lumOff val="651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dirty="0"/>
            <a:t>Po wydaniu prawomocnego orzeczenia, sąd przesyła odpis wyroku MS</a:t>
          </a:r>
          <a:endParaRPr lang="en-GB" sz="1500" kern="1200" dirty="0"/>
        </a:p>
      </dsp:txBody>
      <dsp:txXfrm>
        <a:off x="2661844" y="1843231"/>
        <a:ext cx="1767691" cy="1546351"/>
      </dsp:txXfrm>
    </dsp:sp>
    <dsp:sp modelId="{C6E73FCA-03B3-4318-ADE4-BFB708B35B35}">
      <dsp:nvSpPr>
        <dsp:cNvPr id="0" name=""/>
        <dsp:cNvSpPr/>
      </dsp:nvSpPr>
      <dsp:spPr>
        <a:xfrm rot="10800000">
          <a:off x="4664036" y="2385282"/>
          <a:ext cx="395148" cy="462249"/>
        </a:xfrm>
        <a:prstGeom prst="rightArrow">
          <a:avLst>
            <a:gd name="adj1" fmla="val 60000"/>
            <a:gd name="adj2" fmla="val 50000"/>
          </a:avLst>
        </a:prstGeom>
        <a:solidFill>
          <a:schemeClr val="accent2">
            <a:shade val="90000"/>
            <a:hueOff val="-11562"/>
            <a:satOff val="97"/>
            <a:lumOff val="8151"/>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a:off x="4782580" y="2477732"/>
        <a:ext cx="276604" cy="277349"/>
      </dsp:txXfrm>
    </dsp:sp>
    <dsp:sp modelId="{E21AA731-1591-47A6-B8CE-06F6353C36E1}">
      <dsp:nvSpPr>
        <dsp:cNvPr id="0" name=""/>
        <dsp:cNvSpPr/>
      </dsp:nvSpPr>
      <dsp:spPr>
        <a:xfrm>
          <a:off x="5223208" y="1795122"/>
          <a:ext cx="1863909" cy="1642569"/>
        </a:xfrm>
        <a:prstGeom prst="roundRect">
          <a:avLst>
            <a:gd name="adj" fmla="val 10000"/>
          </a:avLst>
        </a:prstGeom>
        <a:solidFill>
          <a:schemeClr val="accent2">
            <a:shade val="80000"/>
            <a:hueOff val="-15453"/>
            <a:satOff val="2815"/>
            <a:lumOff val="1301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dirty="0"/>
            <a:t>przeprowadzenie postępowania w sprawie o czyn z wniosku ekstradycyjnego </a:t>
          </a:r>
          <a:endParaRPr lang="en-GB" sz="1500" kern="1200" dirty="0"/>
        </a:p>
      </dsp:txBody>
      <dsp:txXfrm>
        <a:off x="5271317" y="1843231"/>
        <a:ext cx="1767691" cy="1546351"/>
      </dsp:txXfrm>
    </dsp:sp>
    <dsp:sp modelId="{E5EB49FD-CD26-4048-AA7D-51A6A6B76984}">
      <dsp:nvSpPr>
        <dsp:cNvPr id="0" name=""/>
        <dsp:cNvSpPr/>
      </dsp:nvSpPr>
      <dsp:spPr>
        <a:xfrm rot="10993815">
          <a:off x="7273508" y="2385282"/>
          <a:ext cx="395148" cy="462249"/>
        </a:xfrm>
        <a:prstGeom prst="rightArrow">
          <a:avLst>
            <a:gd name="adj1" fmla="val 60000"/>
            <a:gd name="adj2" fmla="val 50000"/>
          </a:avLst>
        </a:prstGeom>
        <a:solidFill>
          <a:schemeClr val="accent2">
            <a:shade val="90000"/>
            <a:hueOff val="-23123"/>
            <a:satOff val="194"/>
            <a:lumOff val="1630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GB" sz="1200" kern="1200"/>
        </a:p>
      </dsp:txBody>
      <dsp:txXfrm>
        <a:off x="7391958" y="2481072"/>
        <a:ext cx="276604" cy="277349"/>
      </dsp:txXfrm>
    </dsp:sp>
    <dsp:sp modelId="{F0D15ACA-246E-4F5B-9F6F-05B481C30352}">
      <dsp:nvSpPr>
        <dsp:cNvPr id="0" name=""/>
        <dsp:cNvSpPr/>
      </dsp:nvSpPr>
      <dsp:spPr>
        <a:xfrm>
          <a:off x="7832681" y="1795122"/>
          <a:ext cx="1863909" cy="1642569"/>
        </a:xfrm>
        <a:prstGeom prst="roundRect">
          <a:avLst>
            <a:gd name="adj" fmla="val 10000"/>
          </a:avLst>
        </a:prstGeom>
        <a:solidFill>
          <a:schemeClr val="accent2">
            <a:shade val="80000"/>
            <a:hueOff val="-23179"/>
            <a:satOff val="4223"/>
            <a:lumOff val="1952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dirty="0"/>
            <a:t>przekazanie osoby na terytorium RP </a:t>
          </a:r>
        </a:p>
        <a:p>
          <a:pPr marL="0" lvl="0" indent="0" algn="ctr" defTabSz="666750">
            <a:lnSpc>
              <a:spcPct val="90000"/>
            </a:lnSpc>
            <a:spcBef>
              <a:spcPct val="0"/>
            </a:spcBef>
            <a:spcAft>
              <a:spcPct val="35000"/>
            </a:spcAft>
            <a:buNone/>
          </a:pPr>
          <a:r>
            <a:rPr lang="pl-PL" sz="1500" kern="1200" dirty="0"/>
            <a:t>(zasada specjalności!)</a:t>
          </a:r>
          <a:endParaRPr lang="en-GB" sz="1500" kern="1200" dirty="0"/>
        </a:p>
      </dsp:txBody>
      <dsp:txXfrm>
        <a:off x="7880790" y="1843231"/>
        <a:ext cx="1767691" cy="154635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4C90E7-02F3-4122-AB2D-AE58254049DF}">
      <dsp:nvSpPr>
        <dsp:cNvPr id="0" name=""/>
        <dsp:cNvSpPr/>
      </dsp:nvSpPr>
      <dsp:spPr>
        <a:xfrm>
          <a:off x="0" y="3170090"/>
          <a:ext cx="5166475" cy="207992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pl-PL" sz="1700" b="1" kern="1200"/>
            <a:t>W wypadkach niecierpiących zwłoki </a:t>
          </a:r>
          <a:r>
            <a:rPr lang="pl-PL" sz="1700" kern="1200"/>
            <a:t>sąd lub prokurator może zwrócić się bezpośrednio do właściwego organu państwa obcego o tymczasowe aresztowanie lub zatrzymanie osoby, co do której ma być złożony wniosek o wydanie, po czym niezwłocznie składa wniosek zgodnie z art. 593 i 594.</a:t>
          </a:r>
          <a:endParaRPr lang="en-US" sz="1700" kern="1200"/>
        </a:p>
      </dsp:txBody>
      <dsp:txXfrm>
        <a:off x="0" y="3170090"/>
        <a:ext cx="5166475" cy="2079922"/>
      </dsp:txXfrm>
    </dsp:sp>
    <dsp:sp modelId="{6E6679E3-4D11-4BDB-AC09-3366880EC6D5}">
      <dsp:nvSpPr>
        <dsp:cNvPr id="0" name=""/>
        <dsp:cNvSpPr/>
      </dsp:nvSpPr>
      <dsp:spPr>
        <a:xfrm rot="10800000">
          <a:off x="0" y="2368"/>
          <a:ext cx="5166475" cy="3198920"/>
        </a:xfrm>
        <a:prstGeom prst="upArrowCallou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pl-PL" sz="1700" kern="1200"/>
            <a:t>WYJĄTKOWO – bezpośrednia współpraca między sądami, z następczym zawiadomieniem MS:</a:t>
          </a:r>
          <a:endParaRPr lang="en-US" sz="1700" kern="1200"/>
        </a:p>
      </dsp:txBody>
      <dsp:txXfrm rot="10800000">
        <a:off x="0" y="2368"/>
        <a:ext cx="5166475" cy="207856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A0A5BB-0DA1-4E1C-902C-7CF7E94390F9}">
      <dsp:nvSpPr>
        <dsp:cNvPr id="0" name=""/>
        <dsp:cNvSpPr/>
      </dsp:nvSpPr>
      <dsp:spPr>
        <a:xfrm>
          <a:off x="0" y="5625045"/>
          <a:ext cx="7406826" cy="123062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pl-PL" sz="1700" kern="1200" dirty="0"/>
            <a:t>Osoba przekazywana w trybie ENA zostaje transportowana na terytorium Polski; zalicza się okres TA odbywanego w innym państwie na poczet orzeczonej kary </a:t>
          </a:r>
          <a:endParaRPr lang="en-US" sz="1700" kern="1200" dirty="0"/>
        </a:p>
      </dsp:txBody>
      <dsp:txXfrm>
        <a:off x="0" y="5625045"/>
        <a:ext cx="7406826" cy="1230622"/>
      </dsp:txXfrm>
    </dsp:sp>
    <dsp:sp modelId="{967B9813-E40A-472E-88ED-079BC24A9025}">
      <dsp:nvSpPr>
        <dsp:cNvPr id="0" name=""/>
        <dsp:cNvSpPr/>
      </dsp:nvSpPr>
      <dsp:spPr>
        <a:xfrm rot="10800000">
          <a:off x="0" y="3750807"/>
          <a:ext cx="7406826" cy="1892697"/>
        </a:xfrm>
        <a:prstGeom prst="upArrowCallou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pl-PL" sz="1700" kern="1200" dirty="0"/>
            <a:t>ENA przekazywany do właściwego organu sądowego w państwie UE, gdzie przebywa osoba poszukiwana  (605c)</a:t>
          </a:r>
          <a:endParaRPr lang="en-US" sz="1700" kern="1200" dirty="0"/>
        </a:p>
      </dsp:txBody>
      <dsp:txXfrm rot="10800000">
        <a:off x="0" y="3750807"/>
        <a:ext cx="7406826" cy="1229818"/>
      </dsp:txXfrm>
    </dsp:sp>
    <dsp:sp modelId="{16FDE1A6-AF1E-4530-94D8-3FC8DC375F09}">
      <dsp:nvSpPr>
        <dsp:cNvPr id="0" name=""/>
        <dsp:cNvSpPr/>
      </dsp:nvSpPr>
      <dsp:spPr>
        <a:xfrm rot="10800000">
          <a:off x="0" y="1876569"/>
          <a:ext cx="7406826" cy="1892697"/>
        </a:xfrm>
        <a:prstGeom prst="upArrowCallou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pl-PL" sz="1700" kern="1200" dirty="0"/>
            <a:t>niedopuszczalne jest wydanie ENA, </a:t>
          </a:r>
          <a:r>
            <a:rPr lang="pl-PL" sz="1700" b="1" kern="1200" dirty="0"/>
            <a:t>gdy nie wymaga tego interes wymiaru sprawiedliwości</a:t>
          </a:r>
          <a:r>
            <a:rPr lang="pl-PL" sz="1700" kern="1200" dirty="0"/>
            <a:t> oraz gdy przestępstwo jest zagrożone karą niższą niż 1 rok albo w celu wykonania kary pozbawienia wolności do 4 miesięcy (środka zabezpieczającego do 4 miesięcy) </a:t>
          </a:r>
          <a:endParaRPr lang="en-US" sz="1700" kern="1200" dirty="0"/>
        </a:p>
      </dsp:txBody>
      <dsp:txXfrm rot="10800000">
        <a:off x="0" y="1876569"/>
        <a:ext cx="7406826" cy="1229818"/>
      </dsp:txXfrm>
    </dsp:sp>
    <dsp:sp modelId="{C37FF6BD-7066-4283-8BAE-FEEFABEF4786}">
      <dsp:nvSpPr>
        <dsp:cNvPr id="0" name=""/>
        <dsp:cNvSpPr/>
      </dsp:nvSpPr>
      <dsp:spPr>
        <a:xfrm rot="10800000">
          <a:off x="0" y="2331"/>
          <a:ext cx="7406826" cy="1892697"/>
        </a:xfrm>
        <a:prstGeom prst="upArrowCallou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pl-PL" sz="1700" b="1" kern="1200"/>
            <a:t>Wydaje SO </a:t>
          </a:r>
          <a:r>
            <a:rPr lang="pl-PL" sz="1700" kern="1200"/>
            <a:t>na wniosek prokuratora lub wniosek SR</a:t>
          </a:r>
          <a:endParaRPr lang="en-US" sz="1700" kern="1200"/>
        </a:p>
      </dsp:txBody>
      <dsp:txXfrm rot="10800000">
        <a:off x="0" y="2331"/>
        <a:ext cx="7406826" cy="122981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BE6C10-0A3C-40D1-9059-2057347B9497}">
      <dsp:nvSpPr>
        <dsp:cNvPr id="0" name=""/>
        <dsp:cNvSpPr/>
      </dsp:nvSpPr>
      <dsp:spPr>
        <a:xfrm>
          <a:off x="0" y="2064"/>
          <a:ext cx="6964296" cy="879776"/>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C6253F3-879D-41EA-BF31-48D93D07BAAF}">
      <dsp:nvSpPr>
        <dsp:cNvPr id="0" name=""/>
        <dsp:cNvSpPr/>
      </dsp:nvSpPr>
      <dsp:spPr>
        <a:xfrm>
          <a:off x="266132" y="200014"/>
          <a:ext cx="483877" cy="48387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F99A3F0-642F-49BE-9276-1CAD7E49FEEC}">
      <dsp:nvSpPr>
        <dsp:cNvPr id="0" name=""/>
        <dsp:cNvSpPr/>
      </dsp:nvSpPr>
      <dsp:spPr>
        <a:xfrm>
          <a:off x="1016142" y="2064"/>
          <a:ext cx="5948153" cy="879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110" tIns="93110" rIns="93110" bIns="93110" numCol="1" spcCol="1270" anchor="ctr" anchorCtr="0">
          <a:noAutofit/>
        </a:bodyPr>
        <a:lstStyle/>
        <a:p>
          <a:pPr marL="0" lvl="0" indent="0" algn="l" defTabSz="711200">
            <a:lnSpc>
              <a:spcPct val="90000"/>
            </a:lnSpc>
            <a:spcBef>
              <a:spcPct val="0"/>
            </a:spcBef>
            <a:spcAft>
              <a:spcPct val="35000"/>
            </a:spcAft>
            <a:buNone/>
          </a:pPr>
          <a:r>
            <a:rPr lang="pl-PL" sz="1600" kern="1200"/>
            <a:t>Amnestia </a:t>
          </a:r>
          <a:endParaRPr lang="en-US" sz="1600" kern="1200"/>
        </a:p>
      </dsp:txBody>
      <dsp:txXfrm>
        <a:off x="1016142" y="2064"/>
        <a:ext cx="5948153" cy="879776"/>
      </dsp:txXfrm>
    </dsp:sp>
    <dsp:sp modelId="{FE4FDA22-E725-4F59-A7C4-17EA37588BA9}">
      <dsp:nvSpPr>
        <dsp:cNvPr id="0" name=""/>
        <dsp:cNvSpPr/>
      </dsp:nvSpPr>
      <dsp:spPr>
        <a:xfrm>
          <a:off x="0" y="1101785"/>
          <a:ext cx="6964296" cy="879776"/>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DD6276F-F193-44F6-A81F-55F140E625E0}">
      <dsp:nvSpPr>
        <dsp:cNvPr id="0" name=""/>
        <dsp:cNvSpPr/>
      </dsp:nvSpPr>
      <dsp:spPr>
        <a:xfrm>
          <a:off x="266132" y="1299735"/>
          <a:ext cx="483877" cy="48387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D019101-6340-4A71-8F6E-C301B723E717}">
      <dsp:nvSpPr>
        <dsp:cNvPr id="0" name=""/>
        <dsp:cNvSpPr/>
      </dsp:nvSpPr>
      <dsp:spPr>
        <a:xfrm>
          <a:off x="1016142" y="1101785"/>
          <a:ext cx="5948153" cy="879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110" tIns="93110" rIns="93110" bIns="93110" numCol="1" spcCol="1270" anchor="ctr" anchorCtr="0">
          <a:noAutofit/>
        </a:bodyPr>
        <a:lstStyle/>
        <a:p>
          <a:pPr marL="0" lvl="0" indent="0" algn="l" defTabSz="711200">
            <a:lnSpc>
              <a:spcPct val="90000"/>
            </a:lnSpc>
            <a:spcBef>
              <a:spcPct val="0"/>
            </a:spcBef>
            <a:spcAft>
              <a:spcPct val="35000"/>
            </a:spcAft>
            <a:buNone/>
          </a:pPr>
          <a:r>
            <a:rPr lang="pl-PL" sz="1600" kern="1200"/>
            <a:t>Prawomocne zakończenie postępowania (ne bis in idem)</a:t>
          </a:r>
          <a:endParaRPr lang="en-US" sz="1600" kern="1200"/>
        </a:p>
      </dsp:txBody>
      <dsp:txXfrm>
        <a:off x="1016142" y="1101785"/>
        <a:ext cx="5948153" cy="879776"/>
      </dsp:txXfrm>
    </dsp:sp>
    <dsp:sp modelId="{DC432D40-91F0-4B9E-B029-35DAB17E9AC3}">
      <dsp:nvSpPr>
        <dsp:cNvPr id="0" name=""/>
        <dsp:cNvSpPr/>
      </dsp:nvSpPr>
      <dsp:spPr>
        <a:xfrm>
          <a:off x="0" y="2201506"/>
          <a:ext cx="6964296" cy="879776"/>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B275D43-C2D3-4D77-81C5-AA387417EE73}">
      <dsp:nvSpPr>
        <dsp:cNvPr id="0" name=""/>
        <dsp:cNvSpPr/>
      </dsp:nvSpPr>
      <dsp:spPr>
        <a:xfrm>
          <a:off x="266132" y="2399456"/>
          <a:ext cx="483877" cy="48387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CA61180-B7CF-45E3-AB83-3F35780B8BF2}">
      <dsp:nvSpPr>
        <dsp:cNvPr id="0" name=""/>
        <dsp:cNvSpPr/>
      </dsp:nvSpPr>
      <dsp:spPr>
        <a:xfrm>
          <a:off x="1016142" y="2201506"/>
          <a:ext cx="5948153" cy="879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110" tIns="93110" rIns="93110" bIns="93110" numCol="1" spcCol="1270" anchor="ctr" anchorCtr="0">
          <a:noAutofit/>
        </a:bodyPr>
        <a:lstStyle/>
        <a:p>
          <a:pPr marL="0" lvl="0" indent="0" algn="l" defTabSz="711200">
            <a:lnSpc>
              <a:spcPct val="90000"/>
            </a:lnSpc>
            <a:spcBef>
              <a:spcPct val="0"/>
            </a:spcBef>
            <a:spcAft>
              <a:spcPct val="35000"/>
            </a:spcAft>
            <a:buNone/>
          </a:pPr>
          <a:r>
            <a:rPr lang="pl-PL" sz="1600" kern="1200"/>
            <a:t>Przekazanie osoby do innego państwa UE </a:t>
          </a:r>
          <a:endParaRPr lang="en-US" sz="1600" kern="1200"/>
        </a:p>
      </dsp:txBody>
      <dsp:txXfrm>
        <a:off x="1016142" y="2201506"/>
        <a:ext cx="5948153" cy="879776"/>
      </dsp:txXfrm>
    </dsp:sp>
    <dsp:sp modelId="{DACC03CA-31FC-4868-AA39-5CD570C9240E}">
      <dsp:nvSpPr>
        <dsp:cNvPr id="0" name=""/>
        <dsp:cNvSpPr/>
      </dsp:nvSpPr>
      <dsp:spPr>
        <a:xfrm>
          <a:off x="0" y="3301227"/>
          <a:ext cx="6964296" cy="879776"/>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768FCF2-DCB5-4B7C-BAA0-282B81B4152B}">
      <dsp:nvSpPr>
        <dsp:cNvPr id="0" name=""/>
        <dsp:cNvSpPr/>
      </dsp:nvSpPr>
      <dsp:spPr>
        <a:xfrm>
          <a:off x="266132" y="3499177"/>
          <a:ext cx="483877" cy="48387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6E82C11-948D-4B9C-BAEA-8FBDF3FFD4B5}">
      <dsp:nvSpPr>
        <dsp:cNvPr id="0" name=""/>
        <dsp:cNvSpPr/>
      </dsp:nvSpPr>
      <dsp:spPr>
        <a:xfrm>
          <a:off x="1016142" y="3301227"/>
          <a:ext cx="5948153" cy="879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110" tIns="93110" rIns="93110" bIns="93110" numCol="1" spcCol="1270" anchor="ctr" anchorCtr="0">
          <a:noAutofit/>
        </a:bodyPr>
        <a:lstStyle/>
        <a:p>
          <a:pPr marL="0" lvl="0" indent="0" algn="l" defTabSz="711200">
            <a:lnSpc>
              <a:spcPct val="90000"/>
            </a:lnSpc>
            <a:spcBef>
              <a:spcPct val="0"/>
            </a:spcBef>
            <a:spcAft>
              <a:spcPct val="35000"/>
            </a:spcAft>
            <a:buNone/>
          </a:pPr>
          <a:r>
            <a:rPr lang="pl-PL" sz="1600" kern="1200"/>
            <a:t>Różnice w wieku osoby przekazywanej w ramach ENA, który pozwalałby na pociągnięcie do odpowiedzialności karnej</a:t>
          </a:r>
          <a:endParaRPr lang="en-US" sz="1600" kern="1200"/>
        </a:p>
      </dsp:txBody>
      <dsp:txXfrm>
        <a:off x="1016142" y="3301227"/>
        <a:ext cx="5948153" cy="879776"/>
      </dsp:txXfrm>
    </dsp:sp>
    <dsp:sp modelId="{4ECDDA41-7FEE-4246-9AD0-D599750C14D9}">
      <dsp:nvSpPr>
        <dsp:cNvPr id="0" name=""/>
        <dsp:cNvSpPr/>
      </dsp:nvSpPr>
      <dsp:spPr>
        <a:xfrm>
          <a:off x="0" y="4400948"/>
          <a:ext cx="6964296" cy="879776"/>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7D39AEB-64C8-419A-B6E7-C9B780AF815C}">
      <dsp:nvSpPr>
        <dsp:cNvPr id="0" name=""/>
        <dsp:cNvSpPr/>
      </dsp:nvSpPr>
      <dsp:spPr>
        <a:xfrm>
          <a:off x="266132" y="4598898"/>
          <a:ext cx="483877" cy="483877"/>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FB3342C-C889-4149-B7B5-09C480F931A5}">
      <dsp:nvSpPr>
        <dsp:cNvPr id="0" name=""/>
        <dsp:cNvSpPr/>
      </dsp:nvSpPr>
      <dsp:spPr>
        <a:xfrm>
          <a:off x="1016142" y="4400948"/>
          <a:ext cx="5948153" cy="879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110" tIns="93110" rIns="93110" bIns="93110" numCol="1" spcCol="1270" anchor="ctr" anchorCtr="0">
          <a:noAutofit/>
        </a:bodyPr>
        <a:lstStyle/>
        <a:p>
          <a:pPr marL="0" lvl="0" indent="0" algn="l" defTabSz="711200">
            <a:lnSpc>
              <a:spcPct val="90000"/>
            </a:lnSpc>
            <a:spcBef>
              <a:spcPct val="0"/>
            </a:spcBef>
            <a:spcAft>
              <a:spcPct val="35000"/>
            </a:spcAft>
            <a:buNone/>
          </a:pPr>
          <a:r>
            <a:rPr lang="pl-PL" sz="1600" kern="1200"/>
            <a:t>Ochrona praw człowieka </a:t>
          </a:r>
          <a:endParaRPr lang="en-US" sz="1600" kern="1200"/>
        </a:p>
      </dsp:txBody>
      <dsp:txXfrm>
        <a:off x="1016142" y="4400948"/>
        <a:ext cx="5948153" cy="879776"/>
      </dsp:txXfrm>
    </dsp:sp>
    <dsp:sp modelId="{08A10855-99F6-473A-B1F2-432D343F0229}">
      <dsp:nvSpPr>
        <dsp:cNvPr id="0" name=""/>
        <dsp:cNvSpPr/>
      </dsp:nvSpPr>
      <dsp:spPr>
        <a:xfrm>
          <a:off x="0" y="5500669"/>
          <a:ext cx="6964296" cy="879776"/>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812E2C-7599-4E6B-A9A4-130A99095FE1}">
      <dsp:nvSpPr>
        <dsp:cNvPr id="0" name=""/>
        <dsp:cNvSpPr/>
      </dsp:nvSpPr>
      <dsp:spPr>
        <a:xfrm>
          <a:off x="266132" y="5698619"/>
          <a:ext cx="483877" cy="483877"/>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C56E755-9C88-4680-9D5C-7F533C38FD19}">
      <dsp:nvSpPr>
        <dsp:cNvPr id="0" name=""/>
        <dsp:cNvSpPr/>
      </dsp:nvSpPr>
      <dsp:spPr>
        <a:xfrm>
          <a:off x="1016142" y="5500669"/>
          <a:ext cx="5948153" cy="879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3110" tIns="93110" rIns="93110" bIns="93110" numCol="1" spcCol="1270" anchor="ctr" anchorCtr="0">
          <a:noAutofit/>
        </a:bodyPr>
        <a:lstStyle/>
        <a:p>
          <a:pPr marL="0" lvl="0" indent="0" algn="l" defTabSz="711200">
            <a:lnSpc>
              <a:spcPct val="90000"/>
            </a:lnSpc>
            <a:spcBef>
              <a:spcPct val="0"/>
            </a:spcBef>
            <a:spcAft>
              <a:spcPct val="35000"/>
            </a:spcAft>
            <a:buNone/>
          </a:pPr>
          <a:r>
            <a:rPr lang="pl-PL" sz="1600" kern="1200"/>
            <a:t>Przestępstwo o charakterze politycznym bez użycia przemocy </a:t>
          </a:r>
          <a:endParaRPr lang="en-US" sz="1600" kern="1200"/>
        </a:p>
      </dsp:txBody>
      <dsp:txXfrm>
        <a:off x="1016142" y="5500669"/>
        <a:ext cx="5948153" cy="87977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3A7755-8D0C-4638-B441-D6AF8F541DAA}">
      <dsp:nvSpPr>
        <dsp:cNvPr id="0" name=""/>
        <dsp:cNvSpPr/>
      </dsp:nvSpPr>
      <dsp:spPr>
        <a:xfrm>
          <a:off x="0" y="525366"/>
          <a:ext cx="7068312" cy="10225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pl-PL" sz="1900" kern="1200"/>
            <a:t>Brak podwójnej karalności przestępstwa (innego niż 33 przestępstw, w odniesieniu do których zrezygnowano z wymogu podwójnej karalności) </a:t>
          </a:r>
          <a:endParaRPr lang="en-US" sz="1900" kern="1200"/>
        </a:p>
      </dsp:txBody>
      <dsp:txXfrm>
        <a:off x="49918" y="575284"/>
        <a:ext cx="6968476" cy="922744"/>
      </dsp:txXfrm>
    </dsp:sp>
    <dsp:sp modelId="{D5F87531-9BEF-448F-9B20-FBDC7689D98D}">
      <dsp:nvSpPr>
        <dsp:cNvPr id="0" name=""/>
        <dsp:cNvSpPr/>
      </dsp:nvSpPr>
      <dsp:spPr>
        <a:xfrm>
          <a:off x="0" y="1602666"/>
          <a:ext cx="7068312" cy="102258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pl-PL" sz="1900" kern="1200"/>
            <a:t>Toczy się postępowanie w Polsce w sprawie o ten sam czyn </a:t>
          </a:r>
          <a:endParaRPr lang="en-US" sz="1900" kern="1200"/>
        </a:p>
      </dsp:txBody>
      <dsp:txXfrm>
        <a:off x="49918" y="1652584"/>
        <a:ext cx="6968476" cy="922744"/>
      </dsp:txXfrm>
    </dsp:sp>
    <dsp:sp modelId="{4C511463-8952-4923-9C2B-FFE376B03929}">
      <dsp:nvSpPr>
        <dsp:cNvPr id="0" name=""/>
        <dsp:cNvSpPr/>
      </dsp:nvSpPr>
      <dsp:spPr>
        <a:xfrm>
          <a:off x="0" y="2679966"/>
          <a:ext cx="7068312" cy="102258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pl-PL" sz="1900" kern="1200"/>
            <a:t>Prawomocnie zakończono postępowanie w Polsce (umarzając lub odmawiając wszczęcia)</a:t>
          </a:r>
          <a:endParaRPr lang="en-US" sz="1900" kern="1200"/>
        </a:p>
      </dsp:txBody>
      <dsp:txXfrm>
        <a:off x="49918" y="2729884"/>
        <a:ext cx="6968476" cy="922744"/>
      </dsp:txXfrm>
    </dsp:sp>
    <dsp:sp modelId="{73C603ED-443A-475D-9AB8-612119A17F31}">
      <dsp:nvSpPr>
        <dsp:cNvPr id="0" name=""/>
        <dsp:cNvSpPr/>
      </dsp:nvSpPr>
      <dsp:spPr>
        <a:xfrm>
          <a:off x="0" y="3757266"/>
          <a:ext cx="7068312" cy="102258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pl-PL" sz="1900" kern="1200" dirty="0"/>
            <a:t>Przedawnienie karalności w Polsce </a:t>
          </a:r>
          <a:endParaRPr lang="en-US" sz="1900" kern="1200" dirty="0"/>
        </a:p>
      </dsp:txBody>
      <dsp:txXfrm>
        <a:off x="49918" y="3807184"/>
        <a:ext cx="6968476" cy="922744"/>
      </dsp:txXfrm>
    </dsp:sp>
    <dsp:sp modelId="{ADBF6742-D7C8-4F69-BF54-CBB31D9E14FA}">
      <dsp:nvSpPr>
        <dsp:cNvPr id="0" name=""/>
        <dsp:cNvSpPr/>
      </dsp:nvSpPr>
      <dsp:spPr>
        <a:xfrm>
          <a:off x="0" y="4834566"/>
          <a:ext cx="7068312" cy="102258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pl-PL" sz="1900" kern="1200"/>
            <a:t>Za ten czyn, w państwie wydania nakazu można orzec karę dożywotniego pozbawienia wolności bez możliwości ubiegania się o warunkowe przedterminowe zwolnienie.</a:t>
          </a:r>
          <a:endParaRPr lang="en-US" sz="1900" kern="1200"/>
        </a:p>
      </dsp:txBody>
      <dsp:txXfrm>
        <a:off x="49918" y="4884484"/>
        <a:ext cx="6968476" cy="92274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pl-PL"/>
              <a:t>Kliknij, aby edytować styl</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9334D819-9F07-4261-B09B-9E467E5D9002}" type="datetimeFigureOut">
              <a:rPr lang="en-US" smtClean="0"/>
              <a:pPr/>
              <a:t>5/30/2022</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272015458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5/30/2022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734439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5/30/2022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3970490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smtClean="0"/>
              <a:t>5/30/2022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334115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pl-PL"/>
              <a:t>Kliknij, aby edytować styl</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9334D819-9F07-4261-B09B-9E467E5D9002}" type="datetimeFigureOut">
              <a:rPr lang="en-US" smtClean="0"/>
              <a:pPr/>
              <a:t>5/30/2022</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51975129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smtClean="0"/>
              <a:t>5/30/2022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3007826935"/>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smtClean="0"/>
              <a:t>5/30/2022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85870667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smtClean="0"/>
              <a:t>5/30/2022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77556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smtClean="0"/>
              <a:t>5/30/2022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1384735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pl-PL"/>
              <a:t>Kliknij, aby edytować styl</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8" name="Date Placeholder 7"/>
          <p:cNvSpPr>
            <a:spLocks noGrp="1"/>
          </p:cNvSpPr>
          <p:nvPr>
            <p:ph type="dt" sz="half" idx="10"/>
          </p:nvPr>
        </p:nvSpPr>
        <p:spPr/>
        <p:txBody>
          <a:bodyPr/>
          <a:lstStyle/>
          <a:p>
            <a:fld id="{9334D819-9F07-4261-B09B-9E467E5D9002}" type="datetimeFigureOut">
              <a:rPr lang="en-US" smtClean="0"/>
              <a:t>5/30/2022</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71766878-3199-4EAB-94E7-2D6D11070E14}" type="slidenum">
              <a:rPr lang="en-US" smtClean="0"/>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3021404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pl-PL"/>
              <a:t>Kliknij, aby edytować styl</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9334D819-9F07-4261-B09B-9E467E5D9002}" type="datetimeFigureOut">
              <a:rPr lang="en-US" smtClean="0"/>
              <a:t>5/30/2022</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71766878-3199-4EAB-94E7-2D6D11070E14}" type="slidenum">
              <a:rPr lang="en-US" smtClean="0"/>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52449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9334D819-9F07-4261-B09B-9E467E5D9002}" type="datetimeFigureOut">
              <a:rPr lang="en-US" smtClean="0"/>
              <a:pPr/>
              <a:t>5/30/2022</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2293689759"/>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prawo.pl/prawnicy-sady/obywatel-tajwanu-ma-byc-wydany-chinom-kasacja-rpo,423365.html" TargetMode="External"/><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hyperlink" Target="http://www.sn.pl/sites/orzecznictwo/Orzeczenia3/IV%20KK%20192-16.pdf"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eur-lex.europa.eu/LexUriServ/LexUriServ.do?uri=CELEX:52005DC0195:PL:HTML"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5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wiadomosci.dziennik.pl/opinie/artykuly/577083,celmer-handel-narkotyki-trybunal-unia-art-7-praworzadnosc.html" TargetMode="External"/><Relationship Id="rId2" Type="http://schemas.openxmlformats.org/officeDocument/2006/relationships/hyperlink" Target="https://www.rpo.gov.pl/pl/content/panel/sesja-35-skuteczno&#347;&#263;-procedury-europejskiego-nakazu-aresztowania-wobec-sprawy-celmer-blok" TargetMode="External"/><Relationship Id="rId1" Type="http://schemas.openxmlformats.org/officeDocument/2006/relationships/slideLayout" Target="../slideLayouts/slideLayout2.xml"/><Relationship Id="rId4" Type="http://schemas.openxmlformats.org/officeDocument/2006/relationships/hyperlink" Target="http://curia.europa.eu/juris/document/document.jsf?text=&amp;docid=204384&amp;pageIndex=0&amp;doclang=PL&amp;mode=lst&amp;dir=&amp;occ=first&amp;part=1&amp;cid=761561"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37" name="Rectangle 7">
            <a:extLst>
              <a:ext uri="{FF2B5EF4-FFF2-40B4-BE49-F238E27FC236}">
                <a16:creationId xmlns:a16="http://schemas.microsoft.com/office/drawing/2014/main" id="{B66F8A2C-B8CF-4B20-9A73-2ADCF63027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1" name="Rectangle 9">
            <a:extLst>
              <a:ext uri="{FF2B5EF4-FFF2-40B4-BE49-F238E27FC236}">
                <a16:creationId xmlns:a16="http://schemas.microsoft.com/office/drawing/2014/main" id="{180C23B1-7427-4DF4-BFF1-60CD7E93BC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9" name="Rectangle 11">
            <a:extLst>
              <a:ext uri="{FF2B5EF4-FFF2-40B4-BE49-F238E27FC236}">
                <a16:creationId xmlns:a16="http://schemas.microsoft.com/office/drawing/2014/main" id="{B5DD78E9-DE0D-47AF-A0DB-F475221E3D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50" name="Rectangle 13">
            <a:extLst>
              <a:ext uri="{FF2B5EF4-FFF2-40B4-BE49-F238E27FC236}">
                <a16:creationId xmlns:a16="http://schemas.microsoft.com/office/drawing/2014/main" id="{A118D329-2010-4A15-B57C-429FFAE35B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solidFill>
            <a:schemeClr val="bg1"/>
          </a:solidFill>
          <a:ln w="6350" cap="sq" cmpd="sng" algn="ctr">
            <a:solidFill>
              <a:schemeClr val="tx1">
                <a:lumMod val="75000"/>
                <a:lumOff val="25000"/>
              </a:schemeClr>
            </a:solidFill>
            <a:prstDash val="solid"/>
            <a:miter lim="800000"/>
          </a:ln>
          <a:effectLst/>
        </p:spPr>
      </p:sp>
      <p:sp>
        <p:nvSpPr>
          <p:cNvPr id="2" name="Tytuł 1">
            <a:extLst>
              <a:ext uri="{FF2B5EF4-FFF2-40B4-BE49-F238E27FC236}">
                <a16:creationId xmlns:a16="http://schemas.microsoft.com/office/drawing/2014/main" id="{3B8D3CB3-5F6B-4750-BC54-076511B16203}"/>
              </a:ext>
            </a:extLst>
          </p:cNvPr>
          <p:cNvSpPr>
            <a:spLocks noGrp="1"/>
          </p:cNvSpPr>
          <p:nvPr>
            <p:ph type="ctrTitle"/>
          </p:nvPr>
        </p:nvSpPr>
        <p:spPr>
          <a:xfrm>
            <a:off x="1263520" y="1272800"/>
            <a:ext cx="6544620" cy="4312402"/>
          </a:xfrm>
        </p:spPr>
        <p:txBody>
          <a:bodyPr anchor="ctr">
            <a:normAutofit/>
          </a:bodyPr>
          <a:lstStyle/>
          <a:p>
            <a:pPr algn="r"/>
            <a:r>
              <a:rPr lang="pl-PL" sz="5300">
                <a:solidFill>
                  <a:schemeClr val="tx1"/>
                </a:solidFill>
              </a:rPr>
              <a:t>Postępowanie Międzynarodowe </a:t>
            </a:r>
            <a:endParaRPr lang="en-GB" sz="5300">
              <a:solidFill>
                <a:schemeClr val="tx1"/>
              </a:solidFill>
            </a:endParaRPr>
          </a:p>
        </p:txBody>
      </p:sp>
      <p:sp>
        <p:nvSpPr>
          <p:cNvPr id="3" name="Podtytuł 2">
            <a:extLst>
              <a:ext uri="{FF2B5EF4-FFF2-40B4-BE49-F238E27FC236}">
                <a16:creationId xmlns:a16="http://schemas.microsoft.com/office/drawing/2014/main" id="{0D5E445E-C8FC-4D86-9BB3-753F429EFEC5}"/>
              </a:ext>
            </a:extLst>
          </p:cNvPr>
          <p:cNvSpPr>
            <a:spLocks noGrp="1"/>
          </p:cNvSpPr>
          <p:nvPr>
            <p:ph type="subTitle" idx="1"/>
          </p:nvPr>
        </p:nvSpPr>
        <p:spPr>
          <a:xfrm>
            <a:off x="8473440" y="1272800"/>
            <a:ext cx="2481307" cy="4312402"/>
          </a:xfrm>
        </p:spPr>
        <p:txBody>
          <a:bodyPr anchor="ctr">
            <a:normAutofit/>
          </a:bodyPr>
          <a:lstStyle/>
          <a:p>
            <a:pPr algn="l">
              <a:spcAft>
                <a:spcPts val="600"/>
              </a:spcAft>
            </a:pPr>
            <a:r>
              <a:rPr lang="pl-PL" sz="2000" dirty="0"/>
              <a:t>Ekstradycja, pomoc prawna w sprawach karnych, ENA </a:t>
            </a:r>
            <a:endParaRPr lang="en-GB" sz="2000" dirty="0"/>
          </a:p>
        </p:txBody>
      </p:sp>
      <p:cxnSp>
        <p:nvCxnSpPr>
          <p:cNvPr id="51" name="Straight Connector 15">
            <a:extLst>
              <a:ext uri="{FF2B5EF4-FFF2-40B4-BE49-F238E27FC236}">
                <a16:creationId xmlns:a16="http://schemas.microsoft.com/office/drawing/2014/main" id="{994262BC-EE98-4BD6-82DB-4955E8DCC2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2" y="2057401"/>
            <a:ext cx="0" cy="274320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5452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9">
            <a:extLst>
              <a:ext uri="{FF2B5EF4-FFF2-40B4-BE49-F238E27FC236}">
                <a16:creationId xmlns:a16="http://schemas.microsoft.com/office/drawing/2014/main" id="{ED15573D-0E45-4691-B525-471152EC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1">
            <a:extLst>
              <a:ext uri="{FF2B5EF4-FFF2-40B4-BE49-F238E27FC236}">
                <a16:creationId xmlns:a16="http://schemas.microsoft.com/office/drawing/2014/main" id="{9E448559-19A4-4252-8C27-54C1DA906F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4419599" cy="6382512"/>
          </a:xfrm>
          <a:prstGeom prst="rect">
            <a:avLst/>
          </a:prstGeom>
          <a:solidFill>
            <a:schemeClr val="bg2"/>
          </a:solidFill>
          <a:ln w="6350" cap="flat" cmpd="sng" algn="ctr">
            <a:noFill/>
            <a:prstDash val="solid"/>
          </a:ln>
          <a:effectLst>
            <a:softEdge rad="0"/>
          </a:effectLst>
        </p:spPr>
      </p:sp>
      <p:sp>
        <p:nvSpPr>
          <p:cNvPr id="4" name="Tytuł 3">
            <a:extLst>
              <a:ext uri="{FF2B5EF4-FFF2-40B4-BE49-F238E27FC236}">
                <a16:creationId xmlns:a16="http://schemas.microsoft.com/office/drawing/2014/main" id="{70E962AA-7A84-4DEC-B2C5-388CB989244C}"/>
              </a:ext>
            </a:extLst>
          </p:cNvPr>
          <p:cNvSpPr>
            <a:spLocks noGrp="1"/>
          </p:cNvSpPr>
          <p:nvPr>
            <p:ph type="title"/>
          </p:nvPr>
        </p:nvSpPr>
        <p:spPr>
          <a:xfrm>
            <a:off x="573409" y="559477"/>
            <a:ext cx="3765200" cy="5709931"/>
          </a:xfrm>
        </p:spPr>
        <p:txBody>
          <a:bodyPr>
            <a:normAutofit/>
          </a:bodyPr>
          <a:lstStyle/>
          <a:p>
            <a:pPr algn="ctr"/>
            <a:r>
              <a:rPr lang="pl-PL" sz="4400" dirty="0"/>
              <a:t>Art. 590 </a:t>
            </a:r>
            <a:r>
              <a:rPr lang="pl-PL" sz="4400" dirty="0">
                <a:cs typeface="Times New Roman" panose="02020603050405020304" pitchFamily="18" charset="0"/>
              </a:rPr>
              <a:t>§ 1</a:t>
            </a:r>
            <a:endParaRPr lang="pl-PL" sz="4400" dirty="0"/>
          </a:p>
        </p:txBody>
      </p:sp>
      <p:sp>
        <p:nvSpPr>
          <p:cNvPr id="5" name="Symbol zastępczy zawartości 4">
            <a:extLst>
              <a:ext uri="{FF2B5EF4-FFF2-40B4-BE49-F238E27FC236}">
                <a16:creationId xmlns:a16="http://schemas.microsoft.com/office/drawing/2014/main" id="{AC0AC159-6902-4E7A-9170-7A2DCAB5652E}"/>
              </a:ext>
            </a:extLst>
          </p:cNvPr>
          <p:cNvSpPr>
            <a:spLocks noGrp="1"/>
          </p:cNvSpPr>
          <p:nvPr>
            <p:ph idx="1"/>
          </p:nvPr>
        </p:nvSpPr>
        <p:spPr>
          <a:xfrm>
            <a:off x="5478124" y="559477"/>
            <a:ext cx="5647076" cy="5920836"/>
          </a:xfrm>
        </p:spPr>
        <p:txBody>
          <a:bodyPr anchor="ctr">
            <a:normAutofit fontScale="92500" lnSpcReduction="10000"/>
          </a:bodyPr>
          <a:lstStyle/>
          <a:p>
            <a:pPr marL="0" indent="0" algn="just">
              <a:buNone/>
            </a:pPr>
            <a:r>
              <a:rPr lang="pl-PL" dirty="0"/>
              <a:t>W sprawie o przestępstwo popełnione za granicą przez:</a:t>
            </a:r>
          </a:p>
          <a:p>
            <a:pPr marL="0" indent="0" algn="just">
              <a:buNone/>
            </a:pPr>
            <a:r>
              <a:rPr lang="pl-PL" dirty="0"/>
              <a:t>1) </a:t>
            </a:r>
            <a:r>
              <a:rPr lang="pl-PL" b="1" dirty="0"/>
              <a:t>obywatela polskiego</a:t>
            </a:r>
            <a:r>
              <a:rPr lang="pl-PL" dirty="0"/>
              <a:t>,</a:t>
            </a:r>
          </a:p>
          <a:p>
            <a:pPr marL="0" indent="0" algn="just">
              <a:buNone/>
            </a:pPr>
            <a:r>
              <a:rPr lang="pl-PL" dirty="0"/>
              <a:t>2) osobę mającą na terytorium Rzeczypospolitej Polskiej </a:t>
            </a:r>
            <a:r>
              <a:rPr lang="pl-PL" b="1" dirty="0"/>
              <a:t>stałe miejsce zamieszkania</a:t>
            </a:r>
            <a:r>
              <a:rPr lang="pl-PL" dirty="0"/>
              <a:t>,</a:t>
            </a:r>
          </a:p>
          <a:p>
            <a:pPr marL="0" indent="0" algn="just">
              <a:buNone/>
            </a:pPr>
            <a:r>
              <a:rPr lang="pl-PL" dirty="0"/>
              <a:t>3) </a:t>
            </a:r>
            <a:r>
              <a:rPr lang="pl-PL" b="1" dirty="0"/>
              <a:t>osobę, która odbywa lub będzie odbywać w Rzeczypospolitej Polskiej karę pozbawienia wolności</a:t>
            </a:r>
            <a:r>
              <a:rPr lang="pl-PL" dirty="0"/>
              <a:t>,</a:t>
            </a:r>
          </a:p>
          <a:p>
            <a:pPr marL="0" indent="0" algn="just">
              <a:buNone/>
            </a:pPr>
            <a:r>
              <a:rPr lang="pl-PL" dirty="0"/>
              <a:t>4) osobę, przeciwko której </a:t>
            </a:r>
            <a:r>
              <a:rPr lang="pl-PL" b="1" dirty="0"/>
              <a:t>zostało wszczęte w Rzeczypospolitej Polskiej postępowanie karne</a:t>
            </a:r>
          </a:p>
          <a:p>
            <a:pPr marL="0" indent="0" algn="just">
              <a:buNone/>
            </a:pPr>
            <a:r>
              <a:rPr lang="pl-PL" dirty="0"/>
              <a:t>- Minister Sprawiedliwości zwraca się, jeżeli wymaga tego interes wymiaru sprawiedliwości, do właściwego organu państwa obcego z wnioskiem o przekazanie ścigania albo może przyjąć taki wniosek od właściwego organu państwa obcego.</a:t>
            </a:r>
          </a:p>
          <a:p>
            <a:pPr marL="0" indent="0" algn="just">
              <a:buNone/>
            </a:pPr>
            <a:endParaRPr lang="pl-PL" dirty="0"/>
          </a:p>
          <a:p>
            <a:pPr marL="0" indent="0" algn="ctr">
              <a:buNone/>
            </a:pPr>
            <a:r>
              <a:rPr lang="pl-PL" b="1" dirty="0"/>
              <a:t>Osoba przekazywana jest w jakiś sposób związana z Polską (obywatelstwem, stałym miejscem zamieszkania, popełniła tutaj przestępstwo i Polska domaga się ścigania). </a:t>
            </a:r>
          </a:p>
        </p:txBody>
      </p:sp>
    </p:spTree>
    <p:extLst>
      <p:ext uri="{BB962C8B-B14F-4D97-AF65-F5344CB8AC3E}">
        <p14:creationId xmlns:p14="http://schemas.microsoft.com/office/powerpoint/2010/main" val="2253195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2" name="Rectangle 11">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4" name="Tytuł 3">
            <a:extLst>
              <a:ext uri="{FF2B5EF4-FFF2-40B4-BE49-F238E27FC236}">
                <a16:creationId xmlns:a16="http://schemas.microsoft.com/office/drawing/2014/main" id="{68E12B2F-9536-441A-8E2F-0EC136CFB63D}"/>
              </a:ext>
            </a:extLst>
          </p:cNvPr>
          <p:cNvSpPr>
            <a:spLocks noGrp="1"/>
          </p:cNvSpPr>
          <p:nvPr>
            <p:ph type="title"/>
          </p:nvPr>
        </p:nvSpPr>
        <p:spPr>
          <a:xfrm>
            <a:off x="1175512" y="870132"/>
            <a:ext cx="9792208" cy="1527078"/>
          </a:xfrm>
        </p:spPr>
        <p:txBody>
          <a:bodyPr>
            <a:normAutofit/>
          </a:bodyPr>
          <a:lstStyle/>
          <a:p>
            <a:r>
              <a:rPr lang="pl-PL" dirty="0"/>
              <a:t>Przejęcie ścigania </a:t>
            </a:r>
          </a:p>
        </p:txBody>
      </p:sp>
      <p:sp>
        <p:nvSpPr>
          <p:cNvPr id="5" name="Symbol zastępczy zawartości 4">
            <a:extLst>
              <a:ext uri="{FF2B5EF4-FFF2-40B4-BE49-F238E27FC236}">
                <a16:creationId xmlns:a16="http://schemas.microsoft.com/office/drawing/2014/main" id="{5C410C88-69F9-4407-9772-031407F0D83A}"/>
              </a:ext>
            </a:extLst>
          </p:cNvPr>
          <p:cNvSpPr>
            <a:spLocks noGrp="1"/>
          </p:cNvSpPr>
          <p:nvPr>
            <p:ph idx="1"/>
          </p:nvPr>
        </p:nvSpPr>
        <p:spPr>
          <a:xfrm>
            <a:off x="1175512" y="2557849"/>
            <a:ext cx="9792208" cy="3407862"/>
          </a:xfrm>
        </p:spPr>
        <p:txBody>
          <a:bodyPr>
            <a:normAutofit/>
          </a:bodyPr>
          <a:lstStyle/>
          <a:p>
            <a:pPr algn="just"/>
            <a:r>
              <a:rPr lang="pl-PL" dirty="0"/>
              <a:t>Można wykorzystać dowody przeprowadzone w państwie trzecim, o ile wykorzystanie ich nie będzie prowadziło do naruszenia podstawowych zasad porządku prawnego RP. </a:t>
            </a:r>
          </a:p>
          <a:p>
            <a:pPr algn="just"/>
            <a:r>
              <a:rPr lang="pl-PL" dirty="0"/>
              <a:t>Protokoły z państwa obcego podlegają odczytaniu na rozprawie na zasadach określonych w art. 389, 391 i 393.</a:t>
            </a:r>
          </a:p>
          <a:p>
            <a:pPr algn="just"/>
            <a:r>
              <a:rPr lang="pl-PL" dirty="0"/>
              <a:t>Czas trwania tymczasowego aresztowania (z art. 263 </a:t>
            </a:r>
            <a:r>
              <a:rPr lang="pl-PL" dirty="0" err="1"/>
              <a:t>kpk</a:t>
            </a:r>
            <a:r>
              <a:rPr lang="pl-PL" dirty="0"/>
              <a:t>) liczy się od chwili przekazania danej osoby na terytorium Polski. </a:t>
            </a:r>
          </a:p>
        </p:txBody>
      </p:sp>
    </p:spTree>
    <p:extLst>
      <p:ext uri="{BB962C8B-B14F-4D97-AF65-F5344CB8AC3E}">
        <p14:creationId xmlns:p14="http://schemas.microsoft.com/office/powerpoint/2010/main" val="7130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0" name="Rectangle 9">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ytuł 1">
            <a:extLst>
              <a:ext uri="{FF2B5EF4-FFF2-40B4-BE49-F238E27FC236}">
                <a16:creationId xmlns:a16="http://schemas.microsoft.com/office/drawing/2014/main" id="{2EF6D902-40FA-44E8-AB77-403AECEF2AD9}"/>
              </a:ext>
            </a:extLst>
          </p:cNvPr>
          <p:cNvSpPr>
            <a:spLocks noGrp="1"/>
          </p:cNvSpPr>
          <p:nvPr>
            <p:ph type="title"/>
          </p:nvPr>
        </p:nvSpPr>
        <p:spPr>
          <a:xfrm>
            <a:off x="1175512" y="870132"/>
            <a:ext cx="9792208" cy="1527078"/>
          </a:xfrm>
        </p:spPr>
        <p:txBody>
          <a:bodyPr>
            <a:normAutofit/>
          </a:bodyPr>
          <a:lstStyle/>
          <a:p>
            <a:r>
              <a:rPr lang="pl-PL" dirty="0"/>
              <a:t>Przekazanie ścigania </a:t>
            </a:r>
          </a:p>
        </p:txBody>
      </p:sp>
      <p:sp>
        <p:nvSpPr>
          <p:cNvPr id="3" name="Symbol zastępczy zawartości 2">
            <a:extLst>
              <a:ext uri="{FF2B5EF4-FFF2-40B4-BE49-F238E27FC236}">
                <a16:creationId xmlns:a16="http://schemas.microsoft.com/office/drawing/2014/main" id="{845182A3-3872-4B06-B3E8-323519566DA3}"/>
              </a:ext>
            </a:extLst>
          </p:cNvPr>
          <p:cNvSpPr>
            <a:spLocks noGrp="1"/>
          </p:cNvSpPr>
          <p:nvPr>
            <p:ph idx="1"/>
          </p:nvPr>
        </p:nvSpPr>
        <p:spPr>
          <a:xfrm>
            <a:off x="1175512" y="2557849"/>
            <a:ext cx="9792208" cy="3407862"/>
          </a:xfrm>
        </p:spPr>
        <p:txBody>
          <a:bodyPr>
            <a:normAutofit fontScale="92500" lnSpcReduction="10000"/>
          </a:bodyPr>
          <a:lstStyle/>
          <a:p>
            <a:pPr algn="just"/>
            <a:r>
              <a:rPr lang="pl-PL" dirty="0"/>
              <a:t>Odwrotna sytuacja niż przy przejęciu ścigania. </a:t>
            </a:r>
            <a:r>
              <a:rPr lang="pl-PL" b="1" dirty="0"/>
              <a:t>Cudzoziemiec popełnił na terytorium Polski przestępstwo</a:t>
            </a:r>
            <a:r>
              <a:rPr lang="pl-PL" dirty="0"/>
              <a:t> i, gdy wymaga tego interes wymiaru sprawiedliwości, Minister Sprawiedliwości zwraca się do właściwego organu państwa, którego cudzoziemiec: 1) jest obywatelem; 2) ma tam stałe miejsce zamieszkania; 3) będzie odbywał karę pozbawienia wolności; 4) albo przeciwko niemu w państwie trzecim wszczęto postępowanie karne z wnioskiem o przejęcie ścigania albo przyjmuje taki wniosek pochodzący od właściwego organu państwa obcego. </a:t>
            </a:r>
          </a:p>
          <a:p>
            <a:pPr algn="just"/>
            <a:r>
              <a:rPr lang="pl-PL" dirty="0"/>
              <a:t>Przekazanie ścigania jest możliwe, jeżeli nie sprzeciwia się temu interes pokrzywdzonego (można przekazać ścignie danego przestępstwa, jeżeli pokrzywdzony wyrazi na to zgodę, względnie, gdy nie było możliwe uzyskanie ej zgody). </a:t>
            </a:r>
          </a:p>
          <a:p>
            <a:pPr algn="just"/>
            <a:r>
              <a:rPr lang="pl-PL" dirty="0"/>
              <a:t>Minister Sprawiedliwości zwraca się z wnioskiem o udzielenie informacji o sposobie zakończenia postępowania przeciwko przekazanej osobie. Przekazanie ścigania uważa się za umorzenie postępowania w Polsce. </a:t>
            </a:r>
          </a:p>
        </p:txBody>
      </p:sp>
    </p:spTree>
    <p:extLst>
      <p:ext uri="{BB962C8B-B14F-4D97-AF65-F5344CB8AC3E}">
        <p14:creationId xmlns:p14="http://schemas.microsoft.com/office/powerpoint/2010/main" val="37213145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shade val="92000"/>
                <a:satMod val="160000"/>
              </a:schemeClr>
            </a:gs>
            <a:gs pos="77000">
              <a:schemeClr val="bg1">
                <a:tint val="100000"/>
                <a:shade val="73000"/>
                <a:satMod val="155000"/>
              </a:schemeClr>
            </a:gs>
            <a:gs pos="100000">
              <a:schemeClr val="bg1">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16" name="Rectangle 7">
            <a:extLst>
              <a:ext uri="{FF2B5EF4-FFF2-40B4-BE49-F238E27FC236}">
                <a16:creationId xmlns:a16="http://schemas.microsoft.com/office/drawing/2014/main" id="{3E340A62-2AB4-4600-96C6-0B60B6E965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lumMod val="75000"/>
            </a:schemeClr>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useBgFill="1">
        <p:nvSpPr>
          <p:cNvPr id="17" name="Rectangle 9">
            <a:extLst>
              <a:ext uri="{FF2B5EF4-FFF2-40B4-BE49-F238E27FC236}">
                <a16:creationId xmlns:a16="http://schemas.microsoft.com/office/drawing/2014/main" id="{BDC681C0-91A4-49F5-8158-CF3ECB854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534655" cy="6858000"/>
          </a:xfrm>
          <a:prstGeom prst="rect">
            <a:avLst/>
          </a:prstGeom>
          <a:ln w="6350" cap="sq" cmpd="sng" algn="ctr">
            <a:noFill/>
            <a:prstDash val="solid"/>
            <a:miter lim="800000"/>
          </a:ln>
          <a:effectLst/>
        </p:spPr>
        <p:style>
          <a:lnRef idx="0">
            <a:scrgbClr r="0" g="0" b="0"/>
          </a:lnRef>
          <a:fillRef idx="1002">
            <a:schemeClr val="lt1"/>
          </a:fillRef>
          <a:effectRef idx="0">
            <a:scrgbClr r="0" g="0" b="0"/>
          </a:effectRef>
          <a:fontRef idx="major"/>
        </p:style>
      </p:sp>
      <p:sp>
        <p:nvSpPr>
          <p:cNvPr id="18" name="Rectangle 11">
            <a:extLst>
              <a:ext uri="{FF2B5EF4-FFF2-40B4-BE49-F238E27FC236}">
                <a16:creationId xmlns:a16="http://schemas.microsoft.com/office/drawing/2014/main" id="{D102F34D-849F-4CF9-98E2-E57EC330D4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0"/>
            <a:ext cx="4657345" cy="6858000"/>
          </a:xfrm>
          <a:prstGeom prst="rect">
            <a:avLst/>
          </a:prstGeom>
          <a:blipFill dpi="0" rotWithShape="1">
            <a:blip r:embed="rId2">
              <a:alphaModFix amt="6000"/>
              <a:duotone>
                <a:schemeClr val="bg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ytuł 1">
            <a:extLst>
              <a:ext uri="{FF2B5EF4-FFF2-40B4-BE49-F238E27FC236}">
                <a16:creationId xmlns:a16="http://schemas.microsoft.com/office/drawing/2014/main" id="{FB5581C8-64F2-4D62-B99D-6B7DF9A47DA5}"/>
              </a:ext>
            </a:extLst>
          </p:cNvPr>
          <p:cNvSpPr>
            <a:spLocks noGrp="1"/>
          </p:cNvSpPr>
          <p:nvPr>
            <p:ph type="title"/>
          </p:nvPr>
        </p:nvSpPr>
        <p:spPr>
          <a:xfrm>
            <a:off x="8019287" y="1168400"/>
            <a:ext cx="3697043" cy="4521200"/>
          </a:xfrm>
        </p:spPr>
        <p:txBody>
          <a:bodyPr>
            <a:normAutofit/>
          </a:bodyPr>
          <a:lstStyle/>
          <a:p>
            <a:pPr algn="ctr"/>
            <a:r>
              <a:rPr lang="pl-PL" sz="4000" b="1" dirty="0">
                <a:solidFill>
                  <a:srgbClr val="FFFFFF"/>
                </a:solidFill>
              </a:rPr>
              <a:t>W UE odmienne zasady! </a:t>
            </a:r>
          </a:p>
        </p:txBody>
      </p:sp>
      <p:sp>
        <p:nvSpPr>
          <p:cNvPr id="3" name="Symbol zastępczy zawartości 2">
            <a:extLst>
              <a:ext uri="{FF2B5EF4-FFF2-40B4-BE49-F238E27FC236}">
                <a16:creationId xmlns:a16="http://schemas.microsoft.com/office/drawing/2014/main" id="{D1D03669-D0C8-47BC-B4FE-F9727AF44E4E}"/>
              </a:ext>
            </a:extLst>
          </p:cNvPr>
          <p:cNvSpPr>
            <a:spLocks noGrp="1"/>
          </p:cNvSpPr>
          <p:nvPr>
            <p:ph idx="1"/>
          </p:nvPr>
        </p:nvSpPr>
        <p:spPr>
          <a:xfrm>
            <a:off x="643337" y="1168399"/>
            <a:ext cx="6326423" cy="5179391"/>
          </a:xfrm>
        </p:spPr>
        <p:txBody>
          <a:bodyPr anchor="ctr">
            <a:normAutofit/>
          </a:bodyPr>
          <a:lstStyle/>
          <a:p>
            <a:pPr algn="just"/>
            <a:r>
              <a:rPr lang="pl-PL" dirty="0"/>
              <a:t>W UE obowiązują inne zasady ze względu na europejski zakaz </a:t>
            </a:r>
            <a:r>
              <a:rPr lang="pl-PL" i="1" dirty="0" err="1"/>
              <a:t>ne</a:t>
            </a:r>
            <a:r>
              <a:rPr lang="pl-PL" i="1" dirty="0"/>
              <a:t> bis in </a:t>
            </a:r>
            <a:r>
              <a:rPr lang="pl-PL" i="1" dirty="0" err="1"/>
              <a:t>idem</a:t>
            </a:r>
            <a:r>
              <a:rPr lang="pl-PL" dirty="0"/>
              <a:t>. Rozwiązywanie konfliktów jurysdykcyjnych jest wymuszone art. 54 konwencji wykonawczej do układu z </a:t>
            </a:r>
            <a:r>
              <a:rPr lang="pl-PL" dirty="0" err="1"/>
              <a:t>Schengen</a:t>
            </a:r>
            <a:r>
              <a:rPr lang="pl-PL" dirty="0"/>
              <a:t>. </a:t>
            </a:r>
          </a:p>
          <a:p>
            <a:pPr algn="just"/>
            <a:r>
              <a:rPr lang="pl-PL" dirty="0"/>
              <a:t>Decyzja ramowa Rady 2009/948/</a:t>
            </a:r>
            <a:r>
              <a:rPr lang="pl-PL" dirty="0" err="1"/>
              <a:t>WSiSW</a:t>
            </a:r>
            <a:r>
              <a:rPr lang="pl-PL" dirty="0"/>
              <a:t> z 30.11.2009 r. w sprawie zapobiegania konfliktom jurysdykcji w postępowaniu karnym i w sprawie rozstrzygania takich konfliktów. Decyzja ramowa została implementowana do KPK w 2012. </a:t>
            </a:r>
          </a:p>
          <a:p>
            <a:pPr lvl="1" algn="just"/>
            <a:r>
              <a:rPr lang="pl-PL" dirty="0"/>
              <a:t>Cel decyzji ramowej: eliminowanie jednoczesnego prowadzenia postępowań karnych wobec tej samej osoby w różnych krajach UE, a także propagowanie ściślejszej współpracy między organami państw UE. </a:t>
            </a:r>
          </a:p>
          <a:p>
            <a:pPr lvl="1" algn="just"/>
            <a:r>
              <a:rPr lang="pl-PL" dirty="0"/>
              <a:t>Organy państw członkowskich UE (sądy, prokuratury) komunikują się bezpośrednio, bez ingerencji organów władzy wykonawczej (Ministra Sprawiedliwości). </a:t>
            </a:r>
          </a:p>
        </p:txBody>
      </p:sp>
    </p:spTree>
    <p:extLst>
      <p:ext uri="{BB962C8B-B14F-4D97-AF65-F5344CB8AC3E}">
        <p14:creationId xmlns:p14="http://schemas.microsoft.com/office/powerpoint/2010/main" val="20835377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8089CB0-2F03-4E3C-ADBB-570A3BE78F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308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52DA11B6-B538-4624-9628-98B823D76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33"/>
            <a:ext cx="6753657"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DBA80B1-3B69-49C0-8AC9-716ABA57F5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1973" y="643464"/>
            <a:ext cx="4143830" cy="5566305"/>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p:nvSpPr>
          <p:cNvPr id="16" name="Rectangle 15">
            <a:extLst>
              <a:ext uri="{FF2B5EF4-FFF2-40B4-BE49-F238E27FC236}">
                <a16:creationId xmlns:a16="http://schemas.microsoft.com/office/drawing/2014/main" id="{047E1103-B264-49BE-BC2A-F4E40BD3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7364" y="806860"/>
            <a:ext cx="3813048" cy="5239512"/>
          </a:xfrm>
          <a:prstGeom prst="rect">
            <a:avLst/>
          </a:prstGeom>
          <a:solidFill>
            <a:schemeClr val="bg1"/>
          </a:solidFill>
          <a:ln w="9525" cap="sq" cmpd="sng" algn="ctr">
            <a:solidFill>
              <a:schemeClr val="tx1">
                <a:lumMod val="75000"/>
                <a:lumOff val="25000"/>
              </a:schemeClr>
            </a:solidFill>
            <a:prstDash val="solid"/>
            <a:miter lim="800000"/>
          </a:ln>
          <a:effectLst/>
        </p:spPr>
      </p:sp>
      <p:sp>
        <p:nvSpPr>
          <p:cNvPr id="4" name="Tytuł 3">
            <a:extLst>
              <a:ext uri="{FF2B5EF4-FFF2-40B4-BE49-F238E27FC236}">
                <a16:creationId xmlns:a16="http://schemas.microsoft.com/office/drawing/2014/main" id="{49373C35-0A51-45C1-80BE-C2F2AE9DDA5F}"/>
              </a:ext>
            </a:extLst>
          </p:cNvPr>
          <p:cNvSpPr>
            <a:spLocks noGrp="1"/>
          </p:cNvSpPr>
          <p:nvPr>
            <p:ph type="title"/>
          </p:nvPr>
        </p:nvSpPr>
        <p:spPr>
          <a:xfrm>
            <a:off x="7716281" y="1185059"/>
            <a:ext cx="3491832" cy="4487882"/>
          </a:xfrm>
        </p:spPr>
        <p:txBody>
          <a:bodyPr>
            <a:noAutofit/>
          </a:bodyPr>
          <a:lstStyle/>
          <a:p>
            <a:pPr algn="ctr"/>
            <a:r>
              <a:rPr lang="pl-PL" sz="2400" dirty="0"/>
              <a:t>Zapobieganie konfliktom jurysdykcyjnym w UE przebiega w drodze dialogu między organami wymiaru sprawiedliwości państw członkowskich i wzajemnych konsultacji. </a:t>
            </a:r>
            <a:br>
              <a:rPr lang="pl-PL" sz="2400" dirty="0"/>
            </a:br>
            <a:endParaRPr lang="pl-PL" sz="2400" dirty="0"/>
          </a:p>
        </p:txBody>
      </p:sp>
      <p:sp>
        <p:nvSpPr>
          <p:cNvPr id="5" name="Symbol zastępczy zawartości 4">
            <a:extLst>
              <a:ext uri="{FF2B5EF4-FFF2-40B4-BE49-F238E27FC236}">
                <a16:creationId xmlns:a16="http://schemas.microsoft.com/office/drawing/2014/main" id="{329CA01D-6EB3-463E-960C-E6E29DFA5378}"/>
              </a:ext>
            </a:extLst>
          </p:cNvPr>
          <p:cNvSpPr>
            <a:spLocks noGrp="1"/>
          </p:cNvSpPr>
          <p:nvPr>
            <p:ph idx="1"/>
          </p:nvPr>
        </p:nvSpPr>
        <p:spPr>
          <a:xfrm>
            <a:off x="962624" y="936416"/>
            <a:ext cx="4808630" cy="4985169"/>
          </a:xfrm>
        </p:spPr>
        <p:txBody>
          <a:bodyPr anchor="ctr">
            <a:normAutofit/>
          </a:bodyPr>
          <a:lstStyle/>
          <a:p>
            <a:pPr marL="342900" indent="-342900" algn="just">
              <a:buAutoNum type="arabicPeriod"/>
            </a:pPr>
            <a:r>
              <a:rPr lang="pl-PL" dirty="0"/>
              <a:t>Ustalenie tożsamości sprawy w innym państwie członkowskim (czy przeciwko tej samej osobie ma być prowadzone postępowanie w sprawie o ten sam czyn). </a:t>
            </a:r>
            <a:r>
              <a:rPr lang="pl-PL" dirty="0">
                <a:sym typeface="Wingdings" panose="05000000000000000000" pitchFamily="2" charset="2"/>
              </a:rPr>
              <a:t> ustalenie, czy postępowania nie są prowadzone równolegle </a:t>
            </a:r>
            <a:endParaRPr lang="pl-PL" dirty="0"/>
          </a:p>
          <a:p>
            <a:pPr marL="342900" indent="-342900" algn="just">
              <a:buAutoNum type="arabicPeriod"/>
            </a:pPr>
            <a:r>
              <a:rPr lang="pl-PL" dirty="0"/>
              <a:t>Bezpośrednie konsultacje między organami wymiaru sprawiedliwości w sprawie wyboru właściwej jurysdykcji. </a:t>
            </a:r>
          </a:p>
          <a:p>
            <a:pPr marL="342900" indent="-342900" algn="just">
              <a:buAutoNum type="arabicPeriod"/>
            </a:pPr>
            <a:r>
              <a:rPr lang="pl-PL" dirty="0"/>
              <a:t>Przejęcie lub przekazanie ścigania do innego państwa UE (odpowiednie stosowanie przepisów art. 590-592).</a:t>
            </a:r>
          </a:p>
        </p:txBody>
      </p:sp>
    </p:spTree>
    <p:extLst>
      <p:ext uri="{BB962C8B-B14F-4D97-AF65-F5344CB8AC3E}">
        <p14:creationId xmlns:p14="http://schemas.microsoft.com/office/powerpoint/2010/main" val="34865483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A2CE8C2F-57C3-4355-8CD5-C0AD1EE97FC3}"/>
              </a:ext>
            </a:extLst>
          </p:cNvPr>
          <p:cNvSpPr>
            <a:spLocks noGrp="1"/>
          </p:cNvSpPr>
          <p:nvPr>
            <p:ph type="title"/>
          </p:nvPr>
        </p:nvSpPr>
        <p:spPr/>
        <p:txBody>
          <a:bodyPr/>
          <a:lstStyle/>
          <a:p>
            <a:r>
              <a:rPr lang="pl-PL" dirty="0"/>
              <a:t>Ekstradycja</a:t>
            </a:r>
          </a:p>
        </p:txBody>
      </p:sp>
      <p:sp>
        <p:nvSpPr>
          <p:cNvPr id="5" name="Symbol zastępczy tekstu 4">
            <a:extLst>
              <a:ext uri="{FF2B5EF4-FFF2-40B4-BE49-F238E27FC236}">
                <a16:creationId xmlns:a16="http://schemas.microsoft.com/office/drawing/2014/main" id="{274DEA79-3112-453A-A7E0-1F387F7D8B16}"/>
              </a:ext>
            </a:extLst>
          </p:cNvPr>
          <p:cNvSpPr>
            <a:spLocks noGrp="1"/>
          </p:cNvSpPr>
          <p:nvPr>
            <p:ph type="body" idx="1"/>
          </p:nvPr>
        </p:nvSpPr>
        <p:spPr/>
        <p:txBody>
          <a:bodyPr/>
          <a:lstStyle/>
          <a:p>
            <a:endParaRPr lang="pl-PL"/>
          </a:p>
        </p:txBody>
      </p:sp>
    </p:spTree>
    <p:extLst>
      <p:ext uri="{BB962C8B-B14F-4D97-AF65-F5344CB8AC3E}">
        <p14:creationId xmlns:p14="http://schemas.microsoft.com/office/powerpoint/2010/main" val="25762982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9" name="Rectangle 9">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ytuł 1">
            <a:extLst>
              <a:ext uri="{FF2B5EF4-FFF2-40B4-BE49-F238E27FC236}">
                <a16:creationId xmlns:a16="http://schemas.microsoft.com/office/drawing/2014/main" id="{F146D42C-A53B-402E-8552-4FCCC1E6C452}"/>
              </a:ext>
            </a:extLst>
          </p:cNvPr>
          <p:cNvSpPr>
            <a:spLocks noGrp="1"/>
          </p:cNvSpPr>
          <p:nvPr>
            <p:ph type="title"/>
          </p:nvPr>
        </p:nvSpPr>
        <p:spPr>
          <a:xfrm>
            <a:off x="662609" y="331884"/>
            <a:ext cx="9792208" cy="1527078"/>
          </a:xfrm>
        </p:spPr>
        <p:txBody>
          <a:bodyPr>
            <a:normAutofit/>
          </a:bodyPr>
          <a:lstStyle/>
          <a:p>
            <a:r>
              <a:rPr lang="pl-PL" dirty="0"/>
              <a:t>Ekstradycja </a:t>
            </a:r>
            <a:endParaRPr lang="en-GB" dirty="0"/>
          </a:p>
        </p:txBody>
      </p:sp>
      <p:sp>
        <p:nvSpPr>
          <p:cNvPr id="3" name="Symbol zastępczy zawartości 2">
            <a:extLst>
              <a:ext uri="{FF2B5EF4-FFF2-40B4-BE49-F238E27FC236}">
                <a16:creationId xmlns:a16="http://schemas.microsoft.com/office/drawing/2014/main" id="{C6D170E1-BF46-482F-B1EC-6E7BC18181C4}"/>
              </a:ext>
            </a:extLst>
          </p:cNvPr>
          <p:cNvSpPr>
            <a:spLocks noGrp="1"/>
          </p:cNvSpPr>
          <p:nvPr>
            <p:ph idx="1"/>
          </p:nvPr>
        </p:nvSpPr>
        <p:spPr>
          <a:xfrm>
            <a:off x="662609" y="2001078"/>
            <a:ext cx="11065565" cy="4465983"/>
          </a:xfrm>
        </p:spPr>
        <p:txBody>
          <a:bodyPr>
            <a:normAutofit lnSpcReduction="10000"/>
          </a:bodyPr>
          <a:lstStyle/>
          <a:p>
            <a:pPr algn="just">
              <a:lnSpc>
                <a:spcPct val="90000"/>
              </a:lnSpc>
            </a:pPr>
            <a:r>
              <a:rPr lang="pl-PL" dirty="0">
                <a:latin typeface="+mj-lt"/>
              </a:rPr>
              <a:t>Brak definicji legalnej pojęcia „ekstradycja”. Jest to instytucja prawa karnego międzynarodowego, której celem jest walka z poważną przestępczością.</a:t>
            </a:r>
          </a:p>
          <a:p>
            <a:pPr lvl="1" algn="just">
              <a:lnSpc>
                <a:spcPct val="90000"/>
              </a:lnSpc>
            </a:pPr>
            <a:r>
              <a:rPr lang="pl-PL" dirty="0">
                <a:latin typeface="+mj-lt"/>
              </a:rPr>
              <a:t>M. Mozgawa – </a:t>
            </a:r>
            <a:r>
              <a:rPr lang="pl-PL" dirty="0" err="1">
                <a:latin typeface="+mj-lt"/>
              </a:rPr>
              <a:t>Saj</a:t>
            </a:r>
            <a:r>
              <a:rPr lang="pl-PL" dirty="0">
                <a:latin typeface="+mj-lt"/>
              </a:rPr>
              <a:t>, </a:t>
            </a:r>
            <a:r>
              <a:rPr lang="pl-PL" i="1" dirty="0">
                <a:latin typeface="+mj-lt"/>
              </a:rPr>
              <a:t>Ekstradycja w polskim postępowaniu karnym, </a:t>
            </a:r>
            <a:r>
              <a:rPr lang="pl-PL" dirty="0">
                <a:latin typeface="+mj-lt"/>
              </a:rPr>
              <a:t>Warszawa 2015</a:t>
            </a:r>
          </a:p>
          <a:p>
            <a:pPr lvl="1" algn="just">
              <a:lnSpc>
                <a:spcPct val="90000"/>
              </a:lnSpc>
            </a:pPr>
            <a:r>
              <a:rPr lang="pl-PL" dirty="0">
                <a:latin typeface="+mj-lt"/>
              </a:rPr>
              <a:t>„Akt państwa o charakterze politycznym, polegający na przekazaniu podejrzanego lub skazanego, który znajduje się na obszarze zwierzchnictwa terytorialnego tego państwa, za przestępstwo lub przestępstwa popełnione na obszarze państwa żądającego wydania, które posiada jurysdykcję karną do ścigania i ukarania osoby ekstradowanej”.</a:t>
            </a:r>
          </a:p>
          <a:p>
            <a:pPr algn="just">
              <a:lnSpc>
                <a:spcPct val="90000"/>
              </a:lnSpc>
            </a:pPr>
            <a:r>
              <a:rPr lang="pl-PL" dirty="0">
                <a:latin typeface="+mj-lt"/>
              </a:rPr>
              <a:t>Ekstradycja może być:</a:t>
            </a:r>
          </a:p>
          <a:p>
            <a:pPr lvl="1" algn="just">
              <a:lnSpc>
                <a:spcPct val="90000"/>
              </a:lnSpc>
            </a:pPr>
            <a:r>
              <a:rPr lang="pl-PL" dirty="0">
                <a:latin typeface="+mj-lt"/>
              </a:rPr>
              <a:t>czynna – wniosek o przekazanie osoby na terytorium innego państwa, w celu przeprowadzenia przeciwko niej postępowania karnego</a:t>
            </a:r>
          </a:p>
          <a:p>
            <a:pPr lvl="1" algn="just">
              <a:lnSpc>
                <a:spcPct val="90000"/>
              </a:lnSpc>
            </a:pPr>
            <a:r>
              <a:rPr lang="pl-PL" dirty="0">
                <a:latin typeface="+mj-lt"/>
              </a:rPr>
              <a:t>bierna – wykonanie decyzji o przekazaniu osoby znajdującej się na terytorium Polski do innego państwa </a:t>
            </a:r>
          </a:p>
          <a:p>
            <a:pPr algn="just">
              <a:lnSpc>
                <a:spcPct val="90000"/>
              </a:lnSpc>
            </a:pPr>
            <a:r>
              <a:rPr lang="pl-PL" dirty="0">
                <a:latin typeface="+mj-lt"/>
              </a:rPr>
              <a:t>Przepisy kodeksowe stosuje się, gdy umowa międzynarodowa nie stanowi inaczej. Ważne umowy międzynarodowe dotyczące ekstradycji, to:</a:t>
            </a:r>
          </a:p>
          <a:p>
            <a:pPr lvl="1" algn="just">
              <a:lnSpc>
                <a:spcPct val="90000"/>
              </a:lnSpc>
            </a:pPr>
            <a:r>
              <a:rPr lang="pl-PL" dirty="0">
                <a:latin typeface="+mj-lt"/>
              </a:rPr>
              <a:t>Europejska konwencja o ekstradycji z 13.12.1957 r. </a:t>
            </a:r>
            <a:r>
              <a:rPr lang="pl-PL" dirty="0">
                <a:latin typeface="+mj-lt"/>
                <a:sym typeface="Wingdings" panose="05000000000000000000" pitchFamily="2" charset="2"/>
              </a:rPr>
              <a:t> Konwencja Rady Europy </a:t>
            </a:r>
          </a:p>
          <a:p>
            <a:pPr lvl="1" algn="just">
              <a:lnSpc>
                <a:spcPct val="90000"/>
              </a:lnSpc>
            </a:pPr>
            <a:r>
              <a:rPr lang="pl-PL" dirty="0">
                <a:latin typeface="+mj-lt"/>
              </a:rPr>
              <a:t>Umowa między Rzecząpospolitą Polską a Stanami Zjednoczonymi Ameryki o ekstradycji z 10.07.1996 r.</a:t>
            </a:r>
          </a:p>
          <a:p>
            <a:pPr algn="just">
              <a:lnSpc>
                <a:spcPct val="90000"/>
              </a:lnSpc>
            </a:pPr>
            <a:r>
              <a:rPr lang="pl-PL" dirty="0">
                <a:latin typeface="+mj-lt"/>
              </a:rPr>
              <a:t>Art. 615 </a:t>
            </a:r>
            <a:r>
              <a:rPr lang="pl-PL" dirty="0">
                <a:latin typeface="+mj-lt"/>
                <a:cs typeface="Times New Roman" panose="02020603050405020304" pitchFamily="18" charset="0"/>
              </a:rPr>
              <a:t>§ 3 – ekstradycja pozaumowna </a:t>
            </a:r>
            <a:endParaRPr lang="en-GB" dirty="0">
              <a:latin typeface="+mj-lt"/>
            </a:endParaRPr>
          </a:p>
        </p:txBody>
      </p:sp>
    </p:spTree>
    <p:extLst>
      <p:ext uri="{BB962C8B-B14F-4D97-AF65-F5344CB8AC3E}">
        <p14:creationId xmlns:p14="http://schemas.microsoft.com/office/powerpoint/2010/main" val="18315208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0" name="Rectangle 9">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ytuł 1">
            <a:extLst>
              <a:ext uri="{FF2B5EF4-FFF2-40B4-BE49-F238E27FC236}">
                <a16:creationId xmlns:a16="http://schemas.microsoft.com/office/drawing/2014/main" id="{55FCEB9F-9B93-43B6-AD61-09591949EB6D}"/>
              </a:ext>
            </a:extLst>
          </p:cNvPr>
          <p:cNvSpPr>
            <a:spLocks noGrp="1"/>
          </p:cNvSpPr>
          <p:nvPr>
            <p:ph type="title"/>
          </p:nvPr>
        </p:nvSpPr>
        <p:spPr>
          <a:xfrm>
            <a:off x="259079" y="328273"/>
            <a:ext cx="9792208" cy="1527078"/>
          </a:xfrm>
        </p:spPr>
        <p:txBody>
          <a:bodyPr>
            <a:normAutofit/>
          </a:bodyPr>
          <a:lstStyle/>
          <a:p>
            <a:r>
              <a:rPr lang="pl-PL" dirty="0"/>
              <a:t>Ekstradycja –art. 55 Konstytucji</a:t>
            </a:r>
            <a:endParaRPr lang="en-GB" dirty="0"/>
          </a:p>
        </p:txBody>
      </p:sp>
      <p:sp>
        <p:nvSpPr>
          <p:cNvPr id="3" name="Symbol zastępczy zawartości 2">
            <a:extLst>
              <a:ext uri="{FF2B5EF4-FFF2-40B4-BE49-F238E27FC236}">
                <a16:creationId xmlns:a16="http://schemas.microsoft.com/office/drawing/2014/main" id="{045E960F-3E8B-4D6A-9CFB-724A9C4636AB}"/>
              </a:ext>
            </a:extLst>
          </p:cNvPr>
          <p:cNvSpPr>
            <a:spLocks noGrp="1"/>
          </p:cNvSpPr>
          <p:nvPr>
            <p:ph idx="1"/>
          </p:nvPr>
        </p:nvSpPr>
        <p:spPr>
          <a:xfrm>
            <a:off x="259079" y="1563757"/>
            <a:ext cx="11501511" cy="5067577"/>
          </a:xfrm>
        </p:spPr>
        <p:txBody>
          <a:bodyPr>
            <a:normAutofit lnSpcReduction="10000"/>
          </a:bodyPr>
          <a:lstStyle/>
          <a:p>
            <a:pPr marL="0" indent="0">
              <a:lnSpc>
                <a:spcPct val="90000"/>
              </a:lnSpc>
              <a:buNone/>
            </a:pPr>
            <a:r>
              <a:rPr lang="pl-PL" dirty="0"/>
              <a:t>1. Ekstradycja obywatela polskiego jest zakazana, z wyjątkiem przypadków określonych w ust. 2 i 3.</a:t>
            </a:r>
          </a:p>
          <a:p>
            <a:pPr marL="0" indent="0">
              <a:lnSpc>
                <a:spcPct val="90000"/>
              </a:lnSpc>
              <a:buNone/>
            </a:pPr>
            <a:r>
              <a:rPr lang="pl-PL" dirty="0"/>
              <a:t>2.  Ekstradycja obywatela polskiego może być dokonana na wniosek innego państwa lub sądowego organu międzynarodowego, jeżeli możliwość taka wynika z ratyfikowanej przez Rzeczpospolitą Polską umowy międzynarodowej lub ustawy wykonującej akt prawa stanowionego przez organizację międzynarodową, której Rzeczpospolita Polska jest członkiem, pod warunkiem że </a:t>
            </a:r>
          </a:p>
          <a:p>
            <a:pPr marL="457200" lvl="1" indent="0">
              <a:lnSpc>
                <a:spcPct val="90000"/>
              </a:lnSpc>
              <a:buNone/>
            </a:pPr>
            <a:r>
              <a:rPr lang="pl-PL" sz="1800" dirty="0"/>
              <a:t>1)czyn objęty wnioskiem o ekstradycję: został popełniony poza terytorium Rzeczypospolitej Polskiej, oraz</a:t>
            </a:r>
          </a:p>
          <a:p>
            <a:pPr marL="457200" lvl="1" indent="0">
              <a:lnSpc>
                <a:spcPct val="90000"/>
              </a:lnSpc>
              <a:buNone/>
            </a:pPr>
            <a:r>
              <a:rPr lang="pl-PL" sz="1800" dirty="0"/>
              <a:t>2) stanowił przestępstwo według prawa Rzeczypospolitej Polskiej lub stanowiłby przestępstwo według prawa Rzeczypospolitej Polskiej w razie popełnienia na terytorium Rzeczypospolitej Polskiej, zarówno w czasie jego popełnienia, jak i w chwili złożenia wniosku.</a:t>
            </a:r>
          </a:p>
          <a:p>
            <a:pPr marL="0" indent="0">
              <a:lnSpc>
                <a:spcPct val="90000"/>
              </a:lnSpc>
              <a:buNone/>
            </a:pPr>
            <a:r>
              <a:rPr lang="pl-PL" dirty="0"/>
              <a:t>3.  Nie wymaga spełnienia warunków określonych w ust. 2 pkt 1 i 2 ekstradycja mająca nastąpić na wniosek sądowego organu międzynarodowego powołanego na podstawie ratyfikowanej przez Rzeczpospolitą Polską umowy międzynarodowej, w związku z objętą jurysdykcją tego organu zbrodnią ludobójstwa, zbrodnią przeciwko ludzkości, zbrodnią wojenną lub zbrodnią agresji.</a:t>
            </a:r>
          </a:p>
          <a:p>
            <a:pPr marL="0" indent="0">
              <a:lnSpc>
                <a:spcPct val="90000"/>
              </a:lnSpc>
              <a:buNone/>
            </a:pPr>
            <a:r>
              <a:rPr lang="pl-PL" dirty="0"/>
              <a:t>4.  Ekstradycja jest zakazana, jeżeli dotyczy osoby podejrzanej o popełnienie bez użycia przemocy przestępstwa z przyczyn politycznych lub jej dokonanie będzie naruszać wolności i prawa człowieka i obywatela.</a:t>
            </a:r>
          </a:p>
          <a:p>
            <a:pPr marL="0" indent="0">
              <a:lnSpc>
                <a:spcPct val="90000"/>
              </a:lnSpc>
              <a:buNone/>
            </a:pPr>
            <a:r>
              <a:rPr lang="pl-PL" dirty="0"/>
              <a:t>5.  W sprawie dopuszczalności ekstradycji orzeka sąd.</a:t>
            </a:r>
          </a:p>
        </p:txBody>
      </p:sp>
    </p:spTree>
    <p:extLst>
      <p:ext uri="{BB962C8B-B14F-4D97-AF65-F5344CB8AC3E}">
        <p14:creationId xmlns:p14="http://schemas.microsoft.com/office/powerpoint/2010/main" val="8310295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F65EEA05-AD42-442F-B6C6-CB9FC2894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solidFill>
            <a:schemeClr val="bg1"/>
          </a:solidFill>
          <a:ln w="6350" cap="sq" cmpd="sng" algn="ctr">
            <a:solidFill>
              <a:schemeClr val="tx1">
                <a:lumMod val="75000"/>
                <a:lumOff val="25000"/>
              </a:schemeClr>
            </a:solidFill>
            <a:prstDash val="solid"/>
            <a:miter lim="800000"/>
          </a:ln>
          <a:effectLst/>
        </p:spPr>
      </p:sp>
      <p:sp>
        <p:nvSpPr>
          <p:cNvPr id="2" name="Tytuł 1">
            <a:extLst>
              <a:ext uri="{FF2B5EF4-FFF2-40B4-BE49-F238E27FC236}">
                <a16:creationId xmlns:a16="http://schemas.microsoft.com/office/drawing/2014/main" id="{3A1BB433-65A1-4458-B0B1-BD2004811074}"/>
              </a:ext>
            </a:extLst>
          </p:cNvPr>
          <p:cNvSpPr>
            <a:spLocks noGrp="1"/>
          </p:cNvSpPr>
          <p:nvPr>
            <p:ph type="title"/>
          </p:nvPr>
        </p:nvSpPr>
        <p:spPr>
          <a:xfrm>
            <a:off x="7532835" y="1420706"/>
            <a:ext cx="3466540" cy="4016587"/>
          </a:xfrm>
        </p:spPr>
        <p:txBody>
          <a:bodyPr>
            <a:normAutofit/>
          </a:bodyPr>
          <a:lstStyle/>
          <a:p>
            <a:r>
              <a:rPr lang="pl-PL" sz="3600" dirty="0"/>
              <a:t>Zasada specjalności </a:t>
            </a:r>
          </a:p>
        </p:txBody>
      </p:sp>
      <p:sp>
        <p:nvSpPr>
          <p:cNvPr id="3" name="Symbol zastępczy zawartości 2">
            <a:extLst>
              <a:ext uri="{FF2B5EF4-FFF2-40B4-BE49-F238E27FC236}">
                <a16:creationId xmlns:a16="http://schemas.microsoft.com/office/drawing/2014/main" id="{4F1BE819-BC0B-4097-86F6-34C983D04852}"/>
              </a:ext>
            </a:extLst>
          </p:cNvPr>
          <p:cNvSpPr>
            <a:spLocks noGrp="1"/>
          </p:cNvSpPr>
          <p:nvPr>
            <p:ph idx="1"/>
          </p:nvPr>
        </p:nvSpPr>
        <p:spPr>
          <a:xfrm>
            <a:off x="797051" y="610955"/>
            <a:ext cx="6307134" cy="5636090"/>
          </a:xfrm>
        </p:spPr>
        <p:txBody>
          <a:bodyPr anchor="ctr">
            <a:normAutofit/>
          </a:bodyPr>
          <a:lstStyle/>
          <a:p>
            <a:pPr>
              <a:lnSpc>
                <a:spcPct val="90000"/>
              </a:lnSpc>
            </a:pPr>
            <a:r>
              <a:rPr lang="pl-PL" sz="1400" dirty="0">
                <a:solidFill>
                  <a:schemeClr val="tx1">
                    <a:lumMod val="75000"/>
                    <a:lumOff val="25000"/>
                  </a:schemeClr>
                </a:solidFill>
              </a:rPr>
              <a:t>Art. 596 – osoba wydana może być ścigana, skazana oraz pozbawiona wolności w celu wykonania kary, jak również poddana jakimkolwiek innym ograniczeniom wolności osobistej, tylko za te przestępstwa popełnione przed dniem wydania, w zakresie których państwo wezwane wydało zgodę na wydanie. </a:t>
            </a:r>
          </a:p>
          <a:p>
            <a:pPr lvl="1">
              <a:lnSpc>
                <a:spcPct val="90000"/>
              </a:lnSpc>
            </a:pPr>
            <a:r>
              <a:rPr lang="pl-PL" sz="1400" dirty="0">
                <a:solidFill>
                  <a:schemeClr val="tx1">
                    <a:lumMod val="75000"/>
                    <a:lumOff val="25000"/>
                  </a:schemeClr>
                </a:solidFill>
              </a:rPr>
              <a:t>Zakaz wszczęcia i prowadzenia postępowania karnego, jak również brak zgody na to, by czyn został w inny sposób uwzględniony na niekorzyść osoby wydanej. </a:t>
            </a:r>
          </a:p>
          <a:p>
            <a:pPr>
              <a:lnSpc>
                <a:spcPct val="90000"/>
              </a:lnSpc>
            </a:pPr>
            <a:r>
              <a:rPr lang="pl-PL" sz="1400" dirty="0">
                <a:solidFill>
                  <a:schemeClr val="tx1">
                    <a:lumMod val="75000"/>
                    <a:lumOff val="25000"/>
                  </a:schemeClr>
                </a:solidFill>
              </a:rPr>
              <a:t>Główna funkcja to zabezpieczenie uprawnień państwa wydającego, które wydając osobę w procedurze ekstradycyjnej, zrezygnowało z własnej jurysdykcji karnej. Państwo wzywające jest zobowiązane do respektowania decyzji w zakresie zasady specjalności. </a:t>
            </a:r>
          </a:p>
          <a:p>
            <a:pPr>
              <a:lnSpc>
                <a:spcPct val="90000"/>
              </a:lnSpc>
            </a:pPr>
            <a:r>
              <a:rPr lang="pl-PL" sz="1400" dirty="0">
                <a:solidFill>
                  <a:schemeClr val="tx1">
                    <a:lumMod val="75000"/>
                    <a:lumOff val="25000"/>
                  </a:schemeClr>
                </a:solidFill>
              </a:rPr>
              <a:t>Zakres zasady specjalności: </a:t>
            </a:r>
          </a:p>
          <a:p>
            <a:pPr lvl="1">
              <a:lnSpc>
                <a:spcPct val="90000"/>
              </a:lnSpc>
            </a:pPr>
            <a:r>
              <a:rPr lang="pl-PL" sz="1400" dirty="0">
                <a:solidFill>
                  <a:schemeClr val="tx1">
                    <a:lumMod val="75000"/>
                    <a:lumOff val="25000"/>
                  </a:schemeClr>
                </a:solidFill>
              </a:rPr>
              <a:t>Nie ma zastosowania do przestępstw popełnionych po dniu wydania określonej osoby. </a:t>
            </a:r>
          </a:p>
          <a:p>
            <a:pPr lvl="1">
              <a:lnSpc>
                <a:spcPct val="90000"/>
              </a:lnSpc>
            </a:pPr>
            <a:r>
              <a:rPr lang="pl-PL" sz="1400" dirty="0">
                <a:solidFill>
                  <a:schemeClr val="tx1">
                    <a:lumMod val="75000"/>
                    <a:lumOff val="25000"/>
                  </a:schemeClr>
                </a:solidFill>
              </a:rPr>
              <a:t>Ochrona wynikająca z zasady specjalności ma charakter względny, tj. państwo wydające może wyrazić zgodę na ściganie przestępstw nieobjętych wcześniejszą decyzją o ekstradycji. </a:t>
            </a:r>
          </a:p>
          <a:p>
            <a:pPr lvl="1">
              <a:lnSpc>
                <a:spcPct val="90000"/>
              </a:lnSpc>
            </a:pPr>
            <a:r>
              <a:rPr lang="pl-PL" sz="1400" dirty="0">
                <a:solidFill>
                  <a:schemeClr val="tx1">
                    <a:lumMod val="75000"/>
                    <a:lumOff val="25000"/>
                  </a:schemeClr>
                </a:solidFill>
              </a:rPr>
              <a:t>Osoba przekazywana w drodze ekstradycji nigdy nie może się zrzec ochrony wynikającej z zasady specjalności! (inaczej niż przy ENA)</a:t>
            </a:r>
          </a:p>
          <a:p>
            <a:pPr lvl="1">
              <a:lnSpc>
                <a:spcPct val="90000"/>
              </a:lnSpc>
            </a:pPr>
            <a:r>
              <a:rPr lang="pl-PL" sz="1400" dirty="0">
                <a:solidFill>
                  <a:schemeClr val="tx1">
                    <a:lumMod val="75000"/>
                    <a:lumOff val="25000"/>
                  </a:schemeClr>
                </a:solidFill>
              </a:rPr>
              <a:t>Obejmuje także zakaz dalszego wydania osoby ekstradowanej państwu trzeciemu za czyny popełnione przed wydaniem. </a:t>
            </a:r>
          </a:p>
        </p:txBody>
      </p:sp>
      <p:cxnSp>
        <p:nvCxnSpPr>
          <p:cNvPr id="16" name="Straight Connector 15">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05731"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1626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58CDF26-CD4F-4910-BE97-9C945FB6FE9F}"/>
              </a:ext>
            </a:extLst>
          </p:cNvPr>
          <p:cNvSpPr>
            <a:spLocks noGrp="1"/>
          </p:cNvSpPr>
          <p:nvPr>
            <p:ph type="title"/>
          </p:nvPr>
        </p:nvSpPr>
        <p:spPr/>
        <p:txBody>
          <a:bodyPr>
            <a:normAutofit/>
          </a:bodyPr>
          <a:lstStyle/>
          <a:p>
            <a:r>
              <a:rPr lang="pl-PL" sz="4000" dirty="0"/>
              <a:t>Procedura ekstradycyjna – wystąpienie z wnioskiem </a:t>
            </a:r>
            <a:endParaRPr lang="en-GB" sz="4000" dirty="0"/>
          </a:p>
        </p:txBody>
      </p:sp>
      <p:graphicFrame>
        <p:nvGraphicFramePr>
          <p:cNvPr id="4" name="Symbol zastępczy zawartości 3">
            <a:extLst>
              <a:ext uri="{FF2B5EF4-FFF2-40B4-BE49-F238E27FC236}">
                <a16:creationId xmlns:a16="http://schemas.microsoft.com/office/drawing/2014/main" id="{9B0298C3-F0C7-4C65-8B05-1E69DA714936}"/>
              </a:ext>
            </a:extLst>
          </p:cNvPr>
          <p:cNvGraphicFramePr>
            <a:graphicFrameLocks noGrp="1"/>
          </p:cNvGraphicFramePr>
          <p:nvPr>
            <p:ph idx="1"/>
            <p:extLst>
              <p:ext uri="{D42A27DB-BD31-4B8C-83A1-F6EECF244321}">
                <p14:modId xmlns:p14="http://schemas.microsoft.com/office/powerpoint/2010/main" val="1841497035"/>
              </p:ext>
            </p:extLst>
          </p:nvPr>
        </p:nvGraphicFramePr>
        <p:xfrm>
          <a:off x="1075301" y="1128451"/>
          <a:ext cx="9700854" cy="30680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a:extLst>
              <a:ext uri="{FF2B5EF4-FFF2-40B4-BE49-F238E27FC236}">
                <a16:creationId xmlns:a16="http://schemas.microsoft.com/office/drawing/2014/main" id="{77421B39-B879-41AF-B202-8D2A84DF6C76}"/>
              </a:ext>
            </a:extLst>
          </p:cNvPr>
          <p:cNvSpPr txBox="1"/>
          <p:nvPr/>
        </p:nvSpPr>
        <p:spPr>
          <a:xfrm>
            <a:off x="791497" y="3252794"/>
            <a:ext cx="4714568" cy="1077218"/>
          </a:xfrm>
          <a:prstGeom prst="rect">
            <a:avLst/>
          </a:prstGeom>
          <a:noFill/>
        </p:spPr>
        <p:txBody>
          <a:bodyPr wrap="square" rtlCol="0">
            <a:spAutoFit/>
          </a:bodyPr>
          <a:lstStyle/>
          <a:p>
            <a:pPr marL="285750" indent="-285750">
              <a:buFontTx/>
              <a:buChar char="-"/>
            </a:pPr>
            <a:r>
              <a:rPr lang="pl-PL" sz="1600" dirty="0"/>
              <a:t>wniosek musi zawierać informację o przestępstwie (opis czynu)</a:t>
            </a:r>
          </a:p>
          <a:p>
            <a:pPr marL="285750" indent="-285750">
              <a:buFontTx/>
              <a:buChar char="-"/>
            </a:pPr>
            <a:r>
              <a:rPr lang="pl-PL" sz="1600" dirty="0"/>
              <a:t>dane osoby ekstradowanej</a:t>
            </a:r>
          </a:p>
          <a:p>
            <a:pPr marL="285750" indent="-285750">
              <a:buFontTx/>
              <a:buChar char="-"/>
            </a:pPr>
            <a:r>
              <a:rPr lang="pl-PL" sz="1600" dirty="0"/>
              <a:t>wniosek o tymczasowe aresztowanie – art. 594 </a:t>
            </a:r>
            <a:r>
              <a:rPr lang="en-GB" sz="1600" dirty="0"/>
              <a:t>§</a:t>
            </a:r>
            <a:r>
              <a:rPr lang="pl-PL" sz="1600" dirty="0"/>
              <a:t> 1</a:t>
            </a:r>
            <a:endParaRPr lang="en-GB" sz="1600" dirty="0"/>
          </a:p>
        </p:txBody>
      </p:sp>
      <p:sp>
        <p:nvSpPr>
          <p:cNvPr id="6" name="pole tekstowe 5">
            <a:extLst>
              <a:ext uri="{FF2B5EF4-FFF2-40B4-BE49-F238E27FC236}">
                <a16:creationId xmlns:a16="http://schemas.microsoft.com/office/drawing/2014/main" id="{0A693EE4-F813-4692-98A4-0AB5D8D4F8AE}"/>
              </a:ext>
            </a:extLst>
          </p:cNvPr>
          <p:cNvSpPr txBox="1"/>
          <p:nvPr/>
        </p:nvSpPr>
        <p:spPr>
          <a:xfrm>
            <a:off x="7649496" y="3252794"/>
            <a:ext cx="4086635" cy="1077218"/>
          </a:xfrm>
          <a:prstGeom prst="rect">
            <a:avLst/>
          </a:prstGeom>
          <a:noFill/>
        </p:spPr>
        <p:txBody>
          <a:bodyPr wrap="square" rtlCol="0">
            <a:spAutoFit/>
          </a:bodyPr>
          <a:lstStyle/>
          <a:p>
            <a:r>
              <a:rPr lang="pl-PL" sz="1600" dirty="0"/>
              <a:t>nawet jeżeli będą przesłanki do ekstradycji, można odmówić ze względu na zasadę wzajemności albo ochronę porządku publicznego </a:t>
            </a:r>
            <a:endParaRPr lang="en-GB" sz="1600" dirty="0"/>
          </a:p>
        </p:txBody>
      </p:sp>
      <p:graphicFrame>
        <p:nvGraphicFramePr>
          <p:cNvPr id="7" name="Diagram 6">
            <a:extLst>
              <a:ext uri="{FF2B5EF4-FFF2-40B4-BE49-F238E27FC236}">
                <a16:creationId xmlns:a16="http://schemas.microsoft.com/office/drawing/2014/main" id="{DA8B51A6-56F0-497C-9420-68E83A91A79A}"/>
              </a:ext>
            </a:extLst>
          </p:cNvPr>
          <p:cNvGraphicFramePr/>
          <p:nvPr>
            <p:extLst>
              <p:ext uri="{D42A27DB-BD31-4B8C-83A1-F6EECF244321}">
                <p14:modId xmlns:p14="http://schemas.microsoft.com/office/powerpoint/2010/main" val="2693961182"/>
              </p:ext>
            </p:extLst>
          </p:nvPr>
        </p:nvGraphicFramePr>
        <p:xfrm>
          <a:off x="1075301" y="2977120"/>
          <a:ext cx="9700854" cy="523281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8" name="Strzałka: zakrzywiona w lewo 7">
            <a:extLst>
              <a:ext uri="{FF2B5EF4-FFF2-40B4-BE49-F238E27FC236}">
                <a16:creationId xmlns:a16="http://schemas.microsoft.com/office/drawing/2014/main" id="{868637DE-DF00-4E38-8ABE-DD39615BA629}"/>
              </a:ext>
            </a:extLst>
          </p:cNvPr>
          <p:cNvSpPr/>
          <p:nvPr/>
        </p:nvSpPr>
        <p:spPr>
          <a:xfrm>
            <a:off x="10992465" y="2620583"/>
            <a:ext cx="743666" cy="2787159"/>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1841481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6B651A3-C760-4AFB-9816-49D463FCE02E}"/>
              </a:ext>
            </a:extLst>
          </p:cNvPr>
          <p:cNvSpPr>
            <a:spLocks noGrp="1"/>
          </p:cNvSpPr>
          <p:nvPr>
            <p:ph type="title"/>
          </p:nvPr>
        </p:nvSpPr>
        <p:spPr/>
        <p:txBody>
          <a:bodyPr/>
          <a:lstStyle/>
          <a:p>
            <a:r>
              <a:rPr lang="pl-PL" dirty="0"/>
              <a:t>Postępowanie międzynarodowe </a:t>
            </a:r>
            <a:endParaRPr lang="en-GB" dirty="0"/>
          </a:p>
        </p:txBody>
      </p:sp>
      <p:sp>
        <p:nvSpPr>
          <p:cNvPr id="3" name="Symbol zastępczy zawartości 2">
            <a:extLst>
              <a:ext uri="{FF2B5EF4-FFF2-40B4-BE49-F238E27FC236}">
                <a16:creationId xmlns:a16="http://schemas.microsoft.com/office/drawing/2014/main" id="{A53C2C8F-A253-4C60-8215-E94F328AE9C6}"/>
              </a:ext>
            </a:extLst>
          </p:cNvPr>
          <p:cNvSpPr>
            <a:spLocks noGrp="1"/>
          </p:cNvSpPr>
          <p:nvPr>
            <p:ph idx="1"/>
          </p:nvPr>
        </p:nvSpPr>
        <p:spPr>
          <a:xfrm>
            <a:off x="1251678" y="2286001"/>
            <a:ext cx="10178322" cy="4189614"/>
          </a:xfrm>
        </p:spPr>
        <p:txBody>
          <a:bodyPr>
            <a:normAutofit/>
          </a:bodyPr>
          <a:lstStyle/>
          <a:p>
            <a:pPr algn="just"/>
            <a:r>
              <a:rPr lang="pl-PL" dirty="0"/>
              <a:t>Dział XIII </a:t>
            </a:r>
            <a:r>
              <a:rPr lang="pl-PL" dirty="0" err="1"/>
              <a:t>kpk</a:t>
            </a:r>
            <a:r>
              <a:rPr lang="pl-PL" dirty="0"/>
              <a:t> określa zasady współpracy międzynarodowej w zakresie postępowania karnego.  Regulacje kodeksowe mają charakter subsydiarny (zob. art. 91 ust. 2 Konstytucji) – zgodnie z art. 615 § 2, stosuje się je, chyba że umowa międzynarodowa stanowi inaczej. </a:t>
            </a:r>
          </a:p>
          <a:p>
            <a:pPr lvl="1" algn="just"/>
            <a:r>
              <a:rPr lang="pl-PL" dirty="0"/>
              <a:t>nie dotyczy to regulacji określających współpracę wymiarów sprawiedliwości w ramach UE. </a:t>
            </a:r>
          </a:p>
          <a:p>
            <a:pPr algn="just"/>
            <a:r>
              <a:rPr lang="pl-PL" dirty="0"/>
              <a:t>Ważniejsze umowy międzynarodowe dotyczące współpracy w sprawach karnych:</a:t>
            </a:r>
          </a:p>
          <a:p>
            <a:pPr lvl="1" algn="just"/>
            <a:r>
              <a:rPr lang="pl-PL" dirty="0"/>
              <a:t>Konwencja o pomocy prawnej w sprawach karnych (Rada Europy) z 1959 r. wraz z protokołami dodatkowymi</a:t>
            </a:r>
          </a:p>
          <a:p>
            <a:pPr lvl="1" algn="just"/>
            <a:r>
              <a:rPr lang="pl-PL" dirty="0"/>
              <a:t>Konwencja o ekstradycji (Rady Europy) z 1957 r. </a:t>
            </a:r>
          </a:p>
          <a:p>
            <a:pPr algn="just"/>
            <a:r>
              <a:rPr lang="pl-PL" dirty="0"/>
              <a:t>W zakresie postępowania międzynarodowego i zasad współpracy międzynarodowej odrębnie należy analizować klasyczną współpracę międzynarodową i współpracę wymiarów sprawiedliwości w ramach UE </a:t>
            </a:r>
            <a:endParaRPr lang="en-GB" dirty="0"/>
          </a:p>
        </p:txBody>
      </p:sp>
    </p:spTree>
    <p:extLst>
      <p:ext uri="{BB962C8B-B14F-4D97-AF65-F5344CB8AC3E}">
        <p14:creationId xmlns:p14="http://schemas.microsoft.com/office/powerpoint/2010/main" val="33192702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10D13A8-8228-47E3-8159-DF3D937E08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3081"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CCEA6CE4-C4F8-44BC-9843-3C0939FD77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33"/>
            <a:ext cx="6753657"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38E743B-F088-4E4F-8134-10D25DEB61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1973" y="643464"/>
            <a:ext cx="4143830" cy="5566305"/>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p:nvSpPr>
          <p:cNvPr id="16" name="Rectangle 15">
            <a:extLst>
              <a:ext uri="{FF2B5EF4-FFF2-40B4-BE49-F238E27FC236}">
                <a16:creationId xmlns:a16="http://schemas.microsoft.com/office/drawing/2014/main" id="{DB6BF0CD-7130-4065-B7F5-D19DC7CE13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7364" y="806860"/>
            <a:ext cx="3813048" cy="5239512"/>
          </a:xfrm>
          <a:prstGeom prst="rect">
            <a:avLst/>
          </a:prstGeom>
          <a:solidFill>
            <a:schemeClr val="bg2"/>
          </a:solidFill>
          <a:ln w="6350" cap="sq" cmpd="sng" algn="ctr">
            <a:noFill/>
            <a:prstDash val="solid"/>
            <a:miter lim="800000"/>
          </a:ln>
          <a:effectLst/>
        </p:spPr>
      </p:sp>
      <p:sp>
        <p:nvSpPr>
          <p:cNvPr id="2" name="Tytuł 1">
            <a:extLst>
              <a:ext uri="{FF2B5EF4-FFF2-40B4-BE49-F238E27FC236}">
                <a16:creationId xmlns:a16="http://schemas.microsoft.com/office/drawing/2014/main" id="{374FC4E5-D2D2-4391-9264-6B3E35654CA3}"/>
              </a:ext>
            </a:extLst>
          </p:cNvPr>
          <p:cNvSpPr>
            <a:spLocks noGrp="1"/>
          </p:cNvSpPr>
          <p:nvPr>
            <p:ph type="title"/>
          </p:nvPr>
        </p:nvSpPr>
        <p:spPr>
          <a:xfrm>
            <a:off x="7747000" y="1189293"/>
            <a:ext cx="3454400" cy="4487882"/>
          </a:xfrm>
        </p:spPr>
        <p:txBody>
          <a:bodyPr>
            <a:normAutofit/>
          </a:bodyPr>
          <a:lstStyle/>
          <a:p>
            <a:pPr algn="ctr"/>
            <a:r>
              <a:rPr lang="pl-PL" sz="3700"/>
              <a:t>Procedura ekstradycyjna – wystąpienie z wnioskiem </a:t>
            </a:r>
            <a:endParaRPr lang="en-GB" sz="3700"/>
          </a:p>
        </p:txBody>
      </p:sp>
      <p:graphicFrame>
        <p:nvGraphicFramePr>
          <p:cNvPr id="5" name="Symbol zastępczy zawartości 2">
            <a:extLst>
              <a:ext uri="{FF2B5EF4-FFF2-40B4-BE49-F238E27FC236}">
                <a16:creationId xmlns:a16="http://schemas.microsoft.com/office/drawing/2014/main" id="{EE0303FB-2758-4749-8059-AFC9D52BE7FC}"/>
              </a:ext>
            </a:extLst>
          </p:cNvPr>
          <p:cNvGraphicFramePr>
            <a:graphicFrameLocks noGrp="1"/>
          </p:cNvGraphicFramePr>
          <p:nvPr>
            <p:ph idx="1"/>
            <p:extLst>
              <p:ext uri="{D42A27DB-BD31-4B8C-83A1-F6EECF244321}">
                <p14:modId xmlns:p14="http://schemas.microsoft.com/office/powerpoint/2010/main" val="151707278"/>
              </p:ext>
            </p:extLst>
          </p:nvPr>
        </p:nvGraphicFramePr>
        <p:xfrm>
          <a:off x="793591" y="800946"/>
          <a:ext cx="5166475" cy="52523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61446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0" name="Rectangle 9">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ytuł 1">
            <a:extLst>
              <a:ext uri="{FF2B5EF4-FFF2-40B4-BE49-F238E27FC236}">
                <a16:creationId xmlns:a16="http://schemas.microsoft.com/office/drawing/2014/main" id="{A205DBA5-2931-4E6C-987A-25231F135AE5}"/>
              </a:ext>
            </a:extLst>
          </p:cNvPr>
          <p:cNvSpPr>
            <a:spLocks noGrp="1"/>
          </p:cNvSpPr>
          <p:nvPr>
            <p:ph type="title"/>
          </p:nvPr>
        </p:nvSpPr>
        <p:spPr>
          <a:xfrm>
            <a:off x="1175512" y="870132"/>
            <a:ext cx="9792208" cy="1527078"/>
          </a:xfrm>
        </p:spPr>
        <p:txBody>
          <a:bodyPr>
            <a:normAutofit/>
          </a:bodyPr>
          <a:lstStyle/>
          <a:p>
            <a:r>
              <a:rPr lang="pl-PL" dirty="0"/>
              <a:t>Wykonanie wniosku ekstradycyjnego </a:t>
            </a:r>
            <a:endParaRPr lang="en-GB" dirty="0"/>
          </a:p>
        </p:txBody>
      </p:sp>
      <p:sp>
        <p:nvSpPr>
          <p:cNvPr id="3" name="Symbol zastępczy zawartości 2">
            <a:extLst>
              <a:ext uri="{FF2B5EF4-FFF2-40B4-BE49-F238E27FC236}">
                <a16:creationId xmlns:a16="http://schemas.microsoft.com/office/drawing/2014/main" id="{684ED308-3938-4040-9A3A-D12F04923BD8}"/>
              </a:ext>
            </a:extLst>
          </p:cNvPr>
          <p:cNvSpPr>
            <a:spLocks noGrp="1"/>
          </p:cNvSpPr>
          <p:nvPr>
            <p:ph idx="1"/>
          </p:nvPr>
        </p:nvSpPr>
        <p:spPr>
          <a:xfrm>
            <a:off x="1175512" y="2557849"/>
            <a:ext cx="9792208" cy="3407862"/>
          </a:xfrm>
        </p:spPr>
        <p:txBody>
          <a:bodyPr>
            <a:normAutofit/>
          </a:bodyPr>
          <a:lstStyle/>
          <a:p>
            <a:pPr algn="just">
              <a:lnSpc>
                <a:spcPct val="90000"/>
              </a:lnSpc>
            </a:pPr>
            <a:r>
              <a:rPr lang="pl-PL" sz="1400" dirty="0"/>
              <a:t>Wniosek ekstradycyjny otrzymują sąd lub prokurator </a:t>
            </a:r>
            <a:r>
              <a:rPr lang="pl-PL" sz="1400" dirty="0">
                <a:sym typeface="Wingdings" panose="05000000000000000000" pitchFamily="2" charset="2"/>
              </a:rPr>
              <a:t> przesłuchanie osoby objętej wnioskiem i zabezpieczenie dowodów</a:t>
            </a:r>
          </a:p>
          <a:p>
            <a:pPr lvl="1" algn="just">
              <a:lnSpc>
                <a:spcPct val="90000"/>
              </a:lnSpc>
            </a:pPr>
            <a:r>
              <a:rPr lang="pl-PL" sz="1400" dirty="0">
                <a:sym typeface="Wingdings" panose="05000000000000000000" pitchFamily="2" charset="2"/>
              </a:rPr>
              <a:t>informuje się ją o zasadzie specjalności i możliwości zrzeczenia się tej zasady (oświadczenie o zrzeczeniu się zasady specjalności jest nieodwoływalne)</a:t>
            </a:r>
          </a:p>
          <a:p>
            <a:pPr algn="just">
              <a:lnSpc>
                <a:spcPct val="90000"/>
              </a:lnSpc>
            </a:pPr>
            <a:r>
              <a:rPr lang="pl-PL" sz="1400" dirty="0">
                <a:sym typeface="Wingdings" panose="05000000000000000000" pitchFamily="2" charset="2"/>
              </a:rPr>
              <a:t>Sąd okręgowy wydaje postanowienie w przedmiocie przekazania osoby objętej wnioskiem </a:t>
            </a:r>
          </a:p>
          <a:p>
            <a:pPr lvl="1" algn="just">
              <a:lnSpc>
                <a:spcPct val="90000"/>
              </a:lnSpc>
            </a:pPr>
            <a:r>
              <a:rPr lang="pl-PL" sz="1400" dirty="0">
                <a:sym typeface="Wingdings" panose="05000000000000000000" pitchFamily="2" charset="2"/>
              </a:rPr>
              <a:t>na posiedzeniu</a:t>
            </a:r>
          </a:p>
          <a:p>
            <a:pPr lvl="1" algn="just">
              <a:lnSpc>
                <a:spcPct val="90000"/>
              </a:lnSpc>
            </a:pPr>
            <a:r>
              <a:rPr lang="pl-PL" sz="1400" dirty="0">
                <a:sym typeface="Wingdings" panose="05000000000000000000" pitchFamily="2" charset="2"/>
              </a:rPr>
              <a:t>może wziąć udział obrońca i osoba przekazywana + prokurator </a:t>
            </a:r>
          </a:p>
          <a:p>
            <a:pPr lvl="1" algn="just">
              <a:lnSpc>
                <a:spcPct val="90000"/>
              </a:lnSpc>
            </a:pPr>
            <a:r>
              <a:rPr lang="pl-PL" sz="1400" dirty="0">
                <a:sym typeface="Wingdings" panose="05000000000000000000" pitchFamily="2" charset="2"/>
              </a:rPr>
              <a:t>przeprowadza się postępowanie dowodowe </a:t>
            </a:r>
          </a:p>
          <a:p>
            <a:pPr lvl="1" algn="just">
              <a:lnSpc>
                <a:spcPct val="90000"/>
              </a:lnSpc>
            </a:pPr>
            <a:r>
              <a:rPr lang="pl-PL" sz="1400" dirty="0">
                <a:sym typeface="Wingdings" panose="05000000000000000000" pitchFamily="2" charset="2"/>
              </a:rPr>
              <a:t>sąd okręgowy może z urzędu albo na wniosek prokuratora zastosować tymczasowe aresztowanie (art. 605)</a:t>
            </a:r>
          </a:p>
          <a:p>
            <a:pPr algn="just">
              <a:lnSpc>
                <a:spcPct val="90000"/>
              </a:lnSpc>
            </a:pPr>
            <a:r>
              <a:rPr lang="pl-PL" sz="1400" dirty="0">
                <a:sym typeface="Wingdings" panose="05000000000000000000" pitchFamily="2" charset="2"/>
              </a:rPr>
              <a:t>postanowieniem albo decyduje o zgodzie na ekstradycję albo odmawia udzielenia zgody </a:t>
            </a:r>
          </a:p>
          <a:p>
            <a:pPr algn="just">
              <a:lnSpc>
                <a:spcPct val="90000"/>
              </a:lnSpc>
            </a:pPr>
            <a:r>
              <a:rPr lang="pl-PL" sz="1400" dirty="0">
                <a:sym typeface="Wingdings" panose="05000000000000000000" pitchFamily="2" charset="2"/>
              </a:rPr>
              <a:t>postanowienie sądu jest zaskarżalne  właściwy odpowiedni sąd apelacyjny </a:t>
            </a:r>
          </a:p>
          <a:p>
            <a:pPr algn="just">
              <a:lnSpc>
                <a:spcPct val="90000"/>
              </a:lnSpc>
            </a:pPr>
            <a:r>
              <a:rPr lang="pl-PL" sz="1400" dirty="0">
                <a:sym typeface="Wingdings" panose="05000000000000000000" pitchFamily="2" charset="2"/>
              </a:rPr>
              <a:t>od postanowienia sądu apelacyjnego istnieje możliwość wniesienia kasacji nadzwyczajnej </a:t>
            </a:r>
          </a:p>
        </p:txBody>
      </p:sp>
    </p:spTree>
    <p:extLst>
      <p:ext uri="{BB962C8B-B14F-4D97-AF65-F5344CB8AC3E}">
        <p14:creationId xmlns:p14="http://schemas.microsoft.com/office/powerpoint/2010/main" val="12741654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E5DCCF1-2989-44DE-A7B8-670E8C79CADE}"/>
              </a:ext>
            </a:extLst>
          </p:cNvPr>
          <p:cNvSpPr>
            <a:spLocks noGrp="1"/>
          </p:cNvSpPr>
          <p:nvPr>
            <p:ph type="title"/>
          </p:nvPr>
        </p:nvSpPr>
        <p:spPr>
          <a:xfrm>
            <a:off x="6579450" y="727627"/>
            <a:ext cx="4957553" cy="1645920"/>
          </a:xfrm>
        </p:spPr>
        <p:txBody>
          <a:bodyPr>
            <a:normAutofit/>
          </a:bodyPr>
          <a:lstStyle/>
          <a:p>
            <a:r>
              <a:rPr lang="pl-PL" dirty="0"/>
              <a:t>Przeszkody ekstradycyjne </a:t>
            </a:r>
          </a:p>
        </p:txBody>
      </p:sp>
      <p:sp>
        <p:nvSpPr>
          <p:cNvPr id="10" name="Rectangle 9">
            <a:extLst>
              <a:ext uri="{FF2B5EF4-FFF2-40B4-BE49-F238E27FC236}">
                <a16:creationId xmlns:a16="http://schemas.microsoft.com/office/drawing/2014/main" id="{CD000060-D06D-4A48-BD8E-978966CCA7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7654" y="727628"/>
            <a:ext cx="5367164" cy="5415552"/>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2" name="Rectangle 11">
            <a:extLst>
              <a:ext uri="{FF2B5EF4-FFF2-40B4-BE49-F238E27FC236}">
                <a16:creationId xmlns:a16="http://schemas.microsoft.com/office/drawing/2014/main" id="{DE4E5113-B3D0-40F8-9F39-B2C2BF92AE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3978" y="886862"/>
            <a:ext cx="5054517" cy="5097085"/>
          </a:xfrm>
          <a:prstGeom prst="rect">
            <a:avLst/>
          </a:prstGeom>
          <a:noFill/>
          <a:ln w="6350" cap="sq" cmpd="sng" algn="ctr">
            <a:solidFill>
              <a:schemeClr val="tx1">
                <a:lumMod val="75000"/>
                <a:lumOff val="25000"/>
              </a:schemeClr>
            </a:solidFill>
            <a:prstDash val="solid"/>
            <a:miter lim="800000"/>
          </a:ln>
          <a:effectLst/>
        </p:spPr>
      </p:sp>
      <p:pic>
        <p:nvPicPr>
          <p:cNvPr id="7" name="Graphic 6">
            <a:extLst>
              <a:ext uri="{FF2B5EF4-FFF2-40B4-BE49-F238E27FC236}">
                <a16:creationId xmlns:a16="http://schemas.microsoft.com/office/drawing/2014/main" id="{85B83B70-DE30-4927-B136-23868BDD6ED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04017" y="1228185"/>
            <a:ext cx="4414438" cy="4414438"/>
          </a:xfrm>
          <a:prstGeom prst="rect">
            <a:avLst/>
          </a:prstGeom>
        </p:spPr>
      </p:pic>
      <p:sp>
        <p:nvSpPr>
          <p:cNvPr id="3" name="Symbol zastępczy zawartości 2">
            <a:extLst>
              <a:ext uri="{FF2B5EF4-FFF2-40B4-BE49-F238E27FC236}">
                <a16:creationId xmlns:a16="http://schemas.microsoft.com/office/drawing/2014/main" id="{A1AD610A-5966-43EC-96A8-86EC5489F311}"/>
              </a:ext>
            </a:extLst>
          </p:cNvPr>
          <p:cNvSpPr>
            <a:spLocks noGrp="1"/>
          </p:cNvSpPr>
          <p:nvPr>
            <p:ph idx="1"/>
          </p:nvPr>
        </p:nvSpPr>
        <p:spPr>
          <a:xfrm>
            <a:off x="6579450" y="2538919"/>
            <a:ext cx="4957554" cy="3496120"/>
          </a:xfrm>
        </p:spPr>
        <p:txBody>
          <a:bodyPr>
            <a:normAutofit lnSpcReduction="10000"/>
          </a:bodyPr>
          <a:lstStyle/>
          <a:p>
            <a:r>
              <a:rPr lang="pl-PL" sz="1700"/>
              <a:t>Okoliczności, których wystąpienie stanowi dla państwa wezwanego podstawę do odmowy wydania osoby ściganej państwu wzywającemu. </a:t>
            </a:r>
          </a:p>
          <a:p>
            <a:pPr lvl="1"/>
            <a:r>
              <a:rPr lang="pl-PL" sz="1700"/>
              <a:t>Zwykle szczegółowe postanowienia znajdują się w umowach międzynarodowych i strony umowy negocjują nad zakresem przeszkód ekstradycyjnych. </a:t>
            </a:r>
          </a:p>
          <a:p>
            <a:r>
              <a:rPr lang="pl-PL" sz="1700"/>
              <a:t>Przeszkody ekstradycyjne mogą mieć charakter bezwzględny (niedopuszczalne jest wydanie danej osoby) albo względny (można odmówić wydania osoby).</a:t>
            </a:r>
          </a:p>
        </p:txBody>
      </p:sp>
    </p:spTree>
    <p:extLst>
      <p:ext uri="{BB962C8B-B14F-4D97-AF65-F5344CB8AC3E}">
        <p14:creationId xmlns:p14="http://schemas.microsoft.com/office/powerpoint/2010/main" val="21665729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061DAB-E27F-4C53-BE3F-9AE9665FF0B8}"/>
              </a:ext>
            </a:extLst>
          </p:cNvPr>
          <p:cNvSpPr>
            <a:spLocks noGrp="1"/>
          </p:cNvSpPr>
          <p:nvPr>
            <p:ph type="title"/>
          </p:nvPr>
        </p:nvSpPr>
        <p:spPr/>
        <p:txBody>
          <a:bodyPr>
            <a:normAutofit fontScale="90000"/>
          </a:bodyPr>
          <a:lstStyle/>
          <a:p>
            <a:r>
              <a:rPr lang="pl-PL" dirty="0"/>
              <a:t>Obligatoryjne i fakultatywne przesłanki odmowy ekstradycji</a:t>
            </a:r>
            <a:endParaRPr lang="en-GB" dirty="0"/>
          </a:p>
        </p:txBody>
      </p:sp>
      <p:sp>
        <p:nvSpPr>
          <p:cNvPr id="4" name="Symbol zastępczy tekstu 3">
            <a:extLst>
              <a:ext uri="{FF2B5EF4-FFF2-40B4-BE49-F238E27FC236}">
                <a16:creationId xmlns:a16="http://schemas.microsoft.com/office/drawing/2014/main" id="{78BC850D-019B-4E86-BA30-87416B23866B}"/>
              </a:ext>
            </a:extLst>
          </p:cNvPr>
          <p:cNvSpPr>
            <a:spLocks noGrp="1"/>
          </p:cNvSpPr>
          <p:nvPr>
            <p:ph type="body" idx="1"/>
          </p:nvPr>
        </p:nvSpPr>
        <p:spPr>
          <a:xfrm>
            <a:off x="1280996" y="1558252"/>
            <a:ext cx="4800600" cy="632529"/>
          </a:xfrm>
        </p:spPr>
        <p:txBody>
          <a:bodyPr/>
          <a:lstStyle/>
          <a:p>
            <a:pPr algn="ctr"/>
            <a:r>
              <a:rPr lang="pl-PL" dirty="0"/>
              <a:t>Obligatoryjne 	</a:t>
            </a:r>
            <a:endParaRPr lang="en-GB" dirty="0"/>
          </a:p>
        </p:txBody>
      </p:sp>
      <p:sp>
        <p:nvSpPr>
          <p:cNvPr id="5" name="Symbol zastępczy zawartości 4">
            <a:extLst>
              <a:ext uri="{FF2B5EF4-FFF2-40B4-BE49-F238E27FC236}">
                <a16:creationId xmlns:a16="http://schemas.microsoft.com/office/drawing/2014/main" id="{6DE50C08-CB7D-4867-A371-F76B8AA9B1BC}"/>
              </a:ext>
            </a:extLst>
          </p:cNvPr>
          <p:cNvSpPr>
            <a:spLocks noGrp="1"/>
          </p:cNvSpPr>
          <p:nvPr>
            <p:ph sz="half" idx="2"/>
          </p:nvPr>
        </p:nvSpPr>
        <p:spPr>
          <a:xfrm>
            <a:off x="1179871" y="2310581"/>
            <a:ext cx="4878029" cy="4345857"/>
          </a:xfrm>
        </p:spPr>
        <p:txBody>
          <a:bodyPr>
            <a:normAutofit fontScale="77500" lnSpcReduction="20000"/>
          </a:bodyPr>
          <a:lstStyle/>
          <a:p>
            <a:pPr marL="0" indent="0" algn="just">
              <a:buNone/>
            </a:pPr>
            <a:r>
              <a:rPr lang="pl-PL" dirty="0"/>
              <a:t>1) osoba, której wniosek dotyczy, </a:t>
            </a:r>
            <a:r>
              <a:rPr lang="pl-PL" b="1" dirty="0"/>
              <a:t>jest obywatelem polskim </a:t>
            </a:r>
            <a:r>
              <a:rPr lang="pl-PL" dirty="0"/>
              <a:t>albo korzysta w Rzeczypospolitej Polskiej z prawa azylu;</a:t>
            </a:r>
          </a:p>
          <a:p>
            <a:pPr marL="0" indent="0" algn="just">
              <a:buNone/>
            </a:pPr>
            <a:r>
              <a:rPr lang="pl-PL" dirty="0"/>
              <a:t>2) czyn nie zawiera znamion czynu zabronionego albo gdy ustawa uznaje, że czyn nie stanowi przestępstwa albo że sprawca nie popełnia przestępstwa lub nie podlega karze;</a:t>
            </a:r>
          </a:p>
          <a:p>
            <a:pPr marL="0" indent="0" algn="just">
              <a:buNone/>
            </a:pPr>
            <a:r>
              <a:rPr lang="pl-PL" dirty="0"/>
              <a:t>3) nastąpiło przedawnienie;</a:t>
            </a:r>
          </a:p>
          <a:p>
            <a:pPr marL="0" indent="0" algn="just">
              <a:buNone/>
            </a:pPr>
            <a:r>
              <a:rPr lang="pl-PL" dirty="0"/>
              <a:t>4) postępowanie karne co do tego samego czynu tej samej osoby zostało prawomocnie zakończone;</a:t>
            </a:r>
          </a:p>
          <a:p>
            <a:pPr marL="0" indent="0" algn="just">
              <a:buNone/>
            </a:pPr>
            <a:r>
              <a:rPr lang="pl-PL" dirty="0"/>
              <a:t>5) byłoby ono sprzeczne z polskim prawem;</a:t>
            </a:r>
          </a:p>
          <a:p>
            <a:pPr marL="0" indent="0" algn="just">
              <a:buNone/>
            </a:pPr>
            <a:r>
              <a:rPr lang="pl-PL" dirty="0"/>
              <a:t>6) </a:t>
            </a:r>
            <a:r>
              <a:rPr lang="pl-PL" b="1" dirty="0"/>
              <a:t>zachodzi uzasadniona obawa, że w państwie żądającym wydania wobec osoby wydanej może zostać orzeczona lub wykonana kara śmierci</a:t>
            </a:r>
            <a:r>
              <a:rPr lang="pl-PL" dirty="0"/>
              <a:t>;</a:t>
            </a:r>
          </a:p>
          <a:p>
            <a:pPr marL="0" indent="0" algn="just">
              <a:buNone/>
            </a:pPr>
            <a:r>
              <a:rPr lang="pl-PL" dirty="0"/>
              <a:t>7) zachodzi uzasadniona obawa, że w państwie żądającym wydania może dojść do naruszenia wolności i praw osoby wydanej;</a:t>
            </a:r>
          </a:p>
          <a:p>
            <a:pPr marL="0" indent="0" algn="just">
              <a:buNone/>
            </a:pPr>
            <a:r>
              <a:rPr lang="pl-PL" dirty="0"/>
              <a:t>8) dotyczy osoby ściganej za popełnienie bez użycia przemocy przestępstwa z przyczyn politycznych.</a:t>
            </a:r>
            <a:endParaRPr lang="en-GB" dirty="0"/>
          </a:p>
        </p:txBody>
      </p:sp>
      <p:sp>
        <p:nvSpPr>
          <p:cNvPr id="6" name="Symbol zastępczy tekstu 5">
            <a:extLst>
              <a:ext uri="{FF2B5EF4-FFF2-40B4-BE49-F238E27FC236}">
                <a16:creationId xmlns:a16="http://schemas.microsoft.com/office/drawing/2014/main" id="{688931E5-D03F-4A6A-961E-904F5876D7E2}"/>
              </a:ext>
            </a:extLst>
          </p:cNvPr>
          <p:cNvSpPr>
            <a:spLocks noGrp="1"/>
          </p:cNvSpPr>
          <p:nvPr>
            <p:ph type="body" sz="quarter" idx="3"/>
          </p:nvPr>
        </p:nvSpPr>
        <p:spPr>
          <a:xfrm>
            <a:off x="6896444" y="1558251"/>
            <a:ext cx="4800600" cy="632529"/>
          </a:xfrm>
        </p:spPr>
        <p:txBody>
          <a:bodyPr/>
          <a:lstStyle/>
          <a:p>
            <a:pPr algn="ctr"/>
            <a:r>
              <a:rPr lang="pl-PL" dirty="0"/>
              <a:t>Fakultatywne </a:t>
            </a:r>
            <a:endParaRPr lang="en-GB" dirty="0"/>
          </a:p>
        </p:txBody>
      </p:sp>
      <p:sp>
        <p:nvSpPr>
          <p:cNvPr id="7" name="Symbol zastępczy zawartości 6">
            <a:extLst>
              <a:ext uri="{FF2B5EF4-FFF2-40B4-BE49-F238E27FC236}">
                <a16:creationId xmlns:a16="http://schemas.microsoft.com/office/drawing/2014/main" id="{F1D57C74-AE6D-4735-B40D-0B4A1F1650C1}"/>
              </a:ext>
            </a:extLst>
          </p:cNvPr>
          <p:cNvSpPr>
            <a:spLocks noGrp="1"/>
          </p:cNvSpPr>
          <p:nvPr>
            <p:ph sz="quarter" idx="4"/>
          </p:nvPr>
        </p:nvSpPr>
        <p:spPr>
          <a:xfrm>
            <a:off x="6556435" y="2310581"/>
            <a:ext cx="5140609" cy="4345857"/>
          </a:xfrm>
        </p:spPr>
        <p:txBody>
          <a:bodyPr>
            <a:normAutofit fontScale="77500" lnSpcReduction="20000"/>
          </a:bodyPr>
          <a:lstStyle/>
          <a:p>
            <a:pPr marL="0" indent="0">
              <a:buNone/>
            </a:pPr>
            <a:r>
              <a:rPr lang="pl-PL" dirty="0"/>
              <a:t>1) osoba, której wniosek dotyczy, ma w Rzeczypospolitej Polskiej stałe miejsce zamieszkania;</a:t>
            </a:r>
          </a:p>
          <a:p>
            <a:pPr marL="0" indent="0">
              <a:buNone/>
            </a:pPr>
            <a:r>
              <a:rPr lang="pl-PL" dirty="0"/>
              <a:t>2) przestępstwo zostało popełnione na terytorium Rzeczypospolitej Polskiej albo na polskim statku wodnym lub powietrznym;</a:t>
            </a:r>
          </a:p>
          <a:p>
            <a:pPr marL="0" indent="0">
              <a:buNone/>
            </a:pPr>
            <a:r>
              <a:rPr lang="pl-PL" dirty="0"/>
              <a:t>3) co do tego samego czynu tej samej osoby toczy się postępowanie karne;</a:t>
            </a:r>
          </a:p>
          <a:p>
            <a:pPr marL="0" indent="0">
              <a:buNone/>
            </a:pPr>
            <a:r>
              <a:rPr lang="pl-PL" dirty="0"/>
              <a:t>4) przestępstwo podlega ściganiu z oskarżenia prywatnego;</a:t>
            </a:r>
          </a:p>
          <a:p>
            <a:pPr marL="0" indent="0">
              <a:buNone/>
            </a:pPr>
            <a:r>
              <a:rPr lang="pl-PL" dirty="0"/>
              <a:t>5) według prawa państwa, które złożyło wniosek o wydanie, przestępstwo jest zagrożone karą pozbawienia wolności do roku lub karą łagodniejszą albo orzeczono taką karę;</a:t>
            </a:r>
          </a:p>
          <a:p>
            <a:pPr marL="0" indent="0">
              <a:buNone/>
            </a:pPr>
            <a:r>
              <a:rPr lang="pl-PL" dirty="0"/>
              <a:t>6) przestępstwo, w związku z którym żąda się wydania, jest przestępstwem o charakterze wojskowym lub skarbowym, albo o charakterze politycznym innym niż określone w § 1 pkt 8;</a:t>
            </a:r>
          </a:p>
          <a:p>
            <a:pPr marL="0" indent="0">
              <a:buNone/>
            </a:pPr>
            <a:r>
              <a:rPr lang="pl-PL" dirty="0"/>
              <a:t>7) państwo, które złożyło wniosek o wydanie, nie zapewnia wzajemności.</a:t>
            </a:r>
          </a:p>
          <a:p>
            <a:pPr marL="0" indent="0">
              <a:buNone/>
            </a:pPr>
            <a:endParaRPr lang="en-GB" dirty="0"/>
          </a:p>
        </p:txBody>
      </p:sp>
    </p:spTree>
    <p:extLst>
      <p:ext uri="{BB962C8B-B14F-4D97-AF65-F5344CB8AC3E}">
        <p14:creationId xmlns:p14="http://schemas.microsoft.com/office/powerpoint/2010/main" val="2858429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5" name="Rectangle 14">
            <a:extLst>
              <a:ext uri="{FF2B5EF4-FFF2-40B4-BE49-F238E27FC236}">
                <a16:creationId xmlns:a16="http://schemas.microsoft.com/office/drawing/2014/main" id="{F65EEA05-AD42-442F-B6C6-CB9FC2894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9" name="Rectangle 18">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solidFill>
            <a:schemeClr val="bg1"/>
          </a:solidFill>
          <a:ln w="6350" cap="sq" cmpd="sng" algn="ctr">
            <a:solidFill>
              <a:schemeClr val="tx1">
                <a:lumMod val="75000"/>
                <a:lumOff val="25000"/>
              </a:schemeClr>
            </a:solidFill>
            <a:prstDash val="solid"/>
            <a:miter lim="800000"/>
          </a:ln>
          <a:effectLst/>
        </p:spPr>
      </p:sp>
      <p:sp>
        <p:nvSpPr>
          <p:cNvPr id="7" name="Tytuł 6">
            <a:extLst>
              <a:ext uri="{FF2B5EF4-FFF2-40B4-BE49-F238E27FC236}">
                <a16:creationId xmlns:a16="http://schemas.microsoft.com/office/drawing/2014/main" id="{411E54FB-02B0-4F4F-93E7-58598C7DF7E4}"/>
              </a:ext>
            </a:extLst>
          </p:cNvPr>
          <p:cNvSpPr>
            <a:spLocks noGrp="1"/>
          </p:cNvSpPr>
          <p:nvPr>
            <p:ph type="title"/>
          </p:nvPr>
        </p:nvSpPr>
        <p:spPr>
          <a:xfrm>
            <a:off x="7532835" y="1420706"/>
            <a:ext cx="3466540" cy="4016587"/>
          </a:xfrm>
        </p:spPr>
        <p:txBody>
          <a:bodyPr>
            <a:normAutofit/>
          </a:bodyPr>
          <a:lstStyle/>
          <a:p>
            <a:r>
              <a:rPr lang="pl-PL" sz="3600" dirty="0"/>
              <a:t>Bezwzględne przeszkody ekstradycyjne – art. 604 </a:t>
            </a:r>
            <a:r>
              <a:rPr lang="pl-PL" sz="3600" dirty="0">
                <a:cs typeface="Times New Roman" panose="02020603050405020304" pitchFamily="18" charset="0"/>
              </a:rPr>
              <a:t>§ 1 </a:t>
            </a:r>
            <a:endParaRPr lang="pl-PL" sz="3600" dirty="0"/>
          </a:p>
        </p:txBody>
      </p:sp>
      <p:sp>
        <p:nvSpPr>
          <p:cNvPr id="8" name="Symbol zastępczy zawartości 7">
            <a:extLst>
              <a:ext uri="{FF2B5EF4-FFF2-40B4-BE49-F238E27FC236}">
                <a16:creationId xmlns:a16="http://schemas.microsoft.com/office/drawing/2014/main" id="{98CC40D5-1068-40C2-91DA-39F12CB3B5B4}"/>
              </a:ext>
            </a:extLst>
          </p:cNvPr>
          <p:cNvSpPr>
            <a:spLocks noGrp="1"/>
          </p:cNvSpPr>
          <p:nvPr>
            <p:ph idx="1"/>
          </p:nvPr>
        </p:nvSpPr>
        <p:spPr>
          <a:xfrm>
            <a:off x="1440519" y="1420706"/>
            <a:ext cx="5514758" cy="4016587"/>
          </a:xfrm>
        </p:spPr>
        <p:txBody>
          <a:bodyPr anchor="ctr">
            <a:normAutofit fontScale="92500" lnSpcReduction="10000"/>
          </a:bodyPr>
          <a:lstStyle/>
          <a:p>
            <a:pPr algn="just"/>
            <a:r>
              <a:rPr lang="pl-PL" dirty="0"/>
              <a:t>Bezwzględne przeszkody ekstradycyjne (obligatoryjne podstawy odmowy wydania osoby) są związane z posiadaniem obywatelstwa polskiego, brakiem podwójnej karalności (ze względu na nieistnienie w prawie polskim danego typu czynu zabronionego albo przedawnienia karalności przestępstwa), osądzeniem czynu (res iudicata) albo uzasadnioną obawą naruszenia praw i wolności jednostki (w państwie przekazania danej osobie grozi kara śmierci lub w przypadku przekazania osoby doszłoby do naruszenia  prawa do rzetelnego procesu). Nie można wydać osoby, jeżeli wniosek ekstradycyjny dotyczy popełnienia przestępstwa o charakterze politycznym popełnionym bez użycia przemocy. </a:t>
            </a:r>
          </a:p>
        </p:txBody>
      </p:sp>
      <p:cxnSp>
        <p:nvCxnSpPr>
          <p:cNvPr id="21" name="Straight Connector 20">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05731"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16285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17"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 name="Rectangle 9">
            <a:extLst>
              <a:ext uri="{FF2B5EF4-FFF2-40B4-BE49-F238E27FC236}">
                <a16:creationId xmlns:a16="http://schemas.microsoft.com/office/drawing/2014/main" id="{F65EEA05-AD42-442F-B6C6-CB9FC2894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1">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0" name="Rectangle 13">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solidFill>
            <a:schemeClr val="bg1"/>
          </a:solidFill>
          <a:ln w="6350" cap="sq" cmpd="sng" algn="ctr">
            <a:solidFill>
              <a:schemeClr val="tx1">
                <a:lumMod val="75000"/>
                <a:lumOff val="25000"/>
              </a:schemeClr>
            </a:solidFill>
            <a:prstDash val="solid"/>
            <a:miter lim="800000"/>
          </a:ln>
          <a:effectLst/>
        </p:spPr>
      </p:sp>
      <p:sp>
        <p:nvSpPr>
          <p:cNvPr id="2" name="Tytuł 1">
            <a:extLst>
              <a:ext uri="{FF2B5EF4-FFF2-40B4-BE49-F238E27FC236}">
                <a16:creationId xmlns:a16="http://schemas.microsoft.com/office/drawing/2014/main" id="{A825A721-8F92-43A7-B618-156AEC069CAD}"/>
              </a:ext>
            </a:extLst>
          </p:cNvPr>
          <p:cNvSpPr>
            <a:spLocks noGrp="1"/>
          </p:cNvSpPr>
          <p:nvPr>
            <p:ph type="title"/>
          </p:nvPr>
        </p:nvSpPr>
        <p:spPr>
          <a:xfrm>
            <a:off x="7532835" y="1420706"/>
            <a:ext cx="3466540" cy="4016587"/>
          </a:xfrm>
        </p:spPr>
        <p:txBody>
          <a:bodyPr>
            <a:normAutofit/>
          </a:bodyPr>
          <a:lstStyle/>
          <a:p>
            <a:r>
              <a:rPr lang="pl-PL" sz="2800" dirty="0"/>
              <a:t>Dla zainteresowanych </a:t>
            </a:r>
            <a:r>
              <a:rPr lang="pl-PL" sz="2800" dirty="0">
                <a:sym typeface="Wingdings" panose="05000000000000000000" pitchFamily="2" charset="2"/>
              </a:rPr>
              <a:t> </a:t>
            </a:r>
            <a:endParaRPr lang="pl-PL" sz="2800" dirty="0"/>
          </a:p>
        </p:txBody>
      </p:sp>
      <p:sp>
        <p:nvSpPr>
          <p:cNvPr id="3" name="Symbol zastępczy zawartości 2">
            <a:extLst>
              <a:ext uri="{FF2B5EF4-FFF2-40B4-BE49-F238E27FC236}">
                <a16:creationId xmlns:a16="http://schemas.microsoft.com/office/drawing/2014/main" id="{A2C9AEB8-8F0D-40F3-A7C8-63FA3B7618B5}"/>
              </a:ext>
            </a:extLst>
          </p:cNvPr>
          <p:cNvSpPr>
            <a:spLocks noGrp="1"/>
          </p:cNvSpPr>
          <p:nvPr>
            <p:ph idx="1"/>
          </p:nvPr>
        </p:nvSpPr>
        <p:spPr>
          <a:xfrm>
            <a:off x="797051" y="777240"/>
            <a:ext cx="6158226" cy="5303520"/>
          </a:xfrm>
        </p:spPr>
        <p:txBody>
          <a:bodyPr anchor="ctr">
            <a:normAutofit fontScale="92500" lnSpcReduction="10000"/>
          </a:bodyPr>
          <a:lstStyle/>
          <a:p>
            <a:pPr algn="just"/>
            <a:r>
              <a:rPr lang="pl-PL" sz="1700" dirty="0">
                <a:solidFill>
                  <a:schemeClr val="tx1">
                    <a:lumMod val="75000"/>
                    <a:lumOff val="25000"/>
                  </a:schemeClr>
                </a:solidFill>
                <a:hlinkClick r:id="rId3"/>
              </a:rPr>
              <a:t>https://www.prawo.pl/prawnicy-sady/obywatel-tajwanu-ma-byc-wydany-chinom-kasacja-rpo,423365.html</a:t>
            </a:r>
            <a:r>
              <a:rPr lang="pl-PL" sz="1700" dirty="0">
                <a:solidFill>
                  <a:schemeClr val="tx1">
                    <a:lumMod val="75000"/>
                    <a:lumOff val="25000"/>
                  </a:schemeClr>
                </a:solidFill>
              </a:rPr>
              <a:t> </a:t>
            </a:r>
            <a:r>
              <a:rPr lang="pl-PL" sz="1700" dirty="0">
                <a:solidFill>
                  <a:schemeClr val="tx1">
                    <a:lumMod val="75000"/>
                    <a:lumOff val="25000"/>
                  </a:schemeClr>
                </a:solidFill>
                <a:sym typeface="Wingdings" panose="05000000000000000000" pitchFamily="2" charset="2"/>
              </a:rPr>
              <a:t> kontrowersyjna decyzja o wydaniu obywatela Tajwanu do Chin</a:t>
            </a:r>
          </a:p>
          <a:p>
            <a:pPr lvl="1" algn="just"/>
            <a:r>
              <a:rPr lang="pl-PL" sz="1700" dirty="0">
                <a:solidFill>
                  <a:schemeClr val="tx1">
                    <a:lumMod val="75000"/>
                    <a:lumOff val="25000"/>
                  </a:schemeClr>
                </a:solidFill>
                <a:sym typeface="Wingdings" panose="05000000000000000000" pitchFamily="2" charset="2"/>
              </a:rPr>
              <a:t>„Orzeczenie zaskarżyli i obrońca, i sam ścigany. Wskazywali m.in. na: obrazę prawa przez uznanie, że nie zachodzi uzasadniona obawa naruszenia wolności i praw osoby wydanej, bo prawa człowieka w ChRL - jak podnosili - są powszechnie łamane, brak wystarczających podstaw z chińskiego wniosku do stwierdzenia, czy czyn zarzucany </a:t>
            </a:r>
            <a:r>
              <a:rPr lang="pl-PL" sz="1700" dirty="0" err="1">
                <a:solidFill>
                  <a:schemeClr val="tx1">
                    <a:lumMod val="75000"/>
                    <a:lumOff val="25000"/>
                  </a:schemeClr>
                </a:solidFill>
                <a:sym typeface="Wingdings" panose="05000000000000000000" pitchFamily="2" charset="2"/>
              </a:rPr>
              <a:t>Hung</a:t>
            </a:r>
            <a:r>
              <a:rPr lang="pl-PL" sz="1700" dirty="0">
                <a:solidFill>
                  <a:schemeClr val="tx1">
                    <a:lumMod val="75000"/>
                    <a:lumOff val="25000"/>
                  </a:schemeClr>
                </a:solidFill>
                <a:sym typeface="Wingdings" panose="05000000000000000000" pitchFamily="2" charset="2"/>
              </a:rPr>
              <a:t>-T. L. rzeczywiście miał miejsce, podnosili kwestie trwającego od lat konflikt między Chińską Republika Ludową a Republiką Chińską, której obywatel ma być wydany. Sąd apelacyjny zaskarżone postanowienie jednak utrzymał.”</a:t>
            </a:r>
          </a:p>
          <a:p>
            <a:pPr algn="just"/>
            <a:r>
              <a:rPr lang="pl-PL" sz="2000" dirty="0"/>
              <a:t>Orzeczenie w sprawie Romana Polańskiego: postanowienie SN z 6.12.2016 r., </a:t>
            </a:r>
            <a:r>
              <a:rPr lang="en-GB" sz="2000" dirty="0"/>
              <a:t>IV KK 192/16</a:t>
            </a:r>
            <a:endParaRPr lang="pl-PL" sz="2000" dirty="0"/>
          </a:p>
          <a:p>
            <a:pPr lvl="1" algn="just"/>
            <a:r>
              <a:rPr lang="pl-PL" sz="1800" dirty="0">
                <a:hlinkClick r:id="rId4"/>
              </a:rPr>
              <a:t>http://www.sn.pl/sites/orzecznictwo/Orzeczenia3/IV%20KK%20192-16.pdf</a:t>
            </a:r>
            <a:r>
              <a:rPr lang="pl-PL" sz="1800" dirty="0"/>
              <a:t> </a:t>
            </a:r>
          </a:p>
          <a:p>
            <a:pPr algn="just"/>
            <a:endParaRPr lang="pl-PL" sz="1900" dirty="0">
              <a:solidFill>
                <a:schemeClr val="tx1">
                  <a:lumMod val="75000"/>
                  <a:lumOff val="25000"/>
                </a:schemeClr>
              </a:solidFill>
            </a:endParaRPr>
          </a:p>
        </p:txBody>
      </p:sp>
      <p:cxnSp>
        <p:nvCxnSpPr>
          <p:cNvPr id="16" name="Straight Connector 15">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05731"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13220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0" name="Rectangle 9">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ytuł 1">
            <a:extLst>
              <a:ext uri="{FF2B5EF4-FFF2-40B4-BE49-F238E27FC236}">
                <a16:creationId xmlns:a16="http://schemas.microsoft.com/office/drawing/2014/main" id="{AAE884B9-35C5-48EC-B603-F25B994E201F}"/>
              </a:ext>
            </a:extLst>
          </p:cNvPr>
          <p:cNvSpPr>
            <a:spLocks noGrp="1"/>
          </p:cNvSpPr>
          <p:nvPr>
            <p:ph type="title"/>
          </p:nvPr>
        </p:nvSpPr>
        <p:spPr>
          <a:xfrm>
            <a:off x="1175512" y="870132"/>
            <a:ext cx="9792208" cy="1527078"/>
          </a:xfrm>
        </p:spPr>
        <p:txBody>
          <a:bodyPr>
            <a:normAutofit/>
          </a:bodyPr>
          <a:lstStyle/>
          <a:p>
            <a:r>
              <a:rPr lang="pl-PL" dirty="0"/>
              <a:t>Postanowienie SN z 4.04.2018 r., III KK 355/17</a:t>
            </a:r>
            <a:endParaRPr lang="pl-PL"/>
          </a:p>
        </p:txBody>
      </p:sp>
      <p:sp>
        <p:nvSpPr>
          <p:cNvPr id="3" name="Symbol zastępczy zawartości 2">
            <a:extLst>
              <a:ext uri="{FF2B5EF4-FFF2-40B4-BE49-F238E27FC236}">
                <a16:creationId xmlns:a16="http://schemas.microsoft.com/office/drawing/2014/main" id="{DFBA8C1E-CFEF-4129-88D8-5D7AB08C190E}"/>
              </a:ext>
            </a:extLst>
          </p:cNvPr>
          <p:cNvSpPr>
            <a:spLocks noGrp="1"/>
          </p:cNvSpPr>
          <p:nvPr>
            <p:ph idx="1"/>
          </p:nvPr>
        </p:nvSpPr>
        <p:spPr>
          <a:xfrm>
            <a:off x="210312" y="2264899"/>
            <a:ext cx="11771376" cy="4135902"/>
          </a:xfrm>
        </p:spPr>
        <p:txBody>
          <a:bodyPr>
            <a:normAutofit/>
          </a:bodyPr>
          <a:lstStyle/>
          <a:p>
            <a:pPr algn="just">
              <a:lnSpc>
                <a:spcPct val="90000"/>
              </a:lnSpc>
            </a:pPr>
            <a:r>
              <a:rPr lang="pl-PL" sz="1600" dirty="0"/>
              <a:t>Odnosząc się natomiast do raportów międzynarodowych wskazujących na naruszenie praw człowieka, a w szczególności ryzyko nieludzkiego lub poniżającego traktowania osoby ściganej w razie jej wydania do państwa wnioskującego o ekstradycję w orzecznictwie ETPCz przyjmuje się, że samo powołanie się na takie dokumenty nie jest wystarczające. Trybunał uznaje, że tzw. ogólna sytuacja na Białorusi nie pozwala na stwierdzenie, że ekstradycja do tego państwa powinna być niedopuszczalna z powodu ryzyka naruszenia art. 3 Konwencji (por.m.in. </a:t>
            </a:r>
            <a:r>
              <a:rPr lang="pl-PL" sz="1600" dirty="0" err="1"/>
              <a:t>Kozhayev</a:t>
            </a:r>
            <a:r>
              <a:rPr lang="pl-PL" sz="1600" dirty="0"/>
              <a:t> p. Rosji, wyrok ETPCz z 5 czerwca 2012 r., skarga nr 60045/10, § 90; wyrok ETPCz z dnia 20 maja 2010 r., </a:t>
            </a:r>
            <a:r>
              <a:rPr lang="pl-PL" sz="1600" dirty="0" err="1"/>
              <a:t>Kamyshev</a:t>
            </a:r>
            <a:r>
              <a:rPr lang="pl-PL" sz="1600" dirty="0"/>
              <a:t> p. Ukrainie, skarga nr 3990/06, § 44). Toteż odmowa ekstradycji może mieć miejsce, jeżeli zostanie wykazane realne ryzyko podjęcia traktowania sprzecznego z art. 3 Konwencji wobec osoby ściganej, której dotyczy wniosek ekstradycyjny. Takie realne ryzyko może wynikać z faktu stosowania w przeszłości wobec osoby ściganej nieludzkiego lub poniżającego traktowania.</a:t>
            </a:r>
          </a:p>
          <a:p>
            <a:pPr algn="just">
              <a:lnSpc>
                <a:spcPct val="90000"/>
              </a:lnSpc>
            </a:pPr>
            <a:r>
              <a:rPr lang="pl-PL" sz="1600" dirty="0"/>
              <a:t>W wyroku ETPCZ z dnia 10 grudnia 2009 r., skarga nr 43707/07, w sprawie </a:t>
            </a:r>
            <a:r>
              <a:rPr lang="pl-PL" sz="1600" dirty="0" err="1"/>
              <a:t>Koktysh</a:t>
            </a:r>
            <a:r>
              <a:rPr lang="pl-PL" sz="1600" dirty="0"/>
              <a:t> p. Ukrainie Trybunał odnosił się wprost do kwestii respektowania praw człowieka na Białorusi. Przyznał, że zarówno raporty organów międzynarodowych, jak i organizacji pozarządowych wskazują na naruszenia praw człowieka na Białorusi, a w szczególności na złe traktowanie (</a:t>
            </a:r>
            <a:r>
              <a:rPr lang="pl-PL" sz="1600" dirty="0" err="1"/>
              <a:t>illtreatment</a:t>
            </a:r>
            <a:r>
              <a:rPr lang="pl-PL" sz="1600" dirty="0"/>
              <a:t>) oraz stosowanie tortur. Jednocześnie zastrzegł, że chociaż takie ogólne wskazanie na sytuację w danym kraju odnoszącą się do ochrony praw człowieka nie może samo w sobie stanowić podstawy do odmowy ekstradycji, to jednak uznał, że ryzyko złego traktowania powinno być oceniane m.in. w kontekście wcześniejszego wystąpienia tego rodzaju przypadków w odniesieniu do konkretnej osoby.</a:t>
            </a:r>
          </a:p>
        </p:txBody>
      </p:sp>
    </p:spTree>
    <p:extLst>
      <p:ext uri="{BB962C8B-B14F-4D97-AF65-F5344CB8AC3E}">
        <p14:creationId xmlns:p14="http://schemas.microsoft.com/office/powerpoint/2010/main" val="345069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0" name="Rectangle 9">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ytuł 1">
            <a:extLst>
              <a:ext uri="{FF2B5EF4-FFF2-40B4-BE49-F238E27FC236}">
                <a16:creationId xmlns:a16="http://schemas.microsoft.com/office/drawing/2014/main" id="{9085982E-3887-4CBF-A344-D0BE15E51DDE}"/>
              </a:ext>
            </a:extLst>
          </p:cNvPr>
          <p:cNvSpPr>
            <a:spLocks noGrp="1"/>
          </p:cNvSpPr>
          <p:nvPr>
            <p:ph type="title"/>
          </p:nvPr>
        </p:nvSpPr>
        <p:spPr>
          <a:xfrm>
            <a:off x="1175512" y="870132"/>
            <a:ext cx="9792208" cy="1527078"/>
          </a:xfrm>
        </p:spPr>
        <p:txBody>
          <a:bodyPr>
            <a:normAutofit/>
          </a:bodyPr>
          <a:lstStyle/>
          <a:p>
            <a:r>
              <a:rPr lang="pl-PL" dirty="0"/>
              <a:t>Postanowienie SN z 20.04.2011 r., </a:t>
            </a:r>
            <a:br>
              <a:rPr lang="pl-PL" dirty="0"/>
            </a:br>
            <a:r>
              <a:rPr lang="pl-PL" dirty="0"/>
              <a:t>IV KK 422/10</a:t>
            </a:r>
          </a:p>
        </p:txBody>
      </p:sp>
      <p:sp>
        <p:nvSpPr>
          <p:cNvPr id="3" name="Symbol zastępczy zawartości 2">
            <a:extLst>
              <a:ext uri="{FF2B5EF4-FFF2-40B4-BE49-F238E27FC236}">
                <a16:creationId xmlns:a16="http://schemas.microsoft.com/office/drawing/2014/main" id="{79DF06BD-6E23-4D5F-8281-EEEDF3F482E7}"/>
              </a:ext>
            </a:extLst>
          </p:cNvPr>
          <p:cNvSpPr>
            <a:spLocks noGrp="1"/>
          </p:cNvSpPr>
          <p:nvPr>
            <p:ph idx="1"/>
          </p:nvPr>
        </p:nvSpPr>
        <p:spPr>
          <a:xfrm>
            <a:off x="1175512" y="2557849"/>
            <a:ext cx="9792208" cy="3407862"/>
          </a:xfrm>
        </p:spPr>
        <p:txBody>
          <a:bodyPr>
            <a:normAutofit/>
          </a:bodyPr>
          <a:lstStyle/>
          <a:p>
            <a:pPr algn="just"/>
            <a:r>
              <a:rPr lang="pl-PL" dirty="0"/>
              <a:t>1. Użyte w art. 604 § 1 pkt 7 k.p.k. sformułowanie "uzasadniona obawa", iż w państwie wzywającym może dojść do naruszenia praw i wolności osoby wydanej, oznacza, że prawdopodobieństwo takie musi zostać wykazane za pomocą określonych faktów lub informacji o faktach, które pozwalają na obiektywną ocenę realności zagrożenia. Ustaleń zaś takich nie można czynić wyłącznie na podstawie twierdzeń osoby ściganej.</a:t>
            </a:r>
          </a:p>
          <a:p>
            <a:pPr algn="just"/>
            <a:r>
              <a:rPr lang="pl-PL" dirty="0"/>
              <a:t>2. Sprzeczne z polskim prawem jest nie tylko wydanie osoby naruszające art. 604 § 1 k.p.k., ale i art. 3 Konwencji. Dlatego naruszenie tej ostatniej normy prawnej w rezultacie wydania osoby ściganej państwu wzywającemu należy rozważać odrębnie od przeszkód ekstradycyjnych zawartych w przepisach k.p.k., odwołując się do interpretacji dokonanej przez Europejski Trybunał Praw Człowieka.</a:t>
            </a:r>
          </a:p>
          <a:p>
            <a:pPr marL="0" indent="0" algn="just">
              <a:buNone/>
            </a:pPr>
            <a:endParaRPr lang="pl-PL" dirty="0"/>
          </a:p>
        </p:txBody>
      </p:sp>
    </p:spTree>
    <p:extLst>
      <p:ext uri="{BB962C8B-B14F-4D97-AF65-F5344CB8AC3E}">
        <p14:creationId xmlns:p14="http://schemas.microsoft.com/office/powerpoint/2010/main" val="27467829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F65EEA05-AD42-442F-B6C6-CB9FC2894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solidFill>
            <a:schemeClr val="bg1"/>
          </a:solidFill>
          <a:ln w="6350" cap="sq" cmpd="sng" algn="ctr">
            <a:solidFill>
              <a:schemeClr val="tx1">
                <a:lumMod val="75000"/>
                <a:lumOff val="25000"/>
              </a:schemeClr>
            </a:solidFill>
            <a:prstDash val="solid"/>
            <a:miter lim="800000"/>
          </a:ln>
          <a:effectLst/>
        </p:spPr>
      </p:sp>
      <p:sp>
        <p:nvSpPr>
          <p:cNvPr id="2" name="Tytuł 1">
            <a:extLst>
              <a:ext uri="{FF2B5EF4-FFF2-40B4-BE49-F238E27FC236}">
                <a16:creationId xmlns:a16="http://schemas.microsoft.com/office/drawing/2014/main" id="{F5C763F3-3727-46A1-82DF-4702EFD318AD}"/>
              </a:ext>
            </a:extLst>
          </p:cNvPr>
          <p:cNvSpPr>
            <a:spLocks noGrp="1"/>
          </p:cNvSpPr>
          <p:nvPr>
            <p:ph type="title"/>
          </p:nvPr>
        </p:nvSpPr>
        <p:spPr>
          <a:xfrm>
            <a:off x="7532835" y="1420706"/>
            <a:ext cx="3466540" cy="4016587"/>
          </a:xfrm>
        </p:spPr>
        <p:txBody>
          <a:bodyPr>
            <a:normAutofit/>
          </a:bodyPr>
          <a:lstStyle/>
          <a:p>
            <a:r>
              <a:rPr lang="pl-PL" sz="3600" dirty="0"/>
              <a:t>Względne przeszkody ekstradycyjne – art. 604 </a:t>
            </a:r>
            <a:r>
              <a:rPr lang="pl-PL" sz="3600" dirty="0">
                <a:cs typeface="Times New Roman" panose="02020603050405020304" pitchFamily="18" charset="0"/>
              </a:rPr>
              <a:t>§ 2  </a:t>
            </a:r>
            <a:endParaRPr lang="pl-PL" sz="3600" dirty="0"/>
          </a:p>
        </p:txBody>
      </p:sp>
      <p:sp>
        <p:nvSpPr>
          <p:cNvPr id="3" name="Symbol zastępczy zawartości 2">
            <a:extLst>
              <a:ext uri="{FF2B5EF4-FFF2-40B4-BE49-F238E27FC236}">
                <a16:creationId xmlns:a16="http://schemas.microsoft.com/office/drawing/2014/main" id="{7AE1B537-A8FD-4785-B67D-D8B90637E4E0}"/>
              </a:ext>
            </a:extLst>
          </p:cNvPr>
          <p:cNvSpPr>
            <a:spLocks noGrp="1"/>
          </p:cNvSpPr>
          <p:nvPr>
            <p:ph idx="1"/>
          </p:nvPr>
        </p:nvSpPr>
        <p:spPr>
          <a:xfrm>
            <a:off x="797050" y="610955"/>
            <a:ext cx="6408677" cy="5636090"/>
          </a:xfrm>
        </p:spPr>
        <p:txBody>
          <a:bodyPr anchor="ctr">
            <a:normAutofit/>
          </a:bodyPr>
          <a:lstStyle/>
          <a:p>
            <a:pPr algn="just"/>
            <a:r>
              <a:rPr lang="pl-PL" dirty="0">
                <a:solidFill>
                  <a:schemeClr val="tx1">
                    <a:lumMod val="75000"/>
                    <a:lumOff val="25000"/>
                  </a:schemeClr>
                </a:solidFill>
              </a:rPr>
              <a:t>W art. 604 </a:t>
            </a:r>
            <a:r>
              <a:rPr lang="pl-PL" dirty="0">
                <a:cs typeface="Times New Roman" panose="02020603050405020304" pitchFamily="18" charset="0"/>
              </a:rPr>
              <a:t>§ 2 został wskazany katalog przykładowych okoliczności, a MS może odmówić zgody na wydanie osoby ściganej z innych przyczyn niż wymienione w przepisie, np. jeżeli zgoda na wydanie określonej osoby w procedurze ekstradycyjnej naruszałaby ważne interesy Polski. </a:t>
            </a:r>
          </a:p>
          <a:p>
            <a:pPr algn="just"/>
            <a:r>
              <a:rPr lang="pl-PL" dirty="0">
                <a:solidFill>
                  <a:schemeClr val="tx1">
                    <a:lumMod val="75000"/>
                    <a:lumOff val="25000"/>
                  </a:schemeClr>
                </a:solidFill>
              </a:rPr>
              <a:t>Chodzi m.in. o związek osoby, której dotyczy wniosek ekstradycyjny, z terytorium Polski inny niż obywatelstwo (miejsce zamieszkania, popełnienie przestępstwa na terytorium Polski), różnice w rodzaju odpowiedzialności karnej w Polsce i państwie wnioskującym o ekstradycję (według prawa polskiego czyn jest przestępstwem prywatnoskargowym, przestępstwem skarbowym, politycznym albo o charakterze wojskowym) albo w myśl prawa polskiego zagrożone jest łagodną karą (do 1 roku pozbawienia wolności), w Polsce wszczęto postępowanie w sprawie o ten sam czyn (</a:t>
            </a:r>
            <a:r>
              <a:rPr lang="pl-PL" dirty="0" err="1">
                <a:solidFill>
                  <a:schemeClr val="tx1">
                    <a:lumMod val="75000"/>
                    <a:lumOff val="25000"/>
                  </a:schemeClr>
                </a:solidFill>
              </a:rPr>
              <a:t>litispendencja</a:t>
            </a:r>
            <a:r>
              <a:rPr lang="pl-PL" dirty="0">
                <a:solidFill>
                  <a:schemeClr val="tx1">
                    <a:lumMod val="75000"/>
                    <a:lumOff val="25000"/>
                  </a:schemeClr>
                </a:solidFill>
              </a:rPr>
              <a:t>), względnie, państwo obce nie zapewnia wzajemności. </a:t>
            </a:r>
          </a:p>
        </p:txBody>
      </p:sp>
      <p:cxnSp>
        <p:nvCxnSpPr>
          <p:cNvPr id="16" name="Straight Connector 15">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05731"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7289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F65EEA05-AD42-442F-B6C6-CB9FC2894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solidFill>
            <a:schemeClr val="bg1"/>
          </a:solidFill>
          <a:ln w="6350" cap="sq" cmpd="sng" algn="ctr">
            <a:solidFill>
              <a:schemeClr val="tx1">
                <a:lumMod val="75000"/>
                <a:lumOff val="25000"/>
              </a:schemeClr>
            </a:solidFill>
            <a:prstDash val="solid"/>
            <a:miter lim="800000"/>
          </a:ln>
          <a:effectLst/>
        </p:spPr>
      </p:sp>
      <p:sp>
        <p:nvSpPr>
          <p:cNvPr id="2" name="Tytuł 1">
            <a:extLst>
              <a:ext uri="{FF2B5EF4-FFF2-40B4-BE49-F238E27FC236}">
                <a16:creationId xmlns:a16="http://schemas.microsoft.com/office/drawing/2014/main" id="{D948E567-3FC5-4CBE-AEA8-9E375EF70C12}"/>
              </a:ext>
            </a:extLst>
          </p:cNvPr>
          <p:cNvSpPr>
            <a:spLocks noGrp="1"/>
          </p:cNvSpPr>
          <p:nvPr>
            <p:ph type="title"/>
          </p:nvPr>
        </p:nvSpPr>
        <p:spPr>
          <a:xfrm>
            <a:off x="7532835" y="1420706"/>
            <a:ext cx="3466540" cy="4016587"/>
          </a:xfrm>
        </p:spPr>
        <p:txBody>
          <a:bodyPr>
            <a:normAutofit/>
          </a:bodyPr>
          <a:lstStyle/>
          <a:p>
            <a:r>
              <a:rPr lang="pl-PL" sz="3600"/>
              <a:t>Europejska Konwencja o ekstradycji (1957)</a:t>
            </a:r>
            <a:endParaRPr lang="en-GB" sz="3600"/>
          </a:p>
        </p:txBody>
      </p:sp>
      <p:sp>
        <p:nvSpPr>
          <p:cNvPr id="3" name="Symbol zastępczy zawartości 2">
            <a:extLst>
              <a:ext uri="{FF2B5EF4-FFF2-40B4-BE49-F238E27FC236}">
                <a16:creationId xmlns:a16="http://schemas.microsoft.com/office/drawing/2014/main" id="{F28CAB40-D407-4848-B0B6-41B36F0974A9}"/>
              </a:ext>
            </a:extLst>
          </p:cNvPr>
          <p:cNvSpPr>
            <a:spLocks noGrp="1"/>
          </p:cNvSpPr>
          <p:nvPr>
            <p:ph idx="1"/>
          </p:nvPr>
        </p:nvSpPr>
        <p:spPr>
          <a:xfrm>
            <a:off x="797050" y="610955"/>
            <a:ext cx="6340203" cy="5469805"/>
          </a:xfrm>
        </p:spPr>
        <p:txBody>
          <a:bodyPr anchor="ctr">
            <a:normAutofit/>
          </a:bodyPr>
          <a:lstStyle/>
          <a:p>
            <a:pPr algn="just">
              <a:lnSpc>
                <a:spcPct val="90000"/>
              </a:lnSpc>
            </a:pPr>
            <a:r>
              <a:rPr lang="pl-PL" sz="1600" dirty="0">
                <a:solidFill>
                  <a:schemeClr val="tx1">
                    <a:lumMod val="75000"/>
                    <a:lumOff val="25000"/>
                  </a:schemeClr>
                </a:solidFill>
              </a:rPr>
              <a:t>Strony Konwencji (Polska jest stroną i większość państw Rady Europy; obok konwencji o ekstradycji uzupełniające znaczenie mają dwustronne umowy zawierane między poszczególnymi państwami) są zobowiązane do </a:t>
            </a:r>
            <a:r>
              <a:rPr lang="pl-PL" sz="1600" b="1" dirty="0">
                <a:solidFill>
                  <a:schemeClr val="tx1">
                    <a:lumMod val="75000"/>
                    <a:lumOff val="25000"/>
                  </a:schemeClr>
                </a:solidFill>
              </a:rPr>
              <a:t>wzajemnego </a:t>
            </a:r>
            <a:r>
              <a:rPr lang="pl-PL" sz="1600" dirty="0">
                <a:solidFill>
                  <a:schemeClr val="tx1">
                    <a:lumMod val="75000"/>
                    <a:lumOff val="25000"/>
                  </a:schemeClr>
                </a:solidFill>
              </a:rPr>
              <a:t>wykonywania wniosków ekstradycyjnych (art. 1)</a:t>
            </a:r>
          </a:p>
          <a:p>
            <a:pPr algn="just">
              <a:lnSpc>
                <a:spcPct val="90000"/>
              </a:lnSpc>
            </a:pPr>
            <a:r>
              <a:rPr lang="pl-PL" sz="1600" dirty="0">
                <a:solidFill>
                  <a:schemeClr val="tx1">
                    <a:lumMod val="75000"/>
                    <a:lumOff val="25000"/>
                  </a:schemeClr>
                </a:solidFill>
              </a:rPr>
              <a:t>przestępstwa będące podstawą wydania:</a:t>
            </a:r>
          </a:p>
          <a:p>
            <a:pPr lvl="1" algn="just">
              <a:lnSpc>
                <a:spcPct val="90000"/>
              </a:lnSpc>
            </a:pPr>
            <a:r>
              <a:rPr lang="pl-PL" b="1" dirty="0">
                <a:solidFill>
                  <a:schemeClr val="tx1">
                    <a:lumMod val="75000"/>
                    <a:lumOff val="25000"/>
                  </a:schemeClr>
                </a:solidFill>
              </a:rPr>
              <a:t>zagrożone karą co najmniej 1 roku pozbawienia wolności lub surowszą albo zagrożone środkiem zabezpieczającym w takim wymiarze,  </a:t>
            </a:r>
            <a:r>
              <a:rPr lang="pl-PL" b="1" dirty="0">
                <a:solidFill>
                  <a:srgbClr val="FF0000"/>
                </a:solidFill>
              </a:rPr>
              <a:t>ALE</a:t>
            </a:r>
            <a:r>
              <a:rPr lang="pl-PL" b="1" dirty="0">
                <a:solidFill>
                  <a:schemeClr val="tx1">
                    <a:lumMod val="75000"/>
                    <a:lumOff val="25000"/>
                  </a:schemeClr>
                </a:solidFill>
              </a:rPr>
              <a:t>:</a:t>
            </a:r>
          </a:p>
          <a:p>
            <a:pPr lvl="1" algn="just">
              <a:lnSpc>
                <a:spcPct val="90000"/>
              </a:lnSpc>
            </a:pPr>
            <a:r>
              <a:rPr lang="pl-PL" dirty="0">
                <a:solidFill>
                  <a:schemeClr val="tx1">
                    <a:lumMod val="75000"/>
                    <a:lumOff val="25000"/>
                  </a:schemeClr>
                </a:solidFill>
              </a:rPr>
              <a:t>Każda z Umawiających się Stron, której ustawodawstwo nie zezwala na wydanie za niektóre przestępstwa określone w ustępie 1 niniejszego artykułu, może wyłączyć te przestępstwa z zakresu stosowania konwencji (art. 2 ust. 3) i każda ze Stron może zastosować zasadę wzajemności w odniesieniu do jakichkolwiek przestępstw wyłączonych z zakresu stosowania </a:t>
            </a:r>
            <a:r>
              <a:rPr lang="pl-PL" i="1" dirty="0">
                <a:solidFill>
                  <a:schemeClr val="tx1">
                    <a:lumMod val="75000"/>
                    <a:lumOff val="25000"/>
                  </a:schemeClr>
                </a:solidFill>
              </a:rPr>
              <a:t>konwencji</a:t>
            </a:r>
            <a:r>
              <a:rPr lang="pl-PL" dirty="0">
                <a:solidFill>
                  <a:schemeClr val="tx1">
                    <a:lumMod val="75000"/>
                    <a:lumOff val="25000"/>
                  </a:schemeClr>
                </a:solidFill>
              </a:rPr>
              <a:t> na mocy niniejszego artykułu (art. 2 ust. 7); </a:t>
            </a:r>
          </a:p>
          <a:p>
            <a:pPr lvl="1" algn="just">
              <a:lnSpc>
                <a:spcPct val="90000"/>
              </a:lnSpc>
            </a:pPr>
            <a:r>
              <a:rPr lang="pl-PL" dirty="0">
                <a:solidFill>
                  <a:schemeClr val="tx1">
                    <a:lumMod val="75000"/>
                    <a:lumOff val="25000"/>
                  </a:schemeClr>
                </a:solidFill>
              </a:rPr>
              <a:t>ekstradycja jest niedopuszczalna w sprawach o przestępstwa polityczne i wojskowe </a:t>
            </a:r>
            <a:endParaRPr lang="en-GB" dirty="0">
              <a:solidFill>
                <a:schemeClr val="tx1">
                  <a:lumMod val="75000"/>
                  <a:lumOff val="25000"/>
                </a:schemeClr>
              </a:solidFill>
            </a:endParaRPr>
          </a:p>
        </p:txBody>
      </p:sp>
      <p:cxnSp>
        <p:nvCxnSpPr>
          <p:cNvPr id="16" name="Straight Connector 15">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05731"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217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9">
            <a:extLst>
              <a:ext uri="{FF2B5EF4-FFF2-40B4-BE49-F238E27FC236}">
                <a16:creationId xmlns:a16="http://schemas.microsoft.com/office/drawing/2014/main" id="{7455F7F3-3A58-4BBB-95C7-CF706F9F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11">
            <a:extLst>
              <a:ext uri="{FF2B5EF4-FFF2-40B4-BE49-F238E27FC236}">
                <a16:creationId xmlns:a16="http://schemas.microsoft.com/office/drawing/2014/main" id="{3AE3D314-6F93-4D91-8C0F-E92657F465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4419599" cy="6382512"/>
          </a:xfrm>
          <a:prstGeom prst="rect">
            <a:avLst/>
          </a:prstGeom>
          <a:solidFill>
            <a:schemeClr val="bg2"/>
          </a:solidFill>
          <a:ln w="6350" cap="flat" cmpd="sng" algn="ctr">
            <a:noFill/>
            <a:prstDash val="solid"/>
          </a:ln>
          <a:effectLst>
            <a:softEdge rad="0"/>
          </a:effectLst>
        </p:spPr>
      </p:sp>
      <p:sp>
        <p:nvSpPr>
          <p:cNvPr id="2" name="Tytuł 1">
            <a:extLst>
              <a:ext uri="{FF2B5EF4-FFF2-40B4-BE49-F238E27FC236}">
                <a16:creationId xmlns:a16="http://schemas.microsoft.com/office/drawing/2014/main" id="{D7F4CFC5-28EB-4401-B601-616989BF5DC2}"/>
              </a:ext>
            </a:extLst>
          </p:cNvPr>
          <p:cNvSpPr>
            <a:spLocks noGrp="1"/>
          </p:cNvSpPr>
          <p:nvPr>
            <p:ph type="title"/>
          </p:nvPr>
        </p:nvSpPr>
        <p:spPr>
          <a:xfrm>
            <a:off x="573409" y="559477"/>
            <a:ext cx="3765200" cy="5709931"/>
          </a:xfrm>
        </p:spPr>
        <p:txBody>
          <a:bodyPr>
            <a:normAutofit/>
          </a:bodyPr>
          <a:lstStyle/>
          <a:p>
            <a:pPr algn="ctr"/>
            <a:r>
              <a:rPr lang="pl-PL" sz="3000"/>
              <a:t>Postępowanie międzynarodowe </a:t>
            </a:r>
            <a:endParaRPr lang="en-GB" sz="3000"/>
          </a:p>
        </p:txBody>
      </p:sp>
      <p:graphicFrame>
        <p:nvGraphicFramePr>
          <p:cNvPr id="27" name="Symbol zastępczy zawartości 2">
            <a:extLst>
              <a:ext uri="{FF2B5EF4-FFF2-40B4-BE49-F238E27FC236}">
                <a16:creationId xmlns:a16="http://schemas.microsoft.com/office/drawing/2014/main" id="{EC8ED1D4-EDAB-4EF8-8532-EB302B78BFB6}"/>
              </a:ext>
            </a:extLst>
          </p:cNvPr>
          <p:cNvGraphicFramePr>
            <a:graphicFrameLocks noGrp="1"/>
          </p:cNvGraphicFramePr>
          <p:nvPr>
            <p:ph idx="1"/>
            <p:extLst>
              <p:ext uri="{D42A27DB-BD31-4B8C-83A1-F6EECF244321}">
                <p14:modId xmlns:p14="http://schemas.microsoft.com/office/powerpoint/2010/main" val="2187277676"/>
              </p:ext>
            </p:extLst>
          </p:nvPr>
        </p:nvGraphicFramePr>
        <p:xfrm>
          <a:off x="5478124" y="800947"/>
          <a:ext cx="5906181" cy="52307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408938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8089CB0-2F03-4E3C-ADBB-570A3BE78F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308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52DA11B6-B538-4624-9628-98B823D76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33"/>
            <a:ext cx="6753657"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DBA80B1-3B69-49C0-8AC9-716ABA57F5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1973" y="643464"/>
            <a:ext cx="4143830" cy="5566305"/>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047E1103-B264-49BE-BC2A-F4E40BD3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7364" y="806860"/>
            <a:ext cx="3813048" cy="5239512"/>
          </a:xfrm>
          <a:prstGeom prst="rect">
            <a:avLst/>
          </a:prstGeom>
          <a:solidFill>
            <a:schemeClr val="bg1"/>
          </a:solidFill>
          <a:ln w="9525" cap="sq" cmpd="sng" algn="ctr">
            <a:solidFill>
              <a:schemeClr val="tx1">
                <a:lumMod val="75000"/>
                <a:lumOff val="25000"/>
              </a:schemeClr>
            </a:solidFill>
            <a:prstDash val="solid"/>
            <a:miter lim="800000"/>
          </a:ln>
          <a:effectLst/>
        </p:spPr>
      </p:sp>
      <p:sp>
        <p:nvSpPr>
          <p:cNvPr id="2" name="Tytuł 1">
            <a:extLst>
              <a:ext uri="{FF2B5EF4-FFF2-40B4-BE49-F238E27FC236}">
                <a16:creationId xmlns:a16="http://schemas.microsoft.com/office/drawing/2014/main" id="{93E80031-5FDE-4A55-8449-6D09450A8DEA}"/>
              </a:ext>
            </a:extLst>
          </p:cNvPr>
          <p:cNvSpPr>
            <a:spLocks noGrp="1"/>
          </p:cNvSpPr>
          <p:nvPr>
            <p:ph type="title"/>
          </p:nvPr>
        </p:nvSpPr>
        <p:spPr>
          <a:xfrm>
            <a:off x="7716281" y="1185059"/>
            <a:ext cx="3491832" cy="4487882"/>
          </a:xfrm>
        </p:spPr>
        <p:txBody>
          <a:bodyPr>
            <a:normAutofit/>
          </a:bodyPr>
          <a:lstStyle/>
          <a:p>
            <a:pPr algn="ctr"/>
            <a:r>
              <a:rPr lang="pl-PL" sz="4000"/>
              <a:t>Europejska Konwencja o ekstradycji (1957) – fakultatywne podstawy odmowy wydania </a:t>
            </a:r>
            <a:endParaRPr lang="en-GB" sz="4000"/>
          </a:p>
        </p:txBody>
      </p:sp>
      <p:sp>
        <p:nvSpPr>
          <p:cNvPr id="3" name="Symbol zastępczy zawartości 2">
            <a:extLst>
              <a:ext uri="{FF2B5EF4-FFF2-40B4-BE49-F238E27FC236}">
                <a16:creationId xmlns:a16="http://schemas.microsoft.com/office/drawing/2014/main" id="{DD5B4437-E6F8-4D93-AD77-F4B13097FAE2}"/>
              </a:ext>
            </a:extLst>
          </p:cNvPr>
          <p:cNvSpPr>
            <a:spLocks noGrp="1"/>
          </p:cNvSpPr>
          <p:nvPr>
            <p:ph idx="1"/>
          </p:nvPr>
        </p:nvSpPr>
        <p:spPr>
          <a:xfrm>
            <a:off x="-1" y="-154744"/>
            <a:ext cx="6546575" cy="7016978"/>
          </a:xfrm>
        </p:spPr>
        <p:txBody>
          <a:bodyPr anchor="ctr">
            <a:normAutofit/>
          </a:bodyPr>
          <a:lstStyle/>
          <a:p>
            <a:pPr algn="just">
              <a:lnSpc>
                <a:spcPct val="90000"/>
              </a:lnSpc>
            </a:pPr>
            <a:r>
              <a:rPr lang="pl-PL" sz="2000" dirty="0"/>
              <a:t>Strony konwencji nie muszą wydawać własnych obywateli i dla celów współpracy międzynarodowej mogą ustalić własną definicję „obywatela” w rozumieniu konwencji </a:t>
            </a:r>
          </a:p>
          <a:p>
            <a:pPr lvl="1" algn="just">
              <a:lnSpc>
                <a:spcPct val="90000"/>
              </a:lnSpc>
            </a:pPr>
            <a:r>
              <a:rPr lang="pl-PL" sz="2000" dirty="0"/>
              <a:t>Jeżeli Strona wezwana odmówi wydania własnego obywatela, powinna ona na wniosek Strony wzywającej przekazać sprawę właściwym organom w celu wszczęcia, w stosownych wypadkach, postępowania karnego. W tym celu przekazuje się bezpłatnie akta, informacje i przedmioty pozostające w związku z przestępstwem. </a:t>
            </a:r>
          </a:p>
          <a:p>
            <a:pPr algn="just">
              <a:lnSpc>
                <a:spcPct val="90000"/>
              </a:lnSpc>
            </a:pPr>
            <a:r>
              <a:rPr lang="pl-PL" sz="2000" dirty="0"/>
              <a:t>Można odmówić wydania osoby, jeżeli przestępstwo zostało popełnione na terytorium strony konwencji</a:t>
            </a:r>
          </a:p>
          <a:p>
            <a:pPr algn="just">
              <a:lnSpc>
                <a:spcPct val="90000"/>
              </a:lnSpc>
            </a:pPr>
            <a:r>
              <a:rPr lang="pl-PL" sz="2000" dirty="0"/>
              <a:t>Strona wezwana może odmówić wydania osoby, jeżeli właściwe organy tej Strony wszczęły przeciwko niej postępowanie o przestępstwo lub przestępstwa stanowiące podstawę wniosku.</a:t>
            </a:r>
          </a:p>
        </p:txBody>
      </p:sp>
    </p:spTree>
    <p:extLst>
      <p:ext uri="{BB962C8B-B14F-4D97-AF65-F5344CB8AC3E}">
        <p14:creationId xmlns:p14="http://schemas.microsoft.com/office/powerpoint/2010/main" val="30294778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8089CB0-2F03-4E3C-ADBB-570A3BE78F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308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52DA11B6-B538-4624-9628-98B823D76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33"/>
            <a:ext cx="6753657"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DBA80B1-3B69-49C0-8AC9-716ABA57F5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1973" y="643464"/>
            <a:ext cx="4143830" cy="5566305"/>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047E1103-B264-49BE-BC2A-F4E40BD3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7364" y="806860"/>
            <a:ext cx="3813048" cy="5239512"/>
          </a:xfrm>
          <a:prstGeom prst="rect">
            <a:avLst/>
          </a:prstGeom>
          <a:solidFill>
            <a:schemeClr val="bg1"/>
          </a:solidFill>
          <a:ln w="9525" cap="sq" cmpd="sng" algn="ctr">
            <a:solidFill>
              <a:schemeClr val="tx1">
                <a:lumMod val="75000"/>
                <a:lumOff val="25000"/>
              </a:schemeClr>
            </a:solidFill>
            <a:prstDash val="solid"/>
            <a:miter lim="800000"/>
          </a:ln>
          <a:effectLst/>
        </p:spPr>
      </p:sp>
      <p:sp>
        <p:nvSpPr>
          <p:cNvPr id="2" name="Tytuł 1">
            <a:extLst>
              <a:ext uri="{FF2B5EF4-FFF2-40B4-BE49-F238E27FC236}">
                <a16:creationId xmlns:a16="http://schemas.microsoft.com/office/drawing/2014/main" id="{78FBFEE9-7373-4F20-8DE8-448C07A4AE76}"/>
              </a:ext>
            </a:extLst>
          </p:cNvPr>
          <p:cNvSpPr>
            <a:spLocks noGrp="1"/>
          </p:cNvSpPr>
          <p:nvPr>
            <p:ph type="title"/>
          </p:nvPr>
        </p:nvSpPr>
        <p:spPr>
          <a:xfrm>
            <a:off x="7716281" y="1185059"/>
            <a:ext cx="3491832" cy="4487882"/>
          </a:xfrm>
        </p:spPr>
        <p:txBody>
          <a:bodyPr>
            <a:normAutofit/>
          </a:bodyPr>
          <a:lstStyle/>
          <a:p>
            <a:pPr algn="ctr"/>
            <a:r>
              <a:rPr lang="pl-PL" sz="4000"/>
              <a:t>Europejska Konwencja o ekstradycji (1957) – obligatoryjne podstawy odmowy wydania </a:t>
            </a:r>
            <a:endParaRPr lang="en-GB" sz="4000"/>
          </a:p>
        </p:txBody>
      </p:sp>
      <p:sp>
        <p:nvSpPr>
          <p:cNvPr id="3" name="Symbol zastępczy zawartości 2">
            <a:extLst>
              <a:ext uri="{FF2B5EF4-FFF2-40B4-BE49-F238E27FC236}">
                <a16:creationId xmlns:a16="http://schemas.microsoft.com/office/drawing/2014/main" id="{7F4DF0E0-32E6-4078-BE2C-A12C581C1550}"/>
              </a:ext>
            </a:extLst>
          </p:cNvPr>
          <p:cNvSpPr>
            <a:spLocks noGrp="1"/>
          </p:cNvSpPr>
          <p:nvPr>
            <p:ph idx="1"/>
          </p:nvPr>
        </p:nvSpPr>
        <p:spPr>
          <a:xfrm>
            <a:off x="225287" y="318052"/>
            <a:ext cx="6241774" cy="6308035"/>
          </a:xfrm>
        </p:spPr>
        <p:txBody>
          <a:bodyPr anchor="ctr">
            <a:normAutofit/>
          </a:bodyPr>
          <a:lstStyle/>
          <a:p>
            <a:pPr marL="457200" indent="-457200" algn="just">
              <a:lnSpc>
                <a:spcPct val="90000"/>
              </a:lnSpc>
              <a:buFont typeface="+mj-lt"/>
              <a:buAutoNum type="arabicPeriod"/>
            </a:pPr>
            <a:r>
              <a:rPr lang="pl-PL" sz="2000" dirty="0"/>
              <a:t>zasada </a:t>
            </a:r>
            <a:r>
              <a:rPr lang="pl-PL" sz="2000" dirty="0" err="1"/>
              <a:t>ne</a:t>
            </a:r>
            <a:r>
              <a:rPr lang="pl-PL" sz="2000" dirty="0"/>
              <a:t> bis in </a:t>
            </a:r>
            <a:r>
              <a:rPr lang="pl-PL" sz="2000" dirty="0" err="1"/>
              <a:t>idem</a:t>
            </a:r>
            <a:endParaRPr lang="pl-PL" sz="2000" dirty="0"/>
          </a:p>
          <a:p>
            <a:pPr lvl="1" algn="just">
              <a:lnSpc>
                <a:spcPct val="90000"/>
              </a:lnSpc>
            </a:pPr>
            <a:r>
              <a:rPr lang="pl-PL" sz="1800" dirty="0"/>
              <a:t>Odmawia się wydania, jeżeli wobec osoby, której dotyczy wniosek, zapadło prawomocne orzeczenie właściwych organów Strony wezwanej, dotyczące przestępstwa lub przestępstw, w związku z którymi żąda się wydania. Można odmówić wydania, jeżeli właściwe organy Strony wezwanej zdecydowały o niewszczynaniu postępowania lub o jego umorzeniu w związku z tym lub tymi samymi przestępstwami.</a:t>
            </a:r>
          </a:p>
          <a:p>
            <a:pPr marL="457200" indent="-457200" algn="just">
              <a:lnSpc>
                <a:spcPct val="90000"/>
              </a:lnSpc>
              <a:buFont typeface="+mj-lt"/>
              <a:buAutoNum type="arabicPeriod"/>
            </a:pPr>
            <a:r>
              <a:rPr lang="pl-PL" sz="2000" dirty="0"/>
              <a:t>przedawnienie karalności lub wykonania kary</a:t>
            </a:r>
          </a:p>
          <a:p>
            <a:pPr lvl="1" algn="just">
              <a:lnSpc>
                <a:spcPct val="90000"/>
              </a:lnSpc>
            </a:pPr>
            <a:r>
              <a:rPr lang="pl-PL" sz="1800" dirty="0"/>
              <a:t>Odmawia się wydania, jeżeli według ustawodawstwa Strony wzywającej lub Strony wezwanej nastąpiło przedawnienie karalności lub wykonania kary.</a:t>
            </a:r>
          </a:p>
          <a:p>
            <a:pPr marL="457200" indent="-457200" algn="just">
              <a:lnSpc>
                <a:spcPct val="90000"/>
              </a:lnSpc>
              <a:buFont typeface="+mj-lt"/>
              <a:buAutoNum type="arabicPeriod"/>
            </a:pPr>
            <a:r>
              <a:rPr lang="pl-PL" sz="2000" dirty="0"/>
              <a:t>zagrożenie karą śmierci </a:t>
            </a:r>
            <a:endParaRPr lang="en-GB" sz="2000" dirty="0"/>
          </a:p>
        </p:txBody>
      </p:sp>
    </p:spTree>
    <p:extLst>
      <p:ext uri="{BB962C8B-B14F-4D97-AF65-F5344CB8AC3E}">
        <p14:creationId xmlns:p14="http://schemas.microsoft.com/office/powerpoint/2010/main" val="36410283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8089CB0-2F03-4E3C-ADBB-570A3BE78F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308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52DA11B6-B538-4624-9628-98B823D76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33"/>
            <a:ext cx="6753657"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DBA80B1-3B69-49C0-8AC9-716ABA57F5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1973" y="643464"/>
            <a:ext cx="4143830" cy="5566305"/>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047E1103-B264-49BE-BC2A-F4E40BD3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7364" y="806860"/>
            <a:ext cx="3813048" cy="5239512"/>
          </a:xfrm>
          <a:prstGeom prst="rect">
            <a:avLst/>
          </a:prstGeom>
          <a:solidFill>
            <a:schemeClr val="bg1"/>
          </a:solidFill>
          <a:ln w="9525" cap="sq" cmpd="sng" algn="ctr">
            <a:solidFill>
              <a:schemeClr val="tx1">
                <a:lumMod val="75000"/>
                <a:lumOff val="25000"/>
              </a:schemeClr>
            </a:solidFill>
            <a:prstDash val="solid"/>
            <a:miter lim="800000"/>
          </a:ln>
          <a:effectLst/>
        </p:spPr>
      </p:sp>
      <p:sp>
        <p:nvSpPr>
          <p:cNvPr id="2" name="Tytuł 1">
            <a:extLst>
              <a:ext uri="{FF2B5EF4-FFF2-40B4-BE49-F238E27FC236}">
                <a16:creationId xmlns:a16="http://schemas.microsoft.com/office/drawing/2014/main" id="{6AA5A3B2-25FA-468E-867F-A26768ABB18E}"/>
              </a:ext>
            </a:extLst>
          </p:cNvPr>
          <p:cNvSpPr>
            <a:spLocks noGrp="1"/>
          </p:cNvSpPr>
          <p:nvPr>
            <p:ph type="title"/>
          </p:nvPr>
        </p:nvSpPr>
        <p:spPr>
          <a:xfrm>
            <a:off x="7716281" y="1185059"/>
            <a:ext cx="3491832" cy="4487882"/>
          </a:xfrm>
        </p:spPr>
        <p:txBody>
          <a:bodyPr>
            <a:normAutofit/>
          </a:bodyPr>
          <a:lstStyle/>
          <a:p>
            <a:pPr algn="ctr"/>
            <a:r>
              <a:rPr lang="pl-PL" sz="4000"/>
              <a:t>Europejska Konwencja o ekstradycji (1957) – zasada specjalności </a:t>
            </a:r>
            <a:endParaRPr lang="en-GB" sz="4000"/>
          </a:p>
        </p:txBody>
      </p:sp>
      <p:sp>
        <p:nvSpPr>
          <p:cNvPr id="3" name="Symbol zastępczy zawartości 2">
            <a:extLst>
              <a:ext uri="{FF2B5EF4-FFF2-40B4-BE49-F238E27FC236}">
                <a16:creationId xmlns:a16="http://schemas.microsoft.com/office/drawing/2014/main" id="{0076B853-5DDE-4960-BF7A-468C0F94CF87}"/>
              </a:ext>
            </a:extLst>
          </p:cNvPr>
          <p:cNvSpPr>
            <a:spLocks noGrp="1"/>
          </p:cNvSpPr>
          <p:nvPr>
            <p:ph idx="1"/>
          </p:nvPr>
        </p:nvSpPr>
        <p:spPr>
          <a:xfrm>
            <a:off x="-1" y="4234"/>
            <a:ext cx="6724695" cy="6849534"/>
          </a:xfrm>
        </p:spPr>
        <p:txBody>
          <a:bodyPr anchor="ctr">
            <a:normAutofit/>
          </a:bodyPr>
          <a:lstStyle/>
          <a:p>
            <a:pPr marL="0" indent="0" algn="just">
              <a:lnSpc>
                <a:spcPct val="90000"/>
              </a:lnSpc>
              <a:buNone/>
            </a:pPr>
            <a:r>
              <a:rPr lang="pl-PL" sz="2000" dirty="0"/>
              <a:t>Osoba wydana nie będzie ścigana, skazana ani też pozbawiona wolności w celu wykonania kary lub zastosowania środka zabezpieczającego ani też poddana jakimkolwiek innym ograniczeniom wolności osobistej za jakiekolwiek przestępstwo popełnione przed wydaniem, inne niż to, w związku z którym nastąpiło wydanie, z wyjątkiem następujących wypadków:</a:t>
            </a:r>
          </a:p>
          <a:p>
            <a:pPr marL="457200" lvl="1" indent="0" algn="just">
              <a:lnSpc>
                <a:spcPct val="90000"/>
              </a:lnSpc>
              <a:buNone/>
            </a:pPr>
            <a:r>
              <a:rPr lang="pl-PL" sz="2000" dirty="0"/>
              <a:t>a) jeżeli Strona, która ją wydała, wyrazi na to zgodę. W tym celu sporządza się wniosek, do którego dołącza się dokumenty określone w artykule 12, oraz protokół zawierający oświadczenia osoby wydanej dotyczące danego przestępstwa. Zgoda zostanie wyrażona, jeżeli przestępstwo, w związku z którym wnosi się o nią, stanowi samo podstawę do wydania na mocy niniejszej </a:t>
            </a:r>
            <a:r>
              <a:rPr lang="pl-PL" sz="2000" i="1" dirty="0"/>
              <a:t>konwencji</a:t>
            </a:r>
            <a:r>
              <a:rPr lang="pl-PL" sz="2000" dirty="0"/>
              <a:t>;</a:t>
            </a:r>
          </a:p>
          <a:p>
            <a:pPr marL="457200" lvl="1" indent="0" algn="just">
              <a:lnSpc>
                <a:spcPct val="90000"/>
              </a:lnSpc>
              <a:buNone/>
            </a:pPr>
            <a:r>
              <a:rPr lang="pl-PL" sz="2000" dirty="0"/>
              <a:t>b) jeżeli, mając ku temu możliwość, osoba wydana nie opuściła w ciągu 45 dni od daty jej ostatecznego zwolnienia terytorium Strony, której została wydana, lub po jego opuszczeniu powróciła na nie.</a:t>
            </a:r>
          </a:p>
        </p:txBody>
      </p:sp>
    </p:spTree>
    <p:extLst>
      <p:ext uri="{BB962C8B-B14F-4D97-AF65-F5344CB8AC3E}">
        <p14:creationId xmlns:p14="http://schemas.microsoft.com/office/powerpoint/2010/main" val="5730631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32F73EB-B46F-4F77-B3DC-7C374906F3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ADDB10B3-CF45-4294-8994-0E8AD1FC6E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5145417F-1D1B-48A7-B4DA-BAD73B02C8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6" name="Rectangle 15">
            <a:extLst>
              <a:ext uri="{FF2B5EF4-FFF2-40B4-BE49-F238E27FC236}">
                <a16:creationId xmlns:a16="http://schemas.microsoft.com/office/drawing/2014/main" id="{13CF9D9F-1672-4D0C-934E-CD9EE1BE54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8" name="Group 17">
            <a:extLst>
              <a:ext uri="{FF2B5EF4-FFF2-40B4-BE49-F238E27FC236}">
                <a16:creationId xmlns:a16="http://schemas.microsoft.com/office/drawing/2014/main" id="{1558C702-CA14-4264-B8FC-A5120F75DE0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28372" y="1267730"/>
            <a:ext cx="1567331" cy="645295"/>
            <a:chOff x="5318306" y="1386268"/>
            <a:chExt cx="1567331" cy="645295"/>
          </a:xfrm>
        </p:grpSpPr>
        <p:cxnSp>
          <p:nvCxnSpPr>
            <p:cNvPr id="19" name="Straight Connector 18">
              <a:extLst>
                <a:ext uri="{FF2B5EF4-FFF2-40B4-BE49-F238E27FC236}">
                  <a16:creationId xmlns:a16="http://schemas.microsoft.com/office/drawing/2014/main" id="{6621A72C-7343-4A22-8700-696C5860A21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B44A4DC-7861-4DCC-9931-5A075855D65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16C316F-BFB5-424F-A951-E962A3B745C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3" name="Rectangle 22">
            <a:extLst>
              <a:ext uri="{FF2B5EF4-FFF2-40B4-BE49-F238E27FC236}">
                <a16:creationId xmlns:a16="http://schemas.microsoft.com/office/drawing/2014/main" id="{B66F8A2C-B8CF-4B20-9A73-2ADCF63027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5" name="Rectangle 24">
            <a:extLst>
              <a:ext uri="{FF2B5EF4-FFF2-40B4-BE49-F238E27FC236}">
                <a16:creationId xmlns:a16="http://schemas.microsoft.com/office/drawing/2014/main" id="{180C23B1-7427-4DF4-BFF1-60CD7E93BC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a:extLst>
              <a:ext uri="{FF2B5EF4-FFF2-40B4-BE49-F238E27FC236}">
                <a16:creationId xmlns:a16="http://schemas.microsoft.com/office/drawing/2014/main" id="{B5DD78E9-DE0D-47AF-A0DB-F475221E3D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9" name="Rectangle 28">
            <a:extLst>
              <a:ext uri="{FF2B5EF4-FFF2-40B4-BE49-F238E27FC236}">
                <a16:creationId xmlns:a16="http://schemas.microsoft.com/office/drawing/2014/main" id="{A118D329-2010-4A15-B57C-429FFAE35B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solidFill>
            <a:schemeClr val="bg1"/>
          </a:solidFill>
          <a:ln w="6350" cap="sq" cmpd="sng" algn="ctr">
            <a:solidFill>
              <a:schemeClr val="tx1">
                <a:lumMod val="75000"/>
                <a:lumOff val="25000"/>
              </a:schemeClr>
            </a:solidFill>
            <a:prstDash val="solid"/>
            <a:miter lim="800000"/>
          </a:ln>
          <a:effectLst/>
        </p:spPr>
      </p:sp>
      <p:sp>
        <p:nvSpPr>
          <p:cNvPr id="4" name="Tytuł 3">
            <a:extLst>
              <a:ext uri="{FF2B5EF4-FFF2-40B4-BE49-F238E27FC236}">
                <a16:creationId xmlns:a16="http://schemas.microsoft.com/office/drawing/2014/main" id="{609AD484-DCCF-481F-91EE-2B9C912875B6}"/>
              </a:ext>
            </a:extLst>
          </p:cNvPr>
          <p:cNvSpPr>
            <a:spLocks noGrp="1"/>
          </p:cNvSpPr>
          <p:nvPr>
            <p:ph type="title"/>
          </p:nvPr>
        </p:nvSpPr>
        <p:spPr>
          <a:xfrm>
            <a:off x="1263520" y="1272800"/>
            <a:ext cx="6544620" cy="4312402"/>
          </a:xfrm>
        </p:spPr>
        <p:txBody>
          <a:bodyPr vert="horz" lIns="91440" tIns="45720" rIns="91440" bIns="45720" rtlCol="0" anchor="ctr">
            <a:normAutofit/>
          </a:bodyPr>
          <a:lstStyle/>
          <a:p>
            <a:pPr algn="r"/>
            <a:r>
              <a:rPr lang="pl-PL" sz="6600" dirty="0">
                <a:solidFill>
                  <a:schemeClr val="tx1"/>
                </a:solidFill>
              </a:rPr>
              <a:t>Europejski nakaz aresztowania </a:t>
            </a:r>
            <a:endParaRPr lang="en-US" sz="6600" dirty="0">
              <a:solidFill>
                <a:schemeClr val="tx1"/>
              </a:solidFill>
            </a:endParaRPr>
          </a:p>
        </p:txBody>
      </p:sp>
      <p:sp>
        <p:nvSpPr>
          <p:cNvPr id="5" name="Symbol zastępczy tekstu 4">
            <a:extLst>
              <a:ext uri="{FF2B5EF4-FFF2-40B4-BE49-F238E27FC236}">
                <a16:creationId xmlns:a16="http://schemas.microsoft.com/office/drawing/2014/main" id="{121B1D8D-2A60-437D-83C4-78F294B8F6D8}"/>
              </a:ext>
            </a:extLst>
          </p:cNvPr>
          <p:cNvSpPr>
            <a:spLocks noGrp="1"/>
          </p:cNvSpPr>
          <p:nvPr>
            <p:ph type="body" idx="1"/>
          </p:nvPr>
        </p:nvSpPr>
        <p:spPr>
          <a:xfrm>
            <a:off x="8473440" y="1272800"/>
            <a:ext cx="2481307" cy="4312402"/>
          </a:xfrm>
        </p:spPr>
        <p:txBody>
          <a:bodyPr vert="horz" lIns="91440" tIns="45720" rIns="91440" bIns="45720" rtlCol="0" anchor="ctr">
            <a:normAutofit/>
          </a:bodyPr>
          <a:lstStyle/>
          <a:p>
            <a:pPr algn="l">
              <a:spcBef>
                <a:spcPts val="0"/>
              </a:spcBef>
            </a:pPr>
            <a:endParaRPr lang="en-US" sz="2000" spc="80" dirty="0"/>
          </a:p>
        </p:txBody>
      </p:sp>
      <p:cxnSp>
        <p:nvCxnSpPr>
          <p:cNvPr id="31" name="Straight Connector 30">
            <a:extLst>
              <a:ext uri="{FF2B5EF4-FFF2-40B4-BE49-F238E27FC236}">
                <a16:creationId xmlns:a16="http://schemas.microsoft.com/office/drawing/2014/main" id="{994262BC-EE98-4BD6-82DB-4955E8DCC2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2" y="2057401"/>
            <a:ext cx="0" cy="274320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8604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287D14-C749-4180-B937-08070BA3B305}"/>
              </a:ext>
            </a:extLst>
          </p:cNvPr>
          <p:cNvSpPr>
            <a:spLocks noGrp="1"/>
          </p:cNvSpPr>
          <p:nvPr>
            <p:ph type="title"/>
          </p:nvPr>
        </p:nvSpPr>
        <p:spPr>
          <a:xfrm>
            <a:off x="1066800" y="642594"/>
            <a:ext cx="10058400" cy="1371600"/>
          </a:xfrm>
        </p:spPr>
        <p:txBody>
          <a:bodyPr/>
          <a:lstStyle/>
          <a:p>
            <a:r>
              <a:rPr lang="pl-PL"/>
              <a:t>Europejski nakaz aresztowania </a:t>
            </a:r>
            <a:endParaRPr lang="en-GB" dirty="0"/>
          </a:p>
        </p:txBody>
      </p:sp>
      <p:sp>
        <p:nvSpPr>
          <p:cNvPr id="3" name="Symbol zastępczy zawartości 2">
            <a:extLst>
              <a:ext uri="{FF2B5EF4-FFF2-40B4-BE49-F238E27FC236}">
                <a16:creationId xmlns:a16="http://schemas.microsoft.com/office/drawing/2014/main" id="{6557A515-9E2A-4979-96E1-F7960F1E91BD}"/>
              </a:ext>
            </a:extLst>
          </p:cNvPr>
          <p:cNvSpPr>
            <a:spLocks noGrp="1"/>
          </p:cNvSpPr>
          <p:nvPr>
            <p:ph idx="1"/>
          </p:nvPr>
        </p:nvSpPr>
        <p:spPr>
          <a:xfrm>
            <a:off x="1066800" y="2103120"/>
            <a:ext cx="10058400" cy="3931920"/>
          </a:xfrm>
        </p:spPr>
        <p:txBody>
          <a:bodyPr/>
          <a:lstStyle/>
          <a:p>
            <a:pPr algn="just"/>
            <a:r>
              <a:rPr lang="pl-PL" dirty="0"/>
              <a:t>szczególna uproszczona procedura ekstradycyjna między państwami UE </a:t>
            </a:r>
          </a:p>
          <a:p>
            <a:pPr marL="0" indent="0" algn="ctr">
              <a:buNone/>
            </a:pPr>
            <a:r>
              <a:rPr lang="pl-PL" sz="2400" b="1" dirty="0">
                <a:solidFill>
                  <a:srgbClr val="FF0000"/>
                </a:solidFill>
              </a:rPr>
              <a:t>Decyzja sądowa wydawana przez państwo członkowskie UE w celu aresztowania i przekazania przez inne państwo członkowskie osoby, której dotyczy wniosek, w celu przeprowadzenia postępowania karnego lub wykonania kary albo środka zabezpieczającego </a:t>
            </a:r>
          </a:p>
          <a:p>
            <a:pPr algn="just"/>
            <a:r>
              <a:rPr lang="pl-PL" dirty="0"/>
              <a:t>podstawa prawna – decyzja ramowa z 13.06.2002 r. 2002/584/</a:t>
            </a:r>
            <a:r>
              <a:rPr lang="pl-PL" dirty="0" err="1"/>
              <a:t>WSiSW</a:t>
            </a:r>
            <a:r>
              <a:rPr lang="pl-PL" dirty="0"/>
              <a:t> o europejskim nakazie aresztowania i procedurach przekazania osób ściganych tym nakazem między państwami członkowskimi</a:t>
            </a:r>
            <a:endParaRPr lang="en-GB" dirty="0"/>
          </a:p>
        </p:txBody>
      </p:sp>
    </p:spTree>
    <p:extLst>
      <p:ext uri="{BB962C8B-B14F-4D97-AF65-F5344CB8AC3E}">
        <p14:creationId xmlns:p14="http://schemas.microsoft.com/office/powerpoint/2010/main" val="29216874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F65EEA05-AD42-442F-B6C6-CB9FC2894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solidFill>
            <a:schemeClr val="bg1"/>
          </a:solidFill>
          <a:ln w="6350" cap="sq" cmpd="sng" algn="ctr">
            <a:solidFill>
              <a:schemeClr val="tx1">
                <a:lumMod val="75000"/>
                <a:lumOff val="25000"/>
              </a:schemeClr>
            </a:solidFill>
            <a:prstDash val="solid"/>
            <a:miter lim="800000"/>
          </a:ln>
          <a:effectLst/>
        </p:spPr>
      </p:sp>
      <p:sp>
        <p:nvSpPr>
          <p:cNvPr id="2" name="Tytuł 1">
            <a:extLst>
              <a:ext uri="{FF2B5EF4-FFF2-40B4-BE49-F238E27FC236}">
                <a16:creationId xmlns:a16="http://schemas.microsoft.com/office/drawing/2014/main" id="{34FA87EB-44E2-4043-8861-A2450E21504A}"/>
              </a:ext>
            </a:extLst>
          </p:cNvPr>
          <p:cNvSpPr>
            <a:spLocks noGrp="1"/>
          </p:cNvSpPr>
          <p:nvPr>
            <p:ph type="title"/>
          </p:nvPr>
        </p:nvSpPr>
        <p:spPr>
          <a:xfrm>
            <a:off x="7532835" y="1420706"/>
            <a:ext cx="3466540" cy="4016587"/>
          </a:xfrm>
        </p:spPr>
        <p:txBody>
          <a:bodyPr>
            <a:normAutofit/>
          </a:bodyPr>
          <a:lstStyle/>
          <a:p>
            <a:r>
              <a:rPr lang="pl-PL" sz="3600" dirty="0"/>
              <a:t>Zasady współpracy między państwami UE </a:t>
            </a:r>
            <a:endParaRPr lang="en-GB" sz="3600" dirty="0"/>
          </a:p>
        </p:txBody>
      </p:sp>
      <p:sp>
        <p:nvSpPr>
          <p:cNvPr id="3" name="Symbol zastępczy zawartości 2">
            <a:extLst>
              <a:ext uri="{FF2B5EF4-FFF2-40B4-BE49-F238E27FC236}">
                <a16:creationId xmlns:a16="http://schemas.microsoft.com/office/drawing/2014/main" id="{0C84B8D9-4D9A-4603-968F-2E3FB098697E}"/>
              </a:ext>
            </a:extLst>
          </p:cNvPr>
          <p:cNvSpPr>
            <a:spLocks noGrp="1"/>
          </p:cNvSpPr>
          <p:nvPr>
            <p:ph idx="1"/>
          </p:nvPr>
        </p:nvSpPr>
        <p:spPr>
          <a:xfrm>
            <a:off x="797050" y="777240"/>
            <a:ext cx="6408677" cy="5303520"/>
          </a:xfrm>
        </p:spPr>
        <p:txBody>
          <a:bodyPr anchor="ctr">
            <a:normAutofit/>
          </a:bodyPr>
          <a:lstStyle/>
          <a:p>
            <a:pPr marL="457200" indent="-457200" algn="just">
              <a:lnSpc>
                <a:spcPct val="90000"/>
              </a:lnSpc>
              <a:buFont typeface="+mj-lt"/>
              <a:buAutoNum type="arabicPeriod"/>
            </a:pPr>
            <a:r>
              <a:rPr lang="pl-PL" b="1" dirty="0">
                <a:solidFill>
                  <a:schemeClr val="tx1">
                    <a:lumMod val="75000"/>
                    <a:lumOff val="25000"/>
                  </a:schemeClr>
                </a:solidFill>
              </a:rPr>
              <a:t>bezpośrednia współpraca sądów lub organów wymiaru sprawiedliwości</a:t>
            </a:r>
            <a:r>
              <a:rPr lang="pl-PL" dirty="0">
                <a:solidFill>
                  <a:schemeClr val="tx1">
                    <a:lumMod val="75000"/>
                    <a:lumOff val="25000"/>
                  </a:schemeClr>
                </a:solidFill>
              </a:rPr>
              <a:t> państw UE – na współpracę nie mają wpływu czynniki polityczne </a:t>
            </a:r>
          </a:p>
          <a:p>
            <a:pPr marL="457200" indent="-457200" algn="just">
              <a:lnSpc>
                <a:spcPct val="90000"/>
              </a:lnSpc>
              <a:buFont typeface="+mj-lt"/>
              <a:buAutoNum type="arabicPeriod"/>
            </a:pPr>
            <a:r>
              <a:rPr lang="pl-PL" dirty="0">
                <a:solidFill>
                  <a:schemeClr val="tx1">
                    <a:lumMod val="75000"/>
                    <a:lumOff val="25000"/>
                  </a:schemeClr>
                </a:solidFill>
              </a:rPr>
              <a:t>niewykonywanie obowiązków przez jedno z państw, nie uchyla obowiązków innego </a:t>
            </a:r>
            <a:r>
              <a:rPr lang="pl-PL" dirty="0">
                <a:solidFill>
                  <a:schemeClr val="tx1">
                    <a:lumMod val="75000"/>
                    <a:lumOff val="25000"/>
                  </a:schemeClr>
                </a:solidFill>
                <a:sym typeface="Wingdings" panose="05000000000000000000" pitchFamily="2" charset="2"/>
              </a:rPr>
              <a:t> </a:t>
            </a:r>
            <a:r>
              <a:rPr lang="pl-PL" b="1" dirty="0">
                <a:solidFill>
                  <a:schemeClr val="tx1">
                    <a:lumMod val="75000"/>
                    <a:lumOff val="25000"/>
                  </a:schemeClr>
                </a:solidFill>
                <a:sym typeface="Wingdings" panose="05000000000000000000" pitchFamily="2" charset="2"/>
              </a:rPr>
              <a:t>nie obowiązuje zasada wzajemności </a:t>
            </a:r>
          </a:p>
          <a:p>
            <a:pPr marL="457200" indent="-457200" algn="just">
              <a:lnSpc>
                <a:spcPct val="90000"/>
              </a:lnSpc>
              <a:buFont typeface="+mj-lt"/>
              <a:buAutoNum type="arabicPeriod"/>
            </a:pPr>
            <a:r>
              <a:rPr lang="pl-PL" b="1" dirty="0">
                <a:solidFill>
                  <a:schemeClr val="tx1">
                    <a:lumMod val="75000"/>
                    <a:lumOff val="25000"/>
                  </a:schemeClr>
                </a:solidFill>
                <a:sym typeface="Wingdings" panose="05000000000000000000" pitchFamily="2" charset="2"/>
              </a:rPr>
              <a:t>ograniczona zasada podwójnej karalności </a:t>
            </a:r>
          </a:p>
          <a:p>
            <a:pPr marL="457200" indent="-457200" algn="just">
              <a:lnSpc>
                <a:spcPct val="90000"/>
              </a:lnSpc>
              <a:buFont typeface="+mj-lt"/>
              <a:buAutoNum type="arabicPeriod"/>
            </a:pPr>
            <a:r>
              <a:rPr lang="pl-PL" b="1" dirty="0">
                <a:solidFill>
                  <a:schemeClr val="tx1">
                    <a:lumMod val="75000"/>
                    <a:lumOff val="25000"/>
                  </a:schemeClr>
                </a:solidFill>
                <a:sym typeface="Wingdings" panose="05000000000000000000" pitchFamily="2" charset="2"/>
              </a:rPr>
              <a:t>ograniczona zasada specjalności </a:t>
            </a:r>
          </a:p>
          <a:p>
            <a:pPr marL="457200" indent="-457200" algn="just">
              <a:lnSpc>
                <a:spcPct val="90000"/>
              </a:lnSpc>
              <a:buFont typeface="+mj-lt"/>
              <a:buAutoNum type="arabicPeriod"/>
            </a:pPr>
            <a:r>
              <a:rPr lang="pl-PL" dirty="0">
                <a:solidFill>
                  <a:schemeClr val="tx1">
                    <a:lumMod val="75000"/>
                    <a:lumOff val="25000"/>
                  </a:schemeClr>
                </a:solidFill>
                <a:sym typeface="Wingdings" panose="05000000000000000000" pitchFamily="2" charset="2"/>
              </a:rPr>
              <a:t>problem na gruncie ENA – czy można odmówić przekazania osoby, jeżeli w wyniku przekazania mogłoby dojść do naruszenia praw człowieka? </a:t>
            </a:r>
          </a:p>
          <a:p>
            <a:pPr marL="0" indent="0" algn="just">
              <a:lnSpc>
                <a:spcPct val="90000"/>
              </a:lnSpc>
              <a:buNone/>
            </a:pPr>
            <a:endParaRPr lang="pl-PL" dirty="0">
              <a:solidFill>
                <a:schemeClr val="tx1">
                  <a:lumMod val="75000"/>
                  <a:lumOff val="25000"/>
                </a:schemeClr>
              </a:solidFill>
              <a:sym typeface="Wingdings" panose="05000000000000000000" pitchFamily="2" charset="2"/>
            </a:endParaRPr>
          </a:p>
          <a:p>
            <a:pPr marL="0" indent="0" algn="just">
              <a:lnSpc>
                <a:spcPct val="90000"/>
              </a:lnSpc>
              <a:buNone/>
            </a:pPr>
            <a:r>
              <a:rPr lang="pl-PL" b="1" u="sng" dirty="0">
                <a:solidFill>
                  <a:srgbClr val="FF0000"/>
                </a:solidFill>
                <a:sym typeface="Wingdings" panose="05000000000000000000" pitchFamily="2" charset="2"/>
              </a:rPr>
              <a:t>FUNDAMENT WSPÓŁPRACY W UE – zasada wzajemnego uznawania orzeczeń </a:t>
            </a:r>
            <a:endParaRPr lang="en-GB" b="1" u="sng" dirty="0">
              <a:solidFill>
                <a:srgbClr val="FF0000"/>
              </a:solidFill>
            </a:endParaRPr>
          </a:p>
        </p:txBody>
      </p:sp>
      <p:cxnSp>
        <p:nvCxnSpPr>
          <p:cNvPr id="16" name="Straight Connector 15">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05731"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0146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4737801-B9D6-4A08-BD77-23010A8022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5FABD39-C757-461E-A681-DC2736484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3190" y="572613"/>
            <a:ext cx="11281609" cy="2396079"/>
          </a:xfrm>
          <a:prstGeom prst="rect">
            <a:avLst/>
          </a:prstGeom>
          <a:solidFill>
            <a:schemeClr val="accent1"/>
          </a:solidFill>
          <a:ln w="6350" cap="flat" cmpd="sng" algn="ctr">
            <a:noFill/>
            <a:prstDash val="solid"/>
          </a:ln>
          <a:effectLst>
            <a:outerShdw blurRad="50800" algn="ctr" rotWithShape="0">
              <a:prstClr val="black">
                <a:alpha val="66000"/>
              </a:prstClr>
            </a:outerShdw>
            <a:softEdge rad="0"/>
          </a:effectLst>
        </p:spPr>
      </p:sp>
      <p:sp>
        <p:nvSpPr>
          <p:cNvPr id="12" name="Rectangle 11">
            <a:extLst>
              <a:ext uri="{FF2B5EF4-FFF2-40B4-BE49-F238E27FC236}">
                <a16:creationId xmlns:a16="http://schemas.microsoft.com/office/drawing/2014/main" id="{2DF424F5-8D5C-46C0-A1B0-AF34E0350C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6738" y="737380"/>
            <a:ext cx="10954512" cy="2066544"/>
          </a:xfrm>
          <a:prstGeom prst="rect">
            <a:avLst/>
          </a:prstGeom>
          <a:noFill/>
          <a:ln w="6350" cap="sq" cmpd="sng" algn="ctr">
            <a:solidFill>
              <a:srgbClr val="FFFFFF"/>
            </a:solidFill>
            <a:prstDash val="solid"/>
            <a:miter lim="800000"/>
          </a:ln>
          <a:effectLst/>
        </p:spPr>
      </p:sp>
      <p:sp>
        <p:nvSpPr>
          <p:cNvPr id="2" name="Tytuł 1">
            <a:extLst>
              <a:ext uri="{FF2B5EF4-FFF2-40B4-BE49-F238E27FC236}">
                <a16:creationId xmlns:a16="http://schemas.microsoft.com/office/drawing/2014/main" id="{EBA3C230-13B0-4447-B31A-0C634C47D162}"/>
              </a:ext>
            </a:extLst>
          </p:cNvPr>
          <p:cNvSpPr>
            <a:spLocks noGrp="1"/>
          </p:cNvSpPr>
          <p:nvPr>
            <p:ph type="title"/>
          </p:nvPr>
        </p:nvSpPr>
        <p:spPr>
          <a:xfrm>
            <a:off x="1066800" y="1089090"/>
            <a:ext cx="10058400" cy="1371600"/>
          </a:xfrm>
        </p:spPr>
        <p:txBody>
          <a:bodyPr>
            <a:normAutofit/>
          </a:bodyPr>
          <a:lstStyle/>
          <a:p>
            <a:pPr algn="ctr"/>
            <a:r>
              <a:rPr lang="pl-PL" sz="4400" dirty="0">
                <a:solidFill>
                  <a:srgbClr val="FFFFFF"/>
                </a:solidFill>
              </a:rPr>
              <a:t>Zasada wzajemnego uznawania orzeczeń</a:t>
            </a:r>
          </a:p>
        </p:txBody>
      </p:sp>
      <p:sp>
        <p:nvSpPr>
          <p:cNvPr id="3" name="Symbol zastępczy zawartości 2">
            <a:extLst>
              <a:ext uri="{FF2B5EF4-FFF2-40B4-BE49-F238E27FC236}">
                <a16:creationId xmlns:a16="http://schemas.microsoft.com/office/drawing/2014/main" id="{A26AF8C2-46B1-45C4-AF77-9A70DC861676}"/>
              </a:ext>
            </a:extLst>
          </p:cNvPr>
          <p:cNvSpPr>
            <a:spLocks noGrp="1"/>
          </p:cNvSpPr>
          <p:nvPr>
            <p:ph idx="1"/>
          </p:nvPr>
        </p:nvSpPr>
        <p:spPr>
          <a:xfrm>
            <a:off x="1066800" y="3263619"/>
            <a:ext cx="10058400" cy="3322711"/>
          </a:xfrm>
        </p:spPr>
        <p:txBody>
          <a:bodyPr anchor="t">
            <a:normAutofit fontScale="92500" lnSpcReduction="10000"/>
          </a:bodyPr>
          <a:lstStyle/>
          <a:p>
            <a:pPr algn="just"/>
            <a:r>
              <a:rPr lang="pl-PL" sz="2000" dirty="0"/>
              <a:t>Po raz pierwszy w odniesieniu do spraw karnych zaczęto mówić podczas konferencji w </a:t>
            </a:r>
            <a:r>
              <a:rPr lang="pl-PL" sz="2000" dirty="0" err="1"/>
              <a:t>Tampere</a:t>
            </a:r>
            <a:r>
              <a:rPr lang="pl-PL" sz="2000" dirty="0"/>
              <a:t> w 1999 roku – zasada wzajemnego uznawania orzeczeń jest fundamentem stworzenia wspólnego obszaru sądowego w UE. </a:t>
            </a:r>
          </a:p>
          <a:p>
            <a:pPr algn="just"/>
            <a:r>
              <a:rPr lang="pl-PL" sz="2000" dirty="0"/>
              <a:t>Istota wzajemnego uznawania orzeczeń – decyzja procesowa wydana w jednym państwie UE jest automatycznie wykonalna i skuteczna w innym państwie UE. </a:t>
            </a:r>
          </a:p>
          <a:p>
            <a:pPr algn="just"/>
            <a:r>
              <a:rPr lang="pl-PL" sz="2000" dirty="0"/>
              <a:t>Warunkiem poprawnego funkcjonowania zasady wzajemnego uznawania orzeczeń jest wzajemne zaufanie między państwami UE odnośnie do poziomu ochrony praw podstawowych i funkcjonowania wymiaru sprawiedliwości. </a:t>
            </a:r>
          </a:p>
          <a:p>
            <a:pPr algn="just"/>
            <a:r>
              <a:rPr lang="pl-PL" sz="2000" dirty="0">
                <a:hlinkClick r:id="rId2"/>
              </a:rPr>
              <a:t>https://eur-lex.europa.eu/LexUriServ/LexUriServ.do?uri=CELEX:52005DC0195:PL:HTML</a:t>
            </a:r>
            <a:r>
              <a:rPr lang="pl-PL" sz="2000" dirty="0"/>
              <a:t> </a:t>
            </a:r>
            <a:r>
              <a:rPr lang="pl-PL" sz="2000" dirty="0">
                <a:sym typeface="Wingdings" panose="05000000000000000000" pitchFamily="2" charset="2"/>
              </a:rPr>
              <a:t> prace nad wzmocnieniem wzajemnego uznawania </a:t>
            </a:r>
            <a:endParaRPr lang="pl-PL" sz="2000" dirty="0"/>
          </a:p>
        </p:txBody>
      </p:sp>
    </p:spTree>
    <p:extLst>
      <p:ext uri="{BB962C8B-B14F-4D97-AF65-F5344CB8AC3E}">
        <p14:creationId xmlns:p14="http://schemas.microsoft.com/office/powerpoint/2010/main" val="38298034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54737801-B9D6-4A08-BD77-23010A8022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9">
            <a:extLst>
              <a:ext uri="{FF2B5EF4-FFF2-40B4-BE49-F238E27FC236}">
                <a16:creationId xmlns:a16="http://schemas.microsoft.com/office/drawing/2014/main" id="{25FABD39-C757-461E-A681-DC2736484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3190" y="572613"/>
            <a:ext cx="11281609" cy="2396079"/>
          </a:xfrm>
          <a:prstGeom prst="rect">
            <a:avLst/>
          </a:prstGeom>
          <a:solidFill>
            <a:schemeClr val="accent1"/>
          </a:solidFill>
          <a:ln w="6350" cap="flat" cmpd="sng" algn="ctr">
            <a:noFill/>
            <a:prstDash val="solid"/>
          </a:ln>
          <a:effectLst>
            <a:outerShdw blurRad="50800" algn="ctr" rotWithShape="0">
              <a:prstClr val="black">
                <a:alpha val="66000"/>
              </a:prstClr>
            </a:outerShdw>
            <a:softEdge rad="0"/>
          </a:effectLst>
        </p:spPr>
      </p:sp>
      <p:sp>
        <p:nvSpPr>
          <p:cNvPr id="20" name="Rectangle 11">
            <a:extLst>
              <a:ext uri="{FF2B5EF4-FFF2-40B4-BE49-F238E27FC236}">
                <a16:creationId xmlns:a16="http://schemas.microsoft.com/office/drawing/2014/main" id="{2DF424F5-8D5C-46C0-A1B0-AF34E0350C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6738" y="737380"/>
            <a:ext cx="10954512" cy="2066544"/>
          </a:xfrm>
          <a:prstGeom prst="rect">
            <a:avLst/>
          </a:prstGeom>
          <a:noFill/>
          <a:ln w="6350" cap="sq" cmpd="sng" algn="ctr">
            <a:solidFill>
              <a:srgbClr val="FFFFFF"/>
            </a:solidFill>
            <a:prstDash val="solid"/>
            <a:miter lim="800000"/>
          </a:ln>
          <a:effectLst/>
        </p:spPr>
      </p:sp>
      <p:sp>
        <p:nvSpPr>
          <p:cNvPr id="2" name="Tytuł 1">
            <a:extLst>
              <a:ext uri="{FF2B5EF4-FFF2-40B4-BE49-F238E27FC236}">
                <a16:creationId xmlns:a16="http://schemas.microsoft.com/office/drawing/2014/main" id="{07012AC4-3ACC-448B-A895-C361C38C2F9A}"/>
              </a:ext>
            </a:extLst>
          </p:cNvPr>
          <p:cNvSpPr>
            <a:spLocks noGrp="1"/>
          </p:cNvSpPr>
          <p:nvPr>
            <p:ph type="title"/>
          </p:nvPr>
        </p:nvSpPr>
        <p:spPr>
          <a:xfrm>
            <a:off x="1066800" y="1089090"/>
            <a:ext cx="10058400" cy="1371600"/>
          </a:xfrm>
        </p:spPr>
        <p:txBody>
          <a:bodyPr>
            <a:normAutofit/>
          </a:bodyPr>
          <a:lstStyle/>
          <a:p>
            <a:pPr algn="ctr"/>
            <a:r>
              <a:rPr lang="pl-PL" sz="3700" dirty="0">
                <a:solidFill>
                  <a:srgbClr val="FFFFFF"/>
                </a:solidFill>
              </a:rPr>
              <a:t>ENA – zasada podwójnej karalności – art. 2 ust. 2 decyzji ramowej (zob. art. 607w) </a:t>
            </a:r>
            <a:endParaRPr lang="en-GB" sz="3700" dirty="0">
              <a:solidFill>
                <a:srgbClr val="FFFFFF"/>
              </a:solidFill>
            </a:endParaRPr>
          </a:p>
        </p:txBody>
      </p:sp>
      <p:sp>
        <p:nvSpPr>
          <p:cNvPr id="3" name="Symbol zastępczy zawartości 2">
            <a:extLst>
              <a:ext uri="{FF2B5EF4-FFF2-40B4-BE49-F238E27FC236}">
                <a16:creationId xmlns:a16="http://schemas.microsoft.com/office/drawing/2014/main" id="{A3BBFD32-81DD-46ED-A260-9678972174D0}"/>
              </a:ext>
            </a:extLst>
          </p:cNvPr>
          <p:cNvSpPr>
            <a:spLocks noGrp="1"/>
          </p:cNvSpPr>
          <p:nvPr>
            <p:ph idx="1"/>
          </p:nvPr>
        </p:nvSpPr>
        <p:spPr>
          <a:xfrm>
            <a:off x="0" y="3133459"/>
            <a:ext cx="12192000" cy="3724541"/>
          </a:xfrm>
        </p:spPr>
        <p:txBody>
          <a:bodyPr numCol="1" anchor="t">
            <a:normAutofit/>
          </a:bodyPr>
          <a:lstStyle/>
          <a:p>
            <a:pPr marL="0" indent="0" algn="ctr">
              <a:lnSpc>
                <a:spcPct val="90000"/>
              </a:lnSpc>
              <a:buNone/>
            </a:pPr>
            <a:r>
              <a:rPr lang="pl-PL" sz="2000" dirty="0"/>
              <a:t>Następujące przestępstwa, jeśli w wydającym nakaz Państwie Członkowskim zagrożone są karą pozbawienia wolności lub środkiem zabezpieczającym o wymiarze co najmniej trzech lat i jako określone prawem wydającego nakaz Państwa Członkowskiego, stanowią na warunkach niniejszej </a:t>
            </a:r>
            <a:r>
              <a:rPr lang="pl-PL" sz="2000" i="1" dirty="0"/>
              <a:t>decyzji ramowej</a:t>
            </a:r>
            <a:r>
              <a:rPr lang="pl-PL" sz="2000" dirty="0"/>
              <a:t> podstawę</a:t>
            </a:r>
            <a:r>
              <a:rPr lang="pl-PL" sz="2000" b="1" u="sng" dirty="0"/>
              <a:t>, bez weryfikacji pod kątem podwójnej odpowiedzialności karnej za popełniony czyn, do przekazania na mocy </a:t>
            </a:r>
            <a:r>
              <a:rPr lang="pl-PL" sz="2000" b="1" i="1" u="sng" dirty="0"/>
              <a:t>europejskiego nakazu aresztowania</a:t>
            </a:r>
            <a:r>
              <a:rPr lang="pl-PL" sz="2000" b="1" u="sng" dirty="0"/>
              <a:t>:</a:t>
            </a:r>
          </a:p>
          <a:p>
            <a:pPr marL="274320" lvl="1" indent="0" algn="just">
              <a:lnSpc>
                <a:spcPct val="90000"/>
              </a:lnSpc>
              <a:buNone/>
            </a:pPr>
            <a:endParaRPr lang="pl-PL" sz="1400" dirty="0"/>
          </a:p>
          <a:p>
            <a:pPr marL="274320" lvl="1" indent="0" algn="just">
              <a:lnSpc>
                <a:spcPct val="90000"/>
              </a:lnSpc>
              <a:buNone/>
            </a:pPr>
            <a:endParaRPr lang="pl-PL" sz="1400" dirty="0"/>
          </a:p>
          <a:p>
            <a:pPr marL="274320" lvl="1" indent="0">
              <a:lnSpc>
                <a:spcPct val="90000"/>
              </a:lnSpc>
              <a:buNone/>
            </a:pPr>
            <a:endParaRPr lang="en-GB" sz="1100" dirty="0"/>
          </a:p>
        </p:txBody>
      </p:sp>
      <p:graphicFrame>
        <p:nvGraphicFramePr>
          <p:cNvPr id="4" name="Tabela 3">
            <a:extLst>
              <a:ext uri="{FF2B5EF4-FFF2-40B4-BE49-F238E27FC236}">
                <a16:creationId xmlns:a16="http://schemas.microsoft.com/office/drawing/2014/main" id="{4BA73AE9-9CB3-4FCB-900F-C292194315A6}"/>
              </a:ext>
            </a:extLst>
          </p:cNvPr>
          <p:cNvGraphicFramePr>
            <a:graphicFrameLocks noGrp="1"/>
          </p:cNvGraphicFramePr>
          <p:nvPr>
            <p:extLst>
              <p:ext uri="{D42A27DB-BD31-4B8C-83A1-F6EECF244321}">
                <p14:modId xmlns:p14="http://schemas.microsoft.com/office/powerpoint/2010/main" val="4271388352"/>
              </p:ext>
            </p:extLst>
          </p:nvPr>
        </p:nvGraphicFramePr>
        <p:xfrm>
          <a:off x="1066800" y="4721231"/>
          <a:ext cx="10058400" cy="1874520"/>
        </p:xfrm>
        <a:graphic>
          <a:graphicData uri="http://schemas.openxmlformats.org/drawingml/2006/table">
            <a:tbl>
              <a:tblPr firstRow="1" bandRow="1">
                <a:tableStyleId>{5C22544A-7EE6-4342-B048-85BDC9FD1C3A}</a:tableStyleId>
              </a:tblPr>
              <a:tblGrid>
                <a:gridCol w="5029200">
                  <a:extLst>
                    <a:ext uri="{9D8B030D-6E8A-4147-A177-3AD203B41FA5}">
                      <a16:colId xmlns:a16="http://schemas.microsoft.com/office/drawing/2014/main" val="896997181"/>
                    </a:ext>
                  </a:extLst>
                </a:gridCol>
                <a:gridCol w="5029200">
                  <a:extLst>
                    <a:ext uri="{9D8B030D-6E8A-4147-A177-3AD203B41FA5}">
                      <a16:colId xmlns:a16="http://schemas.microsoft.com/office/drawing/2014/main" val="1237747064"/>
                    </a:ext>
                  </a:extLst>
                </a:gridCol>
              </a:tblGrid>
              <a:tr h="1829030">
                <a:tc>
                  <a:txBody>
                    <a:bodyPr/>
                    <a:lstStyle/>
                    <a:p>
                      <a:pPr marL="274320" lvl="1" indent="0" algn="just">
                        <a:lnSpc>
                          <a:spcPct val="90000"/>
                        </a:lnSpc>
                        <a:buNone/>
                      </a:pPr>
                      <a:r>
                        <a:rPr lang="pl-PL" sz="1800" b="0" dirty="0">
                          <a:solidFill>
                            <a:schemeClr val="tx1"/>
                          </a:solidFill>
                        </a:rPr>
                        <a:t>- udział w organizacjach przestępczych,</a:t>
                      </a:r>
                    </a:p>
                    <a:p>
                      <a:pPr marL="274320" lvl="1" indent="0">
                        <a:lnSpc>
                          <a:spcPct val="90000"/>
                        </a:lnSpc>
                        <a:buNone/>
                      </a:pPr>
                      <a:r>
                        <a:rPr lang="pl-PL" sz="1800" b="0" dirty="0">
                          <a:solidFill>
                            <a:schemeClr val="tx1"/>
                          </a:solidFill>
                        </a:rPr>
                        <a:t>– terroryzm,</a:t>
                      </a:r>
                    </a:p>
                    <a:p>
                      <a:pPr marL="274320" lvl="1" indent="0">
                        <a:lnSpc>
                          <a:spcPct val="90000"/>
                        </a:lnSpc>
                        <a:buNone/>
                      </a:pPr>
                      <a:r>
                        <a:rPr lang="pl-PL" sz="1800" b="0" dirty="0">
                          <a:solidFill>
                            <a:schemeClr val="tx1"/>
                          </a:solidFill>
                        </a:rPr>
                        <a:t>– handel ludźmi,</a:t>
                      </a:r>
                    </a:p>
                    <a:p>
                      <a:pPr marL="274320" lvl="1" indent="0">
                        <a:lnSpc>
                          <a:spcPct val="90000"/>
                        </a:lnSpc>
                        <a:buNone/>
                      </a:pPr>
                      <a:r>
                        <a:rPr lang="pl-PL" sz="1800" b="0" dirty="0">
                          <a:solidFill>
                            <a:schemeClr val="tx1"/>
                          </a:solidFill>
                        </a:rPr>
                        <a:t>– nielegalny handel środkami odurzającymi i substancjami psychotropowymi,</a:t>
                      </a:r>
                      <a:endParaRPr lang="pl-PL" sz="2400" b="0"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274320" lvl="1" indent="0">
                        <a:lnSpc>
                          <a:spcPct val="90000"/>
                        </a:lnSpc>
                        <a:buNone/>
                      </a:pPr>
                      <a:r>
                        <a:rPr lang="pl-PL" sz="1800" b="0" dirty="0">
                          <a:solidFill>
                            <a:schemeClr val="tx1"/>
                          </a:solidFill>
                        </a:rPr>
                        <a:t>- nielegalny handel bronią, amunicją i materiałami wybuchowymi,</a:t>
                      </a:r>
                    </a:p>
                    <a:p>
                      <a:pPr marL="274320" lvl="1" indent="0">
                        <a:lnSpc>
                          <a:spcPct val="90000"/>
                        </a:lnSpc>
                        <a:buNone/>
                      </a:pPr>
                      <a:r>
                        <a:rPr lang="pl-PL" sz="1800" b="0" dirty="0">
                          <a:solidFill>
                            <a:schemeClr val="tx1"/>
                          </a:solidFill>
                        </a:rPr>
                        <a:t>– korupcja,</a:t>
                      </a:r>
                    </a:p>
                    <a:p>
                      <a:pPr marL="274320" marR="0" lvl="1" indent="0" algn="l" defTabSz="914400" rtl="0" eaLnBrk="1" fontAlgn="auto" latinLnBrk="0" hangingPunct="1">
                        <a:lnSpc>
                          <a:spcPct val="90000"/>
                        </a:lnSpc>
                        <a:spcBef>
                          <a:spcPts val="0"/>
                        </a:spcBef>
                        <a:spcAft>
                          <a:spcPts val="0"/>
                        </a:spcAft>
                        <a:buClrTx/>
                        <a:buSzTx/>
                        <a:buFontTx/>
                        <a:buNone/>
                        <a:tabLst/>
                        <a:defRPr/>
                      </a:pPr>
                      <a:r>
                        <a:rPr lang="pl-PL" sz="1800" b="0" dirty="0">
                          <a:solidFill>
                            <a:schemeClr val="tx1"/>
                          </a:solidFill>
                        </a:rPr>
                        <a:t>– seksualne wykorzystywanie dzieci i pornografia dziecięca,</a:t>
                      </a:r>
                    </a:p>
                    <a:p>
                      <a:pPr marL="274320" lvl="1" indent="0">
                        <a:buNone/>
                      </a:pPr>
                      <a:r>
                        <a:rPr lang="pl-PL" sz="1800" b="0" dirty="0">
                          <a:solidFill>
                            <a:schemeClr val="tx1"/>
                          </a:solidFill>
                        </a:rPr>
                        <a:t>– handel kradzionymi pojazdami,</a:t>
                      </a:r>
                    </a:p>
                    <a:p>
                      <a:pPr marL="274320" lvl="1" indent="0">
                        <a:buNone/>
                      </a:pPr>
                      <a:r>
                        <a:rPr lang="pl-PL" sz="1800" b="0" dirty="0">
                          <a:solidFill>
                            <a:schemeClr val="tx1"/>
                          </a:solidFill>
                        </a:rPr>
                        <a:t>– gwałt (cd. na następnym slajdzie)</a:t>
                      </a:r>
                      <a:endParaRPr lang="pl-PL" sz="2400" b="0"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25165700"/>
                  </a:ext>
                </a:extLst>
              </a:tr>
            </a:tbl>
          </a:graphicData>
        </a:graphic>
      </p:graphicFrame>
    </p:spTree>
    <p:extLst>
      <p:ext uri="{BB962C8B-B14F-4D97-AF65-F5344CB8AC3E}">
        <p14:creationId xmlns:p14="http://schemas.microsoft.com/office/powerpoint/2010/main" val="11585441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0" name="Rectangle 9">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3" name="Symbol zastępczy zawartości 2">
            <a:extLst>
              <a:ext uri="{FF2B5EF4-FFF2-40B4-BE49-F238E27FC236}">
                <a16:creationId xmlns:a16="http://schemas.microsoft.com/office/drawing/2014/main" id="{7B1BFDFD-A1F0-42FB-80F3-22C0DCB88B1C}"/>
              </a:ext>
            </a:extLst>
          </p:cNvPr>
          <p:cNvSpPr>
            <a:spLocks noGrp="1"/>
          </p:cNvSpPr>
          <p:nvPr>
            <p:ph idx="1"/>
          </p:nvPr>
        </p:nvSpPr>
        <p:spPr>
          <a:xfrm>
            <a:off x="259080" y="248823"/>
            <a:ext cx="11673840" cy="6360354"/>
          </a:xfrm>
        </p:spPr>
        <p:txBody>
          <a:bodyPr numCol="2">
            <a:normAutofit fontScale="92500" lnSpcReduction="10000"/>
          </a:bodyPr>
          <a:lstStyle/>
          <a:p>
            <a:pPr marL="0" indent="0">
              <a:lnSpc>
                <a:spcPct val="90000"/>
              </a:lnSpc>
              <a:buNone/>
            </a:pPr>
            <a:r>
              <a:rPr lang="pl-PL" sz="2000" dirty="0"/>
              <a:t>– nadużycia finansowe, w tym mające negatywny wpływ na interesy finansowe Wspólnot Europejskich w rozumieniu Konwencji z dnia 26 lipca 1995 r. w sprawie ochrony interesów finansowych Wspólnot Europejskich,</a:t>
            </a:r>
          </a:p>
          <a:p>
            <a:pPr marL="0" indent="0">
              <a:lnSpc>
                <a:spcPct val="90000"/>
              </a:lnSpc>
              <a:buNone/>
            </a:pPr>
            <a:r>
              <a:rPr lang="pl-PL" sz="2000" dirty="0"/>
              <a:t>– pranie wpływów pieniężnych z przestępczości,</a:t>
            </a:r>
          </a:p>
          <a:p>
            <a:pPr marL="0" indent="0">
              <a:lnSpc>
                <a:spcPct val="90000"/>
              </a:lnSpc>
              <a:buNone/>
            </a:pPr>
            <a:r>
              <a:rPr lang="pl-PL" sz="2000" dirty="0"/>
              <a:t>– fałszowanie walut, w tym waluty euro,</a:t>
            </a:r>
          </a:p>
          <a:p>
            <a:pPr marL="0" indent="0">
              <a:lnSpc>
                <a:spcPct val="90000"/>
              </a:lnSpc>
              <a:buNone/>
            </a:pPr>
            <a:r>
              <a:rPr lang="pl-PL" sz="2000" dirty="0"/>
              <a:t>– przestępczość komputerowa,</a:t>
            </a:r>
          </a:p>
          <a:p>
            <a:pPr marL="0" indent="0">
              <a:lnSpc>
                <a:spcPct val="90000"/>
              </a:lnSpc>
              <a:buNone/>
            </a:pPr>
            <a:r>
              <a:rPr lang="pl-PL" sz="2000" dirty="0"/>
              <a:t>– przestępczość w dziedzinie ochrony środowiska, w tym nielegalny handel zagrożonymi gatunkami zwierząt i roślin oraz ich odmianami,</a:t>
            </a:r>
          </a:p>
          <a:p>
            <a:pPr marL="0" indent="0">
              <a:lnSpc>
                <a:spcPct val="90000"/>
              </a:lnSpc>
              <a:buNone/>
            </a:pPr>
            <a:r>
              <a:rPr lang="pl-PL" sz="2000" dirty="0"/>
              <a:t>– ułatwianie bezprawnego wjazdu i stałego przebywania,</a:t>
            </a:r>
          </a:p>
          <a:p>
            <a:pPr marL="0" indent="0">
              <a:lnSpc>
                <a:spcPct val="90000"/>
              </a:lnSpc>
              <a:buNone/>
            </a:pPr>
            <a:r>
              <a:rPr lang="pl-PL" sz="2000" dirty="0"/>
              <a:t>– zabójstwo, ciężkie uszkodzenie ciała,</a:t>
            </a:r>
          </a:p>
          <a:p>
            <a:pPr marL="0" indent="0">
              <a:lnSpc>
                <a:spcPct val="90000"/>
              </a:lnSpc>
              <a:buNone/>
            </a:pPr>
            <a:r>
              <a:rPr lang="pl-PL" sz="2000" dirty="0"/>
              <a:t>– nielegalny handel organami i tkankami ludzkimi,</a:t>
            </a:r>
          </a:p>
          <a:p>
            <a:pPr marL="0" indent="0">
              <a:lnSpc>
                <a:spcPct val="90000"/>
              </a:lnSpc>
              <a:buNone/>
            </a:pPr>
            <a:r>
              <a:rPr lang="pl-PL" sz="2000" dirty="0"/>
              <a:t>– porwanie, bezprawne przetrzymywanie i branie zakładników,</a:t>
            </a:r>
          </a:p>
          <a:p>
            <a:pPr marL="0" indent="0">
              <a:lnSpc>
                <a:spcPct val="90000"/>
              </a:lnSpc>
              <a:buNone/>
            </a:pPr>
            <a:r>
              <a:rPr lang="pl-PL" sz="2000" dirty="0"/>
              <a:t>– rasizm i ksenofobia,</a:t>
            </a:r>
          </a:p>
          <a:p>
            <a:pPr marL="0" indent="0">
              <a:lnSpc>
                <a:spcPct val="90000"/>
              </a:lnSpc>
              <a:buNone/>
            </a:pPr>
            <a:r>
              <a:rPr lang="pl-PL" sz="2000" dirty="0"/>
              <a:t>– kradzież zorganizowana lub rozbój z bronią w ręku,</a:t>
            </a:r>
          </a:p>
          <a:p>
            <a:pPr marL="0" indent="0">
              <a:lnSpc>
                <a:spcPct val="90000"/>
              </a:lnSpc>
              <a:buNone/>
            </a:pPr>
            <a:r>
              <a:rPr lang="pl-PL" sz="2000" dirty="0"/>
              <a:t>– nielegalny handel przedmiotami kultury, w tym antykami i dziełami sztuki,</a:t>
            </a:r>
          </a:p>
          <a:p>
            <a:pPr marL="0" indent="0">
              <a:lnSpc>
                <a:spcPct val="90000"/>
              </a:lnSpc>
              <a:buNone/>
            </a:pPr>
            <a:r>
              <a:rPr lang="pl-PL" sz="2000" dirty="0"/>
              <a:t>– oszustwo,</a:t>
            </a:r>
          </a:p>
          <a:p>
            <a:pPr marL="0" indent="0">
              <a:lnSpc>
                <a:spcPct val="90000"/>
              </a:lnSpc>
              <a:buNone/>
            </a:pPr>
            <a:r>
              <a:rPr lang="pl-PL" sz="2000" dirty="0"/>
              <a:t>– ściąganie haraczy i wymuszanie,</a:t>
            </a:r>
          </a:p>
          <a:p>
            <a:pPr marL="0" indent="0">
              <a:lnSpc>
                <a:spcPct val="90000"/>
              </a:lnSpc>
              <a:buNone/>
            </a:pPr>
            <a:r>
              <a:rPr lang="pl-PL" sz="2000" dirty="0"/>
              <a:t>– podrabianie towarów i piractwo,</a:t>
            </a:r>
          </a:p>
          <a:p>
            <a:pPr marL="0" indent="0">
              <a:lnSpc>
                <a:spcPct val="90000"/>
              </a:lnSpc>
              <a:buNone/>
            </a:pPr>
            <a:r>
              <a:rPr lang="pl-PL" sz="2000" dirty="0"/>
              <a:t>– fałszowanie dokumentów urzędowych i handel nimi,</a:t>
            </a:r>
          </a:p>
          <a:p>
            <a:pPr marL="0" indent="0">
              <a:lnSpc>
                <a:spcPct val="90000"/>
              </a:lnSpc>
              <a:buNone/>
            </a:pPr>
            <a:r>
              <a:rPr lang="pl-PL" sz="2000" dirty="0"/>
              <a:t>– fałszowanie środków płatniczych,</a:t>
            </a:r>
          </a:p>
          <a:p>
            <a:pPr marL="0" indent="0">
              <a:lnSpc>
                <a:spcPct val="90000"/>
              </a:lnSpc>
              <a:buNone/>
            </a:pPr>
            <a:r>
              <a:rPr lang="pl-PL" sz="2000" dirty="0"/>
              <a:t>– nielegalny handel substancjami hormonalnymi i innymi środkami pobudzającymi wzrost,</a:t>
            </a:r>
          </a:p>
          <a:p>
            <a:pPr marL="0" indent="0">
              <a:lnSpc>
                <a:spcPct val="90000"/>
              </a:lnSpc>
              <a:buNone/>
            </a:pPr>
            <a:r>
              <a:rPr lang="pl-PL" sz="2000" dirty="0"/>
              <a:t>– nielegalny handel materiałami jądrowymi lub radioaktywnymi,</a:t>
            </a:r>
          </a:p>
          <a:p>
            <a:pPr marL="0" indent="0">
              <a:lnSpc>
                <a:spcPct val="90000"/>
              </a:lnSpc>
              <a:buNone/>
            </a:pPr>
            <a:r>
              <a:rPr lang="pl-PL" sz="2000" dirty="0"/>
              <a:t>– podpalenie,</a:t>
            </a:r>
          </a:p>
          <a:p>
            <a:pPr marL="0" indent="0">
              <a:lnSpc>
                <a:spcPct val="90000"/>
              </a:lnSpc>
              <a:buNone/>
            </a:pPr>
            <a:r>
              <a:rPr lang="pl-PL" sz="2000" dirty="0"/>
              <a:t>– przestępstwa podlegające jurysdykcji Międzynarodowego Trybunału Karnego,</a:t>
            </a:r>
          </a:p>
          <a:p>
            <a:pPr marL="0" indent="0">
              <a:lnSpc>
                <a:spcPct val="90000"/>
              </a:lnSpc>
              <a:buNone/>
            </a:pPr>
            <a:r>
              <a:rPr lang="pl-PL" sz="2000" dirty="0"/>
              <a:t>– bezprawne zajęcie samolotu/statku,</a:t>
            </a:r>
          </a:p>
          <a:p>
            <a:pPr marL="0" indent="0">
              <a:lnSpc>
                <a:spcPct val="90000"/>
              </a:lnSpc>
              <a:buNone/>
            </a:pPr>
            <a:r>
              <a:rPr lang="pl-PL" sz="2000" dirty="0"/>
              <a:t>– sabotaż.</a:t>
            </a:r>
          </a:p>
          <a:p>
            <a:pPr>
              <a:lnSpc>
                <a:spcPct val="90000"/>
              </a:lnSpc>
            </a:pPr>
            <a:endParaRPr lang="pl-PL" sz="2000" dirty="0"/>
          </a:p>
        </p:txBody>
      </p:sp>
    </p:spTree>
    <p:extLst>
      <p:ext uri="{BB962C8B-B14F-4D97-AF65-F5344CB8AC3E}">
        <p14:creationId xmlns:p14="http://schemas.microsoft.com/office/powerpoint/2010/main" val="40222485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F65EEA05-AD42-442F-B6C6-CB9FC2894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solidFill>
            <a:schemeClr val="bg1"/>
          </a:solidFill>
          <a:ln w="6350" cap="sq" cmpd="sng" algn="ctr">
            <a:solidFill>
              <a:schemeClr val="tx1">
                <a:lumMod val="75000"/>
                <a:lumOff val="25000"/>
              </a:schemeClr>
            </a:solidFill>
            <a:prstDash val="solid"/>
            <a:miter lim="800000"/>
          </a:ln>
          <a:effectLst/>
        </p:spPr>
      </p:sp>
      <p:sp>
        <p:nvSpPr>
          <p:cNvPr id="2" name="Tytuł 1">
            <a:extLst>
              <a:ext uri="{FF2B5EF4-FFF2-40B4-BE49-F238E27FC236}">
                <a16:creationId xmlns:a16="http://schemas.microsoft.com/office/drawing/2014/main" id="{F25A1421-CDF3-448C-9C67-5888EB59D53B}"/>
              </a:ext>
            </a:extLst>
          </p:cNvPr>
          <p:cNvSpPr>
            <a:spLocks noGrp="1"/>
          </p:cNvSpPr>
          <p:nvPr>
            <p:ph type="title"/>
          </p:nvPr>
        </p:nvSpPr>
        <p:spPr>
          <a:xfrm>
            <a:off x="7532835" y="1420706"/>
            <a:ext cx="3466540" cy="4016587"/>
          </a:xfrm>
        </p:spPr>
        <p:txBody>
          <a:bodyPr>
            <a:normAutofit/>
          </a:bodyPr>
          <a:lstStyle/>
          <a:p>
            <a:r>
              <a:rPr lang="pl-PL" sz="3600" dirty="0"/>
              <a:t>Zasada specjalności w UE </a:t>
            </a:r>
          </a:p>
        </p:txBody>
      </p:sp>
      <p:sp>
        <p:nvSpPr>
          <p:cNvPr id="3" name="Symbol zastępczy zawartości 2">
            <a:extLst>
              <a:ext uri="{FF2B5EF4-FFF2-40B4-BE49-F238E27FC236}">
                <a16:creationId xmlns:a16="http://schemas.microsoft.com/office/drawing/2014/main" id="{42EB437D-084E-4AB8-99E2-B09D3C44CAC3}"/>
              </a:ext>
            </a:extLst>
          </p:cNvPr>
          <p:cNvSpPr>
            <a:spLocks noGrp="1"/>
          </p:cNvSpPr>
          <p:nvPr>
            <p:ph idx="1"/>
          </p:nvPr>
        </p:nvSpPr>
        <p:spPr>
          <a:xfrm>
            <a:off x="1086680" y="954158"/>
            <a:ext cx="5868597" cy="4903304"/>
          </a:xfrm>
        </p:spPr>
        <p:txBody>
          <a:bodyPr anchor="ctr">
            <a:normAutofit/>
          </a:bodyPr>
          <a:lstStyle/>
          <a:p>
            <a:pPr algn="just"/>
            <a:r>
              <a:rPr lang="pl-PL" dirty="0">
                <a:solidFill>
                  <a:schemeClr val="tx1">
                    <a:lumMod val="75000"/>
                    <a:lumOff val="25000"/>
                  </a:schemeClr>
                </a:solidFill>
              </a:rPr>
              <a:t>Zasada specjalności ma ograniczony charakter w prawie UE i oskarżony (osoba przekazywana w ramach ENA) może zrzec się ochrony, która wynika z tej zasady. </a:t>
            </a:r>
          </a:p>
          <a:p>
            <a:pPr algn="just"/>
            <a:r>
              <a:rPr lang="pl-PL" dirty="0">
                <a:solidFill>
                  <a:schemeClr val="tx1">
                    <a:lumMod val="75000"/>
                    <a:lumOff val="25000"/>
                  </a:schemeClr>
                </a:solidFill>
              </a:rPr>
              <a:t>art. 607e </a:t>
            </a:r>
            <a:r>
              <a:rPr lang="pl-PL" dirty="0"/>
              <a:t>§ 1. Osoby przekazanej w wyniku wykonania nakazu </a:t>
            </a:r>
            <a:r>
              <a:rPr lang="pl-PL" b="1" dirty="0"/>
              <a:t>nie można ścigać za przestępstwa inne niż te, które stanowiły podstawę przekazania, ani wykonać orzeczonych wobec niej za te przestępstwa kar pozbawienia wolności albo innych środków polegających na pozbawieniu wolności. </a:t>
            </a:r>
            <a:r>
              <a:rPr lang="pl-PL" dirty="0"/>
              <a:t>Sąd, który prawomocnie orzekł w sprawie, może zarządzić wykonanie kary tylko za te przestępstwa, które stanowiły podstawę przekazania osoby ściganej</a:t>
            </a:r>
            <a:endParaRPr lang="pl-PL" b="1" dirty="0"/>
          </a:p>
          <a:p>
            <a:pPr algn="ctr"/>
            <a:r>
              <a:rPr lang="pl-PL" b="1" dirty="0">
                <a:solidFill>
                  <a:srgbClr val="FF0000"/>
                </a:solidFill>
              </a:rPr>
              <a:t>ALE</a:t>
            </a:r>
          </a:p>
        </p:txBody>
      </p:sp>
      <p:cxnSp>
        <p:nvCxnSpPr>
          <p:cNvPr id="16" name="Straight Connector 15">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05731"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0137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455F7F3-3A58-4BBB-95C7-CF706F9F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AE3D314-6F93-4D91-8C0F-E92657F465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4419599" cy="6382512"/>
          </a:xfrm>
          <a:prstGeom prst="rect">
            <a:avLst/>
          </a:prstGeom>
          <a:solidFill>
            <a:schemeClr val="bg2"/>
          </a:solidFill>
          <a:ln w="6350" cap="flat" cmpd="sng" algn="ctr">
            <a:noFill/>
            <a:prstDash val="solid"/>
          </a:ln>
          <a:effectLst>
            <a:softEdge rad="0"/>
          </a:effectLst>
        </p:spPr>
      </p:sp>
      <p:sp>
        <p:nvSpPr>
          <p:cNvPr id="2" name="Tytuł 1">
            <a:extLst>
              <a:ext uri="{FF2B5EF4-FFF2-40B4-BE49-F238E27FC236}">
                <a16:creationId xmlns:a16="http://schemas.microsoft.com/office/drawing/2014/main" id="{7C48A2E6-046A-49D3-B2B5-43F5A93BE45A}"/>
              </a:ext>
            </a:extLst>
          </p:cNvPr>
          <p:cNvSpPr>
            <a:spLocks noGrp="1"/>
          </p:cNvSpPr>
          <p:nvPr>
            <p:ph type="title"/>
          </p:nvPr>
        </p:nvSpPr>
        <p:spPr>
          <a:xfrm>
            <a:off x="573409" y="559477"/>
            <a:ext cx="3765200" cy="5709931"/>
          </a:xfrm>
        </p:spPr>
        <p:txBody>
          <a:bodyPr>
            <a:normAutofit/>
          </a:bodyPr>
          <a:lstStyle/>
          <a:p>
            <a:pPr algn="ctr"/>
            <a:r>
              <a:rPr lang="pl-PL" sz="3700"/>
              <a:t>Współpraca wymiarów sprawiedliwości w UE </a:t>
            </a:r>
            <a:endParaRPr lang="en-GB" sz="3700"/>
          </a:p>
        </p:txBody>
      </p:sp>
      <p:graphicFrame>
        <p:nvGraphicFramePr>
          <p:cNvPr id="5" name="Symbol zastępczy zawartości 2">
            <a:extLst>
              <a:ext uri="{FF2B5EF4-FFF2-40B4-BE49-F238E27FC236}">
                <a16:creationId xmlns:a16="http://schemas.microsoft.com/office/drawing/2014/main" id="{48D88C5C-8638-44DA-B373-467396E5FF33}"/>
              </a:ext>
            </a:extLst>
          </p:cNvPr>
          <p:cNvGraphicFramePr>
            <a:graphicFrameLocks noGrp="1"/>
          </p:cNvGraphicFramePr>
          <p:nvPr>
            <p:ph idx="1"/>
            <p:extLst>
              <p:ext uri="{D42A27DB-BD31-4B8C-83A1-F6EECF244321}">
                <p14:modId xmlns:p14="http://schemas.microsoft.com/office/powerpoint/2010/main" val="1366164927"/>
              </p:ext>
            </p:extLst>
          </p:nvPr>
        </p:nvGraphicFramePr>
        <p:xfrm>
          <a:off x="5478124" y="800947"/>
          <a:ext cx="5906181" cy="52307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039882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D15573D-0E45-4691-B525-471152EC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E448559-19A4-4252-8C27-54C1DA906F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4419599" cy="6382512"/>
          </a:xfrm>
          <a:prstGeom prst="rect">
            <a:avLst/>
          </a:prstGeom>
          <a:solidFill>
            <a:schemeClr val="bg2"/>
          </a:solidFill>
          <a:ln w="6350" cap="flat" cmpd="sng" algn="ctr">
            <a:noFill/>
            <a:prstDash val="solid"/>
          </a:ln>
          <a:effectLst>
            <a:softEdge rad="0"/>
          </a:effectLst>
        </p:spPr>
      </p:sp>
      <p:sp>
        <p:nvSpPr>
          <p:cNvPr id="2" name="Tytuł 1">
            <a:extLst>
              <a:ext uri="{FF2B5EF4-FFF2-40B4-BE49-F238E27FC236}">
                <a16:creationId xmlns:a16="http://schemas.microsoft.com/office/drawing/2014/main" id="{7E8F01D5-1A42-4738-AB68-A08E6F5EE25A}"/>
              </a:ext>
            </a:extLst>
          </p:cNvPr>
          <p:cNvSpPr>
            <a:spLocks noGrp="1"/>
          </p:cNvSpPr>
          <p:nvPr>
            <p:ph type="title"/>
          </p:nvPr>
        </p:nvSpPr>
        <p:spPr>
          <a:xfrm>
            <a:off x="573409" y="559477"/>
            <a:ext cx="3765200" cy="5709931"/>
          </a:xfrm>
        </p:spPr>
        <p:txBody>
          <a:bodyPr>
            <a:normAutofit/>
          </a:bodyPr>
          <a:lstStyle/>
          <a:p>
            <a:pPr algn="ctr"/>
            <a:r>
              <a:rPr lang="pl-PL" sz="4000" dirty="0"/>
              <a:t>Ograniczenia zasady specjalności w UE  </a:t>
            </a:r>
          </a:p>
        </p:txBody>
      </p:sp>
      <p:sp>
        <p:nvSpPr>
          <p:cNvPr id="3" name="Symbol zastępczy zawartości 2">
            <a:extLst>
              <a:ext uri="{FF2B5EF4-FFF2-40B4-BE49-F238E27FC236}">
                <a16:creationId xmlns:a16="http://schemas.microsoft.com/office/drawing/2014/main" id="{21CC195D-11E5-4A91-A43B-CC2D10629581}"/>
              </a:ext>
            </a:extLst>
          </p:cNvPr>
          <p:cNvSpPr>
            <a:spLocks noGrp="1"/>
          </p:cNvSpPr>
          <p:nvPr>
            <p:ph idx="1"/>
          </p:nvPr>
        </p:nvSpPr>
        <p:spPr>
          <a:xfrm>
            <a:off x="5478124" y="559477"/>
            <a:ext cx="5647076" cy="5475563"/>
          </a:xfrm>
        </p:spPr>
        <p:txBody>
          <a:bodyPr anchor="ctr">
            <a:normAutofit/>
          </a:bodyPr>
          <a:lstStyle/>
          <a:p>
            <a:pPr algn="just"/>
            <a:r>
              <a:rPr lang="pl-PL" dirty="0"/>
              <a:t>W art. 607e § 3 skatalogowano wyjątki od zasady specjalności. Osoba przekazywana w drodze ENA może być sądzona i ścigana za przestępstwa inne niż te, które były podstawą przekazania w drodze ENA, jeżeli m.in. przestępstwo (inne niż te, które było podstawą przekazania na podstawie ENA) nie jest zagrożone karą pozbawienia wolności, państwo wykonania nakazu złożyło oświadczenie o dopuszczalności ścigania lub wykonania kar pozbawienia wolności albo innych środków polegających na pozbawieniu wolności za wszystkie czyny popełnione przed przekazaniem (zrzekło się stosowania zasady specjalności) albo osoba przekazana wyraziła zgodę na pociągnięcie do odpowiedzialności karnej za przestępstwa inne niż we wniosku ENA.</a:t>
            </a:r>
          </a:p>
          <a:p>
            <a:pPr algn="just"/>
            <a:endParaRPr lang="pl-PL" dirty="0"/>
          </a:p>
        </p:txBody>
      </p:sp>
    </p:spTree>
    <p:extLst>
      <p:ext uri="{BB962C8B-B14F-4D97-AF65-F5344CB8AC3E}">
        <p14:creationId xmlns:p14="http://schemas.microsoft.com/office/powerpoint/2010/main" val="4072883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9AFB9E7-3740-4B3C-9218-580819165ABE}"/>
              </a:ext>
            </a:extLst>
          </p:cNvPr>
          <p:cNvSpPr>
            <a:spLocks noGrp="1"/>
          </p:cNvSpPr>
          <p:nvPr>
            <p:ph type="title"/>
          </p:nvPr>
        </p:nvSpPr>
        <p:spPr>
          <a:xfrm>
            <a:off x="1066800" y="73742"/>
            <a:ext cx="10058400" cy="1371600"/>
          </a:xfrm>
        </p:spPr>
        <p:txBody>
          <a:bodyPr>
            <a:normAutofit/>
          </a:bodyPr>
          <a:lstStyle/>
          <a:p>
            <a:r>
              <a:rPr lang="pl-PL" sz="4000" dirty="0"/>
              <a:t>ENA – zasada specjalności – art. 607e </a:t>
            </a:r>
            <a:endParaRPr lang="en-GB" sz="4000" dirty="0"/>
          </a:p>
        </p:txBody>
      </p:sp>
      <p:sp>
        <p:nvSpPr>
          <p:cNvPr id="3" name="Symbol zastępczy zawartości 2">
            <a:extLst>
              <a:ext uri="{FF2B5EF4-FFF2-40B4-BE49-F238E27FC236}">
                <a16:creationId xmlns:a16="http://schemas.microsoft.com/office/drawing/2014/main" id="{8195DABF-206A-4BC4-BC71-2C0E4272D1E6}"/>
              </a:ext>
            </a:extLst>
          </p:cNvPr>
          <p:cNvSpPr>
            <a:spLocks noGrp="1"/>
          </p:cNvSpPr>
          <p:nvPr>
            <p:ph idx="1"/>
          </p:nvPr>
        </p:nvSpPr>
        <p:spPr>
          <a:xfrm>
            <a:off x="934065" y="1248697"/>
            <a:ext cx="10795819" cy="5535561"/>
          </a:xfrm>
        </p:spPr>
        <p:txBody>
          <a:bodyPr>
            <a:normAutofit fontScale="92500" lnSpcReduction="10000"/>
          </a:bodyPr>
          <a:lstStyle/>
          <a:p>
            <a:pPr marL="0" indent="0" algn="just">
              <a:buNone/>
            </a:pPr>
            <a:r>
              <a:rPr lang="pl-PL" dirty="0"/>
              <a:t>§  3.  Przepisu § 1 nie stosuje się, jeżeli:</a:t>
            </a:r>
          </a:p>
          <a:p>
            <a:pPr marL="457200" lvl="1" indent="0" algn="just">
              <a:buNone/>
            </a:pPr>
            <a:r>
              <a:rPr lang="pl-PL" dirty="0"/>
              <a:t>1) państwo wykonania nakazu złożyło oświadczenie o dopuszczalności ścigania lub wykonania kar pozbawienia wolności albo innych środków polegających na pozbawieniu wolności za wszystkie czyny popełnione przed przekazaniem, chyba że organ sądowy tego państwa w orzeczeniu o przekazaniu postanowił inaczej;</a:t>
            </a:r>
          </a:p>
          <a:p>
            <a:pPr marL="457200" lvl="1" indent="0" algn="just">
              <a:buNone/>
            </a:pPr>
            <a:r>
              <a:rPr lang="pl-PL" dirty="0"/>
              <a:t>2) osoba przekazana, pomimo takiej możliwości, nie opuściła terytorium Rzeczypospolitej Polskiej w ciągu 45 dni od dnia prawomocnego zakończenia postępowania albo po opuszczeniu terytorium Rzeczypospolitej Polskiej na nie powróciła;</a:t>
            </a:r>
          </a:p>
          <a:p>
            <a:pPr marL="457200" lvl="1" indent="0" algn="just">
              <a:buNone/>
            </a:pPr>
            <a:r>
              <a:rPr lang="pl-PL" dirty="0"/>
              <a:t>3) nie została orzeczona kara pozbawienia wolności albo inny środek polegający na pozbawieniu wolności;</a:t>
            </a:r>
          </a:p>
          <a:p>
            <a:pPr marL="457200" lvl="1" indent="0" algn="just">
              <a:buNone/>
            </a:pPr>
            <a:r>
              <a:rPr lang="pl-PL" dirty="0"/>
              <a:t>4) postępowanie karne nie wiąże się ze stosowaniem wobec osoby ściganej środka polegającego na pozbawieniu wolności;</a:t>
            </a:r>
          </a:p>
          <a:p>
            <a:pPr marL="457200" lvl="1" indent="0" algn="just">
              <a:buNone/>
            </a:pPr>
            <a:r>
              <a:rPr lang="pl-PL" dirty="0"/>
              <a:t>5) czyn osoby ściganej jest zagrożony karą lub środkiem niepolegającymi na pozbawieniu wolności;</a:t>
            </a:r>
          </a:p>
          <a:p>
            <a:pPr marL="457200" lvl="1" indent="0" algn="just">
              <a:buNone/>
            </a:pPr>
            <a:r>
              <a:rPr lang="pl-PL" dirty="0"/>
              <a:t>6) osoba ścigana wyraziła zgodę na przekazanie i zrzekła się korzystania z prawa określonego w § 1;</a:t>
            </a:r>
          </a:p>
          <a:p>
            <a:pPr marL="457200" lvl="1" indent="0" algn="just">
              <a:buNone/>
            </a:pPr>
            <a:r>
              <a:rPr lang="pl-PL" dirty="0"/>
              <a:t>7) osoba ścigana, po jej przekazaniu, złożyła przed sądem właściwym do rozpoznania sprawy oświadczenie o zrzeczeniu się korzystania z prawa określonego w § 1 w odniesieniu do czynów popełnionych przed przekazaniem;</a:t>
            </a:r>
          </a:p>
          <a:p>
            <a:pPr marL="457200" lvl="1" indent="0" algn="just">
              <a:buNone/>
            </a:pPr>
            <a:r>
              <a:rPr lang="pl-PL" dirty="0"/>
              <a:t>8) organ sądowy państwa wykonania nakazu, który przekazał osobę ściganą, na wniosek sądu właściwego do wydania nakazu, wyraził zgodę na ściganie lub wykonanie kar pozbawienia wolności albo innych środków polegających na pozbawieniu wolności za przestępstwa określone w pkt 1.</a:t>
            </a:r>
          </a:p>
          <a:p>
            <a:pPr marL="0" indent="0" algn="just">
              <a:buNone/>
            </a:pPr>
            <a:r>
              <a:rPr lang="pl-PL" dirty="0"/>
              <a:t>§  4.  Wniosek, o którym mowa w § 3 pkt 8, powinien zawierać informacje wymienione w art. 607c § 1. Przepis art. 607c § 2 stosuje się odpowiednio.</a:t>
            </a:r>
          </a:p>
          <a:p>
            <a:pPr marL="0" indent="0" algn="just">
              <a:buNone/>
            </a:pPr>
            <a:endParaRPr lang="en-GB" dirty="0"/>
          </a:p>
        </p:txBody>
      </p:sp>
    </p:spTree>
    <p:extLst>
      <p:ext uri="{BB962C8B-B14F-4D97-AF65-F5344CB8AC3E}">
        <p14:creationId xmlns:p14="http://schemas.microsoft.com/office/powerpoint/2010/main" val="14540556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7455F7F3-3A58-4BBB-95C7-CF706F9F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AE3D314-6F93-4D91-8C0F-E92657F465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4419599" cy="6382512"/>
          </a:xfrm>
          <a:prstGeom prst="rect">
            <a:avLst/>
          </a:prstGeom>
          <a:solidFill>
            <a:schemeClr val="bg2"/>
          </a:solidFill>
          <a:ln w="6350" cap="flat" cmpd="sng" algn="ctr">
            <a:noFill/>
            <a:prstDash val="solid"/>
          </a:ln>
          <a:effectLst>
            <a:softEdge rad="0"/>
          </a:effectLst>
        </p:spPr>
      </p:sp>
      <p:sp>
        <p:nvSpPr>
          <p:cNvPr id="2" name="Tytuł 1">
            <a:extLst>
              <a:ext uri="{FF2B5EF4-FFF2-40B4-BE49-F238E27FC236}">
                <a16:creationId xmlns:a16="http://schemas.microsoft.com/office/drawing/2014/main" id="{575957D2-40FD-43E8-8A86-53ED159D15E6}"/>
              </a:ext>
            </a:extLst>
          </p:cNvPr>
          <p:cNvSpPr>
            <a:spLocks noGrp="1"/>
          </p:cNvSpPr>
          <p:nvPr>
            <p:ph type="title"/>
          </p:nvPr>
        </p:nvSpPr>
        <p:spPr>
          <a:xfrm>
            <a:off x="573409" y="559477"/>
            <a:ext cx="3765200" cy="5709931"/>
          </a:xfrm>
        </p:spPr>
        <p:txBody>
          <a:bodyPr>
            <a:normAutofit/>
          </a:bodyPr>
          <a:lstStyle/>
          <a:p>
            <a:pPr algn="ctr"/>
            <a:r>
              <a:rPr lang="pl-PL" sz="4000" dirty="0"/>
              <a:t>Wydanie ENA </a:t>
            </a:r>
            <a:br>
              <a:rPr lang="pl-PL" sz="4000" dirty="0"/>
            </a:br>
            <a:r>
              <a:rPr lang="pl-PL" sz="4000" dirty="0"/>
              <a:t>- Polska występuje do innego państwa z wnioskiem ENA</a:t>
            </a:r>
            <a:endParaRPr lang="en-GB" sz="4000" dirty="0"/>
          </a:p>
        </p:txBody>
      </p:sp>
      <p:graphicFrame>
        <p:nvGraphicFramePr>
          <p:cNvPr id="14" name="Symbol zastępczy zawartości 2">
            <a:extLst>
              <a:ext uri="{FF2B5EF4-FFF2-40B4-BE49-F238E27FC236}">
                <a16:creationId xmlns:a16="http://schemas.microsoft.com/office/drawing/2014/main" id="{FA785315-EFED-4F64-8FFA-28F72ED0A1EA}"/>
              </a:ext>
            </a:extLst>
          </p:cNvPr>
          <p:cNvGraphicFramePr>
            <a:graphicFrameLocks noGrp="1"/>
          </p:cNvGraphicFramePr>
          <p:nvPr>
            <p:ph idx="1"/>
            <p:extLst>
              <p:ext uri="{D42A27DB-BD31-4B8C-83A1-F6EECF244321}">
                <p14:modId xmlns:p14="http://schemas.microsoft.com/office/powerpoint/2010/main" val="4016439297"/>
              </p:ext>
            </p:extLst>
          </p:nvPr>
        </p:nvGraphicFramePr>
        <p:xfrm>
          <a:off x="4677322" y="0"/>
          <a:ext cx="7406826"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773053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0" name="Rectangle 9">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ytuł 1">
            <a:extLst>
              <a:ext uri="{FF2B5EF4-FFF2-40B4-BE49-F238E27FC236}">
                <a16:creationId xmlns:a16="http://schemas.microsoft.com/office/drawing/2014/main" id="{C095AEEC-945F-4B30-89DB-07E2D6C2F192}"/>
              </a:ext>
            </a:extLst>
          </p:cNvPr>
          <p:cNvSpPr>
            <a:spLocks noGrp="1"/>
          </p:cNvSpPr>
          <p:nvPr>
            <p:ph type="title"/>
          </p:nvPr>
        </p:nvSpPr>
        <p:spPr>
          <a:xfrm>
            <a:off x="204138" y="-22158"/>
            <a:ext cx="9792208" cy="1527078"/>
          </a:xfrm>
        </p:spPr>
        <p:txBody>
          <a:bodyPr>
            <a:normAutofit/>
          </a:bodyPr>
          <a:lstStyle/>
          <a:p>
            <a:r>
              <a:rPr lang="pl-PL" dirty="0"/>
              <a:t>Wykonanie ENA</a:t>
            </a:r>
            <a:endParaRPr lang="en-GB" dirty="0"/>
          </a:p>
        </p:txBody>
      </p:sp>
      <p:sp>
        <p:nvSpPr>
          <p:cNvPr id="3" name="Symbol zastępczy zawartości 2">
            <a:extLst>
              <a:ext uri="{FF2B5EF4-FFF2-40B4-BE49-F238E27FC236}">
                <a16:creationId xmlns:a16="http://schemas.microsoft.com/office/drawing/2014/main" id="{8A63BC77-DFE5-45C4-94B1-6A0BB37EEECC}"/>
              </a:ext>
            </a:extLst>
          </p:cNvPr>
          <p:cNvSpPr>
            <a:spLocks noGrp="1"/>
          </p:cNvSpPr>
          <p:nvPr>
            <p:ph idx="1"/>
          </p:nvPr>
        </p:nvSpPr>
        <p:spPr>
          <a:xfrm>
            <a:off x="259080" y="1083212"/>
            <a:ext cx="11673840" cy="5525965"/>
          </a:xfrm>
        </p:spPr>
        <p:txBody>
          <a:bodyPr>
            <a:normAutofit/>
          </a:bodyPr>
          <a:lstStyle/>
          <a:p>
            <a:pPr marL="0" indent="0" algn="ctr">
              <a:lnSpc>
                <a:spcPct val="90000"/>
              </a:lnSpc>
              <a:buNone/>
            </a:pPr>
            <a:r>
              <a:rPr lang="pl-PL" b="1" dirty="0"/>
              <a:t>Przekazanie z terytorium Rzeczypospolitej Polskiej osoby ściganej </a:t>
            </a:r>
            <a:r>
              <a:rPr lang="pl-PL" b="1" i="1" dirty="0"/>
              <a:t>europejskim nakazem aresztowania</a:t>
            </a:r>
            <a:r>
              <a:rPr lang="pl-PL" b="1" dirty="0"/>
              <a:t>, zwanym w niniejszym rozdziale "nakazem europejskim", następuje w celu przeprowadzenia przeciwko niej, na terytorium innego państwa członkowskiego Unii Europejskiej, postępowania karnego lub wykonania orzeczonej kary pozbawienia wolności albo innego środka polegającego na pozbawieniu wolności.</a:t>
            </a:r>
          </a:p>
          <a:p>
            <a:pPr marL="457200" indent="-457200">
              <a:lnSpc>
                <a:spcPct val="90000"/>
              </a:lnSpc>
              <a:buFont typeface="+mj-lt"/>
              <a:buAutoNum type="arabicPeriod"/>
            </a:pPr>
            <a:r>
              <a:rPr lang="pl-PL" dirty="0"/>
              <a:t>Prokurator przesłuchuje osobę wobec której został wydany ENA i informuje ja o jej uprawnieniach (w tym o zasadzie specjalności i prawie do adwokata) </a:t>
            </a:r>
          </a:p>
          <a:p>
            <a:pPr lvl="2">
              <a:lnSpc>
                <a:spcPct val="90000"/>
              </a:lnSpc>
            </a:pPr>
            <a:r>
              <a:rPr lang="pl-PL" sz="1600" dirty="0"/>
              <a:t>Na wniosek prokuratora sąd okręgowy może zastosować tymczasowe aresztowanie, oznaczając jego termin na </a:t>
            </a:r>
            <a:r>
              <a:rPr lang="pl-PL" sz="1600" b="1" dirty="0"/>
              <a:t>czas niezbędny do przekazania osoby ściganej. Łączny okres stosowania tymczasowego aresztowania nie może przekroczyć 100 dni</a:t>
            </a:r>
            <a:r>
              <a:rPr lang="pl-PL" sz="1600" dirty="0"/>
              <a:t>. </a:t>
            </a:r>
            <a:r>
              <a:rPr lang="pl-PL" sz="1600" b="1" u="sng" dirty="0"/>
              <a:t>Samoistną podstawą zastosowania tymczasowego aresztowania jest istnienie wydanego w innym państwie członkowskim Unii Europejskiej prawomocnego wyroku skazującego lub innej decyzji stanowiącej podstawę pozbawienia wolności osoby ściganej. </a:t>
            </a:r>
            <a:r>
              <a:rPr lang="pl-PL" sz="1600" dirty="0"/>
              <a:t>(art. 607k § 3) </a:t>
            </a:r>
          </a:p>
          <a:p>
            <a:pPr marL="457200" indent="-457200">
              <a:lnSpc>
                <a:spcPct val="90000"/>
              </a:lnSpc>
              <a:buFont typeface="+mj-lt"/>
              <a:buAutoNum type="arabicPeriod"/>
            </a:pPr>
            <a:r>
              <a:rPr lang="pl-PL" dirty="0"/>
              <a:t>W przedmiocie przekazania i TA orzeka właściwy SO. W posiedzeniu mogą wziąć udział prokurator i obrońca. Sąd wydaje postanowienie w przedmiocie przekazania w ciągu 40 dni (w ciągu 3 jeżeli nastąpiło zrzeczenie zasady specjalności). Postępowanie w przedmiocie przekazania powinno zakończyć się prawomocnie w terminie 60 dni od dnia zatrzymania osoby ściganej lub 10 dni od złożenia przez nią oświadczenia o zrzeczeniu się zasady specjalności </a:t>
            </a:r>
          </a:p>
          <a:p>
            <a:pPr lvl="2" indent="0">
              <a:lnSpc>
                <a:spcPct val="90000"/>
              </a:lnSpc>
              <a:buNone/>
            </a:pPr>
            <a:r>
              <a:rPr lang="pl-PL" sz="1600" b="1" dirty="0"/>
              <a:t>Na postanowienie sądu w przedmiocie przekazania przysługuje zażalenie</a:t>
            </a:r>
            <a:r>
              <a:rPr lang="pl-PL" sz="1600" dirty="0"/>
              <a:t>. Zażalenie wnosi się </a:t>
            </a:r>
            <a:r>
              <a:rPr lang="pl-PL" sz="1600" b="1" dirty="0"/>
              <a:t>w terminie 3 dni od dnia ogłoszenia postanowienia</a:t>
            </a:r>
            <a:r>
              <a:rPr lang="pl-PL" sz="1600" dirty="0"/>
              <a:t>, a jeżeli osoba ścigana pozbawiona jest wolności i nie została sprowadzona na posiedzenie sądu - od dnia jego doręczenia. Art. 252 stosuje się odpowiednio.</a:t>
            </a:r>
          </a:p>
          <a:p>
            <a:pPr marL="457200" indent="-457200">
              <a:lnSpc>
                <a:spcPct val="90000"/>
              </a:lnSpc>
              <a:buFont typeface="+mj-lt"/>
              <a:buAutoNum type="arabicPeriod"/>
            </a:pPr>
            <a:endParaRPr lang="pl-PL" dirty="0"/>
          </a:p>
          <a:p>
            <a:pPr marL="457200" indent="-457200">
              <a:lnSpc>
                <a:spcPct val="90000"/>
              </a:lnSpc>
              <a:buFont typeface="+mj-lt"/>
              <a:buAutoNum type="arabicPeriod"/>
            </a:pPr>
            <a:endParaRPr lang="en-GB" dirty="0"/>
          </a:p>
        </p:txBody>
      </p:sp>
    </p:spTree>
    <p:extLst>
      <p:ext uri="{BB962C8B-B14F-4D97-AF65-F5344CB8AC3E}">
        <p14:creationId xmlns:p14="http://schemas.microsoft.com/office/powerpoint/2010/main" val="14916199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0" name="Rectangle 9">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ytuł 1">
            <a:extLst>
              <a:ext uri="{FF2B5EF4-FFF2-40B4-BE49-F238E27FC236}">
                <a16:creationId xmlns:a16="http://schemas.microsoft.com/office/drawing/2014/main" id="{854FAB71-3CF7-4D46-9932-7843AF9BF575}"/>
              </a:ext>
            </a:extLst>
          </p:cNvPr>
          <p:cNvSpPr>
            <a:spLocks noGrp="1"/>
          </p:cNvSpPr>
          <p:nvPr>
            <p:ph type="title"/>
          </p:nvPr>
        </p:nvSpPr>
        <p:spPr>
          <a:xfrm>
            <a:off x="1175512" y="870132"/>
            <a:ext cx="9792208" cy="1527078"/>
          </a:xfrm>
        </p:spPr>
        <p:txBody>
          <a:bodyPr>
            <a:normAutofit/>
          </a:bodyPr>
          <a:lstStyle/>
          <a:p>
            <a:r>
              <a:rPr lang="pl-PL" dirty="0"/>
              <a:t>Wykonanie ENA</a:t>
            </a:r>
            <a:endParaRPr lang="en-GB" dirty="0"/>
          </a:p>
        </p:txBody>
      </p:sp>
      <p:sp>
        <p:nvSpPr>
          <p:cNvPr id="3" name="Symbol zastępczy zawartości 2">
            <a:extLst>
              <a:ext uri="{FF2B5EF4-FFF2-40B4-BE49-F238E27FC236}">
                <a16:creationId xmlns:a16="http://schemas.microsoft.com/office/drawing/2014/main" id="{DB01E999-5E6F-4F0D-83CE-D94E46DAA68C}"/>
              </a:ext>
            </a:extLst>
          </p:cNvPr>
          <p:cNvSpPr>
            <a:spLocks noGrp="1"/>
          </p:cNvSpPr>
          <p:nvPr>
            <p:ph idx="1"/>
          </p:nvPr>
        </p:nvSpPr>
        <p:spPr>
          <a:xfrm>
            <a:off x="1175512" y="2557849"/>
            <a:ext cx="9792208" cy="3407862"/>
          </a:xfrm>
        </p:spPr>
        <p:txBody>
          <a:bodyPr>
            <a:normAutofit/>
          </a:bodyPr>
          <a:lstStyle/>
          <a:p>
            <a:pPr algn="just">
              <a:lnSpc>
                <a:spcPct val="90000"/>
              </a:lnSpc>
            </a:pPr>
            <a:r>
              <a:rPr lang="pl-PL" dirty="0"/>
              <a:t>art. 607n §  1. Osobę ściganą, wobec której zapadło prawomocne postanowienie o przekazaniu, przekazuje się właściwemu organowi sądowemu państwa wydania nakazu europejskiego najpóźniej </a:t>
            </a:r>
            <a:r>
              <a:rPr lang="pl-PL" b="1" dirty="0"/>
              <a:t>w terminie 10 dni od dnia uprawomocnienia się postanowienia.</a:t>
            </a:r>
          </a:p>
          <a:p>
            <a:pPr algn="just">
              <a:lnSpc>
                <a:spcPct val="90000"/>
              </a:lnSpc>
            </a:pPr>
            <a:r>
              <a:rPr lang="pl-PL" dirty="0"/>
              <a:t>§  2.  Jeżeli przekazanie osoby ściganej w terminie określonym w § 1 nie jest możliwe na skutek siły wyższej albo zagrożenia dla życia lub zdrowia tej osoby, osobę ściganą, o której mowa w § 1, przekazuje się właściwemu organowi sądowemu państwa wydania nakazu europejskiego w ciągu 10 dni od dnia upływu nowo ustalonego terminu przekazania.</a:t>
            </a:r>
          </a:p>
          <a:p>
            <a:pPr algn="just">
              <a:lnSpc>
                <a:spcPct val="90000"/>
              </a:lnSpc>
            </a:pPr>
            <a:r>
              <a:rPr lang="pl-PL" dirty="0"/>
              <a:t>§  3.  Jeżeli państwo wydania nakazu europejskiego nie przejmie osoby podlegającej przekazaniu w terminach, o których mowa w § 1 albo 2, zarządza się niezwłoczne zwolnienie tej osoby, jeżeli nie jest ona pozbawiona wolności w innej sprawie.</a:t>
            </a:r>
          </a:p>
          <a:p>
            <a:pPr algn="just">
              <a:lnSpc>
                <a:spcPct val="90000"/>
              </a:lnSpc>
            </a:pPr>
            <a:endParaRPr lang="en-GB" dirty="0"/>
          </a:p>
        </p:txBody>
      </p:sp>
    </p:spTree>
    <p:extLst>
      <p:ext uri="{BB962C8B-B14F-4D97-AF65-F5344CB8AC3E}">
        <p14:creationId xmlns:p14="http://schemas.microsoft.com/office/powerpoint/2010/main" val="16039689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shade val="92000"/>
                <a:satMod val="160000"/>
              </a:schemeClr>
            </a:gs>
            <a:gs pos="77000">
              <a:schemeClr val="bg1">
                <a:tint val="100000"/>
                <a:shade val="73000"/>
                <a:satMod val="155000"/>
              </a:schemeClr>
            </a:gs>
            <a:gs pos="100000">
              <a:schemeClr val="bg1">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340A62-2AB4-4600-96C6-0B60B6E965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lumMod val="75000"/>
            </a:schemeClr>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BDC681C0-91A4-49F5-8158-CF3ECB854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534655" cy="6858000"/>
          </a:xfrm>
          <a:prstGeom prst="rect">
            <a:avLst/>
          </a:prstGeom>
          <a:ln w="6350" cap="sq" cmpd="sng" algn="ctr">
            <a:noFill/>
            <a:prstDash val="solid"/>
            <a:miter lim="800000"/>
          </a:ln>
          <a:effectLst/>
        </p:spPr>
        <p:style>
          <a:lnRef idx="0">
            <a:scrgbClr r="0" g="0" b="0"/>
          </a:lnRef>
          <a:fillRef idx="1002">
            <a:schemeClr val="lt1"/>
          </a:fillRef>
          <a:effectRef idx="0">
            <a:scrgbClr r="0" g="0" b="0"/>
          </a:effectRef>
          <a:fontRef idx="major"/>
        </p:style>
      </p:sp>
      <p:sp>
        <p:nvSpPr>
          <p:cNvPr id="12" name="Rectangle 11">
            <a:extLst>
              <a:ext uri="{FF2B5EF4-FFF2-40B4-BE49-F238E27FC236}">
                <a16:creationId xmlns:a16="http://schemas.microsoft.com/office/drawing/2014/main" id="{D102F34D-849F-4CF9-98E2-E57EC330D4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0"/>
            <a:ext cx="4657345" cy="6858000"/>
          </a:xfrm>
          <a:prstGeom prst="rect">
            <a:avLst/>
          </a:prstGeom>
          <a:blipFill dpi="0" rotWithShape="1">
            <a:blip r:embed="rId2">
              <a:alphaModFix amt="6000"/>
              <a:duotone>
                <a:schemeClr val="bg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ytuł 1">
            <a:extLst>
              <a:ext uri="{FF2B5EF4-FFF2-40B4-BE49-F238E27FC236}">
                <a16:creationId xmlns:a16="http://schemas.microsoft.com/office/drawing/2014/main" id="{FF090AE9-992C-459B-83E2-ED48B2EE133C}"/>
              </a:ext>
            </a:extLst>
          </p:cNvPr>
          <p:cNvSpPr>
            <a:spLocks noGrp="1"/>
          </p:cNvSpPr>
          <p:nvPr>
            <p:ph type="title"/>
          </p:nvPr>
        </p:nvSpPr>
        <p:spPr>
          <a:xfrm>
            <a:off x="8019287" y="1168400"/>
            <a:ext cx="3697043" cy="4521200"/>
          </a:xfrm>
        </p:spPr>
        <p:txBody>
          <a:bodyPr>
            <a:normAutofit/>
          </a:bodyPr>
          <a:lstStyle/>
          <a:p>
            <a:r>
              <a:rPr lang="pl-PL" sz="4000" dirty="0">
                <a:solidFill>
                  <a:srgbClr val="FFFFFF"/>
                </a:solidFill>
              </a:rPr>
              <a:t>Przesłanki niewykonania nakazu</a:t>
            </a:r>
            <a:br>
              <a:rPr lang="pl-PL" sz="4000" dirty="0">
                <a:solidFill>
                  <a:srgbClr val="FFFFFF"/>
                </a:solidFill>
              </a:rPr>
            </a:br>
            <a:r>
              <a:rPr lang="pl-PL" sz="2000" dirty="0">
                <a:solidFill>
                  <a:srgbClr val="FFFFFF"/>
                </a:solidFill>
              </a:rPr>
              <a:t>(związek osoby przekazywanej z Polską ze względu na obywatelstwo, azyl lub posiadanie stałego miejsca zamieszkania)</a:t>
            </a:r>
            <a:endParaRPr lang="en-GB" sz="4000" dirty="0">
              <a:solidFill>
                <a:srgbClr val="FFFFFF"/>
              </a:solidFill>
            </a:endParaRPr>
          </a:p>
        </p:txBody>
      </p:sp>
      <p:sp>
        <p:nvSpPr>
          <p:cNvPr id="3" name="Symbol zastępczy zawartości 2">
            <a:extLst>
              <a:ext uri="{FF2B5EF4-FFF2-40B4-BE49-F238E27FC236}">
                <a16:creationId xmlns:a16="http://schemas.microsoft.com/office/drawing/2014/main" id="{58C6FF16-160D-48EA-9252-D2B3FACD7E20}"/>
              </a:ext>
            </a:extLst>
          </p:cNvPr>
          <p:cNvSpPr>
            <a:spLocks noGrp="1"/>
          </p:cNvSpPr>
          <p:nvPr>
            <p:ph idx="1"/>
          </p:nvPr>
        </p:nvSpPr>
        <p:spPr>
          <a:xfrm>
            <a:off x="643337" y="1168400"/>
            <a:ext cx="6326423" cy="4521200"/>
          </a:xfrm>
        </p:spPr>
        <p:txBody>
          <a:bodyPr anchor="ctr">
            <a:normAutofit/>
          </a:bodyPr>
          <a:lstStyle/>
          <a:p>
            <a:pPr algn="just">
              <a:lnSpc>
                <a:spcPct val="90000"/>
              </a:lnSpc>
            </a:pPr>
            <a:r>
              <a:rPr lang="pl-PL" dirty="0"/>
              <a:t>Nie podlega wykonaniu nakaz europejski wydany w celu wykonania kary pozbawienia wolności lub środka polegającego na pozbawieniu wolności wobec osoby ściganej, </a:t>
            </a:r>
            <a:r>
              <a:rPr lang="pl-PL" b="1" dirty="0"/>
              <a:t>będącej obywatelem polskim albo korzystającej w Rzeczypospolitej Polskiej z prawa azylu, jeżeli nie wyrazi ona zgody na przekazanie.</a:t>
            </a:r>
          </a:p>
          <a:p>
            <a:pPr algn="just">
              <a:lnSpc>
                <a:spcPct val="90000"/>
              </a:lnSpc>
            </a:pPr>
            <a:r>
              <a:rPr lang="pl-PL" dirty="0"/>
              <a:t>§  2.  Można także odmówić wykonania nakazu europejskiego, jeżeli został on wydany w celu, o którym mowa w § 1, a </a:t>
            </a:r>
            <a:r>
              <a:rPr lang="pl-PL" b="1" dirty="0"/>
              <a:t>osoba ścigana ma miejsce zamieszkania lub stale przebywa na terytorium Rzeczypospolitej Polskiej</a:t>
            </a:r>
            <a:r>
              <a:rPr lang="pl-PL" dirty="0"/>
              <a:t>.</a:t>
            </a:r>
          </a:p>
          <a:p>
            <a:pPr algn="just">
              <a:lnSpc>
                <a:spcPct val="90000"/>
              </a:lnSpc>
            </a:pPr>
            <a:r>
              <a:rPr lang="pl-PL" dirty="0"/>
              <a:t>§  3.  Odmawiając przekazania, z przyczyn określonych w § 1 lub 2, sąd orzeka o wykonaniu kary albo środka, orzeczonych przez organ sądowy państwa wydania nakazu europejskiego.</a:t>
            </a:r>
          </a:p>
          <a:p>
            <a:pPr algn="just">
              <a:lnSpc>
                <a:spcPct val="90000"/>
              </a:lnSpc>
            </a:pPr>
            <a:endParaRPr lang="en-GB" dirty="0"/>
          </a:p>
        </p:txBody>
      </p:sp>
    </p:spTree>
    <p:extLst>
      <p:ext uri="{BB962C8B-B14F-4D97-AF65-F5344CB8AC3E}">
        <p14:creationId xmlns:p14="http://schemas.microsoft.com/office/powerpoint/2010/main" val="21887939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48E0062-DD5F-4E1D-BF66-002BB39E49A9}"/>
              </a:ext>
            </a:extLst>
          </p:cNvPr>
          <p:cNvSpPr>
            <a:spLocks noGrp="1"/>
          </p:cNvSpPr>
          <p:nvPr>
            <p:ph type="title"/>
          </p:nvPr>
        </p:nvSpPr>
        <p:spPr/>
        <p:txBody>
          <a:bodyPr>
            <a:normAutofit fontScale="90000"/>
          </a:bodyPr>
          <a:lstStyle/>
          <a:p>
            <a:r>
              <a:rPr lang="pl-PL" dirty="0"/>
              <a:t>Warunki wykonania ENA wobec polskiego obywatela </a:t>
            </a:r>
            <a:endParaRPr lang="en-GB" dirty="0"/>
          </a:p>
        </p:txBody>
      </p:sp>
      <p:sp>
        <p:nvSpPr>
          <p:cNvPr id="3" name="Symbol zastępczy zawartości 2">
            <a:extLst>
              <a:ext uri="{FF2B5EF4-FFF2-40B4-BE49-F238E27FC236}">
                <a16:creationId xmlns:a16="http://schemas.microsoft.com/office/drawing/2014/main" id="{A01C3E2A-9909-4C6E-B6B4-B1DD55CCA2FB}"/>
              </a:ext>
            </a:extLst>
          </p:cNvPr>
          <p:cNvSpPr>
            <a:spLocks noGrp="1"/>
          </p:cNvSpPr>
          <p:nvPr>
            <p:ph idx="1"/>
          </p:nvPr>
        </p:nvSpPr>
        <p:spPr/>
        <p:txBody>
          <a:bodyPr/>
          <a:lstStyle/>
          <a:p>
            <a:r>
              <a:rPr lang="pl-PL" dirty="0"/>
              <a:t>art. 607t</a:t>
            </a:r>
          </a:p>
          <a:p>
            <a:pPr algn="just"/>
            <a:r>
              <a:rPr lang="pl-PL" dirty="0"/>
              <a:t>Jeżeli nakaz europejski został wydany w celu ścigania osoby, która jest obywatelem polskim albo korzysta w Rzeczypospolitej Polskiej z prawa azylu, przekazanie może nastąpić pod warunkiem, że </a:t>
            </a:r>
            <a:r>
              <a:rPr lang="pl-PL" b="1" dirty="0"/>
              <a:t>osoba ta będzie odesłana na terytorium Rzeczypospolitej Polskiej po prawomocnym zakończeniu postępowania w państwie wydania nakazu europejskiego, jeśli osoba ta wyraża na to zgodę</a:t>
            </a:r>
            <a:r>
              <a:rPr lang="pl-PL" dirty="0"/>
              <a:t>.</a:t>
            </a:r>
            <a:endParaRPr lang="en-GB" dirty="0"/>
          </a:p>
        </p:txBody>
      </p:sp>
    </p:spTree>
    <p:extLst>
      <p:ext uri="{BB962C8B-B14F-4D97-AF65-F5344CB8AC3E}">
        <p14:creationId xmlns:p14="http://schemas.microsoft.com/office/powerpoint/2010/main" val="10274055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ED15573D-0E45-4691-B525-471152EC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E448559-19A4-4252-8C27-54C1DA906F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4419599" cy="6382512"/>
          </a:xfrm>
          <a:prstGeom prst="rect">
            <a:avLst/>
          </a:prstGeom>
          <a:solidFill>
            <a:schemeClr val="bg2"/>
          </a:solidFill>
          <a:ln w="6350" cap="flat" cmpd="sng" algn="ctr">
            <a:noFill/>
            <a:prstDash val="solid"/>
          </a:ln>
          <a:effectLst>
            <a:softEdge rad="0"/>
          </a:effectLst>
        </p:spPr>
      </p:sp>
      <p:sp>
        <p:nvSpPr>
          <p:cNvPr id="7" name="Tytuł 6">
            <a:extLst>
              <a:ext uri="{FF2B5EF4-FFF2-40B4-BE49-F238E27FC236}">
                <a16:creationId xmlns:a16="http://schemas.microsoft.com/office/drawing/2014/main" id="{FC193253-9ACC-4D37-8AA5-687C14298D45}"/>
              </a:ext>
            </a:extLst>
          </p:cNvPr>
          <p:cNvSpPr>
            <a:spLocks noGrp="1"/>
          </p:cNvSpPr>
          <p:nvPr>
            <p:ph type="title"/>
          </p:nvPr>
        </p:nvSpPr>
        <p:spPr>
          <a:xfrm>
            <a:off x="573409" y="559477"/>
            <a:ext cx="3765200" cy="5709931"/>
          </a:xfrm>
        </p:spPr>
        <p:txBody>
          <a:bodyPr>
            <a:normAutofit/>
          </a:bodyPr>
          <a:lstStyle/>
          <a:p>
            <a:pPr algn="ctr"/>
            <a:r>
              <a:rPr lang="pl-PL" sz="4400" dirty="0"/>
              <a:t>Przesłanki obligatoryjne odmowy wykonania ENA z decyzji ramowej o ENA – art. 3</a:t>
            </a:r>
          </a:p>
        </p:txBody>
      </p:sp>
      <p:sp>
        <p:nvSpPr>
          <p:cNvPr id="8" name="Symbol zastępczy zawartości 7">
            <a:extLst>
              <a:ext uri="{FF2B5EF4-FFF2-40B4-BE49-F238E27FC236}">
                <a16:creationId xmlns:a16="http://schemas.microsoft.com/office/drawing/2014/main" id="{88B928C6-3846-49E5-B918-34EDABB94DA7}"/>
              </a:ext>
            </a:extLst>
          </p:cNvPr>
          <p:cNvSpPr>
            <a:spLocks noGrp="1"/>
          </p:cNvSpPr>
          <p:nvPr>
            <p:ph idx="1"/>
          </p:nvPr>
        </p:nvSpPr>
        <p:spPr>
          <a:xfrm>
            <a:off x="5478124" y="559477"/>
            <a:ext cx="5647076" cy="5475563"/>
          </a:xfrm>
        </p:spPr>
        <p:txBody>
          <a:bodyPr anchor="ctr">
            <a:normAutofit fontScale="92500" lnSpcReduction="10000"/>
          </a:bodyPr>
          <a:lstStyle/>
          <a:p>
            <a:pPr marL="0" indent="0" algn="just">
              <a:buNone/>
            </a:pPr>
            <a:r>
              <a:rPr lang="pl-PL" dirty="0"/>
              <a:t>1) jeśli przestępstwo będące podstawą nakazu aresztowania jest </a:t>
            </a:r>
            <a:r>
              <a:rPr lang="pl-PL" b="1" u="sng" dirty="0"/>
              <a:t>objęte amnestią w wykonującym nakaz Państwie Członkowskim</a:t>
            </a:r>
            <a:r>
              <a:rPr lang="pl-PL" dirty="0"/>
              <a:t>, w przypadku gdy przestępstwo to podlega jurysdykcji państwa z mocy jego prawa karnego;</a:t>
            </a:r>
          </a:p>
          <a:p>
            <a:pPr marL="0" indent="0" algn="just">
              <a:buNone/>
            </a:pPr>
            <a:r>
              <a:rPr lang="pl-PL" dirty="0"/>
              <a:t>2) jeśli wykonujący nakaz organ sądowy zostaje poinformowany, że w stosunku do osoby, której dotyczy wniosek, </a:t>
            </a:r>
            <a:r>
              <a:rPr lang="pl-PL" b="1" u="sng" dirty="0"/>
              <a:t>zapadło w związku z popełnieniem tych samych czynów prawomocne orzeczenie </a:t>
            </a:r>
            <a:r>
              <a:rPr lang="pl-PL" dirty="0"/>
              <a:t>w Państwie Członkowskim, z zastrzeżeniem, że jeśli została orzeczona kara, to została ona wykonana lub jest wykonywana, lub też nie może być dłużej wykonywana w świetle prawa Państwa Członkowskiego, w którym nastąpiło skazanie; </a:t>
            </a:r>
            <a:r>
              <a:rPr lang="pl-PL" dirty="0">
                <a:sym typeface="Wingdings" panose="05000000000000000000" pitchFamily="2" charset="2"/>
              </a:rPr>
              <a:t> </a:t>
            </a:r>
            <a:r>
              <a:rPr lang="pl-PL" dirty="0" err="1">
                <a:sym typeface="Wingdings" panose="05000000000000000000" pitchFamily="2" charset="2"/>
              </a:rPr>
              <a:t>ne</a:t>
            </a:r>
            <a:r>
              <a:rPr lang="pl-PL" dirty="0">
                <a:sym typeface="Wingdings" panose="05000000000000000000" pitchFamily="2" charset="2"/>
              </a:rPr>
              <a:t> bis in </a:t>
            </a:r>
            <a:r>
              <a:rPr lang="pl-PL" dirty="0" err="1">
                <a:sym typeface="Wingdings" panose="05000000000000000000" pitchFamily="2" charset="2"/>
              </a:rPr>
              <a:t>idem</a:t>
            </a:r>
            <a:r>
              <a:rPr lang="pl-PL" dirty="0">
                <a:sym typeface="Wingdings" panose="05000000000000000000" pitchFamily="2" charset="2"/>
              </a:rPr>
              <a:t> </a:t>
            </a:r>
            <a:endParaRPr lang="pl-PL" dirty="0"/>
          </a:p>
          <a:p>
            <a:pPr marL="0" indent="0" algn="just">
              <a:buNone/>
            </a:pPr>
            <a:r>
              <a:rPr lang="pl-PL" dirty="0"/>
              <a:t>3) jeśli w świetle prawa państwa wykonującego nakaz osoba podlegająca </a:t>
            </a:r>
            <a:r>
              <a:rPr lang="pl-PL" i="1" dirty="0"/>
              <a:t>europejskiemu nakazowi aresztowania</a:t>
            </a:r>
            <a:r>
              <a:rPr lang="pl-PL" dirty="0"/>
              <a:t> z uwagi na jej wiek nie może być pociągnięta do odpowiedzialności karnej za czyny, stanowiące podstawę wydania nakazu aresztowania.</a:t>
            </a:r>
          </a:p>
          <a:p>
            <a:endParaRPr lang="pl-PL" dirty="0"/>
          </a:p>
        </p:txBody>
      </p:sp>
    </p:spTree>
    <p:extLst>
      <p:ext uri="{BB962C8B-B14F-4D97-AF65-F5344CB8AC3E}">
        <p14:creationId xmlns:p14="http://schemas.microsoft.com/office/powerpoint/2010/main" val="23429678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a:extLst>
              <a:ext uri="{FF2B5EF4-FFF2-40B4-BE49-F238E27FC236}">
                <a16:creationId xmlns:a16="http://schemas.microsoft.com/office/drawing/2014/main" id="{2BD69FD0-4F00-4BBB-B690-BE3702FC40C5}"/>
              </a:ext>
            </a:extLst>
          </p:cNvPr>
          <p:cNvSpPr>
            <a:spLocks noGrp="1"/>
          </p:cNvSpPr>
          <p:nvPr>
            <p:ph type="title"/>
          </p:nvPr>
        </p:nvSpPr>
        <p:spPr>
          <a:xfrm>
            <a:off x="1066800" y="75536"/>
            <a:ext cx="10058400" cy="1371600"/>
          </a:xfrm>
        </p:spPr>
        <p:txBody>
          <a:bodyPr>
            <a:normAutofit fontScale="90000"/>
          </a:bodyPr>
          <a:lstStyle/>
          <a:p>
            <a:r>
              <a:rPr lang="pl-PL" dirty="0"/>
              <a:t>Fakultatywne podstawy odmowy wykonania ENA (decyzja ramowa) </a:t>
            </a:r>
          </a:p>
        </p:txBody>
      </p:sp>
      <p:sp>
        <p:nvSpPr>
          <p:cNvPr id="8" name="Symbol zastępczy zawartości 7">
            <a:extLst>
              <a:ext uri="{FF2B5EF4-FFF2-40B4-BE49-F238E27FC236}">
                <a16:creationId xmlns:a16="http://schemas.microsoft.com/office/drawing/2014/main" id="{2149FCB7-7AE8-48D5-A6C9-2A22270BC2B8}"/>
              </a:ext>
            </a:extLst>
          </p:cNvPr>
          <p:cNvSpPr>
            <a:spLocks noGrp="1"/>
          </p:cNvSpPr>
          <p:nvPr>
            <p:ph idx="1"/>
          </p:nvPr>
        </p:nvSpPr>
        <p:spPr>
          <a:xfrm>
            <a:off x="238539" y="1447137"/>
            <a:ext cx="11714922" cy="5178950"/>
          </a:xfrm>
        </p:spPr>
        <p:txBody>
          <a:bodyPr>
            <a:normAutofit/>
          </a:bodyPr>
          <a:lstStyle/>
          <a:p>
            <a:pPr marL="0" indent="0" algn="just">
              <a:buNone/>
            </a:pPr>
            <a:r>
              <a:rPr lang="pl-PL" sz="1200" kern="0" spc="-100" dirty="0"/>
              <a:t>1) w jednym z przypadków wymienionych w art. 2 ust. 4 czyn, który stanowi podstawę wydania </a:t>
            </a:r>
            <a:r>
              <a:rPr lang="pl-PL" sz="1200" i="1" kern="0" spc="-100" dirty="0"/>
              <a:t>europejskiego nakazu aresztowania</a:t>
            </a:r>
            <a:r>
              <a:rPr lang="pl-PL" sz="1200" kern="0" spc="-100" dirty="0"/>
              <a:t>, nie stanowi przestępstwa w świetle prawa wykonującego nakaz Państwa Członkowskiego; jednakże w odniesieniu do przestępstw związanych z podatkami lub opłatami, należnościami celnymi i wymianą walut obcych, wykonania </a:t>
            </a:r>
            <a:r>
              <a:rPr lang="pl-PL" sz="1200" i="1" kern="0" spc="-100" dirty="0"/>
              <a:t>europejskiego nakazu aresztowania</a:t>
            </a:r>
            <a:r>
              <a:rPr lang="pl-PL" sz="1200" kern="0" spc="-100" dirty="0"/>
              <a:t> nie można odmówić na tej podstawie, iż prawo wykonującego nakaz Państwa Członkowskiego nie nakłada tego samego rodzaju podatku lub cła lub nie zawiera tego samego rodzaju zasad w odniesieniu do podatków, opłat, należności celnych i wymiany walut jak prawo wydającego nakaz Państwa Członkowskiego;</a:t>
            </a:r>
          </a:p>
          <a:p>
            <a:pPr marL="0" indent="0" algn="just">
              <a:buNone/>
            </a:pPr>
            <a:r>
              <a:rPr lang="pl-PL" sz="1200" kern="0" spc="-100" dirty="0"/>
              <a:t>2) w przypadku gdy osoba podlegająca </a:t>
            </a:r>
            <a:r>
              <a:rPr lang="pl-PL" sz="1200" i="1" kern="0" spc="-100" dirty="0"/>
              <a:t>europejskiemu nakazowi aresztowania</a:t>
            </a:r>
            <a:r>
              <a:rPr lang="pl-PL" sz="1200" kern="0" spc="-100" dirty="0"/>
              <a:t> </a:t>
            </a:r>
            <a:r>
              <a:rPr lang="pl-PL" sz="1200" b="1" kern="0" spc="-100" dirty="0"/>
              <a:t>jest ścigana w wykonującym nakaz Państwie Członkowskim za ten sam czyn</a:t>
            </a:r>
            <a:r>
              <a:rPr lang="pl-PL" sz="1200" kern="0" spc="-100" dirty="0"/>
              <a:t>, który stanowi podstawę wydania </a:t>
            </a:r>
            <a:r>
              <a:rPr lang="pl-PL" sz="1200" i="1" kern="0" spc="-100" dirty="0"/>
              <a:t>europejskiego nakazu aresztowania</a:t>
            </a:r>
            <a:r>
              <a:rPr lang="pl-PL" sz="1200" kern="0" spc="-100" dirty="0"/>
              <a:t>; </a:t>
            </a:r>
            <a:r>
              <a:rPr lang="pl-PL" sz="1200" kern="0" spc="-100" dirty="0">
                <a:sym typeface="Wingdings" panose="05000000000000000000" pitchFamily="2" charset="2"/>
              </a:rPr>
              <a:t> prowadzenie postępowania w państwie wykonania ENA w sprawie o ten sam czyn </a:t>
            </a:r>
            <a:endParaRPr lang="pl-PL" sz="1200" kern="0" spc="-100" dirty="0"/>
          </a:p>
          <a:p>
            <a:pPr marL="0" indent="0" algn="just">
              <a:buNone/>
            </a:pPr>
            <a:r>
              <a:rPr lang="pl-PL" sz="1200" kern="0" spc="-100" dirty="0"/>
              <a:t>3) w przypadku gdy organy sądowe wykonującego nakaz Państwa Członkowskiego zdecydują nie ścigać za przestępstwo stanowiące podstawę wydania </a:t>
            </a:r>
            <a:r>
              <a:rPr lang="pl-PL" sz="1200" i="1" kern="0" spc="-100" dirty="0"/>
              <a:t>europejskiego nakazu aresztowania</a:t>
            </a:r>
            <a:r>
              <a:rPr lang="pl-PL" sz="1200" kern="0" spc="-100" dirty="0"/>
              <a:t> albo wstrzymać postępowanie sądowe, lub w przypadku gdy w Państwie Członkowskim w stosunku do osoby, której dotyczy wniosek w odniesieniu do tych samych czynów, zapadło prawomocne orzeczenie, co chroni ją przed dalszym postępowaniem sądowym;</a:t>
            </a:r>
          </a:p>
          <a:p>
            <a:pPr marL="0" indent="0" algn="just">
              <a:buNone/>
            </a:pPr>
            <a:r>
              <a:rPr lang="pl-PL" sz="1200" kern="0" spc="-100" dirty="0"/>
              <a:t>4) w przypadku gdy zgodnie z prawodawstwem wykonującego nakaz Państwa Członkowskiego ściganie karne lub ukaranie osoby, której dotyczy wniosek, jest ustawowo zakazane i gdy czyny podlegają jurysdykcji tego Państwa Członkowskiego na podstawie jego prawa karnego;</a:t>
            </a:r>
          </a:p>
          <a:p>
            <a:pPr marL="0" indent="0" algn="just">
              <a:buNone/>
            </a:pPr>
            <a:r>
              <a:rPr lang="pl-PL" sz="1200" kern="0" spc="-100" dirty="0"/>
              <a:t>5) jeśli wykonujący nakaz organ sądowy zostaje powiadomiony, że w stosunku do osoby, której dotyczy wniosek, zapadło, odnośnie do tych samych czynów, prawomocne orzeczenie w państwie trzecim, z zastrzeżeniem, że jeśli została orzeczona kara, to została ona wykonana lub jest aktualnie wykonywana, albo w myśl prawa kraju skazania nie może być dłużej wykonywana;</a:t>
            </a:r>
          </a:p>
          <a:p>
            <a:pPr marL="0" indent="0" algn="just">
              <a:buNone/>
            </a:pPr>
            <a:r>
              <a:rPr lang="pl-PL" sz="1200" kern="0" spc="-100" dirty="0"/>
              <a:t>6) jeśli </a:t>
            </a:r>
            <a:r>
              <a:rPr lang="pl-PL" sz="1200" i="1" kern="0" spc="-100" dirty="0"/>
              <a:t>europejski nakaz aresztowania</a:t>
            </a:r>
            <a:r>
              <a:rPr lang="pl-PL" sz="1200" kern="0" spc="-100" dirty="0"/>
              <a:t> został wydany w celu wykonania kary pozbawienia wolności lub środka zabezpieczającego, a osoba, której dotyczy wniosek, jest obywatelem wykonującego nakaz Państwa Członkowskiego lub w tym państwie stale przebywa, a państwo to zobowiązuje się wykonać karę pozbawienia wolności lub środek zabezpieczający zgodnie z jego prawem krajowym;</a:t>
            </a:r>
          </a:p>
          <a:p>
            <a:pPr marL="0" indent="0" algn="just">
              <a:buNone/>
            </a:pPr>
            <a:r>
              <a:rPr lang="pl-PL" sz="1200" kern="0" spc="-100" dirty="0"/>
              <a:t>7) w przypadku gdy </a:t>
            </a:r>
            <a:r>
              <a:rPr lang="pl-PL" sz="1200" i="1" kern="0" spc="-100" dirty="0"/>
              <a:t>europejski nakaz aresztowania</a:t>
            </a:r>
            <a:r>
              <a:rPr lang="pl-PL" sz="1200" kern="0" spc="-100" dirty="0"/>
              <a:t> odnosi się do przestępstw, które:</a:t>
            </a:r>
          </a:p>
          <a:p>
            <a:pPr lvl="1" indent="0" algn="just">
              <a:buNone/>
            </a:pPr>
            <a:r>
              <a:rPr lang="pl-PL" sz="1200" kern="0" spc="-100" dirty="0"/>
              <a:t>a) w świetle prawa wykonującego nakaz Państwa Członkowskiego są traktowane jako popełnione w całości bądź w części na terytorium wykonującego nakaz Państwa Członkowskiego lub w miejscu traktowanym jako jego terytorium; lub</a:t>
            </a:r>
          </a:p>
          <a:p>
            <a:pPr lvl="1" indent="0" algn="just">
              <a:buNone/>
            </a:pPr>
            <a:r>
              <a:rPr lang="pl-PL" sz="1200" kern="0" spc="-100" dirty="0"/>
              <a:t>b) są popełnione poza terytorium wydającego nakaz Państwa Członkowskiego, a prawo wykonującego nakaz Państwa Członkowskiego nie dopuszcza ścigania przestępstw tego rodzaju, jeśli popełnione zostają poza jego terytorium.</a:t>
            </a:r>
          </a:p>
          <a:p>
            <a:pPr marL="0" indent="0" algn="just">
              <a:buNone/>
            </a:pPr>
            <a:endParaRPr lang="en-GB" sz="1200" kern="0" spc="-100" dirty="0"/>
          </a:p>
          <a:p>
            <a:endParaRPr lang="pl-PL" dirty="0"/>
          </a:p>
        </p:txBody>
      </p:sp>
    </p:spTree>
    <p:extLst>
      <p:ext uri="{BB962C8B-B14F-4D97-AF65-F5344CB8AC3E}">
        <p14:creationId xmlns:p14="http://schemas.microsoft.com/office/powerpoint/2010/main" val="37689000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0" name="Rectangle 9">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ytuł 1">
            <a:extLst>
              <a:ext uri="{FF2B5EF4-FFF2-40B4-BE49-F238E27FC236}">
                <a16:creationId xmlns:a16="http://schemas.microsoft.com/office/drawing/2014/main" id="{DB3FA8F6-93C8-4B42-A3D0-83AD94D0B988}"/>
              </a:ext>
            </a:extLst>
          </p:cNvPr>
          <p:cNvSpPr>
            <a:spLocks noGrp="1"/>
          </p:cNvSpPr>
          <p:nvPr>
            <p:ph type="title"/>
          </p:nvPr>
        </p:nvSpPr>
        <p:spPr>
          <a:xfrm>
            <a:off x="309176" y="248823"/>
            <a:ext cx="11672511" cy="1527078"/>
          </a:xfrm>
        </p:spPr>
        <p:txBody>
          <a:bodyPr>
            <a:normAutofit/>
          </a:bodyPr>
          <a:lstStyle/>
          <a:p>
            <a:r>
              <a:rPr lang="pl-PL" sz="4000" dirty="0"/>
              <a:t>Obligatoryjne przesłanki odmowy – art. 607p</a:t>
            </a:r>
            <a:endParaRPr lang="en-GB" sz="4000" dirty="0"/>
          </a:p>
        </p:txBody>
      </p:sp>
      <p:sp>
        <p:nvSpPr>
          <p:cNvPr id="3" name="Symbol zastępczy zawartości 2">
            <a:extLst>
              <a:ext uri="{FF2B5EF4-FFF2-40B4-BE49-F238E27FC236}">
                <a16:creationId xmlns:a16="http://schemas.microsoft.com/office/drawing/2014/main" id="{0DB0FB66-8B3E-4745-A6FF-8F41578D3F13}"/>
              </a:ext>
            </a:extLst>
          </p:cNvPr>
          <p:cNvSpPr>
            <a:spLocks noGrp="1"/>
          </p:cNvSpPr>
          <p:nvPr>
            <p:ph idx="1"/>
          </p:nvPr>
        </p:nvSpPr>
        <p:spPr>
          <a:xfrm>
            <a:off x="309175" y="1434905"/>
            <a:ext cx="11672511" cy="5174272"/>
          </a:xfrm>
        </p:spPr>
        <p:txBody>
          <a:bodyPr>
            <a:normAutofit fontScale="92500"/>
          </a:bodyPr>
          <a:lstStyle/>
          <a:p>
            <a:pPr marL="0" indent="0" algn="just">
              <a:lnSpc>
                <a:spcPct val="90000"/>
              </a:lnSpc>
              <a:buNone/>
            </a:pPr>
            <a:r>
              <a:rPr lang="pl-PL" dirty="0"/>
              <a:t>§  1. </a:t>
            </a:r>
            <a:r>
              <a:rPr lang="pl-PL" b="1" u="sng" dirty="0"/>
              <a:t>Odmawia się wykonania nakazu </a:t>
            </a:r>
            <a:r>
              <a:rPr lang="pl-PL" dirty="0"/>
              <a:t>europejskiego, jeżeli:</a:t>
            </a:r>
          </a:p>
          <a:p>
            <a:pPr marL="457200" lvl="1" indent="0" algn="just">
              <a:lnSpc>
                <a:spcPct val="90000"/>
              </a:lnSpc>
              <a:buNone/>
            </a:pPr>
            <a:r>
              <a:rPr lang="pl-PL" sz="1800" dirty="0"/>
              <a:t>1) przestępstwo, którego dotyczy nakaz europejski, w wypadku jurysdykcji polskich sądów karnych, podlega darowaniu na mocy </a:t>
            </a:r>
            <a:r>
              <a:rPr lang="pl-PL" sz="1800" b="1" u="sng" dirty="0"/>
              <a:t>amnestii</a:t>
            </a:r>
            <a:r>
              <a:rPr lang="pl-PL" sz="1800" dirty="0"/>
              <a:t>;</a:t>
            </a:r>
          </a:p>
          <a:p>
            <a:pPr marL="457200" lvl="1" indent="0" algn="just">
              <a:lnSpc>
                <a:spcPct val="90000"/>
              </a:lnSpc>
              <a:buNone/>
            </a:pPr>
            <a:r>
              <a:rPr lang="pl-PL" sz="1800" dirty="0"/>
              <a:t>2) w stosunku do osoby ściganej zapadło w innym państwie </a:t>
            </a:r>
            <a:r>
              <a:rPr lang="pl-PL" sz="1800" b="1" dirty="0"/>
              <a:t>prawomocne orzeczenie co do tych samych czynów </a:t>
            </a:r>
            <a:r>
              <a:rPr lang="pl-PL" sz="1800" dirty="0"/>
              <a:t>oraz, w wypadku skazania za te same czyny, osoba ścigana odbywa karę lub ją odbyła albo kara nie może być wykonana według prawa państwa, w którym zapadł wyrok skazujący;</a:t>
            </a:r>
          </a:p>
          <a:p>
            <a:pPr marL="457200" lvl="1" indent="0" algn="just">
              <a:lnSpc>
                <a:spcPct val="90000"/>
              </a:lnSpc>
              <a:buNone/>
            </a:pPr>
            <a:r>
              <a:rPr lang="pl-PL" sz="1800" dirty="0"/>
              <a:t>3) w stosunku do osoby ściganej zapadło prawomocne orzeczenie o przekazaniu do innego państwa członkowskiego Unii Europejskiej;</a:t>
            </a:r>
          </a:p>
          <a:p>
            <a:pPr marL="457200" lvl="1" indent="0" algn="just">
              <a:lnSpc>
                <a:spcPct val="90000"/>
              </a:lnSpc>
              <a:buNone/>
            </a:pPr>
            <a:r>
              <a:rPr lang="pl-PL" sz="1800" dirty="0"/>
              <a:t>4) osoba, której dotyczy nakaz europejski, </a:t>
            </a:r>
            <a:r>
              <a:rPr lang="pl-PL" sz="1800" b="1" dirty="0"/>
              <a:t>z powodu wieku nie ponosi według prawa polskiego odpowiedzialności karnej </a:t>
            </a:r>
            <a:r>
              <a:rPr lang="pl-PL" sz="1800" dirty="0"/>
              <a:t>za czyny będące podstawą wydania nakazu europejskiego;</a:t>
            </a:r>
          </a:p>
          <a:p>
            <a:pPr marL="457200" lvl="1" indent="0" algn="just">
              <a:lnSpc>
                <a:spcPct val="90000"/>
              </a:lnSpc>
              <a:buNone/>
            </a:pPr>
            <a:r>
              <a:rPr lang="pl-PL" sz="1800" dirty="0"/>
              <a:t>5) </a:t>
            </a:r>
            <a:r>
              <a:rPr lang="pl-PL" sz="1800" b="1" u="sng" dirty="0"/>
              <a:t>naruszałoby to wolności i prawa człowieka i obywatela</a:t>
            </a:r>
            <a:r>
              <a:rPr lang="pl-PL" sz="1800" dirty="0"/>
              <a:t>;</a:t>
            </a:r>
          </a:p>
          <a:p>
            <a:pPr marL="457200" lvl="1" indent="0" algn="just">
              <a:lnSpc>
                <a:spcPct val="90000"/>
              </a:lnSpc>
              <a:buNone/>
            </a:pPr>
            <a:r>
              <a:rPr lang="pl-PL" sz="1800" dirty="0"/>
              <a:t>6) nakaz wydany został w związku </a:t>
            </a:r>
            <a:r>
              <a:rPr lang="pl-PL" sz="1800" b="1" dirty="0"/>
              <a:t>z przestępstwem popełnionym bez użycia przemocy z przyczyn politycznych.</a:t>
            </a:r>
          </a:p>
          <a:p>
            <a:pPr marL="0" indent="0" algn="just">
              <a:lnSpc>
                <a:spcPct val="90000"/>
              </a:lnSpc>
              <a:buNone/>
            </a:pPr>
            <a:r>
              <a:rPr lang="pl-PL" dirty="0"/>
              <a:t>§  2.  Jeżeli nakaz europejski został wydany wobec osoby ściganej, która jest obywatelem polskim, wykonanie nakazu może nastąpić pod warunkiem, że czyn, którego nakaz europejski dotyczy, nie został popełniony na terytorium Rzeczypospolitej Polskiej ani na polskim statku wodnym lub powietrznym oraz stanowił przestępstwo według prawa Rzeczypospolitej Polskiej lub stanowiłby przestępstwo według prawa Rzeczypospolitej Polskiej w razie popełnienia na terytorium Rzeczypospolitej Polskiej, zarówno w czasie jego popełnienia, jak i w chwili wpłynięcia nakazu europejskiego.</a:t>
            </a:r>
          </a:p>
          <a:p>
            <a:pPr marL="0" indent="0" algn="just">
              <a:lnSpc>
                <a:spcPct val="90000"/>
              </a:lnSpc>
              <a:buNone/>
            </a:pPr>
            <a:endParaRPr lang="en-GB" dirty="0"/>
          </a:p>
        </p:txBody>
      </p:sp>
    </p:spTree>
    <p:extLst>
      <p:ext uri="{BB962C8B-B14F-4D97-AF65-F5344CB8AC3E}">
        <p14:creationId xmlns:p14="http://schemas.microsoft.com/office/powerpoint/2010/main" val="1461093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8">
            <a:extLst>
              <a:ext uri="{FF2B5EF4-FFF2-40B4-BE49-F238E27FC236}">
                <a16:creationId xmlns:a16="http://schemas.microsoft.com/office/drawing/2014/main" id="{7455F7F3-3A58-4BBB-95C7-CF706F9F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0">
            <a:extLst>
              <a:ext uri="{FF2B5EF4-FFF2-40B4-BE49-F238E27FC236}">
                <a16:creationId xmlns:a16="http://schemas.microsoft.com/office/drawing/2014/main" id="{3AE3D314-6F93-4D91-8C0F-E92657F465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4419599" cy="6382512"/>
          </a:xfrm>
          <a:prstGeom prst="rect">
            <a:avLst/>
          </a:prstGeom>
          <a:solidFill>
            <a:schemeClr val="bg2"/>
          </a:solidFill>
          <a:ln w="6350" cap="flat" cmpd="sng" algn="ctr">
            <a:noFill/>
            <a:prstDash val="solid"/>
          </a:ln>
          <a:effectLst>
            <a:softEdge rad="0"/>
          </a:effectLst>
        </p:spPr>
      </p:sp>
      <p:sp>
        <p:nvSpPr>
          <p:cNvPr id="2" name="Tytuł 1">
            <a:extLst>
              <a:ext uri="{FF2B5EF4-FFF2-40B4-BE49-F238E27FC236}">
                <a16:creationId xmlns:a16="http://schemas.microsoft.com/office/drawing/2014/main" id="{B46880B6-5A7C-4CD5-B4C8-D1F1B928AFE4}"/>
              </a:ext>
            </a:extLst>
          </p:cNvPr>
          <p:cNvSpPr>
            <a:spLocks noGrp="1"/>
          </p:cNvSpPr>
          <p:nvPr>
            <p:ph type="title"/>
          </p:nvPr>
        </p:nvSpPr>
        <p:spPr>
          <a:xfrm>
            <a:off x="573409" y="559477"/>
            <a:ext cx="3765200" cy="5709931"/>
          </a:xfrm>
        </p:spPr>
        <p:txBody>
          <a:bodyPr>
            <a:normAutofit/>
          </a:bodyPr>
          <a:lstStyle/>
          <a:p>
            <a:pPr algn="ctr"/>
            <a:r>
              <a:rPr lang="pl-PL" sz="3000" dirty="0"/>
              <a:t>Jak pogrupować współpracę międzynarodową i współpracę w UE</a:t>
            </a:r>
          </a:p>
        </p:txBody>
      </p:sp>
      <p:graphicFrame>
        <p:nvGraphicFramePr>
          <p:cNvPr id="4" name="Symbol zastępczy zawartości 3">
            <a:extLst>
              <a:ext uri="{FF2B5EF4-FFF2-40B4-BE49-F238E27FC236}">
                <a16:creationId xmlns:a16="http://schemas.microsoft.com/office/drawing/2014/main" id="{C340C732-5A7E-468D-9B63-E2A00632CD40}"/>
              </a:ext>
            </a:extLst>
          </p:cNvPr>
          <p:cNvGraphicFramePr>
            <a:graphicFrameLocks noGrp="1"/>
          </p:cNvGraphicFramePr>
          <p:nvPr>
            <p:ph idx="1"/>
            <p:extLst>
              <p:ext uri="{D42A27DB-BD31-4B8C-83A1-F6EECF244321}">
                <p14:modId xmlns:p14="http://schemas.microsoft.com/office/powerpoint/2010/main" val="3081070468"/>
              </p:ext>
            </p:extLst>
          </p:nvPr>
        </p:nvGraphicFramePr>
        <p:xfrm>
          <a:off x="5478124" y="800947"/>
          <a:ext cx="5906181" cy="52307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252214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455F7F3-3A58-4BBB-95C7-CF706F9F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AE3D314-6F93-4D91-8C0F-E92657F465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4419599" cy="6382512"/>
          </a:xfrm>
          <a:prstGeom prst="rect">
            <a:avLst/>
          </a:prstGeom>
          <a:solidFill>
            <a:schemeClr val="bg2"/>
          </a:solidFill>
          <a:ln w="6350" cap="flat" cmpd="sng" algn="ctr">
            <a:noFill/>
            <a:prstDash val="solid"/>
          </a:ln>
          <a:effectLst>
            <a:softEdge rad="0"/>
          </a:effectLst>
        </p:spPr>
      </p:sp>
      <p:sp>
        <p:nvSpPr>
          <p:cNvPr id="2" name="Tytuł 1">
            <a:extLst>
              <a:ext uri="{FF2B5EF4-FFF2-40B4-BE49-F238E27FC236}">
                <a16:creationId xmlns:a16="http://schemas.microsoft.com/office/drawing/2014/main" id="{74E17D0C-20A6-4FDC-AF36-3C12C8849789}"/>
              </a:ext>
            </a:extLst>
          </p:cNvPr>
          <p:cNvSpPr>
            <a:spLocks noGrp="1"/>
          </p:cNvSpPr>
          <p:nvPr>
            <p:ph type="title"/>
          </p:nvPr>
        </p:nvSpPr>
        <p:spPr>
          <a:xfrm>
            <a:off x="573409" y="559477"/>
            <a:ext cx="3765200" cy="5709931"/>
          </a:xfrm>
        </p:spPr>
        <p:txBody>
          <a:bodyPr>
            <a:normAutofit/>
          </a:bodyPr>
          <a:lstStyle/>
          <a:p>
            <a:pPr algn="ctr"/>
            <a:r>
              <a:rPr lang="pl-PL" sz="4100" dirty="0"/>
              <a:t>Obligatoryjne - </a:t>
            </a:r>
            <a:r>
              <a:rPr lang="pl-PL" sz="4400" dirty="0"/>
              <a:t>607p § 1</a:t>
            </a:r>
            <a:endParaRPr lang="pl-PL" sz="4100" dirty="0"/>
          </a:p>
        </p:txBody>
      </p:sp>
      <p:graphicFrame>
        <p:nvGraphicFramePr>
          <p:cNvPr id="5" name="Symbol zastępczy zawartości 2">
            <a:extLst>
              <a:ext uri="{FF2B5EF4-FFF2-40B4-BE49-F238E27FC236}">
                <a16:creationId xmlns:a16="http://schemas.microsoft.com/office/drawing/2014/main" id="{A75A0FE0-C6CF-46C6-905E-4010980F0247}"/>
              </a:ext>
            </a:extLst>
          </p:cNvPr>
          <p:cNvGraphicFramePr>
            <a:graphicFrameLocks noGrp="1"/>
          </p:cNvGraphicFramePr>
          <p:nvPr>
            <p:ph idx="1"/>
            <p:extLst>
              <p:ext uri="{D42A27DB-BD31-4B8C-83A1-F6EECF244321}">
                <p14:modId xmlns:p14="http://schemas.microsoft.com/office/powerpoint/2010/main" val="744111557"/>
              </p:ext>
            </p:extLst>
          </p:nvPr>
        </p:nvGraphicFramePr>
        <p:xfrm>
          <a:off x="4993008" y="237744"/>
          <a:ext cx="6964296" cy="63825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51450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0" name="Rectangle 9">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ytuł 1">
            <a:extLst>
              <a:ext uri="{FF2B5EF4-FFF2-40B4-BE49-F238E27FC236}">
                <a16:creationId xmlns:a16="http://schemas.microsoft.com/office/drawing/2014/main" id="{5E3D4461-C092-4A8F-AA9B-D999FF867F03}"/>
              </a:ext>
            </a:extLst>
          </p:cNvPr>
          <p:cNvSpPr>
            <a:spLocks noGrp="1"/>
          </p:cNvSpPr>
          <p:nvPr>
            <p:ph type="title"/>
          </p:nvPr>
        </p:nvSpPr>
        <p:spPr>
          <a:xfrm>
            <a:off x="210312" y="248823"/>
            <a:ext cx="11673840" cy="1527078"/>
          </a:xfrm>
        </p:spPr>
        <p:txBody>
          <a:bodyPr>
            <a:normAutofit/>
          </a:bodyPr>
          <a:lstStyle/>
          <a:p>
            <a:r>
              <a:rPr lang="pl-PL" sz="4000" dirty="0"/>
              <a:t>Fakultatywne przesłanki odmowy – art. 607r</a:t>
            </a:r>
            <a:endParaRPr lang="en-GB" sz="4000" dirty="0"/>
          </a:p>
        </p:txBody>
      </p:sp>
      <p:sp>
        <p:nvSpPr>
          <p:cNvPr id="3" name="Symbol zastępczy zawartości 2">
            <a:extLst>
              <a:ext uri="{FF2B5EF4-FFF2-40B4-BE49-F238E27FC236}">
                <a16:creationId xmlns:a16="http://schemas.microsoft.com/office/drawing/2014/main" id="{E3D16D44-3307-4FCA-8BC0-C2A8FD479B52}"/>
              </a:ext>
            </a:extLst>
          </p:cNvPr>
          <p:cNvSpPr>
            <a:spLocks noGrp="1"/>
          </p:cNvSpPr>
          <p:nvPr>
            <p:ph idx="1"/>
          </p:nvPr>
        </p:nvSpPr>
        <p:spPr>
          <a:xfrm>
            <a:off x="259081" y="1308295"/>
            <a:ext cx="11625072" cy="5300882"/>
          </a:xfrm>
        </p:spPr>
        <p:txBody>
          <a:bodyPr>
            <a:normAutofit/>
          </a:bodyPr>
          <a:lstStyle/>
          <a:p>
            <a:pPr algn="just">
              <a:lnSpc>
                <a:spcPct val="90000"/>
              </a:lnSpc>
            </a:pPr>
            <a:r>
              <a:rPr lang="pl-PL" sz="2000" dirty="0"/>
              <a:t>Można odmówić wykonania nakazu europejskiego, jeżeli:</a:t>
            </a:r>
          </a:p>
          <a:p>
            <a:pPr marL="457200" lvl="1" indent="0" algn="just">
              <a:lnSpc>
                <a:spcPct val="90000"/>
              </a:lnSpc>
              <a:buNone/>
            </a:pPr>
            <a:r>
              <a:rPr lang="pl-PL" sz="2000" dirty="0"/>
              <a:t>1) przestępstwo będące podstawą wydania nakazu europejskiego, inne niż wymienione w art. 607w, nie stanowi przestępstwa według prawa polskiego;</a:t>
            </a:r>
          </a:p>
          <a:p>
            <a:pPr marL="457200" lvl="1" indent="0" algn="just">
              <a:lnSpc>
                <a:spcPct val="90000"/>
              </a:lnSpc>
              <a:buNone/>
            </a:pPr>
            <a:r>
              <a:rPr lang="pl-PL" sz="2000" dirty="0"/>
              <a:t>2) przeciwko osobie ściganej, której dotyczy nakaz europejski, toczy się w Rzeczypospolitej Polskiej postępowanie karne o przestępstwo, które stanowi podstawę nakazu europejskiego;</a:t>
            </a:r>
          </a:p>
          <a:p>
            <a:pPr marL="457200" lvl="1" indent="0" algn="just">
              <a:lnSpc>
                <a:spcPct val="90000"/>
              </a:lnSpc>
              <a:buNone/>
            </a:pPr>
            <a:r>
              <a:rPr lang="pl-PL" sz="2000" dirty="0"/>
              <a:t>3) wobec osoby ściganej, w związku z czynem będącym podstawą wydania nakazu europejskiego zapadło prawomocne orzeczenie o odmowie wszczęcia postępowania, o umorzeniu postępowania lub inne orzeczenie kończące postępowanie w sprawie;</a:t>
            </a:r>
          </a:p>
          <a:p>
            <a:pPr marL="457200" lvl="1" indent="0" algn="just">
              <a:lnSpc>
                <a:spcPct val="90000"/>
              </a:lnSpc>
              <a:buNone/>
            </a:pPr>
            <a:r>
              <a:rPr lang="pl-PL" sz="2000" dirty="0"/>
              <a:t>4) według prawa polskiego nastąpiło przedawnienie ścigania lub wykonania kary, a przestępstwa, których to dotyczy, podlegały jurysdykcji sądów polskich;</a:t>
            </a:r>
          </a:p>
          <a:p>
            <a:pPr marL="457200" lvl="1" indent="0" algn="just">
              <a:lnSpc>
                <a:spcPct val="90000"/>
              </a:lnSpc>
              <a:buNone/>
            </a:pPr>
            <a:r>
              <a:rPr lang="pl-PL" sz="2000" dirty="0"/>
              <a:t>5) nakaz europejski dotyczy przestępstw, które według prawa polskiego zostały popełnione, w całości lub w części, na terytorium Rzeczypospolitej Polskiej, jak również na polskim statku wodnym lub powietrznym;</a:t>
            </a:r>
          </a:p>
          <a:p>
            <a:pPr marL="457200" lvl="1" indent="0" algn="just">
              <a:lnSpc>
                <a:spcPct val="90000"/>
              </a:lnSpc>
              <a:buNone/>
            </a:pPr>
            <a:r>
              <a:rPr lang="pl-PL" sz="2000" dirty="0"/>
              <a:t>6) za czyn zabroniony, którego dotyczy nakaz europejski, w państwie wydania nakazu europejskiego można orzec karę dożywotniego pozbawienia wolności albo inny środek polegający na pozbawieniu wolności bez możliwości ubiegania się o jego skrócenie.</a:t>
            </a:r>
          </a:p>
          <a:p>
            <a:pPr marL="457200" lvl="1" indent="0" algn="just">
              <a:lnSpc>
                <a:spcPct val="90000"/>
              </a:lnSpc>
              <a:buNone/>
            </a:pPr>
            <a:endParaRPr lang="en-GB" sz="2000" dirty="0"/>
          </a:p>
        </p:txBody>
      </p:sp>
    </p:spTree>
    <p:extLst>
      <p:ext uri="{BB962C8B-B14F-4D97-AF65-F5344CB8AC3E}">
        <p14:creationId xmlns:p14="http://schemas.microsoft.com/office/powerpoint/2010/main" val="75933035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455F7F3-3A58-4BBB-95C7-CF706F9F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AE3D314-6F93-4D91-8C0F-E92657F465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4419599" cy="6382512"/>
          </a:xfrm>
          <a:prstGeom prst="rect">
            <a:avLst/>
          </a:prstGeom>
          <a:solidFill>
            <a:schemeClr val="bg2"/>
          </a:solidFill>
          <a:ln w="6350" cap="flat" cmpd="sng" algn="ctr">
            <a:noFill/>
            <a:prstDash val="solid"/>
          </a:ln>
          <a:effectLst>
            <a:softEdge rad="0"/>
          </a:effectLst>
        </p:spPr>
      </p:sp>
      <p:sp>
        <p:nvSpPr>
          <p:cNvPr id="2" name="Tytuł 1">
            <a:extLst>
              <a:ext uri="{FF2B5EF4-FFF2-40B4-BE49-F238E27FC236}">
                <a16:creationId xmlns:a16="http://schemas.microsoft.com/office/drawing/2014/main" id="{B6493403-E118-4D24-AD7F-A8CFFB7119F2}"/>
              </a:ext>
            </a:extLst>
          </p:cNvPr>
          <p:cNvSpPr>
            <a:spLocks noGrp="1"/>
          </p:cNvSpPr>
          <p:nvPr>
            <p:ph type="title"/>
          </p:nvPr>
        </p:nvSpPr>
        <p:spPr>
          <a:xfrm>
            <a:off x="573409" y="559477"/>
            <a:ext cx="3765200" cy="5709931"/>
          </a:xfrm>
        </p:spPr>
        <p:txBody>
          <a:bodyPr>
            <a:normAutofit/>
          </a:bodyPr>
          <a:lstStyle/>
          <a:p>
            <a:pPr algn="ctr"/>
            <a:r>
              <a:rPr lang="pl-PL" sz="4100"/>
              <a:t>Fakultatywne przesłanki odmowy wykonania ENA </a:t>
            </a:r>
          </a:p>
        </p:txBody>
      </p:sp>
      <p:graphicFrame>
        <p:nvGraphicFramePr>
          <p:cNvPr id="5" name="Symbol zastępczy zawartości 2">
            <a:extLst>
              <a:ext uri="{FF2B5EF4-FFF2-40B4-BE49-F238E27FC236}">
                <a16:creationId xmlns:a16="http://schemas.microsoft.com/office/drawing/2014/main" id="{E4D9E9BA-301A-4465-9955-8DAC354D0088}"/>
              </a:ext>
            </a:extLst>
          </p:cNvPr>
          <p:cNvGraphicFramePr>
            <a:graphicFrameLocks noGrp="1"/>
          </p:cNvGraphicFramePr>
          <p:nvPr>
            <p:ph idx="1"/>
            <p:extLst>
              <p:ext uri="{D42A27DB-BD31-4B8C-83A1-F6EECF244321}">
                <p14:modId xmlns:p14="http://schemas.microsoft.com/office/powerpoint/2010/main" val="140426943"/>
              </p:ext>
            </p:extLst>
          </p:nvPr>
        </p:nvGraphicFramePr>
        <p:xfrm>
          <a:off x="4888992" y="237744"/>
          <a:ext cx="7068312" cy="6382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048608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F65EEA05-AD42-442F-B6C6-CB9FC2894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solidFill>
            <a:schemeClr val="bg1"/>
          </a:solidFill>
          <a:ln w="6350" cap="sq" cmpd="sng" algn="ctr">
            <a:solidFill>
              <a:schemeClr val="tx1">
                <a:lumMod val="75000"/>
                <a:lumOff val="25000"/>
              </a:schemeClr>
            </a:solidFill>
            <a:prstDash val="solid"/>
            <a:miter lim="800000"/>
          </a:ln>
          <a:effectLst/>
        </p:spPr>
      </p:sp>
      <p:sp>
        <p:nvSpPr>
          <p:cNvPr id="2" name="Tytuł 1">
            <a:extLst>
              <a:ext uri="{FF2B5EF4-FFF2-40B4-BE49-F238E27FC236}">
                <a16:creationId xmlns:a16="http://schemas.microsoft.com/office/drawing/2014/main" id="{C95D1317-8F1B-4230-A982-96BE5117CC5C}"/>
              </a:ext>
            </a:extLst>
          </p:cNvPr>
          <p:cNvSpPr>
            <a:spLocks noGrp="1"/>
          </p:cNvSpPr>
          <p:nvPr>
            <p:ph type="title"/>
          </p:nvPr>
        </p:nvSpPr>
        <p:spPr>
          <a:xfrm>
            <a:off x="7532835" y="1420706"/>
            <a:ext cx="3466540" cy="4016587"/>
          </a:xfrm>
        </p:spPr>
        <p:txBody>
          <a:bodyPr>
            <a:normAutofit/>
          </a:bodyPr>
          <a:lstStyle/>
          <a:p>
            <a:r>
              <a:rPr lang="pl-PL" sz="3300"/>
              <a:t>Obawa naruszenia praw człowieka jako podstawa odmowy wykonania ENA </a:t>
            </a:r>
            <a:endParaRPr lang="en-GB" sz="3300"/>
          </a:p>
        </p:txBody>
      </p:sp>
      <p:sp>
        <p:nvSpPr>
          <p:cNvPr id="3" name="Symbol zastępczy zawartości 2">
            <a:extLst>
              <a:ext uri="{FF2B5EF4-FFF2-40B4-BE49-F238E27FC236}">
                <a16:creationId xmlns:a16="http://schemas.microsoft.com/office/drawing/2014/main" id="{72D225F8-FBF0-494E-B680-7CE57405F871}"/>
              </a:ext>
            </a:extLst>
          </p:cNvPr>
          <p:cNvSpPr>
            <a:spLocks noGrp="1"/>
          </p:cNvSpPr>
          <p:nvPr>
            <p:ph idx="1"/>
          </p:nvPr>
        </p:nvSpPr>
        <p:spPr>
          <a:xfrm>
            <a:off x="797051" y="777240"/>
            <a:ext cx="6158226" cy="5303520"/>
          </a:xfrm>
        </p:spPr>
        <p:txBody>
          <a:bodyPr anchor="ctr">
            <a:normAutofit lnSpcReduction="10000"/>
          </a:bodyPr>
          <a:lstStyle/>
          <a:p>
            <a:pPr algn="just"/>
            <a:r>
              <a:rPr lang="pl-PL" dirty="0">
                <a:solidFill>
                  <a:schemeClr val="tx1">
                    <a:lumMod val="75000"/>
                    <a:lumOff val="25000"/>
                  </a:schemeClr>
                </a:solidFill>
              </a:rPr>
              <a:t>W decyzji ramowej o ENA nie ma takiej przesłanki odmowy wykonania ENA. </a:t>
            </a:r>
          </a:p>
          <a:p>
            <a:pPr algn="just"/>
            <a:r>
              <a:rPr lang="pl-PL" dirty="0">
                <a:solidFill>
                  <a:schemeClr val="tx1">
                    <a:lumMod val="75000"/>
                    <a:lumOff val="25000"/>
                  </a:schemeClr>
                </a:solidFill>
              </a:rPr>
              <a:t>Państwa UE wyszły z założenia, że członkostwo w Radzie Europy i wspólne wartości sprawiają, że poziom ochrony praw podstawowych wszędzie jest na zbliżonym poziomie. Uznały, że można zaufać cudzemu wymiarowi sprawiedliwości. </a:t>
            </a:r>
          </a:p>
          <a:p>
            <a:pPr algn="just"/>
            <a:r>
              <a:rPr lang="pl-PL" dirty="0">
                <a:solidFill>
                  <a:schemeClr val="tx1">
                    <a:lumMod val="75000"/>
                    <a:lumOff val="25000"/>
                  </a:schemeClr>
                </a:solidFill>
              </a:rPr>
              <a:t>Kontrowersyjne założenie biorąc pod uwagę liczne wyroki ETPC przeciwko państwom UE, więc UE zweryfikowała swoje wcześniejsze stanowisko (program haski i sztokholmski – normy minimalne dotyczące praw procesowych oskarżonego i pokrzywdzonego). </a:t>
            </a:r>
          </a:p>
          <a:p>
            <a:pPr algn="just"/>
            <a:r>
              <a:rPr lang="pl-PL" dirty="0">
                <a:solidFill>
                  <a:schemeClr val="tx1">
                    <a:lumMod val="75000"/>
                    <a:lumOff val="25000"/>
                  </a:schemeClr>
                </a:solidFill>
              </a:rPr>
              <a:t>Automatyzm wzajemnego zaufania nie w pełni pasuje do prawa karnego (chociaż por. wyrok TSUE w sprawie </a:t>
            </a:r>
            <a:r>
              <a:rPr lang="pl-PL" dirty="0" err="1">
                <a:solidFill>
                  <a:schemeClr val="tx1">
                    <a:lumMod val="75000"/>
                    <a:lumOff val="25000"/>
                  </a:schemeClr>
                </a:solidFill>
              </a:rPr>
              <a:t>Melloni</a:t>
            </a:r>
            <a:r>
              <a:rPr lang="pl-PL" dirty="0">
                <a:solidFill>
                  <a:schemeClr val="tx1">
                    <a:lumMod val="75000"/>
                    <a:lumOff val="25000"/>
                  </a:schemeClr>
                </a:solidFill>
              </a:rPr>
              <a:t>). </a:t>
            </a:r>
          </a:p>
          <a:p>
            <a:pPr algn="just"/>
            <a:r>
              <a:rPr lang="pl-PL" dirty="0">
                <a:solidFill>
                  <a:schemeClr val="tx1">
                    <a:lumMod val="75000"/>
                    <a:lumOff val="25000"/>
                  </a:schemeClr>
                </a:solidFill>
              </a:rPr>
              <a:t>Obawa naruszenia praw człowieka jako podstawa odmowy wykonania ENA wynika z orzecznictwa TSUE i wartości, na których zbudowana jest UE. </a:t>
            </a:r>
            <a:endParaRPr lang="en-GB" dirty="0">
              <a:solidFill>
                <a:schemeClr val="tx1">
                  <a:lumMod val="75000"/>
                  <a:lumOff val="25000"/>
                </a:schemeClr>
              </a:solidFill>
            </a:endParaRPr>
          </a:p>
        </p:txBody>
      </p:sp>
      <p:cxnSp>
        <p:nvCxnSpPr>
          <p:cNvPr id="16" name="Straight Connector 15">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05731"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86307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9" name="Rectangle 9">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ytuł 1">
            <a:extLst>
              <a:ext uri="{FF2B5EF4-FFF2-40B4-BE49-F238E27FC236}">
                <a16:creationId xmlns:a16="http://schemas.microsoft.com/office/drawing/2014/main" id="{3BC93448-A043-4FF4-AAA1-DCA99D41982C}"/>
              </a:ext>
            </a:extLst>
          </p:cNvPr>
          <p:cNvSpPr>
            <a:spLocks noGrp="1"/>
          </p:cNvSpPr>
          <p:nvPr>
            <p:ph type="title"/>
          </p:nvPr>
        </p:nvSpPr>
        <p:spPr>
          <a:xfrm>
            <a:off x="1175512" y="128750"/>
            <a:ext cx="9792208" cy="1527078"/>
          </a:xfrm>
        </p:spPr>
        <p:txBody>
          <a:bodyPr>
            <a:normAutofit/>
          </a:bodyPr>
          <a:lstStyle/>
          <a:p>
            <a:pPr algn="ctr"/>
            <a:r>
              <a:rPr lang="pl-PL" sz="2800" u="sng" dirty="0"/>
              <a:t>Przełomowe orzeczenie wyrok TS UE z 5.04.2016 r. C‑404/15 i C‑659/15 w sprawach </a:t>
            </a:r>
            <a:r>
              <a:rPr lang="pl-PL" sz="2800" u="sng" dirty="0" err="1"/>
              <a:t>Aranyosi</a:t>
            </a:r>
            <a:r>
              <a:rPr lang="pl-PL" sz="2800" u="sng" dirty="0"/>
              <a:t> i </a:t>
            </a:r>
            <a:r>
              <a:rPr lang="pl-PL" sz="2800" u="sng" dirty="0" err="1"/>
              <a:t>Căldăraru</a:t>
            </a:r>
            <a:endParaRPr lang="pl-PL" sz="2800" u="sng" dirty="0"/>
          </a:p>
        </p:txBody>
      </p:sp>
      <p:sp>
        <p:nvSpPr>
          <p:cNvPr id="3" name="Symbol zastępczy zawartości 2">
            <a:extLst>
              <a:ext uri="{FF2B5EF4-FFF2-40B4-BE49-F238E27FC236}">
                <a16:creationId xmlns:a16="http://schemas.microsoft.com/office/drawing/2014/main" id="{8ED8CC0E-2B72-4DB1-851F-59A8BA74DC5B}"/>
              </a:ext>
            </a:extLst>
          </p:cNvPr>
          <p:cNvSpPr>
            <a:spLocks noGrp="1"/>
          </p:cNvSpPr>
          <p:nvPr>
            <p:ph idx="1"/>
          </p:nvPr>
        </p:nvSpPr>
        <p:spPr>
          <a:xfrm>
            <a:off x="210311" y="1784578"/>
            <a:ext cx="11722607" cy="4846757"/>
          </a:xfrm>
        </p:spPr>
        <p:txBody>
          <a:bodyPr>
            <a:normAutofit/>
          </a:bodyPr>
          <a:lstStyle/>
          <a:p>
            <a:pPr algn="just">
              <a:lnSpc>
                <a:spcPct val="90000"/>
              </a:lnSpc>
            </a:pPr>
            <a:r>
              <a:rPr lang="pl-PL" dirty="0"/>
              <a:t>Art. 1 ust. 3, art. 5 i art. 6 ust. 1 decyzji ramowej należy interpretować w ten sposób, że w obliczu obiektywnych, wiarygodnych, dokładnych i należycie zaktualizowanych danych świadczących o istnieniu nieprawidłowości, czy to systemowych lub ogólnych, czy dotyczących niektórych grup osób, czy też niektórych ośrodków penitencjarnych, w odniesieniu do warunków pozbawienia wolności w wydającym nakaz państwie członkowskim wykonujący nakaz organ sądowy powinien sprawdzić w sposób konkretny i dokładny, czy istnieją poważne i sprawdzone podstawy, aby uznać, że osoba objęta europejskim nakazem aresztowania wydanym w celu przeprowadzenia postępowania karnego lub wykonania kary pozbawienia wolności będzie ze względu na warunki jej pozbawienia wolności we wskazanym państwie narażona na rzeczywiste niebezpieczeństwo nieludzkiego lub poniżającego traktowania w rozumieniu art. 4 karty w razie przekazania do wspomnianego państwa członkowskiego. </a:t>
            </a:r>
            <a:r>
              <a:rPr lang="pl-PL" b="1" dirty="0"/>
              <a:t>W tym celu powinien on wystąpić o przekazanie informacji uzupełniających do wydającego nakaz organu sądowego, który po zwróceniu się w razie potrzeby o pomoc do organu centralnego </a:t>
            </a:r>
            <a:r>
              <a:rPr lang="pl-PL" dirty="0"/>
              <a:t>lub jednego z organów centralnych wydającego nakaz państwa członkowskiego w rozumieniu art. 7 decyzji ramowej powinien </a:t>
            </a:r>
            <a:r>
              <a:rPr lang="pl-PL" b="1" dirty="0"/>
              <a:t>udzielić rzeczonych informacji w terminie wyznaczonym w takim wniosku</a:t>
            </a:r>
            <a:r>
              <a:rPr lang="pl-PL" dirty="0"/>
              <a:t>. Wykonujący nakaz organ sądowy powinien </a:t>
            </a:r>
            <a:r>
              <a:rPr lang="pl-PL" b="1" dirty="0"/>
              <a:t>odroczyć podjęcie decyzji o przekazaniu zainteresowanej osoby do czasu uzyskania informacji uzupełniających umożliwiających mu wykluczenie istnienia takiego niebezpieczeństwa</a:t>
            </a:r>
            <a:r>
              <a:rPr lang="pl-PL" dirty="0"/>
              <a:t>. </a:t>
            </a:r>
            <a:r>
              <a:rPr lang="pl-PL" b="1" u="sng" dirty="0"/>
              <a:t>Jeśli nie można wykluczyć istnienia wskazanego niebezpieczeństwa w rozsądnym terminie, wspomniany organ powinien zdecydować, czy należy umorzyć procedurę przekazywania.</a:t>
            </a:r>
            <a:endParaRPr lang="en-GB" dirty="0"/>
          </a:p>
          <a:p>
            <a:pPr algn="just">
              <a:lnSpc>
                <a:spcPct val="90000"/>
              </a:lnSpc>
            </a:pPr>
            <a:endParaRPr lang="en-GB" dirty="0"/>
          </a:p>
          <a:p>
            <a:pPr algn="just">
              <a:lnSpc>
                <a:spcPct val="90000"/>
              </a:lnSpc>
            </a:pPr>
            <a:endParaRPr lang="en-GB" dirty="0"/>
          </a:p>
          <a:p>
            <a:pPr algn="just">
              <a:lnSpc>
                <a:spcPct val="90000"/>
              </a:lnSpc>
            </a:pPr>
            <a:endParaRPr lang="pl-PL" dirty="0"/>
          </a:p>
          <a:p>
            <a:pPr algn="just">
              <a:lnSpc>
                <a:spcPct val="90000"/>
              </a:lnSpc>
            </a:pPr>
            <a:endParaRPr lang="pl-PL" dirty="0"/>
          </a:p>
        </p:txBody>
      </p:sp>
    </p:spTree>
    <p:extLst>
      <p:ext uri="{BB962C8B-B14F-4D97-AF65-F5344CB8AC3E}">
        <p14:creationId xmlns:p14="http://schemas.microsoft.com/office/powerpoint/2010/main" val="37440197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F65EEA05-AD42-442F-B6C6-CB9FC2894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solidFill>
            <a:schemeClr val="bg1"/>
          </a:solidFill>
          <a:ln w="6350" cap="sq" cmpd="sng" algn="ctr">
            <a:solidFill>
              <a:schemeClr val="tx1">
                <a:lumMod val="75000"/>
                <a:lumOff val="25000"/>
              </a:schemeClr>
            </a:solidFill>
            <a:prstDash val="solid"/>
            <a:miter lim="800000"/>
          </a:ln>
          <a:effectLst/>
        </p:spPr>
      </p:sp>
      <p:sp>
        <p:nvSpPr>
          <p:cNvPr id="2" name="Tytuł 1">
            <a:extLst>
              <a:ext uri="{FF2B5EF4-FFF2-40B4-BE49-F238E27FC236}">
                <a16:creationId xmlns:a16="http://schemas.microsoft.com/office/drawing/2014/main" id="{72DB67EB-96F9-4AD4-9065-6D0723EE5F7A}"/>
              </a:ext>
            </a:extLst>
          </p:cNvPr>
          <p:cNvSpPr>
            <a:spLocks noGrp="1"/>
          </p:cNvSpPr>
          <p:nvPr>
            <p:ph type="title"/>
          </p:nvPr>
        </p:nvSpPr>
        <p:spPr>
          <a:xfrm>
            <a:off x="7532835" y="1420706"/>
            <a:ext cx="3466540" cy="4016587"/>
          </a:xfrm>
        </p:spPr>
        <p:txBody>
          <a:bodyPr>
            <a:normAutofit/>
          </a:bodyPr>
          <a:lstStyle/>
          <a:p>
            <a:r>
              <a:rPr lang="pl-PL" sz="3300"/>
              <a:t>Obawa naruszenia praw człowieka jako podstawa odmowy wykonania ENA </a:t>
            </a:r>
            <a:endParaRPr lang="en-GB" sz="3300"/>
          </a:p>
        </p:txBody>
      </p:sp>
      <p:sp>
        <p:nvSpPr>
          <p:cNvPr id="3" name="Symbol zastępczy zawartości 2">
            <a:extLst>
              <a:ext uri="{FF2B5EF4-FFF2-40B4-BE49-F238E27FC236}">
                <a16:creationId xmlns:a16="http://schemas.microsoft.com/office/drawing/2014/main" id="{6124F103-61B1-4D7B-AE94-FA05E748BC0A}"/>
              </a:ext>
            </a:extLst>
          </p:cNvPr>
          <p:cNvSpPr>
            <a:spLocks noGrp="1"/>
          </p:cNvSpPr>
          <p:nvPr>
            <p:ph idx="1"/>
          </p:nvPr>
        </p:nvSpPr>
        <p:spPr>
          <a:xfrm>
            <a:off x="928468" y="777240"/>
            <a:ext cx="6277253" cy="5303520"/>
          </a:xfrm>
        </p:spPr>
        <p:txBody>
          <a:bodyPr anchor="ctr">
            <a:normAutofit lnSpcReduction="10000"/>
          </a:bodyPr>
          <a:lstStyle/>
          <a:p>
            <a:pPr marL="0" indent="0" algn="just">
              <a:lnSpc>
                <a:spcPct val="90000"/>
              </a:lnSpc>
              <a:buNone/>
            </a:pPr>
            <a:r>
              <a:rPr lang="pl-PL" dirty="0">
                <a:solidFill>
                  <a:schemeClr val="tx1">
                    <a:lumMod val="75000"/>
                    <a:lumOff val="25000"/>
                  </a:schemeClr>
                </a:solidFill>
              </a:rPr>
              <a:t>Test z wyroku </a:t>
            </a:r>
            <a:r>
              <a:rPr lang="pl-PL" dirty="0" err="1">
                <a:solidFill>
                  <a:schemeClr val="tx1">
                    <a:lumMod val="75000"/>
                    <a:lumOff val="25000"/>
                  </a:schemeClr>
                </a:solidFill>
              </a:rPr>
              <a:t>Căldăraru</a:t>
            </a:r>
            <a:r>
              <a:rPr lang="pl-PL" dirty="0">
                <a:solidFill>
                  <a:schemeClr val="tx1">
                    <a:lumMod val="75000"/>
                    <a:lumOff val="25000"/>
                  </a:schemeClr>
                </a:solidFill>
              </a:rPr>
              <a:t>: </a:t>
            </a:r>
            <a:endParaRPr lang="en-GB" dirty="0">
              <a:solidFill>
                <a:schemeClr val="tx1">
                  <a:lumMod val="75000"/>
                  <a:lumOff val="25000"/>
                </a:schemeClr>
              </a:solidFill>
            </a:endParaRPr>
          </a:p>
          <a:p>
            <a:pPr marL="914400" lvl="1" indent="-457200" algn="just">
              <a:lnSpc>
                <a:spcPct val="90000"/>
              </a:lnSpc>
              <a:buFont typeface="+mj-lt"/>
              <a:buAutoNum type="arabicPeriod"/>
            </a:pPr>
            <a:r>
              <a:rPr lang="pl-PL" sz="1800" dirty="0">
                <a:solidFill>
                  <a:schemeClr val="tx1">
                    <a:lumMod val="75000"/>
                    <a:lumOff val="25000"/>
                  </a:schemeClr>
                </a:solidFill>
              </a:rPr>
              <a:t>Podejrzenie naruszenia praw człowieka musi mieć charakter kwalifikowany, a niebezpieczeństwo naruszenia – rzeczywiste; </a:t>
            </a:r>
            <a:endParaRPr lang="en-GB" sz="1800" dirty="0">
              <a:solidFill>
                <a:schemeClr val="tx1">
                  <a:lumMod val="75000"/>
                  <a:lumOff val="25000"/>
                </a:schemeClr>
              </a:solidFill>
            </a:endParaRPr>
          </a:p>
          <a:p>
            <a:pPr marL="914400" lvl="1" indent="-457200" algn="just">
              <a:lnSpc>
                <a:spcPct val="90000"/>
              </a:lnSpc>
              <a:buFont typeface="+mj-lt"/>
              <a:buAutoNum type="arabicPeriod"/>
            </a:pPr>
            <a:r>
              <a:rPr lang="pl-PL" sz="1800" dirty="0">
                <a:solidFill>
                  <a:schemeClr val="tx1">
                    <a:lumMod val="75000"/>
                    <a:lumOff val="25000"/>
                  </a:schemeClr>
                </a:solidFill>
              </a:rPr>
              <a:t>Ustalenia muszą być poprzedzone wystąpieniem o uzyskanie informacji uzupełniających do państwa wydania ENA </a:t>
            </a:r>
            <a:endParaRPr lang="en-GB" sz="1800" dirty="0">
              <a:solidFill>
                <a:schemeClr val="tx1">
                  <a:lumMod val="75000"/>
                  <a:lumOff val="25000"/>
                </a:schemeClr>
              </a:solidFill>
            </a:endParaRPr>
          </a:p>
          <a:p>
            <a:pPr marL="914400" lvl="1" indent="-457200" algn="just">
              <a:lnSpc>
                <a:spcPct val="90000"/>
              </a:lnSpc>
              <a:buFont typeface="+mj-lt"/>
              <a:buAutoNum type="arabicPeriod"/>
            </a:pPr>
            <a:r>
              <a:rPr lang="pl-PL" sz="1800" dirty="0">
                <a:solidFill>
                  <a:schemeClr val="tx1">
                    <a:lumMod val="75000"/>
                    <a:lumOff val="25000"/>
                  </a:schemeClr>
                </a:solidFill>
              </a:rPr>
              <a:t>W braku możliwości uzyskania informacji – umorzenie postępowania w przedmiocie wykonania ENA</a:t>
            </a:r>
            <a:endParaRPr lang="en-GB" sz="1800" dirty="0">
              <a:solidFill>
                <a:schemeClr val="tx1">
                  <a:lumMod val="75000"/>
                  <a:lumOff val="25000"/>
                </a:schemeClr>
              </a:solidFill>
            </a:endParaRPr>
          </a:p>
          <a:p>
            <a:pPr algn="just">
              <a:lnSpc>
                <a:spcPct val="90000"/>
              </a:lnSpc>
            </a:pPr>
            <a:r>
              <a:rPr lang="pl-PL" dirty="0">
                <a:solidFill>
                  <a:schemeClr val="tx1">
                    <a:lumMod val="75000"/>
                    <a:lumOff val="25000"/>
                  </a:schemeClr>
                </a:solidFill>
              </a:rPr>
              <a:t>Odmowa wykonania ENA z uwagi na naruszenie praw podstawowych powinna być dopuszczalna w wyjątkowych sytuacjach. </a:t>
            </a:r>
            <a:r>
              <a:rPr lang="pl-PL" b="1" u="sng" dirty="0">
                <a:solidFill>
                  <a:schemeClr val="tx1">
                    <a:lumMod val="75000"/>
                    <a:lumOff val="25000"/>
                  </a:schemeClr>
                </a:solidFill>
              </a:rPr>
              <a:t>Z zasady wzajemnego uznawania orzeczeń nie można wywodzić automatycznego założenia, że prawa człowieka w państwie wydania ENA będą przestrzegane. Ciężar dowodu, że wykonanie ENA będzie skutkowało pozbawieniem prawa do rzetelnego procesu spoczywa na skarżącym, a dowody muszą być konkretne. Ogólne twierdzenia nie powinny zostać uwzględnione. </a:t>
            </a:r>
            <a:endParaRPr lang="en-GB" b="1" u="sng" dirty="0">
              <a:solidFill>
                <a:schemeClr val="tx1">
                  <a:lumMod val="75000"/>
                  <a:lumOff val="25000"/>
                </a:schemeClr>
              </a:solidFill>
            </a:endParaRPr>
          </a:p>
        </p:txBody>
      </p:sp>
      <p:cxnSp>
        <p:nvCxnSpPr>
          <p:cNvPr id="16" name="Straight Connector 15">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05731"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841343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F65EEA05-AD42-442F-B6C6-CB9FC2894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solidFill>
            <a:schemeClr val="bg1"/>
          </a:solidFill>
          <a:ln w="6350" cap="sq" cmpd="sng" algn="ctr">
            <a:solidFill>
              <a:schemeClr val="tx1">
                <a:lumMod val="75000"/>
                <a:lumOff val="25000"/>
              </a:schemeClr>
            </a:solidFill>
            <a:prstDash val="solid"/>
            <a:miter lim="800000"/>
          </a:ln>
          <a:effectLst/>
        </p:spPr>
      </p:sp>
      <p:sp>
        <p:nvSpPr>
          <p:cNvPr id="2" name="Tytuł 1">
            <a:extLst>
              <a:ext uri="{FF2B5EF4-FFF2-40B4-BE49-F238E27FC236}">
                <a16:creationId xmlns:a16="http://schemas.microsoft.com/office/drawing/2014/main" id="{DE57003F-5AAC-45AA-A64D-B25879F17A7E}"/>
              </a:ext>
            </a:extLst>
          </p:cNvPr>
          <p:cNvSpPr>
            <a:spLocks noGrp="1"/>
          </p:cNvSpPr>
          <p:nvPr>
            <p:ph type="title"/>
          </p:nvPr>
        </p:nvSpPr>
        <p:spPr>
          <a:xfrm>
            <a:off x="7532835" y="1420706"/>
            <a:ext cx="3466540" cy="4016587"/>
          </a:xfrm>
        </p:spPr>
        <p:txBody>
          <a:bodyPr>
            <a:normAutofit/>
          </a:bodyPr>
          <a:lstStyle/>
          <a:p>
            <a:r>
              <a:rPr lang="pl-PL" sz="3600"/>
              <a:t>Konsekwencje wyroku Căldăraru</a:t>
            </a:r>
          </a:p>
        </p:txBody>
      </p:sp>
      <p:sp>
        <p:nvSpPr>
          <p:cNvPr id="3" name="Symbol zastępczy zawartości 2">
            <a:extLst>
              <a:ext uri="{FF2B5EF4-FFF2-40B4-BE49-F238E27FC236}">
                <a16:creationId xmlns:a16="http://schemas.microsoft.com/office/drawing/2014/main" id="{21B37BF5-F841-43BB-89A3-EB54AE88CF0C}"/>
              </a:ext>
            </a:extLst>
          </p:cNvPr>
          <p:cNvSpPr>
            <a:spLocks noGrp="1"/>
          </p:cNvSpPr>
          <p:nvPr>
            <p:ph idx="1"/>
          </p:nvPr>
        </p:nvSpPr>
        <p:spPr>
          <a:xfrm>
            <a:off x="797050" y="777240"/>
            <a:ext cx="6408669" cy="5303520"/>
          </a:xfrm>
        </p:spPr>
        <p:txBody>
          <a:bodyPr anchor="ctr">
            <a:normAutofit/>
          </a:bodyPr>
          <a:lstStyle/>
          <a:p>
            <a:pPr algn="just">
              <a:lnSpc>
                <a:spcPct val="90000"/>
              </a:lnSpc>
            </a:pPr>
            <a:r>
              <a:rPr lang="pl-PL" sz="1600" dirty="0">
                <a:solidFill>
                  <a:schemeClr val="tx1">
                    <a:lumMod val="75000"/>
                    <a:lumOff val="25000"/>
                  </a:schemeClr>
                </a:solidFill>
              </a:rPr>
              <a:t>według prof. Wąsek-</a:t>
            </a:r>
            <a:r>
              <a:rPr lang="pl-PL" sz="1600" dirty="0" err="1">
                <a:solidFill>
                  <a:schemeClr val="tx1">
                    <a:lumMod val="75000"/>
                    <a:lumOff val="25000"/>
                  </a:schemeClr>
                </a:solidFill>
              </a:rPr>
              <a:t>Wiadrek</a:t>
            </a:r>
            <a:r>
              <a:rPr lang="pl-PL" sz="1600" dirty="0">
                <a:solidFill>
                  <a:schemeClr val="tx1">
                    <a:lumMod val="75000"/>
                    <a:lumOff val="25000"/>
                  </a:schemeClr>
                </a:solidFill>
              </a:rPr>
              <a:t>: </a:t>
            </a:r>
            <a:r>
              <a:rPr lang="pl-PL" sz="1600" dirty="0">
                <a:solidFill>
                  <a:schemeClr val="tx1">
                    <a:lumMod val="75000"/>
                    <a:lumOff val="25000"/>
                  </a:schemeClr>
                </a:solidFill>
                <a:sym typeface="Wingdings" panose="05000000000000000000" pitchFamily="2" charset="2"/>
              </a:rPr>
              <a:t> </a:t>
            </a:r>
            <a:endParaRPr lang="en-GB" sz="1600" dirty="0">
              <a:solidFill>
                <a:schemeClr val="tx1">
                  <a:lumMod val="75000"/>
                  <a:lumOff val="25000"/>
                </a:schemeClr>
              </a:solidFill>
            </a:endParaRPr>
          </a:p>
          <a:p>
            <a:pPr marL="800100" lvl="1" indent="-342900" algn="just">
              <a:lnSpc>
                <a:spcPct val="90000"/>
              </a:lnSpc>
              <a:buFont typeface="+mj-lt"/>
              <a:buAutoNum type="arabicPeriod"/>
            </a:pPr>
            <a:r>
              <a:rPr lang="pl-PL" dirty="0">
                <a:solidFill>
                  <a:schemeClr val="tx1">
                    <a:lumMod val="75000"/>
                    <a:lumOff val="25000"/>
                  </a:schemeClr>
                </a:solidFill>
              </a:rPr>
              <a:t>Dopuszczalność obalenia poszanowania praw człowieka w państwie członkowskim UE i dorozumiane uzupełnienie katalogu przesłanek odmowy wykonania ENA; </a:t>
            </a:r>
            <a:endParaRPr lang="en-GB" dirty="0">
              <a:solidFill>
                <a:schemeClr val="tx1">
                  <a:lumMod val="75000"/>
                  <a:lumOff val="25000"/>
                </a:schemeClr>
              </a:solidFill>
            </a:endParaRPr>
          </a:p>
          <a:p>
            <a:pPr marL="800100" lvl="1" indent="-342900" algn="just">
              <a:lnSpc>
                <a:spcPct val="90000"/>
              </a:lnSpc>
              <a:buFont typeface="+mj-lt"/>
              <a:buAutoNum type="arabicPeriod"/>
            </a:pPr>
            <a:r>
              <a:rPr lang="pl-PL" dirty="0">
                <a:solidFill>
                  <a:schemeClr val="tx1">
                    <a:lumMod val="75000"/>
                    <a:lumOff val="25000"/>
                  </a:schemeClr>
                </a:solidFill>
              </a:rPr>
              <a:t>Wykonanie ENA nie może prowadzić do nieludzkiego lub poniżającego traktowania (art. 3 EKPC i art. 4 KPP)</a:t>
            </a:r>
            <a:endParaRPr lang="en-GB" dirty="0">
              <a:solidFill>
                <a:schemeClr val="tx1">
                  <a:lumMod val="75000"/>
                  <a:lumOff val="25000"/>
                </a:schemeClr>
              </a:solidFill>
            </a:endParaRPr>
          </a:p>
          <a:p>
            <a:pPr marL="800100" lvl="1" indent="-342900" algn="just">
              <a:lnSpc>
                <a:spcPct val="90000"/>
              </a:lnSpc>
              <a:buFont typeface="+mj-lt"/>
              <a:buAutoNum type="arabicPeriod"/>
            </a:pPr>
            <a:r>
              <a:rPr lang="pl-PL" dirty="0">
                <a:solidFill>
                  <a:schemeClr val="tx1">
                    <a:lumMod val="75000"/>
                    <a:lumOff val="25000"/>
                  </a:schemeClr>
                </a:solidFill>
              </a:rPr>
              <a:t>Orzecznictwo ETPC jest podstawowym źródłem informacji o przestrzeganiu praw człowieka w państwach UE </a:t>
            </a:r>
            <a:endParaRPr lang="en-GB" dirty="0">
              <a:solidFill>
                <a:schemeClr val="tx1">
                  <a:lumMod val="75000"/>
                  <a:lumOff val="25000"/>
                </a:schemeClr>
              </a:solidFill>
            </a:endParaRPr>
          </a:p>
          <a:p>
            <a:pPr marL="800100" lvl="1" indent="-342900" algn="just">
              <a:lnSpc>
                <a:spcPct val="90000"/>
              </a:lnSpc>
              <a:buFont typeface="+mj-lt"/>
              <a:buAutoNum type="arabicPeriod"/>
            </a:pPr>
            <a:r>
              <a:rPr lang="pl-PL" dirty="0">
                <a:solidFill>
                  <a:schemeClr val="tx1">
                    <a:lumMod val="75000"/>
                    <a:lumOff val="25000"/>
                  </a:schemeClr>
                </a:solidFill>
              </a:rPr>
              <a:t>Podkreślenie odrębności procedury przestrzegania praw człowieka w ramach pytań prejudycjalnych a politycznej procedury praworządności z art. 7 TUE. </a:t>
            </a:r>
            <a:endParaRPr lang="en-GB" dirty="0">
              <a:solidFill>
                <a:schemeClr val="tx1">
                  <a:lumMod val="75000"/>
                  <a:lumOff val="25000"/>
                </a:schemeClr>
              </a:solidFill>
            </a:endParaRPr>
          </a:p>
          <a:p>
            <a:pPr algn="just">
              <a:lnSpc>
                <a:spcPct val="90000"/>
              </a:lnSpc>
            </a:pPr>
            <a:r>
              <a:rPr lang="pl-PL" sz="1600" dirty="0">
                <a:solidFill>
                  <a:schemeClr val="tx1">
                    <a:lumMod val="75000"/>
                    <a:lumOff val="25000"/>
                  </a:schemeClr>
                </a:solidFill>
              </a:rPr>
              <a:t>M. Wąsek – Wiaderek, </a:t>
            </a:r>
            <a:r>
              <a:rPr lang="pl-PL" sz="1600" i="1" dirty="0">
                <a:solidFill>
                  <a:schemeClr val="tx1">
                    <a:lumMod val="75000"/>
                    <a:lumOff val="25000"/>
                  </a:schemeClr>
                </a:solidFill>
              </a:rPr>
              <a:t>Ryzyko naruszenia praw człowieka jako przesłanka odmowy wykonania europejskiego nakazu aresztowania (uwagi na tle najnowszego orzecznictwa Trybunału Sprawiedliwości Unii Europejskiej)</a:t>
            </a:r>
            <a:r>
              <a:rPr lang="pl-PL" sz="1600" dirty="0">
                <a:solidFill>
                  <a:schemeClr val="tx1">
                    <a:lumMod val="75000"/>
                    <a:lumOff val="25000"/>
                  </a:schemeClr>
                </a:solidFill>
              </a:rPr>
              <a:t>, [w:] T. Grzegorczyk, R. Olszewski (red.), </a:t>
            </a:r>
            <a:r>
              <a:rPr lang="pl-PL" sz="1600" i="1" dirty="0">
                <a:solidFill>
                  <a:schemeClr val="tx1">
                    <a:lumMod val="75000"/>
                    <a:lumOff val="25000"/>
                  </a:schemeClr>
                </a:solidFill>
              </a:rPr>
              <a:t>Verba </a:t>
            </a:r>
            <a:r>
              <a:rPr lang="pl-PL" sz="1600" i="1" dirty="0" err="1">
                <a:solidFill>
                  <a:schemeClr val="tx1">
                    <a:lumMod val="75000"/>
                    <a:lumOff val="25000"/>
                  </a:schemeClr>
                </a:solidFill>
              </a:rPr>
              <a:t>volant</a:t>
            </a:r>
            <a:r>
              <a:rPr lang="pl-PL" sz="1600" i="1" dirty="0">
                <a:solidFill>
                  <a:schemeClr val="tx1">
                    <a:lumMod val="75000"/>
                    <a:lumOff val="25000"/>
                  </a:schemeClr>
                </a:solidFill>
              </a:rPr>
              <a:t>, </a:t>
            </a:r>
            <a:r>
              <a:rPr lang="pl-PL" sz="1600" i="1" dirty="0" err="1">
                <a:solidFill>
                  <a:schemeClr val="tx1">
                    <a:lumMod val="75000"/>
                    <a:lumOff val="25000"/>
                  </a:schemeClr>
                </a:solidFill>
              </a:rPr>
              <a:t>scripta</a:t>
            </a:r>
            <a:r>
              <a:rPr lang="pl-PL" sz="1600" i="1" dirty="0">
                <a:solidFill>
                  <a:schemeClr val="tx1">
                    <a:lumMod val="75000"/>
                    <a:lumOff val="25000"/>
                  </a:schemeClr>
                </a:solidFill>
              </a:rPr>
              <a:t> </a:t>
            </a:r>
            <a:r>
              <a:rPr lang="pl-PL" sz="1600" i="1" dirty="0" err="1">
                <a:solidFill>
                  <a:schemeClr val="tx1">
                    <a:lumMod val="75000"/>
                    <a:lumOff val="25000"/>
                  </a:schemeClr>
                </a:solidFill>
              </a:rPr>
              <a:t>manent</a:t>
            </a:r>
            <a:r>
              <a:rPr lang="pl-PL" sz="1600" i="1" dirty="0">
                <a:solidFill>
                  <a:schemeClr val="tx1">
                    <a:lumMod val="75000"/>
                    <a:lumOff val="25000"/>
                  </a:schemeClr>
                </a:solidFill>
              </a:rPr>
              <a:t>. Proces karny, prawo karne skarbowe i prawo wykroczeń po zmianach z lat 2015-2016</a:t>
            </a:r>
            <a:r>
              <a:rPr lang="pl-PL" sz="1600" dirty="0">
                <a:solidFill>
                  <a:schemeClr val="tx1">
                    <a:lumMod val="75000"/>
                    <a:lumOff val="25000"/>
                  </a:schemeClr>
                </a:solidFill>
              </a:rPr>
              <a:t>. </a:t>
            </a:r>
            <a:r>
              <a:rPr lang="pl-PL" sz="1600" i="1" dirty="0">
                <a:solidFill>
                  <a:schemeClr val="tx1">
                    <a:lumMod val="75000"/>
                    <a:lumOff val="25000"/>
                  </a:schemeClr>
                </a:solidFill>
              </a:rPr>
              <a:t>Księga pamiątkowa poświęcona Profesor Monice Zbrojewskiej</a:t>
            </a:r>
            <a:r>
              <a:rPr lang="pl-PL" sz="1600" dirty="0">
                <a:solidFill>
                  <a:schemeClr val="tx1">
                    <a:lumMod val="75000"/>
                    <a:lumOff val="25000"/>
                  </a:schemeClr>
                </a:solidFill>
              </a:rPr>
              <a:t>, Warszawa 2017, s. 486-499</a:t>
            </a:r>
          </a:p>
        </p:txBody>
      </p:sp>
      <p:cxnSp>
        <p:nvCxnSpPr>
          <p:cNvPr id="16" name="Straight Connector 15">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05731"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29851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2CC96BF-4EFE-4002-A380-0FBB9D61961C}"/>
              </a:ext>
            </a:extLst>
          </p:cNvPr>
          <p:cNvSpPr>
            <a:spLocks noGrp="1"/>
          </p:cNvSpPr>
          <p:nvPr>
            <p:ph type="title"/>
          </p:nvPr>
        </p:nvSpPr>
        <p:spPr/>
        <p:txBody>
          <a:bodyPr/>
          <a:lstStyle/>
          <a:p>
            <a:r>
              <a:rPr lang="pl-PL" dirty="0"/>
              <a:t>Sprawa Celmer </a:t>
            </a:r>
          </a:p>
        </p:txBody>
      </p:sp>
      <p:sp>
        <p:nvSpPr>
          <p:cNvPr id="3" name="Symbol zastępczy zawartości 2">
            <a:extLst>
              <a:ext uri="{FF2B5EF4-FFF2-40B4-BE49-F238E27FC236}">
                <a16:creationId xmlns:a16="http://schemas.microsoft.com/office/drawing/2014/main" id="{6BB7C153-0771-4C64-9EC4-E9E7E8BBC5C2}"/>
              </a:ext>
            </a:extLst>
          </p:cNvPr>
          <p:cNvSpPr>
            <a:spLocks noGrp="1"/>
          </p:cNvSpPr>
          <p:nvPr>
            <p:ph idx="1"/>
          </p:nvPr>
        </p:nvSpPr>
        <p:spPr/>
        <p:txBody>
          <a:bodyPr>
            <a:normAutofit/>
          </a:bodyPr>
          <a:lstStyle/>
          <a:p>
            <a:pPr algn="just"/>
            <a:r>
              <a:rPr lang="pl-PL" dirty="0"/>
              <a:t>Głośna sprawa pytania prawnego sędzi z Irlandii, czy przekazanie osoby poszukiwanej ENA na terytorium Polski, ze względu na zmiany w sądownictwie i związaną z tym obawę pozbawienia jednostki prawa do rzetelnego procesu, jest dopuszczalne i nie będzie prowadziło do naruszenia prawa UE. </a:t>
            </a:r>
          </a:p>
          <a:p>
            <a:pPr lvl="1" algn="just"/>
            <a:r>
              <a:rPr lang="pl-PL" dirty="0">
                <a:hlinkClick r:id="rId2"/>
              </a:rPr>
              <a:t>https://www.rpo.gov.pl/pl/content/panel/sesja-35-skuteczność-procedury-europejskiego-nakazu-aresztowania-wobec-sprawy-celmer-blok</a:t>
            </a:r>
            <a:endParaRPr lang="pl-PL" dirty="0"/>
          </a:p>
          <a:p>
            <a:pPr lvl="1" algn="just"/>
            <a:r>
              <a:rPr lang="pl-PL">
                <a:hlinkClick r:id="rId3"/>
              </a:rPr>
              <a:t>https://wiadomosci.dziennik.pl/opinie/artykuly/577083,celmer-handel-narkotyki-trybunal-unia-art-7-praworzadnosc.html</a:t>
            </a:r>
            <a:r>
              <a:rPr lang="pl-PL"/>
              <a:t> </a:t>
            </a:r>
            <a:endParaRPr lang="pl-PL" dirty="0"/>
          </a:p>
          <a:p>
            <a:pPr algn="just"/>
            <a:r>
              <a:rPr lang="pl-PL" dirty="0"/>
              <a:t>Wyrok TSUE z 25.07.2018 r, C‑216/18 PPU L.M.: </a:t>
            </a:r>
            <a:r>
              <a:rPr lang="pl-PL" dirty="0">
                <a:hlinkClick r:id="rId4"/>
              </a:rPr>
              <a:t>http://curia.europa.eu/juris/document/document.jsf?text=&amp;docid=204384&amp;pageIndex=0&amp;doclang=PL&amp;mode=lst&amp;dir=&amp;occ=first&amp;part=1&amp;cid=761561</a:t>
            </a:r>
            <a:r>
              <a:rPr lang="pl-PL" dirty="0"/>
              <a:t> </a:t>
            </a:r>
          </a:p>
        </p:txBody>
      </p:sp>
    </p:spTree>
    <p:extLst>
      <p:ext uri="{BB962C8B-B14F-4D97-AF65-F5344CB8AC3E}">
        <p14:creationId xmlns:p14="http://schemas.microsoft.com/office/powerpoint/2010/main" val="35984568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AA230B-A792-417D-AC70-E0E240583E4F}"/>
              </a:ext>
            </a:extLst>
          </p:cNvPr>
          <p:cNvSpPr>
            <a:spLocks noGrp="1"/>
          </p:cNvSpPr>
          <p:nvPr>
            <p:ph type="title"/>
          </p:nvPr>
        </p:nvSpPr>
        <p:spPr/>
        <p:txBody>
          <a:bodyPr>
            <a:normAutofit fontScale="90000"/>
          </a:bodyPr>
          <a:lstStyle/>
          <a:p>
            <a:r>
              <a:rPr lang="pl-PL" dirty="0"/>
              <a:t>Pytania prejudycjalne w sprawie L.M. (Celmer)</a:t>
            </a:r>
          </a:p>
        </p:txBody>
      </p:sp>
      <p:sp>
        <p:nvSpPr>
          <p:cNvPr id="3" name="Symbol zastępczy zawartości 2">
            <a:extLst>
              <a:ext uri="{FF2B5EF4-FFF2-40B4-BE49-F238E27FC236}">
                <a16:creationId xmlns:a16="http://schemas.microsoft.com/office/drawing/2014/main" id="{0466E81D-FBD8-4E53-97C4-D09CC202816B}"/>
              </a:ext>
            </a:extLst>
          </p:cNvPr>
          <p:cNvSpPr>
            <a:spLocks noGrp="1"/>
          </p:cNvSpPr>
          <p:nvPr>
            <p:ph idx="1"/>
          </p:nvPr>
        </p:nvSpPr>
        <p:spPr/>
        <p:txBody>
          <a:bodyPr>
            <a:normAutofit fontScale="85000" lnSpcReduction="20000"/>
          </a:bodyPr>
          <a:lstStyle/>
          <a:p>
            <a:pPr algn="just"/>
            <a:r>
              <a:rPr lang="pl-PL" dirty="0"/>
              <a:t>W tych okolicznościach High Court (wysoki sąd) postanowił zawiesić postępowanie i zwrócić się do Trybunału z następującymi pytaniami prejudycjalnymi:</a:t>
            </a:r>
          </a:p>
          <a:p>
            <a:pPr algn="just"/>
            <a:r>
              <a:rPr lang="pl-PL" dirty="0"/>
              <a:t>„1)      Czy – niezależnie od wniosków sformułowanych przez Trybunał Sprawiedliwości w wyroku z dnia 5 kwietnia 2016 r., </a:t>
            </a:r>
            <a:r>
              <a:rPr lang="pl-PL" dirty="0" err="1"/>
              <a:t>Aranyosi</a:t>
            </a:r>
            <a:r>
              <a:rPr lang="pl-PL" dirty="0"/>
              <a:t> i </a:t>
            </a:r>
            <a:r>
              <a:rPr lang="pl-PL" dirty="0" err="1"/>
              <a:t>Căldăraru</a:t>
            </a:r>
            <a:r>
              <a:rPr lang="pl-PL" dirty="0"/>
              <a:t> (C‑404/15 i C‑659/15 PPU, EU:C:2016:198) – w przypadku gdy sąd krajowy stwierdzi, że istnieją przekonujące dowody, iż panujące w wydającym nakaz państwie członkowskim warunki naruszają podstawowe prawo do rzetelnego procesu sądowego, ponieważ sam wymiar sprawiedliwości w wydającym nakaz państwie członkowskim nie jest już oparty na zasadzie państwa prawnego, konieczne jest, aby wykonujący nakaz organ sądowy dokonał dodatkowych ustaleń, w sposób konkretny i dokładny, czy zainteresowana osoba jest narażona na ryzyko nierzetelnego procesu sądowego, skoro proces będzie się toczyć w ramach systemu, który przestał opierać się na zasadzie państwa prawnego?</a:t>
            </a:r>
          </a:p>
          <a:p>
            <a:pPr algn="just"/>
            <a:r>
              <a:rPr lang="pl-PL" dirty="0"/>
              <a:t>2)      Czy jeśli kryteria, na których należy się oprzeć, wymagają przeprowadzenia konkretnej analizy, czy zainteresowana osoba narażona jest na rzeczywiste ryzyko naruszenia prawa do sądu i czy jeśli sąd krajowy doszedł do wniosku, że doszło do systemowego naruszenia zasady państwa prawnego, tenże sąd krajowy jako wykonujący nakaz organ sądowy ma obowiązek zwrócić się do wydającego nakaz organu sądowego o przedstawienie dodatkowych niezbędnych informacji, dzięki którym mógłby odrzucić podejrzenie ryzyka nierzetelnego procesu sądowego, a jeśli tak – jakiego rodzaju gwarancje dotyczące rzetelnego procesu sądowego należałoby w tym względzie przedstawić?”.</a:t>
            </a:r>
          </a:p>
          <a:p>
            <a:pPr algn="just"/>
            <a:endParaRPr lang="pl-PL" dirty="0"/>
          </a:p>
        </p:txBody>
      </p:sp>
    </p:spTree>
    <p:extLst>
      <p:ext uri="{BB962C8B-B14F-4D97-AF65-F5344CB8AC3E}">
        <p14:creationId xmlns:p14="http://schemas.microsoft.com/office/powerpoint/2010/main" val="175016225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F65EEA05-AD42-442F-B6C6-CB9FC2894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solidFill>
            <a:schemeClr val="bg1"/>
          </a:solidFill>
          <a:ln w="6350" cap="sq" cmpd="sng" algn="ctr">
            <a:solidFill>
              <a:schemeClr val="tx1">
                <a:lumMod val="75000"/>
                <a:lumOff val="25000"/>
              </a:schemeClr>
            </a:solidFill>
            <a:prstDash val="solid"/>
            <a:miter lim="800000"/>
          </a:ln>
          <a:effectLst/>
        </p:spPr>
      </p:sp>
      <p:sp>
        <p:nvSpPr>
          <p:cNvPr id="2" name="Tytuł 1">
            <a:extLst>
              <a:ext uri="{FF2B5EF4-FFF2-40B4-BE49-F238E27FC236}">
                <a16:creationId xmlns:a16="http://schemas.microsoft.com/office/drawing/2014/main" id="{8A1DC145-3F2B-47B0-9867-22E2ADFED610}"/>
              </a:ext>
            </a:extLst>
          </p:cNvPr>
          <p:cNvSpPr>
            <a:spLocks noGrp="1"/>
          </p:cNvSpPr>
          <p:nvPr>
            <p:ph type="title"/>
          </p:nvPr>
        </p:nvSpPr>
        <p:spPr>
          <a:xfrm>
            <a:off x="7532835" y="1420706"/>
            <a:ext cx="3466540" cy="4016587"/>
          </a:xfrm>
        </p:spPr>
        <p:txBody>
          <a:bodyPr>
            <a:normAutofit/>
          </a:bodyPr>
          <a:lstStyle/>
          <a:p>
            <a:r>
              <a:rPr lang="pl-PL" sz="3200" dirty="0"/>
              <a:t>Rozstrzygniecie TSUE</a:t>
            </a:r>
          </a:p>
        </p:txBody>
      </p:sp>
      <p:sp>
        <p:nvSpPr>
          <p:cNvPr id="3" name="Symbol zastępczy zawartości 2">
            <a:extLst>
              <a:ext uri="{FF2B5EF4-FFF2-40B4-BE49-F238E27FC236}">
                <a16:creationId xmlns:a16="http://schemas.microsoft.com/office/drawing/2014/main" id="{56C07E88-A3BA-4567-9978-B11520E21622}"/>
              </a:ext>
            </a:extLst>
          </p:cNvPr>
          <p:cNvSpPr>
            <a:spLocks noGrp="1"/>
          </p:cNvSpPr>
          <p:nvPr>
            <p:ph idx="1"/>
          </p:nvPr>
        </p:nvSpPr>
        <p:spPr>
          <a:xfrm>
            <a:off x="797050" y="777240"/>
            <a:ext cx="6408679" cy="5303520"/>
          </a:xfrm>
        </p:spPr>
        <p:txBody>
          <a:bodyPr anchor="ctr">
            <a:normAutofit fontScale="85000" lnSpcReduction="10000"/>
          </a:bodyPr>
          <a:lstStyle/>
          <a:p>
            <a:pPr algn="just"/>
            <a:r>
              <a:rPr lang="pl-PL" dirty="0"/>
              <a:t>Biorąc powyższe pod uwagę, na postawione pytania należy udzielić następującej odpowiedzi: wykładni art. 1 ust. 3 decyzji ramowej 2002/584 należy dokonywać w ten sposób, że w sytuacji, gdy wykonujący nakaz organ sądowy, mający zadecydować o przekazaniu osoby wskazanej w europejskim nakazie aresztowania wydanym w celu przeprowadzenia postępowania karnego, posiada informacje, takie jak te zawarte w przyjętym na podstawie art. 7 ust. 1 TUE uzasadnionym wniosku Komisji, mogące wskazywać </a:t>
            </a:r>
            <a:r>
              <a:rPr lang="pl-PL" b="1" dirty="0">
                <a:solidFill>
                  <a:srgbClr val="FF0000"/>
                </a:solidFill>
              </a:rPr>
              <a:t>na istnienie rzeczywistego ryzyka naruszenia prawa podstawowego do rzetelnego procesu sądowego, gwarantowanego przez art. 47 akapit drugi karty, ze względu na systemowe lub ogólne nieprawidłowości w zakresie niezawisłości władzy sądowniczej wydającego nakaz państwa członkowskiego, wspomniany organ powinien zweryfikować w sposób konkretny i dokładny</a:t>
            </a:r>
            <a:r>
              <a:rPr lang="pl-PL" dirty="0"/>
              <a:t>, czy – w świetle sytuacji osobistej tej osoby, jak również charakteru przestępstwa, za które jest ścigana, oraz kontekstu faktycznego, stanowiącego podstawę europejskiego nakazu aresztowania, oraz przy uwzględnieniu informacji udzielonych przez wydające nakaz państwo członkowskie na podstawie art. 15 ust. 2 rzeczonej decyzji ramowej – istnieją poważne i sprawdzone podstawy, aby uznać, że owa osoba będzie narażona na takie ryzyko w wypadku przekazania do tego ostatniego państwa.</a:t>
            </a:r>
            <a:endParaRPr lang="pl-PL" dirty="0">
              <a:solidFill>
                <a:schemeClr val="tx1">
                  <a:lumMod val="75000"/>
                  <a:lumOff val="25000"/>
                </a:schemeClr>
              </a:solidFill>
            </a:endParaRPr>
          </a:p>
        </p:txBody>
      </p:sp>
      <p:cxnSp>
        <p:nvCxnSpPr>
          <p:cNvPr id="16" name="Straight Connector 15">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05731"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6976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0" name="Rectangle 9">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ytuł 1">
            <a:extLst>
              <a:ext uri="{FF2B5EF4-FFF2-40B4-BE49-F238E27FC236}">
                <a16:creationId xmlns:a16="http://schemas.microsoft.com/office/drawing/2014/main" id="{0E118D24-3FBF-49CC-81D7-3704A3FBDEC0}"/>
              </a:ext>
            </a:extLst>
          </p:cNvPr>
          <p:cNvSpPr>
            <a:spLocks noGrp="1"/>
          </p:cNvSpPr>
          <p:nvPr>
            <p:ph type="title"/>
          </p:nvPr>
        </p:nvSpPr>
        <p:spPr>
          <a:xfrm>
            <a:off x="1175512" y="870132"/>
            <a:ext cx="9792208" cy="1527078"/>
          </a:xfrm>
        </p:spPr>
        <p:txBody>
          <a:bodyPr>
            <a:normAutofit/>
          </a:bodyPr>
          <a:lstStyle/>
          <a:p>
            <a:r>
              <a:rPr lang="pl-PL" dirty="0"/>
              <a:t>Zasady klasycznej współpracy międzynarodowej</a:t>
            </a:r>
            <a:endParaRPr lang="en-GB" dirty="0"/>
          </a:p>
        </p:txBody>
      </p:sp>
      <p:sp>
        <p:nvSpPr>
          <p:cNvPr id="3" name="Symbol zastępczy zawartości 2">
            <a:extLst>
              <a:ext uri="{FF2B5EF4-FFF2-40B4-BE49-F238E27FC236}">
                <a16:creationId xmlns:a16="http://schemas.microsoft.com/office/drawing/2014/main" id="{20A4C5E6-380E-41FE-9E43-5F27FF6B5E35}"/>
              </a:ext>
            </a:extLst>
          </p:cNvPr>
          <p:cNvSpPr>
            <a:spLocks noGrp="1"/>
          </p:cNvSpPr>
          <p:nvPr>
            <p:ph idx="1"/>
          </p:nvPr>
        </p:nvSpPr>
        <p:spPr>
          <a:xfrm>
            <a:off x="1175512" y="2557849"/>
            <a:ext cx="9792208" cy="3407862"/>
          </a:xfrm>
        </p:spPr>
        <p:txBody>
          <a:bodyPr>
            <a:normAutofit lnSpcReduction="10000"/>
          </a:bodyPr>
          <a:lstStyle/>
          <a:p>
            <a:pPr marL="0" indent="0" algn="just">
              <a:lnSpc>
                <a:spcPct val="90000"/>
              </a:lnSpc>
              <a:buNone/>
            </a:pPr>
            <a:r>
              <a:rPr lang="pl-PL" sz="1500" dirty="0"/>
              <a:t>Ogólne regulacje, które porządkują kwestię współpracy państw. Celem nie do końca jest ochrona praw jednostki w związku z prowadzonym postępowaniem, ale </a:t>
            </a:r>
            <a:r>
              <a:rPr lang="pl-PL" sz="1500" b="1" dirty="0"/>
              <a:t>zabezpieczenie interesów państw</a:t>
            </a:r>
            <a:r>
              <a:rPr lang="pl-PL" sz="1500" dirty="0"/>
              <a:t>. Klasyczna współpraca międzynarodowa zawsze na jakimś poziomie zawiera pierwiastek polityczny. </a:t>
            </a:r>
          </a:p>
          <a:p>
            <a:pPr marL="457200" indent="-457200" algn="just">
              <a:lnSpc>
                <a:spcPct val="90000"/>
              </a:lnSpc>
              <a:buFont typeface="+mj-lt"/>
              <a:buAutoNum type="arabicPeriod"/>
            </a:pPr>
            <a:r>
              <a:rPr lang="pl-PL" sz="1500" b="1" dirty="0"/>
              <a:t>Zasada wzajemności </a:t>
            </a:r>
            <a:r>
              <a:rPr lang="pl-PL" sz="1500" dirty="0"/>
              <a:t>– współpraca między państwami ma sens tylko wtedy, gdy państwa kierując wzajemne wnioski, mogą liczyć na efektywną współpracę; wyraz równości między państwami. </a:t>
            </a:r>
          </a:p>
          <a:p>
            <a:pPr lvl="1" algn="just">
              <a:lnSpc>
                <a:spcPct val="90000"/>
              </a:lnSpc>
            </a:pPr>
            <a:r>
              <a:rPr lang="pl-PL" sz="1500" dirty="0"/>
              <a:t>konwencje międzynarodowe regulujące współpracę zakładają, że państwa będą współdziałały i nie nakładają jednostronnych zobowiązań</a:t>
            </a:r>
          </a:p>
          <a:p>
            <a:pPr lvl="1" algn="just">
              <a:lnSpc>
                <a:spcPct val="90000"/>
              </a:lnSpc>
            </a:pPr>
            <a:r>
              <a:rPr lang="pl-PL" sz="1500" dirty="0"/>
              <a:t>ewentualna odmowa współpracy z powołaniem się na zasadę wzajemności niekoniecznie ma na względzie interes jednostki, ale jest polityczną decyzją uwzgledniającą aktualne interesy państw</a:t>
            </a:r>
          </a:p>
          <a:p>
            <a:pPr lvl="1" algn="just">
              <a:lnSpc>
                <a:spcPct val="90000"/>
              </a:lnSpc>
            </a:pPr>
            <a:r>
              <a:rPr lang="pl-PL" sz="1500" dirty="0"/>
              <a:t>ważne! Nie oznacza ona ścisłej symetrii w działaniu państw</a:t>
            </a:r>
          </a:p>
          <a:p>
            <a:pPr marL="457200" indent="-457200" algn="just">
              <a:lnSpc>
                <a:spcPct val="90000"/>
              </a:lnSpc>
              <a:buFont typeface="+mj-lt"/>
              <a:buAutoNum type="arabicPeriod"/>
            </a:pPr>
            <a:r>
              <a:rPr lang="pl-PL" sz="1500" b="1" dirty="0"/>
              <a:t>zasada podwójnej karalności </a:t>
            </a:r>
            <a:r>
              <a:rPr lang="pl-PL" sz="1500" dirty="0"/>
              <a:t>– czyn, który jest podstawą współpracy między międzynarodowej musi być przestępstwem w państwie wezwanym i wzywającym </a:t>
            </a:r>
          </a:p>
          <a:p>
            <a:pPr lvl="1" algn="just">
              <a:lnSpc>
                <a:spcPct val="90000"/>
              </a:lnSpc>
            </a:pPr>
            <a:r>
              <a:rPr lang="pl-PL" sz="1500" dirty="0"/>
              <a:t>nie chodzi o tożsamą kwalifikację prawną czy nazewnictwo, chodzi o penalizację określonego zachowania</a:t>
            </a:r>
          </a:p>
          <a:p>
            <a:pPr marL="0" indent="0" algn="just">
              <a:lnSpc>
                <a:spcPct val="90000"/>
              </a:lnSpc>
              <a:buNone/>
            </a:pPr>
            <a:endParaRPr lang="en-GB" sz="1500" dirty="0"/>
          </a:p>
        </p:txBody>
      </p:sp>
    </p:spTree>
    <p:extLst>
      <p:ext uri="{BB962C8B-B14F-4D97-AF65-F5344CB8AC3E}">
        <p14:creationId xmlns:p14="http://schemas.microsoft.com/office/powerpoint/2010/main" val="5769208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65B2778-6678-45B6-9A79-C0910CFCA0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4393" y="237744"/>
            <a:ext cx="7652977"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ytuł 1">
            <a:extLst>
              <a:ext uri="{FF2B5EF4-FFF2-40B4-BE49-F238E27FC236}">
                <a16:creationId xmlns:a16="http://schemas.microsoft.com/office/drawing/2014/main" id="{BA16224B-F7AC-4A78-AEAB-FBDF94F7F5BF}"/>
              </a:ext>
            </a:extLst>
          </p:cNvPr>
          <p:cNvSpPr>
            <a:spLocks noGrp="1"/>
          </p:cNvSpPr>
          <p:nvPr>
            <p:ph type="title"/>
          </p:nvPr>
        </p:nvSpPr>
        <p:spPr>
          <a:xfrm>
            <a:off x="868680" y="642593"/>
            <a:ext cx="6281928" cy="1744183"/>
          </a:xfrm>
        </p:spPr>
        <p:txBody>
          <a:bodyPr>
            <a:normAutofit/>
          </a:bodyPr>
          <a:lstStyle/>
          <a:p>
            <a:r>
              <a:rPr lang="pl-PL" dirty="0"/>
              <a:t>Sprawa Celmer</a:t>
            </a:r>
          </a:p>
        </p:txBody>
      </p:sp>
      <p:sp>
        <p:nvSpPr>
          <p:cNvPr id="3" name="Symbol zastępczy zawartości 2">
            <a:extLst>
              <a:ext uri="{FF2B5EF4-FFF2-40B4-BE49-F238E27FC236}">
                <a16:creationId xmlns:a16="http://schemas.microsoft.com/office/drawing/2014/main" id="{10B067DF-8E0A-4ED1-BA4D-F9ED9FE15AF6}"/>
              </a:ext>
            </a:extLst>
          </p:cNvPr>
          <p:cNvSpPr>
            <a:spLocks noGrp="1"/>
          </p:cNvSpPr>
          <p:nvPr>
            <p:ph idx="1"/>
          </p:nvPr>
        </p:nvSpPr>
        <p:spPr>
          <a:xfrm>
            <a:off x="184393" y="2093843"/>
            <a:ext cx="7652977" cy="4526413"/>
          </a:xfrm>
        </p:spPr>
        <p:txBody>
          <a:bodyPr>
            <a:normAutofit/>
          </a:bodyPr>
          <a:lstStyle/>
          <a:p>
            <a:pPr algn="just">
              <a:lnSpc>
                <a:spcPct val="90000"/>
              </a:lnSpc>
            </a:pPr>
            <a:r>
              <a:rPr lang="pl-PL" sz="2000" dirty="0"/>
              <a:t>Czy przekazanie na terytorium Polski naraziłoby jednostkę na pozbawienie prawa do sądu, ze względu na brak niezależnego sądownictwa? </a:t>
            </a:r>
          </a:p>
          <a:p>
            <a:pPr algn="just">
              <a:lnSpc>
                <a:spcPct val="90000"/>
              </a:lnSpc>
            </a:pPr>
            <a:r>
              <a:rPr lang="pl-PL" sz="2000" dirty="0"/>
              <a:t>Pkt 59:  Należy zatem stwierdzić, że istnienie rzeczywistego ryzyka narażenia osoby wskazanej w europejskim nakazie aresztowania, w razie przekazania jej wydającemu nakaz organowi sądowemu, na naruszenie jej prawa podstawowego do niezawisłego sądu, a w konsekwencji istotnej treści jej prawa podstawowego do rzetelnego procesu sądowego, zagwarantowanego w art. 47 akapit drugi karty, </a:t>
            </a:r>
            <a:r>
              <a:rPr lang="pl-PL" sz="2000" b="1" dirty="0"/>
              <a:t>może pozwolić organowi sądowemu wykonującemu nakaz, w drodze wyjątku, na wstrzymanie się od wykonania europejskiego nakazu aresztowania na podstawie art. 1 ust. 3 decyzji ramowej 2002/584.</a:t>
            </a:r>
          </a:p>
        </p:txBody>
      </p:sp>
      <p:sp useBgFill="1">
        <p:nvSpPr>
          <p:cNvPr id="12" name="Rectangle 11">
            <a:extLst>
              <a:ext uri="{FF2B5EF4-FFF2-40B4-BE49-F238E27FC236}">
                <a16:creationId xmlns:a16="http://schemas.microsoft.com/office/drawing/2014/main" id="{82C57F61-3F6E-4BE5-B964-003AA9B355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37370" y="0"/>
            <a:ext cx="435463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a:extLst>
              <a:ext uri="{FF2B5EF4-FFF2-40B4-BE49-F238E27FC236}">
                <a16:creationId xmlns:a16="http://schemas.microsoft.com/office/drawing/2014/main" id="{57C2667C-F993-4512-94C0-AEC97A89644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19528" y="1770177"/>
            <a:ext cx="3318836" cy="3318836"/>
          </a:xfrm>
          <a:prstGeom prst="rect">
            <a:avLst/>
          </a:prstGeom>
        </p:spPr>
      </p:pic>
    </p:spTree>
    <p:extLst>
      <p:ext uri="{BB962C8B-B14F-4D97-AF65-F5344CB8AC3E}">
        <p14:creationId xmlns:p14="http://schemas.microsoft.com/office/powerpoint/2010/main" val="328002962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BDE4600-B8A0-48CD-9732-5B6EFC7639E5}"/>
              </a:ext>
            </a:extLst>
          </p:cNvPr>
          <p:cNvSpPr>
            <a:spLocks noGrp="1"/>
          </p:cNvSpPr>
          <p:nvPr>
            <p:ph type="title"/>
          </p:nvPr>
        </p:nvSpPr>
        <p:spPr>
          <a:xfrm>
            <a:off x="238539" y="245166"/>
            <a:ext cx="11688418" cy="1371600"/>
          </a:xfrm>
        </p:spPr>
        <p:txBody>
          <a:bodyPr>
            <a:normAutofit/>
          </a:bodyPr>
          <a:lstStyle/>
          <a:p>
            <a:r>
              <a:rPr lang="pl-PL" sz="3600" dirty="0"/>
              <a:t>O niezawisłości sędziów i niezależności sądów…</a:t>
            </a:r>
          </a:p>
        </p:txBody>
      </p:sp>
      <p:sp>
        <p:nvSpPr>
          <p:cNvPr id="3" name="Symbol zastępczy zawartości 2">
            <a:extLst>
              <a:ext uri="{FF2B5EF4-FFF2-40B4-BE49-F238E27FC236}">
                <a16:creationId xmlns:a16="http://schemas.microsoft.com/office/drawing/2014/main" id="{38C6318F-8032-4359-AFBF-156837BE9395}"/>
              </a:ext>
            </a:extLst>
          </p:cNvPr>
          <p:cNvSpPr>
            <a:spLocks noGrp="1"/>
          </p:cNvSpPr>
          <p:nvPr>
            <p:ph idx="1"/>
          </p:nvPr>
        </p:nvSpPr>
        <p:spPr>
          <a:xfrm>
            <a:off x="238539" y="1298713"/>
            <a:ext cx="11781183" cy="5314121"/>
          </a:xfrm>
        </p:spPr>
        <p:txBody>
          <a:bodyPr>
            <a:normAutofit fontScale="70000" lnSpcReduction="20000"/>
          </a:bodyPr>
          <a:lstStyle/>
          <a:p>
            <a:pPr algn="just"/>
            <a:r>
              <a:rPr lang="pl-PL" dirty="0"/>
              <a:t> W związku z tym, w odniesieniu do wymogu niezawisłości sądów, który wchodzi w zakres istotnej treści tego prawa, należy przypomnieć, że jest on integralnym elementem sądzenia i obejmuje dwa aspekty. Pierwszy aspekt, o charakterze zewnętrznym, wymaga, aby dany organ wypełniał swoje zadania w pełni autonomicznie, bez podległości w ramach hierarchii służbowej, bez podporządkowania komukolwiek, w sposób wolny od nakazów czy wytycznych z jakiegokolwiek źródła, oraz pozostając pod ochroną przed ingerencją i naciskami z zewnątrz, które mogą zagrozić niezależności osądu jego członków i wpływać na ich rozstrzygnięcia (zob. podobnie wyrok z dnia 27 lutego 2018 r., </a:t>
            </a:r>
            <a:r>
              <a:rPr lang="pl-PL" dirty="0" err="1"/>
              <a:t>Associação</a:t>
            </a:r>
            <a:r>
              <a:rPr lang="pl-PL" dirty="0"/>
              <a:t> </a:t>
            </a:r>
            <a:r>
              <a:rPr lang="pl-PL" dirty="0" err="1"/>
              <a:t>Sindical</a:t>
            </a:r>
            <a:r>
              <a:rPr lang="pl-PL" dirty="0"/>
              <a:t> </a:t>
            </a:r>
            <a:r>
              <a:rPr lang="pl-PL" dirty="0" err="1"/>
              <a:t>dos</a:t>
            </a:r>
            <a:r>
              <a:rPr lang="pl-PL" dirty="0"/>
              <a:t> </a:t>
            </a:r>
            <a:r>
              <a:rPr lang="pl-PL" dirty="0" err="1"/>
              <a:t>Juízes</a:t>
            </a:r>
            <a:r>
              <a:rPr lang="pl-PL" dirty="0"/>
              <a:t> </a:t>
            </a:r>
            <a:r>
              <a:rPr lang="pl-PL" dirty="0" err="1"/>
              <a:t>Portugueses</a:t>
            </a:r>
            <a:r>
              <a:rPr lang="pl-PL" dirty="0"/>
              <a:t>, C‑64/16, EU:C:2018:117, pkt 44 i przytoczone tam orzecznictwo).</a:t>
            </a:r>
          </a:p>
          <a:p>
            <a:pPr algn="just"/>
            <a:r>
              <a:rPr lang="pl-PL" dirty="0"/>
              <a:t>64      Niezbędna wolność od tego rodzaju wpływów z zewnątrz wymaga określonych gwarancji, takich jak nieusuwalność, chroniących osoby, którym powierzono zadanie sądzenia (wyrok z dnia 19 września 2006 r., Wilson, C‑506/04, EU:C:2006:587, pkt 51 i przytoczone tam orzecznictwo). Pobieranie przez te osoby wynagrodzenia na poziomie odpowiadającym wadze wykonywanych przez nie zadań stanowi również gwarancję niezawisłości sędziowskiej (wyrok z dnia 27 lutego 2018 r., </a:t>
            </a:r>
            <a:r>
              <a:rPr lang="pl-PL" dirty="0" err="1"/>
              <a:t>Associação</a:t>
            </a:r>
            <a:r>
              <a:rPr lang="pl-PL" dirty="0"/>
              <a:t> </a:t>
            </a:r>
            <a:r>
              <a:rPr lang="pl-PL" dirty="0" err="1"/>
              <a:t>Sindical</a:t>
            </a:r>
            <a:r>
              <a:rPr lang="pl-PL" dirty="0"/>
              <a:t> </a:t>
            </a:r>
            <a:r>
              <a:rPr lang="pl-PL" dirty="0" err="1"/>
              <a:t>dos</a:t>
            </a:r>
            <a:r>
              <a:rPr lang="pl-PL" dirty="0"/>
              <a:t> </a:t>
            </a:r>
            <a:r>
              <a:rPr lang="pl-PL" dirty="0" err="1"/>
              <a:t>Juízes</a:t>
            </a:r>
            <a:r>
              <a:rPr lang="pl-PL" dirty="0"/>
              <a:t> </a:t>
            </a:r>
            <a:r>
              <a:rPr lang="pl-PL" dirty="0" err="1"/>
              <a:t>Portugueses</a:t>
            </a:r>
            <a:r>
              <a:rPr lang="pl-PL" dirty="0"/>
              <a:t>, C‑64/16, EU:C:2018:117, pkt 45).</a:t>
            </a:r>
          </a:p>
          <a:p>
            <a:pPr algn="just"/>
            <a:r>
              <a:rPr lang="pl-PL" dirty="0"/>
              <a:t>65      Drugi aspekt, o charakterze wewnętrznym, łączy się z pojęciem bezstronności i dotyczy jednakowego dystansu do stron sporu i ich odpowiednich interesów w odniesieniu do jego przedmiotu. Aspekt ten wymaga przestrzegania obiektywizmu oraz braku wszelkiego interesu w rozstrzygnięciu sporu poza ścisłym stosowaniem przepisu prawa (wyrok z dnia 19 września 2006 r., Wilson, C‑506/04, EU:C:2006:587, pkt 52 i przytoczone tam orzecznictwo).</a:t>
            </a:r>
          </a:p>
          <a:p>
            <a:pPr algn="just"/>
            <a:r>
              <a:rPr lang="pl-PL" dirty="0"/>
              <a:t>66      Rzeczone gwarancje niezawisłości i bezstronności wymagają istnienia zasad, w szczególności co do składu organu, powoływania jego członków, okresu trwania ich kadencji oraz powodów ich wyłączania lub odwołania, pozwalających wykluczyć, w przekonaniu uczestników postępowania, wszelką uzasadnioną wątpliwość co do niezależności tego organu od czynników zewnętrznych oraz neutralności w odniesieniu do sprzecznych ze sobą interesów. Aby uznać, że dany organ spełnia warunek dotyczący niezawisłości, orzecznictwo wymaga w szczególności, aby przypadki odwołania członków tego organu były oparte na wyraźnych przepisach ustawowych (wyrok z dnia 9 października 2014 r., TDC, C‑222/13, EU:C:2014:2265, pkt 32 i przytoczone tam orzecznictwo).</a:t>
            </a:r>
          </a:p>
          <a:p>
            <a:pPr algn="just"/>
            <a:r>
              <a:rPr lang="pl-PL" dirty="0"/>
              <a:t>67      Wymóg niezawisłości zakłada również, że system środków dyscyplinarnych dla osób, którym powierzono zadanie sądzenia, przewiduje niezbędne gwarancje w celu uniknięcia ryzyka wykorzystywania takiego systemu do politycznej kontroli treści orzeczeń sądowych. W tym kontekście należy wskazać, że normy, które określają w szczególności zarówno zachowania stanowiące przewinienia dyscyplinarne, jak i konkretnie mające zastosowanie kary, przewidują interwencję niezależnego organu zgodnie z procedurą w pełni gwarantującą prawa potwierdzone w art. 47 i 48 karty, w tym prawo do obrony, oraz przewidują możliwość zaskarżenia orzeczeń organów dyscyplinarnych, są podstawowymi gwarancjami służącymi zachowaniu niezawisłości władzy sądowniczej.</a:t>
            </a:r>
          </a:p>
          <a:p>
            <a:pPr algn="just"/>
            <a:endParaRPr lang="pl-PL" dirty="0"/>
          </a:p>
        </p:txBody>
      </p:sp>
    </p:spTree>
    <p:extLst>
      <p:ext uri="{BB962C8B-B14F-4D97-AF65-F5344CB8AC3E}">
        <p14:creationId xmlns:p14="http://schemas.microsoft.com/office/powerpoint/2010/main" val="374063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0" name="Rectangle 9">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ytuł 1">
            <a:extLst>
              <a:ext uri="{FF2B5EF4-FFF2-40B4-BE49-F238E27FC236}">
                <a16:creationId xmlns:a16="http://schemas.microsoft.com/office/drawing/2014/main" id="{2A465051-F345-4197-8EA1-6FDAD6402000}"/>
              </a:ext>
            </a:extLst>
          </p:cNvPr>
          <p:cNvSpPr>
            <a:spLocks noGrp="1"/>
          </p:cNvSpPr>
          <p:nvPr>
            <p:ph type="title"/>
          </p:nvPr>
        </p:nvSpPr>
        <p:spPr>
          <a:xfrm>
            <a:off x="1175512" y="870132"/>
            <a:ext cx="9792208" cy="1527078"/>
          </a:xfrm>
        </p:spPr>
        <p:txBody>
          <a:bodyPr>
            <a:normAutofit/>
          </a:bodyPr>
          <a:lstStyle/>
          <a:p>
            <a:r>
              <a:rPr lang="pl-PL" dirty="0"/>
              <a:t>Zasady klasycznej współpracy międzynarodowej</a:t>
            </a:r>
            <a:endParaRPr lang="en-GB" dirty="0"/>
          </a:p>
        </p:txBody>
      </p:sp>
      <p:sp>
        <p:nvSpPr>
          <p:cNvPr id="3" name="Symbol zastępczy zawartości 2">
            <a:extLst>
              <a:ext uri="{FF2B5EF4-FFF2-40B4-BE49-F238E27FC236}">
                <a16:creationId xmlns:a16="http://schemas.microsoft.com/office/drawing/2014/main" id="{0C4BA7A1-69AF-4657-A9CF-13B149E678A8}"/>
              </a:ext>
            </a:extLst>
          </p:cNvPr>
          <p:cNvSpPr>
            <a:spLocks noGrp="1"/>
          </p:cNvSpPr>
          <p:nvPr>
            <p:ph idx="1"/>
          </p:nvPr>
        </p:nvSpPr>
        <p:spPr>
          <a:xfrm>
            <a:off x="1175512" y="2557849"/>
            <a:ext cx="9792208" cy="3407862"/>
          </a:xfrm>
        </p:spPr>
        <p:txBody>
          <a:bodyPr>
            <a:normAutofit/>
          </a:bodyPr>
          <a:lstStyle/>
          <a:p>
            <a:pPr marL="457200" indent="-457200" algn="just">
              <a:lnSpc>
                <a:spcPct val="90000"/>
              </a:lnSpc>
              <a:buFont typeface="+mj-lt"/>
              <a:buAutoNum type="arabicPeriod" startAt="3"/>
            </a:pPr>
            <a:r>
              <a:rPr lang="pl-PL" b="1" dirty="0"/>
              <a:t>Zasady</a:t>
            </a:r>
            <a:r>
              <a:rPr lang="en-GB" b="1" dirty="0"/>
              <a:t> </a:t>
            </a:r>
            <a:r>
              <a:rPr lang="pl-PL" b="1" dirty="0"/>
              <a:t>ochrony porządku publicznego</a:t>
            </a:r>
            <a:r>
              <a:rPr lang="pl-PL" dirty="0"/>
              <a:t> – możliwość odmowy udzielenia pomocy innemu państwu, jeżeli jej udzielenie naraziłoby porządek publiczny państwa wezwanego; </a:t>
            </a:r>
          </a:p>
          <a:p>
            <a:pPr lvl="1" algn="just">
              <a:lnSpc>
                <a:spcPct val="90000"/>
              </a:lnSpc>
            </a:pPr>
            <a:r>
              <a:rPr lang="pl-PL" dirty="0"/>
              <a:t>wentyl bezpieczeństwa, gdy odmowa współpracy nie jest możliwa na zasadach traktatowych, ale podjęciu współpracy sprzeciwia się interes państwa </a:t>
            </a:r>
          </a:p>
          <a:p>
            <a:pPr marL="457200" indent="-457200" algn="just">
              <a:lnSpc>
                <a:spcPct val="90000"/>
              </a:lnSpc>
              <a:buFont typeface="+mj-lt"/>
              <a:buAutoNum type="arabicPeriod" startAt="4"/>
            </a:pPr>
            <a:r>
              <a:rPr lang="pl-PL" b="1" dirty="0"/>
              <a:t>Zasada specjalności</a:t>
            </a:r>
            <a:r>
              <a:rPr lang="pl-PL" dirty="0"/>
              <a:t> - zakaz ścigania, karania oraz pozbawienia lub ograniczenia wolności w celu wykonania kar za jakiekolwiek inne przestępstwa niż te, które stanowiły podstawę wydania.</a:t>
            </a:r>
          </a:p>
          <a:p>
            <a:pPr lvl="1" algn="just">
              <a:lnSpc>
                <a:spcPct val="90000"/>
              </a:lnSpc>
            </a:pPr>
            <a:r>
              <a:rPr lang="pl-PL" dirty="0"/>
              <a:t>kwalifikacja prawna może się zmieniać, ale granicę wyznacza tożsamość czynu będącego podstawą przekazania; </a:t>
            </a:r>
          </a:p>
          <a:p>
            <a:pPr lvl="1" algn="just">
              <a:lnSpc>
                <a:spcPct val="90000"/>
              </a:lnSpc>
            </a:pPr>
            <a:r>
              <a:rPr lang="pl-PL" dirty="0"/>
              <a:t>nie odnosi się do przestępstw popełnionych na terytorium państwa po wykonaniu wniosku ekstradycyjnego </a:t>
            </a:r>
            <a:endParaRPr lang="en-GB" dirty="0"/>
          </a:p>
        </p:txBody>
      </p:sp>
    </p:spTree>
    <p:extLst>
      <p:ext uri="{BB962C8B-B14F-4D97-AF65-F5344CB8AC3E}">
        <p14:creationId xmlns:p14="http://schemas.microsoft.com/office/powerpoint/2010/main" val="3057764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B943F961-FC5B-4894-8129-F911E031474A}"/>
              </a:ext>
            </a:extLst>
          </p:cNvPr>
          <p:cNvSpPr>
            <a:spLocks noGrp="1"/>
          </p:cNvSpPr>
          <p:nvPr>
            <p:ph type="title"/>
          </p:nvPr>
        </p:nvSpPr>
        <p:spPr/>
        <p:txBody>
          <a:bodyPr/>
          <a:lstStyle/>
          <a:p>
            <a:r>
              <a:rPr lang="pl-PL" sz="6000" dirty="0"/>
              <a:t>Przejęcie i przekazanie ścigania karnego</a:t>
            </a:r>
          </a:p>
        </p:txBody>
      </p:sp>
      <p:sp>
        <p:nvSpPr>
          <p:cNvPr id="5" name="Symbol zastępczy tekstu 4">
            <a:extLst>
              <a:ext uri="{FF2B5EF4-FFF2-40B4-BE49-F238E27FC236}">
                <a16:creationId xmlns:a16="http://schemas.microsoft.com/office/drawing/2014/main" id="{A7C181CF-FE1E-4B83-B46D-D555C1EAB41D}"/>
              </a:ext>
            </a:extLst>
          </p:cNvPr>
          <p:cNvSpPr>
            <a:spLocks noGrp="1"/>
          </p:cNvSpPr>
          <p:nvPr>
            <p:ph type="body" idx="1"/>
          </p:nvPr>
        </p:nvSpPr>
        <p:spPr/>
        <p:txBody>
          <a:bodyPr>
            <a:normAutofit fontScale="92500" lnSpcReduction="20000"/>
          </a:bodyPr>
          <a:lstStyle/>
          <a:p>
            <a:r>
              <a:rPr lang="pl-PL" dirty="0"/>
              <a:t>Zaniechanie ścigania w państwie, które wszczęło postępowanie karne jako pierwsze i przekazanie ścigania do innego państwa. </a:t>
            </a:r>
          </a:p>
        </p:txBody>
      </p:sp>
    </p:spTree>
    <p:extLst>
      <p:ext uri="{BB962C8B-B14F-4D97-AF65-F5344CB8AC3E}">
        <p14:creationId xmlns:p14="http://schemas.microsoft.com/office/powerpoint/2010/main" val="1421274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2" name="Rectangle 11">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4" name="Tytuł 3">
            <a:extLst>
              <a:ext uri="{FF2B5EF4-FFF2-40B4-BE49-F238E27FC236}">
                <a16:creationId xmlns:a16="http://schemas.microsoft.com/office/drawing/2014/main" id="{31898448-734A-4AC5-B09D-F477920763C2}"/>
              </a:ext>
            </a:extLst>
          </p:cNvPr>
          <p:cNvSpPr>
            <a:spLocks noGrp="1"/>
          </p:cNvSpPr>
          <p:nvPr>
            <p:ph type="title"/>
          </p:nvPr>
        </p:nvSpPr>
        <p:spPr>
          <a:xfrm>
            <a:off x="1175512" y="870132"/>
            <a:ext cx="9792208" cy="1527078"/>
          </a:xfrm>
        </p:spPr>
        <p:txBody>
          <a:bodyPr>
            <a:normAutofit/>
          </a:bodyPr>
          <a:lstStyle/>
          <a:p>
            <a:r>
              <a:rPr lang="pl-PL" dirty="0"/>
              <a:t>Przejęcie ścigania </a:t>
            </a:r>
          </a:p>
        </p:txBody>
      </p:sp>
      <p:sp>
        <p:nvSpPr>
          <p:cNvPr id="5" name="Symbol zastępczy zawartości 4">
            <a:extLst>
              <a:ext uri="{FF2B5EF4-FFF2-40B4-BE49-F238E27FC236}">
                <a16:creationId xmlns:a16="http://schemas.microsoft.com/office/drawing/2014/main" id="{96EA1746-0E5A-48B3-BB5E-60C1E7368B83}"/>
              </a:ext>
            </a:extLst>
          </p:cNvPr>
          <p:cNvSpPr>
            <a:spLocks noGrp="1"/>
          </p:cNvSpPr>
          <p:nvPr>
            <p:ph idx="1"/>
          </p:nvPr>
        </p:nvSpPr>
        <p:spPr>
          <a:xfrm>
            <a:off x="609600" y="2133600"/>
            <a:ext cx="10986052" cy="4280452"/>
          </a:xfrm>
        </p:spPr>
        <p:txBody>
          <a:bodyPr>
            <a:normAutofit fontScale="92500" lnSpcReduction="20000"/>
          </a:bodyPr>
          <a:lstStyle/>
          <a:p>
            <a:pPr algn="just"/>
            <a:r>
              <a:rPr lang="pl-PL" dirty="0"/>
              <a:t>Dotyczy przestępstw popełnionych za granicą, ale z różnych względów organy państwa dążą do prowadzenia postępowania karnego przeciwko określonej osobie na terytorium Polski. </a:t>
            </a:r>
          </a:p>
          <a:p>
            <a:pPr lvl="1" algn="just"/>
            <a:r>
              <a:rPr lang="pl-PL" dirty="0"/>
              <a:t>Nie dotyczy sytuacji, kiedy przestępstwo popełniono na terytorium Polski, ale postępowanie karne wszczęto za granicą.</a:t>
            </a:r>
          </a:p>
          <a:p>
            <a:pPr algn="just"/>
            <a:r>
              <a:rPr lang="pl-PL" dirty="0"/>
              <a:t>Przejęcie ścigania może nastąpić na każdym etapie </a:t>
            </a:r>
            <a:r>
              <a:rPr lang="pl-PL" b="1" dirty="0"/>
              <a:t>niezakończonego </a:t>
            </a:r>
            <a:r>
              <a:rPr lang="pl-PL" dirty="0"/>
              <a:t>postępowania karnego w państwie obcym. Granicą przejęcia ścigania jest prawomocne rozstrzygnięcie. Po uprawomocnieniu się orzeczenia możliwe jest jedynie przejęcie orzeczenia do wykonania. </a:t>
            </a:r>
          </a:p>
          <a:p>
            <a:pPr algn="just"/>
            <a:r>
              <a:rPr lang="pl-PL" dirty="0"/>
              <a:t>Z inicjatywą przejęcia  ścigania karnego może wystąpić Minister Sprawiedliwości albo uprawniony organ państwa obcego.</a:t>
            </a:r>
          </a:p>
          <a:p>
            <a:pPr algn="just"/>
            <a:r>
              <a:rPr lang="pl-PL" dirty="0"/>
              <a:t>Przesłanka przejęcia ścigania: </a:t>
            </a:r>
            <a:r>
              <a:rPr lang="pl-PL" b="1" dirty="0"/>
              <a:t>interes wymiaru sprawiedliwości</a:t>
            </a:r>
            <a:r>
              <a:rPr lang="pl-PL" dirty="0"/>
              <a:t>. </a:t>
            </a:r>
          </a:p>
          <a:p>
            <a:pPr lvl="1" algn="just"/>
            <a:r>
              <a:rPr lang="pl-PL" dirty="0"/>
              <a:t>Oceny dokonuje MS, a czynniki, które powinny być brane pod uwagę to m.in.: waga czynu, przewidywana kara w państwie obcym, sytuacja osobista oskarżonego i charakter sprawy, przepisy karnoprawne obowiązujące w państwie obcym. </a:t>
            </a:r>
          </a:p>
          <a:p>
            <a:pPr algn="just"/>
            <a:r>
              <a:rPr lang="pl-PL" dirty="0"/>
              <a:t>Moment przejęcia ścigania karnego to moment wszczęcia postępowania karnego. Prowadzone w państwie obcym postępowanie nie przerywa biegu terminu przedawnienia karalności. </a:t>
            </a:r>
          </a:p>
          <a:p>
            <a:pPr algn="just"/>
            <a:r>
              <a:rPr lang="pl-PL" dirty="0"/>
              <a:t>Minister Sprawiedliwości ma obowiązek poinformować państwo trzecie o sposobie zakończenia postępowania w sprawie, w której nastąpiło przejęcie ścigania karnego. </a:t>
            </a:r>
          </a:p>
        </p:txBody>
      </p:sp>
    </p:spTree>
    <p:extLst>
      <p:ext uri="{BB962C8B-B14F-4D97-AF65-F5344CB8AC3E}">
        <p14:creationId xmlns:p14="http://schemas.microsoft.com/office/powerpoint/2010/main" val="34564868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ydło">
  <a:themeElements>
    <a:clrScheme name="Fioletowy">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Mydło">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Mydło">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otalTime>1520</TotalTime>
  <Words>8839</Words>
  <Application>Microsoft Office PowerPoint</Application>
  <PresentationFormat>Panoramiczny</PresentationFormat>
  <Paragraphs>376</Paragraphs>
  <Slides>61</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61</vt:i4>
      </vt:variant>
    </vt:vector>
  </HeadingPairs>
  <TitlesOfParts>
    <vt:vector size="64" baseType="lpstr">
      <vt:lpstr>Century Gothic</vt:lpstr>
      <vt:lpstr>Garamond</vt:lpstr>
      <vt:lpstr>Mydło</vt:lpstr>
      <vt:lpstr>Postępowanie Międzynarodowe </vt:lpstr>
      <vt:lpstr>Postępowanie międzynarodowe </vt:lpstr>
      <vt:lpstr>Postępowanie międzynarodowe </vt:lpstr>
      <vt:lpstr>Współpraca wymiarów sprawiedliwości w UE </vt:lpstr>
      <vt:lpstr>Jak pogrupować współpracę międzynarodową i współpracę w UE</vt:lpstr>
      <vt:lpstr>Zasady klasycznej współpracy międzynarodowej</vt:lpstr>
      <vt:lpstr>Zasady klasycznej współpracy międzynarodowej</vt:lpstr>
      <vt:lpstr>Przejęcie i przekazanie ścigania karnego</vt:lpstr>
      <vt:lpstr>Przejęcie ścigania </vt:lpstr>
      <vt:lpstr>Art. 590 § 1</vt:lpstr>
      <vt:lpstr>Przejęcie ścigania </vt:lpstr>
      <vt:lpstr>Przekazanie ścigania </vt:lpstr>
      <vt:lpstr>W UE odmienne zasady! </vt:lpstr>
      <vt:lpstr>Zapobieganie konfliktom jurysdykcyjnym w UE przebiega w drodze dialogu między organami wymiaru sprawiedliwości państw członkowskich i wzajemnych konsultacji.  </vt:lpstr>
      <vt:lpstr>Ekstradycja</vt:lpstr>
      <vt:lpstr>Ekstradycja </vt:lpstr>
      <vt:lpstr>Ekstradycja –art. 55 Konstytucji</vt:lpstr>
      <vt:lpstr>Zasada specjalności </vt:lpstr>
      <vt:lpstr>Procedura ekstradycyjna – wystąpienie z wnioskiem </vt:lpstr>
      <vt:lpstr>Procedura ekstradycyjna – wystąpienie z wnioskiem </vt:lpstr>
      <vt:lpstr>Wykonanie wniosku ekstradycyjnego </vt:lpstr>
      <vt:lpstr>Przeszkody ekstradycyjne </vt:lpstr>
      <vt:lpstr>Obligatoryjne i fakultatywne przesłanki odmowy ekstradycji</vt:lpstr>
      <vt:lpstr>Bezwzględne przeszkody ekstradycyjne – art. 604 § 1 </vt:lpstr>
      <vt:lpstr>Dla zainteresowanych  </vt:lpstr>
      <vt:lpstr>Postanowienie SN z 4.04.2018 r., III KK 355/17</vt:lpstr>
      <vt:lpstr>Postanowienie SN z 20.04.2011 r.,  IV KK 422/10</vt:lpstr>
      <vt:lpstr>Względne przeszkody ekstradycyjne – art. 604 § 2  </vt:lpstr>
      <vt:lpstr>Europejska Konwencja o ekstradycji (1957)</vt:lpstr>
      <vt:lpstr>Europejska Konwencja o ekstradycji (1957) – fakultatywne podstawy odmowy wydania </vt:lpstr>
      <vt:lpstr>Europejska Konwencja o ekstradycji (1957) – obligatoryjne podstawy odmowy wydania </vt:lpstr>
      <vt:lpstr>Europejska Konwencja o ekstradycji (1957) – zasada specjalności </vt:lpstr>
      <vt:lpstr>Europejski nakaz aresztowania </vt:lpstr>
      <vt:lpstr>Europejski nakaz aresztowania </vt:lpstr>
      <vt:lpstr>Zasady współpracy między państwami UE </vt:lpstr>
      <vt:lpstr>Zasada wzajemnego uznawania orzeczeń</vt:lpstr>
      <vt:lpstr>ENA – zasada podwójnej karalności – art. 2 ust. 2 decyzji ramowej (zob. art. 607w) </vt:lpstr>
      <vt:lpstr>Prezentacja programu PowerPoint</vt:lpstr>
      <vt:lpstr>Zasada specjalności w UE </vt:lpstr>
      <vt:lpstr>Ograniczenia zasady specjalności w UE  </vt:lpstr>
      <vt:lpstr>ENA – zasada specjalności – art. 607e </vt:lpstr>
      <vt:lpstr>Wydanie ENA  - Polska występuje do innego państwa z wnioskiem ENA</vt:lpstr>
      <vt:lpstr>Wykonanie ENA</vt:lpstr>
      <vt:lpstr>Wykonanie ENA</vt:lpstr>
      <vt:lpstr>Przesłanki niewykonania nakazu (związek osoby przekazywanej z Polską ze względu na obywatelstwo, azyl lub posiadanie stałego miejsca zamieszkania)</vt:lpstr>
      <vt:lpstr>Warunki wykonania ENA wobec polskiego obywatela </vt:lpstr>
      <vt:lpstr>Przesłanki obligatoryjne odmowy wykonania ENA z decyzji ramowej o ENA – art. 3</vt:lpstr>
      <vt:lpstr>Fakultatywne podstawy odmowy wykonania ENA (decyzja ramowa) </vt:lpstr>
      <vt:lpstr>Obligatoryjne przesłanki odmowy – art. 607p</vt:lpstr>
      <vt:lpstr>Obligatoryjne - 607p § 1</vt:lpstr>
      <vt:lpstr>Fakultatywne przesłanki odmowy – art. 607r</vt:lpstr>
      <vt:lpstr>Fakultatywne przesłanki odmowy wykonania ENA </vt:lpstr>
      <vt:lpstr>Obawa naruszenia praw człowieka jako podstawa odmowy wykonania ENA </vt:lpstr>
      <vt:lpstr>Przełomowe orzeczenie wyrok TS UE z 5.04.2016 r. C‑404/15 i C‑659/15 w sprawach Aranyosi i Căldăraru</vt:lpstr>
      <vt:lpstr>Obawa naruszenia praw człowieka jako podstawa odmowy wykonania ENA </vt:lpstr>
      <vt:lpstr>Konsekwencje wyroku Căldăraru</vt:lpstr>
      <vt:lpstr>Sprawa Celmer </vt:lpstr>
      <vt:lpstr>Pytania prejudycjalne w sprawie L.M. (Celmer)</vt:lpstr>
      <vt:lpstr>Rozstrzygniecie TSUE</vt:lpstr>
      <vt:lpstr>Sprawa Celmer</vt:lpstr>
      <vt:lpstr>O niezawisłości sędziów i niezależności sądów…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Międzynarodowe </dc:title>
  <dc:creator>Dominika Czerniak</dc:creator>
  <cp:lastModifiedBy>Dominika Czerniak</cp:lastModifiedBy>
  <cp:revision>3</cp:revision>
  <dcterms:created xsi:type="dcterms:W3CDTF">2019-06-03T14:01:05Z</dcterms:created>
  <dcterms:modified xsi:type="dcterms:W3CDTF">2022-05-31T09:39:45Z</dcterms:modified>
</cp:coreProperties>
</file>