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74" r:id="rId1"/>
    <p:sldMasterId id="2147483693"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Lst>
  <p:sldSz cx="10080625" cy="7559675"/>
  <p:notesSz cx="7559675" cy="10691813"/>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8" d="100"/>
          <a:sy n="98" d="100"/>
        </p:scale>
        <p:origin x="168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955192" y="1595933"/>
            <a:ext cx="7299157" cy="3670246"/>
          </a:xfrm>
        </p:spPr>
        <p:txBody>
          <a:bodyPr anchor="b"/>
          <a:lstStyle>
            <a:lvl1pPr>
              <a:defRPr sz="7937"/>
            </a:lvl1pPr>
          </a:lstStyle>
          <a:p>
            <a:r>
              <a:rPr lang="pl-PL"/>
              <a:t>Kliknij, aby edytować styl</a:t>
            </a:r>
            <a:endParaRPr lang="en-US" dirty="0"/>
          </a:p>
        </p:txBody>
      </p:sp>
      <p:sp>
        <p:nvSpPr>
          <p:cNvPr id="3" name="Subtitle 2"/>
          <p:cNvSpPr>
            <a:spLocks noGrp="1"/>
          </p:cNvSpPr>
          <p:nvPr>
            <p:ph type="subTitle" idx="1"/>
          </p:nvPr>
        </p:nvSpPr>
        <p:spPr>
          <a:xfrm>
            <a:off x="955192" y="5266177"/>
            <a:ext cx="7299157" cy="949556"/>
          </a:xfrm>
        </p:spPr>
        <p:txBody>
          <a:bodyPr anchor="t"/>
          <a:lstStyle>
            <a:lvl1pPr marL="0" indent="0" algn="l">
              <a:buNone/>
              <a:defRPr cap="all">
                <a:solidFill>
                  <a:schemeClr val="bg2">
                    <a:lumMod val="40000"/>
                    <a:lumOff val="60000"/>
                  </a:schemeClr>
                </a:solidFill>
              </a:defRPr>
            </a:lvl1pPr>
            <a:lvl2pPr marL="503972" indent="0" algn="ctr">
              <a:buNone/>
              <a:defRPr>
                <a:solidFill>
                  <a:schemeClr val="tx1">
                    <a:tint val="75000"/>
                  </a:schemeClr>
                </a:solidFill>
              </a:defRPr>
            </a:lvl2pPr>
            <a:lvl3pPr marL="1007943" indent="0" algn="ctr">
              <a:buNone/>
              <a:defRPr>
                <a:solidFill>
                  <a:schemeClr val="tx1">
                    <a:tint val="75000"/>
                  </a:schemeClr>
                </a:solidFill>
              </a:defRPr>
            </a:lvl3pPr>
            <a:lvl4pPr marL="1511915" indent="0" algn="ctr">
              <a:buNone/>
              <a:defRPr>
                <a:solidFill>
                  <a:schemeClr val="tx1">
                    <a:tint val="75000"/>
                  </a:schemeClr>
                </a:solidFill>
              </a:defRPr>
            </a:lvl4pPr>
            <a:lvl5pPr marL="2015886" indent="0" algn="ctr">
              <a:buNone/>
              <a:defRPr>
                <a:solidFill>
                  <a:schemeClr val="tx1">
                    <a:tint val="75000"/>
                  </a:schemeClr>
                </a:solidFill>
              </a:defRPr>
            </a:lvl5pPr>
            <a:lvl6pPr marL="2519858" indent="0" algn="ctr">
              <a:buNone/>
              <a:defRPr>
                <a:solidFill>
                  <a:schemeClr val="tx1">
                    <a:tint val="75000"/>
                  </a:schemeClr>
                </a:solidFill>
              </a:defRPr>
            </a:lvl6pPr>
            <a:lvl7pPr marL="3023829" indent="0" algn="ctr">
              <a:buNone/>
              <a:defRPr>
                <a:solidFill>
                  <a:schemeClr val="tx1">
                    <a:tint val="75000"/>
                  </a:schemeClr>
                </a:solidFill>
              </a:defRPr>
            </a:lvl7pPr>
            <a:lvl8pPr marL="3527801" indent="0" algn="ctr">
              <a:buNone/>
              <a:defRPr>
                <a:solidFill>
                  <a:schemeClr val="tx1">
                    <a:tint val="75000"/>
                  </a:schemeClr>
                </a:solidFill>
              </a:defRPr>
            </a:lvl8pPr>
            <a:lvl9pPr marL="4031772"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3/23/2021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649909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a:xfrm>
            <a:off x="955194" y="5291758"/>
            <a:ext cx="7299156" cy="624724"/>
          </a:xfrm>
        </p:spPr>
        <p:txBody>
          <a:bodyPr anchor="b">
            <a:normAutofit/>
          </a:bodyPr>
          <a:lstStyle>
            <a:lvl1pPr algn="l">
              <a:defRPr sz="2646" b="0"/>
            </a:lvl1pPr>
          </a:lstStyle>
          <a:p>
            <a:r>
              <a:rPr lang="pl-PL"/>
              <a:t>Kliknij, aby edytować styl</a:t>
            </a:r>
            <a:endParaRPr lang="en-US" dirty="0"/>
          </a:p>
        </p:txBody>
      </p:sp>
      <p:sp>
        <p:nvSpPr>
          <p:cNvPr id="3" name="Picture Placeholder 2"/>
          <p:cNvSpPr>
            <a:spLocks noGrp="1" noChangeAspect="1"/>
          </p:cNvSpPr>
          <p:nvPr>
            <p:ph type="pic" idx="1"/>
          </p:nvPr>
        </p:nvSpPr>
        <p:spPr>
          <a:xfrm>
            <a:off x="955192" y="755968"/>
            <a:ext cx="7299157" cy="401316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764"/>
            </a:lvl1pPr>
            <a:lvl2pPr marL="503972" indent="0">
              <a:buNone/>
              <a:defRPr sz="1764"/>
            </a:lvl2pPr>
            <a:lvl3pPr marL="1007943" indent="0">
              <a:buNone/>
              <a:defRPr sz="1764"/>
            </a:lvl3pPr>
            <a:lvl4pPr marL="1511915" indent="0">
              <a:buNone/>
              <a:defRPr sz="1764"/>
            </a:lvl4pPr>
            <a:lvl5pPr marL="2015886" indent="0">
              <a:buNone/>
              <a:defRPr sz="1764"/>
            </a:lvl5pPr>
            <a:lvl6pPr marL="2519858" indent="0">
              <a:buNone/>
              <a:defRPr sz="1764"/>
            </a:lvl6pPr>
            <a:lvl7pPr marL="3023829" indent="0">
              <a:buNone/>
              <a:defRPr sz="1764"/>
            </a:lvl7pPr>
            <a:lvl8pPr marL="3527801" indent="0">
              <a:buNone/>
              <a:defRPr sz="1764"/>
            </a:lvl8pPr>
            <a:lvl9pPr marL="4031772" indent="0">
              <a:buNone/>
              <a:defRPr sz="1764"/>
            </a:lvl9pPr>
          </a:lstStyle>
          <a:p>
            <a:r>
              <a:rPr lang="pl-PL"/>
              <a:t>Kliknij ikonę, aby dodać obraz</a:t>
            </a:r>
            <a:endParaRPr lang="en-US" dirty="0"/>
          </a:p>
        </p:txBody>
      </p:sp>
      <p:sp>
        <p:nvSpPr>
          <p:cNvPr id="4" name="Text Placeholder 3"/>
          <p:cNvSpPr>
            <a:spLocks noGrp="1"/>
          </p:cNvSpPr>
          <p:nvPr>
            <p:ph type="body" sz="half" idx="2"/>
          </p:nvPr>
        </p:nvSpPr>
        <p:spPr>
          <a:xfrm>
            <a:off x="955193" y="5916482"/>
            <a:ext cx="7299155" cy="544226"/>
          </a:xfrm>
        </p:spPr>
        <p:txBody>
          <a:bodyPr>
            <a:normAutofit/>
          </a:bodyPr>
          <a:lstStyle>
            <a:lvl1pPr marL="0" indent="0">
              <a:buNone/>
              <a:defRPr sz="132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509A250-FF31-4206-8172-F9D3106AACB1}" type="datetimeFigureOut">
              <a:rPr lang="en-US" dirty="0"/>
              <a:t>3/23/2021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971553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955192" y="1595931"/>
            <a:ext cx="7299157" cy="2183906"/>
          </a:xfrm>
        </p:spPr>
        <p:txBody>
          <a:bodyPr/>
          <a:lstStyle>
            <a:lvl1pPr>
              <a:defRPr sz="5291"/>
            </a:lvl1pPr>
          </a:lstStyle>
          <a:p>
            <a:r>
              <a:rPr lang="pl-PL"/>
              <a:t>Kliknij, aby edytować styl</a:t>
            </a:r>
            <a:endParaRPr lang="en-US" dirty="0"/>
          </a:p>
        </p:txBody>
      </p:sp>
      <p:sp>
        <p:nvSpPr>
          <p:cNvPr id="8" name="Text Placeholder 3"/>
          <p:cNvSpPr>
            <a:spLocks noGrp="1"/>
          </p:cNvSpPr>
          <p:nvPr>
            <p:ph type="body" sz="half" idx="2"/>
          </p:nvPr>
        </p:nvSpPr>
        <p:spPr>
          <a:xfrm>
            <a:off x="955192" y="4031827"/>
            <a:ext cx="7299157" cy="2603888"/>
          </a:xfrm>
        </p:spPr>
        <p:txBody>
          <a:bodyPr anchor="ctr">
            <a:normAutofit/>
          </a:bodyPr>
          <a:lstStyle>
            <a:lvl1pPr marL="0" indent="0">
              <a:buNone/>
              <a:defRPr sz="1984"/>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4509A250-FF31-4206-8172-F9D3106AACB1}" type="datetimeFigureOut">
              <a:rPr lang="en-US" dirty="0"/>
              <a:t>3/23/2021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893183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302422" y="1595931"/>
            <a:ext cx="6615740" cy="2561090"/>
          </a:xfrm>
        </p:spPr>
        <p:txBody>
          <a:bodyPr/>
          <a:lstStyle>
            <a:lvl1pPr>
              <a:defRPr sz="5291"/>
            </a:lvl1pPr>
          </a:lstStyle>
          <a:p>
            <a:r>
              <a:rPr lang="pl-PL"/>
              <a:t>Kliknij, aby edytować styl</a:t>
            </a:r>
            <a:endParaRPr lang="en-US" dirty="0"/>
          </a:p>
        </p:txBody>
      </p:sp>
      <p:sp>
        <p:nvSpPr>
          <p:cNvPr id="11" name="Text Placeholder 3"/>
          <p:cNvSpPr>
            <a:spLocks noGrp="1"/>
          </p:cNvSpPr>
          <p:nvPr>
            <p:ph type="body" sz="half" idx="14"/>
          </p:nvPr>
        </p:nvSpPr>
        <p:spPr>
          <a:xfrm>
            <a:off x="1596515" y="4157021"/>
            <a:ext cx="6020549" cy="377183"/>
          </a:xfrm>
        </p:spPr>
        <p:txBody>
          <a:bodyPr vert="horz" lIns="91440" tIns="45720" rIns="91440" bIns="45720" rtlCol="0" anchor="t">
            <a:normAutofit/>
          </a:bodyPr>
          <a:lstStyle>
            <a:lvl1pPr marL="0" indent="0">
              <a:buNone/>
              <a:defRPr lang="en-US" sz="1543" b="0" i="0" kern="1200" cap="small" dirty="0">
                <a:solidFill>
                  <a:schemeClr val="bg2">
                    <a:lumMod val="40000"/>
                    <a:lumOff val="60000"/>
                  </a:schemeClr>
                </a:solidFill>
                <a:latin typeface="+mj-lt"/>
                <a:ea typeface="+mj-ea"/>
                <a:cs typeface="+mj-cs"/>
              </a:defRPr>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marL="0" lvl="0" indent="0">
              <a:buNone/>
            </a:pPr>
            <a:r>
              <a:rPr lang="pl-PL"/>
              <a:t>Kliknij, aby edytować style wzorca tekstu</a:t>
            </a:r>
          </a:p>
        </p:txBody>
      </p:sp>
      <p:sp>
        <p:nvSpPr>
          <p:cNvPr id="10" name="Text Placeholder 3"/>
          <p:cNvSpPr>
            <a:spLocks noGrp="1"/>
          </p:cNvSpPr>
          <p:nvPr>
            <p:ph type="body" sz="half" idx="2"/>
          </p:nvPr>
        </p:nvSpPr>
        <p:spPr>
          <a:xfrm>
            <a:off x="955192" y="4795793"/>
            <a:ext cx="7299157" cy="1847921"/>
          </a:xfrm>
        </p:spPr>
        <p:txBody>
          <a:bodyPr anchor="ctr">
            <a:normAutofit/>
          </a:bodyPr>
          <a:lstStyle>
            <a:lvl1pPr marL="0" indent="0">
              <a:buNone/>
              <a:defRPr sz="1984"/>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4509A250-FF31-4206-8172-F9D3106AACB1}" type="datetimeFigureOut">
              <a:rPr lang="en-US" dirty="0"/>
              <a:t>3/23/2021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742925" y="1070627"/>
            <a:ext cx="663212" cy="216181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3448" dirty="0"/>
              <a:t>“</a:t>
            </a:r>
          </a:p>
        </p:txBody>
      </p:sp>
      <p:sp>
        <p:nvSpPr>
          <p:cNvPr id="15" name="TextBox 14"/>
          <p:cNvSpPr txBox="1"/>
          <p:nvPr/>
        </p:nvSpPr>
        <p:spPr>
          <a:xfrm>
            <a:off x="7716673" y="2881216"/>
            <a:ext cx="663212" cy="216181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3448" dirty="0"/>
              <a:t>”</a:t>
            </a:r>
          </a:p>
        </p:txBody>
      </p:sp>
    </p:spTree>
    <p:extLst>
      <p:ext uri="{BB962C8B-B14F-4D97-AF65-F5344CB8AC3E}">
        <p14:creationId xmlns:p14="http://schemas.microsoft.com/office/powerpoint/2010/main" val="15425408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955191" y="3443853"/>
            <a:ext cx="7299159" cy="1822325"/>
          </a:xfrm>
        </p:spPr>
        <p:txBody>
          <a:bodyPr anchor="b"/>
          <a:lstStyle>
            <a:lvl1pPr algn="l">
              <a:defRPr sz="4409" b="0" cap="none"/>
            </a:lvl1pPr>
          </a:lstStyle>
          <a:p>
            <a:r>
              <a:rPr lang="pl-PL"/>
              <a:t>Kliknij, aby edytować styl</a:t>
            </a:r>
            <a:endParaRPr lang="en-US" dirty="0"/>
          </a:p>
        </p:txBody>
      </p:sp>
      <p:sp>
        <p:nvSpPr>
          <p:cNvPr id="3" name="Text Placeholder 2"/>
          <p:cNvSpPr>
            <a:spLocks noGrp="1"/>
          </p:cNvSpPr>
          <p:nvPr>
            <p:ph type="body" idx="1"/>
          </p:nvPr>
        </p:nvSpPr>
        <p:spPr>
          <a:xfrm>
            <a:off x="955192" y="5266178"/>
            <a:ext cx="7299157" cy="948432"/>
          </a:xfrm>
        </p:spPr>
        <p:txBody>
          <a:bodyPr anchor="t"/>
          <a:lstStyle>
            <a:lvl1pPr marL="0" indent="0" algn="l">
              <a:buNone/>
              <a:defRPr sz="2205" cap="none">
                <a:solidFill>
                  <a:schemeClr val="bg2">
                    <a:lumMod val="40000"/>
                    <a:lumOff val="60000"/>
                  </a:schemeClr>
                </a:solidFill>
              </a:defRPr>
            </a:lvl1pPr>
            <a:lvl2pPr marL="503972" indent="0">
              <a:buNone/>
              <a:defRPr sz="1984">
                <a:solidFill>
                  <a:schemeClr val="tx1">
                    <a:tint val="75000"/>
                  </a:schemeClr>
                </a:solidFill>
              </a:defRPr>
            </a:lvl2pPr>
            <a:lvl3pPr marL="1007943" indent="0">
              <a:buNone/>
              <a:defRPr sz="1764">
                <a:solidFill>
                  <a:schemeClr val="tx1">
                    <a:tint val="75000"/>
                  </a:schemeClr>
                </a:solidFill>
              </a:defRPr>
            </a:lvl3pPr>
            <a:lvl4pPr marL="1511915" indent="0">
              <a:buNone/>
              <a:defRPr sz="1543">
                <a:solidFill>
                  <a:schemeClr val="tx1">
                    <a:tint val="75000"/>
                  </a:schemeClr>
                </a:solidFill>
              </a:defRPr>
            </a:lvl4pPr>
            <a:lvl5pPr marL="2015886" indent="0">
              <a:buNone/>
              <a:defRPr sz="1543">
                <a:solidFill>
                  <a:schemeClr val="tx1">
                    <a:tint val="75000"/>
                  </a:schemeClr>
                </a:solidFill>
              </a:defRPr>
            </a:lvl5pPr>
            <a:lvl6pPr marL="2519858" indent="0">
              <a:buNone/>
              <a:defRPr sz="1543">
                <a:solidFill>
                  <a:schemeClr val="tx1">
                    <a:tint val="75000"/>
                  </a:schemeClr>
                </a:solidFill>
              </a:defRPr>
            </a:lvl6pPr>
            <a:lvl7pPr marL="3023829" indent="0">
              <a:buNone/>
              <a:defRPr sz="1543">
                <a:solidFill>
                  <a:schemeClr val="tx1">
                    <a:tint val="75000"/>
                  </a:schemeClr>
                </a:solidFill>
              </a:defRPr>
            </a:lvl7pPr>
            <a:lvl8pPr marL="3527801" indent="0">
              <a:buNone/>
              <a:defRPr sz="1543">
                <a:solidFill>
                  <a:schemeClr val="tx1">
                    <a:tint val="75000"/>
                  </a:schemeClr>
                </a:solidFill>
              </a:defRPr>
            </a:lvl8pPr>
            <a:lvl9pPr marL="4031772" indent="0">
              <a:buNone/>
              <a:defRPr sz="1543">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4509A250-FF31-4206-8172-F9D3106AACB1}" type="datetimeFigureOut">
              <a:rPr lang="en-US" dirty="0"/>
              <a:t>3/23/2021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3386387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630"/>
            </a:lvl1pPr>
          </a:lstStyle>
          <a:p>
            <a:r>
              <a:rPr lang="pl-PL"/>
              <a:t>Kliknij, aby edytować styl</a:t>
            </a:r>
            <a:endParaRPr lang="en-US" dirty="0"/>
          </a:p>
        </p:txBody>
      </p:sp>
      <p:sp>
        <p:nvSpPr>
          <p:cNvPr id="3" name="Text Placeholder 2"/>
          <p:cNvSpPr>
            <a:spLocks noGrp="1"/>
          </p:cNvSpPr>
          <p:nvPr>
            <p:ph type="body" idx="1"/>
          </p:nvPr>
        </p:nvSpPr>
        <p:spPr>
          <a:xfrm>
            <a:off x="523472" y="2183906"/>
            <a:ext cx="2437171" cy="635222"/>
          </a:xfrm>
        </p:spPr>
        <p:txBody>
          <a:bodyPr anchor="b">
            <a:noAutofit/>
          </a:bodyPr>
          <a:lstStyle>
            <a:lvl1pPr marL="0" indent="0">
              <a:buNone/>
              <a:defRPr sz="2646" b="0">
                <a:solidFill>
                  <a:schemeClr val="bg2">
                    <a:lumMod val="40000"/>
                    <a:lumOff val="60000"/>
                  </a:schemeClr>
                </a:solidFill>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pl-PL"/>
              <a:t>Kliknij, aby edytować style wzorca tekstu</a:t>
            </a:r>
          </a:p>
        </p:txBody>
      </p:sp>
      <p:sp>
        <p:nvSpPr>
          <p:cNvPr id="16" name="Text Placeholder 3"/>
          <p:cNvSpPr>
            <a:spLocks noGrp="1"/>
          </p:cNvSpPr>
          <p:nvPr>
            <p:ph type="body" sz="half" idx="15"/>
          </p:nvPr>
        </p:nvSpPr>
        <p:spPr>
          <a:xfrm>
            <a:off x="539612" y="2939874"/>
            <a:ext cx="2421030" cy="3956580"/>
          </a:xfrm>
        </p:spPr>
        <p:txBody>
          <a:bodyPr anchor="t">
            <a:normAutofit/>
          </a:bodyPr>
          <a:lstStyle>
            <a:lvl1pPr marL="0" indent="0">
              <a:buNone/>
              <a:defRPr sz="154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pl-PL"/>
              <a:t>Kliknij, aby edytować style wzorca tekstu</a:t>
            </a:r>
          </a:p>
        </p:txBody>
      </p:sp>
      <p:sp>
        <p:nvSpPr>
          <p:cNvPr id="5" name="Text Placeholder 4"/>
          <p:cNvSpPr>
            <a:spLocks noGrp="1"/>
          </p:cNvSpPr>
          <p:nvPr>
            <p:ph type="body" sz="quarter" idx="3"/>
          </p:nvPr>
        </p:nvSpPr>
        <p:spPr>
          <a:xfrm>
            <a:off x="3211936" y="2183906"/>
            <a:ext cx="2428383" cy="635222"/>
          </a:xfrm>
        </p:spPr>
        <p:txBody>
          <a:bodyPr anchor="b">
            <a:noAutofit/>
          </a:bodyPr>
          <a:lstStyle>
            <a:lvl1pPr marL="0" indent="0">
              <a:buNone/>
              <a:defRPr sz="2646" b="0">
                <a:solidFill>
                  <a:schemeClr val="bg2">
                    <a:lumMod val="40000"/>
                    <a:lumOff val="60000"/>
                  </a:schemeClr>
                </a:solidFill>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pl-PL"/>
              <a:t>Kliknij, aby edytować style wzorca tekstu</a:t>
            </a:r>
          </a:p>
        </p:txBody>
      </p:sp>
      <p:sp>
        <p:nvSpPr>
          <p:cNvPr id="19" name="Text Placeholder 3"/>
          <p:cNvSpPr>
            <a:spLocks noGrp="1"/>
          </p:cNvSpPr>
          <p:nvPr>
            <p:ph type="body" sz="half" idx="16"/>
          </p:nvPr>
        </p:nvSpPr>
        <p:spPr>
          <a:xfrm>
            <a:off x="3203207" y="2939874"/>
            <a:ext cx="2437111" cy="3956580"/>
          </a:xfrm>
        </p:spPr>
        <p:txBody>
          <a:bodyPr anchor="t">
            <a:normAutofit/>
          </a:bodyPr>
          <a:lstStyle>
            <a:lvl1pPr marL="0" indent="0">
              <a:buNone/>
              <a:defRPr sz="154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pl-PL"/>
              <a:t>Kliknij, aby edytować style wzorca tekstu</a:t>
            </a:r>
          </a:p>
        </p:txBody>
      </p:sp>
      <p:sp>
        <p:nvSpPr>
          <p:cNvPr id="14" name="Text Placeholder 4"/>
          <p:cNvSpPr>
            <a:spLocks noGrp="1"/>
          </p:cNvSpPr>
          <p:nvPr>
            <p:ph type="body" sz="quarter" idx="13"/>
          </p:nvPr>
        </p:nvSpPr>
        <p:spPr>
          <a:xfrm>
            <a:off x="5892400" y="2183906"/>
            <a:ext cx="2424970" cy="635222"/>
          </a:xfrm>
        </p:spPr>
        <p:txBody>
          <a:bodyPr anchor="b">
            <a:noAutofit/>
          </a:bodyPr>
          <a:lstStyle>
            <a:lvl1pPr marL="0" indent="0">
              <a:buNone/>
              <a:defRPr sz="2646" b="0">
                <a:solidFill>
                  <a:schemeClr val="bg2">
                    <a:lumMod val="40000"/>
                    <a:lumOff val="60000"/>
                  </a:schemeClr>
                </a:solidFill>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pl-PL"/>
              <a:t>Kliknij, aby edytować style wzorca tekstu</a:t>
            </a:r>
          </a:p>
        </p:txBody>
      </p:sp>
      <p:sp>
        <p:nvSpPr>
          <p:cNvPr id="20" name="Text Placeholder 3"/>
          <p:cNvSpPr>
            <a:spLocks noGrp="1"/>
          </p:cNvSpPr>
          <p:nvPr>
            <p:ph type="body" sz="half" idx="17"/>
          </p:nvPr>
        </p:nvSpPr>
        <p:spPr>
          <a:xfrm>
            <a:off x="5892400" y="2939874"/>
            <a:ext cx="2424970" cy="3956580"/>
          </a:xfrm>
        </p:spPr>
        <p:txBody>
          <a:bodyPr anchor="t">
            <a:normAutofit/>
          </a:bodyPr>
          <a:lstStyle>
            <a:lvl1pPr marL="0" indent="0">
              <a:buNone/>
              <a:defRPr sz="154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pl-PL"/>
              <a:t>Kliknij, aby edytować style wzorca tekstu</a:t>
            </a:r>
          </a:p>
        </p:txBody>
      </p:sp>
      <p:cxnSp>
        <p:nvCxnSpPr>
          <p:cNvPr id="17" name="Straight Connector 16"/>
          <p:cNvCxnSpPr/>
          <p:nvPr/>
        </p:nvCxnSpPr>
        <p:spPr>
          <a:xfrm>
            <a:off x="3081662" y="2351899"/>
            <a:ext cx="0" cy="436781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758028" y="2351899"/>
            <a:ext cx="0" cy="4372753"/>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3/23/2021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38757241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630"/>
            </a:lvl1pPr>
          </a:lstStyle>
          <a:p>
            <a:r>
              <a:rPr lang="pl-PL"/>
              <a:t>Kliknij, aby edytować styl</a:t>
            </a:r>
            <a:endParaRPr lang="en-US" dirty="0"/>
          </a:p>
        </p:txBody>
      </p:sp>
      <p:sp>
        <p:nvSpPr>
          <p:cNvPr id="3" name="Text Placeholder 2"/>
          <p:cNvSpPr>
            <a:spLocks noGrp="1"/>
          </p:cNvSpPr>
          <p:nvPr>
            <p:ph type="body" idx="1"/>
          </p:nvPr>
        </p:nvSpPr>
        <p:spPr>
          <a:xfrm>
            <a:off x="539612" y="4685884"/>
            <a:ext cx="2431534" cy="635222"/>
          </a:xfrm>
        </p:spPr>
        <p:txBody>
          <a:bodyPr anchor="b">
            <a:noAutofit/>
          </a:bodyPr>
          <a:lstStyle>
            <a:lvl1pPr marL="0" indent="0">
              <a:buNone/>
              <a:defRPr sz="2646" b="0">
                <a:solidFill>
                  <a:schemeClr val="bg2">
                    <a:lumMod val="40000"/>
                    <a:lumOff val="60000"/>
                  </a:schemeClr>
                </a:solidFill>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pl-PL"/>
              <a:t>Kliknij, aby edytować style wzorca tekstu</a:t>
            </a:r>
          </a:p>
        </p:txBody>
      </p:sp>
      <p:sp>
        <p:nvSpPr>
          <p:cNvPr id="29" name="Picture Placeholder 2"/>
          <p:cNvSpPr>
            <a:spLocks noGrp="1" noChangeAspect="1"/>
          </p:cNvSpPr>
          <p:nvPr>
            <p:ph type="pic" idx="15"/>
          </p:nvPr>
        </p:nvSpPr>
        <p:spPr>
          <a:xfrm>
            <a:off x="539612" y="2435895"/>
            <a:ext cx="2431534" cy="1679928"/>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764"/>
            </a:lvl1pPr>
            <a:lvl2pPr marL="503972" indent="0">
              <a:buNone/>
              <a:defRPr sz="1764"/>
            </a:lvl2pPr>
            <a:lvl3pPr marL="1007943" indent="0">
              <a:buNone/>
              <a:defRPr sz="1764"/>
            </a:lvl3pPr>
            <a:lvl4pPr marL="1511915" indent="0">
              <a:buNone/>
              <a:defRPr sz="1764"/>
            </a:lvl4pPr>
            <a:lvl5pPr marL="2015886" indent="0">
              <a:buNone/>
              <a:defRPr sz="1764"/>
            </a:lvl5pPr>
            <a:lvl6pPr marL="2519858" indent="0">
              <a:buNone/>
              <a:defRPr sz="1764"/>
            </a:lvl6pPr>
            <a:lvl7pPr marL="3023829" indent="0">
              <a:buNone/>
              <a:defRPr sz="1764"/>
            </a:lvl7pPr>
            <a:lvl8pPr marL="3527801" indent="0">
              <a:buNone/>
              <a:defRPr sz="1764"/>
            </a:lvl8pPr>
            <a:lvl9pPr marL="4031772" indent="0">
              <a:buNone/>
              <a:defRPr sz="1764"/>
            </a:lvl9pPr>
          </a:lstStyle>
          <a:p>
            <a:r>
              <a:rPr lang="pl-PL"/>
              <a:t>Kliknij ikonę, aby dodać obraz</a:t>
            </a:r>
            <a:endParaRPr lang="en-US" dirty="0"/>
          </a:p>
        </p:txBody>
      </p:sp>
      <p:sp>
        <p:nvSpPr>
          <p:cNvPr id="22" name="Text Placeholder 3"/>
          <p:cNvSpPr>
            <a:spLocks noGrp="1"/>
          </p:cNvSpPr>
          <p:nvPr>
            <p:ph type="body" sz="half" idx="18"/>
          </p:nvPr>
        </p:nvSpPr>
        <p:spPr>
          <a:xfrm>
            <a:off x="539612" y="5321108"/>
            <a:ext cx="2431534" cy="726634"/>
          </a:xfrm>
        </p:spPr>
        <p:txBody>
          <a:bodyPr anchor="t">
            <a:normAutofit/>
          </a:bodyPr>
          <a:lstStyle>
            <a:lvl1pPr marL="0" indent="0">
              <a:buNone/>
              <a:defRPr sz="154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pl-PL"/>
              <a:t>Kliknij, aby edytować style wzorca tekstu</a:t>
            </a:r>
          </a:p>
        </p:txBody>
      </p:sp>
      <p:sp>
        <p:nvSpPr>
          <p:cNvPr id="5" name="Text Placeholder 4"/>
          <p:cNvSpPr>
            <a:spLocks noGrp="1"/>
          </p:cNvSpPr>
          <p:nvPr>
            <p:ph type="body" sz="quarter" idx="3"/>
          </p:nvPr>
        </p:nvSpPr>
        <p:spPr>
          <a:xfrm>
            <a:off x="3216663" y="4685884"/>
            <a:ext cx="2423656" cy="635222"/>
          </a:xfrm>
        </p:spPr>
        <p:txBody>
          <a:bodyPr anchor="b">
            <a:noAutofit/>
          </a:bodyPr>
          <a:lstStyle>
            <a:lvl1pPr marL="0" indent="0">
              <a:buNone/>
              <a:defRPr sz="2646" b="0">
                <a:solidFill>
                  <a:schemeClr val="bg2">
                    <a:lumMod val="40000"/>
                    <a:lumOff val="60000"/>
                  </a:schemeClr>
                </a:solidFill>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pl-PL"/>
              <a:t>Kliknij, aby edytować style wzorca tekstu</a:t>
            </a:r>
          </a:p>
        </p:txBody>
      </p:sp>
      <p:sp>
        <p:nvSpPr>
          <p:cNvPr id="30" name="Picture Placeholder 2"/>
          <p:cNvSpPr>
            <a:spLocks noGrp="1" noChangeAspect="1"/>
          </p:cNvSpPr>
          <p:nvPr>
            <p:ph type="pic" idx="21"/>
          </p:nvPr>
        </p:nvSpPr>
        <p:spPr>
          <a:xfrm>
            <a:off x="3216662" y="2435895"/>
            <a:ext cx="2423656" cy="1679928"/>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764"/>
            </a:lvl1pPr>
            <a:lvl2pPr marL="503972" indent="0">
              <a:buNone/>
              <a:defRPr sz="1764"/>
            </a:lvl2pPr>
            <a:lvl3pPr marL="1007943" indent="0">
              <a:buNone/>
              <a:defRPr sz="1764"/>
            </a:lvl3pPr>
            <a:lvl4pPr marL="1511915" indent="0">
              <a:buNone/>
              <a:defRPr sz="1764"/>
            </a:lvl4pPr>
            <a:lvl5pPr marL="2015886" indent="0">
              <a:buNone/>
              <a:defRPr sz="1764"/>
            </a:lvl5pPr>
            <a:lvl6pPr marL="2519858" indent="0">
              <a:buNone/>
              <a:defRPr sz="1764"/>
            </a:lvl6pPr>
            <a:lvl7pPr marL="3023829" indent="0">
              <a:buNone/>
              <a:defRPr sz="1764"/>
            </a:lvl7pPr>
            <a:lvl8pPr marL="3527801" indent="0">
              <a:buNone/>
              <a:defRPr sz="1764"/>
            </a:lvl8pPr>
            <a:lvl9pPr marL="4031772" indent="0">
              <a:buNone/>
              <a:defRPr sz="1764"/>
            </a:lvl9pPr>
          </a:lstStyle>
          <a:p>
            <a:r>
              <a:rPr lang="pl-PL"/>
              <a:t>Kliknij ikonę, aby dodać obraz</a:t>
            </a:r>
            <a:endParaRPr lang="en-US" dirty="0"/>
          </a:p>
        </p:txBody>
      </p:sp>
      <p:sp>
        <p:nvSpPr>
          <p:cNvPr id="23" name="Text Placeholder 3"/>
          <p:cNvSpPr>
            <a:spLocks noGrp="1"/>
          </p:cNvSpPr>
          <p:nvPr>
            <p:ph type="body" sz="half" idx="19"/>
          </p:nvPr>
        </p:nvSpPr>
        <p:spPr>
          <a:xfrm>
            <a:off x="3215543" y="5321107"/>
            <a:ext cx="2426866" cy="726634"/>
          </a:xfrm>
        </p:spPr>
        <p:txBody>
          <a:bodyPr anchor="t">
            <a:normAutofit/>
          </a:bodyPr>
          <a:lstStyle>
            <a:lvl1pPr marL="0" indent="0">
              <a:buNone/>
              <a:defRPr sz="154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pl-PL"/>
              <a:t>Kliknij, aby edytować style wzorca tekstu</a:t>
            </a:r>
          </a:p>
        </p:txBody>
      </p:sp>
      <p:sp>
        <p:nvSpPr>
          <p:cNvPr id="14" name="Text Placeholder 4"/>
          <p:cNvSpPr>
            <a:spLocks noGrp="1"/>
          </p:cNvSpPr>
          <p:nvPr>
            <p:ph type="body" sz="quarter" idx="13"/>
          </p:nvPr>
        </p:nvSpPr>
        <p:spPr>
          <a:xfrm>
            <a:off x="5892400" y="4685884"/>
            <a:ext cx="2424970" cy="635222"/>
          </a:xfrm>
        </p:spPr>
        <p:txBody>
          <a:bodyPr anchor="b">
            <a:noAutofit/>
          </a:bodyPr>
          <a:lstStyle>
            <a:lvl1pPr marL="0" indent="0">
              <a:buNone/>
              <a:defRPr sz="2646" b="0">
                <a:solidFill>
                  <a:schemeClr val="bg2">
                    <a:lumMod val="40000"/>
                    <a:lumOff val="60000"/>
                  </a:schemeClr>
                </a:solidFill>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pl-PL"/>
              <a:t>Kliknij, aby edytować style wzorca tekstu</a:t>
            </a:r>
          </a:p>
        </p:txBody>
      </p:sp>
      <p:sp>
        <p:nvSpPr>
          <p:cNvPr id="31" name="Picture Placeholder 2"/>
          <p:cNvSpPr>
            <a:spLocks noGrp="1" noChangeAspect="1"/>
          </p:cNvSpPr>
          <p:nvPr>
            <p:ph type="pic" idx="22"/>
          </p:nvPr>
        </p:nvSpPr>
        <p:spPr>
          <a:xfrm>
            <a:off x="5892399" y="2435895"/>
            <a:ext cx="2424970" cy="1679928"/>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764"/>
            </a:lvl1pPr>
            <a:lvl2pPr marL="503972" indent="0">
              <a:buNone/>
              <a:defRPr sz="1764"/>
            </a:lvl2pPr>
            <a:lvl3pPr marL="1007943" indent="0">
              <a:buNone/>
              <a:defRPr sz="1764"/>
            </a:lvl3pPr>
            <a:lvl4pPr marL="1511915" indent="0">
              <a:buNone/>
              <a:defRPr sz="1764"/>
            </a:lvl4pPr>
            <a:lvl5pPr marL="2015886" indent="0">
              <a:buNone/>
              <a:defRPr sz="1764"/>
            </a:lvl5pPr>
            <a:lvl6pPr marL="2519858" indent="0">
              <a:buNone/>
              <a:defRPr sz="1764"/>
            </a:lvl6pPr>
            <a:lvl7pPr marL="3023829" indent="0">
              <a:buNone/>
              <a:defRPr sz="1764"/>
            </a:lvl7pPr>
            <a:lvl8pPr marL="3527801" indent="0">
              <a:buNone/>
              <a:defRPr sz="1764"/>
            </a:lvl8pPr>
            <a:lvl9pPr marL="4031772" indent="0">
              <a:buNone/>
              <a:defRPr sz="1764"/>
            </a:lvl9pPr>
          </a:lstStyle>
          <a:p>
            <a:r>
              <a:rPr lang="pl-PL"/>
              <a:t>Kliknij ikonę, aby dodać obraz</a:t>
            </a:r>
            <a:endParaRPr lang="en-US" dirty="0"/>
          </a:p>
        </p:txBody>
      </p:sp>
      <p:sp>
        <p:nvSpPr>
          <p:cNvPr id="24" name="Text Placeholder 3"/>
          <p:cNvSpPr>
            <a:spLocks noGrp="1"/>
          </p:cNvSpPr>
          <p:nvPr>
            <p:ph type="body" sz="half" idx="20"/>
          </p:nvPr>
        </p:nvSpPr>
        <p:spPr>
          <a:xfrm>
            <a:off x="5892298" y="5321104"/>
            <a:ext cx="2428182" cy="726634"/>
          </a:xfrm>
        </p:spPr>
        <p:txBody>
          <a:bodyPr anchor="t">
            <a:normAutofit/>
          </a:bodyPr>
          <a:lstStyle>
            <a:lvl1pPr marL="0" indent="0">
              <a:buNone/>
              <a:defRPr sz="154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pl-PL"/>
              <a:t>Kliknij, aby edytować style wzorca tekstu</a:t>
            </a:r>
          </a:p>
        </p:txBody>
      </p:sp>
      <p:cxnSp>
        <p:nvCxnSpPr>
          <p:cNvPr id="19" name="Straight Connector 18"/>
          <p:cNvCxnSpPr/>
          <p:nvPr/>
        </p:nvCxnSpPr>
        <p:spPr>
          <a:xfrm>
            <a:off x="3081662" y="2351899"/>
            <a:ext cx="0" cy="436781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758028" y="2351899"/>
            <a:ext cx="0" cy="4372753"/>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3/23/2021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29315562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nchorCtr="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3/23/2021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4250894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67903" y="474232"/>
            <a:ext cx="1449468" cy="6422224"/>
          </a:xfrm>
        </p:spPr>
        <p:txBody>
          <a:bodyPr vert="eaVert" anchor="b" anchorCtr="0"/>
          <a:lstStyle/>
          <a:p>
            <a:r>
              <a:rPr lang="pl-PL"/>
              <a:t>Kliknij, aby edytować styl</a:t>
            </a:r>
            <a:endParaRPr lang="en-US" dirty="0"/>
          </a:p>
        </p:txBody>
      </p:sp>
      <p:sp>
        <p:nvSpPr>
          <p:cNvPr id="3" name="Vertical Text Placeholder 2"/>
          <p:cNvSpPr>
            <a:spLocks noGrp="1"/>
          </p:cNvSpPr>
          <p:nvPr>
            <p:ph type="body" orient="vert" idx="1"/>
          </p:nvPr>
        </p:nvSpPr>
        <p:spPr>
          <a:xfrm>
            <a:off x="539612" y="852315"/>
            <a:ext cx="6139229" cy="604414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3/23/2021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33592332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Content">
    <p:spTree>
      <p:nvGrpSpPr>
        <p:cNvPr id="1" name=""/>
        <p:cNvGrpSpPr/>
        <p:nvPr/>
      </p:nvGrpSpPr>
      <p:grpSpPr>
        <a:xfrm>
          <a:off x="0" y="0"/>
          <a:ext cx="0" cy="0"/>
          <a:chOff x="0" y="0"/>
          <a:chExt cx="0" cy="0"/>
        </a:xfrm>
      </p:grpSpPr>
      <p:sp>
        <p:nvSpPr>
          <p:cNvPr id="5" name="PlaceHolder 1"/>
          <p:cNvSpPr>
            <a:spLocks noGrp="1"/>
          </p:cNvSpPr>
          <p:nvPr>
            <p:ph type="title"/>
          </p:nvPr>
        </p:nvSpPr>
        <p:spPr>
          <a:xfrm>
            <a:off x="2700000" y="2700000"/>
            <a:ext cx="4679640" cy="2159640"/>
          </a:xfrm>
          <a:prstGeom prst="rect">
            <a:avLst/>
          </a:prstGeom>
        </p:spPr>
        <p:txBody>
          <a:bodyPr lIns="0" tIns="0" rIns="0" bIns="0" anchor="ctr">
            <a:spAutoFit/>
          </a:bodyPr>
          <a:lstStyle/>
          <a:p>
            <a:pPr algn="ctr"/>
            <a:endParaRPr lang="pl-PL" sz="4400" b="0" strike="noStrike" spc="-1">
              <a:latin typeface="Arial"/>
            </a:endParaRPr>
          </a:p>
        </p:txBody>
      </p:sp>
      <p:sp>
        <p:nvSpPr>
          <p:cNvPr id="6" name="PlaceHolder 2"/>
          <p:cNvSpPr>
            <a:spLocks noGrp="1"/>
          </p:cNvSpPr>
          <p:nvPr>
            <p:ph type="body"/>
          </p:nvPr>
        </p:nvSpPr>
        <p:spPr>
          <a:xfrm>
            <a:off x="3420000" y="5040000"/>
            <a:ext cx="6299640" cy="2159640"/>
          </a:xfrm>
          <a:prstGeom prst="rect">
            <a:avLst/>
          </a:prstGeom>
        </p:spPr>
        <p:txBody>
          <a:bodyPr lIns="0" tIns="0" rIns="0" bIns="0">
            <a:normAutofit/>
          </a:bodyPr>
          <a:lstStyle/>
          <a:p>
            <a:endParaRPr lang="pl-PL" sz="3200" b="0" strike="noStrike" spc="-1">
              <a:latin typeface="Arial"/>
            </a:endParaRPr>
          </a:p>
        </p:txBody>
      </p:sp>
    </p:spTree>
    <p:extLst>
      <p:ext uri="{BB962C8B-B14F-4D97-AF65-F5344CB8AC3E}">
        <p14:creationId xmlns:p14="http://schemas.microsoft.com/office/powerpoint/2010/main" val="11695084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955192" y="1595933"/>
            <a:ext cx="7299157" cy="3670246"/>
          </a:xfrm>
        </p:spPr>
        <p:txBody>
          <a:bodyPr anchor="b"/>
          <a:lstStyle>
            <a:lvl1pPr>
              <a:defRPr sz="7937"/>
            </a:lvl1pPr>
          </a:lstStyle>
          <a:p>
            <a:r>
              <a:rPr lang="pl-PL"/>
              <a:t>Kliknij, aby edytować styl</a:t>
            </a:r>
            <a:endParaRPr lang="en-US" dirty="0"/>
          </a:p>
        </p:txBody>
      </p:sp>
      <p:sp>
        <p:nvSpPr>
          <p:cNvPr id="3" name="Subtitle 2"/>
          <p:cNvSpPr>
            <a:spLocks noGrp="1"/>
          </p:cNvSpPr>
          <p:nvPr>
            <p:ph type="subTitle" idx="1"/>
          </p:nvPr>
        </p:nvSpPr>
        <p:spPr>
          <a:xfrm>
            <a:off x="955192" y="5266177"/>
            <a:ext cx="7299157" cy="949556"/>
          </a:xfrm>
        </p:spPr>
        <p:txBody>
          <a:bodyPr anchor="t"/>
          <a:lstStyle>
            <a:lvl1pPr marL="0" indent="0" algn="l">
              <a:buNone/>
              <a:defRPr cap="all">
                <a:solidFill>
                  <a:schemeClr val="bg2">
                    <a:lumMod val="40000"/>
                    <a:lumOff val="60000"/>
                  </a:schemeClr>
                </a:solidFill>
              </a:defRPr>
            </a:lvl1pPr>
            <a:lvl2pPr marL="503972" indent="0" algn="ctr">
              <a:buNone/>
              <a:defRPr>
                <a:solidFill>
                  <a:schemeClr val="tx1">
                    <a:tint val="75000"/>
                  </a:schemeClr>
                </a:solidFill>
              </a:defRPr>
            </a:lvl2pPr>
            <a:lvl3pPr marL="1007943" indent="0" algn="ctr">
              <a:buNone/>
              <a:defRPr>
                <a:solidFill>
                  <a:schemeClr val="tx1">
                    <a:tint val="75000"/>
                  </a:schemeClr>
                </a:solidFill>
              </a:defRPr>
            </a:lvl3pPr>
            <a:lvl4pPr marL="1511915" indent="0" algn="ctr">
              <a:buNone/>
              <a:defRPr>
                <a:solidFill>
                  <a:schemeClr val="tx1">
                    <a:tint val="75000"/>
                  </a:schemeClr>
                </a:solidFill>
              </a:defRPr>
            </a:lvl4pPr>
            <a:lvl5pPr marL="2015886" indent="0" algn="ctr">
              <a:buNone/>
              <a:defRPr>
                <a:solidFill>
                  <a:schemeClr val="tx1">
                    <a:tint val="75000"/>
                  </a:schemeClr>
                </a:solidFill>
              </a:defRPr>
            </a:lvl5pPr>
            <a:lvl6pPr marL="2519858" indent="0" algn="ctr">
              <a:buNone/>
              <a:defRPr>
                <a:solidFill>
                  <a:schemeClr val="tx1">
                    <a:tint val="75000"/>
                  </a:schemeClr>
                </a:solidFill>
              </a:defRPr>
            </a:lvl6pPr>
            <a:lvl7pPr marL="3023829" indent="0" algn="ctr">
              <a:buNone/>
              <a:defRPr>
                <a:solidFill>
                  <a:schemeClr val="tx1">
                    <a:tint val="75000"/>
                  </a:schemeClr>
                </a:solidFill>
              </a:defRPr>
            </a:lvl7pPr>
            <a:lvl8pPr marL="3527801" indent="0" algn="ctr">
              <a:buNone/>
              <a:defRPr>
                <a:solidFill>
                  <a:schemeClr val="tx1">
                    <a:tint val="75000"/>
                  </a:schemeClr>
                </a:solidFill>
              </a:defRPr>
            </a:lvl8pPr>
            <a:lvl9pPr marL="4031772"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3/23/2021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094091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3/23/2021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27205400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3/23/2021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794186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955194" y="3154532"/>
            <a:ext cx="7299156" cy="2111646"/>
          </a:xfrm>
        </p:spPr>
        <p:txBody>
          <a:bodyPr anchor="b"/>
          <a:lstStyle>
            <a:lvl1pPr algn="l">
              <a:defRPr sz="4409" b="0" cap="none"/>
            </a:lvl1pPr>
          </a:lstStyle>
          <a:p>
            <a:r>
              <a:rPr lang="pl-PL"/>
              <a:t>Kliknij, aby edytować styl</a:t>
            </a:r>
            <a:endParaRPr lang="en-US" dirty="0"/>
          </a:p>
        </p:txBody>
      </p:sp>
      <p:sp>
        <p:nvSpPr>
          <p:cNvPr id="3" name="Text Placeholder 2"/>
          <p:cNvSpPr>
            <a:spLocks noGrp="1"/>
          </p:cNvSpPr>
          <p:nvPr>
            <p:ph type="body" idx="1"/>
          </p:nvPr>
        </p:nvSpPr>
        <p:spPr>
          <a:xfrm>
            <a:off x="955192" y="5266178"/>
            <a:ext cx="7299157" cy="948432"/>
          </a:xfrm>
        </p:spPr>
        <p:txBody>
          <a:bodyPr anchor="t"/>
          <a:lstStyle>
            <a:lvl1pPr marL="0" indent="0" algn="l">
              <a:buNone/>
              <a:defRPr sz="2205" cap="all">
                <a:solidFill>
                  <a:schemeClr val="bg2">
                    <a:lumMod val="40000"/>
                    <a:lumOff val="60000"/>
                  </a:schemeClr>
                </a:solidFill>
              </a:defRPr>
            </a:lvl1pPr>
            <a:lvl2pPr marL="503972" indent="0">
              <a:buNone/>
              <a:defRPr sz="1984">
                <a:solidFill>
                  <a:schemeClr val="tx1">
                    <a:tint val="75000"/>
                  </a:schemeClr>
                </a:solidFill>
              </a:defRPr>
            </a:lvl2pPr>
            <a:lvl3pPr marL="1007943" indent="0">
              <a:buNone/>
              <a:defRPr sz="1764">
                <a:solidFill>
                  <a:schemeClr val="tx1">
                    <a:tint val="75000"/>
                  </a:schemeClr>
                </a:solidFill>
              </a:defRPr>
            </a:lvl3pPr>
            <a:lvl4pPr marL="1511915" indent="0">
              <a:buNone/>
              <a:defRPr sz="1543">
                <a:solidFill>
                  <a:schemeClr val="tx1">
                    <a:tint val="75000"/>
                  </a:schemeClr>
                </a:solidFill>
              </a:defRPr>
            </a:lvl4pPr>
            <a:lvl5pPr marL="2015886" indent="0">
              <a:buNone/>
              <a:defRPr sz="1543">
                <a:solidFill>
                  <a:schemeClr val="tx1">
                    <a:tint val="75000"/>
                  </a:schemeClr>
                </a:solidFill>
              </a:defRPr>
            </a:lvl5pPr>
            <a:lvl6pPr marL="2519858" indent="0">
              <a:buNone/>
              <a:defRPr sz="1543">
                <a:solidFill>
                  <a:schemeClr val="tx1">
                    <a:tint val="75000"/>
                  </a:schemeClr>
                </a:solidFill>
              </a:defRPr>
            </a:lvl6pPr>
            <a:lvl7pPr marL="3023829" indent="0">
              <a:buNone/>
              <a:defRPr sz="1543">
                <a:solidFill>
                  <a:schemeClr val="tx1">
                    <a:tint val="75000"/>
                  </a:schemeClr>
                </a:solidFill>
              </a:defRPr>
            </a:lvl7pPr>
            <a:lvl8pPr marL="3527801" indent="0">
              <a:buNone/>
              <a:defRPr sz="1543">
                <a:solidFill>
                  <a:schemeClr val="tx1">
                    <a:tint val="75000"/>
                  </a:schemeClr>
                </a:solidFill>
              </a:defRPr>
            </a:lvl8pPr>
            <a:lvl9pPr marL="4031772" indent="0">
              <a:buNone/>
              <a:defRPr sz="1543">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9796027F-7875-4030-9381-8BD8C4F21935}" type="datetimeFigureOut">
              <a:rPr lang="en-US" dirty="0"/>
              <a:t>3/23/2021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8325545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912482" y="2271404"/>
            <a:ext cx="3635941" cy="4625052"/>
          </a:xfrm>
        </p:spPr>
        <p:txBody>
          <a:bodyPr>
            <a:normAutofit/>
          </a:bodyPr>
          <a:lstStyle>
            <a:lvl1pPr>
              <a:defRPr sz="1984"/>
            </a:lvl1pPr>
            <a:lvl2pPr>
              <a:defRPr sz="1764"/>
            </a:lvl2pPr>
            <a:lvl3pPr>
              <a:defRPr sz="1543"/>
            </a:lvl3pPr>
            <a:lvl4pPr>
              <a:defRPr sz="1323"/>
            </a:lvl4pPr>
            <a:lvl5pPr>
              <a:defRPr sz="1323"/>
            </a:lvl5pPr>
            <a:lvl6pPr>
              <a:defRPr sz="1323"/>
            </a:lvl6pPr>
            <a:lvl7pPr>
              <a:defRPr sz="1323"/>
            </a:lvl7pPr>
            <a:lvl8pPr>
              <a:defRPr sz="1323"/>
            </a:lvl8pPr>
            <a:lvl9pPr>
              <a:defRPr sz="1323"/>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4676483" y="2266462"/>
            <a:ext cx="3635943" cy="4629992"/>
          </a:xfrm>
        </p:spPr>
        <p:txBody>
          <a:bodyPr>
            <a:normAutofit/>
          </a:bodyPr>
          <a:lstStyle>
            <a:lvl1pPr>
              <a:defRPr sz="1984"/>
            </a:lvl1pPr>
            <a:lvl2pPr>
              <a:defRPr sz="1764"/>
            </a:lvl2pPr>
            <a:lvl3pPr>
              <a:defRPr sz="1543"/>
            </a:lvl3pPr>
            <a:lvl4pPr>
              <a:defRPr sz="1323"/>
            </a:lvl4pPr>
            <a:lvl5pPr>
              <a:defRPr sz="1323"/>
            </a:lvl5pPr>
            <a:lvl6pPr>
              <a:defRPr sz="1323"/>
            </a:lvl6pPr>
            <a:lvl7pPr>
              <a:defRPr sz="1323"/>
            </a:lvl7pPr>
            <a:lvl8pPr>
              <a:defRPr sz="1323"/>
            </a:lvl8pPr>
            <a:lvl9pPr>
              <a:defRPr sz="1323"/>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3/23/2021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0142893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912482" y="2099910"/>
            <a:ext cx="3635939" cy="635222"/>
          </a:xfrm>
        </p:spPr>
        <p:txBody>
          <a:bodyPr anchor="b">
            <a:noAutofit/>
          </a:bodyPr>
          <a:lstStyle>
            <a:lvl1pPr marL="0" indent="0">
              <a:buNone/>
              <a:defRPr sz="2646" b="0">
                <a:solidFill>
                  <a:schemeClr val="bg2">
                    <a:lumMod val="40000"/>
                    <a:lumOff val="60000"/>
                  </a:schemeClr>
                </a:solidFill>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pl-PL"/>
              <a:t>Kliknij, aby edytować style wzorca tekstu</a:t>
            </a:r>
          </a:p>
        </p:txBody>
      </p:sp>
      <p:sp>
        <p:nvSpPr>
          <p:cNvPr id="4" name="Content Placeholder 3"/>
          <p:cNvSpPr>
            <a:spLocks noGrp="1"/>
          </p:cNvSpPr>
          <p:nvPr>
            <p:ph sz="half" idx="2"/>
          </p:nvPr>
        </p:nvSpPr>
        <p:spPr>
          <a:xfrm>
            <a:off x="912482" y="2771881"/>
            <a:ext cx="3635941" cy="4124573"/>
          </a:xfrm>
        </p:spPr>
        <p:txBody>
          <a:bodyPr>
            <a:normAutofit/>
          </a:bodyPr>
          <a:lstStyle>
            <a:lvl1pPr>
              <a:defRPr sz="1984"/>
            </a:lvl1pPr>
            <a:lvl2pPr>
              <a:defRPr sz="1764"/>
            </a:lvl2pPr>
            <a:lvl3pPr>
              <a:defRPr sz="1543"/>
            </a:lvl3pPr>
            <a:lvl4pPr>
              <a:defRPr sz="1323"/>
            </a:lvl4pPr>
            <a:lvl5pPr>
              <a:defRPr sz="1323"/>
            </a:lvl5pPr>
            <a:lvl6pPr>
              <a:defRPr sz="1323"/>
            </a:lvl6pPr>
            <a:lvl7pPr>
              <a:defRPr sz="1323"/>
            </a:lvl7pPr>
            <a:lvl8pPr>
              <a:defRPr sz="1323"/>
            </a:lvl8pPr>
            <a:lvl9pPr>
              <a:defRPr sz="1323"/>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4676484" y="2099910"/>
            <a:ext cx="3635941" cy="635222"/>
          </a:xfrm>
        </p:spPr>
        <p:txBody>
          <a:bodyPr anchor="b">
            <a:noAutofit/>
          </a:bodyPr>
          <a:lstStyle>
            <a:lvl1pPr marL="0" indent="0">
              <a:buNone/>
              <a:defRPr sz="2646" b="0">
                <a:solidFill>
                  <a:schemeClr val="bg2">
                    <a:lumMod val="40000"/>
                    <a:lumOff val="60000"/>
                  </a:schemeClr>
                </a:solidFill>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pl-PL"/>
              <a:t>Kliknij, aby edytować style wzorca tekstu</a:t>
            </a:r>
          </a:p>
        </p:txBody>
      </p:sp>
      <p:sp>
        <p:nvSpPr>
          <p:cNvPr id="6" name="Content Placeholder 5"/>
          <p:cNvSpPr>
            <a:spLocks noGrp="1"/>
          </p:cNvSpPr>
          <p:nvPr>
            <p:ph sz="quarter" idx="4"/>
          </p:nvPr>
        </p:nvSpPr>
        <p:spPr>
          <a:xfrm>
            <a:off x="4676484" y="2771881"/>
            <a:ext cx="3635941" cy="4124573"/>
          </a:xfrm>
        </p:spPr>
        <p:txBody>
          <a:bodyPr>
            <a:normAutofit/>
          </a:bodyPr>
          <a:lstStyle>
            <a:lvl1pPr>
              <a:defRPr sz="1984"/>
            </a:lvl1pPr>
            <a:lvl2pPr>
              <a:defRPr sz="1764"/>
            </a:lvl2pPr>
            <a:lvl3pPr>
              <a:defRPr sz="1543"/>
            </a:lvl3pPr>
            <a:lvl4pPr>
              <a:defRPr sz="1323"/>
            </a:lvl4pPr>
            <a:lvl5pPr>
              <a:defRPr sz="1323"/>
            </a:lvl5pPr>
            <a:lvl6pPr>
              <a:defRPr sz="1323"/>
            </a:lvl6pPr>
            <a:lvl7pPr>
              <a:defRPr sz="1323"/>
            </a:lvl7pPr>
            <a:lvl8pPr>
              <a:defRPr sz="1323"/>
            </a:lvl8pPr>
            <a:lvl9pPr>
              <a:defRPr sz="1323"/>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3/23/2021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38379333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3/23/2021</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371085923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3/23/2021</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5246445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955191" y="1595932"/>
            <a:ext cx="2812810" cy="1595931"/>
          </a:xfrm>
        </p:spPr>
        <p:txBody>
          <a:bodyPr anchor="b"/>
          <a:lstStyle>
            <a:lvl1pPr algn="l">
              <a:defRPr sz="2646" b="0"/>
            </a:lvl1pPr>
          </a:lstStyle>
          <a:p>
            <a:r>
              <a:rPr lang="pl-PL"/>
              <a:t>Kliknij, aby edytować styl</a:t>
            </a:r>
            <a:endParaRPr lang="en-US" dirty="0"/>
          </a:p>
        </p:txBody>
      </p:sp>
      <p:sp>
        <p:nvSpPr>
          <p:cNvPr id="3" name="Content Placeholder 2"/>
          <p:cNvSpPr>
            <a:spLocks noGrp="1"/>
          </p:cNvSpPr>
          <p:nvPr>
            <p:ph idx="1"/>
          </p:nvPr>
        </p:nvSpPr>
        <p:spPr>
          <a:xfrm>
            <a:off x="3957061" y="1595932"/>
            <a:ext cx="4297289" cy="5039783"/>
          </a:xfrm>
        </p:spPr>
        <p:txBody>
          <a:bodyPr anchor="ctr">
            <a:normAutofit/>
          </a:bodyPr>
          <a:lstStyle>
            <a:lvl1pPr>
              <a:defRPr sz="2205"/>
            </a:lvl1pPr>
            <a:lvl2pPr>
              <a:defRPr sz="1984"/>
            </a:lvl2pPr>
            <a:lvl3pPr>
              <a:defRPr sz="1764"/>
            </a:lvl3pPr>
            <a:lvl4pPr>
              <a:defRPr sz="1543"/>
            </a:lvl4pPr>
            <a:lvl5pPr>
              <a:defRPr sz="1543"/>
            </a:lvl5pPr>
            <a:lvl6pPr>
              <a:defRPr sz="1543"/>
            </a:lvl6pPr>
            <a:lvl7pPr>
              <a:defRPr sz="1543"/>
            </a:lvl7pPr>
            <a:lvl8pPr>
              <a:defRPr sz="1543"/>
            </a:lvl8pPr>
            <a:lvl9pPr>
              <a:defRPr sz="1543"/>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955191" y="3449453"/>
            <a:ext cx="2812810" cy="3191862"/>
          </a:xfrm>
        </p:spPr>
        <p:txBody>
          <a:bodyPr/>
          <a:lstStyle>
            <a:lvl1pPr marL="0" indent="0">
              <a:buNone/>
              <a:defRPr sz="154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pl-PL"/>
              <a:t>Kliknij, aby edytować style wzorca tekstu</a:t>
            </a:r>
          </a:p>
        </p:txBody>
      </p:sp>
      <p:sp>
        <p:nvSpPr>
          <p:cNvPr id="7" name="Date Placeholder 4"/>
          <p:cNvSpPr>
            <a:spLocks noGrp="1"/>
          </p:cNvSpPr>
          <p:nvPr>
            <p:ph type="dt" sz="half" idx="10"/>
          </p:nvPr>
        </p:nvSpPr>
        <p:spPr/>
        <p:txBody>
          <a:bodyPr/>
          <a:lstStyle/>
          <a:p>
            <a:fld id="{4509A250-FF31-4206-8172-F9D3106AACB1}" type="datetimeFigureOut">
              <a:rPr lang="en-US" dirty="0"/>
              <a:t>3/23/2021</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69493844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954326" y="2043903"/>
            <a:ext cx="4212028" cy="1735934"/>
          </a:xfrm>
        </p:spPr>
        <p:txBody>
          <a:bodyPr anchor="b">
            <a:normAutofit/>
          </a:bodyPr>
          <a:lstStyle>
            <a:lvl1pPr algn="l">
              <a:defRPr sz="3968" b="0"/>
            </a:lvl1pPr>
          </a:lstStyle>
          <a:p>
            <a:r>
              <a:rPr lang="pl-PL"/>
              <a:t>Kliknij, aby edytować styl</a:t>
            </a:r>
            <a:endParaRPr lang="en-US" dirty="0"/>
          </a:p>
        </p:txBody>
      </p:sp>
      <p:sp>
        <p:nvSpPr>
          <p:cNvPr id="3" name="Picture Placeholder 2"/>
          <p:cNvSpPr>
            <a:spLocks noGrp="1" noChangeAspect="1"/>
          </p:cNvSpPr>
          <p:nvPr>
            <p:ph type="pic" idx="1"/>
          </p:nvPr>
        </p:nvSpPr>
        <p:spPr>
          <a:xfrm>
            <a:off x="5747541" y="1259946"/>
            <a:ext cx="2646853" cy="5039783"/>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764"/>
            </a:lvl1pPr>
            <a:lvl2pPr marL="503972" indent="0">
              <a:buNone/>
              <a:defRPr sz="1764"/>
            </a:lvl2pPr>
            <a:lvl3pPr marL="1007943" indent="0">
              <a:buNone/>
              <a:defRPr sz="1764"/>
            </a:lvl3pPr>
            <a:lvl4pPr marL="1511915" indent="0">
              <a:buNone/>
              <a:defRPr sz="1764"/>
            </a:lvl4pPr>
            <a:lvl5pPr marL="2015886" indent="0">
              <a:buNone/>
              <a:defRPr sz="1764"/>
            </a:lvl5pPr>
            <a:lvl6pPr marL="2519858" indent="0">
              <a:buNone/>
              <a:defRPr sz="1764"/>
            </a:lvl6pPr>
            <a:lvl7pPr marL="3023829" indent="0">
              <a:buNone/>
              <a:defRPr sz="1764"/>
            </a:lvl7pPr>
            <a:lvl8pPr marL="3527801" indent="0">
              <a:buNone/>
              <a:defRPr sz="1764"/>
            </a:lvl8pPr>
            <a:lvl9pPr marL="4031772" indent="0">
              <a:buNone/>
              <a:defRPr sz="1764"/>
            </a:lvl9pPr>
          </a:lstStyle>
          <a:p>
            <a:r>
              <a:rPr lang="pl-PL"/>
              <a:t>Kliknij ikonę, aby dodać obraz</a:t>
            </a:r>
            <a:endParaRPr lang="en-US" dirty="0"/>
          </a:p>
        </p:txBody>
      </p:sp>
      <p:sp>
        <p:nvSpPr>
          <p:cNvPr id="4" name="Text Placeholder 3"/>
          <p:cNvSpPr>
            <a:spLocks noGrp="1"/>
          </p:cNvSpPr>
          <p:nvPr>
            <p:ph type="body" sz="half" idx="2"/>
          </p:nvPr>
        </p:nvSpPr>
        <p:spPr>
          <a:xfrm>
            <a:off x="955191" y="4031827"/>
            <a:ext cx="4205473" cy="1511935"/>
          </a:xfrm>
        </p:spPr>
        <p:txBody>
          <a:bodyPr>
            <a:normAutofit/>
          </a:bodyPr>
          <a:lstStyle>
            <a:lvl1pPr marL="0" indent="0">
              <a:buNone/>
              <a:defRPr sz="154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509A250-FF31-4206-8172-F9D3106AACB1}" type="datetimeFigureOut">
              <a:rPr lang="en-US" dirty="0"/>
              <a:t>3/23/2021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44097929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a:xfrm>
            <a:off x="955194" y="5291758"/>
            <a:ext cx="7299156" cy="624724"/>
          </a:xfrm>
        </p:spPr>
        <p:txBody>
          <a:bodyPr anchor="b">
            <a:normAutofit/>
          </a:bodyPr>
          <a:lstStyle>
            <a:lvl1pPr algn="l">
              <a:defRPr sz="2646" b="0"/>
            </a:lvl1pPr>
          </a:lstStyle>
          <a:p>
            <a:r>
              <a:rPr lang="pl-PL"/>
              <a:t>Kliknij, aby edytować styl</a:t>
            </a:r>
            <a:endParaRPr lang="en-US" dirty="0"/>
          </a:p>
        </p:txBody>
      </p:sp>
      <p:sp>
        <p:nvSpPr>
          <p:cNvPr id="3" name="Picture Placeholder 2"/>
          <p:cNvSpPr>
            <a:spLocks noGrp="1" noChangeAspect="1"/>
          </p:cNvSpPr>
          <p:nvPr>
            <p:ph type="pic" idx="1"/>
          </p:nvPr>
        </p:nvSpPr>
        <p:spPr>
          <a:xfrm>
            <a:off x="955192" y="755968"/>
            <a:ext cx="7299157" cy="401316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764"/>
            </a:lvl1pPr>
            <a:lvl2pPr marL="503972" indent="0">
              <a:buNone/>
              <a:defRPr sz="1764"/>
            </a:lvl2pPr>
            <a:lvl3pPr marL="1007943" indent="0">
              <a:buNone/>
              <a:defRPr sz="1764"/>
            </a:lvl3pPr>
            <a:lvl4pPr marL="1511915" indent="0">
              <a:buNone/>
              <a:defRPr sz="1764"/>
            </a:lvl4pPr>
            <a:lvl5pPr marL="2015886" indent="0">
              <a:buNone/>
              <a:defRPr sz="1764"/>
            </a:lvl5pPr>
            <a:lvl6pPr marL="2519858" indent="0">
              <a:buNone/>
              <a:defRPr sz="1764"/>
            </a:lvl6pPr>
            <a:lvl7pPr marL="3023829" indent="0">
              <a:buNone/>
              <a:defRPr sz="1764"/>
            </a:lvl7pPr>
            <a:lvl8pPr marL="3527801" indent="0">
              <a:buNone/>
              <a:defRPr sz="1764"/>
            </a:lvl8pPr>
            <a:lvl9pPr marL="4031772" indent="0">
              <a:buNone/>
              <a:defRPr sz="1764"/>
            </a:lvl9pPr>
          </a:lstStyle>
          <a:p>
            <a:r>
              <a:rPr lang="pl-PL"/>
              <a:t>Kliknij ikonę, aby dodać obraz</a:t>
            </a:r>
            <a:endParaRPr lang="en-US" dirty="0"/>
          </a:p>
        </p:txBody>
      </p:sp>
      <p:sp>
        <p:nvSpPr>
          <p:cNvPr id="4" name="Text Placeholder 3"/>
          <p:cNvSpPr>
            <a:spLocks noGrp="1"/>
          </p:cNvSpPr>
          <p:nvPr>
            <p:ph type="body" sz="half" idx="2"/>
          </p:nvPr>
        </p:nvSpPr>
        <p:spPr>
          <a:xfrm>
            <a:off x="955193" y="5916482"/>
            <a:ext cx="7299155" cy="544226"/>
          </a:xfrm>
        </p:spPr>
        <p:txBody>
          <a:bodyPr>
            <a:normAutofit/>
          </a:bodyPr>
          <a:lstStyle>
            <a:lvl1pPr marL="0" indent="0">
              <a:buNone/>
              <a:defRPr sz="132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509A250-FF31-4206-8172-F9D3106AACB1}" type="datetimeFigureOut">
              <a:rPr lang="en-US" dirty="0"/>
              <a:t>3/23/2021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64530648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955192" y="1595931"/>
            <a:ext cx="7299157" cy="2183906"/>
          </a:xfrm>
        </p:spPr>
        <p:txBody>
          <a:bodyPr/>
          <a:lstStyle>
            <a:lvl1pPr>
              <a:defRPr sz="5291"/>
            </a:lvl1pPr>
          </a:lstStyle>
          <a:p>
            <a:r>
              <a:rPr lang="pl-PL"/>
              <a:t>Kliknij, aby edytować styl</a:t>
            </a:r>
            <a:endParaRPr lang="en-US" dirty="0"/>
          </a:p>
        </p:txBody>
      </p:sp>
      <p:sp>
        <p:nvSpPr>
          <p:cNvPr id="8" name="Text Placeholder 3"/>
          <p:cNvSpPr>
            <a:spLocks noGrp="1"/>
          </p:cNvSpPr>
          <p:nvPr>
            <p:ph type="body" sz="half" idx="2"/>
          </p:nvPr>
        </p:nvSpPr>
        <p:spPr>
          <a:xfrm>
            <a:off x="955192" y="4031827"/>
            <a:ext cx="7299157" cy="2603888"/>
          </a:xfrm>
        </p:spPr>
        <p:txBody>
          <a:bodyPr anchor="ctr">
            <a:normAutofit/>
          </a:bodyPr>
          <a:lstStyle>
            <a:lvl1pPr marL="0" indent="0">
              <a:buNone/>
              <a:defRPr sz="1984"/>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4509A250-FF31-4206-8172-F9D3106AACB1}" type="datetimeFigureOut">
              <a:rPr lang="en-US" dirty="0"/>
              <a:t>3/23/2021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4242098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955194" y="3154532"/>
            <a:ext cx="7299156" cy="2111646"/>
          </a:xfrm>
        </p:spPr>
        <p:txBody>
          <a:bodyPr anchor="b"/>
          <a:lstStyle>
            <a:lvl1pPr algn="l">
              <a:defRPr sz="4409" b="0" cap="none"/>
            </a:lvl1pPr>
          </a:lstStyle>
          <a:p>
            <a:r>
              <a:rPr lang="pl-PL"/>
              <a:t>Kliknij, aby edytować styl</a:t>
            </a:r>
            <a:endParaRPr lang="en-US" dirty="0"/>
          </a:p>
        </p:txBody>
      </p:sp>
      <p:sp>
        <p:nvSpPr>
          <p:cNvPr id="3" name="Text Placeholder 2"/>
          <p:cNvSpPr>
            <a:spLocks noGrp="1"/>
          </p:cNvSpPr>
          <p:nvPr>
            <p:ph type="body" idx="1"/>
          </p:nvPr>
        </p:nvSpPr>
        <p:spPr>
          <a:xfrm>
            <a:off x="955192" y="5266178"/>
            <a:ext cx="7299157" cy="948432"/>
          </a:xfrm>
        </p:spPr>
        <p:txBody>
          <a:bodyPr anchor="t"/>
          <a:lstStyle>
            <a:lvl1pPr marL="0" indent="0" algn="l">
              <a:buNone/>
              <a:defRPr sz="2205" cap="all">
                <a:solidFill>
                  <a:schemeClr val="bg2">
                    <a:lumMod val="40000"/>
                    <a:lumOff val="60000"/>
                  </a:schemeClr>
                </a:solidFill>
              </a:defRPr>
            </a:lvl1pPr>
            <a:lvl2pPr marL="503972" indent="0">
              <a:buNone/>
              <a:defRPr sz="1984">
                <a:solidFill>
                  <a:schemeClr val="tx1">
                    <a:tint val="75000"/>
                  </a:schemeClr>
                </a:solidFill>
              </a:defRPr>
            </a:lvl2pPr>
            <a:lvl3pPr marL="1007943" indent="0">
              <a:buNone/>
              <a:defRPr sz="1764">
                <a:solidFill>
                  <a:schemeClr val="tx1">
                    <a:tint val="75000"/>
                  </a:schemeClr>
                </a:solidFill>
              </a:defRPr>
            </a:lvl3pPr>
            <a:lvl4pPr marL="1511915" indent="0">
              <a:buNone/>
              <a:defRPr sz="1543">
                <a:solidFill>
                  <a:schemeClr val="tx1">
                    <a:tint val="75000"/>
                  </a:schemeClr>
                </a:solidFill>
              </a:defRPr>
            </a:lvl4pPr>
            <a:lvl5pPr marL="2015886" indent="0">
              <a:buNone/>
              <a:defRPr sz="1543">
                <a:solidFill>
                  <a:schemeClr val="tx1">
                    <a:tint val="75000"/>
                  </a:schemeClr>
                </a:solidFill>
              </a:defRPr>
            </a:lvl5pPr>
            <a:lvl6pPr marL="2519858" indent="0">
              <a:buNone/>
              <a:defRPr sz="1543">
                <a:solidFill>
                  <a:schemeClr val="tx1">
                    <a:tint val="75000"/>
                  </a:schemeClr>
                </a:solidFill>
              </a:defRPr>
            </a:lvl6pPr>
            <a:lvl7pPr marL="3023829" indent="0">
              <a:buNone/>
              <a:defRPr sz="1543">
                <a:solidFill>
                  <a:schemeClr val="tx1">
                    <a:tint val="75000"/>
                  </a:schemeClr>
                </a:solidFill>
              </a:defRPr>
            </a:lvl7pPr>
            <a:lvl8pPr marL="3527801" indent="0">
              <a:buNone/>
              <a:defRPr sz="1543">
                <a:solidFill>
                  <a:schemeClr val="tx1">
                    <a:tint val="75000"/>
                  </a:schemeClr>
                </a:solidFill>
              </a:defRPr>
            </a:lvl8pPr>
            <a:lvl9pPr marL="4031772" indent="0">
              <a:buNone/>
              <a:defRPr sz="1543">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9796027F-7875-4030-9381-8BD8C4F21935}" type="datetimeFigureOut">
              <a:rPr lang="en-US" dirty="0"/>
              <a:t>3/23/2021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324003331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302422" y="1595931"/>
            <a:ext cx="6615740" cy="2561090"/>
          </a:xfrm>
        </p:spPr>
        <p:txBody>
          <a:bodyPr/>
          <a:lstStyle>
            <a:lvl1pPr>
              <a:defRPr sz="5291"/>
            </a:lvl1pPr>
          </a:lstStyle>
          <a:p>
            <a:r>
              <a:rPr lang="pl-PL"/>
              <a:t>Kliknij, aby edytować styl</a:t>
            </a:r>
            <a:endParaRPr lang="en-US" dirty="0"/>
          </a:p>
        </p:txBody>
      </p:sp>
      <p:sp>
        <p:nvSpPr>
          <p:cNvPr id="11" name="Text Placeholder 3"/>
          <p:cNvSpPr>
            <a:spLocks noGrp="1"/>
          </p:cNvSpPr>
          <p:nvPr>
            <p:ph type="body" sz="half" idx="14"/>
          </p:nvPr>
        </p:nvSpPr>
        <p:spPr>
          <a:xfrm>
            <a:off x="1596515" y="4157021"/>
            <a:ext cx="6020549" cy="377183"/>
          </a:xfrm>
        </p:spPr>
        <p:txBody>
          <a:bodyPr vert="horz" lIns="91440" tIns="45720" rIns="91440" bIns="45720" rtlCol="0" anchor="t">
            <a:normAutofit/>
          </a:bodyPr>
          <a:lstStyle>
            <a:lvl1pPr marL="0" indent="0">
              <a:buNone/>
              <a:defRPr lang="en-US" sz="1543" b="0" i="0" kern="1200" cap="small" dirty="0">
                <a:solidFill>
                  <a:schemeClr val="bg2">
                    <a:lumMod val="40000"/>
                    <a:lumOff val="60000"/>
                  </a:schemeClr>
                </a:solidFill>
                <a:latin typeface="+mj-lt"/>
                <a:ea typeface="+mj-ea"/>
                <a:cs typeface="+mj-cs"/>
              </a:defRPr>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marL="0" lvl="0" indent="0">
              <a:buNone/>
            </a:pPr>
            <a:r>
              <a:rPr lang="pl-PL"/>
              <a:t>Kliknij, aby edytować style wzorca tekstu</a:t>
            </a:r>
          </a:p>
        </p:txBody>
      </p:sp>
      <p:sp>
        <p:nvSpPr>
          <p:cNvPr id="10" name="Text Placeholder 3"/>
          <p:cNvSpPr>
            <a:spLocks noGrp="1"/>
          </p:cNvSpPr>
          <p:nvPr>
            <p:ph type="body" sz="half" idx="2"/>
          </p:nvPr>
        </p:nvSpPr>
        <p:spPr>
          <a:xfrm>
            <a:off x="955192" y="4795793"/>
            <a:ext cx="7299157" cy="1847921"/>
          </a:xfrm>
        </p:spPr>
        <p:txBody>
          <a:bodyPr anchor="ctr">
            <a:normAutofit/>
          </a:bodyPr>
          <a:lstStyle>
            <a:lvl1pPr marL="0" indent="0">
              <a:buNone/>
              <a:defRPr sz="1984"/>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4509A250-FF31-4206-8172-F9D3106AACB1}" type="datetimeFigureOut">
              <a:rPr lang="en-US" dirty="0"/>
              <a:t>3/23/2021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742925" y="1070627"/>
            <a:ext cx="663212" cy="216181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3448" dirty="0"/>
              <a:t>“</a:t>
            </a:r>
          </a:p>
        </p:txBody>
      </p:sp>
      <p:sp>
        <p:nvSpPr>
          <p:cNvPr id="15" name="TextBox 14"/>
          <p:cNvSpPr txBox="1"/>
          <p:nvPr/>
        </p:nvSpPr>
        <p:spPr>
          <a:xfrm>
            <a:off x="7716673" y="2881216"/>
            <a:ext cx="663212" cy="216181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3448" dirty="0"/>
              <a:t>”</a:t>
            </a:r>
          </a:p>
        </p:txBody>
      </p:sp>
    </p:spTree>
    <p:extLst>
      <p:ext uri="{BB962C8B-B14F-4D97-AF65-F5344CB8AC3E}">
        <p14:creationId xmlns:p14="http://schemas.microsoft.com/office/powerpoint/2010/main" val="318663653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955191" y="3443853"/>
            <a:ext cx="7299159" cy="1822325"/>
          </a:xfrm>
        </p:spPr>
        <p:txBody>
          <a:bodyPr anchor="b"/>
          <a:lstStyle>
            <a:lvl1pPr algn="l">
              <a:defRPr sz="4409" b="0" cap="none"/>
            </a:lvl1pPr>
          </a:lstStyle>
          <a:p>
            <a:r>
              <a:rPr lang="pl-PL"/>
              <a:t>Kliknij, aby edytować styl</a:t>
            </a:r>
            <a:endParaRPr lang="en-US" dirty="0"/>
          </a:p>
        </p:txBody>
      </p:sp>
      <p:sp>
        <p:nvSpPr>
          <p:cNvPr id="3" name="Text Placeholder 2"/>
          <p:cNvSpPr>
            <a:spLocks noGrp="1"/>
          </p:cNvSpPr>
          <p:nvPr>
            <p:ph type="body" idx="1"/>
          </p:nvPr>
        </p:nvSpPr>
        <p:spPr>
          <a:xfrm>
            <a:off x="955192" y="5266178"/>
            <a:ext cx="7299157" cy="948432"/>
          </a:xfrm>
        </p:spPr>
        <p:txBody>
          <a:bodyPr anchor="t"/>
          <a:lstStyle>
            <a:lvl1pPr marL="0" indent="0" algn="l">
              <a:buNone/>
              <a:defRPr sz="2205" cap="none">
                <a:solidFill>
                  <a:schemeClr val="bg2">
                    <a:lumMod val="40000"/>
                    <a:lumOff val="60000"/>
                  </a:schemeClr>
                </a:solidFill>
              </a:defRPr>
            </a:lvl1pPr>
            <a:lvl2pPr marL="503972" indent="0">
              <a:buNone/>
              <a:defRPr sz="1984">
                <a:solidFill>
                  <a:schemeClr val="tx1">
                    <a:tint val="75000"/>
                  </a:schemeClr>
                </a:solidFill>
              </a:defRPr>
            </a:lvl2pPr>
            <a:lvl3pPr marL="1007943" indent="0">
              <a:buNone/>
              <a:defRPr sz="1764">
                <a:solidFill>
                  <a:schemeClr val="tx1">
                    <a:tint val="75000"/>
                  </a:schemeClr>
                </a:solidFill>
              </a:defRPr>
            </a:lvl3pPr>
            <a:lvl4pPr marL="1511915" indent="0">
              <a:buNone/>
              <a:defRPr sz="1543">
                <a:solidFill>
                  <a:schemeClr val="tx1">
                    <a:tint val="75000"/>
                  </a:schemeClr>
                </a:solidFill>
              </a:defRPr>
            </a:lvl4pPr>
            <a:lvl5pPr marL="2015886" indent="0">
              <a:buNone/>
              <a:defRPr sz="1543">
                <a:solidFill>
                  <a:schemeClr val="tx1">
                    <a:tint val="75000"/>
                  </a:schemeClr>
                </a:solidFill>
              </a:defRPr>
            </a:lvl5pPr>
            <a:lvl6pPr marL="2519858" indent="0">
              <a:buNone/>
              <a:defRPr sz="1543">
                <a:solidFill>
                  <a:schemeClr val="tx1">
                    <a:tint val="75000"/>
                  </a:schemeClr>
                </a:solidFill>
              </a:defRPr>
            </a:lvl6pPr>
            <a:lvl7pPr marL="3023829" indent="0">
              <a:buNone/>
              <a:defRPr sz="1543">
                <a:solidFill>
                  <a:schemeClr val="tx1">
                    <a:tint val="75000"/>
                  </a:schemeClr>
                </a:solidFill>
              </a:defRPr>
            </a:lvl7pPr>
            <a:lvl8pPr marL="3527801" indent="0">
              <a:buNone/>
              <a:defRPr sz="1543">
                <a:solidFill>
                  <a:schemeClr val="tx1">
                    <a:tint val="75000"/>
                  </a:schemeClr>
                </a:solidFill>
              </a:defRPr>
            </a:lvl8pPr>
            <a:lvl9pPr marL="4031772" indent="0">
              <a:buNone/>
              <a:defRPr sz="1543">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4509A250-FF31-4206-8172-F9D3106AACB1}" type="datetimeFigureOut">
              <a:rPr lang="en-US" dirty="0"/>
              <a:t>3/23/2021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227382974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630"/>
            </a:lvl1pPr>
          </a:lstStyle>
          <a:p>
            <a:r>
              <a:rPr lang="pl-PL"/>
              <a:t>Kliknij, aby edytować styl</a:t>
            </a:r>
            <a:endParaRPr lang="en-US" dirty="0"/>
          </a:p>
        </p:txBody>
      </p:sp>
      <p:sp>
        <p:nvSpPr>
          <p:cNvPr id="3" name="Text Placeholder 2"/>
          <p:cNvSpPr>
            <a:spLocks noGrp="1"/>
          </p:cNvSpPr>
          <p:nvPr>
            <p:ph type="body" idx="1"/>
          </p:nvPr>
        </p:nvSpPr>
        <p:spPr>
          <a:xfrm>
            <a:off x="523472" y="2183906"/>
            <a:ext cx="2437171" cy="635222"/>
          </a:xfrm>
        </p:spPr>
        <p:txBody>
          <a:bodyPr anchor="b">
            <a:noAutofit/>
          </a:bodyPr>
          <a:lstStyle>
            <a:lvl1pPr marL="0" indent="0">
              <a:buNone/>
              <a:defRPr sz="2646" b="0">
                <a:solidFill>
                  <a:schemeClr val="bg2">
                    <a:lumMod val="40000"/>
                    <a:lumOff val="60000"/>
                  </a:schemeClr>
                </a:solidFill>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pl-PL"/>
              <a:t>Kliknij, aby edytować style wzorca tekstu</a:t>
            </a:r>
          </a:p>
        </p:txBody>
      </p:sp>
      <p:sp>
        <p:nvSpPr>
          <p:cNvPr id="16" name="Text Placeholder 3"/>
          <p:cNvSpPr>
            <a:spLocks noGrp="1"/>
          </p:cNvSpPr>
          <p:nvPr>
            <p:ph type="body" sz="half" idx="15"/>
          </p:nvPr>
        </p:nvSpPr>
        <p:spPr>
          <a:xfrm>
            <a:off x="539612" y="2939874"/>
            <a:ext cx="2421030" cy="3956580"/>
          </a:xfrm>
        </p:spPr>
        <p:txBody>
          <a:bodyPr anchor="t">
            <a:normAutofit/>
          </a:bodyPr>
          <a:lstStyle>
            <a:lvl1pPr marL="0" indent="0">
              <a:buNone/>
              <a:defRPr sz="154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pl-PL"/>
              <a:t>Kliknij, aby edytować style wzorca tekstu</a:t>
            </a:r>
          </a:p>
        </p:txBody>
      </p:sp>
      <p:sp>
        <p:nvSpPr>
          <p:cNvPr id="5" name="Text Placeholder 4"/>
          <p:cNvSpPr>
            <a:spLocks noGrp="1"/>
          </p:cNvSpPr>
          <p:nvPr>
            <p:ph type="body" sz="quarter" idx="3"/>
          </p:nvPr>
        </p:nvSpPr>
        <p:spPr>
          <a:xfrm>
            <a:off x="3211936" y="2183906"/>
            <a:ext cx="2428383" cy="635222"/>
          </a:xfrm>
        </p:spPr>
        <p:txBody>
          <a:bodyPr anchor="b">
            <a:noAutofit/>
          </a:bodyPr>
          <a:lstStyle>
            <a:lvl1pPr marL="0" indent="0">
              <a:buNone/>
              <a:defRPr sz="2646" b="0">
                <a:solidFill>
                  <a:schemeClr val="bg2">
                    <a:lumMod val="40000"/>
                    <a:lumOff val="60000"/>
                  </a:schemeClr>
                </a:solidFill>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pl-PL"/>
              <a:t>Kliknij, aby edytować style wzorca tekstu</a:t>
            </a:r>
          </a:p>
        </p:txBody>
      </p:sp>
      <p:sp>
        <p:nvSpPr>
          <p:cNvPr id="19" name="Text Placeholder 3"/>
          <p:cNvSpPr>
            <a:spLocks noGrp="1"/>
          </p:cNvSpPr>
          <p:nvPr>
            <p:ph type="body" sz="half" idx="16"/>
          </p:nvPr>
        </p:nvSpPr>
        <p:spPr>
          <a:xfrm>
            <a:off x="3203207" y="2939874"/>
            <a:ext cx="2437111" cy="3956580"/>
          </a:xfrm>
        </p:spPr>
        <p:txBody>
          <a:bodyPr anchor="t">
            <a:normAutofit/>
          </a:bodyPr>
          <a:lstStyle>
            <a:lvl1pPr marL="0" indent="0">
              <a:buNone/>
              <a:defRPr sz="154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pl-PL"/>
              <a:t>Kliknij, aby edytować style wzorca tekstu</a:t>
            </a:r>
          </a:p>
        </p:txBody>
      </p:sp>
      <p:sp>
        <p:nvSpPr>
          <p:cNvPr id="14" name="Text Placeholder 4"/>
          <p:cNvSpPr>
            <a:spLocks noGrp="1"/>
          </p:cNvSpPr>
          <p:nvPr>
            <p:ph type="body" sz="quarter" idx="13"/>
          </p:nvPr>
        </p:nvSpPr>
        <p:spPr>
          <a:xfrm>
            <a:off x="5892400" y="2183906"/>
            <a:ext cx="2424970" cy="635222"/>
          </a:xfrm>
        </p:spPr>
        <p:txBody>
          <a:bodyPr anchor="b">
            <a:noAutofit/>
          </a:bodyPr>
          <a:lstStyle>
            <a:lvl1pPr marL="0" indent="0">
              <a:buNone/>
              <a:defRPr sz="2646" b="0">
                <a:solidFill>
                  <a:schemeClr val="bg2">
                    <a:lumMod val="40000"/>
                    <a:lumOff val="60000"/>
                  </a:schemeClr>
                </a:solidFill>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pl-PL"/>
              <a:t>Kliknij, aby edytować style wzorca tekstu</a:t>
            </a:r>
          </a:p>
        </p:txBody>
      </p:sp>
      <p:sp>
        <p:nvSpPr>
          <p:cNvPr id="20" name="Text Placeholder 3"/>
          <p:cNvSpPr>
            <a:spLocks noGrp="1"/>
          </p:cNvSpPr>
          <p:nvPr>
            <p:ph type="body" sz="half" idx="17"/>
          </p:nvPr>
        </p:nvSpPr>
        <p:spPr>
          <a:xfrm>
            <a:off x="5892400" y="2939874"/>
            <a:ext cx="2424970" cy="3956580"/>
          </a:xfrm>
        </p:spPr>
        <p:txBody>
          <a:bodyPr anchor="t">
            <a:normAutofit/>
          </a:bodyPr>
          <a:lstStyle>
            <a:lvl1pPr marL="0" indent="0">
              <a:buNone/>
              <a:defRPr sz="154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pl-PL"/>
              <a:t>Kliknij, aby edytować style wzorca tekstu</a:t>
            </a:r>
          </a:p>
        </p:txBody>
      </p:sp>
      <p:cxnSp>
        <p:nvCxnSpPr>
          <p:cNvPr id="17" name="Straight Connector 16"/>
          <p:cNvCxnSpPr/>
          <p:nvPr/>
        </p:nvCxnSpPr>
        <p:spPr>
          <a:xfrm>
            <a:off x="3081662" y="2351899"/>
            <a:ext cx="0" cy="436781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758028" y="2351899"/>
            <a:ext cx="0" cy="4372753"/>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3/23/2021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202729342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630"/>
            </a:lvl1pPr>
          </a:lstStyle>
          <a:p>
            <a:r>
              <a:rPr lang="pl-PL"/>
              <a:t>Kliknij, aby edytować styl</a:t>
            </a:r>
            <a:endParaRPr lang="en-US" dirty="0"/>
          </a:p>
        </p:txBody>
      </p:sp>
      <p:sp>
        <p:nvSpPr>
          <p:cNvPr id="3" name="Text Placeholder 2"/>
          <p:cNvSpPr>
            <a:spLocks noGrp="1"/>
          </p:cNvSpPr>
          <p:nvPr>
            <p:ph type="body" idx="1"/>
          </p:nvPr>
        </p:nvSpPr>
        <p:spPr>
          <a:xfrm>
            <a:off x="539612" y="4685884"/>
            <a:ext cx="2431534" cy="635222"/>
          </a:xfrm>
        </p:spPr>
        <p:txBody>
          <a:bodyPr anchor="b">
            <a:noAutofit/>
          </a:bodyPr>
          <a:lstStyle>
            <a:lvl1pPr marL="0" indent="0">
              <a:buNone/>
              <a:defRPr sz="2646" b="0">
                <a:solidFill>
                  <a:schemeClr val="bg2">
                    <a:lumMod val="40000"/>
                    <a:lumOff val="60000"/>
                  </a:schemeClr>
                </a:solidFill>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pl-PL"/>
              <a:t>Kliknij, aby edytować style wzorca tekstu</a:t>
            </a:r>
          </a:p>
        </p:txBody>
      </p:sp>
      <p:sp>
        <p:nvSpPr>
          <p:cNvPr id="29" name="Picture Placeholder 2"/>
          <p:cNvSpPr>
            <a:spLocks noGrp="1" noChangeAspect="1"/>
          </p:cNvSpPr>
          <p:nvPr>
            <p:ph type="pic" idx="15"/>
          </p:nvPr>
        </p:nvSpPr>
        <p:spPr>
          <a:xfrm>
            <a:off x="539612" y="2435895"/>
            <a:ext cx="2431534" cy="1679928"/>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764"/>
            </a:lvl1pPr>
            <a:lvl2pPr marL="503972" indent="0">
              <a:buNone/>
              <a:defRPr sz="1764"/>
            </a:lvl2pPr>
            <a:lvl3pPr marL="1007943" indent="0">
              <a:buNone/>
              <a:defRPr sz="1764"/>
            </a:lvl3pPr>
            <a:lvl4pPr marL="1511915" indent="0">
              <a:buNone/>
              <a:defRPr sz="1764"/>
            </a:lvl4pPr>
            <a:lvl5pPr marL="2015886" indent="0">
              <a:buNone/>
              <a:defRPr sz="1764"/>
            </a:lvl5pPr>
            <a:lvl6pPr marL="2519858" indent="0">
              <a:buNone/>
              <a:defRPr sz="1764"/>
            </a:lvl6pPr>
            <a:lvl7pPr marL="3023829" indent="0">
              <a:buNone/>
              <a:defRPr sz="1764"/>
            </a:lvl7pPr>
            <a:lvl8pPr marL="3527801" indent="0">
              <a:buNone/>
              <a:defRPr sz="1764"/>
            </a:lvl8pPr>
            <a:lvl9pPr marL="4031772" indent="0">
              <a:buNone/>
              <a:defRPr sz="1764"/>
            </a:lvl9pPr>
          </a:lstStyle>
          <a:p>
            <a:r>
              <a:rPr lang="pl-PL"/>
              <a:t>Kliknij ikonę, aby dodać obraz</a:t>
            </a:r>
            <a:endParaRPr lang="en-US" dirty="0"/>
          </a:p>
        </p:txBody>
      </p:sp>
      <p:sp>
        <p:nvSpPr>
          <p:cNvPr id="22" name="Text Placeholder 3"/>
          <p:cNvSpPr>
            <a:spLocks noGrp="1"/>
          </p:cNvSpPr>
          <p:nvPr>
            <p:ph type="body" sz="half" idx="18"/>
          </p:nvPr>
        </p:nvSpPr>
        <p:spPr>
          <a:xfrm>
            <a:off x="539612" y="5321108"/>
            <a:ext cx="2431534" cy="726634"/>
          </a:xfrm>
        </p:spPr>
        <p:txBody>
          <a:bodyPr anchor="t">
            <a:normAutofit/>
          </a:bodyPr>
          <a:lstStyle>
            <a:lvl1pPr marL="0" indent="0">
              <a:buNone/>
              <a:defRPr sz="154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pl-PL"/>
              <a:t>Kliknij, aby edytować style wzorca tekstu</a:t>
            </a:r>
          </a:p>
        </p:txBody>
      </p:sp>
      <p:sp>
        <p:nvSpPr>
          <p:cNvPr id="5" name="Text Placeholder 4"/>
          <p:cNvSpPr>
            <a:spLocks noGrp="1"/>
          </p:cNvSpPr>
          <p:nvPr>
            <p:ph type="body" sz="quarter" idx="3"/>
          </p:nvPr>
        </p:nvSpPr>
        <p:spPr>
          <a:xfrm>
            <a:off x="3216663" y="4685884"/>
            <a:ext cx="2423656" cy="635222"/>
          </a:xfrm>
        </p:spPr>
        <p:txBody>
          <a:bodyPr anchor="b">
            <a:noAutofit/>
          </a:bodyPr>
          <a:lstStyle>
            <a:lvl1pPr marL="0" indent="0">
              <a:buNone/>
              <a:defRPr sz="2646" b="0">
                <a:solidFill>
                  <a:schemeClr val="bg2">
                    <a:lumMod val="40000"/>
                    <a:lumOff val="60000"/>
                  </a:schemeClr>
                </a:solidFill>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pl-PL"/>
              <a:t>Kliknij, aby edytować style wzorca tekstu</a:t>
            </a:r>
          </a:p>
        </p:txBody>
      </p:sp>
      <p:sp>
        <p:nvSpPr>
          <p:cNvPr id="30" name="Picture Placeholder 2"/>
          <p:cNvSpPr>
            <a:spLocks noGrp="1" noChangeAspect="1"/>
          </p:cNvSpPr>
          <p:nvPr>
            <p:ph type="pic" idx="21"/>
          </p:nvPr>
        </p:nvSpPr>
        <p:spPr>
          <a:xfrm>
            <a:off x="3216662" y="2435895"/>
            <a:ext cx="2423656" cy="1679928"/>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764"/>
            </a:lvl1pPr>
            <a:lvl2pPr marL="503972" indent="0">
              <a:buNone/>
              <a:defRPr sz="1764"/>
            </a:lvl2pPr>
            <a:lvl3pPr marL="1007943" indent="0">
              <a:buNone/>
              <a:defRPr sz="1764"/>
            </a:lvl3pPr>
            <a:lvl4pPr marL="1511915" indent="0">
              <a:buNone/>
              <a:defRPr sz="1764"/>
            </a:lvl4pPr>
            <a:lvl5pPr marL="2015886" indent="0">
              <a:buNone/>
              <a:defRPr sz="1764"/>
            </a:lvl5pPr>
            <a:lvl6pPr marL="2519858" indent="0">
              <a:buNone/>
              <a:defRPr sz="1764"/>
            </a:lvl6pPr>
            <a:lvl7pPr marL="3023829" indent="0">
              <a:buNone/>
              <a:defRPr sz="1764"/>
            </a:lvl7pPr>
            <a:lvl8pPr marL="3527801" indent="0">
              <a:buNone/>
              <a:defRPr sz="1764"/>
            </a:lvl8pPr>
            <a:lvl9pPr marL="4031772" indent="0">
              <a:buNone/>
              <a:defRPr sz="1764"/>
            </a:lvl9pPr>
          </a:lstStyle>
          <a:p>
            <a:r>
              <a:rPr lang="pl-PL"/>
              <a:t>Kliknij ikonę, aby dodać obraz</a:t>
            </a:r>
            <a:endParaRPr lang="en-US" dirty="0"/>
          </a:p>
        </p:txBody>
      </p:sp>
      <p:sp>
        <p:nvSpPr>
          <p:cNvPr id="23" name="Text Placeholder 3"/>
          <p:cNvSpPr>
            <a:spLocks noGrp="1"/>
          </p:cNvSpPr>
          <p:nvPr>
            <p:ph type="body" sz="half" idx="19"/>
          </p:nvPr>
        </p:nvSpPr>
        <p:spPr>
          <a:xfrm>
            <a:off x="3215543" y="5321107"/>
            <a:ext cx="2426866" cy="726634"/>
          </a:xfrm>
        </p:spPr>
        <p:txBody>
          <a:bodyPr anchor="t">
            <a:normAutofit/>
          </a:bodyPr>
          <a:lstStyle>
            <a:lvl1pPr marL="0" indent="0">
              <a:buNone/>
              <a:defRPr sz="154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pl-PL"/>
              <a:t>Kliknij, aby edytować style wzorca tekstu</a:t>
            </a:r>
          </a:p>
        </p:txBody>
      </p:sp>
      <p:sp>
        <p:nvSpPr>
          <p:cNvPr id="14" name="Text Placeholder 4"/>
          <p:cNvSpPr>
            <a:spLocks noGrp="1"/>
          </p:cNvSpPr>
          <p:nvPr>
            <p:ph type="body" sz="quarter" idx="13"/>
          </p:nvPr>
        </p:nvSpPr>
        <p:spPr>
          <a:xfrm>
            <a:off x="5892400" y="4685884"/>
            <a:ext cx="2424970" cy="635222"/>
          </a:xfrm>
        </p:spPr>
        <p:txBody>
          <a:bodyPr anchor="b">
            <a:noAutofit/>
          </a:bodyPr>
          <a:lstStyle>
            <a:lvl1pPr marL="0" indent="0">
              <a:buNone/>
              <a:defRPr sz="2646" b="0">
                <a:solidFill>
                  <a:schemeClr val="bg2">
                    <a:lumMod val="40000"/>
                    <a:lumOff val="60000"/>
                  </a:schemeClr>
                </a:solidFill>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pl-PL"/>
              <a:t>Kliknij, aby edytować style wzorca tekstu</a:t>
            </a:r>
          </a:p>
        </p:txBody>
      </p:sp>
      <p:sp>
        <p:nvSpPr>
          <p:cNvPr id="31" name="Picture Placeholder 2"/>
          <p:cNvSpPr>
            <a:spLocks noGrp="1" noChangeAspect="1"/>
          </p:cNvSpPr>
          <p:nvPr>
            <p:ph type="pic" idx="22"/>
          </p:nvPr>
        </p:nvSpPr>
        <p:spPr>
          <a:xfrm>
            <a:off x="5892399" y="2435895"/>
            <a:ext cx="2424970" cy="1679928"/>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764"/>
            </a:lvl1pPr>
            <a:lvl2pPr marL="503972" indent="0">
              <a:buNone/>
              <a:defRPr sz="1764"/>
            </a:lvl2pPr>
            <a:lvl3pPr marL="1007943" indent="0">
              <a:buNone/>
              <a:defRPr sz="1764"/>
            </a:lvl3pPr>
            <a:lvl4pPr marL="1511915" indent="0">
              <a:buNone/>
              <a:defRPr sz="1764"/>
            </a:lvl4pPr>
            <a:lvl5pPr marL="2015886" indent="0">
              <a:buNone/>
              <a:defRPr sz="1764"/>
            </a:lvl5pPr>
            <a:lvl6pPr marL="2519858" indent="0">
              <a:buNone/>
              <a:defRPr sz="1764"/>
            </a:lvl6pPr>
            <a:lvl7pPr marL="3023829" indent="0">
              <a:buNone/>
              <a:defRPr sz="1764"/>
            </a:lvl7pPr>
            <a:lvl8pPr marL="3527801" indent="0">
              <a:buNone/>
              <a:defRPr sz="1764"/>
            </a:lvl8pPr>
            <a:lvl9pPr marL="4031772" indent="0">
              <a:buNone/>
              <a:defRPr sz="1764"/>
            </a:lvl9pPr>
          </a:lstStyle>
          <a:p>
            <a:r>
              <a:rPr lang="pl-PL"/>
              <a:t>Kliknij ikonę, aby dodać obraz</a:t>
            </a:r>
            <a:endParaRPr lang="en-US" dirty="0"/>
          </a:p>
        </p:txBody>
      </p:sp>
      <p:sp>
        <p:nvSpPr>
          <p:cNvPr id="24" name="Text Placeholder 3"/>
          <p:cNvSpPr>
            <a:spLocks noGrp="1"/>
          </p:cNvSpPr>
          <p:nvPr>
            <p:ph type="body" sz="half" idx="20"/>
          </p:nvPr>
        </p:nvSpPr>
        <p:spPr>
          <a:xfrm>
            <a:off x="5892298" y="5321104"/>
            <a:ext cx="2428182" cy="726634"/>
          </a:xfrm>
        </p:spPr>
        <p:txBody>
          <a:bodyPr anchor="t">
            <a:normAutofit/>
          </a:bodyPr>
          <a:lstStyle>
            <a:lvl1pPr marL="0" indent="0">
              <a:buNone/>
              <a:defRPr sz="154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pl-PL"/>
              <a:t>Kliknij, aby edytować style wzorca tekstu</a:t>
            </a:r>
          </a:p>
        </p:txBody>
      </p:sp>
      <p:cxnSp>
        <p:nvCxnSpPr>
          <p:cNvPr id="19" name="Straight Connector 18"/>
          <p:cNvCxnSpPr/>
          <p:nvPr/>
        </p:nvCxnSpPr>
        <p:spPr>
          <a:xfrm>
            <a:off x="3081662" y="2351899"/>
            <a:ext cx="0" cy="436781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758028" y="2351899"/>
            <a:ext cx="0" cy="4372753"/>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3/23/2021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397680733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nchorCtr="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3/23/2021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275593806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67903" y="474232"/>
            <a:ext cx="1449468" cy="6422224"/>
          </a:xfrm>
        </p:spPr>
        <p:txBody>
          <a:bodyPr vert="eaVert" anchor="b" anchorCtr="0"/>
          <a:lstStyle/>
          <a:p>
            <a:r>
              <a:rPr lang="pl-PL"/>
              <a:t>Kliknij, aby edytować styl</a:t>
            </a:r>
            <a:endParaRPr lang="en-US" dirty="0"/>
          </a:p>
        </p:txBody>
      </p:sp>
      <p:sp>
        <p:nvSpPr>
          <p:cNvPr id="3" name="Vertical Text Placeholder 2"/>
          <p:cNvSpPr>
            <a:spLocks noGrp="1"/>
          </p:cNvSpPr>
          <p:nvPr>
            <p:ph type="body" orient="vert" idx="1"/>
          </p:nvPr>
        </p:nvSpPr>
        <p:spPr>
          <a:xfrm>
            <a:off x="539612" y="852315"/>
            <a:ext cx="6139229" cy="604414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3/23/2021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054066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912482" y="2271404"/>
            <a:ext cx="3635941" cy="4625052"/>
          </a:xfrm>
        </p:spPr>
        <p:txBody>
          <a:bodyPr>
            <a:normAutofit/>
          </a:bodyPr>
          <a:lstStyle>
            <a:lvl1pPr>
              <a:defRPr sz="1984"/>
            </a:lvl1pPr>
            <a:lvl2pPr>
              <a:defRPr sz="1764"/>
            </a:lvl2pPr>
            <a:lvl3pPr>
              <a:defRPr sz="1543"/>
            </a:lvl3pPr>
            <a:lvl4pPr>
              <a:defRPr sz="1323"/>
            </a:lvl4pPr>
            <a:lvl5pPr>
              <a:defRPr sz="1323"/>
            </a:lvl5pPr>
            <a:lvl6pPr>
              <a:defRPr sz="1323"/>
            </a:lvl6pPr>
            <a:lvl7pPr>
              <a:defRPr sz="1323"/>
            </a:lvl7pPr>
            <a:lvl8pPr>
              <a:defRPr sz="1323"/>
            </a:lvl8pPr>
            <a:lvl9pPr>
              <a:defRPr sz="1323"/>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4676483" y="2266462"/>
            <a:ext cx="3635943" cy="4629992"/>
          </a:xfrm>
        </p:spPr>
        <p:txBody>
          <a:bodyPr>
            <a:normAutofit/>
          </a:bodyPr>
          <a:lstStyle>
            <a:lvl1pPr>
              <a:defRPr sz="1984"/>
            </a:lvl1pPr>
            <a:lvl2pPr>
              <a:defRPr sz="1764"/>
            </a:lvl2pPr>
            <a:lvl3pPr>
              <a:defRPr sz="1543"/>
            </a:lvl3pPr>
            <a:lvl4pPr>
              <a:defRPr sz="1323"/>
            </a:lvl4pPr>
            <a:lvl5pPr>
              <a:defRPr sz="1323"/>
            </a:lvl5pPr>
            <a:lvl6pPr>
              <a:defRPr sz="1323"/>
            </a:lvl6pPr>
            <a:lvl7pPr>
              <a:defRPr sz="1323"/>
            </a:lvl7pPr>
            <a:lvl8pPr>
              <a:defRPr sz="1323"/>
            </a:lvl8pPr>
            <a:lvl9pPr>
              <a:defRPr sz="1323"/>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3/23/2021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2918006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912482" y="2099910"/>
            <a:ext cx="3635939" cy="635222"/>
          </a:xfrm>
        </p:spPr>
        <p:txBody>
          <a:bodyPr anchor="b">
            <a:noAutofit/>
          </a:bodyPr>
          <a:lstStyle>
            <a:lvl1pPr marL="0" indent="0">
              <a:buNone/>
              <a:defRPr sz="2646" b="0">
                <a:solidFill>
                  <a:schemeClr val="bg2">
                    <a:lumMod val="40000"/>
                    <a:lumOff val="60000"/>
                  </a:schemeClr>
                </a:solidFill>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pl-PL"/>
              <a:t>Kliknij, aby edytować style wzorca tekstu</a:t>
            </a:r>
          </a:p>
        </p:txBody>
      </p:sp>
      <p:sp>
        <p:nvSpPr>
          <p:cNvPr id="4" name="Content Placeholder 3"/>
          <p:cNvSpPr>
            <a:spLocks noGrp="1"/>
          </p:cNvSpPr>
          <p:nvPr>
            <p:ph sz="half" idx="2"/>
          </p:nvPr>
        </p:nvSpPr>
        <p:spPr>
          <a:xfrm>
            <a:off x="912482" y="2771881"/>
            <a:ext cx="3635941" cy="4124573"/>
          </a:xfrm>
        </p:spPr>
        <p:txBody>
          <a:bodyPr>
            <a:normAutofit/>
          </a:bodyPr>
          <a:lstStyle>
            <a:lvl1pPr>
              <a:defRPr sz="1984"/>
            </a:lvl1pPr>
            <a:lvl2pPr>
              <a:defRPr sz="1764"/>
            </a:lvl2pPr>
            <a:lvl3pPr>
              <a:defRPr sz="1543"/>
            </a:lvl3pPr>
            <a:lvl4pPr>
              <a:defRPr sz="1323"/>
            </a:lvl4pPr>
            <a:lvl5pPr>
              <a:defRPr sz="1323"/>
            </a:lvl5pPr>
            <a:lvl6pPr>
              <a:defRPr sz="1323"/>
            </a:lvl6pPr>
            <a:lvl7pPr>
              <a:defRPr sz="1323"/>
            </a:lvl7pPr>
            <a:lvl8pPr>
              <a:defRPr sz="1323"/>
            </a:lvl8pPr>
            <a:lvl9pPr>
              <a:defRPr sz="1323"/>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4676484" y="2099910"/>
            <a:ext cx="3635941" cy="635222"/>
          </a:xfrm>
        </p:spPr>
        <p:txBody>
          <a:bodyPr anchor="b">
            <a:noAutofit/>
          </a:bodyPr>
          <a:lstStyle>
            <a:lvl1pPr marL="0" indent="0">
              <a:buNone/>
              <a:defRPr sz="2646" b="0">
                <a:solidFill>
                  <a:schemeClr val="bg2">
                    <a:lumMod val="40000"/>
                    <a:lumOff val="60000"/>
                  </a:schemeClr>
                </a:solidFill>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pl-PL"/>
              <a:t>Kliknij, aby edytować style wzorca tekstu</a:t>
            </a:r>
          </a:p>
        </p:txBody>
      </p:sp>
      <p:sp>
        <p:nvSpPr>
          <p:cNvPr id="6" name="Content Placeholder 5"/>
          <p:cNvSpPr>
            <a:spLocks noGrp="1"/>
          </p:cNvSpPr>
          <p:nvPr>
            <p:ph sz="quarter" idx="4"/>
          </p:nvPr>
        </p:nvSpPr>
        <p:spPr>
          <a:xfrm>
            <a:off x="4676484" y="2771881"/>
            <a:ext cx="3635941" cy="4124573"/>
          </a:xfrm>
        </p:spPr>
        <p:txBody>
          <a:bodyPr>
            <a:normAutofit/>
          </a:bodyPr>
          <a:lstStyle>
            <a:lvl1pPr>
              <a:defRPr sz="1984"/>
            </a:lvl1pPr>
            <a:lvl2pPr>
              <a:defRPr sz="1764"/>
            </a:lvl2pPr>
            <a:lvl3pPr>
              <a:defRPr sz="1543"/>
            </a:lvl3pPr>
            <a:lvl4pPr>
              <a:defRPr sz="1323"/>
            </a:lvl4pPr>
            <a:lvl5pPr>
              <a:defRPr sz="1323"/>
            </a:lvl5pPr>
            <a:lvl6pPr>
              <a:defRPr sz="1323"/>
            </a:lvl6pPr>
            <a:lvl7pPr>
              <a:defRPr sz="1323"/>
            </a:lvl7pPr>
            <a:lvl8pPr>
              <a:defRPr sz="1323"/>
            </a:lvl8pPr>
            <a:lvl9pPr>
              <a:defRPr sz="1323"/>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3/23/2021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3856827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3/23/2021</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2339235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3/23/2021</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717215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955191" y="1595932"/>
            <a:ext cx="2812810" cy="1595931"/>
          </a:xfrm>
        </p:spPr>
        <p:txBody>
          <a:bodyPr anchor="b"/>
          <a:lstStyle>
            <a:lvl1pPr algn="l">
              <a:defRPr sz="2646" b="0"/>
            </a:lvl1pPr>
          </a:lstStyle>
          <a:p>
            <a:r>
              <a:rPr lang="pl-PL"/>
              <a:t>Kliknij, aby edytować styl</a:t>
            </a:r>
            <a:endParaRPr lang="en-US" dirty="0"/>
          </a:p>
        </p:txBody>
      </p:sp>
      <p:sp>
        <p:nvSpPr>
          <p:cNvPr id="3" name="Content Placeholder 2"/>
          <p:cNvSpPr>
            <a:spLocks noGrp="1"/>
          </p:cNvSpPr>
          <p:nvPr>
            <p:ph idx="1"/>
          </p:nvPr>
        </p:nvSpPr>
        <p:spPr>
          <a:xfrm>
            <a:off x="3957061" y="1595932"/>
            <a:ext cx="4297289" cy="5039783"/>
          </a:xfrm>
        </p:spPr>
        <p:txBody>
          <a:bodyPr anchor="ctr">
            <a:normAutofit/>
          </a:bodyPr>
          <a:lstStyle>
            <a:lvl1pPr>
              <a:defRPr sz="2205"/>
            </a:lvl1pPr>
            <a:lvl2pPr>
              <a:defRPr sz="1984"/>
            </a:lvl2pPr>
            <a:lvl3pPr>
              <a:defRPr sz="1764"/>
            </a:lvl3pPr>
            <a:lvl4pPr>
              <a:defRPr sz="1543"/>
            </a:lvl4pPr>
            <a:lvl5pPr>
              <a:defRPr sz="1543"/>
            </a:lvl5pPr>
            <a:lvl6pPr>
              <a:defRPr sz="1543"/>
            </a:lvl6pPr>
            <a:lvl7pPr>
              <a:defRPr sz="1543"/>
            </a:lvl7pPr>
            <a:lvl8pPr>
              <a:defRPr sz="1543"/>
            </a:lvl8pPr>
            <a:lvl9pPr>
              <a:defRPr sz="1543"/>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955191" y="3449453"/>
            <a:ext cx="2812810" cy="3191862"/>
          </a:xfrm>
        </p:spPr>
        <p:txBody>
          <a:bodyPr/>
          <a:lstStyle>
            <a:lvl1pPr marL="0" indent="0">
              <a:buNone/>
              <a:defRPr sz="154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pl-PL"/>
              <a:t>Kliknij, aby edytować style wzorca tekstu</a:t>
            </a:r>
          </a:p>
        </p:txBody>
      </p:sp>
      <p:sp>
        <p:nvSpPr>
          <p:cNvPr id="7" name="Date Placeholder 4"/>
          <p:cNvSpPr>
            <a:spLocks noGrp="1"/>
          </p:cNvSpPr>
          <p:nvPr>
            <p:ph type="dt" sz="half" idx="10"/>
          </p:nvPr>
        </p:nvSpPr>
        <p:spPr/>
        <p:txBody>
          <a:bodyPr/>
          <a:lstStyle/>
          <a:p>
            <a:fld id="{4509A250-FF31-4206-8172-F9D3106AACB1}" type="datetimeFigureOut">
              <a:rPr lang="en-US" dirty="0"/>
              <a:t>3/23/2021</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962856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954326" y="2043903"/>
            <a:ext cx="4212028" cy="1735934"/>
          </a:xfrm>
        </p:spPr>
        <p:txBody>
          <a:bodyPr anchor="b">
            <a:normAutofit/>
          </a:bodyPr>
          <a:lstStyle>
            <a:lvl1pPr algn="l">
              <a:defRPr sz="3968" b="0"/>
            </a:lvl1pPr>
          </a:lstStyle>
          <a:p>
            <a:r>
              <a:rPr lang="pl-PL"/>
              <a:t>Kliknij, aby edytować styl</a:t>
            </a:r>
            <a:endParaRPr lang="en-US" dirty="0"/>
          </a:p>
        </p:txBody>
      </p:sp>
      <p:sp>
        <p:nvSpPr>
          <p:cNvPr id="3" name="Picture Placeholder 2"/>
          <p:cNvSpPr>
            <a:spLocks noGrp="1" noChangeAspect="1"/>
          </p:cNvSpPr>
          <p:nvPr>
            <p:ph type="pic" idx="1"/>
          </p:nvPr>
        </p:nvSpPr>
        <p:spPr>
          <a:xfrm>
            <a:off x="5747541" y="1259946"/>
            <a:ext cx="2646853" cy="5039783"/>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764"/>
            </a:lvl1pPr>
            <a:lvl2pPr marL="503972" indent="0">
              <a:buNone/>
              <a:defRPr sz="1764"/>
            </a:lvl2pPr>
            <a:lvl3pPr marL="1007943" indent="0">
              <a:buNone/>
              <a:defRPr sz="1764"/>
            </a:lvl3pPr>
            <a:lvl4pPr marL="1511915" indent="0">
              <a:buNone/>
              <a:defRPr sz="1764"/>
            </a:lvl4pPr>
            <a:lvl5pPr marL="2015886" indent="0">
              <a:buNone/>
              <a:defRPr sz="1764"/>
            </a:lvl5pPr>
            <a:lvl6pPr marL="2519858" indent="0">
              <a:buNone/>
              <a:defRPr sz="1764"/>
            </a:lvl6pPr>
            <a:lvl7pPr marL="3023829" indent="0">
              <a:buNone/>
              <a:defRPr sz="1764"/>
            </a:lvl7pPr>
            <a:lvl8pPr marL="3527801" indent="0">
              <a:buNone/>
              <a:defRPr sz="1764"/>
            </a:lvl8pPr>
            <a:lvl9pPr marL="4031772" indent="0">
              <a:buNone/>
              <a:defRPr sz="1764"/>
            </a:lvl9pPr>
          </a:lstStyle>
          <a:p>
            <a:r>
              <a:rPr lang="pl-PL"/>
              <a:t>Kliknij ikonę, aby dodać obraz</a:t>
            </a:r>
            <a:endParaRPr lang="en-US" dirty="0"/>
          </a:p>
        </p:txBody>
      </p:sp>
      <p:sp>
        <p:nvSpPr>
          <p:cNvPr id="4" name="Text Placeholder 3"/>
          <p:cNvSpPr>
            <a:spLocks noGrp="1"/>
          </p:cNvSpPr>
          <p:nvPr>
            <p:ph type="body" sz="half" idx="2"/>
          </p:nvPr>
        </p:nvSpPr>
        <p:spPr>
          <a:xfrm>
            <a:off x="955191" y="4031827"/>
            <a:ext cx="4205473" cy="1511935"/>
          </a:xfrm>
        </p:spPr>
        <p:txBody>
          <a:bodyPr>
            <a:normAutofit/>
          </a:bodyPr>
          <a:lstStyle>
            <a:lvl1pPr marL="0" indent="0">
              <a:buNone/>
              <a:defRPr sz="154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509A250-FF31-4206-8172-F9D3106AACB1}" type="datetimeFigureOut">
              <a:rPr lang="en-US" dirty="0"/>
              <a:t>3/23/2021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2529103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slideLayout" Target="../slideLayouts/slideLayout31.xml"/><Relationship Id="rId18" Type="http://schemas.openxmlformats.org/officeDocument/2006/relationships/theme" Target="../theme/theme2.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slideLayout" Target="../slideLayouts/slideLayout30.xml"/><Relationship Id="rId17" Type="http://schemas.openxmlformats.org/officeDocument/2006/relationships/slideLayout" Target="../slideLayouts/slideLayout35.xml"/><Relationship Id="rId2" Type="http://schemas.openxmlformats.org/officeDocument/2006/relationships/slideLayout" Target="../slideLayouts/slideLayout20.xml"/><Relationship Id="rId16" Type="http://schemas.openxmlformats.org/officeDocument/2006/relationships/slideLayout" Target="../slideLayouts/slideLayout34.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5" Type="http://schemas.openxmlformats.org/officeDocument/2006/relationships/slideLayout" Target="../slideLayouts/slideLayout3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 Id="rId14"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944686" y="1847921"/>
            <a:ext cx="3108193" cy="3107866"/>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6272645" y="-503978"/>
            <a:ext cx="1764109" cy="1763924"/>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944686" y="6719711"/>
            <a:ext cx="1092068" cy="1091953"/>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69761" y="2939874"/>
            <a:ext cx="4620286" cy="4619801"/>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925808" y="3191863"/>
            <a:ext cx="2604161" cy="2603888"/>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8539035" y="0"/>
            <a:ext cx="756047" cy="1211949"/>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534359" y="499038"/>
            <a:ext cx="7778066" cy="1543825"/>
          </a:xfrm>
          <a:prstGeom prst="rect">
            <a:avLst/>
          </a:prstGeom>
        </p:spPr>
        <p:txBody>
          <a:bodyPr vert="horz" lIns="91440" tIns="45720" rIns="91440" bIns="45720" rtlCol="0" anchor="t">
            <a:noAutofit/>
          </a:bodyPr>
          <a:lstStyle/>
          <a:p>
            <a:r>
              <a:rPr lang="pl-PL"/>
              <a:t>Kliknij, aby edytować styl</a:t>
            </a:r>
            <a:endParaRPr lang="en-US" dirty="0"/>
          </a:p>
        </p:txBody>
      </p:sp>
      <p:sp>
        <p:nvSpPr>
          <p:cNvPr id="3" name="Text Placeholder 2"/>
          <p:cNvSpPr>
            <a:spLocks noGrp="1"/>
          </p:cNvSpPr>
          <p:nvPr>
            <p:ph type="body" idx="1"/>
          </p:nvPr>
        </p:nvSpPr>
        <p:spPr>
          <a:xfrm>
            <a:off x="912482" y="2262970"/>
            <a:ext cx="7399132" cy="4624741"/>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rot="5400000">
            <a:off x="8262763" y="2015869"/>
            <a:ext cx="1091952" cy="252081"/>
          </a:xfrm>
          <a:prstGeom prst="rect">
            <a:avLst/>
          </a:prstGeom>
        </p:spPr>
        <p:txBody>
          <a:bodyPr vert="horz" lIns="91440" tIns="45720" rIns="91440" bIns="45720" rtlCol="0" anchor="t"/>
          <a:lstStyle>
            <a:lvl1pPr algn="l">
              <a:defRPr sz="1213" b="0" i="0">
                <a:solidFill>
                  <a:schemeClr val="tx1">
                    <a:tint val="75000"/>
                    <a:alpha val="60000"/>
                  </a:schemeClr>
                </a:solidFill>
              </a:defRPr>
            </a:lvl1pPr>
          </a:lstStyle>
          <a:p>
            <a:fld id="{4AAD347D-5ACD-4C99-B74B-A9C85AD731AF}" type="datetimeFigureOut">
              <a:rPr lang="en-US" dirty="0"/>
              <a:t>3/23/2021</a:t>
            </a:fld>
            <a:endParaRPr lang="en-US" dirty="0"/>
          </a:p>
        </p:txBody>
      </p:sp>
      <p:sp>
        <p:nvSpPr>
          <p:cNvPr id="5" name="Footer Placeholder 4"/>
          <p:cNvSpPr>
            <a:spLocks noGrp="1"/>
          </p:cNvSpPr>
          <p:nvPr>
            <p:ph type="ftr" sz="quarter" idx="3"/>
          </p:nvPr>
        </p:nvSpPr>
        <p:spPr>
          <a:xfrm rot="5400000">
            <a:off x="6872043" y="3597249"/>
            <a:ext cx="4254709" cy="252082"/>
          </a:xfrm>
          <a:prstGeom prst="rect">
            <a:avLst/>
          </a:prstGeom>
        </p:spPr>
        <p:txBody>
          <a:bodyPr vert="horz" lIns="91440" tIns="45720" rIns="91440" bIns="45720" rtlCol="0" anchor="b"/>
          <a:lstStyle>
            <a:lvl1pPr algn="l">
              <a:defRPr sz="1213"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8561951" y="325995"/>
            <a:ext cx="693223" cy="846233"/>
          </a:xfrm>
          <a:prstGeom prst="rect">
            <a:avLst/>
          </a:prstGeom>
        </p:spPr>
        <p:txBody>
          <a:bodyPr vert="horz" lIns="91440" tIns="45720" rIns="91440" bIns="45720" rtlCol="0" anchor="b"/>
          <a:lstStyle>
            <a:lvl1pPr algn="ctr">
              <a:defRPr sz="3088" b="0" i="0">
                <a:solidFill>
                  <a:schemeClr val="tx1">
                    <a:tint val="75000"/>
                  </a:schemeClr>
                </a:solidFill>
              </a:defRPr>
            </a:lvl1pPr>
          </a:lstStyle>
          <a:p>
            <a:fld id="{D57F1E4F-1CFF-5643-939E-02111984F565}" type="slidenum">
              <a:rPr lang="en-US" dirty="0"/>
              <a:t>‹#›</a:t>
            </a:fld>
            <a:endParaRPr lang="en-US" dirty="0"/>
          </a:p>
        </p:txBody>
      </p:sp>
    </p:spTree>
    <p:extLst>
      <p:ext uri="{BB962C8B-B14F-4D97-AF65-F5344CB8AC3E}">
        <p14:creationId xmlns:p14="http://schemas.microsoft.com/office/powerpoint/2010/main" val="1133613414"/>
      </p:ext>
    </p:extLst>
  </p:cSld>
  <p:clrMap bg1="dk1" tx1="lt1" bg2="dk2" tx2="lt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 id="2147483689" r:id="rId15"/>
    <p:sldLayoutId id="2147483690" r:id="rId16"/>
    <p:sldLayoutId id="2147483691" r:id="rId17"/>
    <p:sldLayoutId id="2147483692" r:id="rId18"/>
  </p:sldLayoutIdLst>
  <p:txStyles>
    <p:titleStyle>
      <a:lvl1pPr algn="l" defTabSz="503979" rtl="0" eaLnBrk="1" latinLnBrk="0" hangingPunct="1">
        <a:spcBef>
          <a:spcPct val="0"/>
        </a:spcBef>
        <a:buNone/>
        <a:defRPr sz="463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77985" indent="-377985" algn="l" defTabSz="503979" rtl="0" eaLnBrk="1" latinLnBrk="0" hangingPunct="1">
        <a:spcBef>
          <a:spcPts val="1102"/>
        </a:spcBef>
        <a:spcAft>
          <a:spcPts val="0"/>
        </a:spcAft>
        <a:buClr>
          <a:schemeClr val="bg2">
            <a:lumMod val="40000"/>
            <a:lumOff val="60000"/>
          </a:schemeClr>
        </a:buClr>
        <a:buSzPct val="80000"/>
        <a:buFont typeface="Wingdings 3" charset="2"/>
        <a:buChar char=""/>
        <a:defRPr sz="2205" b="0" i="0" kern="1200">
          <a:solidFill>
            <a:schemeClr val="tx1"/>
          </a:solidFill>
          <a:latin typeface="+mj-lt"/>
          <a:ea typeface="+mj-ea"/>
          <a:cs typeface="+mj-cs"/>
        </a:defRPr>
      </a:lvl1pPr>
      <a:lvl2pPr marL="818967" indent="-314988" algn="l" defTabSz="503979" rtl="0" eaLnBrk="1" latinLnBrk="0" hangingPunct="1">
        <a:spcBef>
          <a:spcPts val="1102"/>
        </a:spcBef>
        <a:spcAft>
          <a:spcPts val="0"/>
        </a:spcAft>
        <a:buClr>
          <a:schemeClr val="bg2">
            <a:lumMod val="40000"/>
            <a:lumOff val="60000"/>
          </a:schemeClr>
        </a:buClr>
        <a:buSzPct val="80000"/>
        <a:buFont typeface="Wingdings 3" charset="2"/>
        <a:buChar char=""/>
        <a:defRPr sz="1984" b="0" i="0" kern="1200">
          <a:solidFill>
            <a:schemeClr val="tx1"/>
          </a:solidFill>
          <a:latin typeface="+mj-lt"/>
          <a:ea typeface="+mj-ea"/>
          <a:cs typeface="+mj-cs"/>
        </a:defRPr>
      </a:lvl2pPr>
      <a:lvl3pPr marL="1259951" indent="-251990" algn="l" defTabSz="503979" rtl="0" eaLnBrk="1" latinLnBrk="0" hangingPunct="1">
        <a:spcBef>
          <a:spcPts val="1102"/>
        </a:spcBef>
        <a:spcAft>
          <a:spcPts val="0"/>
        </a:spcAft>
        <a:buClr>
          <a:schemeClr val="bg2">
            <a:lumMod val="40000"/>
            <a:lumOff val="60000"/>
          </a:schemeClr>
        </a:buClr>
        <a:buSzPct val="80000"/>
        <a:buFont typeface="Wingdings 3" charset="2"/>
        <a:buChar char=""/>
        <a:defRPr sz="1764" b="0" i="0" kern="1200">
          <a:solidFill>
            <a:schemeClr val="tx1"/>
          </a:solidFill>
          <a:latin typeface="+mj-lt"/>
          <a:ea typeface="+mj-ea"/>
          <a:cs typeface="+mj-cs"/>
        </a:defRPr>
      </a:lvl3pPr>
      <a:lvl4pPr marL="1763930" indent="-251990" algn="l" defTabSz="503979" rtl="0" eaLnBrk="1" latinLnBrk="0" hangingPunct="1">
        <a:spcBef>
          <a:spcPts val="1102"/>
        </a:spcBef>
        <a:spcAft>
          <a:spcPts val="0"/>
        </a:spcAft>
        <a:buClr>
          <a:schemeClr val="bg2">
            <a:lumMod val="40000"/>
            <a:lumOff val="60000"/>
          </a:schemeClr>
        </a:buClr>
        <a:buSzPct val="80000"/>
        <a:buFont typeface="Wingdings 3" charset="2"/>
        <a:buChar char=""/>
        <a:defRPr sz="1543" b="0" i="0" kern="1200">
          <a:solidFill>
            <a:schemeClr val="tx1"/>
          </a:solidFill>
          <a:latin typeface="+mj-lt"/>
          <a:ea typeface="+mj-ea"/>
          <a:cs typeface="+mj-cs"/>
        </a:defRPr>
      </a:lvl4pPr>
      <a:lvl5pPr marL="2267909" indent="-251990" algn="l" defTabSz="503979" rtl="0" eaLnBrk="1" latinLnBrk="0" hangingPunct="1">
        <a:spcBef>
          <a:spcPts val="1102"/>
        </a:spcBef>
        <a:spcAft>
          <a:spcPts val="0"/>
        </a:spcAft>
        <a:buClr>
          <a:schemeClr val="bg2">
            <a:lumMod val="40000"/>
            <a:lumOff val="60000"/>
          </a:schemeClr>
        </a:buClr>
        <a:buSzPct val="80000"/>
        <a:buFont typeface="Wingdings 3" charset="2"/>
        <a:buChar char=""/>
        <a:defRPr sz="1543" b="0" i="0" kern="1200">
          <a:solidFill>
            <a:schemeClr val="tx1"/>
          </a:solidFill>
          <a:latin typeface="+mj-lt"/>
          <a:ea typeface="+mj-ea"/>
          <a:cs typeface="+mj-cs"/>
        </a:defRPr>
      </a:lvl5pPr>
      <a:lvl6pPr marL="2771890" indent="-251990" algn="l" defTabSz="503979" rtl="0" eaLnBrk="1" latinLnBrk="0" hangingPunct="1">
        <a:spcBef>
          <a:spcPts val="1102"/>
        </a:spcBef>
        <a:spcAft>
          <a:spcPts val="0"/>
        </a:spcAft>
        <a:buClr>
          <a:schemeClr val="bg2">
            <a:lumMod val="40000"/>
            <a:lumOff val="60000"/>
          </a:schemeClr>
        </a:buClr>
        <a:buSzPct val="80000"/>
        <a:buFont typeface="Wingdings 3" charset="2"/>
        <a:buChar char=""/>
        <a:defRPr sz="1543" b="0" i="0" kern="1200">
          <a:solidFill>
            <a:schemeClr val="tx1"/>
          </a:solidFill>
          <a:latin typeface="+mj-lt"/>
          <a:ea typeface="+mj-ea"/>
          <a:cs typeface="+mj-cs"/>
        </a:defRPr>
      </a:lvl6pPr>
      <a:lvl7pPr marL="3275869" indent="-251990" algn="l" defTabSz="503979" rtl="0" eaLnBrk="1" latinLnBrk="0" hangingPunct="1">
        <a:spcBef>
          <a:spcPts val="1102"/>
        </a:spcBef>
        <a:spcAft>
          <a:spcPts val="0"/>
        </a:spcAft>
        <a:buClr>
          <a:schemeClr val="bg2">
            <a:lumMod val="40000"/>
            <a:lumOff val="60000"/>
          </a:schemeClr>
        </a:buClr>
        <a:buSzPct val="80000"/>
        <a:buFont typeface="Wingdings 3" charset="2"/>
        <a:buChar char=""/>
        <a:defRPr sz="1543" b="0" i="0" kern="1200">
          <a:solidFill>
            <a:schemeClr val="tx1"/>
          </a:solidFill>
          <a:latin typeface="+mj-lt"/>
          <a:ea typeface="+mj-ea"/>
          <a:cs typeface="+mj-cs"/>
        </a:defRPr>
      </a:lvl7pPr>
      <a:lvl8pPr marL="3779850" indent="-251990" algn="l" defTabSz="503979" rtl="0" eaLnBrk="1" latinLnBrk="0" hangingPunct="1">
        <a:spcBef>
          <a:spcPts val="1102"/>
        </a:spcBef>
        <a:spcAft>
          <a:spcPts val="0"/>
        </a:spcAft>
        <a:buClr>
          <a:schemeClr val="bg2">
            <a:lumMod val="40000"/>
            <a:lumOff val="60000"/>
          </a:schemeClr>
        </a:buClr>
        <a:buSzPct val="80000"/>
        <a:buFont typeface="Wingdings 3" charset="2"/>
        <a:buChar char=""/>
        <a:defRPr sz="1543" b="0" i="0" kern="1200">
          <a:solidFill>
            <a:schemeClr val="tx1"/>
          </a:solidFill>
          <a:latin typeface="+mj-lt"/>
          <a:ea typeface="+mj-ea"/>
          <a:cs typeface="+mj-cs"/>
        </a:defRPr>
      </a:lvl8pPr>
      <a:lvl9pPr marL="4283829" indent="-251990" algn="l" defTabSz="503979" rtl="0" eaLnBrk="1" latinLnBrk="0" hangingPunct="1">
        <a:spcBef>
          <a:spcPts val="1102"/>
        </a:spcBef>
        <a:spcAft>
          <a:spcPts val="0"/>
        </a:spcAft>
        <a:buClr>
          <a:schemeClr val="bg2">
            <a:lumMod val="40000"/>
            <a:lumOff val="60000"/>
          </a:schemeClr>
        </a:buClr>
        <a:buSzPct val="80000"/>
        <a:buFont typeface="Wingdings 3" charset="2"/>
        <a:buChar char=""/>
        <a:defRPr sz="1543" b="0" i="0" kern="1200">
          <a:solidFill>
            <a:schemeClr val="tx1"/>
          </a:solidFill>
          <a:latin typeface="+mj-lt"/>
          <a:ea typeface="+mj-ea"/>
          <a:cs typeface="+mj-cs"/>
        </a:defRPr>
      </a:lvl9pPr>
    </p:bodyStyle>
    <p:otherStyle>
      <a:defPPr>
        <a:defRPr lang="en-US"/>
      </a:defPPr>
      <a:lvl1pPr marL="0" algn="l" defTabSz="503979" rtl="0" eaLnBrk="1" latinLnBrk="0" hangingPunct="1">
        <a:defRPr sz="1984" kern="1200">
          <a:solidFill>
            <a:schemeClr val="tx1"/>
          </a:solidFill>
          <a:latin typeface="+mn-lt"/>
          <a:ea typeface="+mn-ea"/>
          <a:cs typeface="+mn-cs"/>
        </a:defRPr>
      </a:lvl1pPr>
      <a:lvl2pPr marL="503979" algn="l" defTabSz="503979" rtl="0" eaLnBrk="1" latinLnBrk="0" hangingPunct="1">
        <a:defRPr sz="1984" kern="1200">
          <a:solidFill>
            <a:schemeClr val="tx1"/>
          </a:solidFill>
          <a:latin typeface="+mn-lt"/>
          <a:ea typeface="+mn-ea"/>
          <a:cs typeface="+mn-cs"/>
        </a:defRPr>
      </a:lvl2pPr>
      <a:lvl3pPr marL="1007960" algn="l" defTabSz="503979" rtl="0" eaLnBrk="1" latinLnBrk="0" hangingPunct="1">
        <a:defRPr sz="1984" kern="1200">
          <a:solidFill>
            <a:schemeClr val="tx1"/>
          </a:solidFill>
          <a:latin typeface="+mn-lt"/>
          <a:ea typeface="+mn-ea"/>
          <a:cs typeface="+mn-cs"/>
        </a:defRPr>
      </a:lvl3pPr>
      <a:lvl4pPr marL="1511939" algn="l" defTabSz="503979" rtl="0" eaLnBrk="1" latinLnBrk="0" hangingPunct="1">
        <a:defRPr sz="1984" kern="1200">
          <a:solidFill>
            <a:schemeClr val="tx1"/>
          </a:solidFill>
          <a:latin typeface="+mn-lt"/>
          <a:ea typeface="+mn-ea"/>
          <a:cs typeface="+mn-cs"/>
        </a:defRPr>
      </a:lvl4pPr>
      <a:lvl5pPr marL="2015920" algn="l" defTabSz="503979" rtl="0" eaLnBrk="1" latinLnBrk="0" hangingPunct="1">
        <a:defRPr sz="1984" kern="1200">
          <a:solidFill>
            <a:schemeClr val="tx1"/>
          </a:solidFill>
          <a:latin typeface="+mn-lt"/>
          <a:ea typeface="+mn-ea"/>
          <a:cs typeface="+mn-cs"/>
        </a:defRPr>
      </a:lvl5pPr>
      <a:lvl6pPr marL="2519900" algn="l" defTabSz="503979" rtl="0" eaLnBrk="1" latinLnBrk="0" hangingPunct="1">
        <a:defRPr sz="1984" kern="1200">
          <a:solidFill>
            <a:schemeClr val="tx1"/>
          </a:solidFill>
          <a:latin typeface="+mn-lt"/>
          <a:ea typeface="+mn-ea"/>
          <a:cs typeface="+mn-cs"/>
        </a:defRPr>
      </a:lvl6pPr>
      <a:lvl7pPr marL="3023880" algn="l" defTabSz="503979" rtl="0" eaLnBrk="1" latinLnBrk="0" hangingPunct="1">
        <a:defRPr sz="1984" kern="1200">
          <a:solidFill>
            <a:schemeClr val="tx1"/>
          </a:solidFill>
          <a:latin typeface="+mn-lt"/>
          <a:ea typeface="+mn-ea"/>
          <a:cs typeface="+mn-cs"/>
        </a:defRPr>
      </a:lvl7pPr>
      <a:lvl8pPr marL="3527859" algn="l" defTabSz="503979" rtl="0" eaLnBrk="1" latinLnBrk="0" hangingPunct="1">
        <a:defRPr sz="1984" kern="1200">
          <a:solidFill>
            <a:schemeClr val="tx1"/>
          </a:solidFill>
          <a:latin typeface="+mn-lt"/>
          <a:ea typeface="+mn-ea"/>
          <a:cs typeface="+mn-cs"/>
        </a:defRPr>
      </a:lvl8pPr>
      <a:lvl9pPr marL="4031840" algn="l" defTabSz="503979"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944686" y="1847921"/>
            <a:ext cx="3108193" cy="3107866"/>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6272645" y="-503978"/>
            <a:ext cx="1764109" cy="1763924"/>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944686" y="6719711"/>
            <a:ext cx="1092068" cy="1091953"/>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69761" y="2939874"/>
            <a:ext cx="4620286" cy="4619801"/>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925808" y="3191863"/>
            <a:ext cx="2604161" cy="2603888"/>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8539035" y="0"/>
            <a:ext cx="756047" cy="1211949"/>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534359" y="499038"/>
            <a:ext cx="7778066" cy="1543825"/>
          </a:xfrm>
          <a:prstGeom prst="rect">
            <a:avLst/>
          </a:prstGeom>
        </p:spPr>
        <p:txBody>
          <a:bodyPr vert="horz" lIns="91440" tIns="45720" rIns="91440" bIns="45720" rtlCol="0" anchor="t">
            <a:noAutofit/>
          </a:bodyPr>
          <a:lstStyle/>
          <a:p>
            <a:r>
              <a:rPr lang="pl-PL"/>
              <a:t>Kliknij, aby edytować styl</a:t>
            </a:r>
            <a:endParaRPr lang="en-US" dirty="0"/>
          </a:p>
        </p:txBody>
      </p:sp>
      <p:sp>
        <p:nvSpPr>
          <p:cNvPr id="3" name="Text Placeholder 2"/>
          <p:cNvSpPr>
            <a:spLocks noGrp="1"/>
          </p:cNvSpPr>
          <p:nvPr>
            <p:ph type="body" idx="1"/>
          </p:nvPr>
        </p:nvSpPr>
        <p:spPr>
          <a:xfrm>
            <a:off x="912482" y="2262970"/>
            <a:ext cx="7399132" cy="4624741"/>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rot="5400000">
            <a:off x="8262763" y="2015869"/>
            <a:ext cx="1091952" cy="252081"/>
          </a:xfrm>
          <a:prstGeom prst="rect">
            <a:avLst/>
          </a:prstGeom>
        </p:spPr>
        <p:txBody>
          <a:bodyPr vert="horz" lIns="91440" tIns="45720" rIns="91440" bIns="45720" rtlCol="0" anchor="t"/>
          <a:lstStyle>
            <a:lvl1pPr algn="l">
              <a:defRPr sz="1213" b="0" i="0">
                <a:solidFill>
                  <a:schemeClr val="tx1">
                    <a:tint val="75000"/>
                    <a:alpha val="60000"/>
                  </a:schemeClr>
                </a:solidFill>
              </a:defRPr>
            </a:lvl1pPr>
          </a:lstStyle>
          <a:p>
            <a:fld id="{4AAD347D-5ACD-4C99-B74B-A9C85AD731AF}" type="datetimeFigureOut">
              <a:rPr lang="en-US" dirty="0"/>
              <a:t>3/23/2021</a:t>
            </a:fld>
            <a:endParaRPr lang="en-US" dirty="0"/>
          </a:p>
        </p:txBody>
      </p:sp>
      <p:sp>
        <p:nvSpPr>
          <p:cNvPr id="5" name="Footer Placeholder 4"/>
          <p:cNvSpPr>
            <a:spLocks noGrp="1"/>
          </p:cNvSpPr>
          <p:nvPr>
            <p:ph type="ftr" sz="quarter" idx="3"/>
          </p:nvPr>
        </p:nvSpPr>
        <p:spPr>
          <a:xfrm rot="5400000">
            <a:off x="6872043" y="3597249"/>
            <a:ext cx="4254709" cy="252082"/>
          </a:xfrm>
          <a:prstGeom prst="rect">
            <a:avLst/>
          </a:prstGeom>
        </p:spPr>
        <p:txBody>
          <a:bodyPr vert="horz" lIns="91440" tIns="45720" rIns="91440" bIns="45720" rtlCol="0" anchor="b"/>
          <a:lstStyle>
            <a:lvl1pPr algn="l">
              <a:defRPr sz="1213"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8561951" y="325995"/>
            <a:ext cx="693223" cy="846233"/>
          </a:xfrm>
          <a:prstGeom prst="rect">
            <a:avLst/>
          </a:prstGeom>
        </p:spPr>
        <p:txBody>
          <a:bodyPr vert="horz" lIns="91440" tIns="45720" rIns="91440" bIns="45720" rtlCol="0" anchor="b"/>
          <a:lstStyle>
            <a:lvl1pPr algn="ctr">
              <a:defRPr sz="3088" b="0" i="0">
                <a:solidFill>
                  <a:schemeClr val="tx1">
                    <a:tint val="75000"/>
                  </a:schemeClr>
                </a:solidFill>
              </a:defRPr>
            </a:lvl1pPr>
          </a:lstStyle>
          <a:p>
            <a:fld id="{D57F1E4F-1CFF-5643-939E-02111984F565}" type="slidenum">
              <a:rPr lang="en-US" dirty="0"/>
              <a:t>‹#›</a:t>
            </a:fld>
            <a:endParaRPr lang="en-US" dirty="0"/>
          </a:p>
        </p:txBody>
      </p:sp>
    </p:spTree>
    <p:extLst>
      <p:ext uri="{BB962C8B-B14F-4D97-AF65-F5344CB8AC3E}">
        <p14:creationId xmlns:p14="http://schemas.microsoft.com/office/powerpoint/2010/main" val="3676851385"/>
      </p:ext>
    </p:extLst>
  </p:cSld>
  <p:clrMap bg1="dk1" tx1="lt1" bg2="dk2" tx2="lt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05" r:id="rId12"/>
    <p:sldLayoutId id="2147483706" r:id="rId13"/>
    <p:sldLayoutId id="2147483707" r:id="rId14"/>
    <p:sldLayoutId id="2147483708" r:id="rId15"/>
    <p:sldLayoutId id="2147483709" r:id="rId16"/>
    <p:sldLayoutId id="2147483710" r:id="rId17"/>
  </p:sldLayoutIdLst>
  <p:txStyles>
    <p:titleStyle>
      <a:lvl1pPr algn="l" defTabSz="503979" rtl="0" eaLnBrk="1" latinLnBrk="0" hangingPunct="1">
        <a:spcBef>
          <a:spcPct val="0"/>
        </a:spcBef>
        <a:buNone/>
        <a:defRPr sz="463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77985" indent="-377985" algn="l" defTabSz="503979" rtl="0" eaLnBrk="1" latinLnBrk="0" hangingPunct="1">
        <a:spcBef>
          <a:spcPts val="1102"/>
        </a:spcBef>
        <a:spcAft>
          <a:spcPts val="0"/>
        </a:spcAft>
        <a:buClr>
          <a:schemeClr val="bg2">
            <a:lumMod val="40000"/>
            <a:lumOff val="60000"/>
          </a:schemeClr>
        </a:buClr>
        <a:buSzPct val="80000"/>
        <a:buFont typeface="Wingdings 3" charset="2"/>
        <a:buChar char=""/>
        <a:defRPr sz="2205" b="0" i="0" kern="1200">
          <a:solidFill>
            <a:schemeClr val="tx1"/>
          </a:solidFill>
          <a:latin typeface="+mj-lt"/>
          <a:ea typeface="+mj-ea"/>
          <a:cs typeface="+mj-cs"/>
        </a:defRPr>
      </a:lvl1pPr>
      <a:lvl2pPr marL="818967" indent="-314988" algn="l" defTabSz="503979" rtl="0" eaLnBrk="1" latinLnBrk="0" hangingPunct="1">
        <a:spcBef>
          <a:spcPts val="1102"/>
        </a:spcBef>
        <a:spcAft>
          <a:spcPts val="0"/>
        </a:spcAft>
        <a:buClr>
          <a:schemeClr val="bg2">
            <a:lumMod val="40000"/>
            <a:lumOff val="60000"/>
          </a:schemeClr>
        </a:buClr>
        <a:buSzPct val="80000"/>
        <a:buFont typeface="Wingdings 3" charset="2"/>
        <a:buChar char=""/>
        <a:defRPr sz="1984" b="0" i="0" kern="1200">
          <a:solidFill>
            <a:schemeClr val="tx1"/>
          </a:solidFill>
          <a:latin typeface="+mj-lt"/>
          <a:ea typeface="+mj-ea"/>
          <a:cs typeface="+mj-cs"/>
        </a:defRPr>
      </a:lvl2pPr>
      <a:lvl3pPr marL="1259951" indent="-251990" algn="l" defTabSz="503979" rtl="0" eaLnBrk="1" latinLnBrk="0" hangingPunct="1">
        <a:spcBef>
          <a:spcPts val="1102"/>
        </a:spcBef>
        <a:spcAft>
          <a:spcPts val="0"/>
        </a:spcAft>
        <a:buClr>
          <a:schemeClr val="bg2">
            <a:lumMod val="40000"/>
            <a:lumOff val="60000"/>
          </a:schemeClr>
        </a:buClr>
        <a:buSzPct val="80000"/>
        <a:buFont typeface="Wingdings 3" charset="2"/>
        <a:buChar char=""/>
        <a:defRPr sz="1764" b="0" i="0" kern="1200">
          <a:solidFill>
            <a:schemeClr val="tx1"/>
          </a:solidFill>
          <a:latin typeface="+mj-lt"/>
          <a:ea typeface="+mj-ea"/>
          <a:cs typeface="+mj-cs"/>
        </a:defRPr>
      </a:lvl3pPr>
      <a:lvl4pPr marL="1763930" indent="-251990" algn="l" defTabSz="503979" rtl="0" eaLnBrk="1" latinLnBrk="0" hangingPunct="1">
        <a:spcBef>
          <a:spcPts val="1102"/>
        </a:spcBef>
        <a:spcAft>
          <a:spcPts val="0"/>
        </a:spcAft>
        <a:buClr>
          <a:schemeClr val="bg2">
            <a:lumMod val="40000"/>
            <a:lumOff val="60000"/>
          </a:schemeClr>
        </a:buClr>
        <a:buSzPct val="80000"/>
        <a:buFont typeface="Wingdings 3" charset="2"/>
        <a:buChar char=""/>
        <a:defRPr sz="1543" b="0" i="0" kern="1200">
          <a:solidFill>
            <a:schemeClr val="tx1"/>
          </a:solidFill>
          <a:latin typeface="+mj-lt"/>
          <a:ea typeface="+mj-ea"/>
          <a:cs typeface="+mj-cs"/>
        </a:defRPr>
      </a:lvl4pPr>
      <a:lvl5pPr marL="2267909" indent="-251990" algn="l" defTabSz="503979" rtl="0" eaLnBrk="1" latinLnBrk="0" hangingPunct="1">
        <a:spcBef>
          <a:spcPts val="1102"/>
        </a:spcBef>
        <a:spcAft>
          <a:spcPts val="0"/>
        </a:spcAft>
        <a:buClr>
          <a:schemeClr val="bg2">
            <a:lumMod val="40000"/>
            <a:lumOff val="60000"/>
          </a:schemeClr>
        </a:buClr>
        <a:buSzPct val="80000"/>
        <a:buFont typeface="Wingdings 3" charset="2"/>
        <a:buChar char=""/>
        <a:defRPr sz="1543" b="0" i="0" kern="1200">
          <a:solidFill>
            <a:schemeClr val="tx1"/>
          </a:solidFill>
          <a:latin typeface="+mj-lt"/>
          <a:ea typeface="+mj-ea"/>
          <a:cs typeface="+mj-cs"/>
        </a:defRPr>
      </a:lvl5pPr>
      <a:lvl6pPr marL="2771890" indent="-251990" algn="l" defTabSz="503979" rtl="0" eaLnBrk="1" latinLnBrk="0" hangingPunct="1">
        <a:spcBef>
          <a:spcPts val="1102"/>
        </a:spcBef>
        <a:spcAft>
          <a:spcPts val="0"/>
        </a:spcAft>
        <a:buClr>
          <a:schemeClr val="bg2">
            <a:lumMod val="40000"/>
            <a:lumOff val="60000"/>
          </a:schemeClr>
        </a:buClr>
        <a:buSzPct val="80000"/>
        <a:buFont typeface="Wingdings 3" charset="2"/>
        <a:buChar char=""/>
        <a:defRPr sz="1543" b="0" i="0" kern="1200">
          <a:solidFill>
            <a:schemeClr val="tx1"/>
          </a:solidFill>
          <a:latin typeface="+mj-lt"/>
          <a:ea typeface="+mj-ea"/>
          <a:cs typeface="+mj-cs"/>
        </a:defRPr>
      </a:lvl6pPr>
      <a:lvl7pPr marL="3275869" indent="-251990" algn="l" defTabSz="503979" rtl="0" eaLnBrk="1" latinLnBrk="0" hangingPunct="1">
        <a:spcBef>
          <a:spcPts val="1102"/>
        </a:spcBef>
        <a:spcAft>
          <a:spcPts val="0"/>
        </a:spcAft>
        <a:buClr>
          <a:schemeClr val="bg2">
            <a:lumMod val="40000"/>
            <a:lumOff val="60000"/>
          </a:schemeClr>
        </a:buClr>
        <a:buSzPct val="80000"/>
        <a:buFont typeface="Wingdings 3" charset="2"/>
        <a:buChar char=""/>
        <a:defRPr sz="1543" b="0" i="0" kern="1200">
          <a:solidFill>
            <a:schemeClr val="tx1"/>
          </a:solidFill>
          <a:latin typeface="+mj-lt"/>
          <a:ea typeface="+mj-ea"/>
          <a:cs typeface="+mj-cs"/>
        </a:defRPr>
      </a:lvl7pPr>
      <a:lvl8pPr marL="3779850" indent="-251990" algn="l" defTabSz="503979" rtl="0" eaLnBrk="1" latinLnBrk="0" hangingPunct="1">
        <a:spcBef>
          <a:spcPts val="1102"/>
        </a:spcBef>
        <a:spcAft>
          <a:spcPts val="0"/>
        </a:spcAft>
        <a:buClr>
          <a:schemeClr val="bg2">
            <a:lumMod val="40000"/>
            <a:lumOff val="60000"/>
          </a:schemeClr>
        </a:buClr>
        <a:buSzPct val="80000"/>
        <a:buFont typeface="Wingdings 3" charset="2"/>
        <a:buChar char=""/>
        <a:defRPr sz="1543" b="0" i="0" kern="1200">
          <a:solidFill>
            <a:schemeClr val="tx1"/>
          </a:solidFill>
          <a:latin typeface="+mj-lt"/>
          <a:ea typeface="+mj-ea"/>
          <a:cs typeface="+mj-cs"/>
        </a:defRPr>
      </a:lvl8pPr>
      <a:lvl9pPr marL="4283829" indent="-251990" algn="l" defTabSz="503979" rtl="0" eaLnBrk="1" latinLnBrk="0" hangingPunct="1">
        <a:spcBef>
          <a:spcPts val="1102"/>
        </a:spcBef>
        <a:spcAft>
          <a:spcPts val="0"/>
        </a:spcAft>
        <a:buClr>
          <a:schemeClr val="bg2">
            <a:lumMod val="40000"/>
            <a:lumOff val="60000"/>
          </a:schemeClr>
        </a:buClr>
        <a:buSzPct val="80000"/>
        <a:buFont typeface="Wingdings 3" charset="2"/>
        <a:buChar char=""/>
        <a:defRPr sz="1543" b="0" i="0" kern="1200">
          <a:solidFill>
            <a:schemeClr val="tx1"/>
          </a:solidFill>
          <a:latin typeface="+mj-lt"/>
          <a:ea typeface="+mj-ea"/>
          <a:cs typeface="+mj-cs"/>
        </a:defRPr>
      </a:lvl9pPr>
    </p:bodyStyle>
    <p:otherStyle>
      <a:defPPr>
        <a:defRPr lang="en-US"/>
      </a:defPPr>
      <a:lvl1pPr marL="0" algn="l" defTabSz="503979" rtl="0" eaLnBrk="1" latinLnBrk="0" hangingPunct="1">
        <a:defRPr sz="1984" kern="1200">
          <a:solidFill>
            <a:schemeClr val="tx1"/>
          </a:solidFill>
          <a:latin typeface="+mn-lt"/>
          <a:ea typeface="+mn-ea"/>
          <a:cs typeface="+mn-cs"/>
        </a:defRPr>
      </a:lvl1pPr>
      <a:lvl2pPr marL="503979" algn="l" defTabSz="503979" rtl="0" eaLnBrk="1" latinLnBrk="0" hangingPunct="1">
        <a:defRPr sz="1984" kern="1200">
          <a:solidFill>
            <a:schemeClr val="tx1"/>
          </a:solidFill>
          <a:latin typeface="+mn-lt"/>
          <a:ea typeface="+mn-ea"/>
          <a:cs typeface="+mn-cs"/>
        </a:defRPr>
      </a:lvl2pPr>
      <a:lvl3pPr marL="1007960" algn="l" defTabSz="503979" rtl="0" eaLnBrk="1" latinLnBrk="0" hangingPunct="1">
        <a:defRPr sz="1984" kern="1200">
          <a:solidFill>
            <a:schemeClr val="tx1"/>
          </a:solidFill>
          <a:latin typeface="+mn-lt"/>
          <a:ea typeface="+mn-ea"/>
          <a:cs typeface="+mn-cs"/>
        </a:defRPr>
      </a:lvl3pPr>
      <a:lvl4pPr marL="1511939" algn="l" defTabSz="503979" rtl="0" eaLnBrk="1" latinLnBrk="0" hangingPunct="1">
        <a:defRPr sz="1984" kern="1200">
          <a:solidFill>
            <a:schemeClr val="tx1"/>
          </a:solidFill>
          <a:latin typeface="+mn-lt"/>
          <a:ea typeface="+mn-ea"/>
          <a:cs typeface="+mn-cs"/>
        </a:defRPr>
      </a:lvl4pPr>
      <a:lvl5pPr marL="2015920" algn="l" defTabSz="503979" rtl="0" eaLnBrk="1" latinLnBrk="0" hangingPunct="1">
        <a:defRPr sz="1984" kern="1200">
          <a:solidFill>
            <a:schemeClr val="tx1"/>
          </a:solidFill>
          <a:latin typeface="+mn-lt"/>
          <a:ea typeface="+mn-ea"/>
          <a:cs typeface="+mn-cs"/>
        </a:defRPr>
      </a:lvl5pPr>
      <a:lvl6pPr marL="2519900" algn="l" defTabSz="503979" rtl="0" eaLnBrk="1" latinLnBrk="0" hangingPunct="1">
        <a:defRPr sz="1984" kern="1200">
          <a:solidFill>
            <a:schemeClr val="tx1"/>
          </a:solidFill>
          <a:latin typeface="+mn-lt"/>
          <a:ea typeface="+mn-ea"/>
          <a:cs typeface="+mn-cs"/>
        </a:defRPr>
      </a:lvl6pPr>
      <a:lvl7pPr marL="3023880" algn="l" defTabSz="503979" rtl="0" eaLnBrk="1" latinLnBrk="0" hangingPunct="1">
        <a:defRPr sz="1984" kern="1200">
          <a:solidFill>
            <a:schemeClr val="tx1"/>
          </a:solidFill>
          <a:latin typeface="+mn-lt"/>
          <a:ea typeface="+mn-ea"/>
          <a:cs typeface="+mn-cs"/>
        </a:defRPr>
      </a:lvl7pPr>
      <a:lvl8pPr marL="3527859" algn="l" defTabSz="503979" rtl="0" eaLnBrk="1" latinLnBrk="0" hangingPunct="1">
        <a:defRPr sz="1984" kern="1200">
          <a:solidFill>
            <a:schemeClr val="tx1"/>
          </a:solidFill>
          <a:latin typeface="+mn-lt"/>
          <a:ea typeface="+mn-ea"/>
          <a:cs typeface="+mn-cs"/>
        </a:defRPr>
      </a:lvl8pPr>
      <a:lvl9pPr marL="4031840" algn="l" defTabSz="503979"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5.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5.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5.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5.xml"/><Relationship Id="rId5" Type="http://schemas.openxmlformats.org/officeDocument/2006/relationships/image" Target="../media/image5.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5.xml"/><Relationship Id="rId5" Type="http://schemas.openxmlformats.org/officeDocument/2006/relationships/image" Target="../media/image5.pn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5.xml"/><Relationship Id="rId5" Type="http://schemas.openxmlformats.org/officeDocument/2006/relationships/image" Target="../media/image5.pn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5.xml"/><Relationship Id="rId5" Type="http://schemas.openxmlformats.org/officeDocument/2006/relationships/image" Target="../media/image5.png"/><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5.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5.xml"/><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5.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5.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5.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5.xml"/><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5.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5.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5.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CustomShape 1"/>
          <p:cNvSpPr/>
          <p:nvPr/>
        </p:nvSpPr>
        <p:spPr>
          <a:xfrm>
            <a:off x="360000" y="3984480"/>
            <a:ext cx="9359640" cy="5493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nchorCtr="1">
            <a:spAutoFit/>
          </a:bodyPr>
          <a:lstStyle/>
          <a:p>
            <a:pPr algn="ctr">
              <a:lnSpc>
                <a:spcPct val="100000"/>
              </a:lnSpc>
            </a:pPr>
            <a:r>
              <a:rPr lang="pl-PL" sz="3600" b="1" strike="noStrike" spc="-1">
                <a:solidFill>
                  <a:srgbClr val="FFFFFF"/>
                </a:solidFill>
                <a:latin typeface="Source Sans Pro Black"/>
              </a:rPr>
              <a:t>Warunkowe zawieszenie wykonywania kary</a:t>
            </a:r>
            <a:endParaRPr lang="pl-PL" sz="3600" b="0" strike="noStrike" spc="-1">
              <a:latin typeface="Arial"/>
            </a:endParaRPr>
          </a:p>
        </p:txBody>
      </p:sp>
      <p:sp>
        <p:nvSpPr>
          <p:cNvPr id="120" name="CustomShape 2"/>
          <p:cNvSpPr/>
          <p:nvPr/>
        </p:nvSpPr>
        <p:spPr>
          <a:xfrm>
            <a:off x="360000" y="6041880"/>
            <a:ext cx="9359640" cy="3358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gn="ctr">
              <a:lnSpc>
                <a:spcPct val="100000"/>
              </a:lnSpc>
            </a:pPr>
            <a:r>
              <a:rPr lang="pl-PL" sz="2200" b="0" strike="noStrike" spc="-1">
                <a:solidFill>
                  <a:srgbClr val="FFFFFF"/>
                </a:solidFill>
                <a:latin typeface="Source Sans Pro"/>
              </a:rPr>
              <a:t>Mgr Agata Hulak – zajęcia nr 2</a:t>
            </a:r>
            <a:endParaRPr lang="pl-PL" sz="2200" b="0" strike="noStrike" spc="-1">
              <a:latin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pic>
        <p:nvPicPr>
          <p:cNvPr id="76" name="Picture 75">
            <a:extLst>
              <a:ext uri="{FF2B5EF4-FFF2-40B4-BE49-F238E27FC236}">
                <a16:creationId xmlns:a16="http://schemas.microsoft.com/office/drawing/2014/main" id="{91B28F63-CF00-448F-B141-FE33C33B18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613"/>
          <a:stretch/>
        </p:blipFill>
        <p:spPr>
          <a:xfrm>
            <a:off x="0" y="2942833"/>
            <a:ext cx="3337894" cy="4616842"/>
          </a:xfrm>
          <a:prstGeom prst="rect">
            <a:avLst/>
          </a:prstGeom>
        </p:spPr>
      </p:pic>
      <p:pic>
        <p:nvPicPr>
          <p:cNvPr id="78" name="Picture 77">
            <a:extLst>
              <a:ext uri="{FF2B5EF4-FFF2-40B4-BE49-F238E27FC236}">
                <a16:creationId xmlns:a16="http://schemas.microsoft.com/office/drawing/2014/main" id="{2AE609E2-8522-44E4-9077-980E5BCF3E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35640"/>
          <a:stretch/>
        </p:blipFill>
        <p:spPr>
          <a:xfrm>
            <a:off x="0" y="3188276"/>
            <a:ext cx="1258765" cy="2607474"/>
          </a:xfrm>
          <a:prstGeom prst="rect">
            <a:avLst/>
          </a:prstGeom>
        </p:spPr>
      </p:pic>
      <p:sp>
        <p:nvSpPr>
          <p:cNvPr id="80" name="Oval 79">
            <a:extLst>
              <a:ext uri="{FF2B5EF4-FFF2-40B4-BE49-F238E27FC236}">
                <a16:creationId xmlns:a16="http://schemas.microsoft.com/office/drawing/2014/main" id="{4FA533C5-33E3-4611-AF9F-72811D8B2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18128" y="1847920"/>
            <a:ext cx="2331144" cy="3107866"/>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82" name="Picture 81">
            <a:extLst>
              <a:ext uri="{FF2B5EF4-FFF2-40B4-BE49-F238E27FC236}">
                <a16:creationId xmlns:a16="http://schemas.microsoft.com/office/drawing/2014/main" id="{8949AD42-25FD-4C3D-9EEE-B7FEC58099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t="28813"/>
          <a:stretch/>
        </p:blipFill>
        <p:spPr>
          <a:xfrm>
            <a:off x="6614097" y="0"/>
            <a:ext cx="1325717" cy="1258189"/>
          </a:xfrm>
          <a:prstGeom prst="rect">
            <a:avLst/>
          </a:prstGeom>
        </p:spPr>
      </p:pic>
      <p:pic>
        <p:nvPicPr>
          <p:cNvPr id="84" name="Picture 83">
            <a:extLst>
              <a:ext uri="{FF2B5EF4-FFF2-40B4-BE49-F238E27FC236}">
                <a16:creationId xmlns:a16="http://schemas.microsoft.com/office/drawing/2014/main" id="{6AC7D913-60B7-4603-881B-831DA5D3A94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extLst>
              <a:ext uri="{28A0092B-C50C-407E-A947-70E740481C1C}">
                <a14:useLocalDpi xmlns:a14="http://schemas.microsoft.com/office/drawing/2010/main" val="0"/>
              </a:ext>
            </a:extLst>
          </a:blip>
          <a:srcRect b="23320"/>
          <a:stretch/>
        </p:blipFill>
        <p:spPr>
          <a:xfrm>
            <a:off x="7115537" y="6719711"/>
            <a:ext cx="821642" cy="839964"/>
          </a:xfrm>
          <a:prstGeom prst="rect">
            <a:avLst/>
          </a:prstGeom>
        </p:spPr>
      </p:pic>
      <p:sp>
        <p:nvSpPr>
          <p:cNvPr id="86" name="Rectangle 85">
            <a:extLst>
              <a:ext uri="{FF2B5EF4-FFF2-40B4-BE49-F238E27FC236}">
                <a16:creationId xmlns:a16="http://schemas.microsoft.com/office/drawing/2014/main" id="{87F0FDC4-AD8C-47D9-9131-623C98ADB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30222" y="0"/>
            <a:ext cx="567035" cy="125994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88" name="Rectangle 87">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80625" cy="75596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0" name="Rectangle 89">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0078104" cy="7559675"/>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2" name="Straight Connector 91">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848277" y="2015913"/>
            <a:ext cx="0" cy="3527848"/>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94" name="Picture 93">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extLst>
              <a:ext uri="{28A0092B-C50C-407E-A947-70E740481C1C}">
                <a14:useLocalDpi xmlns:a14="http://schemas.microsoft.com/office/drawing/2010/main" val="0"/>
              </a:ext>
            </a:extLst>
          </a:blip>
          <a:srcRect b="23320"/>
          <a:stretch/>
        </p:blipFill>
        <p:spPr>
          <a:xfrm>
            <a:off x="7115537" y="6865304"/>
            <a:ext cx="821642" cy="839964"/>
          </a:xfrm>
          <a:prstGeom prst="rect">
            <a:avLst/>
          </a:prstGeom>
        </p:spPr>
      </p:pic>
      <p:sp>
        <p:nvSpPr>
          <p:cNvPr id="96"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312" y="0"/>
            <a:ext cx="10080624" cy="7557925"/>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135" name="CustomShape 1"/>
          <p:cNvSpPr/>
          <p:nvPr/>
        </p:nvSpPr>
        <p:spPr>
          <a:xfrm>
            <a:off x="4114155" y="887000"/>
            <a:ext cx="5291609" cy="5785673"/>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chor="ctr">
            <a:normAutofit/>
          </a:bodyPr>
          <a:lstStyle/>
          <a:p>
            <a:pPr marL="432000" indent="-323640" defTabSz="457200">
              <a:spcBef>
                <a:spcPts val="1000"/>
              </a:spcBef>
              <a:buClr>
                <a:schemeClr val="bg2">
                  <a:lumMod val="40000"/>
                  <a:lumOff val="60000"/>
                </a:schemeClr>
              </a:buClr>
              <a:buSzPct val="80000"/>
              <a:buFont typeface="Wingdings 3" charset="2"/>
              <a:buChar char=""/>
            </a:pPr>
            <a:r>
              <a:rPr lang="en-US" strike="noStrike" spc="-1">
                <a:latin typeface="+mj-lt"/>
                <a:ea typeface="+mj-ea"/>
                <a:cs typeface="+mj-cs"/>
              </a:rPr>
              <a:t>Katalog obowiązków zawartych w art. 72 § 1 KK jest bardzo bogaty. </a:t>
            </a:r>
          </a:p>
          <a:p>
            <a:pPr marL="432000" indent="-323640" defTabSz="457200">
              <a:spcBef>
                <a:spcPts val="1000"/>
              </a:spcBef>
              <a:buClr>
                <a:schemeClr val="bg2">
                  <a:lumMod val="40000"/>
                  <a:lumOff val="60000"/>
                </a:schemeClr>
              </a:buClr>
              <a:buSzPct val="80000"/>
              <a:buFont typeface="Wingdings 3" charset="2"/>
              <a:buChar char=""/>
            </a:pPr>
            <a:r>
              <a:rPr lang="en-US" strike="noStrike" spc="-1">
                <a:latin typeface="+mj-lt"/>
                <a:ea typeface="+mj-ea"/>
                <a:cs typeface="+mj-cs"/>
              </a:rPr>
              <a:t>Jest on w znacznej mierze wzorowany na analogicznym katalogu zawartym w KK z 1969 r. (art. 74 § 2, 3 i 4). </a:t>
            </a:r>
          </a:p>
          <a:p>
            <a:pPr marL="432000" indent="-323640" defTabSz="457200">
              <a:spcBef>
                <a:spcPts val="1000"/>
              </a:spcBef>
              <a:buClr>
                <a:schemeClr val="bg2">
                  <a:lumMod val="40000"/>
                  <a:lumOff val="60000"/>
                </a:schemeClr>
              </a:buClr>
              <a:buSzPct val="80000"/>
              <a:buFont typeface="Wingdings 3" charset="2"/>
              <a:buChar char=""/>
            </a:pPr>
            <a:r>
              <a:rPr lang="en-US" strike="noStrike" spc="-1">
                <a:latin typeface="+mj-lt"/>
                <a:ea typeface="+mj-ea"/>
                <a:cs typeface="+mj-cs"/>
              </a:rPr>
              <a:t>Ma on charakter otwarty, z uwagi na zawartą w art. 72 § 1 pkt 8 KK klauzulę ogólną uprawniającą sąd do nałożenia obowiązku "innego stosownego postępowania w okresie próby, jeżeli może to zapobiec popełnieniu ponownie przestępstwa".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pic>
        <p:nvPicPr>
          <p:cNvPr id="77" name="Picture 76">
            <a:extLst>
              <a:ext uri="{FF2B5EF4-FFF2-40B4-BE49-F238E27FC236}">
                <a16:creationId xmlns:a16="http://schemas.microsoft.com/office/drawing/2014/main" id="{91B28F63-CF00-448F-B141-FE33C33B18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613"/>
          <a:stretch/>
        </p:blipFill>
        <p:spPr>
          <a:xfrm>
            <a:off x="0" y="2942833"/>
            <a:ext cx="3337894" cy="4616842"/>
          </a:xfrm>
          <a:prstGeom prst="rect">
            <a:avLst/>
          </a:prstGeom>
        </p:spPr>
      </p:pic>
      <p:pic>
        <p:nvPicPr>
          <p:cNvPr id="79" name="Picture 78">
            <a:extLst>
              <a:ext uri="{FF2B5EF4-FFF2-40B4-BE49-F238E27FC236}">
                <a16:creationId xmlns:a16="http://schemas.microsoft.com/office/drawing/2014/main" id="{2AE609E2-8522-44E4-9077-980E5BCF3E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35640"/>
          <a:stretch/>
        </p:blipFill>
        <p:spPr>
          <a:xfrm>
            <a:off x="0" y="3188276"/>
            <a:ext cx="1258765" cy="2607474"/>
          </a:xfrm>
          <a:prstGeom prst="rect">
            <a:avLst/>
          </a:prstGeom>
        </p:spPr>
      </p:pic>
      <p:sp>
        <p:nvSpPr>
          <p:cNvPr id="81" name="Oval 80">
            <a:extLst>
              <a:ext uri="{FF2B5EF4-FFF2-40B4-BE49-F238E27FC236}">
                <a16:creationId xmlns:a16="http://schemas.microsoft.com/office/drawing/2014/main" id="{4FA533C5-33E3-4611-AF9F-72811D8B2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18128" y="1847920"/>
            <a:ext cx="2331144" cy="3107866"/>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83" name="Picture 82">
            <a:extLst>
              <a:ext uri="{FF2B5EF4-FFF2-40B4-BE49-F238E27FC236}">
                <a16:creationId xmlns:a16="http://schemas.microsoft.com/office/drawing/2014/main" id="{8949AD42-25FD-4C3D-9EEE-B7FEC58099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t="28813"/>
          <a:stretch/>
        </p:blipFill>
        <p:spPr>
          <a:xfrm>
            <a:off x="6614097" y="0"/>
            <a:ext cx="1325717" cy="1258189"/>
          </a:xfrm>
          <a:prstGeom prst="rect">
            <a:avLst/>
          </a:prstGeom>
        </p:spPr>
      </p:pic>
      <p:pic>
        <p:nvPicPr>
          <p:cNvPr id="85" name="Picture 84">
            <a:extLst>
              <a:ext uri="{FF2B5EF4-FFF2-40B4-BE49-F238E27FC236}">
                <a16:creationId xmlns:a16="http://schemas.microsoft.com/office/drawing/2014/main" id="{6AC7D913-60B7-4603-881B-831DA5D3A94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extLst>
              <a:ext uri="{28A0092B-C50C-407E-A947-70E740481C1C}">
                <a14:useLocalDpi xmlns:a14="http://schemas.microsoft.com/office/drawing/2010/main" val="0"/>
              </a:ext>
            </a:extLst>
          </a:blip>
          <a:srcRect b="23320"/>
          <a:stretch/>
        </p:blipFill>
        <p:spPr>
          <a:xfrm>
            <a:off x="7115537" y="6719711"/>
            <a:ext cx="821642" cy="839964"/>
          </a:xfrm>
          <a:prstGeom prst="rect">
            <a:avLst/>
          </a:prstGeom>
        </p:spPr>
      </p:pic>
      <p:sp>
        <p:nvSpPr>
          <p:cNvPr id="87" name="Rectangle 86">
            <a:extLst>
              <a:ext uri="{FF2B5EF4-FFF2-40B4-BE49-F238E27FC236}">
                <a16:creationId xmlns:a16="http://schemas.microsoft.com/office/drawing/2014/main" id="{87F0FDC4-AD8C-47D9-9131-623C98ADB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30222" y="0"/>
            <a:ext cx="567035" cy="125994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89" name="Rectangle 88">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80625" cy="75596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1" name="Rectangle 90">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0078104" cy="7559675"/>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3" name="Straight Connector 92">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848277" y="2015913"/>
            <a:ext cx="0" cy="3527848"/>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95" name="Picture 94">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extLst>
              <a:ext uri="{28A0092B-C50C-407E-A947-70E740481C1C}">
                <a14:useLocalDpi xmlns:a14="http://schemas.microsoft.com/office/drawing/2010/main" val="0"/>
              </a:ext>
            </a:extLst>
          </a:blip>
          <a:srcRect b="23320"/>
          <a:stretch/>
        </p:blipFill>
        <p:spPr>
          <a:xfrm>
            <a:off x="7115537" y="6865304"/>
            <a:ext cx="821642" cy="839964"/>
          </a:xfrm>
          <a:prstGeom prst="rect">
            <a:avLst/>
          </a:prstGeom>
        </p:spPr>
      </p:pic>
      <p:sp>
        <p:nvSpPr>
          <p:cNvPr id="97"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312" y="0"/>
            <a:ext cx="10080624" cy="7557925"/>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136" name="CustomShape 1"/>
          <p:cNvSpPr/>
          <p:nvPr/>
        </p:nvSpPr>
        <p:spPr>
          <a:xfrm>
            <a:off x="4114155" y="887000"/>
            <a:ext cx="5291609" cy="5785673"/>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chor="ctr">
            <a:normAutofit/>
          </a:bodyPr>
          <a:lstStyle/>
          <a:p>
            <a:pPr marL="432000" indent="-323640" defTabSz="457200">
              <a:spcBef>
                <a:spcPts val="1000"/>
              </a:spcBef>
              <a:buClr>
                <a:schemeClr val="bg2">
                  <a:lumMod val="40000"/>
                  <a:lumOff val="60000"/>
                </a:schemeClr>
              </a:buClr>
              <a:buSzPct val="80000"/>
              <a:buFont typeface="Wingdings 3" charset="2"/>
              <a:buChar char=""/>
            </a:pPr>
            <a:r>
              <a:rPr lang="en-US" strike="noStrike" spc="-1">
                <a:latin typeface="+mj-lt"/>
                <a:ea typeface="+mj-ea"/>
                <a:cs typeface="+mj-cs"/>
              </a:rPr>
              <a:t>Artykuł 72 KK zawiera katalog obowiązków probacyjnych, przy czym jest on jedynym pełnym katalogiem odnoszącym się do środków probacyjnych, a więc nie tylko do warunkowego zawieszenia wykonania kary, ale i warunkowego umorzenia oraz warunkowego przedterminowego zwolnienia. </a:t>
            </a:r>
          </a:p>
          <a:p>
            <a:pPr marL="432000" indent="-323640" defTabSz="457200">
              <a:spcBef>
                <a:spcPts val="1000"/>
              </a:spcBef>
              <a:buClr>
                <a:schemeClr val="bg2">
                  <a:lumMod val="40000"/>
                  <a:lumOff val="60000"/>
                </a:schemeClr>
              </a:buClr>
              <a:buSzPct val="80000"/>
              <a:buFont typeface="Wingdings 3" charset="2"/>
              <a:buChar char=""/>
            </a:pPr>
            <a:r>
              <a:rPr lang="en-US" strike="noStrike" spc="-1">
                <a:latin typeface="+mj-lt"/>
                <a:ea typeface="+mj-ea"/>
                <a:cs typeface="+mj-cs"/>
              </a:rPr>
              <a:t>Warto przypomnieć, że regulacja dotycząca warunkowego przedterminowego zwolnienia została zawarta również w dużej mierze w KKW (zob. art. 159 § 1 KKW). </a:t>
            </a:r>
          </a:p>
          <a:p>
            <a:pPr marL="432000" indent="-323640" defTabSz="457200">
              <a:spcBef>
                <a:spcPts val="1000"/>
              </a:spcBef>
              <a:buClr>
                <a:schemeClr val="bg2">
                  <a:lumMod val="40000"/>
                  <a:lumOff val="60000"/>
                </a:schemeClr>
              </a:buClr>
              <a:buSzPct val="80000"/>
              <a:buFont typeface="Wingdings 3" charset="2"/>
              <a:buChar char=""/>
            </a:pPr>
            <a:r>
              <a:rPr lang="en-US" strike="noStrike" spc="-1">
                <a:latin typeface="+mj-lt"/>
                <a:ea typeface="+mj-ea"/>
                <a:cs typeface="+mj-cs"/>
              </a:rPr>
              <a:t>Są to więc obowiązki odnoszące się do instytucji normowanych w różnych aktach prawa karnego.</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pic>
        <p:nvPicPr>
          <p:cNvPr id="78" name="Picture 77">
            <a:extLst>
              <a:ext uri="{FF2B5EF4-FFF2-40B4-BE49-F238E27FC236}">
                <a16:creationId xmlns:a16="http://schemas.microsoft.com/office/drawing/2014/main" id="{91B28F63-CF00-448F-B141-FE33C33B18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613"/>
          <a:stretch/>
        </p:blipFill>
        <p:spPr>
          <a:xfrm>
            <a:off x="0" y="2942833"/>
            <a:ext cx="3337894" cy="4616842"/>
          </a:xfrm>
          <a:prstGeom prst="rect">
            <a:avLst/>
          </a:prstGeom>
        </p:spPr>
      </p:pic>
      <p:pic>
        <p:nvPicPr>
          <p:cNvPr id="80" name="Picture 79">
            <a:extLst>
              <a:ext uri="{FF2B5EF4-FFF2-40B4-BE49-F238E27FC236}">
                <a16:creationId xmlns:a16="http://schemas.microsoft.com/office/drawing/2014/main" id="{2AE609E2-8522-44E4-9077-980E5BCF3E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35640"/>
          <a:stretch/>
        </p:blipFill>
        <p:spPr>
          <a:xfrm>
            <a:off x="0" y="3188276"/>
            <a:ext cx="1258765" cy="2607474"/>
          </a:xfrm>
          <a:prstGeom prst="rect">
            <a:avLst/>
          </a:prstGeom>
        </p:spPr>
      </p:pic>
      <p:sp>
        <p:nvSpPr>
          <p:cNvPr id="82" name="Oval 81">
            <a:extLst>
              <a:ext uri="{FF2B5EF4-FFF2-40B4-BE49-F238E27FC236}">
                <a16:creationId xmlns:a16="http://schemas.microsoft.com/office/drawing/2014/main" id="{4FA533C5-33E3-4611-AF9F-72811D8B2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18128" y="1847920"/>
            <a:ext cx="2331144" cy="3107866"/>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84" name="Picture 83">
            <a:extLst>
              <a:ext uri="{FF2B5EF4-FFF2-40B4-BE49-F238E27FC236}">
                <a16:creationId xmlns:a16="http://schemas.microsoft.com/office/drawing/2014/main" id="{8949AD42-25FD-4C3D-9EEE-B7FEC58099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t="28813"/>
          <a:stretch/>
        </p:blipFill>
        <p:spPr>
          <a:xfrm>
            <a:off x="6614097" y="0"/>
            <a:ext cx="1325717" cy="1258189"/>
          </a:xfrm>
          <a:prstGeom prst="rect">
            <a:avLst/>
          </a:prstGeom>
        </p:spPr>
      </p:pic>
      <p:pic>
        <p:nvPicPr>
          <p:cNvPr id="86" name="Picture 85">
            <a:extLst>
              <a:ext uri="{FF2B5EF4-FFF2-40B4-BE49-F238E27FC236}">
                <a16:creationId xmlns:a16="http://schemas.microsoft.com/office/drawing/2014/main" id="{6AC7D913-60B7-4603-881B-831DA5D3A94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extLst>
              <a:ext uri="{28A0092B-C50C-407E-A947-70E740481C1C}">
                <a14:useLocalDpi xmlns:a14="http://schemas.microsoft.com/office/drawing/2010/main" val="0"/>
              </a:ext>
            </a:extLst>
          </a:blip>
          <a:srcRect b="23320"/>
          <a:stretch/>
        </p:blipFill>
        <p:spPr>
          <a:xfrm>
            <a:off x="7115537" y="6719711"/>
            <a:ext cx="821642" cy="839964"/>
          </a:xfrm>
          <a:prstGeom prst="rect">
            <a:avLst/>
          </a:prstGeom>
        </p:spPr>
      </p:pic>
      <p:sp>
        <p:nvSpPr>
          <p:cNvPr id="88" name="Rectangle 87">
            <a:extLst>
              <a:ext uri="{FF2B5EF4-FFF2-40B4-BE49-F238E27FC236}">
                <a16:creationId xmlns:a16="http://schemas.microsoft.com/office/drawing/2014/main" id="{87F0FDC4-AD8C-47D9-9131-623C98ADB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30222" y="0"/>
            <a:ext cx="567035" cy="125994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90" name="Rectangle 89">
            <a:extLst>
              <a:ext uri="{FF2B5EF4-FFF2-40B4-BE49-F238E27FC236}">
                <a16:creationId xmlns:a16="http://schemas.microsoft.com/office/drawing/2014/main" id="{20331F6A-DA09-422D-8CED-00C0B45858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80625" cy="755967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ectangle 91">
            <a:extLst>
              <a:ext uri="{FF2B5EF4-FFF2-40B4-BE49-F238E27FC236}">
                <a16:creationId xmlns:a16="http://schemas.microsoft.com/office/drawing/2014/main" id="{107C2F65-00C4-451C-8BFA-E765DEC17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51387" y="0"/>
            <a:ext cx="2658765" cy="7559675"/>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a:extLst>
              <a:ext uri="{FF2B5EF4-FFF2-40B4-BE49-F238E27FC236}">
                <a16:creationId xmlns:a16="http://schemas.microsoft.com/office/drawing/2014/main" id="{50DDF752-B2A6-49DC-B474-8E1F71AFF1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00632" y="0"/>
            <a:ext cx="1189513" cy="7559675"/>
          </a:xfrm>
          <a:prstGeom prst="rect">
            <a:avLst/>
          </a:prstGeom>
          <a:solidFill>
            <a:schemeClr val="bg2">
              <a:lumMod val="5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37" name="CustomShape 1"/>
          <p:cNvSpPr/>
          <p:nvPr/>
        </p:nvSpPr>
        <p:spPr>
          <a:xfrm>
            <a:off x="532033" y="1595929"/>
            <a:ext cx="5194915" cy="5254442"/>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chor="t">
            <a:normAutofit/>
          </a:bodyPr>
          <a:lstStyle/>
          <a:p>
            <a:pPr marL="432000" indent="-323640" defTabSz="457200">
              <a:spcBef>
                <a:spcPts val="1000"/>
              </a:spcBef>
              <a:buClr>
                <a:schemeClr val="bg2">
                  <a:lumMod val="40000"/>
                  <a:lumOff val="60000"/>
                </a:schemeClr>
              </a:buClr>
              <a:buSzPct val="80000"/>
              <a:buFont typeface="Wingdings 3" charset="2"/>
              <a:buChar char=""/>
            </a:pPr>
            <a:r>
              <a:rPr lang="en-US" strike="noStrike" spc="-1">
                <a:latin typeface="+mj-lt"/>
                <a:ea typeface="+mj-ea"/>
                <a:cs typeface="+mj-cs"/>
              </a:rPr>
              <a:t>Czas trwania obowiązków nie może przekroczyć długości okresu próby. Jest to oczywiste, gdyż po upływie tego okresu obowiązek staje się praktycznie niekontrolowalny i jego niewykonanie byłoby pozbawione jakiejkolwiek sankcji. </a:t>
            </a:r>
          </a:p>
          <a:p>
            <a:pPr marL="432000" indent="-323640" defTabSz="457200">
              <a:spcBef>
                <a:spcPts val="1000"/>
              </a:spcBef>
              <a:buClr>
                <a:schemeClr val="bg2">
                  <a:lumMod val="40000"/>
                  <a:lumOff val="60000"/>
                </a:schemeClr>
              </a:buClr>
              <a:buSzPct val="80000"/>
              <a:buFont typeface="Wingdings 3" charset="2"/>
              <a:buChar char=""/>
            </a:pPr>
            <a:r>
              <a:rPr lang="en-US" strike="noStrike" spc="-1">
                <a:latin typeface="+mj-lt"/>
                <a:ea typeface="+mj-ea"/>
                <a:cs typeface="+mj-cs"/>
              </a:rPr>
              <a:t>Drugim powodem jest to, że obowiązki okresu próby mają charakter akcesoryjny i są powiązane z warunkowym zawieszeniem wykonania kary, a więc mają mu towarzyszyć. Jeżeli warunkowego zawieszenia już nie ma, to istniejący obowiązek traci rację bytu.</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0" name="Picture 79">
            <a:extLst>
              <a:ext uri="{FF2B5EF4-FFF2-40B4-BE49-F238E27FC236}">
                <a16:creationId xmlns:a16="http://schemas.microsoft.com/office/drawing/2014/main" id="{91B28F63-CF00-448F-B141-FE33C33B18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3613"/>
          <a:stretch/>
        </p:blipFill>
        <p:spPr>
          <a:xfrm>
            <a:off x="0" y="2942833"/>
            <a:ext cx="3337894" cy="4616842"/>
          </a:xfrm>
          <a:prstGeom prst="rect">
            <a:avLst/>
          </a:prstGeom>
        </p:spPr>
      </p:pic>
      <p:pic>
        <p:nvPicPr>
          <p:cNvPr id="82" name="Picture 81">
            <a:extLst>
              <a:ext uri="{FF2B5EF4-FFF2-40B4-BE49-F238E27FC236}">
                <a16:creationId xmlns:a16="http://schemas.microsoft.com/office/drawing/2014/main" id="{2AE609E2-8522-44E4-9077-980E5BCF3E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5640"/>
          <a:stretch/>
        </p:blipFill>
        <p:spPr>
          <a:xfrm>
            <a:off x="0" y="3188276"/>
            <a:ext cx="1258765" cy="2607474"/>
          </a:xfrm>
          <a:prstGeom prst="rect">
            <a:avLst/>
          </a:prstGeom>
        </p:spPr>
      </p:pic>
      <p:sp>
        <p:nvSpPr>
          <p:cNvPr id="84" name="Oval 83">
            <a:extLst>
              <a:ext uri="{FF2B5EF4-FFF2-40B4-BE49-F238E27FC236}">
                <a16:creationId xmlns:a16="http://schemas.microsoft.com/office/drawing/2014/main" id="{4FA533C5-33E3-4611-AF9F-72811D8B2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18128" y="1847920"/>
            <a:ext cx="2331144" cy="3107866"/>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86" name="Picture 85">
            <a:extLst>
              <a:ext uri="{FF2B5EF4-FFF2-40B4-BE49-F238E27FC236}">
                <a16:creationId xmlns:a16="http://schemas.microsoft.com/office/drawing/2014/main" id="{8949AD42-25FD-4C3D-9EEE-B7FEC58099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28813"/>
          <a:stretch/>
        </p:blipFill>
        <p:spPr>
          <a:xfrm>
            <a:off x="6614097" y="0"/>
            <a:ext cx="1325717" cy="1258189"/>
          </a:xfrm>
          <a:prstGeom prst="rect">
            <a:avLst/>
          </a:prstGeom>
        </p:spPr>
      </p:pic>
      <p:pic>
        <p:nvPicPr>
          <p:cNvPr id="88" name="Picture 87">
            <a:extLst>
              <a:ext uri="{FF2B5EF4-FFF2-40B4-BE49-F238E27FC236}">
                <a16:creationId xmlns:a16="http://schemas.microsoft.com/office/drawing/2014/main" id="{6AC7D913-60B7-4603-881B-831DA5D3A94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b="23320"/>
          <a:stretch/>
        </p:blipFill>
        <p:spPr>
          <a:xfrm>
            <a:off x="7115537" y="6719711"/>
            <a:ext cx="821642" cy="839964"/>
          </a:xfrm>
          <a:prstGeom prst="rect">
            <a:avLst/>
          </a:prstGeom>
        </p:spPr>
      </p:pic>
      <p:sp>
        <p:nvSpPr>
          <p:cNvPr id="90" name="Rectangle 89">
            <a:extLst>
              <a:ext uri="{FF2B5EF4-FFF2-40B4-BE49-F238E27FC236}">
                <a16:creationId xmlns:a16="http://schemas.microsoft.com/office/drawing/2014/main" id="{87F0FDC4-AD8C-47D9-9131-623C98ADB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30222" y="0"/>
            <a:ext cx="567035" cy="125994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92" name="Rectangle 91">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80625" cy="7559675"/>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94" name="Rectangle 93">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30222" y="0"/>
            <a:ext cx="567035" cy="125994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96"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09845" y="1609633"/>
            <a:ext cx="2870779" cy="910437"/>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98" name="Freeform: Shape 97">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942352"/>
            <a:ext cx="10080970" cy="561732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sp>
      <p:sp>
        <p:nvSpPr>
          <p:cNvPr id="138" name="CustomShape 1"/>
          <p:cNvSpPr/>
          <p:nvPr/>
        </p:nvSpPr>
        <p:spPr>
          <a:xfrm>
            <a:off x="912243" y="499037"/>
            <a:ext cx="7398016" cy="1543825"/>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chor="ctr">
            <a:normAutofit/>
          </a:bodyPr>
          <a:lstStyle/>
          <a:p>
            <a:pPr defTabSz="457200">
              <a:lnSpc>
                <a:spcPct val="90000"/>
              </a:lnSpc>
              <a:spcBef>
                <a:spcPct val="0"/>
              </a:spcBef>
              <a:spcAft>
                <a:spcPts val="600"/>
              </a:spcAft>
            </a:pPr>
            <a:r>
              <a:rPr lang="en-US" sz="3300" b="0" i="0" strike="noStrike" kern="1200" spc="-1">
                <a:solidFill>
                  <a:srgbClr val="FFFFFF"/>
                </a:solidFill>
                <a:latin typeface="+mj-lt"/>
                <a:ea typeface="+mj-ea"/>
                <a:cs typeface="+mj-cs"/>
              </a:rPr>
              <a:t>Dozór kuratora/ osoby godnej zaufania, stowarzyszenia - art. 73 k.k.</a:t>
            </a:r>
          </a:p>
        </p:txBody>
      </p:sp>
      <p:sp>
        <p:nvSpPr>
          <p:cNvPr id="139" name="CustomShape 2"/>
          <p:cNvSpPr/>
          <p:nvPr/>
        </p:nvSpPr>
        <p:spPr>
          <a:xfrm>
            <a:off x="912243" y="3046269"/>
            <a:ext cx="7397205" cy="3841433"/>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ormAutofit/>
          </a:bodyPr>
          <a:lstStyle/>
          <a:p>
            <a:pPr marL="432000" indent="-323640" defTabSz="457200">
              <a:spcBef>
                <a:spcPts val="1000"/>
              </a:spcBef>
              <a:buClr>
                <a:schemeClr val="bg2">
                  <a:lumMod val="40000"/>
                  <a:lumOff val="60000"/>
                </a:schemeClr>
              </a:buClr>
              <a:buSzPct val="80000"/>
              <a:buFont typeface="Wingdings 3" charset="2"/>
              <a:buChar char=""/>
            </a:pPr>
            <a:r>
              <a:rPr lang="en-US" strike="noStrike" spc="-1">
                <a:latin typeface="+mj-lt"/>
                <a:ea typeface="+mj-ea"/>
                <a:cs typeface="+mj-cs"/>
              </a:rPr>
              <a:t>§ 1. Zawieszając wykonanie kary, sąd może w okresie próby oddać skazanego pod dozór kuratora lub osoby godnej zaufania, stowarzyszenia, instytucji albo organizacji społecznej, do której działalności należy troska o wychowanie, zapobieganie demoralizacji lub pomoc skazanym. </a:t>
            </a:r>
          </a:p>
          <a:p>
            <a:pPr marL="432000" indent="-323640" defTabSz="457200">
              <a:spcBef>
                <a:spcPts val="1000"/>
              </a:spcBef>
              <a:buClr>
                <a:schemeClr val="bg2">
                  <a:lumMod val="40000"/>
                  <a:lumOff val="60000"/>
                </a:schemeClr>
              </a:buClr>
              <a:buSzPct val="80000"/>
              <a:buFont typeface="Wingdings 3" charset="2"/>
              <a:buChar char=""/>
            </a:pPr>
            <a:r>
              <a:rPr lang="en-US" strike="noStrike" spc="-1">
                <a:latin typeface="+mj-lt"/>
                <a:ea typeface="+mj-ea"/>
                <a:cs typeface="+mj-cs"/>
              </a:rPr>
              <a:t>§ 2. Dozór jest obowiązkowy wobec młodocianego sprawcy przestępstwa umyślnego, sprawcy określonego w art. 64 § 2, a także wobec sprawcy przestępstwa popełnionego w związku z zaburzeniami preferencji seksualnych oraz sprawcy, który popełnił przestępstwo z użyciem przemocy na szkodę osoby wspólnie zamieszkującej. </a:t>
            </a:r>
          </a:p>
        </p:txBody>
      </p:sp>
    </p:spTree>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2" name="Picture 81">
            <a:extLst>
              <a:ext uri="{FF2B5EF4-FFF2-40B4-BE49-F238E27FC236}">
                <a16:creationId xmlns:a16="http://schemas.microsoft.com/office/drawing/2014/main" id="{91B28F63-CF00-448F-B141-FE33C33B18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3613"/>
          <a:stretch/>
        </p:blipFill>
        <p:spPr>
          <a:xfrm>
            <a:off x="0" y="2942833"/>
            <a:ext cx="3337894" cy="4616842"/>
          </a:xfrm>
          <a:prstGeom prst="rect">
            <a:avLst/>
          </a:prstGeom>
        </p:spPr>
      </p:pic>
      <p:pic>
        <p:nvPicPr>
          <p:cNvPr id="84" name="Picture 83">
            <a:extLst>
              <a:ext uri="{FF2B5EF4-FFF2-40B4-BE49-F238E27FC236}">
                <a16:creationId xmlns:a16="http://schemas.microsoft.com/office/drawing/2014/main" id="{2AE609E2-8522-44E4-9077-980E5BCF3E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5640"/>
          <a:stretch/>
        </p:blipFill>
        <p:spPr>
          <a:xfrm>
            <a:off x="0" y="3188276"/>
            <a:ext cx="1258765" cy="2607474"/>
          </a:xfrm>
          <a:prstGeom prst="rect">
            <a:avLst/>
          </a:prstGeom>
        </p:spPr>
      </p:pic>
      <p:sp>
        <p:nvSpPr>
          <p:cNvPr id="86" name="Oval 85">
            <a:extLst>
              <a:ext uri="{FF2B5EF4-FFF2-40B4-BE49-F238E27FC236}">
                <a16:creationId xmlns:a16="http://schemas.microsoft.com/office/drawing/2014/main" id="{4FA533C5-33E3-4611-AF9F-72811D8B2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18128" y="1847920"/>
            <a:ext cx="2331144" cy="3107866"/>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88" name="Picture 87">
            <a:extLst>
              <a:ext uri="{FF2B5EF4-FFF2-40B4-BE49-F238E27FC236}">
                <a16:creationId xmlns:a16="http://schemas.microsoft.com/office/drawing/2014/main" id="{8949AD42-25FD-4C3D-9EEE-B7FEC58099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28813"/>
          <a:stretch/>
        </p:blipFill>
        <p:spPr>
          <a:xfrm>
            <a:off x="6614097" y="0"/>
            <a:ext cx="1325717" cy="1258189"/>
          </a:xfrm>
          <a:prstGeom prst="rect">
            <a:avLst/>
          </a:prstGeom>
        </p:spPr>
      </p:pic>
      <p:pic>
        <p:nvPicPr>
          <p:cNvPr id="90" name="Picture 89">
            <a:extLst>
              <a:ext uri="{FF2B5EF4-FFF2-40B4-BE49-F238E27FC236}">
                <a16:creationId xmlns:a16="http://schemas.microsoft.com/office/drawing/2014/main" id="{6AC7D913-60B7-4603-881B-831DA5D3A94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b="23320"/>
          <a:stretch/>
        </p:blipFill>
        <p:spPr>
          <a:xfrm>
            <a:off x="7115537" y="6719711"/>
            <a:ext cx="821642" cy="839964"/>
          </a:xfrm>
          <a:prstGeom prst="rect">
            <a:avLst/>
          </a:prstGeom>
        </p:spPr>
      </p:pic>
      <p:sp>
        <p:nvSpPr>
          <p:cNvPr id="92" name="Rectangle 91">
            <a:extLst>
              <a:ext uri="{FF2B5EF4-FFF2-40B4-BE49-F238E27FC236}">
                <a16:creationId xmlns:a16="http://schemas.microsoft.com/office/drawing/2014/main" id="{87F0FDC4-AD8C-47D9-9131-623C98ADB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30222" y="0"/>
            <a:ext cx="567035" cy="125994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94" name="Rectangle 93">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80625" cy="7559675"/>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96" name="Rectangle 95">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30222" y="0"/>
            <a:ext cx="567035" cy="125994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98"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09845" y="1609633"/>
            <a:ext cx="2870779" cy="910437"/>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00" name="Freeform: Shape 99">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942352"/>
            <a:ext cx="10080970" cy="561732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sp>
      <p:sp>
        <p:nvSpPr>
          <p:cNvPr id="140" name="CustomShape 1"/>
          <p:cNvSpPr/>
          <p:nvPr/>
        </p:nvSpPr>
        <p:spPr>
          <a:xfrm>
            <a:off x="912243" y="499037"/>
            <a:ext cx="7398016" cy="1543825"/>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chor="ctr">
            <a:normAutofit/>
          </a:bodyPr>
          <a:lstStyle/>
          <a:p>
            <a:pPr defTabSz="457200">
              <a:spcBef>
                <a:spcPct val="0"/>
              </a:spcBef>
              <a:spcAft>
                <a:spcPts val="600"/>
              </a:spcAft>
            </a:pPr>
            <a:r>
              <a:rPr lang="en-US" sz="4200" b="0" i="0" strike="noStrike" kern="1200" spc="-1">
                <a:solidFill>
                  <a:srgbClr val="FFFFFF"/>
                </a:solidFill>
                <a:latin typeface="+mj-lt"/>
                <a:ea typeface="+mj-ea"/>
                <a:cs typeface="+mj-cs"/>
              </a:rPr>
              <a:t>Zarządzenie wykonania kary</a:t>
            </a:r>
          </a:p>
        </p:txBody>
      </p:sp>
      <p:sp>
        <p:nvSpPr>
          <p:cNvPr id="141" name="CustomShape 2"/>
          <p:cNvSpPr/>
          <p:nvPr/>
        </p:nvSpPr>
        <p:spPr>
          <a:xfrm>
            <a:off x="912243" y="3046269"/>
            <a:ext cx="7397205" cy="3841433"/>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ormAutofit/>
          </a:bodyPr>
          <a:lstStyle/>
          <a:p>
            <a:pPr marL="432000" indent="-323640" defTabSz="457200">
              <a:lnSpc>
                <a:spcPct val="90000"/>
              </a:lnSpc>
              <a:spcBef>
                <a:spcPts val="1000"/>
              </a:spcBef>
              <a:buClr>
                <a:schemeClr val="bg2">
                  <a:lumMod val="40000"/>
                  <a:lumOff val="60000"/>
                </a:schemeClr>
              </a:buClr>
              <a:buSzPct val="80000"/>
              <a:buFont typeface="Wingdings 3" charset="2"/>
              <a:buChar char=""/>
            </a:pPr>
            <a:r>
              <a:rPr lang="en-US" sz="1000" strike="noStrike" spc="-1">
                <a:latin typeface="+mj-lt"/>
                <a:ea typeface="+mj-ea"/>
                <a:cs typeface="+mj-cs"/>
              </a:rPr>
              <a:t>1) Obligatoryjnie </a:t>
            </a:r>
          </a:p>
          <a:p>
            <a:pPr marL="432000" indent="-323640" defTabSz="457200">
              <a:lnSpc>
                <a:spcPct val="90000"/>
              </a:lnSpc>
              <a:spcBef>
                <a:spcPts val="1000"/>
              </a:spcBef>
              <a:buClr>
                <a:schemeClr val="bg2">
                  <a:lumMod val="40000"/>
                  <a:lumOff val="60000"/>
                </a:schemeClr>
              </a:buClr>
              <a:buSzPct val="80000"/>
              <a:buFont typeface="Wingdings 3" charset="2"/>
              <a:buChar char=""/>
            </a:pPr>
            <a:r>
              <a:rPr lang="en-US" sz="1000" strike="noStrike" spc="-1">
                <a:latin typeface="+mj-lt"/>
                <a:ea typeface="+mj-ea"/>
                <a:cs typeface="+mj-cs"/>
              </a:rPr>
              <a:t>Skazany w okresie próby popełnił przestępstwo umyślne, za które orzeczono prawomocnie karę pozbawiania wolności bez warunkowego zawieszenia (art. 75 § 1 k.k.) </a:t>
            </a:r>
          </a:p>
          <a:p>
            <a:pPr marL="432000" indent="-323640" defTabSz="457200">
              <a:lnSpc>
                <a:spcPct val="90000"/>
              </a:lnSpc>
              <a:spcBef>
                <a:spcPts val="1000"/>
              </a:spcBef>
              <a:buClr>
                <a:schemeClr val="bg2">
                  <a:lumMod val="40000"/>
                  <a:lumOff val="60000"/>
                </a:schemeClr>
              </a:buClr>
              <a:buSzPct val="80000"/>
              <a:buFont typeface="Wingdings 3" charset="2"/>
              <a:buChar char=""/>
            </a:pPr>
            <a:r>
              <a:rPr lang="en-US" sz="1000" strike="noStrike" spc="-1">
                <a:latin typeface="+mj-lt"/>
                <a:ea typeface="+mj-ea"/>
                <a:cs typeface="+mj-cs"/>
              </a:rPr>
              <a:t>Skazany za przestępstwo popełnione z użyciem przemocy lub groźby bezprawnej wobec osoby najbliższej lub innej osoby małoletniej zamieszkujących wspólnie ze sprawcą, w okresie próby rażąco narusza porządek prawny, ponownie używając przemocy lub groźby bezprawnej wobec osoby najbliższej lub innej osoby małoletniej zamieszkującej wspólnie ze sprawcą (art. 75 § 1a k.k.) </a:t>
            </a:r>
          </a:p>
          <a:p>
            <a:pPr marL="432000" indent="-323640" defTabSz="457200">
              <a:lnSpc>
                <a:spcPct val="90000"/>
              </a:lnSpc>
              <a:spcBef>
                <a:spcPts val="1000"/>
              </a:spcBef>
              <a:buClr>
                <a:schemeClr val="bg2">
                  <a:lumMod val="40000"/>
                  <a:lumOff val="60000"/>
                </a:schemeClr>
              </a:buClr>
              <a:buSzPct val="80000"/>
              <a:buFont typeface="Wingdings 3" charset="2"/>
              <a:buChar char=""/>
            </a:pPr>
            <a:r>
              <a:rPr lang="en-US" sz="1000" strike="noStrike" spc="-1">
                <a:latin typeface="+mj-lt"/>
                <a:ea typeface="+mj-ea"/>
                <a:cs typeface="+mj-cs"/>
              </a:rPr>
              <a:t>Skazany w okresie próby rażąco narusza porządek prawny, w szczególności, gdy popełnił inne niż określone wyżej przestępstwo, uchyla się od uiszczenia grzywny, dozoru, wykonania nałożonych na niego obowiązków lub orzeczonych środków karnych, środków kompensacyjnych albo przepadku mimo uprzedniego udzielenia mu pisemnego upomnienia przez sądowego kuratora zawodowego chyba, że przemawiają przeciwko temu szczególne względy (art. 75 § 2a k.k.) – przesłanka względnie obligatoryjna </a:t>
            </a:r>
          </a:p>
          <a:p>
            <a:pPr marL="432000" indent="-323640" defTabSz="457200">
              <a:lnSpc>
                <a:spcPct val="90000"/>
              </a:lnSpc>
              <a:spcBef>
                <a:spcPts val="1000"/>
              </a:spcBef>
              <a:buClr>
                <a:schemeClr val="bg2">
                  <a:lumMod val="40000"/>
                  <a:lumOff val="60000"/>
                </a:schemeClr>
              </a:buClr>
              <a:buSzPct val="80000"/>
              <a:buFont typeface="Wingdings 3" charset="2"/>
              <a:buChar char=""/>
            </a:pPr>
            <a:r>
              <a:rPr lang="en-US" sz="1000" strike="noStrike" spc="-1">
                <a:latin typeface="+mj-lt"/>
                <a:ea typeface="+mj-ea"/>
                <a:cs typeface="+mj-cs"/>
              </a:rPr>
              <a:t>2) Fakultatywnie </a:t>
            </a:r>
          </a:p>
          <a:p>
            <a:pPr marL="432000" indent="-323640" defTabSz="457200">
              <a:lnSpc>
                <a:spcPct val="90000"/>
              </a:lnSpc>
              <a:spcBef>
                <a:spcPts val="1000"/>
              </a:spcBef>
              <a:buClr>
                <a:schemeClr val="bg2">
                  <a:lumMod val="40000"/>
                  <a:lumOff val="60000"/>
                </a:schemeClr>
              </a:buClr>
              <a:buSzPct val="80000"/>
              <a:buFont typeface="Wingdings 3" charset="2"/>
              <a:buChar char=""/>
            </a:pPr>
            <a:r>
              <a:rPr lang="en-US" sz="1000" strike="noStrike" spc="-1">
                <a:latin typeface="+mj-lt"/>
                <a:ea typeface="+mj-ea"/>
                <a:cs typeface="+mj-cs"/>
              </a:rPr>
              <a:t>Skazany w okresie próby rażąco narusza porządek prawny, w szczególności, gdy popełnił inne niż określone w art. 75 § 1 kk przestępstwo, uchyla się od uiszczenia grzywny, dozoru, wykonania nałożonych na niego obowiązków, orzeczonych środków karnych, środków kompensacyjnych lub przepadku (art. 75 § 2 k.k.) </a:t>
            </a:r>
          </a:p>
          <a:p>
            <a:pPr marL="432000" indent="-323640" defTabSz="457200">
              <a:lnSpc>
                <a:spcPct val="90000"/>
              </a:lnSpc>
              <a:spcBef>
                <a:spcPts val="1000"/>
              </a:spcBef>
              <a:buClr>
                <a:schemeClr val="bg2">
                  <a:lumMod val="40000"/>
                  <a:lumOff val="60000"/>
                </a:schemeClr>
              </a:buClr>
              <a:buSzPct val="80000"/>
              <a:buFont typeface="Wingdings 3" charset="2"/>
              <a:buChar char=""/>
            </a:pPr>
            <a:r>
              <a:rPr lang="en-US" sz="1000" strike="noStrike" spc="-1">
                <a:latin typeface="+mj-lt"/>
                <a:ea typeface="+mj-ea"/>
                <a:cs typeface="+mj-cs"/>
              </a:rPr>
              <a:t>Skazany po wydaniu wyroku, lecz przed jego uprawomocnieniem się, rażąco narusza porządek prawny, a w szczególności gdy w tym czasie popełnił przestępstwo (art. 75 § 3 k.k.) </a:t>
            </a:r>
          </a:p>
          <a:p>
            <a:pPr defTabSz="457200">
              <a:lnSpc>
                <a:spcPct val="90000"/>
              </a:lnSpc>
              <a:spcBef>
                <a:spcPts val="1000"/>
              </a:spcBef>
              <a:buClr>
                <a:schemeClr val="bg2">
                  <a:lumMod val="40000"/>
                  <a:lumOff val="60000"/>
                </a:schemeClr>
              </a:buClr>
              <a:buSzPct val="80000"/>
              <a:buFont typeface="Wingdings 3" charset="2"/>
              <a:buChar char=""/>
            </a:pPr>
            <a:endParaRPr lang="en-US" sz="1000" strike="noStrike" spc="-1">
              <a:latin typeface="+mj-lt"/>
              <a:ea typeface="+mj-ea"/>
              <a:cs typeface="+mj-cs"/>
            </a:endParaRPr>
          </a:p>
        </p:txBody>
      </p:sp>
    </p:spTree>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4" name="Picture 83">
            <a:extLst>
              <a:ext uri="{FF2B5EF4-FFF2-40B4-BE49-F238E27FC236}">
                <a16:creationId xmlns:a16="http://schemas.microsoft.com/office/drawing/2014/main" id="{91B28F63-CF00-448F-B141-FE33C33B18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3613"/>
          <a:stretch/>
        </p:blipFill>
        <p:spPr>
          <a:xfrm>
            <a:off x="0" y="2942833"/>
            <a:ext cx="3337894" cy="4616842"/>
          </a:xfrm>
          <a:prstGeom prst="rect">
            <a:avLst/>
          </a:prstGeom>
        </p:spPr>
      </p:pic>
      <p:pic>
        <p:nvPicPr>
          <p:cNvPr id="86" name="Picture 85">
            <a:extLst>
              <a:ext uri="{FF2B5EF4-FFF2-40B4-BE49-F238E27FC236}">
                <a16:creationId xmlns:a16="http://schemas.microsoft.com/office/drawing/2014/main" id="{2AE609E2-8522-44E4-9077-980E5BCF3E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5640"/>
          <a:stretch/>
        </p:blipFill>
        <p:spPr>
          <a:xfrm>
            <a:off x="0" y="3188276"/>
            <a:ext cx="1258765" cy="2607474"/>
          </a:xfrm>
          <a:prstGeom prst="rect">
            <a:avLst/>
          </a:prstGeom>
        </p:spPr>
      </p:pic>
      <p:sp>
        <p:nvSpPr>
          <p:cNvPr id="88" name="Oval 87">
            <a:extLst>
              <a:ext uri="{FF2B5EF4-FFF2-40B4-BE49-F238E27FC236}">
                <a16:creationId xmlns:a16="http://schemas.microsoft.com/office/drawing/2014/main" id="{4FA533C5-33E3-4611-AF9F-72811D8B2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18128" y="1847920"/>
            <a:ext cx="2331144" cy="3107866"/>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0" name="Picture 89">
            <a:extLst>
              <a:ext uri="{FF2B5EF4-FFF2-40B4-BE49-F238E27FC236}">
                <a16:creationId xmlns:a16="http://schemas.microsoft.com/office/drawing/2014/main" id="{8949AD42-25FD-4C3D-9EEE-B7FEC58099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28813"/>
          <a:stretch/>
        </p:blipFill>
        <p:spPr>
          <a:xfrm>
            <a:off x="6614097" y="0"/>
            <a:ext cx="1325717" cy="1258189"/>
          </a:xfrm>
          <a:prstGeom prst="rect">
            <a:avLst/>
          </a:prstGeom>
        </p:spPr>
      </p:pic>
      <p:pic>
        <p:nvPicPr>
          <p:cNvPr id="92" name="Picture 91">
            <a:extLst>
              <a:ext uri="{FF2B5EF4-FFF2-40B4-BE49-F238E27FC236}">
                <a16:creationId xmlns:a16="http://schemas.microsoft.com/office/drawing/2014/main" id="{6AC7D913-60B7-4603-881B-831DA5D3A94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b="23320"/>
          <a:stretch/>
        </p:blipFill>
        <p:spPr>
          <a:xfrm>
            <a:off x="7115537" y="6719711"/>
            <a:ext cx="821642" cy="839964"/>
          </a:xfrm>
          <a:prstGeom prst="rect">
            <a:avLst/>
          </a:prstGeom>
        </p:spPr>
      </p:pic>
      <p:sp>
        <p:nvSpPr>
          <p:cNvPr id="94" name="Rectangle 93">
            <a:extLst>
              <a:ext uri="{FF2B5EF4-FFF2-40B4-BE49-F238E27FC236}">
                <a16:creationId xmlns:a16="http://schemas.microsoft.com/office/drawing/2014/main" id="{87F0FDC4-AD8C-47D9-9131-623C98ADB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30222" y="0"/>
            <a:ext cx="567035" cy="125994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96" name="Rectangle 95">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80625" cy="7559675"/>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98" name="Rectangle 97">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30222" y="0"/>
            <a:ext cx="567035" cy="125994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00"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09845" y="1609633"/>
            <a:ext cx="2870779" cy="910437"/>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02" name="Freeform: Shape 101">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942352"/>
            <a:ext cx="10080970" cy="561732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sp>
      <p:sp>
        <p:nvSpPr>
          <p:cNvPr id="142" name="CustomShape 1"/>
          <p:cNvSpPr/>
          <p:nvPr/>
        </p:nvSpPr>
        <p:spPr>
          <a:xfrm>
            <a:off x="912243" y="499037"/>
            <a:ext cx="7398016" cy="1543825"/>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chor="ctr">
            <a:normAutofit/>
          </a:bodyPr>
          <a:lstStyle/>
          <a:p>
            <a:pPr defTabSz="457200">
              <a:lnSpc>
                <a:spcPct val="90000"/>
              </a:lnSpc>
              <a:spcBef>
                <a:spcPct val="0"/>
              </a:spcBef>
              <a:spcAft>
                <a:spcPts val="600"/>
              </a:spcAft>
            </a:pPr>
            <a:endParaRPr lang="en-US" sz="2900" b="0" i="0" strike="noStrike" kern="1200" spc="-1">
              <a:solidFill>
                <a:srgbClr val="FFFFFF"/>
              </a:solidFill>
              <a:latin typeface="+mj-lt"/>
              <a:ea typeface="+mj-ea"/>
              <a:cs typeface="+mj-cs"/>
            </a:endParaRPr>
          </a:p>
          <a:p>
            <a:pPr defTabSz="457200">
              <a:lnSpc>
                <a:spcPct val="90000"/>
              </a:lnSpc>
              <a:spcBef>
                <a:spcPct val="0"/>
              </a:spcBef>
              <a:spcAft>
                <a:spcPts val="600"/>
              </a:spcAft>
            </a:pPr>
            <a:r>
              <a:rPr lang="en-US" sz="2900" b="0" i="0" strike="noStrike" kern="1200" spc="-1">
                <a:solidFill>
                  <a:srgbClr val="FFFFFF"/>
                </a:solidFill>
                <a:latin typeface="+mj-lt"/>
                <a:ea typeface="+mj-ea"/>
                <a:cs typeface="+mj-cs"/>
              </a:rPr>
              <a:t>Warunkowe zawieszenie wykonania kar jednostkowych a kara łączna</a:t>
            </a:r>
          </a:p>
        </p:txBody>
      </p:sp>
      <p:sp>
        <p:nvSpPr>
          <p:cNvPr id="143" name="CustomShape 2"/>
          <p:cNvSpPr/>
          <p:nvPr/>
        </p:nvSpPr>
        <p:spPr>
          <a:xfrm>
            <a:off x="912243" y="3046269"/>
            <a:ext cx="7397205" cy="3841433"/>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ormAutofit/>
          </a:bodyPr>
          <a:lstStyle/>
          <a:p>
            <a:pPr defTabSz="457200">
              <a:lnSpc>
                <a:spcPct val="90000"/>
              </a:lnSpc>
              <a:spcBef>
                <a:spcPts val="1000"/>
              </a:spcBef>
              <a:buClr>
                <a:schemeClr val="bg2">
                  <a:lumMod val="40000"/>
                  <a:lumOff val="60000"/>
                </a:schemeClr>
              </a:buClr>
              <a:buSzPct val="80000"/>
              <a:buFont typeface="Wingdings 3" charset="2"/>
              <a:buChar char=""/>
            </a:pPr>
            <a:r>
              <a:rPr lang="en-US" sz="1100" strike="noStrike" spc="-1">
                <a:latin typeface="+mj-lt"/>
                <a:ea typeface="+mj-ea"/>
                <a:cs typeface="+mj-cs"/>
              </a:rPr>
              <a:t>Wyrok Sądu Apelacyjnego w Gdańsku z dnia 4 października 2017 r. II AKa 298/17</a:t>
            </a:r>
          </a:p>
          <a:p>
            <a:pPr defTabSz="457200">
              <a:lnSpc>
                <a:spcPct val="90000"/>
              </a:lnSpc>
              <a:spcBef>
                <a:spcPts val="1000"/>
              </a:spcBef>
              <a:buClr>
                <a:schemeClr val="bg2">
                  <a:lumMod val="40000"/>
                  <a:lumOff val="60000"/>
                </a:schemeClr>
              </a:buClr>
              <a:buSzPct val="80000"/>
              <a:buFont typeface="Wingdings 3" charset="2"/>
              <a:buChar char=""/>
            </a:pPr>
            <a:endParaRPr lang="en-US" sz="1100" strike="noStrike" spc="-1">
              <a:latin typeface="+mj-lt"/>
              <a:ea typeface="+mj-ea"/>
              <a:cs typeface="+mj-cs"/>
            </a:endParaRPr>
          </a:p>
          <a:p>
            <a:pPr defTabSz="457200">
              <a:lnSpc>
                <a:spcPct val="90000"/>
              </a:lnSpc>
              <a:spcBef>
                <a:spcPts val="1000"/>
              </a:spcBef>
              <a:buClr>
                <a:schemeClr val="bg2">
                  <a:lumMod val="40000"/>
                  <a:lumOff val="60000"/>
                </a:schemeClr>
              </a:buClr>
              <a:buSzPct val="80000"/>
              <a:buFont typeface="Wingdings 3" charset="2"/>
              <a:buChar char=""/>
            </a:pPr>
            <a:r>
              <a:rPr lang="en-US" sz="1100" strike="noStrike" spc="-1">
                <a:latin typeface="+mj-lt"/>
                <a:ea typeface="+mj-ea"/>
                <a:cs typeface="+mj-cs"/>
              </a:rPr>
              <a:t>Trafne jest niewątpliwie stanowisko skarżącego, że skoro Sąd Okręgowy zdecydował się na stosowanie wobec skazanego przepisów prawa materialnego obowiązujących w czasie orzekania, tj. w kształcie zmienionym od dnia 1 lipca 2015 r., to winien mieć na uwadze dyspozycję § 2 artykułu 85 k.k., zgodnie z którą podstawą orzeczenia kary łącznej są wymierzone i podlegające wykonaniu, z zastrzeżeniem art. 89, w całości lub w części kary lub kary łączne za przestępstwa, o których mowa w § 1. Kluczowy w omawianej obecnie sytuacji jest ten fragment cytowanego wyżej przepisu, w którym następuje odwołanie do art. 89 k.k. (" z zastrzeżeniem art. 89"). </a:t>
            </a:r>
          </a:p>
          <a:p>
            <a:pPr defTabSz="457200">
              <a:lnSpc>
                <a:spcPct val="90000"/>
              </a:lnSpc>
              <a:spcBef>
                <a:spcPts val="1000"/>
              </a:spcBef>
              <a:buClr>
                <a:schemeClr val="bg2">
                  <a:lumMod val="40000"/>
                  <a:lumOff val="60000"/>
                </a:schemeClr>
              </a:buClr>
              <a:buSzPct val="80000"/>
              <a:buFont typeface="Wingdings 3" charset="2"/>
              <a:buChar char=""/>
            </a:pPr>
            <a:r>
              <a:rPr lang="en-US" sz="1100" strike="noStrike" spc="-1">
                <a:latin typeface="+mj-lt"/>
                <a:ea typeface="+mj-ea"/>
                <a:cs typeface="+mj-cs"/>
              </a:rPr>
              <a:t>Oznacza to, że </a:t>
            </a:r>
            <a:r>
              <a:rPr lang="en-US" sz="1100" u="sng" strike="noStrike" spc="-1">
                <a:uFillTx/>
                <a:latin typeface="+mj-lt"/>
                <a:ea typeface="+mj-ea"/>
                <a:cs typeface="+mj-cs"/>
              </a:rPr>
              <a:t>wolą ustawodawcy było doprowadzenie do łączenia nie tylko kar</a:t>
            </a:r>
            <a:r>
              <a:rPr lang="en-US" sz="1100" strike="noStrike" spc="-1">
                <a:latin typeface="+mj-lt"/>
                <a:ea typeface="+mj-ea"/>
                <a:cs typeface="+mj-cs"/>
              </a:rPr>
              <a:t> (w tym kar łącznych) r</a:t>
            </a:r>
            <a:r>
              <a:rPr lang="en-US" sz="1100" u="sng" strike="noStrike" spc="-1">
                <a:uFillTx/>
                <a:latin typeface="+mj-lt"/>
                <a:ea typeface="+mj-ea"/>
                <a:cs typeface="+mj-cs"/>
              </a:rPr>
              <a:t>zeczywiście podlegających wykonaniu w czasie orzekania w przedmiocie wyroku łącznego, ale i tych, które nie mogą być za takie uważane, tzn. kar pozbawienia wolności z warunkowym zawieszeniem ich wykonania.</a:t>
            </a:r>
            <a:r>
              <a:rPr lang="en-US" sz="1100" strike="noStrike" spc="-1">
                <a:latin typeface="+mj-lt"/>
                <a:ea typeface="+mj-ea"/>
                <a:cs typeface="+mj-cs"/>
              </a:rPr>
              <a:t> Pewną dolegliwość wynikającą stąd dla osoby skazanej złagodzono wprowadzając </a:t>
            </a:r>
            <a:r>
              <a:rPr lang="en-US" sz="1100" u="sng" strike="noStrike" spc="-1">
                <a:uFillTx/>
                <a:latin typeface="+mj-lt"/>
                <a:ea typeface="+mj-ea"/>
                <a:cs typeface="+mj-cs"/>
              </a:rPr>
              <a:t>przelicznik wymiaru kary z art. 89 § 1b k.k., według którego Sąd orzeka karę łączną pozbawienia wolności bez warunkowego zawieszenia jej wykonania, przyjmując, że miesiąc kary pozbawienia wolności z warunkowym zawieszeniem jej wykonania równa się 15 dniom kary pozbawienia wolności bez warunkowego zawieszenia jej wykonania.</a:t>
            </a:r>
            <a:r>
              <a:rPr lang="en-US" sz="1100" strike="noStrike" spc="-1">
                <a:latin typeface="+mj-lt"/>
                <a:ea typeface="+mj-ea"/>
                <a:cs typeface="+mj-cs"/>
              </a:rPr>
              <a:t> W świetle omawianych przepisów bez znaczenia dla oceny prawidłowości zaskarżonego wyroku pozostaje - prawdziwe skądinąd - twierdzenie Sądu Okręgowego, że kary pozbawienia wolności orzeczone wobec skazanego A. Z. w sprawach IV K 906/13 i XIV K 128/14 nie są karami podlegającymi wykonaniu w rozumieniu art. 85 § 2 k.k.</a:t>
            </a:r>
          </a:p>
          <a:p>
            <a:pPr defTabSz="457200">
              <a:lnSpc>
                <a:spcPct val="90000"/>
              </a:lnSpc>
              <a:spcBef>
                <a:spcPts val="1000"/>
              </a:spcBef>
              <a:buClr>
                <a:schemeClr val="bg2">
                  <a:lumMod val="40000"/>
                  <a:lumOff val="60000"/>
                </a:schemeClr>
              </a:buClr>
              <a:buSzPct val="80000"/>
              <a:buFont typeface="Wingdings 3" charset="2"/>
              <a:buChar char=""/>
            </a:pPr>
            <a:endParaRPr lang="en-US" sz="1100" strike="noStrike" spc="-1">
              <a:latin typeface="+mj-lt"/>
              <a:ea typeface="+mj-ea"/>
              <a:cs typeface="+mj-cs"/>
            </a:endParaRPr>
          </a:p>
        </p:txBody>
      </p:sp>
    </p:spTree>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6" name="Picture 85">
            <a:extLst>
              <a:ext uri="{FF2B5EF4-FFF2-40B4-BE49-F238E27FC236}">
                <a16:creationId xmlns:a16="http://schemas.microsoft.com/office/drawing/2014/main" id="{91B28F63-CF00-448F-B141-FE33C33B18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3613"/>
          <a:stretch/>
        </p:blipFill>
        <p:spPr>
          <a:xfrm>
            <a:off x="0" y="2942833"/>
            <a:ext cx="3337894" cy="4616842"/>
          </a:xfrm>
          <a:prstGeom prst="rect">
            <a:avLst/>
          </a:prstGeom>
        </p:spPr>
      </p:pic>
      <p:pic>
        <p:nvPicPr>
          <p:cNvPr id="88" name="Picture 87">
            <a:extLst>
              <a:ext uri="{FF2B5EF4-FFF2-40B4-BE49-F238E27FC236}">
                <a16:creationId xmlns:a16="http://schemas.microsoft.com/office/drawing/2014/main" id="{2AE609E2-8522-44E4-9077-980E5BCF3E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5640"/>
          <a:stretch/>
        </p:blipFill>
        <p:spPr>
          <a:xfrm>
            <a:off x="0" y="3188276"/>
            <a:ext cx="1258765" cy="2607474"/>
          </a:xfrm>
          <a:prstGeom prst="rect">
            <a:avLst/>
          </a:prstGeom>
        </p:spPr>
      </p:pic>
      <p:sp>
        <p:nvSpPr>
          <p:cNvPr id="90" name="Oval 89">
            <a:extLst>
              <a:ext uri="{FF2B5EF4-FFF2-40B4-BE49-F238E27FC236}">
                <a16:creationId xmlns:a16="http://schemas.microsoft.com/office/drawing/2014/main" id="{4FA533C5-33E3-4611-AF9F-72811D8B2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18128" y="1847920"/>
            <a:ext cx="2331144" cy="3107866"/>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2" name="Picture 91">
            <a:extLst>
              <a:ext uri="{FF2B5EF4-FFF2-40B4-BE49-F238E27FC236}">
                <a16:creationId xmlns:a16="http://schemas.microsoft.com/office/drawing/2014/main" id="{8949AD42-25FD-4C3D-9EEE-B7FEC58099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28813"/>
          <a:stretch/>
        </p:blipFill>
        <p:spPr>
          <a:xfrm>
            <a:off x="6614097" y="0"/>
            <a:ext cx="1325717" cy="1258189"/>
          </a:xfrm>
          <a:prstGeom prst="rect">
            <a:avLst/>
          </a:prstGeom>
        </p:spPr>
      </p:pic>
      <p:pic>
        <p:nvPicPr>
          <p:cNvPr id="94" name="Picture 93">
            <a:extLst>
              <a:ext uri="{FF2B5EF4-FFF2-40B4-BE49-F238E27FC236}">
                <a16:creationId xmlns:a16="http://schemas.microsoft.com/office/drawing/2014/main" id="{6AC7D913-60B7-4603-881B-831DA5D3A94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b="23320"/>
          <a:stretch/>
        </p:blipFill>
        <p:spPr>
          <a:xfrm>
            <a:off x="7115537" y="6719711"/>
            <a:ext cx="821642" cy="839964"/>
          </a:xfrm>
          <a:prstGeom prst="rect">
            <a:avLst/>
          </a:prstGeom>
        </p:spPr>
      </p:pic>
      <p:sp>
        <p:nvSpPr>
          <p:cNvPr id="96" name="Rectangle 95">
            <a:extLst>
              <a:ext uri="{FF2B5EF4-FFF2-40B4-BE49-F238E27FC236}">
                <a16:creationId xmlns:a16="http://schemas.microsoft.com/office/drawing/2014/main" id="{87F0FDC4-AD8C-47D9-9131-623C98ADB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30222" y="0"/>
            <a:ext cx="567035" cy="125994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98" name="Rectangle 97">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80625" cy="7559675"/>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00" name="Rectangle 99">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30222" y="0"/>
            <a:ext cx="567035" cy="125994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02"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09845" y="1609633"/>
            <a:ext cx="2870779" cy="910437"/>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04" name="Freeform: Shape 103">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942352"/>
            <a:ext cx="10080970" cy="561732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sp>
      <p:sp>
        <p:nvSpPr>
          <p:cNvPr id="144" name="CustomShape 1"/>
          <p:cNvSpPr/>
          <p:nvPr/>
        </p:nvSpPr>
        <p:spPr>
          <a:xfrm>
            <a:off x="912243" y="499037"/>
            <a:ext cx="7398016" cy="1543825"/>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chor="ctr">
            <a:normAutofit/>
          </a:bodyPr>
          <a:lstStyle/>
          <a:p>
            <a:pPr defTabSz="457200">
              <a:lnSpc>
                <a:spcPct val="90000"/>
              </a:lnSpc>
              <a:spcBef>
                <a:spcPct val="0"/>
              </a:spcBef>
              <a:spcAft>
                <a:spcPts val="600"/>
              </a:spcAft>
            </a:pPr>
            <a:endParaRPr lang="en-US" sz="2600" b="0" i="0" strike="noStrike" kern="1200" spc="-1">
              <a:solidFill>
                <a:srgbClr val="FFFFFF"/>
              </a:solidFill>
              <a:latin typeface="+mj-lt"/>
              <a:ea typeface="+mj-ea"/>
              <a:cs typeface="+mj-cs"/>
            </a:endParaRPr>
          </a:p>
          <a:p>
            <a:pPr defTabSz="457200">
              <a:lnSpc>
                <a:spcPct val="90000"/>
              </a:lnSpc>
              <a:spcBef>
                <a:spcPct val="0"/>
              </a:spcBef>
              <a:spcAft>
                <a:spcPts val="600"/>
              </a:spcAft>
            </a:pPr>
            <a:r>
              <a:rPr lang="en-US" sz="2600" b="0" i="0" strike="noStrike" kern="1200" spc="-1">
                <a:solidFill>
                  <a:srgbClr val="FFFFFF"/>
                </a:solidFill>
                <a:latin typeface="+mj-lt"/>
                <a:ea typeface="+mj-ea"/>
                <a:cs typeface="+mj-cs"/>
              </a:rPr>
              <a:t>Przesłanki wykluczające zastosowanie warunkowego zawieszenia wykonania kary</a:t>
            </a:r>
          </a:p>
        </p:txBody>
      </p:sp>
      <p:sp>
        <p:nvSpPr>
          <p:cNvPr id="145" name="CustomShape 2"/>
          <p:cNvSpPr/>
          <p:nvPr/>
        </p:nvSpPr>
        <p:spPr>
          <a:xfrm>
            <a:off x="912243" y="3046269"/>
            <a:ext cx="7397205" cy="3841433"/>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ormAutofit/>
          </a:bodyPr>
          <a:lstStyle/>
          <a:p>
            <a:pPr defTabSz="457200">
              <a:lnSpc>
                <a:spcPct val="90000"/>
              </a:lnSpc>
              <a:spcBef>
                <a:spcPts val="1000"/>
              </a:spcBef>
              <a:buClr>
                <a:schemeClr val="bg2">
                  <a:lumMod val="40000"/>
                  <a:lumOff val="60000"/>
                </a:schemeClr>
              </a:buClr>
              <a:buSzPct val="80000"/>
              <a:buFont typeface="Wingdings 3" charset="2"/>
              <a:buChar char=""/>
            </a:pPr>
            <a:r>
              <a:rPr lang="en-US" sz="1300" strike="noStrike" spc="-1">
                <a:latin typeface="+mj-lt"/>
                <a:ea typeface="+mj-ea"/>
                <a:cs typeface="+mj-cs"/>
              </a:rPr>
              <a:t>Wyrok Sądu Apelacyjnego w Gdańsku z dnia 9 kwietnia 2015 r.</a:t>
            </a:r>
          </a:p>
          <a:p>
            <a:pPr defTabSz="457200">
              <a:lnSpc>
                <a:spcPct val="90000"/>
              </a:lnSpc>
              <a:spcBef>
                <a:spcPts val="1000"/>
              </a:spcBef>
              <a:buClr>
                <a:schemeClr val="bg2">
                  <a:lumMod val="40000"/>
                  <a:lumOff val="60000"/>
                </a:schemeClr>
              </a:buClr>
              <a:buSzPct val="80000"/>
              <a:buFont typeface="Wingdings 3" charset="2"/>
              <a:buChar char=""/>
            </a:pPr>
            <a:r>
              <a:rPr lang="en-US" sz="1300" strike="noStrike" spc="-1">
                <a:latin typeface="+mj-lt"/>
                <a:ea typeface="+mj-ea"/>
                <a:cs typeface="+mj-cs"/>
              </a:rPr>
              <a:t>Sygn. akt II AKa 81/15</a:t>
            </a:r>
          </a:p>
          <a:p>
            <a:pPr defTabSz="457200">
              <a:lnSpc>
                <a:spcPct val="90000"/>
              </a:lnSpc>
              <a:spcBef>
                <a:spcPts val="1000"/>
              </a:spcBef>
              <a:buClr>
                <a:schemeClr val="bg2">
                  <a:lumMod val="40000"/>
                  <a:lumOff val="60000"/>
                </a:schemeClr>
              </a:buClr>
              <a:buSzPct val="80000"/>
              <a:buFont typeface="Wingdings 3" charset="2"/>
              <a:buChar char=""/>
            </a:pPr>
            <a:endParaRPr lang="en-US" sz="1300" strike="noStrike" spc="-1">
              <a:latin typeface="+mj-lt"/>
              <a:ea typeface="+mj-ea"/>
              <a:cs typeface="+mj-cs"/>
            </a:endParaRPr>
          </a:p>
          <a:p>
            <a:pPr defTabSz="457200">
              <a:lnSpc>
                <a:spcPct val="90000"/>
              </a:lnSpc>
              <a:spcBef>
                <a:spcPts val="1000"/>
              </a:spcBef>
              <a:buClr>
                <a:schemeClr val="bg2">
                  <a:lumMod val="40000"/>
                  <a:lumOff val="60000"/>
                </a:schemeClr>
              </a:buClr>
              <a:buSzPct val="80000"/>
              <a:buFont typeface="Wingdings 3" charset="2"/>
              <a:buChar char=""/>
            </a:pPr>
            <a:r>
              <a:rPr lang="en-US" sz="1300" strike="noStrike" spc="-1">
                <a:latin typeface="+mj-lt"/>
                <a:ea typeface="+mj-ea"/>
                <a:cs typeface="+mj-cs"/>
              </a:rPr>
              <a:t>Zarzut rażącej niewspółmierności kary jako zarzut z kategorii ocen można zasadnie podnosić, także wtedy, gdy kara, jakkolwiek mieści się w granicach ustawowego zagrożenia, nie uwzględnia w sposób właściwy zarówno okoliczności popełnienia przestępstwa, jak i osobowości sprawcy - innymi słowy, gdy w społecznym odczuciu jest karą niesprawiedliwą. A </a:t>
            </a:r>
            <a:r>
              <a:rPr lang="en-US" sz="1300" u="sng" strike="noStrike" spc="-1">
                <a:uFillTx/>
                <a:latin typeface="+mj-lt"/>
                <a:ea typeface="+mj-ea"/>
                <a:cs typeface="+mj-cs"/>
              </a:rPr>
              <a:t>odnosi się to oczywiście również do orzeczenia o warunkowym zawieszeniu wykonania kary pozbawienia wolności</a:t>
            </a:r>
            <a:r>
              <a:rPr lang="en-US" sz="1300" strike="noStrike" spc="-1">
                <a:latin typeface="+mj-lt"/>
                <a:ea typeface="+mj-ea"/>
                <a:cs typeface="+mj-cs"/>
              </a:rPr>
              <a:t>. </a:t>
            </a:r>
          </a:p>
          <a:p>
            <a:pPr defTabSz="457200">
              <a:lnSpc>
                <a:spcPct val="90000"/>
              </a:lnSpc>
              <a:spcBef>
                <a:spcPts val="1000"/>
              </a:spcBef>
              <a:buClr>
                <a:schemeClr val="bg2">
                  <a:lumMod val="40000"/>
                  <a:lumOff val="60000"/>
                </a:schemeClr>
              </a:buClr>
              <a:buSzPct val="80000"/>
              <a:buFont typeface="Wingdings 3" charset="2"/>
              <a:buChar char=""/>
            </a:pPr>
            <a:r>
              <a:rPr lang="en-US" sz="1300" strike="noStrike" spc="-1">
                <a:latin typeface="+mj-lt"/>
                <a:ea typeface="+mj-ea"/>
                <a:cs typeface="+mj-cs"/>
              </a:rPr>
              <a:t>Artykuł 69 § 1 i 2 k.k. ustanawia zgodnie z jego treścią - prawo sądu do oceny tej sytuacji, </a:t>
            </a:r>
            <a:r>
              <a:rPr lang="en-US" sz="1300" u="sng" strike="noStrike" spc="-1">
                <a:uFillTx/>
                <a:latin typeface="+mj-lt"/>
                <a:ea typeface="+mj-ea"/>
                <a:cs typeface="+mj-cs"/>
              </a:rPr>
              <a:t>nie może jednak być stosowany wówczas, gdy ze względu na charakter sprawy, okoliczności towarzyszące popełnieniu przestępstwa, jego społeczną szkodliwość, wreszcie wzgląd na społeczne oddziaływanie kary przeciwko temu przemawiają</a:t>
            </a:r>
            <a:r>
              <a:rPr lang="en-US" sz="1300" strike="noStrike" spc="-1">
                <a:latin typeface="+mj-lt"/>
                <a:ea typeface="+mj-ea"/>
                <a:cs typeface="+mj-cs"/>
              </a:rPr>
              <a:t>. </a:t>
            </a:r>
          </a:p>
          <a:p>
            <a:pPr defTabSz="457200">
              <a:lnSpc>
                <a:spcPct val="90000"/>
              </a:lnSpc>
              <a:spcBef>
                <a:spcPts val="1000"/>
              </a:spcBef>
              <a:buClr>
                <a:schemeClr val="bg2">
                  <a:lumMod val="40000"/>
                  <a:lumOff val="60000"/>
                </a:schemeClr>
              </a:buClr>
              <a:buSzPct val="80000"/>
              <a:buFont typeface="Wingdings 3" charset="2"/>
              <a:buChar char=""/>
            </a:pPr>
            <a:r>
              <a:rPr lang="en-US" sz="1300" strike="noStrike" spc="-1">
                <a:latin typeface="+mj-lt"/>
                <a:ea typeface="+mj-ea"/>
                <a:cs typeface="+mj-cs"/>
              </a:rPr>
              <a:t>Stanowisko takie znajduje akceptację nie tylko w judykaturze, ale również i w obecnej doktrynie (zob. Kodeks Postępowania Karnego pod redakcją Piotra Hofmańskiego tom II s.549, Wydawnictwo C. H. Beck 1999; Nowa Kodyfikacja Karna k.p.k. - krótkie komentarze, zeszyt 4, s. 83, Ministerstwo Sprawiedliwości W -wa 1997 r.).</a:t>
            </a:r>
          </a:p>
          <a:p>
            <a:pPr defTabSz="457200">
              <a:lnSpc>
                <a:spcPct val="90000"/>
              </a:lnSpc>
              <a:spcBef>
                <a:spcPts val="1000"/>
              </a:spcBef>
              <a:buClr>
                <a:schemeClr val="bg2">
                  <a:lumMod val="40000"/>
                  <a:lumOff val="60000"/>
                </a:schemeClr>
              </a:buClr>
              <a:buSzPct val="80000"/>
              <a:buFont typeface="Wingdings 3" charset="2"/>
              <a:buChar char=""/>
            </a:pPr>
            <a:endParaRPr lang="en-US" sz="1300" strike="noStrike" spc="-1">
              <a:latin typeface="+mj-lt"/>
              <a:ea typeface="+mj-ea"/>
              <a:cs typeface="+mj-cs"/>
            </a:endParaRPr>
          </a:p>
        </p:txBody>
      </p:sp>
    </p:spTree>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pic>
        <p:nvPicPr>
          <p:cNvPr id="88" name="Picture 87">
            <a:extLst>
              <a:ext uri="{FF2B5EF4-FFF2-40B4-BE49-F238E27FC236}">
                <a16:creationId xmlns:a16="http://schemas.microsoft.com/office/drawing/2014/main" id="{91B28F63-CF00-448F-B141-FE33C33B18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613"/>
          <a:stretch/>
        </p:blipFill>
        <p:spPr>
          <a:xfrm>
            <a:off x="0" y="2942833"/>
            <a:ext cx="3337894" cy="4616842"/>
          </a:xfrm>
          <a:prstGeom prst="rect">
            <a:avLst/>
          </a:prstGeom>
        </p:spPr>
      </p:pic>
      <p:pic>
        <p:nvPicPr>
          <p:cNvPr id="90" name="Picture 89">
            <a:extLst>
              <a:ext uri="{FF2B5EF4-FFF2-40B4-BE49-F238E27FC236}">
                <a16:creationId xmlns:a16="http://schemas.microsoft.com/office/drawing/2014/main" id="{2AE609E2-8522-44E4-9077-980E5BCF3E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35640"/>
          <a:stretch/>
        </p:blipFill>
        <p:spPr>
          <a:xfrm>
            <a:off x="0" y="3188276"/>
            <a:ext cx="1258765" cy="2607474"/>
          </a:xfrm>
          <a:prstGeom prst="rect">
            <a:avLst/>
          </a:prstGeom>
        </p:spPr>
      </p:pic>
      <p:sp>
        <p:nvSpPr>
          <p:cNvPr id="92" name="Oval 91">
            <a:extLst>
              <a:ext uri="{FF2B5EF4-FFF2-40B4-BE49-F238E27FC236}">
                <a16:creationId xmlns:a16="http://schemas.microsoft.com/office/drawing/2014/main" id="{4FA533C5-33E3-4611-AF9F-72811D8B2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18128" y="1847920"/>
            <a:ext cx="2331144" cy="3107866"/>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4" name="Picture 93">
            <a:extLst>
              <a:ext uri="{FF2B5EF4-FFF2-40B4-BE49-F238E27FC236}">
                <a16:creationId xmlns:a16="http://schemas.microsoft.com/office/drawing/2014/main" id="{8949AD42-25FD-4C3D-9EEE-B7FEC58099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t="28813"/>
          <a:stretch/>
        </p:blipFill>
        <p:spPr>
          <a:xfrm>
            <a:off x="6614097" y="0"/>
            <a:ext cx="1325717" cy="1258189"/>
          </a:xfrm>
          <a:prstGeom prst="rect">
            <a:avLst/>
          </a:prstGeom>
        </p:spPr>
      </p:pic>
      <p:pic>
        <p:nvPicPr>
          <p:cNvPr id="96" name="Picture 95">
            <a:extLst>
              <a:ext uri="{FF2B5EF4-FFF2-40B4-BE49-F238E27FC236}">
                <a16:creationId xmlns:a16="http://schemas.microsoft.com/office/drawing/2014/main" id="{6AC7D913-60B7-4603-881B-831DA5D3A94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extLst>
              <a:ext uri="{28A0092B-C50C-407E-A947-70E740481C1C}">
                <a14:useLocalDpi xmlns:a14="http://schemas.microsoft.com/office/drawing/2010/main" val="0"/>
              </a:ext>
            </a:extLst>
          </a:blip>
          <a:srcRect b="23320"/>
          <a:stretch/>
        </p:blipFill>
        <p:spPr>
          <a:xfrm>
            <a:off x="7115537" y="6719711"/>
            <a:ext cx="821642" cy="839964"/>
          </a:xfrm>
          <a:prstGeom prst="rect">
            <a:avLst/>
          </a:prstGeom>
        </p:spPr>
      </p:pic>
      <p:sp>
        <p:nvSpPr>
          <p:cNvPr id="98" name="Rectangle 97">
            <a:extLst>
              <a:ext uri="{FF2B5EF4-FFF2-40B4-BE49-F238E27FC236}">
                <a16:creationId xmlns:a16="http://schemas.microsoft.com/office/drawing/2014/main" id="{87F0FDC4-AD8C-47D9-9131-623C98ADB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30222" y="0"/>
            <a:ext cx="567035" cy="125994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00" name="Rectangle 99">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80625" cy="75596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2" name="Rectangle 101">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0078104" cy="7559675"/>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4" name="Straight Connector 103">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848277" y="2015913"/>
            <a:ext cx="0" cy="3527848"/>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106" name="Picture 105">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extLst>
              <a:ext uri="{28A0092B-C50C-407E-A947-70E740481C1C}">
                <a14:useLocalDpi xmlns:a14="http://schemas.microsoft.com/office/drawing/2010/main" val="0"/>
              </a:ext>
            </a:extLst>
          </a:blip>
          <a:srcRect b="23320"/>
          <a:stretch/>
        </p:blipFill>
        <p:spPr>
          <a:xfrm>
            <a:off x="7115537" y="6865304"/>
            <a:ext cx="821642" cy="839964"/>
          </a:xfrm>
          <a:prstGeom prst="rect">
            <a:avLst/>
          </a:prstGeom>
        </p:spPr>
      </p:pic>
      <p:sp>
        <p:nvSpPr>
          <p:cNvPr id="108"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312" y="0"/>
            <a:ext cx="10080624" cy="7557925"/>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146" name="CustomShape 1"/>
          <p:cNvSpPr/>
          <p:nvPr/>
        </p:nvSpPr>
        <p:spPr>
          <a:xfrm>
            <a:off x="666580" y="887001"/>
            <a:ext cx="2911540" cy="5785672"/>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chor="ctr">
            <a:normAutofit/>
          </a:bodyPr>
          <a:lstStyle/>
          <a:p>
            <a:pPr algn="ctr" defTabSz="457200">
              <a:spcBef>
                <a:spcPct val="0"/>
              </a:spcBef>
              <a:spcAft>
                <a:spcPts val="600"/>
              </a:spcAft>
            </a:pPr>
            <a:r>
              <a:rPr lang="en-US" sz="4200" b="0" i="0" strike="noStrike" kern="1200" spc="-1" dirty="0">
                <a:solidFill>
                  <a:schemeClr val="tx2"/>
                </a:solidFill>
                <a:latin typeface="+mj-lt"/>
                <a:ea typeface="+mj-ea"/>
                <a:cs typeface="+mj-cs"/>
              </a:rPr>
              <a:t>Materiały źródłowe</a:t>
            </a:r>
          </a:p>
        </p:txBody>
      </p:sp>
      <p:sp>
        <p:nvSpPr>
          <p:cNvPr id="147" name="CustomShape 2"/>
          <p:cNvSpPr/>
          <p:nvPr/>
        </p:nvSpPr>
        <p:spPr>
          <a:xfrm>
            <a:off x="4114155" y="887000"/>
            <a:ext cx="5291609" cy="5785673"/>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chor="ctr">
            <a:normAutofit/>
          </a:bodyPr>
          <a:lstStyle/>
          <a:p>
            <a:pPr defTabSz="457200">
              <a:spcBef>
                <a:spcPts val="1000"/>
              </a:spcBef>
              <a:buClr>
                <a:schemeClr val="bg2">
                  <a:lumMod val="40000"/>
                  <a:lumOff val="60000"/>
                </a:schemeClr>
              </a:buClr>
              <a:buSzPct val="80000"/>
              <a:buFont typeface="Wingdings 3" charset="2"/>
              <a:buChar char=""/>
            </a:pPr>
            <a:endParaRPr lang="en-US" strike="noStrike" spc="-1">
              <a:latin typeface="+mj-lt"/>
              <a:ea typeface="+mj-ea"/>
              <a:cs typeface="+mj-cs"/>
            </a:endParaRPr>
          </a:p>
          <a:p>
            <a:pPr marL="432000" indent="-323640" defTabSz="457200">
              <a:spcBef>
                <a:spcPts val="1000"/>
              </a:spcBef>
              <a:buClr>
                <a:schemeClr val="bg2">
                  <a:lumMod val="40000"/>
                  <a:lumOff val="60000"/>
                </a:schemeClr>
              </a:buClr>
              <a:buSzPct val="80000"/>
              <a:buFont typeface="Wingdings 3" charset="2"/>
              <a:buChar char=""/>
            </a:pPr>
            <a:r>
              <a:rPr lang="en-US" strike="noStrike" spc="-1">
                <a:latin typeface="+mj-lt"/>
                <a:ea typeface="+mj-ea"/>
                <a:cs typeface="+mj-cs"/>
              </a:rPr>
              <a:t>Ustawa z dnia 6 czerwca 1997 r. - Kodeks karny</a:t>
            </a:r>
          </a:p>
          <a:p>
            <a:pPr marL="432000" indent="-323640" defTabSz="457200">
              <a:spcBef>
                <a:spcPts val="1000"/>
              </a:spcBef>
              <a:buClr>
                <a:schemeClr val="bg2">
                  <a:lumMod val="40000"/>
                  <a:lumOff val="60000"/>
                </a:schemeClr>
              </a:buClr>
              <a:buSzPct val="80000"/>
              <a:buFont typeface="Wingdings 3" charset="2"/>
              <a:buChar char=""/>
            </a:pPr>
            <a:r>
              <a:rPr lang="en-US" strike="noStrike" spc="-1">
                <a:latin typeface="+mj-lt"/>
                <a:ea typeface="+mj-ea"/>
                <a:cs typeface="+mj-cs"/>
              </a:rPr>
              <a:t>Skupiński J., Mierzwińska-Lorencka J., „Kodeks karny. Komentarz” red. Stefański R., Warszawa 2019, (Legalis)</a:t>
            </a:r>
          </a:p>
          <a:p>
            <a:pPr marL="108360" defTabSz="457200">
              <a:spcBef>
                <a:spcPts val="1000"/>
              </a:spcBef>
              <a:buClr>
                <a:schemeClr val="bg2">
                  <a:lumMod val="40000"/>
                  <a:lumOff val="60000"/>
                </a:schemeClr>
              </a:buClr>
              <a:buSzPct val="80000"/>
              <a:buFont typeface="Wingdings 3" charset="2"/>
              <a:buChar char=""/>
            </a:pPr>
            <a:endParaRPr lang="en-US" strike="noStrike" spc="-1">
              <a:latin typeface="+mj-lt"/>
              <a:ea typeface="+mj-ea"/>
              <a:cs typeface="+mj-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27" name="Picture 126">
            <a:extLst>
              <a:ext uri="{FF2B5EF4-FFF2-40B4-BE49-F238E27FC236}">
                <a16:creationId xmlns:a16="http://schemas.microsoft.com/office/drawing/2014/main" id="{91B28F63-CF00-448F-B141-FE33C33B18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3613"/>
          <a:stretch/>
        </p:blipFill>
        <p:spPr>
          <a:xfrm>
            <a:off x="0" y="2942833"/>
            <a:ext cx="3337894" cy="4616842"/>
          </a:xfrm>
          <a:prstGeom prst="rect">
            <a:avLst/>
          </a:prstGeom>
        </p:spPr>
      </p:pic>
      <p:pic>
        <p:nvPicPr>
          <p:cNvPr id="129" name="Picture 128">
            <a:extLst>
              <a:ext uri="{FF2B5EF4-FFF2-40B4-BE49-F238E27FC236}">
                <a16:creationId xmlns:a16="http://schemas.microsoft.com/office/drawing/2014/main" id="{2AE609E2-8522-44E4-9077-980E5BCF3E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5640"/>
          <a:stretch/>
        </p:blipFill>
        <p:spPr>
          <a:xfrm>
            <a:off x="0" y="3188276"/>
            <a:ext cx="1258765" cy="2607474"/>
          </a:xfrm>
          <a:prstGeom prst="rect">
            <a:avLst/>
          </a:prstGeom>
        </p:spPr>
      </p:pic>
      <p:sp>
        <p:nvSpPr>
          <p:cNvPr id="131" name="Oval 130">
            <a:extLst>
              <a:ext uri="{FF2B5EF4-FFF2-40B4-BE49-F238E27FC236}">
                <a16:creationId xmlns:a16="http://schemas.microsoft.com/office/drawing/2014/main" id="{4FA533C5-33E3-4611-AF9F-72811D8B2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18128" y="1847920"/>
            <a:ext cx="2331144" cy="3107866"/>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133" name="Picture 132">
            <a:extLst>
              <a:ext uri="{FF2B5EF4-FFF2-40B4-BE49-F238E27FC236}">
                <a16:creationId xmlns:a16="http://schemas.microsoft.com/office/drawing/2014/main" id="{8949AD42-25FD-4C3D-9EEE-B7FEC58099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28813"/>
          <a:stretch/>
        </p:blipFill>
        <p:spPr>
          <a:xfrm>
            <a:off x="6614097" y="0"/>
            <a:ext cx="1325717" cy="1258189"/>
          </a:xfrm>
          <a:prstGeom prst="rect">
            <a:avLst/>
          </a:prstGeom>
        </p:spPr>
      </p:pic>
      <p:pic>
        <p:nvPicPr>
          <p:cNvPr id="135" name="Picture 134">
            <a:extLst>
              <a:ext uri="{FF2B5EF4-FFF2-40B4-BE49-F238E27FC236}">
                <a16:creationId xmlns:a16="http://schemas.microsoft.com/office/drawing/2014/main" id="{6AC7D913-60B7-4603-881B-831DA5D3A94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b="23320"/>
          <a:stretch/>
        </p:blipFill>
        <p:spPr>
          <a:xfrm>
            <a:off x="7115537" y="6719711"/>
            <a:ext cx="821642" cy="839964"/>
          </a:xfrm>
          <a:prstGeom prst="rect">
            <a:avLst/>
          </a:prstGeom>
        </p:spPr>
      </p:pic>
      <p:sp>
        <p:nvSpPr>
          <p:cNvPr id="137" name="Rectangle 136">
            <a:extLst>
              <a:ext uri="{FF2B5EF4-FFF2-40B4-BE49-F238E27FC236}">
                <a16:creationId xmlns:a16="http://schemas.microsoft.com/office/drawing/2014/main" id="{87F0FDC4-AD8C-47D9-9131-623C98ADB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30222" y="0"/>
            <a:ext cx="567035" cy="125994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39" name="Rectangle 138">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80625" cy="7559675"/>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41" name="Rectangle 140">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30222" y="0"/>
            <a:ext cx="567035" cy="125994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43"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09845" y="1609633"/>
            <a:ext cx="2870779" cy="910437"/>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45" name="Freeform: Shape 144">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942352"/>
            <a:ext cx="10080970" cy="561732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sp>
      <p:sp>
        <p:nvSpPr>
          <p:cNvPr id="121" name="CustomShape 1"/>
          <p:cNvSpPr/>
          <p:nvPr/>
        </p:nvSpPr>
        <p:spPr>
          <a:xfrm>
            <a:off x="912243" y="499037"/>
            <a:ext cx="7398016" cy="1543825"/>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chor="ctr">
            <a:normAutofit/>
          </a:bodyPr>
          <a:lstStyle/>
          <a:p>
            <a:pPr defTabSz="457200">
              <a:spcBef>
                <a:spcPct val="0"/>
              </a:spcBef>
              <a:spcAft>
                <a:spcPts val="600"/>
              </a:spcAft>
            </a:pPr>
            <a:r>
              <a:rPr lang="en-US" sz="4200" b="0" i="0" strike="noStrike" kern="1200" spc="-1">
                <a:solidFill>
                  <a:srgbClr val="FFFFFF"/>
                </a:solidFill>
                <a:latin typeface="+mj-lt"/>
                <a:ea typeface="+mj-ea"/>
                <a:cs typeface="+mj-cs"/>
              </a:rPr>
              <a:t>Art. 69 Kodeksu karnego</a:t>
            </a:r>
          </a:p>
        </p:txBody>
      </p:sp>
      <p:sp>
        <p:nvSpPr>
          <p:cNvPr id="122" name="CustomShape 2"/>
          <p:cNvSpPr/>
          <p:nvPr/>
        </p:nvSpPr>
        <p:spPr>
          <a:xfrm>
            <a:off x="912243" y="3046269"/>
            <a:ext cx="7397205" cy="3841433"/>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ormAutofit/>
          </a:bodyPr>
          <a:lstStyle/>
          <a:p>
            <a:pPr marL="432000" indent="-323640" defTabSz="457200">
              <a:lnSpc>
                <a:spcPct val="90000"/>
              </a:lnSpc>
              <a:spcBef>
                <a:spcPts val="1000"/>
              </a:spcBef>
              <a:buClr>
                <a:schemeClr val="bg2">
                  <a:lumMod val="40000"/>
                  <a:lumOff val="60000"/>
                </a:schemeClr>
              </a:buClr>
              <a:buSzPct val="80000"/>
              <a:buFont typeface="Wingdings 3" charset="2"/>
              <a:buChar char=""/>
            </a:pPr>
            <a:r>
              <a:rPr lang="en-US" sz="1500" strike="noStrike" spc="-1">
                <a:latin typeface="+mj-lt"/>
                <a:ea typeface="+mj-ea"/>
                <a:cs typeface="+mj-cs"/>
              </a:rPr>
              <a:t> § 1. Sąd może warunkowo zawiesić wykonanie kary pozbawienia wolności </a:t>
            </a:r>
            <a:r>
              <a:rPr lang="en-US" sz="1500" u="sng" strike="noStrike" spc="-1">
                <a:uFillTx/>
                <a:latin typeface="+mj-lt"/>
                <a:ea typeface="+mj-ea"/>
                <a:cs typeface="+mj-cs"/>
              </a:rPr>
              <a:t>orzeczonej w wymiarze nieprzekraczającym roku</a:t>
            </a:r>
            <a:r>
              <a:rPr lang="en-US" sz="1500" strike="noStrike" spc="-1">
                <a:latin typeface="+mj-lt"/>
                <a:ea typeface="+mj-ea"/>
                <a:cs typeface="+mj-cs"/>
              </a:rPr>
              <a:t>, jeżeli sprawca w czasie popełnienia przestępstwa nie był skazany na karę pozbawienia wolności i jest to wystarczające dla osiągnięcia wobec niego celów kary, a w szczególności zapobieżenia powrotowi do przestępstwa. </a:t>
            </a:r>
          </a:p>
          <a:p>
            <a:pPr marL="432000" indent="-323640" defTabSz="457200">
              <a:lnSpc>
                <a:spcPct val="90000"/>
              </a:lnSpc>
              <a:spcBef>
                <a:spcPts val="1000"/>
              </a:spcBef>
              <a:buClr>
                <a:schemeClr val="bg2">
                  <a:lumMod val="40000"/>
                  <a:lumOff val="60000"/>
                </a:schemeClr>
              </a:buClr>
              <a:buSzPct val="80000"/>
              <a:buFont typeface="Wingdings 3" charset="2"/>
              <a:buChar char=""/>
            </a:pPr>
            <a:r>
              <a:rPr lang="en-US" sz="1500" strike="noStrike" spc="-1">
                <a:latin typeface="+mj-lt"/>
                <a:ea typeface="+mj-ea"/>
                <a:cs typeface="+mj-cs"/>
              </a:rPr>
              <a:t>§ 2. Zawieszając wykonanie kary, sąd bierze pod uwagę przede wszystkim postawę sprawcy, jego właściwości i warunki osobiste, dotychczasowy sposób życia oraz zachowanie się po popełnieniu przestępstwa. </a:t>
            </a:r>
          </a:p>
          <a:p>
            <a:pPr marL="432000" indent="-323640" defTabSz="457200">
              <a:lnSpc>
                <a:spcPct val="90000"/>
              </a:lnSpc>
              <a:spcBef>
                <a:spcPts val="1000"/>
              </a:spcBef>
              <a:buClr>
                <a:schemeClr val="bg2">
                  <a:lumMod val="40000"/>
                  <a:lumOff val="60000"/>
                </a:schemeClr>
              </a:buClr>
              <a:buSzPct val="80000"/>
              <a:buFont typeface="Wingdings 3" charset="2"/>
              <a:buChar char=""/>
            </a:pPr>
            <a:r>
              <a:rPr lang="en-US" sz="1500" strike="noStrike" spc="-1">
                <a:latin typeface="+mj-lt"/>
                <a:ea typeface="+mj-ea"/>
                <a:cs typeface="+mj-cs"/>
              </a:rPr>
              <a:t>§ 3. (uchylony) </a:t>
            </a:r>
          </a:p>
          <a:p>
            <a:pPr marL="432000" indent="-323640" defTabSz="457200">
              <a:lnSpc>
                <a:spcPct val="90000"/>
              </a:lnSpc>
              <a:spcBef>
                <a:spcPts val="1000"/>
              </a:spcBef>
              <a:buClr>
                <a:schemeClr val="bg2">
                  <a:lumMod val="40000"/>
                  <a:lumOff val="60000"/>
                </a:schemeClr>
              </a:buClr>
              <a:buSzPct val="80000"/>
              <a:buFont typeface="Wingdings 3" charset="2"/>
              <a:buChar char=""/>
            </a:pPr>
            <a:r>
              <a:rPr lang="en-US" sz="1500" strike="noStrike" spc="-1">
                <a:latin typeface="+mj-lt"/>
                <a:ea typeface="+mj-ea"/>
                <a:cs typeface="+mj-cs"/>
              </a:rPr>
              <a:t>§ 4. Wobec sprawcy występku o charakterze chuligańskim oraz sprawcy przestępstwa określonego w art. 178a § 4 sąd może warunkowo zawiesić wykonanie kary jedynie w szczególnie uzasadnionych wypadkach. </a:t>
            </a: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29" name="Picture 128">
            <a:extLst>
              <a:ext uri="{FF2B5EF4-FFF2-40B4-BE49-F238E27FC236}">
                <a16:creationId xmlns:a16="http://schemas.microsoft.com/office/drawing/2014/main" id="{91B28F63-CF00-448F-B141-FE33C33B18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3613"/>
          <a:stretch/>
        </p:blipFill>
        <p:spPr>
          <a:xfrm>
            <a:off x="0" y="2942833"/>
            <a:ext cx="3337894" cy="4616842"/>
          </a:xfrm>
          <a:prstGeom prst="rect">
            <a:avLst/>
          </a:prstGeom>
        </p:spPr>
      </p:pic>
      <p:pic>
        <p:nvPicPr>
          <p:cNvPr id="131" name="Picture 130">
            <a:extLst>
              <a:ext uri="{FF2B5EF4-FFF2-40B4-BE49-F238E27FC236}">
                <a16:creationId xmlns:a16="http://schemas.microsoft.com/office/drawing/2014/main" id="{2AE609E2-8522-44E4-9077-980E5BCF3E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5640"/>
          <a:stretch/>
        </p:blipFill>
        <p:spPr>
          <a:xfrm>
            <a:off x="0" y="3188276"/>
            <a:ext cx="1258765" cy="2607474"/>
          </a:xfrm>
          <a:prstGeom prst="rect">
            <a:avLst/>
          </a:prstGeom>
        </p:spPr>
      </p:pic>
      <p:sp>
        <p:nvSpPr>
          <p:cNvPr id="133" name="Oval 132">
            <a:extLst>
              <a:ext uri="{FF2B5EF4-FFF2-40B4-BE49-F238E27FC236}">
                <a16:creationId xmlns:a16="http://schemas.microsoft.com/office/drawing/2014/main" id="{4FA533C5-33E3-4611-AF9F-72811D8B2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18128" y="1847920"/>
            <a:ext cx="2331144" cy="3107866"/>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135" name="Picture 134">
            <a:extLst>
              <a:ext uri="{FF2B5EF4-FFF2-40B4-BE49-F238E27FC236}">
                <a16:creationId xmlns:a16="http://schemas.microsoft.com/office/drawing/2014/main" id="{8949AD42-25FD-4C3D-9EEE-B7FEC58099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28813"/>
          <a:stretch/>
        </p:blipFill>
        <p:spPr>
          <a:xfrm>
            <a:off x="6614097" y="0"/>
            <a:ext cx="1325717" cy="1258189"/>
          </a:xfrm>
          <a:prstGeom prst="rect">
            <a:avLst/>
          </a:prstGeom>
        </p:spPr>
      </p:pic>
      <p:pic>
        <p:nvPicPr>
          <p:cNvPr id="137" name="Picture 136">
            <a:extLst>
              <a:ext uri="{FF2B5EF4-FFF2-40B4-BE49-F238E27FC236}">
                <a16:creationId xmlns:a16="http://schemas.microsoft.com/office/drawing/2014/main" id="{6AC7D913-60B7-4603-881B-831DA5D3A94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b="23320"/>
          <a:stretch/>
        </p:blipFill>
        <p:spPr>
          <a:xfrm>
            <a:off x="7115537" y="6719711"/>
            <a:ext cx="821642" cy="839964"/>
          </a:xfrm>
          <a:prstGeom prst="rect">
            <a:avLst/>
          </a:prstGeom>
        </p:spPr>
      </p:pic>
      <p:sp>
        <p:nvSpPr>
          <p:cNvPr id="139" name="Rectangle 138">
            <a:extLst>
              <a:ext uri="{FF2B5EF4-FFF2-40B4-BE49-F238E27FC236}">
                <a16:creationId xmlns:a16="http://schemas.microsoft.com/office/drawing/2014/main" id="{87F0FDC4-AD8C-47D9-9131-623C98ADB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30222" y="0"/>
            <a:ext cx="567035" cy="125994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41" name="Rectangle 140">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80625" cy="7559675"/>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43" name="Rectangle 142">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30222" y="0"/>
            <a:ext cx="567035" cy="125994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45"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09845" y="1609633"/>
            <a:ext cx="2870779" cy="910437"/>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47" name="Freeform: Shape 146">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942352"/>
            <a:ext cx="10080970" cy="561732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sp>
      <p:sp>
        <p:nvSpPr>
          <p:cNvPr id="123" name="CustomShape 1"/>
          <p:cNvSpPr/>
          <p:nvPr/>
        </p:nvSpPr>
        <p:spPr>
          <a:xfrm>
            <a:off x="912243" y="499037"/>
            <a:ext cx="7398016" cy="1543825"/>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chor="ctr">
            <a:normAutofit/>
          </a:bodyPr>
          <a:lstStyle/>
          <a:p>
            <a:pPr defTabSz="457200">
              <a:lnSpc>
                <a:spcPct val="90000"/>
              </a:lnSpc>
              <a:spcBef>
                <a:spcPct val="0"/>
              </a:spcBef>
              <a:spcAft>
                <a:spcPts val="600"/>
              </a:spcAft>
            </a:pPr>
            <a:r>
              <a:rPr lang="en-US" sz="3300" b="0" i="0" strike="noStrike" kern="1200" spc="-1">
                <a:solidFill>
                  <a:srgbClr val="FFFFFF"/>
                </a:solidFill>
                <a:latin typeface="+mj-lt"/>
                <a:ea typeface="+mj-ea"/>
                <a:cs typeface="+mj-cs"/>
              </a:rPr>
              <a:t>Warunkowe zawieszenie wykonania kary – informacje podstawowe</a:t>
            </a:r>
          </a:p>
        </p:txBody>
      </p:sp>
      <p:sp>
        <p:nvSpPr>
          <p:cNvPr id="124" name="CustomShape 2"/>
          <p:cNvSpPr/>
          <p:nvPr/>
        </p:nvSpPr>
        <p:spPr>
          <a:xfrm>
            <a:off x="912243" y="3046269"/>
            <a:ext cx="7397205" cy="3841433"/>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ormAutofit/>
          </a:bodyPr>
          <a:lstStyle/>
          <a:p>
            <a:pPr marL="432000" indent="-323640" defTabSz="457200">
              <a:lnSpc>
                <a:spcPct val="90000"/>
              </a:lnSpc>
              <a:spcBef>
                <a:spcPts val="1000"/>
              </a:spcBef>
              <a:buClr>
                <a:schemeClr val="bg2">
                  <a:lumMod val="40000"/>
                  <a:lumOff val="60000"/>
                </a:schemeClr>
              </a:buClr>
              <a:buSzPct val="80000"/>
              <a:buFont typeface="Wingdings 3" charset="2"/>
              <a:buChar char=""/>
            </a:pPr>
            <a:r>
              <a:rPr lang="en-US" sz="1500" strike="noStrike" spc="-1">
                <a:latin typeface="+mj-lt"/>
                <a:ea typeface="+mj-ea"/>
                <a:cs typeface="+mj-cs"/>
              </a:rPr>
              <a:t>W art. 69–76 k.k. uregulowano ogólną problematykę warunkowego zawieszenia wykonania kary.</a:t>
            </a:r>
          </a:p>
          <a:p>
            <a:pPr marL="432000" indent="-323640" defTabSz="457200">
              <a:lnSpc>
                <a:spcPct val="90000"/>
              </a:lnSpc>
              <a:spcBef>
                <a:spcPts val="1000"/>
              </a:spcBef>
              <a:buClr>
                <a:schemeClr val="bg2">
                  <a:lumMod val="40000"/>
                  <a:lumOff val="60000"/>
                </a:schemeClr>
              </a:buClr>
              <a:buSzPct val="80000"/>
              <a:buFont typeface="Wingdings 3" charset="2"/>
              <a:buChar char=""/>
            </a:pPr>
            <a:r>
              <a:rPr lang="en-US" sz="1500" strike="noStrike" spc="-1">
                <a:latin typeface="+mj-lt"/>
                <a:ea typeface="+mj-ea"/>
                <a:cs typeface="+mj-cs"/>
              </a:rPr>
              <a:t>Warunkowe zawieszenie wykonania kary polega na wstrzymaniu wykonania orzeczonej kary pozbawienia wolności na okres próby.</a:t>
            </a:r>
          </a:p>
          <a:p>
            <a:pPr marL="432000" indent="-323640" defTabSz="457200">
              <a:lnSpc>
                <a:spcPct val="90000"/>
              </a:lnSpc>
              <a:spcBef>
                <a:spcPts val="1000"/>
              </a:spcBef>
              <a:buClr>
                <a:schemeClr val="bg2">
                  <a:lumMod val="40000"/>
                  <a:lumOff val="60000"/>
                </a:schemeClr>
              </a:buClr>
              <a:buSzPct val="80000"/>
              <a:buFont typeface="Wingdings 3" charset="2"/>
              <a:buChar char=""/>
            </a:pPr>
            <a:r>
              <a:rPr lang="en-US" sz="1500" strike="noStrike" spc="-1">
                <a:latin typeface="+mj-lt"/>
                <a:ea typeface="+mj-ea"/>
                <a:cs typeface="+mj-cs"/>
              </a:rPr>
              <a:t>Polega na orzeczeniu przez sąd kary za popełnione przestępstwo z warunkowym zawieszeniem jej wykonania na okres próby, jeżeli będzie to wystarczające do osiągnięcia celów penalnych.</a:t>
            </a:r>
          </a:p>
          <a:p>
            <a:pPr marL="432000" indent="-323640" defTabSz="457200">
              <a:lnSpc>
                <a:spcPct val="90000"/>
              </a:lnSpc>
              <a:spcBef>
                <a:spcPts val="1000"/>
              </a:spcBef>
              <a:buClr>
                <a:schemeClr val="bg2">
                  <a:lumMod val="40000"/>
                  <a:lumOff val="60000"/>
                </a:schemeClr>
              </a:buClr>
              <a:buSzPct val="80000"/>
              <a:buFont typeface="Wingdings 3" charset="2"/>
              <a:buChar char=""/>
            </a:pPr>
            <a:r>
              <a:rPr lang="en-US" sz="1500" strike="noStrike" spc="-1">
                <a:latin typeface="+mj-lt"/>
                <a:ea typeface="+mj-ea"/>
                <a:cs typeface="+mj-cs"/>
              </a:rPr>
              <a:t>W polskim prawie karnym występują jeszcze inne przepisy o charakterze szczególnym, modyfikujące uregulowania zawarte w rozdziale VIII k.k. - należy do nich m.in.: art. 58 § 1 KK, ustanawiający zasadę prymatu (pierwszeństwa) kar wolnościowych i stanowiący, że karę bezwzględnego pozbawienia wolności (tj. bez warunkowego zawieszenia jej wykonania) orzeka się tylko wtedy, gdy inna kara lub środek karny nie mogą w konkretnym przypadku spełnić celów kary.</a:t>
            </a:r>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31" name="Picture 130">
            <a:extLst>
              <a:ext uri="{FF2B5EF4-FFF2-40B4-BE49-F238E27FC236}">
                <a16:creationId xmlns:a16="http://schemas.microsoft.com/office/drawing/2014/main" id="{91B28F63-CF00-448F-B141-FE33C33B18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3613"/>
          <a:stretch/>
        </p:blipFill>
        <p:spPr>
          <a:xfrm>
            <a:off x="0" y="2942833"/>
            <a:ext cx="3337894" cy="4616842"/>
          </a:xfrm>
          <a:prstGeom prst="rect">
            <a:avLst/>
          </a:prstGeom>
        </p:spPr>
      </p:pic>
      <p:pic>
        <p:nvPicPr>
          <p:cNvPr id="133" name="Picture 132">
            <a:extLst>
              <a:ext uri="{FF2B5EF4-FFF2-40B4-BE49-F238E27FC236}">
                <a16:creationId xmlns:a16="http://schemas.microsoft.com/office/drawing/2014/main" id="{2AE609E2-8522-44E4-9077-980E5BCF3E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5640"/>
          <a:stretch/>
        </p:blipFill>
        <p:spPr>
          <a:xfrm>
            <a:off x="0" y="3188276"/>
            <a:ext cx="1258765" cy="2607474"/>
          </a:xfrm>
          <a:prstGeom prst="rect">
            <a:avLst/>
          </a:prstGeom>
        </p:spPr>
      </p:pic>
      <p:sp>
        <p:nvSpPr>
          <p:cNvPr id="135" name="Oval 134">
            <a:extLst>
              <a:ext uri="{FF2B5EF4-FFF2-40B4-BE49-F238E27FC236}">
                <a16:creationId xmlns:a16="http://schemas.microsoft.com/office/drawing/2014/main" id="{4FA533C5-33E3-4611-AF9F-72811D8B2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18128" y="1847920"/>
            <a:ext cx="2331144" cy="3107866"/>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137" name="Picture 136">
            <a:extLst>
              <a:ext uri="{FF2B5EF4-FFF2-40B4-BE49-F238E27FC236}">
                <a16:creationId xmlns:a16="http://schemas.microsoft.com/office/drawing/2014/main" id="{8949AD42-25FD-4C3D-9EEE-B7FEC58099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28813"/>
          <a:stretch/>
        </p:blipFill>
        <p:spPr>
          <a:xfrm>
            <a:off x="6614097" y="0"/>
            <a:ext cx="1325717" cy="1258189"/>
          </a:xfrm>
          <a:prstGeom prst="rect">
            <a:avLst/>
          </a:prstGeom>
        </p:spPr>
      </p:pic>
      <p:pic>
        <p:nvPicPr>
          <p:cNvPr id="139" name="Picture 138">
            <a:extLst>
              <a:ext uri="{FF2B5EF4-FFF2-40B4-BE49-F238E27FC236}">
                <a16:creationId xmlns:a16="http://schemas.microsoft.com/office/drawing/2014/main" id="{6AC7D913-60B7-4603-881B-831DA5D3A94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b="23320"/>
          <a:stretch/>
        </p:blipFill>
        <p:spPr>
          <a:xfrm>
            <a:off x="7115537" y="6719711"/>
            <a:ext cx="821642" cy="839964"/>
          </a:xfrm>
          <a:prstGeom prst="rect">
            <a:avLst/>
          </a:prstGeom>
        </p:spPr>
      </p:pic>
      <p:sp>
        <p:nvSpPr>
          <p:cNvPr id="141" name="Rectangle 140">
            <a:extLst>
              <a:ext uri="{FF2B5EF4-FFF2-40B4-BE49-F238E27FC236}">
                <a16:creationId xmlns:a16="http://schemas.microsoft.com/office/drawing/2014/main" id="{87F0FDC4-AD8C-47D9-9131-623C98ADB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30222" y="0"/>
            <a:ext cx="567035" cy="125994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43" name="Rectangle 142">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80625" cy="7559675"/>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45" name="Rectangle 144">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30222" y="0"/>
            <a:ext cx="567035" cy="125994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47"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09845" y="1609633"/>
            <a:ext cx="2870779" cy="910437"/>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49" name="Freeform: Shape 148">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942352"/>
            <a:ext cx="10080970" cy="561732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sp>
      <p:sp>
        <p:nvSpPr>
          <p:cNvPr id="125" name="CustomShape 1"/>
          <p:cNvSpPr/>
          <p:nvPr/>
        </p:nvSpPr>
        <p:spPr>
          <a:xfrm>
            <a:off x="912243" y="499037"/>
            <a:ext cx="7398016" cy="1543825"/>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chor="ctr">
            <a:normAutofit/>
          </a:bodyPr>
          <a:lstStyle/>
          <a:p>
            <a:pPr defTabSz="457200">
              <a:spcBef>
                <a:spcPct val="0"/>
              </a:spcBef>
              <a:spcAft>
                <a:spcPts val="600"/>
              </a:spcAft>
            </a:pPr>
            <a:r>
              <a:rPr lang="en-US" sz="4200" b="0" i="0" strike="noStrike" kern="1200" spc="-1">
                <a:solidFill>
                  <a:srgbClr val="FFFFFF"/>
                </a:solidFill>
                <a:latin typeface="+mj-lt"/>
                <a:ea typeface="+mj-ea"/>
                <a:cs typeface="+mj-cs"/>
              </a:rPr>
              <a:t>Przesłanki z art. 69 k.k.</a:t>
            </a:r>
          </a:p>
        </p:txBody>
      </p:sp>
      <p:sp>
        <p:nvSpPr>
          <p:cNvPr id="126" name="CustomShape 2"/>
          <p:cNvSpPr/>
          <p:nvPr/>
        </p:nvSpPr>
        <p:spPr>
          <a:xfrm>
            <a:off x="912243" y="3046269"/>
            <a:ext cx="7397205" cy="3841433"/>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ormAutofit/>
          </a:bodyPr>
          <a:lstStyle/>
          <a:p>
            <a:pPr marL="432000" indent="-323640" defTabSz="457200">
              <a:lnSpc>
                <a:spcPct val="90000"/>
              </a:lnSpc>
              <a:spcBef>
                <a:spcPts val="1000"/>
              </a:spcBef>
              <a:buClr>
                <a:schemeClr val="bg2">
                  <a:lumMod val="40000"/>
                  <a:lumOff val="60000"/>
                </a:schemeClr>
              </a:buClr>
              <a:buSzPct val="80000"/>
              <a:buFont typeface="Wingdings 3" charset="2"/>
              <a:buChar char=""/>
            </a:pPr>
            <a:r>
              <a:rPr lang="en-US" sz="1000" strike="noStrike" spc="-1">
                <a:latin typeface="+mj-lt"/>
                <a:ea typeface="+mj-ea"/>
                <a:cs typeface="+mj-cs"/>
              </a:rPr>
              <a:t>1) Limit wymiaru kary pozbawienia wolności podlegającej warunkowemu zawieszeniu wynosi 1 rok. </a:t>
            </a:r>
          </a:p>
          <a:p>
            <a:pPr marL="432000" indent="-323640" defTabSz="457200">
              <a:lnSpc>
                <a:spcPct val="90000"/>
              </a:lnSpc>
              <a:spcBef>
                <a:spcPts val="1000"/>
              </a:spcBef>
              <a:buClr>
                <a:schemeClr val="bg2">
                  <a:lumMod val="40000"/>
                  <a:lumOff val="60000"/>
                </a:schemeClr>
              </a:buClr>
              <a:buSzPct val="80000"/>
              <a:buFont typeface="Wingdings 3" charset="2"/>
              <a:buChar char=""/>
            </a:pPr>
            <a:r>
              <a:rPr lang="en-US" sz="1000" strike="noStrike" spc="-1">
                <a:latin typeface="+mj-lt"/>
                <a:ea typeface="+mj-ea"/>
                <a:cs typeface="+mj-cs"/>
              </a:rPr>
              <a:t>Limit ten obowiązuje w odniesieniu do wszystkich kar pozbawienia wolności, których wykonanie zawieszono na podstawie art. 69 KK, a więc również kar wymierzonych jako łączne, na podstawie art. 89 KK</a:t>
            </a:r>
          </a:p>
          <a:p>
            <a:pPr marL="432000" indent="-323640" defTabSz="457200">
              <a:lnSpc>
                <a:spcPct val="90000"/>
              </a:lnSpc>
              <a:spcBef>
                <a:spcPts val="1000"/>
              </a:spcBef>
              <a:buClr>
                <a:schemeClr val="bg2">
                  <a:lumMod val="40000"/>
                  <a:lumOff val="60000"/>
                </a:schemeClr>
              </a:buClr>
              <a:buSzPct val="80000"/>
              <a:buFont typeface="Wingdings 3" charset="2"/>
              <a:buChar char=""/>
            </a:pPr>
            <a:r>
              <a:rPr lang="en-US" sz="1000" strike="noStrike" spc="-1">
                <a:latin typeface="+mj-lt"/>
                <a:ea typeface="+mj-ea"/>
                <a:cs typeface="+mj-cs"/>
              </a:rPr>
              <a:t>2)  Sprawca w czasie popełnienia przestępstwa nie był skazany na karę pozbawienia wolności  </a:t>
            </a:r>
          </a:p>
          <a:p>
            <a:pPr marL="432000" indent="-323640" defTabSz="457200">
              <a:lnSpc>
                <a:spcPct val="90000"/>
              </a:lnSpc>
              <a:spcBef>
                <a:spcPts val="1000"/>
              </a:spcBef>
              <a:buClr>
                <a:schemeClr val="bg2">
                  <a:lumMod val="40000"/>
                  <a:lumOff val="60000"/>
                </a:schemeClr>
              </a:buClr>
              <a:buSzPct val="80000"/>
              <a:buFont typeface="Wingdings 3" charset="2"/>
              <a:buChar char=""/>
            </a:pPr>
            <a:r>
              <a:rPr lang="en-US" sz="1000" strike="noStrike" spc="-1">
                <a:latin typeface="+mj-lt"/>
                <a:ea typeface="+mj-ea"/>
                <a:cs typeface="+mj-cs"/>
              </a:rPr>
              <a:t>3) Jest to wystarczające dla osiągnięcia wobec sprawców celów kary, a w szczególności zapobieżenia powrotowi do przestępstwa (zachodzi pozytywna prognoza kryminologiczna)</a:t>
            </a:r>
          </a:p>
          <a:p>
            <a:pPr marL="432000" indent="-323640" defTabSz="457200">
              <a:lnSpc>
                <a:spcPct val="90000"/>
              </a:lnSpc>
              <a:spcBef>
                <a:spcPts val="1000"/>
              </a:spcBef>
              <a:buClr>
                <a:schemeClr val="bg2">
                  <a:lumMod val="40000"/>
                  <a:lumOff val="60000"/>
                </a:schemeClr>
              </a:buClr>
              <a:buSzPct val="80000"/>
              <a:buFont typeface="Wingdings 3" charset="2"/>
              <a:buChar char=""/>
            </a:pPr>
            <a:r>
              <a:rPr lang="en-US" sz="1000" strike="noStrike" spc="-1">
                <a:latin typeface="+mj-lt"/>
                <a:ea typeface="+mj-ea"/>
                <a:cs typeface="+mj-cs"/>
              </a:rPr>
              <a:t>WYJĄTEK – art. 60 § 5. W wypadkach określonych w § 3 i 4 sąd, wymierzając karę pozbawienia wolności do lat 5, może warunkowo zawiesić jej wykonanie na okres próby wynoszący do 10 lat, jeżeli uzna, że pomimo niewykonania kary sprawca nie popełni ponownie przestępstwa; przepisu art. 69 § 1 nie stosuje się, a przepisy art. 71–76 stosuje się odpowiednio. </a:t>
            </a:r>
          </a:p>
          <a:p>
            <a:pPr marL="432000" indent="-323640" defTabSz="457200">
              <a:lnSpc>
                <a:spcPct val="90000"/>
              </a:lnSpc>
              <a:spcBef>
                <a:spcPts val="1000"/>
              </a:spcBef>
              <a:buClr>
                <a:schemeClr val="bg2">
                  <a:lumMod val="40000"/>
                  <a:lumOff val="60000"/>
                </a:schemeClr>
              </a:buClr>
              <a:buSzPct val="80000"/>
              <a:buFont typeface="Wingdings 3" charset="2"/>
              <a:buChar char=""/>
            </a:pPr>
            <a:r>
              <a:rPr lang="en-US" sz="1000" strike="noStrike" spc="-1">
                <a:latin typeface="+mj-lt"/>
                <a:ea typeface="+mj-ea"/>
                <a:cs typeface="+mj-cs"/>
              </a:rPr>
              <a:t>Zawieszając warunkowo wykonanie kary, sąd bierze przede wszystkim pod uwagę postawę sprawy, jego właściwości i warunki osobiste, dotychczasowy sposób życia oraz zachowanie się po popełnieniu przestępstwa </a:t>
            </a:r>
          </a:p>
          <a:p>
            <a:pPr marL="432000" indent="-323640" defTabSz="457200">
              <a:lnSpc>
                <a:spcPct val="90000"/>
              </a:lnSpc>
              <a:spcBef>
                <a:spcPts val="1000"/>
              </a:spcBef>
              <a:buClr>
                <a:schemeClr val="bg2">
                  <a:lumMod val="40000"/>
                  <a:lumOff val="60000"/>
                </a:schemeClr>
              </a:buClr>
              <a:buSzPct val="80000"/>
              <a:buFont typeface="Wingdings 3" charset="2"/>
              <a:buChar char=""/>
            </a:pPr>
            <a:r>
              <a:rPr lang="en-US" sz="1000" strike="noStrike" spc="-1">
                <a:latin typeface="+mj-lt"/>
                <a:ea typeface="+mj-ea"/>
                <a:cs typeface="+mj-cs"/>
              </a:rPr>
              <a:t>Warunkowe zawieszenie wykonania kary stosuje się wyjątkowo - w szczególnie uzasadnionych wypadkach wobec sprawców występków o charakterze chuligańskim oraz sprawcy przestępstwa określonego 178a § 4 k.k.  </a:t>
            </a:r>
          </a:p>
          <a:p>
            <a:pPr marL="432000" indent="-323640" defTabSz="457200">
              <a:lnSpc>
                <a:spcPct val="90000"/>
              </a:lnSpc>
              <a:spcBef>
                <a:spcPts val="1000"/>
              </a:spcBef>
              <a:buClr>
                <a:schemeClr val="bg2">
                  <a:lumMod val="40000"/>
                  <a:lumOff val="60000"/>
                </a:schemeClr>
              </a:buClr>
              <a:buSzPct val="80000"/>
              <a:buFont typeface="Wingdings 3" charset="2"/>
              <a:buChar char=""/>
            </a:pPr>
            <a:r>
              <a:rPr lang="en-US" sz="1000" strike="noStrike" spc="-1">
                <a:latin typeface="+mj-lt"/>
                <a:ea typeface="+mj-ea"/>
                <a:cs typeface="+mj-cs"/>
              </a:rPr>
              <a:t>Kara podlegająca warunkowemu zawieszeniu może być w takich wypadkach zarówno wymierzona bezpośrednio, jak też może być wynikiem zastosowania nadzwyczajnego złagodzenia kary</a:t>
            </a:r>
          </a:p>
        </p:txBody>
      </p:sp>
    </p:spTree>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pic>
        <p:nvPicPr>
          <p:cNvPr id="132" name="Picture 131">
            <a:extLst>
              <a:ext uri="{FF2B5EF4-FFF2-40B4-BE49-F238E27FC236}">
                <a16:creationId xmlns:a16="http://schemas.microsoft.com/office/drawing/2014/main" id="{91B28F63-CF00-448F-B141-FE33C33B18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613"/>
          <a:stretch/>
        </p:blipFill>
        <p:spPr>
          <a:xfrm>
            <a:off x="0" y="2942833"/>
            <a:ext cx="3337894" cy="4616842"/>
          </a:xfrm>
          <a:prstGeom prst="rect">
            <a:avLst/>
          </a:prstGeom>
        </p:spPr>
      </p:pic>
      <p:pic>
        <p:nvPicPr>
          <p:cNvPr id="134" name="Picture 133">
            <a:extLst>
              <a:ext uri="{FF2B5EF4-FFF2-40B4-BE49-F238E27FC236}">
                <a16:creationId xmlns:a16="http://schemas.microsoft.com/office/drawing/2014/main" id="{2AE609E2-8522-44E4-9077-980E5BCF3E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35640"/>
          <a:stretch/>
        </p:blipFill>
        <p:spPr>
          <a:xfrm>
            <a:off x="0" y="3188276"/>
            <a:ext cx="1258765" cy="2607474"/>
          </a:xfrm>
          <a:prstGeom prst="rect">
            <a:avLst/>
          </a:prstGeom>
        </p:spPr>
      </p:pic>
      <p:sp>
        <p:nvSpPr>
          <p:cNvPr id="136" name="Oval 135">
            <a:extLst>
              <a:ext uri="{FF2B5EF4-FFF2-40B4-BE49-F238E27FC236}">
                <a16:creationId xmlns:a16="http://schemas.microsoft.com/office/drawing/2014/main" id="{4FA533C5-33E3-4611-AF9F-72811D8B2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18128" y="1847920"/>
            <a:ext cx="2331144" cy="3107866"/>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138" name="Picture 137">
            <a:extLst>
              <a:ext uri="{FF2B5EF4-FFF2-40B4-BE49-F238E27FC236}">
                <a16:creationId xmlns:a16="http://schemas.microsoft.com/office/drawing/2014/main" id="{8949AD42-25FD-4C3D-9EEE-B7FEC58099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t="28813"/>
          <a:stretch/>
        </p:blipFill>
        <p:spPr>
          <a:xfrm>
            <a:off x="6614097" y="0"/>
            <a:ext cx="1325717" cy="1258189"/>
          </a:xfrm>
          <a:prstGeom prst="rect">
            <a:avLst/>
          </a:prstGeom>
        </p:spPr>
      </p:pic>
      <p:pic>
        <p:nvPicPr>
          <p:cNvPr id="140" name="Picture 139">
            <a:extLst>
              <a:ext uri="{FF2B5EF4-FFF2-40B4-BE49-F238E27FC236}">
                <a16:creationId xmlns:a16="http://schemas.microsoft.com/office/drawing/2014/main" id="{6AC7D913-60B7-4603-881B-831DA5D3A94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extLst>
              <a:ext uri="{28A0092B-C50C-407E-A947-70E740481C1C}">
                <a14:useLocalDpi xmlns:a14="http://schemas.microsoft.com/office/drawing/2010/main" val="0"/>
              </a:ext>
            </a:extLst>
          </a:blip>
          <a:srcRect b="23320"/>
          <a:stretch/>
        </p:blipFill>
        <p:spPr>
          <a:xfrm>
            <a:off x="7115537" y="6719711"/>
            <a:ext cx="821642" cy="839964"/>
          </a:xfrm>
          <a:prstGeom prst="rect">
            <a:avLst/>
          </a:prstGeom>
        </p:spPr>
      </p:pic>
      <p:sp>
        <p:nvSpPr>
          <p:cNvPr id="142" name="Rectangle 141">
            <a:extLst>
              <a:ext uri="{FF2B5EF4-FFF2-40B4-BE49-F238E27FC236}">
                <a16:creationId xmlns:a16="http://schemas.microsoft.com/office/drawing/2014/main" id="{87F0FDC4-AD8C-47D9-9131-623C98ADB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30222" y="0"/>
            <a:ext cx="567035" cy="125994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useBgFill="1">
        <p:nvSpPr>
          <p:cNvPr id="144" name="Rectangle 143">
            <a:extLst>
              <a:ext uri="{FF2B5EF4-FFF2-40B4-BE49-F238E27FC236}">
                <a16:creationId xmlns:a16="http://schemas.microsoft.com/office/drawing/2014/main" id="{DDBA86CC-34C3-43C1-B328-62490FE690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80625" cy="7559675"/>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46" name="Rectangle 145">
            <a:extLst>
              <a:ext uri="{FF2B5EF4-FFF2-40B4-BE49-F238E27FC236}">
                <a16:creationId xmlns:a16="http://schemas.microsoft.com/office/drawing/2014/main" id="{9CF4C9D6-90BC-48A0-91E8-0F0373CA11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30222" y="0"/>
            <a:ext cx="567035" cy="125994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7" name="CustomShape 1"/>
          <p:cNvSpPr/>
          <p:nvPr/>
        </p:nvSpPr>
        <p:spPr>
          <a:xfrm>
            <a:off x="3992863" y="1814322"/>
            <a:ext cx="5204394" cy="4928252"/>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ormAutofit/>
          </a:bodyPr>
          <a:lstStyle/>
          <a:p>
            <a:pPr marL="432000" indent="-323640" defTabSz="457200">
              <a:lnSpc>
                <a:spcPct val="90000"/>
              </a:lnSpc>
              <a:spcBef>
                <a:spcPts val="1000"/>
              </a:spcBef>
              <a:buClr>
                <a:schemeClr val="bg2">
                  <a:lumMod val="40000"/>
                  <a:lumOff val="60000"/>
                </a:schemeClr>
              </a:buClr>
              <a:buSzPct val="80000"/>
              <a:buFont typeface="Wingdings 3" charset="2"/>
              <a:buChar char=""/>
            </a:pPr>
            <a:r>
              <a:rPr lang="en-US" sz="1400" strike="noStrike" spc="-1">
                <a:latin typeface="+mj-lt"/>
                <a:ea typeface="+mj-ea"/>
                <a:cs typeface="+mj-cs"/>
              </a:rPr>
              <a:t>Przesłanka szczególno-prewencyjna jest w wypadku podejmowania decyzji o tym czy zastosować warunkowe zawieszenie wykonania kary przesłanką główną i pierwszoplanową. </a:t>
            </a:r>
          </a:p>
          <a:p>
            <a:pPr marL="432000" indent="-323640" defTabSz="457200">
              <a:lnSpc>
                <a:spcPct val="90000"/>
              </a:lnSpc>
              <a:spcBef>
                <a:spcPts val="1000"/>
              </a:spcBef>
              <a:buClr>
                <a:schemeClr val="bg2">
                  <a:lumMod val="40000"/>
                  <a:lumOff val="60000"/>
                </a:schemeClr>
              </a:buClr>
              <a:buSzPct val="80000"/>
              <a:buFont typeface="Wingdings 3" charset="2"/>
              <a:buChar char=""/>
            </a:pPr>
            <a:r>
              <a:rPr lang="en-US" sz="1400" strike="noStrike" spc="-1">
                <a:latin typeface="+mj-lt"/>
                <a:ea typeface="+mj-ea"/>
                <a:cs typeface="+mj-cs"/>
              </a:rPr>
              <a:t>W języku prawniczym określa się ją zwykle mianem pozytywnej (dodatniej) prognozy kryminologicznej. Nadrzędność tej przesłanki oznacza, że bez stwierdzenia tej dodatniej prognozy sąd nie powinien stosować tego środka probacyjnego. </a:t>
            </a:r>
          </a:p>
          <a:p>
            <a:pPr marL="432000" indent="-323640" defTabSz="457200">
              <a:lnSpc>
                <a:spcPct val="90000"/>
              </a:lnSpc>
              <a:spcBef>
                <a:spcPts val="1000"/>
              </a:spcBef>
              <a:buClr>
                <a:schemeClr val="bg2">
                  <a:lumMod val="40000"/>
                  <a:lumOff val="60000"/>
                </a:schemeClr>
              </a:buClr>
              <a:buSzPct val="80000"/>
              <a:buFont typeface="Wingdings 3" charset="2"/>
              <a:buChar char=""/>
            </a:pPr>
            <a:r>
              <a:rPr lang="en-US" sz="1400" strike="noStrike" spc="-1">
                <a:latin typeface="+mj-lt"/>
                <a:ea typeface="+mj-ea"/>
                <a:cs typeface="+mj-cs"/>
              </a:rPr>
              <a:t>Z art. 69 § 1 k.k. wynika bezwzględnie obowiązujący zakaz stosowania instytucji jeśli sprawca w czasie czynu był karany karą pozbawienia wolności i to niezależnie od tego czy była ona karą bezwzględną czy wymierzoną z zawieszeniem jej wykonania. </a:t>
            </a:r>
          </a:p>
          <a:p>
            <a:pPr marL="432000" indent="-323640" defTabSz="457200">
              <a:lnSpc>
                <a:spcPct val="90000"/>
              </a:lnSpc>
              <a:spcBef>
                <a:spcPts val="1000"/>
              </a:spcBef>
              <a:buClr>
                <a:schemeClr val="bg2">
                  <a:lumMod val="40000"/>
                  <a:lumOff val="60000"/>
                </a:schemeClr>
              </a:buClr>
              <a:buSzPct val="80000"/>
              <a:buFont typeface="Wingdings 3" charset="2"/>
              <a:buChar char=""/>
            </a:pPr>
            <a:r>
              <a:rPr lang="en-US" sz="1400" strike="noStrike" spc="-1">
                <a:latin typeface="+mj-lt"/>
                <a:ea typeface="+mj-ea"/>
                <a:cs typeface="+mj-cs"/>
              </a:rPr>
              <a:t>Zwrot "nie był karany" oznacza, że chodzi o skazujący wyrok prawomocny. Nie ma znaczenia czy skazanie na karę pozbawienia wolności nastąpiło za przestępstwo powszechne czy przestępstwo skarbowe. Zakaz stosowania instytucji zawarty w art. 69 § 1 k.k. nie dotyczy natomiast ukarania karą aresztu za wykroczenie. Chodzi bowiem o karę pozbawienia wolności z art. 32 k.k.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70" name="Picture 69">
            <a:extLst>
              <a:ext uri="{FF2B5EF4-FFF2-40B4-BE49-F238E27FC236}">
                <a16:creationId xmlns:a16="http://schemas.microsoft.com/office/drawing/2014/main" id="{91B28F63-CF00-448F-B141-FE33C33B18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3613"/>
          <a:stretch/>
        </p:blipFill>
        <p:spPr>
          <a:xfrm>
            <a:off x="0" y="2942833"/>
            <a:ext cx="3337894" cy="4616842"/>
          </a:xfrm>
          <a:prstGeom prst="rect">
            <a:avLst/>
          </a:prstGeom>
        </p:spPr>
      </p:pic>
      <p:pic>
        <p:nvPicPr>
          <p:cNvPr id="72" name="Picture 71">
            <a:extLst>
              <a:ext uri="{FF2B5EF4-FFF2-40B4-BE49-F238E27FC236}">
                <a16:creationId xmlns:a16="http://schemas.microsoft.com/office/drawing/2014/main" id="{2AE609E2-8522-44E4-9077-980E5BCF3E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5640"/>
          <a:stretch/>
        </p:blipFill>
        <p:spPr>
          <a:xfrm>
            <a:off x="0" y="3188276"/>
            <a:ext cx="1258765" cy="2607474"/>
          </a:xfrm>
          <a:prstGeom prst="rect">
            <a:avLst/>
          </a:prstGeom>
        </p:spPr>
      </p:pic>
      <p:sp>
        <p:nvSpPr>
          <p:cNvPr id="74" name="Oval 73">
            <a:extLst>
              <a:ext uri="{FF2B5EF4-FFF2-40B4-BE49-F238E27FC236}">
                <a16:creationId xmlns:a16="http://schemas.microsoft.com/office/drawing/2014/main" id="{4FA533C5-33E3-4611-AF9F-72811D8B2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18128" y="1847920"/>
            <a:ext cx="2331144" cy="3107866"/>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76" name="Picture 75">
            <a:extLst>
              <a:ext uri="{FF2B5EF4-FFF2-40B4-BE49-F238E27FC236}">
                <a16:creationId xmlns:a16="http://schemas.microsoft.com/office/drawing/2014/main" id="{8949AD42-25FD-4C3D-9EEE-B7FEC58099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28813"/>
          <a:stretch/>
        </p:blipFill>
        <p:spPr>
          <a:xfrm>
            <a:off x="6614097" y="0"/>
            <a:ext cx="1325717" cy="1258189"/>
          </a:xfrm>
          <a:prstGeom prst="rect">
            <a:avLst/>
          </a:prstGeom>
        </p:spPr>
      </p:pic>
      <p:pic>
        <p:nvPicPr>
          <p:cNvPr id="78" name="Picture 77">
            <a:extLst>
              <a:ext uri="{FF2B5EF4-FFF2-40B4-BE49-F238E27FC236}">
                <a16:creationId xmlns:a16="http://schemas.microsoft.com/office/drawing/2014/main" id="{6AC7D913-60B7-4603-881B-831DA5D3A94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b="23320"/>
          <a:stretch/>
        </p:blipFill>
        <p:spPr>
          <a:xfrm>
            <a:off x="7115537" y="6719711"/>
            <a:ext cx="821642" cy="839964"/>
          </a:xfrm>
          <a:prstGeom prst="rect">
            <a:avLst/>
          </a:prstGeom>
        </p:spPr>
      </p:pic>
      <p:sp>
        <p:nvSpPr>
          <p:cNvPr id="80" name="Rectangle 79">
            <a:extLst>
              <a:ext uri="{FF2B5EF4-FFF2-40B4-BE49-F238E27FC236}">
                <a16:creationId xmlns:a16="http://schemas.microsoft.com/office/drawing/2014/main" id="{87F0FDC4-AD8C-47D9-9131-623C98ADB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30222" y="0"/>
            <a:ext cx="567035" cy="125994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useBgFill="1">
        <p:nvSpPr>
          <p:cNvPr id="82" name="Rectangle 81">
            <a:extLst>
              <a:ext uri="{FF2B5EF4-FFF2-40B4-BE49-F238E27FC236}">
                <a16:creationId xmlns:a16="http://schemas.microsoft.com/office/drawing/2014/main" id="{052BEFF1-896C-45B1-B02C-96A6A1BC38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80625" cy="7559675"/>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84" name="Freeform 36">
            <a:extLst>
              <a:ext uri="{FF2B5EF4-FFF2-40B4-BE49-F238E27FC236}">
                <a16:creationId xmlns:a16="http://schemas.microsoft.com/office/drawing/2014/main" id="{BB237A14-61B1-4C00-A670-5D8D68A866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840292" y="0"/>
            <a:ext cx="462584" cy="4089193"/>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2">
              <a:alpha val="20000"/>
            </a:schemeClr>
          </a:solidFill>
          <a:ln>
            <a:noFill/>
          </a:ln>
        </p:spPr>
        <p:txBody>
          <a:bodyPr rtlCol="0" anchor="ctr"/>
          <a:lstStyle/>
          <a:p>
            <a:pPr algn="ctr"/>
            <a:endParaRPr lang="en-US"/>
          </a:p>
        </p:txBody>
      </p:sp>
      <p:sp>
        <p:nvSpPr>
          <p:cNvPr id="86" name="Freeform: Shape 85">
            <a:extLst>
              <a:ext uri="{FF2B5EF4-FFF2-40B4-BE49-F238E27FC236}">
                <a16:creationId xmlns:a16="http://schemas.microsoft.com/office/drawing/2014/main" id="{8598F259-6F54-47A3-8D13-1603D786A3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126600" cy="7559676"/>
          </a:xfrm>
          <a:custGeom>
            <a:avLst/>
            <a:gdLst>
              <a:gd name="connsiteX0" fmla="*/ 3646196 w 4990911"/>
              <a:gd name="connsiteY0" fmla="*/ 0 h 6858001"/>
              <a:gd name="connsiteX1" fmla="*/ 4989734 w 4990911"/>
              <a:gd name="connsiteY1" fmla="*/ 0 h 6858001"/>
              <a:gd name="connsiteX2" fmla="*/ 4964689 w 4990911"/>
              <a:gd name="connsiteY2" fmla="*/ 155677 h 6858001"/>
              <a:gd name="connsiteX3" fmla="*/ 4940820 w 4990911"/>
              <a:gd name="connsiteY3" fmla="*/ 310668 h 6858001"/>
              <a:gd name="connsiteX4" fmla="*/ 4917456 w 4990911"/>
              <a:gd name="connsiteY4" fmla="*/ 466344 h 6858001"/>
              <a:gd name="connsiteX5" fmla="*/ 4897453 w 4990911"/>
              <a:gd name="connsiteY5" fmla="*/ 622707 h 6858001"/>
              <a:gd name="connsiteX6" fmla="*/ 4877282 w 4990911"/>
              <a:gd name="connsiteY6" fmla="*/ 778383 h 6858001"/>
              <a:gd name="connsiteX7" fmla="*/ 4858456 w 4990911"/>
              <a:gd name="connsiteY7" fmla="*/ 934746 h 6858001"/>
              <a:gd name="connsiteX8" fmla="*/ 4842320 w 4990911"/>
              <a:gd name="connsiteY8" fmla="*/ 1089051 h 6858001"/>
              <a:gd name="connsiteX9" fmla="*/ 4827024 w 4990911"/>
              <a:gd name="connsiteY9" fmla="*/ 1245413 h 6858001"/>
              <a:gd name="connsiteX10" fmla="*/ 4813072 w 4990911"/>
              <a:gd name="connsiteY10" fmla="*/ 1401090 h 6858001"/>
              <a:gd name="connsiteX11" fmla="*/ 4800970 w 4990911"/>
              <a:gd name="connsiteY11" fmla="*/ 1554023 h 6858001"/>
              <a:gd name="connsiteX12" fmla="*/ 4788867 w 4990911"/>
              <a:gd name="connsiteY12" fmla="*/ 1709014 h 6858001"/>
              <a:gd name="connsiteX13" fmla="*/ 4778782 w 4990911"/>
              <a:gd name="connsiteY13" fmla="*/ 1861947 h 6858001"/>
              <a:gd name="connsiteX14" fmla="*/ 4770882 w 4990911"/>
              <a:gd name="connsiteY14" fmla="*/ 2014881 h 6858001"/>
              <a:gd name="connsiteX15" fmla="*/ 4762645 w 4990911"/>
              <a:gd name="connsiteY15" fmla="*/ 2167128 h 6858001"/>
              <a:gd name="connsiteX16" fmla="*/ 4755754 w 4990911"/>
              <a:gd name="connsiteY16" fmla="*/ 2318004 h 6858001"/>
              <a:gd name="connsiteX17" fmla="*/ 4750879 w 4990911"/>
              <a:gd name="connsiteY17" fmla="*/ 2467509 h 6858001"/>
              <a:gd name="connsiteX18" fmla="*/ 4746677 w 4990911"/>
              <a:gd name="connsiteY18" fmla="*/ 2617013 h 6858001"/>
              <a:gd name="connsiteX19" fmla="*/ 4742643 w 4990911"/>
              <a:gd name="connsiteY19" fmla="*/ 2765146 h 6858001"/>
              <a:gd name="connsiteX20" fmla="*/ 4740794 w 4990911"/>
              <a:gd name="connsiteY20" fmla="*/ 2911221 h 6858001"/>
              <a:gd name="connsiteX21" fmla="*/ 4738777 w 4990911"/>
              <a:gd name="connsiteY21" fmla="*/ 3057297 h 6858001"/>
              <a:gd name="connsiteX22" fmla="*/ 4737768 w 4990911"/>
              <a:gd name="connsiteY22" fmla="*/ 3201315 h 6858001"/>
              <a:gd name="connsiteX23" fmla="*/ 4738777 w 4990911"/>
              <a:gd name="connsiteY23" fmla="*/ 3343961 h 6858001"/>
              <a:gd name="connsiteX24" fmla="*/ 4738777 w 4990911"/>
              <a:gd name="connsiteY24" fmla="*/ 3485236 h 6858001"/>
              <a:gd name="connsiteX25" fmla="*/ 4740794 w 4990911"/>
              <a:gd name="connsiteY25" fmla="*/ 3625139 h 6858001"/>
              <a:gd name="connsiteX26" fmla="*/ 4743819 w 4990911"/>
              <a:gd name="connsiteY26" fmla="*/ 3762299 h 6858001"/>
              <a:gd name="connsiteX27" fmla="*/ 4746677 w 4990911"/>
              <a:gd name="connsiteY27" fmla="*/ 3898087 h 6858001"/>
              <a:gd name="connsiteX28" fmla="*/ 4749871 w 4990911"/>
              <a:gd name="connsiteY28" fmla="*/ 4031133 h 6858001"/>
              <a:gd name="connsiteX29" fmla="*/ 4754745 w 4990911"/>
              <a:gd name="connsiteY29" fmla="*/ 4163492 h 6858001"/>
              <a:gd name="connsiteX30" fmla="*/ 4759956 w 4990911"/>
              <a:gd name="connsiteY30" fmla="*/ 4293793 h 6858001"/>
              <a:gd name="connsiteX31" fmla="*/ 4764662 w 4990911"/>
              <a:gd name="connsiteY31" fmla="*/ 4421352 h 6858001"/>
              <a:gd name="connsiteX32" fmla="*/ 4777942 w 4990911"/>
              <a:gd name="connsiteY32" fmla="*/ 4670298 h 6858001"/>
              <a:gd name="connsiteX33" fmla="*/ 4792061 w 4990911"/>
              <a:gd name="connsiteY33" fmla="*/ 4908956 h 6858001"/>
              <a:gd name="connsiteX34" fmla="*/ 4806853 w 4990911"/>
              <a:gd name="connsiteY34" fmla="*/ 5138013 h 6858001"/>
              <a:gd name="connsiteX35" fmla="*/ 4823158 w 4990911"/>
              <a:gd name="connsiteY35" fmla="*/ 5354726 h 6858001"/>
              <a:gd name="connsiteX36" fmla="*/ 4840135 w 4990911"/>
              <a:gd name="connsiteY36" fmla="*/ 5561838 h 6858001"/>
              <a:gd name="connsiteX37" fmla="*/ 4858456 w 4990911"/>
              <a:gd name="connsiteY37" fmla="*/ 5753862 h 6858001"/>
              <a:gd name="connsiteX38" fmla="*/ 4876442 w 4990911"/>
              <a:gd name="connsiteY38" fmla="*/ 5934227 h 6858001"/>
              <a:gd name="connsiteX39" fmla="*/ 4894427 w 4990911"/>
              <a:gd name="connsiteY39" fmla="*/ 6100191 h 6858001"/>
              <a:gd name="connsiteX40" fmla="*/ 4911404 w 4990911"/>
              <a:gd name="connsiteY40" fmla="*/ 6252438 h 6858001"/>
              <a:gd name="connsiteX41" fmla="*/ 4927541 w 4990911"/>
              <a:gd name="connsiteY41" fmla="*/ 6387541 h 6858001"/>
              <a:gd name="connsiteX42" fmla="*/ 4942837 w 4990911"/>
              <a:gd name="connsiteY42" fmla="*/ 6509613 h 6858001"/>
              <a:gd name="connsiteX43" fmla="*/ 4955612 w 4990911"/>
              <a:gd name="connsiteY43" fmla="*/ 6612483 h 6858001"/>
              <a:gd name="connsiteX44" fmla="*/ 4967714 w 4990911"/>
              <a:gd name="connsiteY44" fmla="*/ 6698894 h 6858001"/>
              <a:gd name="connsiteX45" fmla="*/ 4985028 w 4990911"/>
              <a:gd name="connsiteY45" fmla="*/ 6817538 h 6858001"/>
              <a:gd name="connsiteX46" fmla="*/ 4990911 w 4990911"/>
              <a:gd name="connsiteY46" fmla="*/ 6858000 h 6858001"/>
              <a:gd name="connsiteX47" fmla="*/ 4085557 w 4990911"/>
              <a:gd name="connsiteY47" fmla="*/ 6858000 h 6858001"/>
              <a:gd name="connsiteX48" fmla="*/ 4085557 w 4990911"/>
              <a:gd name="connsiteY48" fmla="*/ 6858001 h 6858001"/>
              <a:gd name="connsiteX49" fmla="*/ 0 w 4990911"/>
              <a:gd name="connsiteY49" fmla="*/ 6858001 h 6858001"/>
              <a:gd name="connsiteX50" fmla="*/ 0 w 4990911"/>
              <a:gd name="connsiteY50" fmla="*/ 1 h 6858001"/>
              <a:gd name="connsiteX51" fmla="*/ 3646196 w 4990911"/>
              <a:gd name="connsiteY51"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990911" h="6858001">
                <a:moveTo>
                  <a:pt x="3646196" y="0"/>
                </a:moveTo>
                <a:lnTo>
                  <a:pt x="4989734" y="0"/>
                </a:lnTo>
                <a:lnTo>
                  <a:pt x="4964689" y="155677"/>
                </a:lnTo>
                <a:lnTo>
                  <a:pt x="4940820" y="310668"/>
                </a:lnTo>
                <a:lnTo>
                  <a:pt x="4917456" y="466344"/>
                </a:lnTo>
                <a:lnTo>
                  <a:pt x="4897453" y="622707"/>
                </a:lnTo>
                <a:lnTo>
                  <a:pt x="4877282" y="778383"/>
                </a:lnTo>
                <a:lnTo>
                  <a:pt x="4858456" y="934746"/>
                </a:lnTo>
                <a:lnTo>
                  <a:pt x="4842320" y="1089051"/>
                </a:lnTo>
                <a:lnTo>
                  <a:pt x="4827024" y="1245413"/>
                </a:lnTo>
                <a:lnTo>
                  <a:pt x="4813072" y="1401090"/>
                </a:lnTo>
                <a:lnTo>
                  <a:pt x="4800970" y="1554023"/>
                </a:lnTo>
                <a:lnTo>
                  <a:pt x="4788867" y="1709014"/>
                </a:lnTo>
                <a:lnTo>
                  <a:pt x="4778782" y="1861947"/>
                </a:lnTo>
                <a:lnTo>
                  <a:pt x="4770882" y="2014881"/>
                </a:lnTo>
                <a:lnTo>
                  <a:pt x="4762645" y="2167128"/>
                </a:lnTo>
                <a:lnTo>
                  <a:pt x="4755754" y="2318004"/>
                </a:lnTo>
                <a:lnTo>
                  <a:pt x="4750879" y="2467509"/>
                </a:lnTo>
                <a:lnTo>
                  <a:pt x="4746677" y="2617013"/>
                </a:lnTo>
                <a:lnTo>
                  <a:pt x="4742643" y="2765146"/>
                </a:lnTo>
                <a:lnTo>
                  <a:pt x="4740794" y="2911221"/>
                </a:lnTo>
                <a:lnTo>
                  <a:pt x="4738777" y="3057297"/>
                </a:lnTo>
                <a:lnTo>
                  <a:pt x="4737768" y="3201315"/>
                </a:lnTo>
                <a:lnTo>
                  <a:pt x="4738777" y="3343961"/>
                </a:lnTo>
                <a:lnTo>
                  <a:pt x="4738777" y="3485236"/>
                </a:lnTo>
                <a:lnTo>
                  <a:pt x="4740794" y="3625139"/>
                </a:lnTo>
                <a:lnTo>
                  <a:pt x="4743819" y="3762299"/>
                </a:lnTo>
                <a:lnTo>
                  <a:pt x="4746677" y="3898087"/>
                </a:lnTo>
                <a:lnTo>
                  <a:pt x="4749871" y="4031133"/>
                </a:lnTo>
                <a:lnTo>
                  <a:pt x="4754745" y="4163492"/>
                </a:lnTo>
                <a:lnTo>
                  <a:pt x="4759956" y="4293793"/>
                </a:lnTo>
                <a:lnTo>
                  <a:pt x="4764662" y="4421352"/>
                </a:lnTo>
                <a:lnTo>
                  <a:pt x="4777942" y="4670298"/>
                </a:lnTo>
                <a:lnTo>
                  <a:pt x="4792061" y="4908956"/>
                </a:lnTo>
                <a:lnTo>
                  <a:pt x="4806853" y="5138013"/>
                </a:lnTo>
                <a:lnTo>
                  <a:pt x="4823158" y="5354726"/>
                </a:lnTo>
                <a:lnTo>
                  <a:pt x="4840135" y="5561838"/>
                </a:lnTo>
                <a:lnTo>
                  <a:pt x="4858456" y="5753862"/>
                </a:lnTo>
                <a:lnTo>
                  <a:pt x="4876442" y="5934227"/>
                </a:lnTo>
                <a:lnTo>
                  <a:pt x="4894427" y="6100191"/>
                </a:lnTo>
                <a:lnTo>
                  <a:pt x="4911404" y="6252438"/>
                </a:lnTo>
                <a:lnTo>
                  <a:pt x="4927541" y="6387541"/>
                </a:lnTo>
                <a:lnTo>
                  <a:pt x="4942837" y="6509613"/>
                </a:lnTo>
                <a:lnTo>
                  <a:pt x="4955612" y="6612483"/>
                </a:lnTo>
                <a:lnTo>
                  <a:pt x="4967714" y="6698894"/>
                </a:lnTo>
                <a:lnTo>
                  <a:pt x="4985028" y="6817538"/>
                </a:lnTo>
                <a:lnTo>
                  <a:pt x="4990911" y="6858000"/>
                </a:lnTo>
                <a:lnTo>
                  <a:pt x="4085557" y="6858000"/>
                </a:lnTo>
                <a:lnTo>
                  <a:pt x="4085557" y="6858001"/>
                </a:lnTo>
                <a:lnTo>
                  <a:pt x="0" y="6858001"/>
                </a:lnTo>
                <a:lnTo>
                  <a:pt x="0" y="1"/>
                </a:lnTo>
                <a:lnTo>
                  <a:pt x="3646196" y="1"/>
                </a:lnTo>
                <a:close/>
              </a:path>
            </a:pathLst>
          </a:cu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88" name="Rectangle 87">
            <a:extLst>
              <a:ext uri="{FF2B5EF4-FFF2-40B4-BE49-F238E27FC236}">
                <a16:creationId xmlns:a16="http://schemas.microsoft.com/office/drawing/2014/main" id="{0BA768A8-4FED-4ED8-9E46-6BE72188EC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30222" y="0"/>
            <a:ext cx="567035" cy="125994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8" name="CustomShape 1"/>
          <p:cNvSpPr/>
          <p:nvPr/>
        </p:nvSpPr>
        <p:spPr>
          <a:xfrm>
            <a:off x="540033" y="1814322"/>
            <a:ext cx="2912797" cy="4928252"/>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chor="t">
            <a:normAutofit/>
          </a:bodyPr>
          <a:lstStyle/>
          <a:p>
            <a:pPr algn="r" defTabSz="457200">
              <a:spcBef>
                <a:spcPct val="0"/>
              </a:spcBef>
              <a:spcAft>
                <a:spcPts val="600"/>
              </a:spcAft>
            </a:pPr>
            <a:r>
              <a:rPr lang="en-US" sz="4200" b="0" i="0" strike="noStrike" kern="1200" spc="-1">
                <a:solidFill>
                  <a:srgbClr val="FFFFFF"/>
                </a:solidFill>
                <a:latin typeface="+mj-lt"/>
                <a:ea typeface="+mj-ea"/>
                <a:cs typeface="+mj-cs"/>
              </a:rPr>
              <a:t>Okres próby – art. 70 k.k.</a:t>
            </a:r>
          </a:p>
        </p:txBody>
      </p:sp>
      <p:sp>
        <p:nvSpPr>
          <p:cNvPr id="129" name="CustomShape 2"/>
          <p:cNvSpPr/>
          <p:nvPr/>
        </p:nvSpPr>
        <p:spPr>
          <a:xfrm>
            <a:off x="4302876" y="1814322"/>
            <a:ext cx="4894381" cy="4928252"/>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ormAutofit/>
          </a:bodyPr>
          <a:lstStyle/>
          <a:p>
            <a:pPr marL="432000" indent="-323640" defTabSz="457200">
              <a:spcBef>
                <a:spcPts val="1000"/>
              </a:spcBef>
              <a:buClr>
                <a:schemeClr val="bg2">
                  <a:lumMod val="40000"/>
                  <a:lumOff val="60000"/>
                </a:schemeClr>
              </a:buClr>
              <a:buSzPct val="80000"/>
              <a:buFont typeface="Wingdings 3" charset="2"/>
              <a:buChar char=""/>
            </a:pPr>
            <a:r>
              <a:rPr lang="en-US" strike="noStrike" spc="-1">
                <a:latin typeface="+mj-lt"/>
                <a:ea typeface="+mj-ea"/>
                <a:cs typeface="+mj-cs"/>
              </a:rPr>
              <a:t> § 1. Zawieszenie wykonania kary następuje na okres próby, który wynosi od roku do 3 lat i biegnie od uprawomocnienia się wyroku. </a:t>
            </a:r>
          </a:p>
          <a:p>
            <a:pPr marL="432000" indent="-323640" defTabSz="457200">
              <a:spcBef>
                <a:spcPts val="1000"/>
              </a:spcBef>
              <a:buClr>
                <a:schemeClr val="bg2">
                  <a:lumMod val="40000"/>
                  <a:lumOff val="60000"/>
                </a:schemeClr>
              </a:buClr>
              <a:buSzPct val="80000"/>
              <a:buFont typeface="Wingdings 3" charset="2"/>
              <a:buChar char=""/>
            </a:pPr>
            <a:r>
              <a:rPr lang="en-US" strike="noStrike" spc="-1">
                <a:latin typeface="+mj-lt"/>
                <a:ea typeface="+mj-ea"/>
                <a:cs typeface="+mj-cs"/>
              </a:rPr>
              <a:t>§ 2. W wypadku zawieszenia wykonania kary wobec sprawcy młodocianego oraz sprawcy, który popełnił przestępstwo z użyciem przemocy na szkodę osoby wspólnie zamieszkującej, okres próby wynosi od 2 do 5 lat.</a:t>
            </a:r>
          </a:p>
        </p:txBody>
      </p:sp>
    </p:spTree>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pic>
        <p:nvPicPr>
          <p:cNvPr id="71" name="Picture 70">
            <a:extLst>
              <a:ext uri="{FF2B5EF4-FFF2-40B4-BE49-F238E27FC236}">
                <a16:creationId xmlns:a16="http://schemas.microsoft.com/office/drawing/2014/main" id="{91B28F63-CF00-448F-B141-FE33C33B18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613"/>
          <a:stretch/>
        </p:blipFill>
        <p:spPr>
          <a:xfrm>
            <a:off x="0" y="2942833"/>
            <a:ext cx="3337894" cy="4616842"/>
          </a:xfrm>
          <a:prstGeom prst="rect">
            <a:avLst/>
          </a:prstGeom>
        </p:spPr>
      </p:pic>
      <p:pic>
        <p:nvPicPr>
          <p:cNvPr id="73" name="Picture 72">
            <a:extLst>
              <a:ext uri="{FF2B5EF4-FFF2-40B4-BE49-F238E27FC236}">
                <a16:creationId xmlns:a16="http://schemas.microsoft.com/office/drawing/2014/main" id="{2AE609E2-8522-44E4-9077-980E5BCF3E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35640"/>
          <a:stretch/>
        </p:blipFill>
        <p:spPr>
          <a:xfrm>
            <a:off x="0" y="3188276"/>
            <a:ext cx="1258765" cy="2607474"/>
          </a:xfrm>
          <a:prstGeom prst="rect">
            <a:avLst/>
          </a:prstGeom>
        </p:spPr>
      </p:pic>
      <p:sp>
        <p:nvSpPr>
          <p:cNvPr id="75" name="Oval 74">
            <a:extLst>
              <a:ext uri="{FF2B5EF4-FFF2-40B4-BE49-F238E27FC236}">
                <a16:creationId xmlns:a16="http://schemas.microsoft.com/office/drawing/2014/main" id="{4FA533C5-33E3-4611-AF9F-72811D8B2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18128" y="1847920"/>
            <a:ext cx="2331144" cy="3107866"/>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77" name="Picture 76">
            <a:extLst>
              <a:ext uri="{FF2B5EF4-FFF2-40B4-BE49-F238E27FC236}">
                <a16:creationId xmlns:a16="http://schemas.microsoft.com/office/drawing/2014/main" id="{8949AD42-25FD-4C3D-9EEE-B7FEC58099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t="28813"/>
          <a:stretch/>
        </p:blipFill>
        <p:spPr>
          <a:xfrm>
            <a:off x="6614097" y="0"/>
            <a:ext cx="1325717" cy="1258189"/>
          </a:xfrm>
          <a:prstGeom prst="rect">
            <a:avLst/>
          </a:prstGeom>
        </p:spPr>
      </p:pic>
      <p:pic>
        <p:nvPicPr>
          <p:cNvPr id="79" name="Picture 78">
            <a:extLst>
              <a:ext uri="{FF2B5EF4-FFF2-40B4-BE49-F238E27FC236}">
                <a16:creationId xmlns:a16="http://schemas.microsoft.com/office/drawing/2014/main" id="{6AC7D913-60B7-4603-881B-831DA5D3A94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extLst>
              <a:ext uri="{28A0092B-C50C-407E-A947-70E740481C1C}">
                <a14:useLocalDpi xmlns:a14="http://schemas.microsoft.com/office/drawing/2010/main" val="0"/>
              </a:ext>
            </a:extLst>
          </a:blip>
          <a:srcRect b="23320"/>
          <a:stretch/>
        </p:blipFill>
        <p:spPr>
          <a:xfrm>
            <a:off x="7115537" y="6719711"/>
            <a:ext cx="821642" cy="839964"/>
          </a:xfrm>
          <a:prstGeom prst="rect">
            <a:avLst/>
          </a:prstGeom>
        </p:spPr>
      </p:pic>
      <p:sp>
        <p:nvSpPr>
          <p:cNvPr id="81" name="Rectangle 80">
            <a:extLst>
              <a:ext uri="{FF2B5EF4-FFF2-40B4-BE49-F238E27FC236}">
                <a16:creationId xmlns:a16="http://schemas.microsoft.com/office/drawing/2014/main" id="{87F0FDC4-AD8C-47D9-9131-623C98ADB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30222" y="0"/>
            <a:ext cx="567035" cy="125994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useBgFill="1">
        <p:nvSpPr>
          <p:cNvPr id="83" name="Rectangle 82">
            <a:extLst>
              <a:ext uri="{FF2B5EF4-FFF2-40B4-BE49-F238E27FC236}">
                <a16:creationId xmlns:a16="http://schemas.microsoft.com/office/drawing/2014/main" id="{0D9B8FD4-CDEB-4EB4-B4DE-C89E119389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80625" cy="7559675"/>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85" name="Freeform 36">
            <a:extLst>
              <a:ext uri="{FF2B5EF4-FFF2-40B4-BE49-F238E27FC236}">
                <a16:creationId xmlns:a16="http://schemas.microsoft.com/office/drawing/2014/main" id="{5A2E3D1D-9E9F-4739-BA14-D4D7FA9FB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840292" y="0"/>
            <a:ext cx="462584" cy="4089193"/>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1">
              <a:alpha val="20000"/>
            </a:schemeClr>
          </a:solidFill>
          <a:ln>
            <a:noFill/>
          </a:ln>
        </p:spPr>
        <p:txBody>
          <a:bodyPr rtlCol="0" anchor="ctr"/>
          <a:lstStyle/>
          <a:p>
            <a:pPr algn="ctr"/>
            <a:endParaRPr lang="en-US"/>
          </a:p>
        </p:txBody>
      </p:sp>
      <p:sp>
        <p:nvSpPr>
          <p:cNvPr id="87" name="Freeform: Shape 86">
            <a:extLst>
              <a:ext uri="{FF2B5EF4-FFF2-40B4-BE49-F238E27FC236}">
                <a16:creationId xmlns:a16="http://schemas.microsoft.com/office/drawing/2014/main" id="{1FFB365B-E9DC-4859-B8AB-CB83EEBE4E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126600" cy="7559676"/>
          </a:xfrm>
          <a:custGeom>
            <a:avLst/>
            <a:gdLst>
              <a:gd name="connsiteX0" fmla="*/ 3646196 w 4990911"/>
              <a:gd name="connsiteY0" fmla="*/ 0 h 6858001"/>
              <a:gd name="connsiteX1" fmla="*/ 4989734 w 4990911"/>
              <a:gd name="connsiteY1" fmla="*/ 0 h 6858001"/>
              <a:gd name="connsiteX2" fmla="*/ 4964689 w 4990911"/>
              <a:gd name="connsiteY2" fmla="*/ 155677 h 6858001"/>
              <a:gd name="connsiteX3" fmla="*/ 4940820 w 4990911"/>
              <a:gd name="connsiteY3" fmla="*/ 310668 h 6858001"/>
              <a:gd name="connsiteX4" fmla="*/ 4917456 w 4990911"/>
              <a:gd name="connsiteY4" fmla="*/ 466344 h 6858001"/>
              <a:gd name="connsiteX5" fmla="*/ 4897453 w 4990911"/>
              <a:gd name="connsiteY5" fmla="*/ 622707 h 6858001"/>
              <a:gd name="connsiteX6" fmla="*/ 4877282 w 4990911"/>
              <a:gd name="connsiteY6" fmla="*/ 778383 h 6858001"/>
              <a:gd name="connsiteX7" fmla="*/ 4858456 w 4990911"/>
              <a:gd name="connsiteY7" fmla="*/ 934746 h 6858001"/>
              <a:gd name="connsiteX8" fmla="*/ 4842320 w 4990911"/>
              <a:gd name="connsiteY8" fmla="*/ 1089051 h 6858001"/>
              <a:gd name="connsiteX9" fmla="*/ 4827024 w 4990911"/>
              <a:gd name="connsiteY9" fmla="*/ 1245413 h 6858001"/>
              <a:gd name="connsiteX10" fmla="*/ 4813072 w 4990911"/>
              <a:gd name="connsiteY10" fmla="*/ 1401090 h 6858001"/>
              <a:gd name="connsiteX11" fmla="*/ 4800970 w 4990911"/>
              <a:gd name="connsiteY11" fmla="*/ 1554023 h 6858001"/>
              <a:gd name="connsiteX12" fmla="*/ 4788867 w 4990911"/>
              <a:gd name="connsiteY12" fmla="*/ 1709014 h 6858001"/>
              <a:gd name="connsiteX13" fmla="*/ 4778782 w 4990911"/>
              <a:gd name="connsiteY13" fmla="*/ 1861947 h 6858001"/>
              <a:gd name="connsiteX14" fmla="*/ 4770882 w 4990911"/>
              <a:gd name="connsiteY14" fmla="*/ 2014881 h 6858001"/>
              <a:gd name="connsiteX15" fmla="*/ 4762645 w 4990911"/>
              <a:gd name="connsiteY15" fmla="*/ 2167128 h 6858001"/>
              <a:gd name="connsiteX16" fmla="*/ 4755754 w 4990911"/>
              <a:gd name="connsiteY16" fmla="*/ 2318004 h 6858001"/>
              <a:gd name="connsiteX17" fmla="*/ 4750879 w 4990911"/>
              <a:gd name="connsiteY17" fmla="*/ 2467509 h 6858001"/>
              <a:gd name="connsiteX18" fmla="*/ 4746677 w 4990911"/>
              <a:gd name="connsiteY18" fmla="*/ 2617013 h 6858001"/>
              <a:gd name="connsiteX19" fmla="*/ 4742643 w 4990911"/>
              <a:gd name="connsiteY19" fmla="*/ 2765146 h 6858001"/>
              <a:gd name="connsiteX20" fmla="*/ 4740794 w 4990911"/>
              <a:gd name="connsiteY20" fmla="*/ 2911221 h 6858001"/>
              <a:gd name="connsiteX21" fmla="*/ 4738777 w 4990911"/>
              <a:gd name="connsiteY21" fmla="*/ 3057297 h 6858001"/>
              <a:gd name="connsiteX22" fmla="*/ 4737768 w 4990911"/>
              <a:gd name="connsiteY22" fmla="*/ 3201315 h 6858001"/>
              <a:gd name="connsiteX23" fmla="*/ 4738777 w 4990911"/>
              <a:gd name="connsiteY23" fmla="*/ 3343961 h 6858001"/>
              <a:gd name="connsiteX24" fmla="*/ 4738777 w 4990911"/>
              <a:gd name="connsiteY24" fmla="*/ 3485236 h 6858001"/>
              <a:gd name="connsiteX25" fmla="*/ 4740794 w 4990911"/>
              <a:gd name="connsiteY25" fmla="*/ 3625139 h 6858001"/>
              <a:gd name="connsiteX26" fmla="*/ 4743819 w 4990911"/>
              <a:gd name="connsiteY26" fmla="*/ 3762299 h 6858001"/>
              <a:gd name="connsiteX27" fmla="*/ 4746677 w 4990911"/>
              <a:gd name="connsiteY27" fmla="*/ 3898087 h 6858001"/>
              <a:gd name="connsiteX28" fmla="*/ 4749871 w 4990911"/>
              <a:gd name="connsiteY28" fmla="*/ 4031133 h 6858001"/>
              <a:gd name="connsiteX29" fmla="*/ 4754745 w 4990911"/>
              <a:gd name="connsiteY29" fmla="*/ 4163492 h 6858001"/>
              <a:gd name="connsiteX30" fmla="*/ 4759956 w 4990911"/>
              <a:gd name="connsiteY30" fmla="*/ 4293793 h 6858001"/>
              <a:gd name="connsiteX31" fmla="*/ 4764662 w 4990911"/>
              <a:gd name="connsiteY31" fmla="*/ 4421352 h 6858001"/>
              <a:gd name="connsiteX32" fmla="*/ 4777942 w 4990911"/>
              <a:gd name="connsiteY32" fmla="*/ 4670298 h 6858001"/>
              <a:gd name="connsiteX33" fmla="*/ 4792061 w 4990911"/>
              <a:gd name="connsiteY33" fmla="*/ 4908956 h 6858001"/>
              <a:gd name="connsiteX34" fmla="*/ 4806853 w 4990911"/>
              <a:gd name="connsiteY34" fmla="*/ 5138013 h 6858001"/>
              <a:gd name="connsiteX35" fmla="*/ 4823158 w 4990911"/>
              <a:gd name="connsiteY35" fmla="*/ 5354726 h 6858001"/>
              <a:gd name="connsiteX36" fmla="*/ 4840135 w 4990911"/>
              <a:gd name="connsiteY36" fmla="*/ 5561838 h 6858001"/>
              <a:gd name="connsiteX37" fmla="*/ 4858456 w 4990911"/>
              <a:gd name="connsiteY37" fmla="*/ 5753862 h 6858001"/>
              <a:gd name="connsiteX38" fmla="*/ 4876442 w 4990911"/>
              <a:gd name="connsiteY38" fmla="*/ 5934227 h 6858001"/>
              <a:gd name="connsiteX39" fmla="*/ 4894427 w 4990911"/>
              <a:gd name="connsiteY39" fmla="*/ 6100191 h 6858001"/>
              <a:gd name="connsiteX40" fmla="*/ 4911404 w 4990911"/>
              <a:gd name="connsiteY40" fmla="*/ 6252438 h 6858001"/>
              <a:gd name="connsiteX41" fmla="*/ 4927541 w 4990911"/>
              <a:gd name="connsiteY41" fmla="*/ 6387541 h 6858001"/>
              <a:gd name="connsiteX42" fmla="*/ 4942837 w 4990911"/>
              <a:gd name="connsiteY42" fmla="*/ 6509613 h 6858001"/>
              <a:gd name="connsiteX43" fmla="*/ 4955612 w 4990911"/>
              <a:gd name="connsiteY43" fmla="*/ 6612483 h 6858001"/>
              <a:gd name="connsiteX44" fmla="*/ 4967714 w 4990911"/>
              <a:gd name="connsiteY44" fmla="*/ 6698894 h 6858001"/>
              <a:gd name="connsiteX45" fmla="*/ 4985028 w 4990911"/>
              <a:gd name="connsiteY45" fmla="*/ 6817538 h 6858001"/>
              <a:gd name="connsiteX46" fmla="*/ 4990911 w 4990911"/>
              <a:gd name="connsiteY46" fmla="*/ 6858000 h 6858001"/>
              <a:gd name="connsiteX47" fmla="*/ 4085557 w 4990911"/>
              <a:gd name="connsiteY47" fmla="*/ 6858000 h 6858001"/>
              <a:gd name="connsiteX48" fmla="*/ 4085557 w 4990911"/>
              <a:gd name="connsiteY48" fmla="*/ 6858001 h 6858001"/>
              <a:gd name="connsiteX49" fmla="*/ 0 w 4990911"/>
              <a:gd name="connsiteY49" fmla="*/ 6858001 h 6858001"/>
              <a:gd name="connsiteX50" fmla="*/ 0 w 4990911"/>
              <a:gd name="connsiteY50" fmla="*/ 1 h 6858001"/>
              <a:gd name="connsiteX51" fmla="*/ 3646196 w 4990911"/>
              <a:gd name="connsiteY51"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990911" h="6858001">
                <a:moveTo>
                  <a:pt x="3646196" y="0"/>
                </a:moveTo>
                <a:lnTo>
                  <a:pt x="4989734" y="0"/>
                </a:lnTo>
                <a:lnTo>
                  <a:pt x="4964689" y="155677"/>
                </a:lnTo>
                <a:lnTo>
                  <a:pt x="4940820" y="310668"/>
                </a:lnTo>
                <a:lnTo>
                  <a:pt x="4917456" y="466344"/>
                </a:lnTo>
                <a:lnTo>
                  <a:pt x="4897453" y="622707"/>
                </a:lnTo>
                <a:lnTo>
                  <a:pt x="4877282" y="778383"/>
                </a:lnTo>
                <a:lnTo>
                  <a:pt x="4858456" y="934746"/>
                </a:lnTo>
                <a:lnTo>
                  <a:pt x="4842320" y="1089051"/>
                </a:lnTo>
                <a:lnTo>
                  <a:pt x="4827024" y="1245413"/>
                </a:lnTo>
                <a:lnTo>
                  <a:pt x="4813072" y="1401090"/>
                </a:lnTo>
                <a:lnTo>
                  <a:pt x="4800970" y="1554023"/>
                </a:lnTo>
                <a:lnTo>
                  <a:pt x="4788867" y="1709014"/>
                </a:lnTo>
                <a:lnTo>
                  <a:pt x="4778782" y="1861947"/>
                </a:lnTo>
                <a:lnTo>
                  <a:pt x="4770882" y="2014881"/>
                </a:lnTo>
                <a:lnTo>
                  <a:pt x="4762645" y="2167128"/>
                </a:lnTo>
                <a:lnTo>
                  <a:pt x="4755754" y="2318004"/>
                </a:lnTo>
                <a:lnTo>
                  <a:pt x="4750879" y="2467509"/>
                </a:lnTo>
                <a:lnTo>
                  <a:pt x="4746677" y="2617013"/>
                </a:lnTo>
                <a:lnTo>
                  <a:pt x="4742643" y="2765146"/>
                </a:lnTo>
                <a:lnTo>
                  <a:pt x="4740794" y="2911221"/>
                </a:lnTo>
                <a:lnTo>
                  <a:pt x="4738777" y="3057297"/>
                </a:lnTo>
                <a:lnTo>
                  <a:pt x="4737768" y="3201315"/>
                </a:lnTo>
                <a:lnTo>
                  <a:pt x="4738777" y="3343961"/>
                </a:lnTo>
                <a:lnTo>
                  <a:pt x="4738777" y="3485236"/>
                </a:lnTo>
                <a:lnTo>
                  <a:pt x="4740794" y="3625139"/>
                </a:lnTo>
                <a:lnTo>
                  <a:pt x="4743819" y="3762299"/>
                </a:lnTo>
                <a:lnTo>
                  <a:pt x="4746677" y="3898087"/>
                </a:lnTo>
                <a:lnTo>
                  <a:pt x="4749871" y="4031133"/>
                </a:lnTo>
                <a:lnTo>
                  <a:pt x="4754745" y="4163492"/>
                </a:lnTo>
                <a:lnTo>
                  <a:pt x="4759956" y="4293793"/>
                </a:lnTo>
                <a:lnTo>
                  <a:pt x="4764662" y="4421352"/>
                </a:lnTo>
                <a:lnTo>
                  <a:pt x="4777942" y="4670298"/>
                </a:lnTo>
                <a:lnTo>
                  <a:pt x="4792061" y="4908956"/>
                </a:lnTo>
                <a:lnTo>
                  <a:pt x="4806853" y="5138013"/>
                </a:lnTo>
                <a:lnTo>
                  <a:pt x="4823158" y="5354726"/>
                </a:lnTo>
                <a:lnTo>
                  <a:pt x="4840135" y="5561838"/>
                </a:lnTo>
                <a:lnTo>
                  <a:pt x="4858456" y="5753862"/>
                </a:lnTo>
                <a:lnTo>
                  <a:pt x="4876442" y="5934227"/>
                </a:lnTo>
                <a:lnTo>
                  <a:pt x="4894427" y="6100191"/>
                </a:lnTo>
                <a:lnTo>
                  <a:pt x="4911404" y="6252438"/>
                </a:lnTo>
                <a:lnTo>
                  <a:pt x="4927541" y="6387541"/>
                </a:lnTo>
                <a:lnTo>
                  <a:pt x="4942837" y="6509613"/>
                </a:lnTo>
                <a:lnTo>
                  <a:pt x="4955612" y="6612483"/>
                </a:lnTo>
                <a:lnTo>
                  <a:pt x="4967714" y="6698894"/>
                </a:lnTo>
                <a:lnTo>
                  <a:pt x="4985028" y="6817538"/>
                </a:lnTo>
                <a:lnTo>
                  <a:pt x="4990911" y="6858000"/>
                </a:lnTo>
                <a:lnTo>
                  <a:pt x="4085557" y="6858000"/>
                </a:lnTo>
                <a:lnTo>
                  <a:pt x="4085557" y="6858001"/>
                </a:lnTo>
                <a:lnTo>
                  <a:pt x="0" y="6858001"/>
                </a:lnTo>
                <a:lnTo>
                  <a:pt x="0" y="1"/>
                </a:lnTo>
                <a:lnTo>
                  <a:pt x="3646196" y="1"/>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88">
            <a:extLst>
              <a:ext uri="{FF2B5EF4-FFF2-40B4-BE49-F238E27FC236}">
                <a16:creationId xmlns:a16="http://schemas.microsoft.com/office/drawing/2014/main" id="{8ADAB9C8-EB37-4914-A699-C716FC8FE4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30222" y="0"/>
            <a:ext cx="567035" cy="125994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30" name="CustomShape 1"/>
          <p:cNvSpPr/>
          <p:nvPr/>
        </p:nvSpPr>
        <p:spPr>
          <a:xfrm>
            <a:off x="4302876" y="1814322"/>
            <a:ext cx="5183712" cy="4928252"/>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ormAutofit/>
          </a:bodyPr>
          <a:lstStyle/>
          <a:p>
            <a:pPr marL="432000" indent="-323640" defTabSz="457200">
              <a:lnSpc>
                <a:spcPct val="90000"/>
              </a:lnSpc>
              <a:spcBef>
                <a:spcPts val="1000"/>
              </a:spcBef>
              <a:buClr>
                <a:schemeClr val="bg2">
                  <a:lumMod val="40000"/>
                  <a:lumOff val="60000"/>
                </a:schemeClr>
              </a:buClr>
              <a:buSzPct val="80000"/>
              <a:buFont typeface="Wingdings 3" charset="2"/>
              <a:buChar char=""/>
            </a:pPr>
            <a:r>
              <a:rPr lang="en-US" sz="1500" strike="noStrike" spc="-1" dirty="0" err="1">
                <a:latin typeface="+mj-lt"/>
                <a:ea typeface="+mj-ea"/>
                <a:cs typeface="+mj-cs"/>
              </a:rPr>
              <a:t>Wobec</a:t>
            </a:r>
            <a:r>
              <a:rPr lang="en-US" sz="1500" strike="noStrike" spc="-1" dirty="0">
                <a:latin typeface="+mj-lt"/>
                <a:ea typeface="+mj-ea"/>
                <a:cs typeface="+mj-cs"/>
              </a:rPr>
              <a:t> </a:t>
            </a:r>
            <a:r>
              <a:rPr lang="en-US" sz="1500" strike="noStrike" spc="-1" dirty="0" err="1">
                <a:latin typeface="+mj-lt"/>
                <a:ea typeface="+mj-ea"/>
                <a:cs typeface="+mj-cs"/>
              </a:rPr>
              <a:t>tzw</a:t>
            </a:r>
            <a:r>
              <a:rPr lang="en-US" sz="1500" strike="noStrike" spc="-1" dirty="0">
                <a:latin typeface="+mj-lt"/>
                <a:ea typeface="+mj-ea"/>
                <a:cs typeface="+mj-cs"/>
              </a:rPr>
              <a:t>. </a:t>
            </a:r>
            <a:r>
              <a:rPr lang="en-US" sz="1500" strike="noStrike" spc="-1" dirty="0" err="1">
                <a:latin typeface="+mj-lt"/>
                <a:ea typeface="+mj-ea"/>
                <a:cs typeface="+mj-cs"/>
              </a:rPr>
              <a:t>małego</a:t>
            </a:r>
            <a:r>
              <a:rPr lang="en-US" sz="1500" strike="noStrike" spc="-1" dirty="0">
                <a:latin typeface="+mj-lt"/>
                <a:ea typeface="+mj-ea"/>
                <a:cs typeface="+mj-cs"/>
              </a:rPr>
              <a:t> </a:t>
            </a:r>
            <a:r>
              <a:rPr lang="en-US" sz="1500" strike="noStrike" spc="-1" dirty="0" err="1">
                <a:latin typeface="+mj-lt"/>
                <a:ea typeface="+mj-ea"/>
                <a:cs typeface="+mj-cs"/>
              </a:rPr>
              <a:t>świadka</a:t>
            </a:r>
            <a:r>
              <a:rPr lang="en-US" sz="1500" strike="noStrike" spc="-1" dirty="0">
                <a:latin typeface="+mj-lt"/>
                <a:ea typeface="+mj-ea"/>
                <a:cs typeface="+mj-cs"/>
              </a:rPr>
              <a:t> </a:t>
            </a:r>
            <a:r>
              <a:rPr lang="en-US" sz="1500" strike="noStrike" spc="-1" dirty="0" err="1">
                <a:latin typeface="+mj-lt"/>
                <a:ea typeface="+mj-ea"/>
                <a:cs typeface="+mj-cs"/>
              </a:rPr>
              <a:t>koronnego</a:t>
            </a:r>
            <a:r>
              <a:rPr lang="en-US" sz="1500" strike="noStrike" spc="-1" dirty="0">
                <a:latin typeface="+mj-lt"/>
                <a:ea typeface="+mj-ea"/>
                <a:cs typeface="+mj-cs"/>
              </a:rPr>
              <a:t> </a:t>
            </a:r>
            <a:r>
              <a:rPr lang="en-US" sz="1500" strike="noStrike" spc="-1" dirty="0" err="1">
                <a:latin typeface="+mj-lt"/>
                <a:ea typeface="+mj-ea"/>
                <a:cs typeface="+mj-cs"/>
              </a:rPr>
              <a:t>okres</a:t>
            </a:r>
            <a:r>
              <a:rPr lang="en-US" sz="1500" strike="noStrike" spc="-1" dirty="0">
                <a:latin typeface="+mj-lt"/>
                <a:ea typeface="+mj-ea"/>
                <a:cs typeface="+mj-cs"/>
              </a:rPr>
              <a:t> </a:t>
            </a:r>
            <a:r>
              <a:rPr lang="en-US" sz="1500" strike="noStrike" spc="-1" dirty="0" err="1">
                <a:latin typeface="+mj-lt"/>
                <a:ea typeface="+mj-ea"/>
                <a:cs typeface="+mj-cs"/>
              </a:rPr>
              <a:t>próby</a:t>
            </a:r>
            <a:r>
              <a:rPr lang="en-US" sz="1500" strike="noStrike" spc="-1" dirty="0">
                <a:latin typeface="+mj-lt"/>
                <a:ea typeface="+mj-ea"/>
                <a:cs typeface="+mj-cs"/>
              </a:rPr>
              <a:t> </a:t>
            </a:r>
            <a:r>
              <a:rPr lang="en-US" sz="1500" strike="noStrike" spc="-1" dirty="0" err="1">
                <a:latin typeface="+mj-lt"/>
                <a:ea typeface="+mj-ea"/>
                <a:cs typeface="+mj-cs"/>
              </a:rPr>
              <a:t>wynosi</a:t>
            </a:r>
            <a:r>
              <a:rPr lang="en-US" sz="1500" strike="noStrike" spc="-1" dirty="0">
                <a:latin typeface="+mj-lt"/>
                <a:ea typeface="+mj-ea"/>
                <a:cs typeface="+mj-cs"/>
              </a:rPr>
              <a:t> do 10 </a:t>
            </a:r>
            <a:r>
              <a:rPr lang="en-US" sz="1500" strike="noStrike" spc="-1" dirty="0" err="1">
                <a:latin typeface="+mj-lt"/>
                <a:ea typeface="+mj-ea"/>
                <a:cs typeface="+mj-cs"/>
              </a:rPr>
              <a:t>lat</a:t>
            </a:r>
            <a:r>
              <a:rPr lang="en-US" sz="1500" strike="noStrike" spc="-1" dirty="0">
                <a:latin typeface="+mj-lt"/>
                <a:ea typeface="+mj-ea"/>
                <a:cs typeface="+mj-cs"/>
              </a:rPr>
              <a:t> (art. 60 § 5 </a:t>
            </a:r>
            <a:r>
              <a:rPr lang="en-US" sz="1500" strike="noStrike" spc="-1" dirty="0" err="1">
                <a:latin typeface="+mj-lt"/>
                <a:ea typeface="+mj-ea"/>
                <a:cs typeface="+mj-cs"/>
              </a:rPr>
              <a:t>k.k.</a:t>
            </a:r>
            <a:r>
              <a:rPr lang="en-US" sz="1500" strike="noStrike" spc="-1" dirty="0">
                <a:latin typeface="+mj-lt"/>
                <a:ea typeface="+mj-ea"/>
                <a:cs typeface="+mj-cs"/>
              </a:rPr>
              <a:t>) </a:t>
            </a:r>
          </a:p>
          <a:p>
            <a:pPr marL="432000" indent="-323640" defTabSz="457200">
              <a:lnSpc>
                <a:spcPct val="90000"/>
              </a:lnSpc>
              <a:spcBef>
                <a:spcPts val="1000"/>
              </a:spcBef>
              <a:buClr>
                <a:schemeClr val="bg2">
                  <a:lumMod val="40000"/>
                  <a:lumOff val="60000"/>
                </a:schemeClr>
              </a:buClr>
              <a:buSzPct val="80000"/>
              <a:buFont typeface="Wingdings 3" charset="2"/>
              <a:buChar char=""/>
            </a:pPr>
            <a:r>
              <a:rPr lang="en-US" sz="1500" strike="noStrike" spc="-1" dirty="0" err="1">
                <a:latin typeface="+mj-lt"/>
                <a:ea typeface="+mj-ea"/>
                <a:cs typeface="+mj-cs"/>
              </a:rPr>
              <a:t>Przy</a:t>
            </a:r>
            <a:r>
              <a:rPr lang="en-US" sz="1500" strike="noStrike" spc="-1" dirty="0">
                <a:latin typeface="+mj-lt"/>
                <a:ea typeface="+mj-ea"/>
                <a:cs typeface="+mj-cs"/>
              </a:rPr>
              <a:t> </a:t>
            </a:r>
            <a:r>
              <a:rPr lang="en-US" sz="1500" strike="noStrike" spc="-1" dirty="0" err="1">
                <a:latin typeface="+mj-lt"/>
                <a:ea typeface="+mj-ea"/>
                <a:cs typeface="+mj-cs"/>
              </a:rPr>
              <a:t>określeniu</a:t>
            </a:r>
            <a:r>
              <a:rPr lang="en-US" sz="1500" strike="noStrike" spc="-1" dirty="0">
                <a:latin typeface="+mj-lt"/>
                <a:ea typeface="+mj-ea"/>
                <a:cs typeface="+mj-cs"/>
              </a:rPr>
              <a:t> </a:t>
            </a:r>
            <a:r>
              <a:rPr lang="en-US" sz="1500" strike="noStrike" spc="-1" dirty="0" err="1">
                <a:latin typeface="+mj-lt"/>
                <a:ea typeface="+mj-ea"/>
                <a:cs typeface="+mj-cs"/>
              </a:rPr>
              <a:t>długości</a:t>
            </a:r>
            <a:r>
              <a:rPr lang="en-US" sz="1500" strike="noStrike" spc="-1" dirty="0">
                <a:latin typeface="+mj-lt"/>
                <a:ea typeface="+mj-ea"/>
                <a:cs typeface="+mj-cs"/>
              </a:rPr>
              <a:t> </a:t>
            </a:r>
            <a:r>
              <a:rPr lang="en-US" sz="1500" strike="noStrike" spc="-1" dirty="0" err="1">
                <a:latin typeface="+mj-lt"/>
                <a:ea typeface="+mj-ea"/>
                <a:cs typeface="+mj-cs"/>
              </a:rPr>
              <a:t>okresu</a:t>
            </a:r>
            <a:r>
              <a:rPr lang="en-US" sz="1500" strike="noStrike" spc="-1" dirty="0">
                <a:latin typeface="+mj-lt"/>
                <a:ea typeface="+mj-ea"/>
                <a:cs typeface="+mj-cs"/>
              </a:rPr>
              <a:t> </a:t>
            </a:r>
            <a:r>
              <a:rPr lang="en-US" sz="1500" strike="noStrike" spc="-1" dirty="0" err="1">
                <a:latin typeface="+mj-lt"/>
                <a:ea typeface="+mj-ea"/>
                <a:cs typeface="+mj-cs"/>
              </a:rPr>
              <a:t>próby</a:t>
            </a:r>
            <a:r>
              <a:rPr lang="en-US" sz="1500" strike="noStrike" spc="-1" dirty="0">
                <a:latin typeface="+mj-lt"/>
                <a:ea typeface="+mj-ea"/>
                <a:cs typeface="+mj-cs"/>
              </a:rPr>
              <a:t>, </a:t>
            </a:r>
            <a:r>
              <a:rPr lang="en-US" sz="1500" strike="noStrike" spc="-1" dirty="0" err="1">
                <a:latin typeface="+mj-lt"/>
                <a:ea typeface="+mj-ea"/>
                <a:cs typeface="+mj-cs"/>
              </a:rPr>
              <a:t>sąd</a:t>
            </a:r>
            <a:r>
              <a:rPr lang="en-US" sz="1500" strike="noStrike" spc="-1" dirty="0">
                <a:latin typeface="+mj-lt"/>
                <a:ea typeface="+mj-ea"/>
                <a:cs typeface="+mj-cs"/>
              </a:rPr>
              <a:t> </a:t>
            </a:r>
            <a:r>
              <a:rPr lang="en-US" sz="1500" strike="noStrike" spc="-1" dirty="0" err="1">
                <a:latin typeface="+mj-lt"/>
                <a:ea typeface="+mj-ea"/>
                <a:cs typeface="+mj-cs"/>
              </a:rPr>
              <a:t>powinien</a:t>
            </a:r>
            <a:r>
              <a:rPr lang="en-US" sz="1500" strike="noStrike" spc="-1" dirty="0">
                <a:latin typeface="+mj-lt"/>
                <a:ea typeface="+mj-ea"/>
                <a:cs typeface="+mj-cs"/>
              </a:rPr>
              <a:t> </a:t>
            </a:r>
            <a:r>
              <a:rPr lang="en-US" sz="1500" strike="noStrike" spc="-1" dirty="0" err="1">
                <a:latin typeface="+mj-lt"/>
                <a:ea typeface="+mj-ea"/>
                <a:cs typeface="+mj-cs"/>
              </a:rPr>
              <a:t>mieć</a:t>
            </a:r>
            <a:r>
              <a:rPr lang="en-US" sz="1500" strike="noStrike" spc="-1" dirty="0">
                <a:latin typeface="+mj-lt"/>
                <a:ea typeface="+mj-ea"/>
                <a:cs typeface="+mj-cs"/>
              </a:rPr>
              <a:t> </a:t>
            </a:r>
            <a:r>
              <a:rPr lang="en-US" sz="1500" strike="noStrike" spc="-1" dirty="0" err="1">
                <a:latin typeface="+mj-lt"/>
                <a:ea typeface="+mj-ea"/>
                <a:cs typeface="+mj-cs"/>
              </a:rPr>
              <a:t>na</a:t>
            </a:r>
            <a:r>
              <a:rPr lang="en-US" sz="1500" strike="noStrike" spc="-1" dirty="0">
                <a:latin typeface="+mj-lt"/>
                <a:ea typeface="+mj-ea"/>
                <a:cs typeface="+mj-cs"/>
              </a:rPr>
              <a:t> </a:t>
            </a:r>
            <a:r>
              <a:rPr lang="en-US" sz="1500" strike="noStrike" spc="-1" dirty="0" err="1">
                <a:latin typeface="+mj-lt"/>
                <a:ea typeface="+mj-ea"/>
                <a:cs typeface="+mj-cs"/>
              </a:rPr>
              <a:t>uwadze</a:t>
            </a:r>
            <a:r>
              <a:rPr lang="en-US" sz="1500" strike="noStrike" spc="-1" dirty="0">
                <a:latin typeface="+mj-lt"/>
                <a:ea typeface="+mj-ea"/>
                <a:cs typeface="+mj-cs"/>
              </a:rPr>
              <a:t> </a:t>
            </a:r>
            <a:r>
              <a:rPr lang="en-US" sz="1500" strike="noStrike" spc="-1" dirty="0" err="1">
                <a:latin typeface="+mj-lt"/>
                <a:ea typeface="+mj-ea"/>
                <a:cs typeface="+mj-cs"/>
              </a:rPr>
              <a:t>zwłaszcza</a:t>
            </a:r>
            <a:r>
              <a:rPr lang="en-US" sz="1500" strike="noStrike" spc="-1" dirty="0">
                <a:latin typeface="+mj-lt"/>
                <a:ea typeface="+mj-ea"/>
                <a:cs typeface="+mj-cs"/>
              </a:rPr>
              <a:t> </a:t>
            </a:r>
            <a:r>
              <a:rPr lang="en-US" sz="1500" strike="noStrike" spc="-1" dirty="0" err="1">
                <a:latin typeface="+mj-lt"/>
                <a:ea typeface="+mj-ea"/>
                <a:cs typeface="+mj-cs"/>
              </a:rPr>
              <a:t>następujące</a:t>
            </a:r>
            <a:r>
              <a:rPr lang="en-US" sz="1500" strike="noStrike" spc="-1" dirty="0">
                <a:latin typeface="+mj-lt"/>
                <a:ea typeface="+mj-ea"/>
                <a:cs typeface="+mj-cs"/>
              </a:rPr>
              <a:t> </a:t>
            </a:r>
            <a:r>
              <a:rPr lang="en-US" sz="1500" strike="noStrike" spc="-1" dirty="0" err="1">
                <a:latin typeface="+mj-lt"/>
                <a:ea typeface="+mj-ea"/>
                <a:cs typeface="+mj-cs"/>
              </a:rPr>
              <a:t>okoliczności</a:t>
            </a:r>
            <a:r>
              <a:rPr lang="en-US" sz="1500" strike="noStrike" spc="-1" dirty="0">
                <a:latin typeface="+mj-lt"/>
                <a:ea typeface="+mj-ea"/>
                <a:cs typeface="+mj-cs"/>
              </a:rPr>
              <a:t>: </a:t>
            </a:r>
          </a:p>
          <a:p>
            <a:pPr marL="432000" indent="-323640" defTabSz="457200">
              <a:lnSpc>
                <a:spcPct val="90000"/>
              </a:lnSpc>
              <a:spcBef>
                <a:spcPts val="1000"/>
              </a:spcBef>
              <a:buClr>
                <a:schemeClr val="bg2">
                  <a:lumMod val="40000"/>
                  <a:lumOff val="60000"/>
                </a:schemeClr>
              </a:buClr>
              <a:buSzPct val="80000"/>
              <a:buFont typeface="Wingdings 3" charset="2"/>
              <a:buChar char=""/>
            </a:pPr>
            <a:r>
              <a:rPr lang="en-US" sz="1500" strike="noStrike" spc="-1" dirty="0">
                <a:latin typeface="+mj-lt"/>
                <a:ea typeface="+mj-ea"/>
                <a:cs typeface="+mj-cs"/>
              </a:rPr>
              <a:t>1) </a:t>
            </a:r>
            <a:r>
              <a:rPr lang="en-US" sz="1500" strike="noStrike" spc="-1" dirty="0" err="1">
                <a:latin typeface="+mj-lt"/>
                <a:ea typeface="+mj-ea"/>
                <a:cs typeface="+mj-cs"/>
              </a:rPr>
              <a:t>indywidualną</a:t>
            </a:r>
            <a:r>
              <a:rPr lang="en-US" sz="1500" strike="noStrike" spc="-1" dirty="0">
                <a:latin typeface="+mj-lt"/>
                <a:ea typeface="+mj-ea"/>
                <a:cs typeface="+mj-cs"/>
              </a:rPr>
              <a:t>, </a:t>
            </a:r>
            <a:r>
              <a:rPr lang="en-US" sz="1500" strike="noStrike" spc="-1" dirty="0" err="1">
                <a:latin typeface="+mj-lt"/>
                <a:ea typeface="+mj-ea"/>
                <a:cs typeface="+mj-cs"/>
              </a:rPr>
              <a:t>dodatnią</a:t>
            </a:r>
            <a:r>
              <a:rPr lang="en-US" sz="1500" strike="noStrike" spc="-1" dirty="0">
                <a:latin typeface="+mj-lt"/>
                <a:ea typeface="+mj-ea"/>
                <a:cs typeface="+mj-cs"/>
              </a:rPr>
              <a:t> </a:t>
            </a:r>
            <a:r>
              <a:rPr lang="en-US" sz="1500" strike="noStrike" spc="-1" dirty="0" err="1">
                <a:latin typeface="+mj-lt"/>
                <a:ea typeface="+mj-ea"/>
                <a:cs typeface="+mj-cs"/>
              </a:rPr>
              <a:t>prognozę</a:t>
            </a:r>
            <a:r>
              <a:rPr lang="en-US" sz="1500" strike="noStrike" spc="-1" dirty="0">
                <a:latin typeface="+mj-lt"/>
                <a:ea typeface="+mj-ea"/>
                <a:cs typeface="+mj-cs"/>
              </a:rPr>
              <a:t> </a:t>
            </a:r>
            <a:r>
              <a:rPr lang="en-US" sz="1500" strike="noStrike" spc="-1" dirty="0" err="1">
                <a:latin typeface="+mj-lt"/>
                <a:ea typeface="+mj-ea"/>
                <a:cs typeface="+mj-cs"/>
              </a:rPr>
              <a:t>kryminologiczną</a:t>
            </a:r>
            <a:r>
              <a:rPr lang="en-US" sz="1500" strike="noStrike" spc="-1" dirty="0">
                <a:latin typeface="+mj-lt"/>
                <a:ea typeface="+mj-ea"/>
                <a:cs typeface="+mj-cs"/>
              </a:rPr>
              <a:t>, </a:t>
            </a:r>
            <a:r>
              <a:rPr lang="en-US" sz="1500" strike="noStrike" spc="-1" dirty="0" err="1">
                <a:latin typeface="+mj-lt"/>
                <a:ea typeface="+mj-ea"/>
                <a:cs typeface="+mj-cs"/>
              </a:rPr>
              <a:t>jaką</a:t>
            </a:r>
            <a:r>
              <a:rPr lang="en-US" sz="1500" strike="noStrike" spc="-1" dirty="0">
                <a:latin typeface="+mj-lt"/>
                <a:ea typeface="+mj-ea"/>
                <a:cs typeface="+mj-cs"/>
              </a:rPr>
              <a:t> </a:t>
            </a:r>
            <a:r>
              <a:rPr lang="en-US" sz="1500" strike="noStrike" spc="-1" dirty="0" err="1">
                <a:latin typeface="+mj-lt"/>
                <a:ea typeface="+mj-ea"/>
                <a:cs typeface="+mj-cs"/>
              </a:rPr>
              <a:t>sąd</a:t>
            </a:r>
            <a:r>
              <a:rPr lang="en-US" sz="1500" strike="noStrike" spc="-1" dirty="0">
                <a:latin typeface="+mj-lt"/>
                <a:ea typeface="+mj-ea"/>
                <a:cs typeface="+mj-cs"/>
              </a:rPr>
              <a:t> </a:t>
            </a:r>
            <a:r>
              <a:rPr lang="en-US" sz="1500" strike="noStrike" spc="-1" dirty="0" err="1">
                <a:latin typeface="+mj-lt"/>
                <a:ea typeface="+mj-ea"/>
                <a:cs typeface="+mj-cs"/>
              </a:rPr>
              <a:t>stawiał</a:t>
            </a:r>
            <a:r>
              <a:rPr lang="en-US" sz="1500" strike="noStrike" spc="-1" dirty="0">
                <a:latin typeface="+mj-lt"/>
                <a:ea typeface="+mj-ea"/>
                <a:cs typeface="+mj-cs"/>
              </a:rPr>
              <a:t> w </a:t>
            </a:r>
            <a:r>
              <a:rPr lang="en-US" sz="1500" strike="noStrike" spc="-1" dirty="0" err="1">
                <a:latin typeface="+mj-lt"/>
                <a:ea typeface="+mj-ea"/>
                <a:cs typeface="+mj-cs"/>
              </a:rPr>
              <a:t>momencie</a:t>
            </a:r>
            <a:r>
              <a:rPr lang="en-US" sz="1500" strike="noStrike" spc="-1" dirty="0">
                <a:latin typeface="+mj-lt"/>
                <a:ea typeface="+mj-ea"/>
                <a:cs typeface="+mj-cs"/>
              </a:rPr>
              <a:t> </a:t>
            </a:r>
            <a:r>
              <a:rPr lang="en-US" sz="1500" strike="noStrike" spc="-1" dirty="0" err="1">
                <a:latin typeface="+mj-lt"/>
                <a:ea typeface="+mj-ea"/>
                <a:cs typeface="+mj-cs"/>
              </a:rPr>
              <a:t>podejmowania</a:t>
            </a:r>
            <a:r>
              <a:rPr lang="en-US" sz="1500" strike="noStrike" spc="-1" dirty="0">
                <a:latin typeface="+mj-lt"/>
                <a:ea typeface="+mj-ea"/>
                <a:cs typeface="+mj-cs"/>
              </a:rPr>
              <a:t> </a:t>
            </a:r>
            <a:r>
              <a:rPr lang="en-US" sz="1500" strike="noStrike" spc="-1" dirty="0" err="1">
                <a:latin typeface="+mj-lt"/>
                <a:ea typeface="+mj-ea"/>
                <a:cs typeface="+mj-cs"/>
              </a:rPr>
              <a:t>decyzji</a:t>
            </a:r>
            <a:r>
              <a:rPr lang="en-US" sz="1500" strike="noStrike" spc="-1" dirty="0">
                <a:latin typeface="+mj-lt"/>
                <a:ea typeface="+mj-ea"/>
                <a:cs typeface="+mj-cs"/>
              </a:rPr>
              <a:t> o </a:t>
            </a:r>
            <a:r>
              <a:rPr lang="en-US" sz="1500" strike="noStrike" spc="-1" dirty="0" err="1">
                <a:latin typeface="+mj-lt"/>
                <a:ea typeface="+mj-ea"/>
                <a:cs typeface="+mj-cs"/>
              </a:rPr>
              <a:t>zastosowaniu</a:t>
            </a:r>
            <a:r>
              <a:rPr lang="en-US" sz="1500" strike="noStrike" spc="-1" dirty="0">
                <a:latin typeface="+mj-lt"/>
                <a:ea typeface="+mj-ea"/>
                <a:cs typeface="+mj-cs"/>
              </a:rPr>
              <a:t> </a:t>
            </a:r>
            <a:r>
              <a:rPr lang="en-US" sz="1500" strike="noStrike" spc="-1" dirty="0" err="1">
                <a:latin typeface="+mj-lt"/>
                <a:ea typeface="+mj-ea"/>
                <a:cs typeface="+mj-cs"/>
              </a:rPr>
              <a:t>instytucji</a:t>
            </a:r>
            <a:r>
              <a:rPr lang="en-US" sz="1500" strike="noStrike" spc="-1" dirty="0">
                <a:latin typeface="+mj-lt"/>
                <a:ea typeface="+mj-ea"/>
                <a:cs typeface="+mj-cs"/>
              </a:rPr>
              <a:t> – w </a:t>
            </a:r>
            <a:r>
              <a:rPr lang="en-US" sz="1500" strike="noStrike" spc="-1" dirty="0" err="1">
                <a:latin typeface="+mj-lt"/>
                <a:ea typeface="+mj-ea"/>
                <a:cs typeface="+mj-cs"/>
              </a:rPr>
              <a:t>zależności</a:t>
            </a:r>
            <a:r>
              <a:rPr lang="en-US" sz="1500" strike="noStrike" spc="-1" dirty="0">
                <a:latin typeface="+mj-lt"/>
                <a:ea typeface="+mj-ea"/>
                <a:cs typeface="+mj-cs"/>
              </a:rPr>
              <a:t> od </a:t>
            </a:r>
            <a:r>
              <a:rPr lang="en-US" sz="1500" strike="noStrike" spc="-1" dirty="0" err="1">
                <a:latin typeface="+mj-lt"/>
                <a:ea typeface="+mj-ea"/>
                <a:cs typeface="+mj-cs"/>
              </a:rPr>
              <a:t>tego</a:t>
            </a:r>
            <a:r>
              <a:rPr lang="en-US" sz="1500" strike="noStrike" spc="-1" dirty="0">
                <a:latin typeface="+mj-lt"/>
                <a:ea typeface="+mj-ea"/>
                <a:cs typeface="+mj-cs"/>
              </a:rPr>
              <a:t> jak "</a:t>
            </a:r>
            <a:r>
              <a:rPr lang="en-US" sz="1500" strike="noStrike" spc="-1" dirty="0" err="1">
                <a:latin typeface="+mj-lt"/>
                <a:ea typeface="+mj-ea"/>
                <a:cs typeface="+mj-cs"/>
              </a:rPr>
              <a:t>silna</a:t>
            </a:r>
            <a:r>
              <a:rPr lang="en-US" sz="1500" strike="noStrike" spc="-1" dirty="0">
                <a:latin typeface="+mj-lt"/>
                <a:ea typeface="+mj-ea"/>
                <a:cs typeface="+mj-cs"/>
              </a:rPr>
              <a:t>" w </a:t>
            </a:r>
            <a:r>
              <a:rPr lang="en-US" sz="1500" strike="noStrike" spc="-1" dirty="0" err="1">
                <a:latin typeface="+mj-lt"/>
                <a:ea typeface="+mj-ea"/>
                <a:cs typeface="+mj-cs"/>
              </a:rPr>
              <a:t>przekonaniu</a:t>
            </a:r>
            <a:r>
              <a:rPr lang="en-US" sz="1500" strike="noStrike" spc="-1" dirty="0">
                <a:latin typeface="+mj-lt"/>
                <a:ea typeface="+mj-ea"/>
                <a:cs typeface="+mj-cs"/>
              </a:rPr>
              <a:t> </a:t>
            </a:r>
            <a:r>
              <a:rPr lang="en-US" sz="1500" strike="noStrike" spc="-1" dirty="0" err="1">
                <a:latin typeface="+mj-lt"/>
                <a:ea typeface="+mj-ea"/>
                <a:cs typeface="+mj-cs"/>
              </a:rPr>
              <a:t>sądu</a:t>
            </a:r>
            <a:r>
              <a:rPr lang="en-US" sz="1500" strike="noStrike" spc="-1" dirty="0">
                <a:latin typeface="+mj-lt"/>
                <a:ea typeface="+mj-ea"/>
                <a:cs typeface="+mj-cs"/>
              </a:rPr>
              <a:t> </a:t>
            </a:r>
            <a:r>
              <a:rPr lang="en-US" sz="1500" strike="noStrike" spc="-1" dirty="0" err="1">
                <a:latin typeface="+mj-lt"/>
                <a:ea typeface="+mj-ea"/>
                <a:cs typeface="+mj-cs"/>
              </a:rPr>
              <a:t>była</a:t>
            </a:r>
            <a:r>
              <a:rPr lang="en-US" sz="1500" strike="noStrike" spc="-1" dirty="0">
                <a:latin typeface="+mj-lt"/>
                <a:ea typeface="+mj-ea"/>
                <a:cs typeface="+mj-cs"/>
              </a:rPr>
              <a:t> ta </a:t>
            </a:r>
            <a:r>
              <a:rPr lang="en-US" sz="1500" strike="noStrike" spc="-1" dirty="0" err="1">
                <a:latin typeface="+mj-lt"/>
                <a:ea typeface="+mj-ea"/>
                <a:cs typeface="+mj-cs"/>
              </a:rPr>
              <a:t>prognoza</a:t>
            </a:r>
            <a:r>
              <a:rPr lang="en-US" sz="1500" strike="noStrike" spc="-1" dirty="0">
                <a:latin typeface="+mj-lt"/>
                <a:ea typeface="+mj-ea"/>
                <a:cs typeface="+mj-cs"/>
              </a:rPr>
              <a:t> </a:t>
            </a:r>
            <a:r>
              <a:rPr lang="en-US" sz="1500" strike="noStrike" spc="-1" dirty="0" err="1">
                <a:latin typeface="+mj-lt"/>
                <a:ea typeface="+mj-ea"/>
                <a:cs typeface="+mj-cs"/>
              </a:rPr>
              <a:t>powinien</a:t>
            </a:r>
            <a:r>
              <a:rPr lang="en-US" sz="1500" strike="noStrike" spc="-1" dirty="0">
                <a:latin typeface="+mj-lt"/>
                <a:ea typeface="+mj-ea"/>
                <a:cs typeface="+mj-cs"/>
              </a:rPr>
              <a:t> </a:t>
            </a:r>
            <a:r>
              <a:rPr lang="en-US" sz="1500" strike="noStrike" spc="-1" dirty="0" err="1">
                <a:latin typeface="+mj-lt"/>
                <a:ea typeface="+mj-ea"/>
                <a:cs typeface="+mj-cs"/>
              </a:rPr>
              <a:t>być</a:t>
            </a:r>
            <a:r>
              <a:rPr lang="en-US" sz="1500" strike="noStrike" spc="-1" dirty="0">
                <a:latin typeface="+mj-lt"/>
                <a:ea typeface="+mj-ea"/>
                <a:cs typeface="+mj-cs"/>
              </a:rPr>
              <a:t> </a:t>
            </a:r>
            <a:r>
              <a:rPr lang="en-US" sz="1500" strike="noStrike" spc="-1" dirty="0" err="1">
                <a:latin typeface="+mj-lt"/>
                <a:ea typeface="+mj-ea"/>
                <a:cs typeface="+mj-cs"/>
              </a:rPr>
              <a:t>oznaczony</a:t>
            </a:r>
            <a:r>
              <a:rPr lang="en-US" sz="1500" strike="noStrike" spc="-1" dirty="0">
                <a:latin typeface="+mj-lt"/>
                <a:ea typeface="+mj-ea"/>
                <a:cs typeface="+mj-cs"/>
              </a:rPr>
              <a:t> </a:t>
            </a:r>
            <a:r>
              <a:rPr lang="en-US" sz="1500" strike="noStrike" spc="-1" dirty="0" err="1">
                <a:latin typeface="+mj-lt"/>
                <a:ea typeface="+mj-ea"/>
                <a:cs typeface="+mj-cs"/>
              </a:rPr>
              <a:t>czas</a:t>
            </a:r>
            <a:r>
              <a:rPr lang="en-US" sz="1500" strike="noStrike" spc="-1" dirty="0">
                <a:latin typeface="+mj-lt"/>
                <a:ea typeface="+mj-ea"/>
                <a:cs typeface="+mj-cs"/>
              </a:rPr>
              <a:t> </a:t>
            </a:r>
            <a:r>
              <a:rPr lang="en-US" sz="1500" strike="noStrike" spc="-1" dirty="0" err="1">
                <a:latin typeface="+mj-lt"/>
                <a:ea typeface="+mj-ea"/>
                <a:cs typeface="+mj-cs"/>
              </a:rPr>
              <a:t>okresu</a:t>
            </a:r>
            <a:r>
              <a:rPr lang="en-US" sz="1500" strike="noStrike" spc="-1" dirty="0">
                <a:latin typeface="+mj-lt"/>
                <a:ea typeface="+mj-ea"/>
                <a:cs typeface="+mj-cs"/>
              </a:rPr>
              <a:t> </a:t>
            </a:r>
            <a:r>
              <a:rPr lang="en-US" sz="1500" strike="noStrike" spc="-1" dirty="0" err="1">
                <a:latin typeface="+mj-lt"/>
                <a:ea typeface="+mj-ea"/>
                <a:cs typeface="+mj-cs"/>
              </a:rPr>
              <a:t>próby</a:t>
            </a:r>
            <a:r>
              <a:rPr lang="en-US" sz="1500" strike="noStrike" spc="-1" dirty="0">
                <a:latin typeface="+mj-lt"/>
                <a:ea typeface="+mj-ea"/>
                <a:cs typeface="+mj-cs"/>
              </a:rPr>
              <a:t>; </a:t>
            </a:r>
          </a:p>
          <a:p>
            <a:pPr marL="432000" indent="-323640" defTabSz="457200">
              <a:lnSpc>
                <a:spcPct val="90000"/>
              </a:lnSpc>
              <a:spcBef>
                <a:spcPts val="1000"/>
              </a:spcBef>
              <a:buClr>
                <a:schemeClr val="bg2">
                  <a:lumMod val="40000"/>
                  <a:lumOff val="60000"/>
                </a:schemeClr>
              </a:buClr>
              <a:buSzPct val="80000"/>
              <a:buFont typeface="Wingdings 3" charset="2"/>
              <a:buChar char=""/>
            </a:pPr>
            <a:r>
              <a:rPr lang="en-US" sz="1500" strike="noStrike" spc="-1" dirty="0">
                <a:latin typeface="+mj-lt"/>
                <a:ea typeface="+mj-ea"/>
                <a:cs typeface="+mj-cs"/>
              </a:rPr>
              <a:t>2) </a:t>
            </a:r>
            <a:r>
              <a:rPr lang="en-US" sz="1500" strike="noStrike" spc="-1" dirty="0" err="1">
                <a:latin typeface="+mj-lt"/>
                <a:ea typeface="+mj-ea"/>
                <a:cs typeface="+mj-cs"/>
              </a:rPr>
              <a:t>czy</a:t>
            </a:r>
            <a:r>
              <a:rPr lang="en-US" sz="1500" strike="noStrike" spc="-1" dirty="0">
                <a:latin typeface="+mj-lt"/>
                <a:ea typeface="+mj-ea"/>
                <a:cs typeface="+mj-cs"/>
              </a:rPr>
              <a:t> </a:t>
            </a:r>
            <a:r>
              <a:rPr lang="en-US" sz="1500" strike="noStrike" spc="-1" dirty="0" err="1">
                <a:latin typeface="+mj-lt"/>
                <a:ea typeface="+mj-ea"/>
                <a:cs typeface="+mj-cs"/>
              </a:rPr>
              <a:t>na</a:t>
            </a:r>
            <a:r>
              <a:rPr lang="en-US" sz="1500" strike="noStrike" spc="-1" dirty="0">
                <a:latin typeface="+mj-lt"/>
                <a:ea typeface="+mj-ea"/>
                <a:cs typeface="+mj-cs"/>
              </a:rPr>
              <a:t> </a:t>
            </a:r>
            <a:r>
              <a:rPr lang="en-US" sz="1500" strike="noStrike" spc="-1" dirty="0" err="1">
                <a:latin typeface="+mj-lt"/>
                <a:ea typeface="+mj-ea"/>
                <a:cs typeface="+mj-cs"/>
              </a:rPr>
              <a:t>skazanego</a:t>
            </a:r>
            <a:r>
              <a:rPr lang="en-US" sz="1500" strike="noStrike" spc="-1" dirty="0">
                <a:latin typeface="+mj-lt"/>
                <a:ea typeface="+mj-ea"/>
                <a:cs typeface="+mj-cs"/>
              </a:rPr>
              <a:t> </a:t>
            </a:r>
            <a:r>
              <a:rPr lang="en-US" sz="1500" strike="noStrike" spc="-1" dirty="0" err="1">
                <a:latin typeface="+mj-lt"/>
                <a:ea typeface="+mj-ea"/>
                <a:cs typeface="+mj-cs"/>
              </a:rPr>
              <a:t>nałożono</a:t>
            </a:r>
            <a:r>
              <a:rPr lang="en-US" sz="1500" strike="noStrike" spc="-1" dirty="0">
                <a:latin typeface="+mj-lt"/>
                <a:ea typeface="+mj-ea"/>
                <a:cs typeface="+mj-cs"/>
              </a:rPr>
              <a:t> </a:t>
            </a:r>
            <a:r>
              <a:rPr lang="en-US" sz="1500" strike="noStrike" spc="-1" dirty="0" err="1">
                <a:latin typeface="+mj-lt"/>
                <a:ea typeface="+mj-ea"/>
                <a:cs typeface="+mj-cs"/>
              </a:rPr>
              <a:t>określone</a:t>
            </a:r>
            <a:r>
              <a:rPr lang="en-US" sz="1500" strike="noStrike" spc="-1" dirty="0">
                <a:latin typeface="+mj-lt"/>
                <a:ea typeface="+mj-ea"/>
                <a:cs typeface="+mj-cs"/>
              </a:rPr>
              <a:t> </a:t>
            </a:r>
            <a:r>
              <a:rPr lang="en-US" sz="1500" strike="noStrike" spc="-1" dirty="0" err="1">
                <a:latin typeface="+mj-lt"/>
                <a:ea typeface="+mj-ea"/>
                <a:cs typeface="+mj-cs"/>
              </a:rPr>
              <a:t>obowiązki</a:t>
            </a:r>
            <a:r>
              <a:rPr lang="en-US" sz="1500" strike="noStrike" spc="-1" dirty="0">
                <a:latin typeface="+mj-lt"/>
                <a:ea typeface="+mj-ea"/>
                <a:cs typeface="+mj-cs"/>
              </a:rPr>
              <a:t> </a:t>
            </a:r>
            <a:r>
              <a:rPr lang="en-US" sz="1500" strike="noStrike" spc="-1" dirty="0" err="1">
                <a:latin typeface="+mj-lt"/>
                <a:ea typeface="+mj-ea"/>
                <a:cs typeface="+mj-cs"/>
              </a:rPr>
              <a:t>i</a:t>
            </a:r>
            <a:r>
              <a:rPr lang="en-US" sz="1500" strike="noStrike" spc="-1" dirty="0">
                <a:latin typeface="+mj-lt"/>
                <a:ea typeface="+mj-ea"/>
                <a:cs typeface="+mj-cs"/>
              </a:rPr>
              <a:t> </a:t>
            </a:r>
            <a:r>
              <a:rPr lang="en-US" sz="1500" strike="noStrike" spc="-1" dirty="0" err="1">
                <a:latin typeface="+mj-lt"/>
                <a:ea typeface="+mj-ea"/>
                <a:cs typeface="+mj-cs"/>
              </a:rPr>
              <a:t>jakie</a:t>
            </a:r>
            <a:r>
              <a:rPr lang="en-US" sz="1500" strike="noStrike" spc="-1" dirty="0">
                <a:latin typeface="+mj-lt"/>
                <a:ea typeface="+mj-ea"/>
                <a:cs typeface="+mj-cs"/>
              </a:rPr>
              <a:t>, a w </a:t>
            </a:r>
            <a:r>
              <a:rPr lang="en-US" sz="1500" strike="noStrike" spc="-1" dirty="0" err="1">
                <a:latin typeface="+mj-lt"/>
                <a:ea typeface="+mj-ea"/>
                <a:cs typeface="+mj-cs"/>
              </a:rPr>
              <a:t>związku</a:t>
            </a:r>
            <a:r>
              <a:rPr lang="en-US" sz="1500" strike="noStrike" spc="-1" dirty="0">
                <a:latin typeface="+mj-lt"/>
                <a:ea typeface="+mj-ea"/>
                <a:cs typeface="+mj-cs"/>
              </a:rPr>
              <a:t> z </a:t>
            </a:r>
            <a:r>
              <a:rPr lang="en-US" sz="1500" strike="noStrike" spc="-1" dirty="0" err="1">
                <a:latin typeface="+mj-lt"/>
                <a:ea typeface="+mj-ea"/>
                <a:cs typeface="+mj-cs"/>
              </a:rPr>
              <a:t>tym</a:t>
            </a:r>
            <a:r>
              <a:rPr lang="en-US" sz="1500" strike="noStrike" spc="-1" dirty="0">
                <a:latin typeface="+mj-lt"/>
                <a:ea typeface="+mj-ea"/>
                <a:cs typeface="+mj-cs"/>
              </a:rPr>
              <a:t> </a:t>
            </a:r>
            <a:r>
              <a:rPr lang="en-US" sz="1500" strike="noStrike" spc="-1" dirty="0" err="1">
                <a:latin typeface="+mj-lt"/>
                <a:ea typeface="+mj-ea"/>
                <a:cs typeface="+mj-cs"/>
              </a:rPr>
              <a:t>uwzględniać</a:t>
            </a:r>
            <a:r>
              <a:rPr lang="en-US" sz="1500" strike="noStrike" spc="-1" dirty="0">
                <a:latin typeface="+mj-lt"/>
                <a:ea typeface="+mj-ea"/>
                <a:cs typeface="+mj-cs"/>
              </a:rPr>
              <a:t> </a:t>
            </a:r>
            <a:r>
              <a:rPr lang="en-US" sz="1500" strike="noStrike" spc="-1" dirty="0" err="1">
                <a:latin typeface="+mj-lt"/>
                <a:ea typeface="+mj-ea"/>
                <a:cs typeface="+mj-cs"/>
              </a:rPr>
              <a:t>możliwość</a:t>
            </a:r>
            <a:r>
              <a:rPr lang="en-US" sz="1500" strike="noStrike" spc="-1" dirty="0">
                <a:latin typeface="+mj-lt"/>
                <a:ea typeface="+mj-ea"/>
                <a:cs typeface="+mj-cs"/>
              </a:rPr>
              <a:t> </a:t>
            </a:r>
            <a:r>
              <a:rPr lang="en-US" sz="1500" strike="noStrike" spc="-1" dirty="0" err="1">
                <a:latin typeface="+mj-lt"/>
                <a:ea typeface="+mj-ea"/>
                <a:cs typeface="+mj-cs"/>
              </a:rPr>
              <a:t>wywiązania</a:t>
            </a:r>
            <a:r>
              <a:rPr lang="en-US" sz="1500" strike="noStrike" spc="-1" dirty="0">
                <a:latin typeface="+mj-lt"/>
                <a:ea typeface="+mj-ea"/>
                <a:cs typeface="+mj-cs"/>
              </a:rPr>
              <a:t> </a:t>
            </a:r>
            <a:r>
              <a:rPr lang="en-US" sz="1500" strike="noStrike" spc="-1" dirty="0" err="1">
                <a:latin typeface="+mj-lt"/>
                <a:ea typeface="+mj-ea"/>
                <a:cs typeface="+mj-cs"/>
              </a:rPr>
              <a:t>się</a:t>
            </a:r>
            <a:r>
              <a:rPr lang="en-US" sz="1500" strike="noStrike" spc="-1" dirty="0">
                <a:latin typeface="+mj-lt"/>
                <a:ea typeface="+mj-ea"/>
                <a:cs typeface="+mj-cs"/>
              </a:rPr>
              <a:t> z </a:t>
            </a:r>
            <a:r>
              <a:rPr lang="en-US" sz="1500" strike="noStrike" spc="-1" dirty="0" err="1">
                <a:latin typeface="+mj-lt"/>
                <a:ea typeface="+mj-ea"/>
                <a:cs typeface="+mj-cs"/>
              </a:rPr>
              <a:t>nich</a:t>
            </a:r>
            <a:r>
              <a:rPr lang="en-US" sz="1500" strike="noStrike" spc="-1" dirty="0">
                <a:latin typeface="+mj-lt"/>
                <a:ea typeface="+mj-ea"/>
                <a:cs typeface="+mj-cs"/>
              </a:rPr>
              <a:t> </a:t>
            </a:r>
            <a:r>
              <a:rPr lang="en-US" sz="1500" strike="noStrike" spc="-1" dirty="0" err="1">
                <a:latin typeface="+mj-lt"/>
                <a:ea typeface="+mj-ea"/>
                <a:cs typeface="+mj-cs"/>
              </a:rPr>
              <a:t>przez</a:t>
            </a:r>
            <a:r>
              <a:rPr lang="en-US" sz="1500" strike="noStrike" spc="-1" dirty="0">
                <a:latin typeface="+mj-lt"/>
                <a:ea typeface="+mj-ea"/>
                <a:cs typeface="+mj-cs"/>
              </a:rPr>
              <a:t> </a:t>
            </a:r>
            <a:r>
              <a:rPr lang="en-US" sz="1500" strike="noStrike" spc="-1" dirty="0" err="1">
                <a:latin typeface="+mj-lt"/>
                <a:ea typeface="+mj-ea"/>
                <a:cs typeface="+mj-cs"/>
              </a:rPr>
              <a:t>skazanego</a:t>
            </a:r>
            <a:r>
              <a:rPr lang="en-US" sz="1500" strike="noStrike" spc="-1" dirty="0">
                <a:latin typeface="+mj-lt"/>
                <a:ea typeface="+mj-ea"/>
                <a:cs typeface="+mj-cs"/>
              </a:rPr>
              <a:t>; to </a:t>
            </a:r>
            <a:r>
              <a:rPr lang="en-US" sz="1500" strike="noStrike" spc="-1" dirty="0" err="1">
                <a:latin typeface="+mj-lt"/>
                <a:ea typeface="+mj-ea"/>
                <a:cs typeface="+mj-cs"/>
              </a:rPr>
              <a:t>samo</a:t>
            </a:r>
            <a:r>
              <a:rPr lang="en-US" sz="1500" strike="noStrike" spc="-1" dirty="0">
                <a:latin typeface="+mj-lt"/>
                <a:ea typeface="+mj-ea"/>
                <a:cs typeface="+mj-cs"/>
              </a:rPr>
              <a:t> </a:t>
            </a:r>
            <a:r>
              <a:rPr lang="en-US" sz="1500" strike="noStrike" spc="-1" dirty="0" err="1">
                <a:latin typeface="+mj-lt"/>
                <a:ea typeface="+mj-ea"/>
                <a:cs typeface="+mj-cs"/>
              </a:rPr>
              <a:t>dotyczy</a:t>
            </a:r>
            <a:r>
              <a:rPr lang="en-US" sz="1500" strike="noStrike" spc="-1" dirty="0">
                <a:latin typeface="+mj-lt"/>
                <a:ea typeface="+mj-ea"/>
                <a:cs typeface="+mj-cs"/>
              </a:rPr>
              <a:t> </a:t>
            </a:r>
            <a:r>
              <a:rPr lang="en-US" sz="1500" strike="noStrike" spc="-1" dirty="0" err="1">
                <a:latin typeface="+mj-lt"/>
                <a:ea typeface="+mj-ea"/>
                <a:cs typeface="+mj-cs"/>
              </a:rPr>
              <a:t>sytuacji</a:t>
            </a:r>
            <a:r>
              <a:rPr lang="en-US" sz="1500" strike="noStrike" spc="-1" dirty="0">
                <a:latin typeface="+mj-lt"/>
                <a:ea typeface="+mj-ea"/>
                <a:cs typeface="+mj-cs"/>
              </a:rPr>
              <a:t>, w </a:t>
            </a:r>
            <a:r>
              <a:rPr lang="en-US" sz="1500" strike="noStrike" spc="-1" dirty="0" err="1">
                <a:latin typeface="+mj-lt"/>
                <a:ea typeface="+mj-ea"/>
                <a:cs typeface="+mj-cs"/>
              </a:rPr>
              <a:t>której</a:t>
            </a:r>
            <a:r>
              <a:rPr lang="en-US" sz="1500" strike="noStrike" spc="-1" dirty="0">
                <a:latin typeface="+mj-lt"/>
                <a:ea typeface="+mj-ea"/>
                <a:cs typeface="+mj-cs"/>
              </a:rPr>
              <a:t> </a:t>
            </a:r>
            <a:r>
              <a:rPr lang="en-US" sz="1500" strike="noStrike" spc="-1" dirty="0" err="1">
                <a:latin typeface="+mj-lt"/>
                <a:ea typeface="+mj-ea"/>
                <a:cs typeface="+mj-cs"/>
              </a:rPr>
              <a:t>wymierzono</a:t>
            </a:r>
            <a:r>
              <a:rPr lang="en-US" sz="1500" strike="noStrike" spc="-1" dirty="0">
                <a:latin typeface="+mj-lt"/>
                <a:ea typeface="+mj-ea"/>
                <a:cs typeface="+mj-cs"/>
              </a:rPr>
              <a:t> </a:t>
            </a:r>
            <a:r>
              <a:rPr lang="en-US" sz="1500" strike="noStrike" spc="-1" dirty="0" err="1">
                <a:latin typeface="+mj-lt"/>
                <a:ea typeface="+mj-ea"/>
                <a:cs typeface="+mj-cs"/>
              </a:rPr>
              <a:t>skazanemu</a:t>
            </a:r>
            <a:r>
              <a:rPr lang="en-US" sz="1500" strike="noStrike" spc="-1" dirty="0">
                <a:latin typeface="+mj-lt"/>
                <a:ea typeface="+mj-ea"/>
                <a:cs typeface="+mj-cs"/>
              </a:rPr>
              <a:t> </a:t>
            </a:r>
            <a:r>
              <a:rPr lang="en-US" sz="1500" strike="noStrike" spc="-1" dirty="0" err="1">
                <a:latin typeface="+mj-lt"/>
                <a:ea typeface="+mj-ea"/>
                <a:cs typeface="+mj-cs"/>
              </a:rPr>
              <a:t>grzywnę</a:t>
            </a:r>
            <a:r>
              <a:rPr lang="en-US" sz="1500" strike="noStrike" spc="-1" dirty="0">
                <a:latin typeface="+mj-lt"/>
                <a:ea typeface="+mj-ea"/>
                <a:cs typeface="+mj-cs"/>
              </a:rPr>
              <a:t>; </a:t>
            </a:r>
          </a:p>
          <a:p>
            <a:pPr marL="432000" indent="-323640" defTabSz="457200">
              <a:lnSpc>
                <a:spcPct val="90000"/>
              </a:lnSpc>
              <a:spcBef>
                <a:spcPts val="1000"/>
              </a:spcBef>
              <a:buClr>
                <a:schemeClr val="bg2">
                  <a:lumMod val="40000"/>
                  <a:lumOff val="60000"/>
                </a:schemeClr>
              </a:buClr>
              <a:buSzPct val="80000"/>
              <a:buFont typeface="Wingdings 3" charset="2"/>
              <a:buChar char=""/>
            </a:pPr>
            <a:r>
              <a:rPr lang="en-US" sz="1500" strike="noStrike" spc="-1" dirty="0">
                <a:latin typeface="+mj-lt"/>
                <a:ea typeface="+mj-ea"/>
                <a:cs typeface="+mj-cs"/>
              </a:rPr>
              <a:t>3) </a:t>
            </a:r>
            <a:r>
              <a:rPr lang="en-US" sz="1500" strike="noStrike" spc="-1" dirty="0" err="1">
                <a:latin typeface="+mj-lt"/>
                <a:ea typeface="+mj-ea"/>
                <a:cs typeface="+mj-cs"/>
              </a:rPr>
              <a:t>motywacyjną</a:t>
            </a:r>
            <a:r>
              <a:rPr lang="en-US" sz="1500" strike="noStrike" spc="-1" dirty="0">
                <a:latin typeface="+mj-lt"/>
                <a:ea typeface="+mj-ea"/>
                <a:cs typeface="+mj-cs"/>
              </a:rPr>
              <a:t> </a:t>
            </a:r>
            <a:r>
              <a:rPr lang="en-US" sz="1500" strike="noStrike" spc="-1" dirty="0" err="1">
                <a:latin typeface="+mj-lt"/>
                <a:ea typeface="+mj-ea"/>
                <a:cs typeface="+mj-cs"/>
              </a:rPr>
              <a:t>i</a:t>
            </a:r>
            <a:r>
              <a:rPr lang="en-US" sz="1500" strike="noStrike" spc="-1" dirty="0">
                <a:latin typeface="+mj-lt"/>
                <a:ea typeface="+mj-ea"/>
                <a:cs typeface="+mj-cs"/>
              </a:rPr>
              <a:t> </a:t>
            </a:r>
            <a:r>
              <a:rPr lang="en-US" sz="1500" strike="noStrike" spc="-1" dirty="0" err="1">
                <a:latin typeface="+mj-lt"/>
                <a:ea typeface="+mj-ea"/>
                <a:cs typeface="+mj-cs"/>
              </a:rPr>
              <a:t>powściągającą</a:t>
            </a:r>
            <a:r>
              <a:rPr lang="en-US" sz="1500" strike="noStrike" spc="-1" dirty="0">
                <a:latin typeface="+mj-lt"/>
                <a:ea typeface="+mj-ea"/>
                <a:cs typeface="+mj-cs"/>
              </a:rPr>
              <a:t> </a:t>
            </a:r>
            <a:r>
              <a:rPr lang="en-US" sz="1500" strike="noStrike" spc="-1" dirty="0" err="1">
                <a:latin typeface="+mj-lt"/>
                <a:ea typeface="+mj-ea"/>
                <a:cs typeface="+mj-cs"/>
              </a:rPr>
              <a:t>funkcję</a:t>
            </a:r>
            <a:r>
              <a:rPr lang="en-US" sz="1500" strike="noStrike" spc="-1" dirty="0">
                <a:latin typeface="+mj-lt"/>
                <a:ea typeface="+mj-ea"/>
                <a:cs typeface="+mj-cs"/>
              </a:rPr>
              <a:t> </a:t>
            </a:r>
            <a:r>
              <a:rPr lang="en-US" sz="1500" strike="noStrike" spc="-1" dirty="0" err="1">
                <a:latin typeface="+mj-lt"/>
                <a:ea typeface="+mj-ea"/>
                <a:cs typeface="+mj-cs"/>
              </a:rPr>
              <a:t>długości</a:t>
            </a:r>
            <a:r>
              <a:rPr lang="en-US" sz="1500" strike="noStrike" spc="-1" dirty="0">
                <a:latin typeface="+mj-lt"/>
                <a:ea typeface="+mj-ea"/>
                <a:cs typeface="+mj-cs"/>
              </a:rPr>
              <a:t> </a:t>
            </a:r>
            <a:r>
              <a:rPr lang="en-US" sz="1500" strike="noStrike" spc="-1" dirty="0" err="1">
                <a:latin typeface="+mj-lt"/>
                <a:ea typeface="+mj-ea"/>
                <a:cs typeface="+mj-cs"/>
              </a:rPr>
              <a:t>okresu</a:t>
            </a:r>
            <a:r>
              <a:rPr lang="en-US" sz="1500" strike="noStrike" spc="-1" dirty="0">
                <a:latin typeface="+mj-lt"/>
                <a:ea typeface="+mj-ea"/>
                <a:cs typeface="+mj-cs"/>
              </a:rPr>
              <a:t> </a:t>
            </a:r>
            <a:r>
              <a:rPr lang="en-US" sz="1500" strike="noStrike" spc="-1" dirty="0" err="1">
                <a:latin typeface="+mj-lt"/>
                <a:ea typeface="+mj-ea"/>
                <a:cs typeface="+mj-cs"/>
              </a:rPr>
              <a:t>próby</a:t>
            </a:r>
            <a:r>
              <a:rPr lang="en-US" sz="1500" strike="noStrike" spc="-1" dirty="0">
                <a:latin typeface="+mj-lt"/>
                <a:ea typeface="+mj-ea"/>
                <a:cs typeface="+mj-cs"/>
              </a:rPr>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pic>
        <p:nvPicPr>
          <p:cNvPr id="73" name="Picture 72">
            <a:extLst>
              <a:ext uri="{FF2B5EF4-FFF2-40B4-BE49-F238E27FC236}">
                <a16:creationId xmlns:a16="http://schemas.microsoft.com/office/drawing/2014/main" id="{91B28F63-CF00-448F-B141-FE33C33B18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613"/>
          <a:stretch/>
        </p:blipFill>
        <p:spPr>
          <a:xfrm>
            <a:off x="0" y="2942833"/>
            <a:ext cx="3337894" cy="4616842"/>
          </a:xfrm>
          <a:prstGeom prst="rect">
            <a:avLst/>
          </a:prstGeom>
        </p:spPr>
      </p:pic>
      <p:pic>
        <p:nvPicPr>
          <p:cNvPr id="75" name="Picture 74">
            <a:extLst>
              <a:ext uri="{FF2B5EF4-FFF2-40B4-BE49-F238E27FC236}">
                <a16:creationId xmlns:a16="http://schemas.microsoft.com/office/drawing/2014/main" id="{2AE609E2-8522-44E4-9077-980E5BCF3E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35640"/>
          <a:stretch/>
        </p:blipFill>
        <p:spPr>
          <a:xfrm>
            <a:off x="0" y="3188276"/>
            <a:ext cx="1258765" cy="2607474"/>
          </a:xfrm>
          <a:prstGeom prst="rect">
            <a:avLst/>
          </a:prstGeom>
        </p:spPr>
      </p:pic>
      <p:sp>
        <p:nvSpPr>
          <p:cNvPr id="77" name="Oval 76">
            <a:extLst>
              <a:ext uri="{FF2B5EF4-FFF2-40B4-BE49-F238E27FC236}">
                <a16:creationId xmlns:a16="http://schemas.microsoft.com/office/drawing/2014/main" id="{4FA533C5-33E3-4611-AF9F-72811D8B2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18128" y="1847920"/>
            <a:ext cx="2331144" cy="3107866"/>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79" name="Picture 78">
            <a:extLst>
              <a:ext uri="{FF2B5EF4-FFF2-40B4-BE49-F238E27FC236}">
                <a16:creationId xmlns:a16="http://schemas.microsoft.com/office/drawing/2014/main" id="{8949AD42-25FD-4C3D-9EEE-B7FEC58099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t="28813"/>
          <a:stretch/>
        </p:blipFill>
        <p:spPr>
          <a:xfrm>
            <a:off x="6614097" y="0"/>
            <a:ext cx="1325717" cy="1258189"/>
          </a:xfrm>
          <a:prstGeom prst="rect">
            <a:avLst/>
          </a:prstGeom>
        </p:spPr>
      </p:pic>
      <p:pic>
        <p:nvPicPr>
          <p:cNvPr id="81" name="Picture 80">
            <a:extLst>
              <a:ext uri="{FF2B5EF4-FFF2-40B4-BE49-F238E27FC236}">
                <a16:creationId xmlns:a16="http://schemas.microsoft.com/office/drawing/2014/main" id="{6AC7D913-60B7-4603-881B-831DA5D3A94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extLst>
              <a:ext uri="{28A0092B-C50C-407E-A947-70E740481C1C}">
                <a14:useLocalDpi xmlns:a14="http://schemas.microsoft.com/office/drawing/2010/main" val="0"/>
              </a:ext>
            </a:extLst>
          </a:blip>
          <a:srcRect b="23320"/>
          <a:stretch/>
        </p:blipFill>
        <p:spPr>
          <a:xfrm>
            <a:off x="7115537" y="6719711"/>
            <a:ext cx="821642" cy="839964"/>
          </a:xfrm>
          <a:prstGeom prst="rect">
            <a:avLst/>
          </a:prstGeom>
        </p:spPr>
      </p:pic>
      <p:sp>
        <p:nvSpPr>
          <p:cNvPr id="83" name="Rectangle 82">
            <a:extLst>
              <a:ext uri="{FF2B5EF4-FFF2-40B4-BE49-F238E27FC236}">
                <a16:creationId xmlns:a16="http://schemas.microsoft.com/office/drawing/2014/main" id="{87F0FDC4-AD8C-47D9-9131-623C98ADB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30222" y="0"/>
            <a:ext cx="567035" cy="125994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85" name="Rectangle 84">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80625" cy="75596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7" name="Rectangle 86">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0078104" cy="7559675"/>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9" name="Straight Connector 88">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848277" y="2015913"/>
            <a:ext cx="0" cy="3527848"/>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91" name="Picture 90">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extLst>
              <a:ext uri="{28A0092B-C50C-407E-A947-70E740481C1C}">
                <a14:useLocalDpi xmlns:a14="http://schemas.microsoft.com/office/drawing/2010/main" val="0"/>
              </a:ext>
            </a:extLst>
          </a:blip>
          <a:srcRect b="23320"/>
          <a:stretch/>
        </p:blipFill>
        <p:spPr>
          <a:xfrm>
            <a:off x="7115537" y="6865304"/>
            <a:ext cx="821642" cy="839964"/>
          </a:xfrm>
          <a:prstGeom prst="rect">
            <a:avLst/>
          </a:prstGeom>
        </p:spPr>
      </p:pic>
      <p:sp>
        <p:nvSpPr>
          <p:cNvPr id="93"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312" y="0"/>
            <a:ext cx="10080624" cy="7557925"/>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131" name="CustomShape 1"/>
          <p:cNvSpPr/>
          <p:nvPr/>
        </p:nvSpPr>
        <p:spPr>
          <a:xfrm>
            <a:off x="666580" y="887001"/>
            <a:ext cx="2911540" cy="5785672"/>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chor="ctr">
            <a:normAutofit/>
          </a:bodyPr>
          <a:lstStyle/>
          <a:p>
            <a:pPr algn="ctr" defTabSz="457200">
              <a:spcBef>
                <a:spcPct val="0"/>
              </a:spcBef>
              <a:spcAft>
                <a:spcPts val="600"/>
              </a:spcAft>
            </a:pPr>
            <a:r>
              <a:rPr lang="en-US" sz="4200" b="0" i="0" strike="noStrike" kern="1200" spc="-1" dirty="0">
                <a:solidFill>
                  <a:schemeClr val="tx2"/>
                </a:solidFill>
                <a:latin typeface="+mj-lt"/>
                <a:ea typeface="+mj-ea"/>
                <a:cs typeface="+mj-cs"/>
              </a:rPr>
              <a:t>Art. 71 – Kodeksu karnego </a:t>
            </a:r>
          </a:p>
        </p:txBody>
      </p:sp>
      <p:sp>
        <p:nvSpPr>
          <p:cNvPr id="132" name="CustomShape 2"/>
          <p:cNvSpPr/>
          <p:nvPr/>
        </p:nvSpPr>
        <p:spPr>
          <a:xfrm>
            <a:off x="4114155" y="887000"/>
            <a:ext cx="5291609" cy="5785673"/>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chor="ctr">
            <a:normAutofit/>
          </a:bodyPr>
          <a:lstStyle/>
          <a:p>
            <a:pPr marL="432000" indent="-323640" defTabSz="457200">
              <a:spcBef>
                <a:spcPts val="1000"/>
              </a:spcBef>
              <a:buClr>
                <a:schemeClr val="bg2">
                  <a:lumMod val="40000"/>
                  <a:lumOff val="60000"/>
                </a:schemeClr>
              </a:buClr>
              <a:buSzPct val="80000"/>
              <a:buFont typeface="Wingdings 3" charset="2"/>
              <a:buChar char=""/>
            </a:pPr>
            <a:r>
              <a:rPr lang="en-US" strike="noStrike" spc="-1">
                <a:latin typeface="+mj-lt"/>
                <a:ea typeface="+mj-ea"/>
                <a:cs typeface="+mj-cs"/>
              </a:rPr>
              <a:t>§ 1. Zawieszając wykonanie kary, sąd może orzec grzywnę, jeżeli jej wymierzenie obok kary pozbawienia wolności na innej podstawie nie jest możliwe. </a:t>
            </a:r>
          </a:p>
          <a:p>
            <a:pPr marL="432000" indent="-323640" defTabSz="457200">
              <a:spcBef>
                <a:spcPts val="1000"/>
              </a:spcBef>
              <a:buClr>
                <a:schemeClr val="bg2">
                  <a:lumMod val="40000"/>
                  <a:lumOff val="60000"/>
                </a:schemeClr>
              </a:buClr>
              <a:buSzPct val="80000"/>
              <a:buFont typeface="Wingdings 3" charset="2"/>
              <a:buChar char=""/>
            </a:pPr>
            <a:r>
              <a:rPr lang="en-US" strike="noStrike" spc="-1">
                <a:latin typeface="+mj-lt"/>
                <a:ea typeface="+mj-ea"/>
                <a:cs typeface="+mj-cs"/>
              </a:rPr>
              <a:t>§ 2. W razie zarządzenia wykonania kary grzywna orzeczona na podstawie § 1 nie podlega wykonaniu; kara pozbawienia wolności ulega skróceniu o okres odpowiadający połowie liczby uiszczonych stawek dziennych grzywny z zaokrągleniem w górę do pełnego dnia.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5" name="Picture 74">
            <a:extLst>
              <a:ext uri="{FF2B5EF4-FFF2-40B4-BE49-F238E27FC236}">
                <a16:creationId xmlns:a16="http://schemas.microsoft.com/office/drawing/2014/main" id="{91B28F63-CF00-448F-B141-FE33C33B18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3613"/>
          <a:stretch/>
        </p:blipFill>
        <p:spPr>
          <a:xfrm>
            <a:off x="0" y="2942833"/>
            <a:ext cx="3337894" cy="4616842"/>
          </a:xfrm>
          <a:prstGeom prst="rect">
            <a:avLst/>
          </a:prstGeom>
        </p:spPr>
      </p:pic>
      <p:pic>
        <p:nvPicPr>
          <p:cNvPr id="77" name="Picture 76">
            <a:extLst>
              <a:ext uri="{FF2B5EF4-FFF2-40B4-BE49-F238E27FC236}">
                <a16:creationId xmlns:a16="http://schemas.microsoft.com/office/drawing/2014/main" id="{2AE609E2-8522-44E4-9077-980E5BCF3E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5640"/>
          <a:stretch/>
        </p:blipFill>
        <p:spPr>
          <a:xfrm>
            <a:off x="0" y="3188276"/>
            <a:ext cx="1258765" cy="2607474"/>
          </a:xfrm>
          <a:prstGeom prst="rect">
            <a:avLst/>
          </a:prstGeom>
        </p:spPr>
      </p:pic>
      <p:sp>
        <p:nvSpPr>
          <p:cNvPr id="79" name="Oval 78">
            <a:extLst>
              <a:ext uri="{FF2B5EF4-FFF2-40B4-BE49-F238E27FC236}">
                <a16:creationId xmlns:a16="http://schemas.microsoft.com/office/drawing/2014/main" id="{4FA533C5-33E3-4611-AF9F-72811D8B2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18128" y="1847920"/>
            <a:ext cx="2331144" cy="3107866"/>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81" name="Picture 80">
            <a:extLst>
              <a:ext uri="{FF2B5EF4-FFF2-40B4-BE49-F238E27FC236}">
                <a16:creationId xmlns:a16="http://schemas.microsoft.com/office/drawing/2014/main" id="{8949AD42-25FD-4C3D-9EEE-B7FEC58099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28813"/>
          <a:stretch/>
        </p:blipFill>
        <p:spPr>
          <a:xfrm>
            <a:off x="6614097" y="0"/>
            <a:ext cx="1325717" cy="1258189"/>
          </a:xfrm>
          <a:prstGeom prst="rect">
            <a:avLst/>
          </a:prstGeom>
        </p:spPr>
      </p:pic>
      <p:pic>
        <p:nvPicPr>
          <p:cNvPr id="83" name="Picture 82">
            <a:extLst>
              <a:ext uri="{FF2B5EF4-FFF2-40B4-BE49-F238E27FC236}">
                <a16:creationId xmlns:a16="http://schemas.microsoft.com/office/drawing/2014/main" id="{6AC7D913-60B7-4603-881B-831DA5D3A94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b="23320"/>
          <a:stretch/>
        </p:blipFill>
        <p:spPr>
          <a:xfrm>
            <a:off x="7115537" y="6719711"/>
            <a:ext cx="821642" cy="839964"/>
          </a:xfrm>
          <a:prstGeom prst="rect">
            <a:avLst/>
          </a:prstGeom>
        </p:spPr>
      </p:pic>
      <p:sp>
        <p:nvSpPr>
          <p:cNvPr id="85" name="Rectangle 84">
            <a:extLst>
              <a:ext uri="{FF2B5EF4-FFF2-40B4-BE49-F238E27FC236}">
                <a16:creationId xmlns:a16="http://schemas.microsoft.com/office/drawing/2014/main" id="{87F0FDC4-AD8C-47D9-9131-623C98ADB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30222" y="0"/>
            <a:ext cx="567035" cy="125994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87" name="Rectangle 86">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80625" cy="7559675"/>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89" name="Rectangle 88">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30222" y="0"/>
            <a:ext cx="567035" cy="125994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91"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09845" y="1609633"/>
            <a:ext cx="2870779" cy="910437"/>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93" name="Freeform: Shape 92">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942352"/>
            <a:ext cx="10080970" cy="561732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sp>
      <p:sp>
        <p:nvSpPr>
          <p:cNvPr id="133" name="CustomShape 1"/>
          <p:cNvSpPr/>
          <p:nvPr/>
        </p:nvSpPr>
        <p:spPr>
          <a:xfrm>
            <a:off x="912243" y="499037"/>
            <a:ext cx="7398016" cy="1543825"/>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chor="ctr">
            <a:normAutofit/>
          </a:bodyPr>
          <a:lstStyle/>
          <a:p>
            <a:pPr defTabSz="457200">
              <a:lnSpc>
                <a:spcPct val="90000"/>
              </a:lnSpc>
              <a:spcBef>
                <a:spcPct val="0"/>
              </a:spcBef>
              <a:spcAft>
                <a:spcPts val="600"/>
              </a:spcAft>
            </a:pPr>
            <a:r>
              <a:rPr lang="en-US" sz="3300" b="0" i="0" strike="noStrike" kern="1200" spc="-1">
                <a:solidFill>
                  <a:srgbClr val="FFFFFF"/>
                </a:solidFill>
                <a:latin typeface="+mj-lt"/>
                <a:ea typeface="+mj-ea"/>
                <a:cs typeface="+mj-cs"/>
              </a:rPr>
              <a:t>Katalog obowiązków okresu próby</a:t>
            </a:r>
            <a:br>
              <a:rPr lang="en-US" sz="3300" b="0" i="0" kern="1200">
                <a:solidFill>
                  <a:srgbClr val="FFFFFF"/>
                </a:solidFill>
                <a:latin typeface="+mj-lt"/>
                <a:ea typeface="+mj-ea"/>
                <a:cs typeface="+mj-cs"/>
              </a:rPr>
            </a:br>
            <a:r>
              <a:rPr lang="en-US" sz="3300" b="0" i="0" strike="noStrike" kern="1200" spc="-1">
                <a:solidFill>
                  <a:srgbClr val="FFFFFF"/>
                </a:solidFill>
                <a:latin typeface="+mj-lt"/>
                <a:ea typeface="+mj-ea"/>
                <a:cs typeface="+mj-cs"/>
              </a:rPr>
              <a:t>- art. 72 k.k.</a:t>
            </a:r>
          </a:p>
        </p:txBody>
      </p:sp>
      <p:sp>
        <p:nvSpPr>
          <p:cNvPr id="134" name="CustomShape 2"/>
          <p:cNvSpPr/>
          <p:nvPr/>
        </p:nvSpPr>
        <p:spPr>
          <a:xfrm>
            <a:off x="912243" y="3046269"/>
            <a:ext cx="7397205" cy="3841433"/>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ormAutofit/>
          </a:bodyPr>
          <a:lstStyle/>
          <a:p>
            <a:pPr marL="432000" indent="-323640" defTabSz="457200">
              <a:lnSpc>
                <a:spcPct val="90000"/>
              </a:lnSpc>
              <a:spcBef>
                <a:spcPts val="1000"/>
              </a:spcBef>
              <a:buClr>
                <a:schemeClr val="bg2">
                  <a:lumMod val="40000"/>
                  <a:lumOff val="60000"/>
                </a:schemeClr>
              </a:buClr>
              <a:buSzPct val="80000"/>
              <a:buFont typeface="Wingdings 3" charset="2"/>
              <a:buChar char=""/>
            </a:pPr>
            <a:r>
              <a:rPr lang="en-US" sz="1000" strike="noStrike" spc="-1">
                <a:latin typeface="+mj-lt"/>
                <a:ea typeface="+mj-ea"/>
                <a:cs typeface="+mj-cs"/>
              </a:rPr>
              <a:t>§ 1. Zawieszając wykonanie kary, sąd zobowiązuje, a jeżeli orzeka środek karny, może zobowiązać skazanego do: </a:t>
            </a:r>
          </a:p>
          <a:p>
            <a:pPr marL="432000" indent="-323640" defTabSz="457200">
              <a:lnSpc>
                <a:spcPct val="90000"/>
              </a:lnSpc>
              <a:spcBef>
                <a:spcPts val="1000"/>
              </a:spcBef>
              <a:buClr>
                <a:schemeClr val="bg2">
                  <a:lumMod val="40000"/>
                  <a:lumOff val="60000"/>
                </a:schemeClr>
              </a:buClr>
              <a:buSzPct val="80000"/>
              <a:buFont typeface="Wingdings 3" charset="2"/>
              <a:buChar char=""/>
            </a:pPr>
            <a:r>
              <a:rPr lang="en-US" sz="1000" strike="noStrike" spc="-1">
                <a:latin typeface="+mj-lt"/>
                <a:ea typeface="+mj-ea"/>
                <a:cs typeface="+mj-cs"/>
              </a:rPr>
              <a:t>1) informowania sądu lub kuratora o przebiegu okresu próby, </a:t>
            </a:r>
          </a:p>
          <a:p>
            <a:pPr marL="432000" indent="-323640" defTabSz="457200">
              <a:lnSpc>
                <a:spcPct val="90000"/>
              </a:lnSpc>
              <a:spcBef>
                <a:spcPts val="1000"/>
              </a:spcBef>
              <a:buClr>
                <a:schemeClr val="bg2">
                  <a:lumMod val="40000"/>
                  <a:lumOff val="60000"/>
                </a:schemeClr>
              </a:buClr>
              <a:buSzPct val="80000"/>
              <a:buFont typeface="Wingdings 3" charset="2"/>
              <a:buChar char=""/>
            </a:pPr>
            <a:r>
              <a:rPr lang="en-US" sz="1000" strike="noStrike" spc="-1">
                <a:latin typeface="+mj-lt"/>
                <a:ea typeface="+mj-ea"/>
                <a:cs typeface="+mj-cs"/>
              </a:rPr>
              <a:t>2) przeproszenia pokrzywdzonego, </a:t>
            </a:r>
          </a:p>
          <a:p>
            <a:pPr marL="432000" indent="-323640" defTabSz="457200">
              <a:lnSpc>
                <a:spcPct val="90000"/>
              </a:lnSpc>
              <a:spcBef>
                <a:spcPts val="1000"/>
              </a:spcBef>
              <a:buClr>
                <a:schemeClr val="bg2">
                  <a:lumMod val="40000"/>
                  <a:lumOff val="60000"/>
                </a:schemeClr>
              </a:buClr>
              <a:buSzPct val="80000"/>
              <a:buFont typeface="Wingdings 3" charset="2"/>
              <a:buChar char=""/>
            </a:pPr>
            <a:r>
              <a:rPr lang="en-US" sz="1000" strike="noStrike" spc="-1">
                <a:latin typeface="+mj-lt"/>
                <a:ea typeface="+mj-ea"/>
                <a:cs typeface="+mj-cs"/>
              </a:rPr>
              <a:t>3) wykonywania ciążącego na nim obowiązku łożenia na utrzymanie innej osoby, </a:t>
            </a:r>
          </a:p>
          <a:p>
            <a:pPr marL="432000" indent="-323640" defTabSz="457200">
              <a:lnSpc>
                <a:spcPct val="90000"/>
              </a:lnSpc>
              <a:spcBef>
                <a:spcPts val="1000"/>
              </a:spcBef>
              <a:buClr>
                <a:schemeClr val="bg2">
                  <a:lumMod val="40000"/>
                  <a:lumOff val="60000"/>
                </a:schemeClr>
              </a:buClr>
              <a:buSzPct val="80000"/>
              <a:buFont typeface="Wingdings 3" charset="2"/>
              <a:buChar char=""/>
            </a:pPr>
            <a:r>
              <a:rPr lang="en-US" sz="1000" strike="noStrike" spc="-1">
                <a:latin typeface="+mj-lt"/>
                <a:ea typeface="+mj-ea"/>
                <a:cs typeface="+mj-cs"/>
              </a:rPr>
              <a:t>4) wykonywania pracy zarobkowej, do nauki lub przygotowania się do zawodu, </a:t>
            </a:r>
          </a:p>
          <a:p>
            <a:pPr marL="432000" indent="-323640" defTabSz="457200">
              <a:lnSpc>
                <a:spcPct val="90000"/>
              </a:lnSpc>
              <a:spcBef>
                <a:spcPts val="1000"/>
              </a:spcBef>
              <a:buClr>
                <a:schemeClr val="bg2">
                  <a:lumMod val="40000"/>
                  <a:lumOff val="60000"/>
                </a:schemeClr>
              </a:buClr>
              <a:buSzPct val="80000"/>
              <a:buFont typeface="Wingdings 3" charset="2"/>
              <a:buChar char=""/>
            </a:pPr>
            <a:r>
              <a:rPr lang="en-US" sz="1000" strike="noStrike" spc="-1">
                <a:latin typeface="+mj-lt"/>
                <a:ea typeface="+mj-ea"/>
                <a:cs typeface="+mj-cs"/>
              </a:rPr>
              <a:t>5) powstrzymania się od nadużywania alkoholu lub używania innych środków odurzających, </a:t>
            </a:r>
          </a:p>
          <a:p>
            <a:pPr marL="432000" indent="-323640" defTabSz="457200">
              <a:lnSpc>
                <a:spcPct val="90000"/>
              </a:lnSpc>
              <a:spcBef>
                <a:spcPts val="1000"/>
              </a:spcBef>
              <a:buClr>
                <a:schemeClr val="bg2">
                  <a:lumMod val="40000"/>
                  <a:lumOff val="60000"/>
                </a:schemeClr>
              </a:buClr>
              <a:buSzPct val="80000"/>
              <a:buFont typeface="Wingdings 3" charset="2"/>
              <a:buChar char=""/>
            </a:pPr>
            <a:r>
              <a:rPr lang="en-US" sz="1000" strike="noStrike" spc="-1">
                <a:latin typeface="+mj-lt"/>
                <a:ea typeface="+mj-ea"/>
                <a:cs typeface="+mj-cs"/>
              </a:rPr>
              <a:t>6) poddania się terapii uzależnień, </a:t>
            </a:r>
          </a:p>
          <a:p>
            <a:pPr marL="432000" indent="-323640" defTabSz="457200">
              <a:lnSpc>
                <a:spcPct val="90000"/>
              </a:lnSpc>
              <a:spcBef>
                <a:spcPts val="1000"/>
              </a:spcBef>
              <a:buClr>
                <a:schemeClr val="bg2">
                  <a:lumMod val="40000"/>
                  <a:lumOff val="60000"/>
                </a:schemeClr>
              </a:buClr>
              <a:buSzPct val="80000"/>
              <a:buFont typeface="Wingdings 3" charset="2"/>
              <a:buChar char=""/>
            </a:pPr>
            <a:r>
              <a:rPr lang="en-US" sz="1000" strike="noStrike" spc="-1">
                <a:latin typeface="+mj-lt"/>
                <a:ea typeface="+mj-ea"/>
                <a:cs typeface="+mj-cs"/>
              </a:rPr>
              <a:t>6a) poddania się terapii, w szczególności psychoterapii lub psychoedukacji, </a:t>
            </a:r>
          </a:p>
          <a:p>
            <a:pPr marL="432000" indent="-323640" defTabSz="457200">
              <a:lnSpc>
                <a:spcPct val="90000"/>
              </a:lnSpc>
              <a:spcBef>
                <a:spcPts val="1000"/>
              </a:spcBef>
              <a:buClr>
                <a:schemeClr val="bg2">
                  <a:lumMod val="40000"/>
                  <a:lumOff val="60000"/>
                </a:schemeClr>
              </a:buClr>
              <a:buSzPct val="80000"/>
              <a:buFont typeface="Wingdings 3" charset="2"/>
              <a:buChar char=""/>
            </a:pPr>
            <a:r>
              <a:rPr lang="en-US" sz="1000" strike="noStrike" spc="-1">
                <a:latin typeface="+mj-lt"/>
                <a:ea typeface="+mj-ea"/>
                <a:cs typeface="+mj-cs"/>
              </a:rPr>
              <a:t>6b) uczestnictwa w oddziaływaniach korekcyjno-edukacyjnych, </a:t>
            </a:r>
          </a:p>
          <a:p>
            <a:pPr marL="432000" indent="-323640" defTabSz="457200">
              <a:lnSpc>
                <a:spcPct val="90000"/>
              </a:lnSpc>
              <a:spcBef>
                <a:spcPts val="1000"/>
              </a:spcBef>
              <a:buClr>
                <a:schemeClr val="bg2">
                  <a:lumMod val="40000"/>
                  <a:lumOff val="60000"/>
                </a:schemeClr>
              </a:buClr>
              <a:buSzPct val="80000"/>
              <a:buFont typeface="Wingdings 3" charset="2"/>
              <a:buChar char=""/>
            </a:pPr>
            <a:r>
              <a:rPr lang="en-US" sz="1000" strike="noStrike" spc="-1">
                <a:latin typeface="+mj-lt"/>
                <a:ea typeface="+mj-ea"/>
                <a:cs typeface="+mj-cs"/>
              </a:rPr>
              <a:t>7) powstrzymania się od przebywania w określonych środowiskach lub miejscach, </a:t>
            </a:r>
          </a:p>
          <a:p>
            <a:pPr marL="432000" indent="-323640" defTabSz="457200">
              <a:lnSpc>
                <a:spcPct val="90000"/>
              </a:lnSpc>
              <a:spcBef>
                <a:spcPts val="1000"/>
              </a:spcBef>
              <a:buClr>
                <a:schemeClr val="bg2">
                  <a:lumMod val="40000"/>
                  <a:lumOff val="60000"/>
                </a:schemeClr>
              </a:buClr>
              <a:buSzPct val="80000"/>
              <a:buFont typeface="Wingdings 3" charset="2"/>
              <a:buChar char=""/>
            </a:pPr>
            <a:r>
              <a:rPr lang="en-US" sz="1000" strike="noStrike" spc="-1">
                <a:latin typeface="+mj-lt"/>
                <a:ea typeface="+mj-ea"/>
                <a:cs typeface="+mj-cs"/>
              </a:rPr>
              <a:t>7a) powstrzymania się od kontaktowania się z pokrzywdzonym lub innymi osobami w określony sposób lub zbliżania się do pokrzywdzonego lub innych osób, </a:t>
            </a:r>
          </a:p>
          <a:p>
            <a:pPr marL="432000" indent="-323640" defTabSz="457200">
              <a:lnSpc>
                <a:spcPct val="90000"/>
              </a:lnSpc>
              <a:spcBef>
                <a:spcPts val="1000"/>
              </a:spcBef>
              <a:buClr>
                <a:schemeClr val="bg2">
                  <a:lumMod val="40000"/>
                  <a:lumOff val="60000"/>
                </a:schemeClr>
              </a:buClr>
              <a:buSzPct val="80000"/>
              <a:buFont typeface="Wingdings 3" charset="2"/>
              <a:buChar char=""/>
            </a:pPr>
            <a:r>
              <a:rPr lang="en-US" sz="1000" strike="noStrike" spc="-1">
                <a:latin typeface="+mj-lt"/>
                <a:ea typeface="+mj-ea"/>
                <a:cs typeface="+mj-cs"/>
              </a:rPr>
              <a:t>7b) opuszczenia lokalu zajmowanego wspólnie z pokrzywdzonym, </a:t>
            </a:r>
          </a:p>
          <a:p>
            <a:pPr marL="432000" indent="-323640" defTabSz="457200">
              <a:lnSpc>
                <a:spcPct val="90000"/>
              </a:lnSpc>
              <a:spcBef>
                <a:spcPts val="1000"/>
              </a:spcBef>
              <a:buClr>
                <a:schemeClr val="bg2">
                  <a:lumMod val="40000"/>
                  <a:lumOff val="60000"/>
                </a:schemeClr>
              </a:buClr>
              <a:buSzPct val="80000"/>
              <a:buFont typeface="Wingdings 3" charset="2"/>
              <a:buChar char=""/>
            </a:pPr>
            <a:r>
              <a:rPr lang="en-US" sz="1000" strike="noStrike" spc="-1">
                <a:latin typeface="+mj-lt"/>
                <a:ea typeface="+mj-ea"/>
                <a:cs typeface="+mj-cs"/>
              </a:rPr>
              <a:t>8) innego stosownego postępowania w okresie próby, które może zapobiec popełnieniu ponownie przestępstwa – przy czym orzeka się przynajmniej jeden z obowiązków.</a:t>
            </a:r>
          </a:p>
        </p:txBody>
      </p:sp>
    </p:spTree>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Jon">
  <a:themeElements>
    <a:clrScheme name="J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J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J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1_Jon">
  <a:themeElements>
    <a:clrScheme name="J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J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J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
  <TotalTime>186</TotalTime>
  <Words>2319</Words>
  <Application>Microsoft Office PowerPoint</Application>
  <PresentationFormat>Niestandardowy</PresentationFormat>
  <Paragraphs>87</Paragraphs>
  <Slides>17</Slides>
  <Notes>0</Notes>
  <HiddenSlides>0</HiddenSlides>
  <MMClips>0</MMClips>
  <ScaleCrop>false</ScaleCrop>
  <HeadingPairs>
    <vt:vector size="6" baseType="variant">
      <vt:variant>
        <vt:lpstr>Używane czcionki</vt:lpstr>
      </vt:variant>
      <vt:variant>
        <vt:i4>5</vt:i4>
      </vt:variant>
      <vt:variant>
        <vt:lpstr>Motyw</vt:lpstr>
      </vt:variant>
      <vt:variant>
        <vt:i4>2</vt:i4>
      </vt:variant>
      <vt:variant>
        <vt:lpstr>Tytuły slajdów</vt:lpstr>
      </vt:variant>
      <vt:variant>
        <vt:i4>17</vt:i4>
      </vt:variant>
    </vt:vector>
  </HeadingPairs>
  <TitlesOfParts>
    <vt:vector size="24" baseType="lpstr">
      <vt:lpstr>Arial</vt:lpstr>
      <vt:lpstr>Century Gothic</vt:lpstr>
      <vt:lpstr>Source Sans Pro</vt:lpstr>
      <vt:lpstr>Source Sans Pro Black</vt:lpstr>
      <vt:lpstr>Wingdings 3</vt:lpstr>
      <vt:lpstr>Jon</vt:lpstr>
      <vt:lpstr>1_Jon</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Midnightblue</dc:title>
  <dc:subject/>
  <dc:creator>mizu4</dc:creator>
  <dc:description/>
  <cp:lastModifiedBy>mizu4toon@gmail.com</cp:lastModifiedBy>
  <cp:revision>27</cp:revision>
  <dcterms:created xsi:type="dcterms:W3CDTF">2020-03-23T15:18:53Z</dcterms:created>
  <dcterms:modified xsi:type="dcterms:W3CDTF">2021-03-23T13:06:27Z</dcterms:modified>
  <dc:language>pl-PL</dc:language>
</cp:coreProperties>
</file>