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7" r:id="rId3"/>
    <p:sldId id="288" r:id="rId4"/>
    <p:sldId id="271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BD4859-F886-4EBF-97ED-9ABEFA210309}" v="434" dt="2019-12-20T10:52:05.0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ina Pilarz" userId="c409dceb78efc5e5" providerId="LiveId" clId="{D6BD4859-F886-4EBF-97ED-9ABEFA210309}"/>
    <pc:docChg chg="undo redo custSel addSld delSld modSld">
      <pc:chgData name="Karina Pilarz" userId="c409dceb78efc5e5" providerId="LiveId" clId="{D6BD4859-F886-4EBF-97ED-9ABEFA210309}" dt="2019-12-20T10:55:17.880" v="1388" actId="403"/>
      <pc:docMkLst>
        <pc:docMk/>
      </pc:docMkLst>
      <pc:sldChg chg="addSp delSp modSp">
        <pc:chgData name="Karina Pilarz" userId="c409dceb78efc5e5" providerId="LiveId" clId="{D6BD4859-F886-4EBF-97ED-9ABEFA210309}" dt="2019-12-19T09:22:36.709" v="1298" actId="1076"/>
        <pc:sldMkLst>
          <pc:docMk/>
          <pc:sldMk cId="0" sldId="256"/>
        </pc:sldMkLst>
        <pc:spChg chg="mod">
          <ac:chgData name="Karina Pilarz" userId="c409dceb78efc5e5" providerId="LiveId" clId="{D6BD4859-F886-4EBF-97ED-9ABEFA210309}" dt="2019-12-18T13:52:23.629" v="5" actId="113"/>
          <ac:spMkLst>
            <pc:docMk/>
            <pc:sldMk cId="0" sldId="256"/>
            <ac:spMk id="2" creationId="{00000000-0000-0000-0000-000000000000}"/>
          </ac:spMkLst>
        </pc:spChg>
        <pc:spChg chg="mod">
          <ac:chgData name="Karina Pilarz" userId="c409dceb78efc5e5" providerId="LiveId" clId="{D6BD4859-F886-4EBF-97ED-9ABEFA210309}" dt="2019-12-19T09:22:36.709" v="1298" actId="1076"/>
          <ac:spMkLst>
            <pc:docMk/>
            <pc:sldMk cId="0" sldId="256"/>
            <ac:spMk id="3" creationId="{00000000-0000-0000-0000-000000000000}"/>
          </ac:spMkLst>
        </pc:spChg>
        <pc:picChg chg="add mod">
          <ac:chgData name="Karina Pilarz" userId="c409dceb78efc5e5" providerId="LiveId" clId="{D6BD4859-F886-4EBF-97ED-9ABEFA210309}" dt="2019-12-18T13:57:12.046" v="14" actId="1076"/>
          <ac:picMkLst>
            <pc:docMk/>
            <pc:sldMk cId="0" sldId="256"/>
            <ac:picMk id="5" creationId="{484DFEC1-F64C-46A3-85F6-01EBD7CF4925}"/>
          </ac:picMkLst>
        </pc:picChg>
        <pc:picChg chg="add mod">
          <ac:chgData name="Karina Pilarz" userId="c409dceb78efc5e5" providerId="LiveId" clId="{D6BD4859-F886-4EBF-97ED-9ABEFA210309}" dt="2019-12-18T13:57:17.661" v="15" actId="1076"/>
          <ac:picMkLst>
            <pc:docMk/>
            <pc:sldMk cId="0" sldId="256"/>
            <ac:picMk id="7" creationId="{EBE93DCB-EB5B-49E1-83A5-BB8AFF5C4673}"/>
          </ac:picMkLst>
        </pc:picChg>
        <pc:picChg chg="add mod">
          <ac:chgData name="Karina Pilarz" userId="c409dceb78efc5e5" providerId="LiveId" clId="{D6BD4859-F886-4EBF-97ED-9ABEFA210309}" dt="2019-12-18T13:57:07.967" v="13" actId="1076"/>
          <ac:picMkLst>
            <pc:docMk/>
            <pc:sldMk cId="0" sldId="256"/>
            <ac:picMk id="9" creationId="{CB8419E3-A313-4B9C-BF15-B9775DB29CD2}"/>
          </ac:picMkLst>
        </pc:picChg>
        <pc:picChg chg="add del">
          <ac:chgData name="Karina Pilarz" userId="c409dceb78efc5e5" providerId="LiveId" clId="{D6BD4859-F886-4EBF-97ED-9ABEFA210309}" dt="2019-12-18T14:24:25.115" v="388"/>
          <ac:picMkLst>
            <pc:docMk/>
            <pc:sldMk cId="0" sldId="256"/>
            <ac:picMk id="1026" creationId="{524F7CD2-FACA-4DC5-A415-49AC7D469D3E}"/>
          </ac:picMkLst>
        </pc:picChg>
      </pc:sldChg>
      <pc:sldChg chg="modSp">
        <pc:chgData name="Karina Pilarz" userId="c409dceb78efc5e5" providerId="LiveId" clId="{D6BD4859-F886-4EBF-97ED-9ABEFA210309}" dt="2019-12-18T13:57:58.035" v="26" actId="113"/>
        <pc:sldMkLst>
          <pc:docMk/>
          <pc:sldMk cId="0" sldId="257"/>
        </pc:sldMkLst>
        <pc:graphicFrameChg chg="mod">
          <ac:chgData name="Karina Pilarz" userId="c409dceb78efc5e5" providerId="LiveId" clId="{D6BD4859-F886-4EBF-97ED-9ABEFA210309}" dt="2019-12-18T13:57:58.035" v="26" actId="113"/>
          <ac:graphicFrameMkLst>
            <pc:docMk/>
            <pc:sldMk cId="0" sldId="257"/>
            <ac:graphicFrameMk id="4" creationId="{EFAE0465-5B23-4C22-940E-BCAD2E2100F2}"/>
          </ac:graphicFrameMkLst>
        </pc:graphicFrameChg>
      </pc:sldChg>
      <pc:sldChg chg="modSp">
        <pc:chgData name="Karina Pilarz" userId="c409dceb78efc5e5" providerId="LiveId" clId="{D6BD4859-F886-4EBF-97ED-9ABEFA210309}" dt="2019-12-19T09:24:42.759" v="1316" actId="20577"/>
        <pc:sldMkLst>
          <pc:docMk/>
          <pc:sldMk cId="0" sldId="258"/>
        </pc:sldMkLst>
        <pc:spChg chg="mod">
          <ac:chgData name="Karina Pilarz" userId="c409dceb78efc5e5" providerId="LiveId" clId="{D6BD4859-F886-4EBF-97ED-9ABEFA210309}" dt="2019-12-19T09:24:42.759" v="1316" actId="20577"/>
          <ac:spMkLst>
            <pc:docMk/>
            <pc:sldMk cId="0" sldId="258"/>
            <ac:spMk id="3" creationId="{00000000-0000-0000-0000-000000000000}"/>
          </ac:spMkLst>
        </pc:spChg>
      </pc:sldChg>
      <pc:sldChg chg="modSp">
        <pc:chgData name="Karina Pilarz" userId="c409dceb78efc5e5" providerId="LiveId" clId="{D6BD4859-F886-4EBF-97ED-9ABEFA210309}" dt="2019-12-18T14:22:09.626" v="386" actId="207"/>
        <pc:sldMkLst>
          <pc:docMk/>
          <pc:sldMk cId="0" sldId="259"/>
        </pc:sldMkLst>
        <pc:spChg chg="mod">
          <ac:chgData name="Karina Pilarz" userId="c409dceb78efc5e5" providerId="LiveId" clId="{D6BD4859-F886-4EBF-97ED-9ABEFA210309}" dt="2019-12-18T13:58:38.411" v="28" actId="113"/>
          <ac:spMkLst>
            <pc:docMk/>
            <pc:sldMk cId="0" sldId="259"/>
            <ac:spMk id="2" creationId="{00000000-0000-0000-0000-000000000000}"/>
          </ac:spMkLst>
        </pc:spChg>
        <pc:graphicFrameChg chg="mod">
          <ac:chgData name="Karina Pilarz" userId="c409dceb78efc5e5" providerId="LiveId" clId="{D6BD4859-F886-4EBF-97ED-9ABEFA210309}" dt="2019-12-18T14:22:09.626" v="386" actId="207"/>
          <ac:graphicFrameMkLst>
            <pc:docMk/>
            <pc:sldMk cId="0" sldId="259"/>
            <ac:graphicFrameMk id="4" creationId="{A9EDB79D-EB4F-426C-9036-A8F288B48E93}"/>
          </ac:graphicFrameMkLst>
        </pc:graphicFrameChg>
      </pc:sldChg>
      <pc:sldChg chg="modSp">
        <pc:chgData name="Karina Pilarz" userId="c409dceb78efc5e5" providerId="LiveId" clId="{D6BD4859-F886-4EBF-97ED-9ABEFA210309}" dt="2019-12-20T10:51:29.310" v="1324" actId="20577"/>
        <pc:sldMkLst>
          <pc:docMk/>
          <pc:sldMk cId="0" sldId="260"/>
        </pc:sldMkLst>
        <pc:spChg chg="mod">
          <ac:chgData name="Karina Pilarz" userId="c409dceb78efc5e5" providerId="LiveId" clId="{D6BD4859-F886-4EBF-97ED-9ABEFA210309}" dt="2019-12-20T10:51:29.310" v="1324" actId="20577"/>
          <ac:spMkLst>
            <pc:docMk/>
            <pc:sldMk cId="0" sldId="260"/>
            <ac:spMk id="3" creationId="{00000000-0000-0000-0000-000000000000}"/>
          </ac:spMkLst>
        </pc:spChg>
        <pc:graphicFrameChg chg="mod">
          <ac:chgData name="Karina Pilarz" userId="c409dceb78efc5e5" providerId="LiveId" clId="{D6BD4859-F886-4EBF-97ED-9ABEFA210309}" dt="2019-12-18T13:59:14.337" v="32" actId="12100"/>
          <ac:graphicFrameMkLst>
            <pc:docMk/>
            <pc:sldMk cId="0" sldId="260"/>
            <ac:graphicFrameMk id="4" creationId="{D76903B0-3BDE-4C7F-B61C-BEA106CE4946}"/>
          </ac:graphicFrameMkLst>
        </pc:graphicFrameChg>
      </pc:sldChg>
      <pc:sldChg chg="addSp delSp modSp">
        <pc:chgData name="Karina Pilarz" userId="c409dceb78efc5e5" providerId="LiveId" clId="{D6BD4859-F886-4EBF-97ED-9ABEFA210309}" dt="2019-12-19T09:24:30.529" v="1314" actId="14100"/>
        <pc:sldMkLst>
          <pc:docMk/>
          <pc:sldMk cId="0" sldId="261"/>
        </pc:sldMkLst>
        <pc:spChg chg="del mod">
          <ac:chgData name="Karina Pilarz" userId="c409dceb78efc5e5" providerId="LiveId" clId="{D6BD4859-F886-4EBF-97ED-9ABEFA210309}" dt="2019-12-18T13:59:50.018" v="35" actId="12084"/>
          <ac:spMkLst>
            <pc:docMk/>
            <pc:sldMk cId="0" sldId="261"/>
            <ac:spMk id="3" creationId="{00000000-0000-0000-0000-000000000000}"/>
          </ac:spMkLst>
        </pc:spChg>
        <pc:graphicFrameChg chg="add mod">
          <ac:chgData name="Karina Pilarz" userId="c409dceb78efc5e5" providerId="LiveId" clId="{D6BD4859-F886-4EBF-97ED-9ABEFA210309}" dt="2019-12-19T09:24:30.529" v="1314" actId="14100"/>
          <ac:graphicFrameMkLst>
            <pc:docMk/>
            <pc:sldMk cId="0" sldId="261"/>
            <ac:graphicFrameMk id="4" creationId="{1D877C84-62D7-44A3-A076-2644B9D3BB4B}"/>
          </ac:graphicFrameMkLst>
        </pc:graphicFrameChg>
      </pc:sldChg>
      <pc:sldChg chg="addSp delSp modSp">
        <pc:chgData name="Karina Pilarz" userId="c409dceb78efc5e5" providerId="LiveId" clId="{D6BD4859-F886-4EBF-97ED-9ABEFA210309}" dt="2019-12-20T10:51:42.504" v="1328" actId="20577"/>
        <pc:sldMkLst>
          <pc:docMk/>
          <pc:sldMk cId="0" sldId="262"/>
        </pc:sldMkLst>
        <pc:spChg chg="del">
          <ac:chgData name="Karina Pilarz" userId="c409dceb78efc5e5" providerId="LiveId" clId="{D6BD4859-F886-4EBF-97ED-9ABEFA210309}" dt="2019-12-18T14:05:58.507" v="150"/>
          <ac:spMkLst>
            <pc:docMk/>
            <pc:sldMk cId="0" sldId="262"/>
            <ac:spMk id="2" creationId="{00000000-0000-0000-0000-000000000000}"/>
          </ac:spMkLst>
        </pc:spChg>
        <pc:spChg chg="mod">
          <ac:chgData name="Karina Pilarz" userId="c409dceb78efc5e5" providerId="LiveId" clId="{D6BD4859-F886-4EBF-97ED-9ABEFA210309}" dt="2019-12-20T10:51:42.504" v="1328" actId="20577"/>
          <ac:spMkLst>
            <pc:docMk/>
            <pc:sldMk cId="0" sldId="262"/>
            <ac:spMk id="3" creationId="{00000000-0000-0000-0000-000000000000}"/>
          </ac:spMkLst>
        </pc:spChg>
        <pc:graphicFrameChg chg="add mod">
          <ac:chgData name="Karina Pilarz" userId="c409dceb78efc5e5" providerId="LiveId" clId="{D6BD4859-F886-4EBF-97ED-9ABEFA210309}" dt="2019-12-20T10:51:38.717" v="1325" actId="20577"/>
          <ac:graphicFrameMkLst>
            <pc:docMk/>
            <pc:sldMk cId="0" sldId="262"/>
            <ac:graphicFrameMk id="4" creationId="{35B66860-6110-469D-B3E2-AD24DB26C050}"/>
          </ac:graphicFrameMkLst>
        </pc:graphicFrameChg>
      </pc:sldChg>
      <pc:sldChg chg="addSp delSp modSp">
        <pc:chgData name="Karina Pilarz" userId="c409dceb78efc5e5" providerId="LiveId" clId="{D6BD4859-F886-4EBF-97ED-9ABEFA210309}" dt="2019-12-20T10:51:47.174" v="1330" actId="20577"/>
        <pc:sldMkLst>
          <pc:docMk/>
          <pc:sldMk cId="0" sldId="263"/>
        </pc:sldMkLst>
        <pc:spChg chg="del">
          <ac:chgData name="Karina Pilarz" userId="c409dceb78efc5e5" providerId="LiveId" clId="{D6BD4859-F886-4EBF-97ED-9ABEFA210309}" dt="2019-12-18T14:07:36.483" v="169"/>
          <ac:spMkLst>
            <pc:docMk/>
            <pc:sldMk cId="0" sldId="263"/>
            <ac:spMk id="2" creationId="{00000000-0000-0000-0000-000000000000}"/>
          </ac:spMkLst>
        </pc:spChg>
        <pc:spChg chg="add del mod">
          <ac:chgData name="Karina Pilarz" userId="c409dceb78efc5e5" providerId="LiveId" clId="{D6BD4859-F886-4EBF-97ED-9ABEFA210309}" dt="2019-12-20T10:51:47.174" v="1330" actId="20577"/>
          <ac:spMkLst>
            <pc:docMk/>
            <pc:sldMk cId="0" sldId="263"/>
            <ac:spMk id="3" creationId="{00000000-0000-0000-0000-000000000000}"/>
          </ac:spMkLst>
        </pc:spChg>
        <pc:graphicFrameChg chg="add del mod">
          <ac:chgData name="Karina Pilarz" userId="c409dceb78efc5e5" providerId="LiveId" clId="{D6BD4859-F886-4EBF-97ED-9ABEFA210309}" dt="2019-12-18T14:06:53.375" v="158" actId="12084"/>
          <ac:graphicFrameMkLst>
            <pc:docMk/>
            <pc:sldMk cId="0" sldId="263"/>
            <ac:graphicFrameMk id="4" creationId="{67BFF899-05C1-43D6-957A-7492CC4EEAE0}"/>
          </ac:graphicFrameMkLst>
        </pc:graphicFrameChg>
        <pc:graphicFrameChg chg="add mod">
          <ac:chgData name="Karina Pilarz" userId="c409dceb78efc5e5" providerId="LiveId" clId="{D6BD4859-F886-4EBF-97ED-9ABEFA210309}" dt="2019-12-18T14:09:02.754" v="215" actId="404"/>
          <ac:graphicFrameMkLst>
            <pc:docMk/>
            <pc:sldMk cId="0" sldId="263"/>
            <ac:graphicFrameMk id="5" creationId="{EFA39860-F8D6-49D7-87F0-9949853637E2}"/>
          </ac:graphicFrameMkLst>
        </pc:graphicFrameChg>
      </pc:sldChg>
      <pc:sldChg chg="modSp">
        <pc:chgData name="Karina Pilarz" userId="c409dceb78efc5e5" providerId="LiveId" clId="{D6BD4859-F886-4EBF-97ED-9ABEFA210309}" dt="2019-12-20T10:51:56.910" v="1333" actId="20577"/>
        <pc:sldMkLst>
          <pc:docMk/>
          <pc:sldMk cId="0" sldId="264"/>
        </pc:sldMkLst>
        <pc:spChg chg="mod">
          <ac:chgData name="Karina Pilarz" userId="c409dceb78efc5e5" providerId="LiveId" clId="{D6BD4859-F886-4EBF-97ED-9ABEFA210309}" dt="2019-12-20T10:51:56.910" v="1333" actId="20577"/>
          <ac:spMkLst>
            <pc:docMk/>
            <pc:sldMk cId="0" sldId="264"/>
            <ac:spMk id="3" creationId="{00000000-0000-0000-0000-000000000000}"/>
          </ac:spMkLst>
        </pc:spChg>
      </pc:sldChg>
      <pc:sldChg chg="addSp delSp modSp">
        <pc:chgData name="Karina Pilarz" userId="c409dceb78efc5e5" providerId="LiveId" clId="{D6BD4859-F886-4EBF-97ED-9ABEFA210309}" dt="2019-12-20T10:52:05.088" v="1335" actId="20577"/>
        <pc:sldMkLst>
          <pc:docMk/>
          <pc:sldMk cId="0" sldId="265"/>
        </pc:sldMkLst>
        <pc:spChg chg="del">
          <ac:chgData name="Karina Pilarz" userId="c409dceb78efc5e5" providerId="LiveId" clId="{D6BD4859-F886-4EBF-97ED-9ABEFA210309}" dt="2019-12-18T14:09:49.907" v="218" actId="12084"/>
          <ac:spMkLst>
            <pc:docMk/>
            <pc:sldMk cId="0" sldId="265"/>
            <ac:spMk id="3" creationId="{00000000-0000-0000-0000-000000000000}"/>
          </ac:spMkLst>
        </pc:spChg>
        <pc:graphicFrameChg chg="add mod">
          <ac:chgData name="Karina Pilarz" userId="c409dceb78efc5e5" providerId="LiveId" clId="{D6BD4859-F886-4EBF-97ED-9ABEFA210309}" dt="2019-12-20T10:52:05.088" v="1335" actId="20577"/>
          <ac:graphicFrameMkLst>
            <pc:docMk/>
            <pc:sldMk cId="0" sldId="265"/>
            <ac:graphicFrameMk id="4" creationId="{1DE4436B-EC78-41DF-805B-B4CEB9BCE863}"/>
          </ac:graphicFrameMkLst>
        </pc:graphicFrameChg>
      </pc:sldChg>
      <pc:sldChg chg="addSp delSp modSp">
        <pc:chgData name="Karina Pilarz" userId="c409dceb78efc5e5" providerId="LiveId" clId="{D6BD4859-F886-4EBF-97ED-9ABEFA210309}" dt="2019-12-18T14:12:46.340" v="293" actId="403"/>
        <pc:sldMkLst>
          <pc:docMk/>
          <pc:sldMk cId="0" sldId="266"/>
        </pc:sldMkLst>
        <pc:spChg chg="del">
          <ac:chgData name="Karina Pilarz" userId="c409dceb78efc5e5" providerId="LiveId" clId="{D6BD4859-F886-4EBF-97ED-9ABEFA210309}" dt="2019-12-18T14:11:35.485" v="253" actId="12084"/>
          <ac:spMkLst>
            <pc:docMk/>
            <pc:sldMk cId="0" sldId="266"/>
            <ac:spMk id="3" creationId="{00000000-0000-0000-0000-000000000000}"/>
          </ac:spMkLst>
        </pc:spChg>
        <pc:graphicFrameChg chg="add mod">
          <ac:chgData name="Karina Pilarz" userId="c409dceb78efc5e5" providerId="LiveId" clId="{D6BD4859-F886-4EBF-97ED-9ABEFA210309}" dt="2019-12-18T14:12:46.340" v="293" actId="403"/>
          <ac:graphicFrameMkLst>
            <pc:docMk/>
            <pc:sldMk cId="0" sldId="266"/>
            <ac:graphicFrameMk id="4" creationId="{C0F7B1C2-FCE0-4970-ACE7-37A4AF9F49ED}"/>
          </ac:graphicFrameMkLst>
        </pc:graphicFrameChg>
      </pc:sldChg>
      <pc:sldChg chg="modSp">
        <pc:chgData name="Karina Pilarz" userId="c409dceb78efc5e5" providerId="LiveId" clId="{D6BD4859-F886-4EBF-97ED-9ABEFA210309}" dt="2019-12-20T10:52:13.868" v="1336" actId="123"/>
        <pc:sldMkLst>
          <pc:docMk/>
          <pc:sldMk cId="0" sldId="267"/>
        </pc:sldMkLst>
        <pc:spChg chg="mod">
          <ac:chgData name="Karina Pilarz" userId="c409dceb78efc5e5" providerId="LiveId" clId="{D6BD4859-F886-4EBF-97ED-9ABEFA210309}" dt="2019-12-20T10:52:13.868" v="1336" actId="123"/>
          <ac:spMkLst>
            <pc:docMk/>
            <pc:sldMk cId="0" sldId="267"/>
            <ac:spMk id="3" creationId="{00000000-0000-0000-0000-000000000000}"/>
          </ac:spMkLst>
        </pc:spChg>
      </pc:sldChg>
      <pc:sldChg chg="modSp">
        <pc:chgData name="Karina Pilarz" userId="c409dceb78efc5e5" providerId="LiveId" clId="{D6BD4859-F886-4EBF-97ED-9ABEFA210309}" dt="2019-12-20T10:52:20.821" v="1337" actId="123"/>
        <pc:sldMkLst>
          <pc:docMk/>
          <pc:sldMk cId="0" sldId="268"/>
        </pc:sldMkLst>
        <pc:spChg chg="mod">
          <ac:chgData name="Karina Pilarz" userId="c409dceb78efc5e5" providerId="LiveId" clId="{D6BD4859-F886-4EBF-97ED-9ABEFA210309}" dt="2019-12-20T10:52:20.821" v="1337" actId="123"/>
          <ac:spMkLst>
            <pc:docMk/>
            <pc:sldMk cId="0" sldId="268"/>
            <ac:spMk id="3" creationId="{00000000-0000-0000-0000-000000000000}"/>
          </ac:spMkLst>
        </pc:spChg>
      </pc:sldChg>
      <pc:sldChg chg="modSp">
        <pc:chgData name="Karina Pilarz" userId="c409dceb78efc5e5" providerId="LiveId" clId="{D6BD4859-F886-4EBF-97ED-9ABEFA210309}" dt="2019-12-20T10:52:33.687" v="1342" actId="20577"/>
        <pc:sldMkLst>
          <pc:docMk/>
          <pc:sldMk cId="0" sldId="269"/>
        </pc:sldMkLst>
        <pc:spChg chg="mod">
          <ac:chgData name="Karina Pilarz" userId="c409dceb78efc5e5" providerId="LiveId" clId="{D6BD4859-F886-4EBF-97ED-9ABEFA210309}" dt="2019-12-20T10:52:33.687" v="1342" actId="20577"/>
          <ac:spMkLst>
            <pc:docMk/>
            <pc:sldMk cId="0" sldId="269"/>
            <ac:spMk id="3" creationId="{00000000-0000-0000-0000-000000000000}"/>
          </ac:spMkLst>
        </pc:spChg>
      </pc:sldChg>
      <pc:sldChg chg="modSp">
        <pc:chgData name="Karina Pilarz" userId="c409dceb78efc5e5" providerId="LiveId" clId="{D6BD4859-F886-4EBF-97ED-9ABEFA210309}" dt="2019-12-18T15:26:49.701" v="1297" actId="20577"/>
        <pc:sldMkLst>
          <pc:docMk/>
          <pc:sldMk cId="0" sldId="270"/>
        </pc:sldMkLst>
        <pc:spChg chg="mod">
          <ac:chgData name="Karina Pilarz" userId="c409dceb78efc5e5" providerId="LiveId" clId="{D6BD4859-F886-4EBF-97ED-9ABEFA210309}" dt="2019-12-18T15:26:49.701" v="1297" actId="20577"/>
          <ac:spMkLst>
            <pc:docMk/>
            <pc:sldMk cId="0" sldId="270"/>
            <ac:spMk id="2" creationId="{00000000-0000-0000-0000-000000000000}"/>
          </ac:spMkLst>
        </pc:spChg>
        <pc:spChg chg="mod">
          <ac:chgData name="Karina Pilarz" userId="c409dceb78efc5e5" providerId="LiveId" clId="{D6BD4859-F886-4EBF-97ED-9ABEFA210309}" dt="2019-12-18T15:26:33.955" v="1274" actId="115"/>
          <ac:spMkLst>
            <pc:docMk/>
            <pc:sldMk cId="0" sldId="270"/>
            <ac:spMk id="3" creationId="{00000000-0000-0000-0000-000000000000}"/>
          </ac:spMkLst>
        </pc:spChg>
      </pc:sldChg>
      <pc:sldChg chg="addSp modSp">
        <pc:chgData name="Karina Pilarz" userId="c409dceb78efc5e5" providerId="LiveId" clId="{D6BD4859-F886-4EBF-97ED-9ABEFA210309}" dt="2019-12-19T09:24:11.909" v="1313" actId="20577"/>
        <pc:sldMkLst>
          <pc:docMk/>
          <pc:sldMk cId="0" sldId="271"/>
        </pc:sldMkLst>
        <pc:spChg chg="mod">
          <ac:chgData name="Karina Pilarz" userId="c409dceb78efc5e5" providerId="LiveId" clId="{D6BD4859-F886-4EBF-97ED-9ABEFA210309}" dt="2019-12-19T09:24:11.909" v="1313" actId="20577"/>
          <ac:spMkLst>
            <pc:docMk/>
            <pc:sldMk cId="0" sldId="271"/>
            <ac:spMk id="3" creationId="{00000000-0000-0000-0000-000000000000}"/>
          </ac:spMkLst>
        </pc:spChg>
        <pc:picChg chg="add mod">
          <ac:chgData name="Karina Pilarz" userId="c409dceb78efc5e5" providerId="LiveId" clId="{D6BD4859-F886-4EBF-97ED-9ABEFA210309}" dt="2019-12-18T14:24:52.900" v="396" actId="1076"/>
          <ac:picMkLst>
            <pc:docMk/>
            <pc:sldMk cId="0" sldId="271"/>
            <ac:picMk id="2050" creationId="{34704BD1-3C7B-42DB-B1EE-9A4FB27CE8A1}"/>
          </ac:picMkLst>
        </pc:picChg>
      </pc:sldChg>
      <pc:sldChg chg="modSp">
        <pc:chgData name="Karina Pilarz" userId="c409dceb78efc5e5" providerId="LiveId" clId="{D6BD4859-F886-4EBF-97ED-9ABEFA210309}" dt="2019-12-18T14:19:01.134" v="364" actId="207"/>
        <pc:sldMkLst>
          <pc:docMk/>
          <pc:sldMk cId="0" sldId="272"/>
        </pc:sldMkLst>
        <pc:spChg chg="mod">
          <ac:chgData name="Karina Pilarz" userId="c409dceb78efc5e5" providerId="LiveId" clId="{D6BD4859-F886-4EBF-97ED-9ABEFA210309}" dt="2019-12-18T14:14:41.430" v="303" actId="113"/>
          <ac:spMkLst>
            <pc:docMk/>
            <pc:sldMk cId="0" sldId="272"/>
            <ac:spMk id="2" creationId="{00000000-0000-0000-0000-000000000000}"/>
          </ac:spMkLst>
        </pc:spChg>
        <pc:spChg chg="mod">
          <ac:chgData name="Karina Pilarz" userId="c409dceb78efc5e5" providerId="LiveId" clId="{D6BD4859-F886-4EBF-97ED-9ABEFA210309}" dt="2019-12-18T14:19:01.134" v="364" actId="207"/>
          <ac:spMkLst>
            <pc:docMk/>
            <pc:sldMk cId="0" sldId="272"/>
            <ac:spMk id="3" creationId="{00000000-0000-0000-0000-000000000000}"/>
          </ac:spMkLst>
        </pc:spChg>
      </pc:sldChg>
      <pc:sldChg chg="modSp">
        <pc:chgData name="Karina Pilarz" userId="c409dceb78efc5e5" providerId="LiveId" clId="{D6BD4859-F886-4EBF-97ED-9ABEFA210309}" dt="2019-12-18T14:19:06.232" v="365" actId="207"/>
        <pc:sldMkLst>
          <pc:docMk/>
          <pc:sldMk cId="0" sldId="273"/>
        </pc:sldMkLst>
        <pc:spChg chg="mod">
          <ac:chgData name="Karina Pilarz" userId="c409dceb78efc5e5" providerId="LiveId" clId="{D6BD4859-F886-4EBF-97ED-9ABEFA210309}" dt="2019-12-18T14:19:06.232" v="365" actId="207"/>
          <ac:spMkLst>
            <pc:docMk/>
            <pc:sldMk cId="0" sldId="273"/>
            <ac:spMk id="3" creationId="{00000000-0000-0000-0000-000000000000}"/>
          </ac:spMkLst>
        </pc:spChg>
      </pc:sldChg>
      <pc:sldChg chg="modSp">
        <pc:chgData name="Karina Pilarz" userId="c409dceb78efc5e5" providerId="LiveId" clId="{D6BD4859-F886-4EBF-97ED-9ABEFA210309}" dt="2019-12-20T10:52:59.799" v="1347" actId="120"/>
        <pc:sldMkLst>
          <pc:docMk/>
          <pc:sldMk cId="0" sldId="274"/>
        </pc:sldMkLst>
        <pc:spChg chg="mod">
          <ac:chgData name="Karina Pilarz" userId="c409dceb78efc5e5" providerId="LiveId" clId="{D6BD4859-F886-4EBF-97ED-9ABEFA210309}" dt="2019-12-20T10:52:59.799" v="1347" actId="120"/>
          <ac:spMkLst>
            <pc:docMk/>
            <pc:sldMk cId="0" sldId="274"/>
            <ac:spMk id="3" creationId="{00000000-0000-0000-0000-000000000000}"/>
          </ac:spMkLst>
        </pc:spChg>
      </pc:sldChg>
      <pc:sldChg chg="modSp">
        <pc:chgData name="Karina Pilarz" userId="c409dceb78efc5e5" providerId="LiveId" clId="{D6BD4859-F886-4EBF-97ED-9ABEFA210309}" dt="2019-12-18T14:19:47.836" v="369" actId="207"/>
        <pc:sldMkLst>
          <pc:docMk/>
          <pc:sldMk cId="0" sldId="275"/>
        </pc:sldMkLst>
        <pc:spChg chg="mod">
          <ac:chgData name="Karina Pilarz" userId="c409dceb78efc5e5" providerId="LiveId" clId="{D6BD4859-F886-4EBF-97ED-9ABEFA210309}" dt="2019-12-18T14:19:47.836" v="369" actId="207"/>
          <ac:spMkLst>
            <pc:docMk/>
            <pc:sldMk cId="0" sldId="275"/>
            <ac:spMk id="3" creationId="{00000000-0000-0000-0000-000000000000}"/>
          </ac:spMkLst>
        </pc:spChg>
      </pc:sldChg>
      <pc:sldChg chg="modSp">
        <pc:chgData name="Karina Pilarz" userId="c409dceb78efc5e5" providerId="LiveId" clId="{D6BD4859-F886-4EBF-97ED-9ABEFA210309}" dt="2019-12-18T14:19:55.121" v="370" actId="207"/>
        <pc:sldMkLst>
          <pc:docMk/>
          <pc:sldMk cId="0" sldId="276"/>
        </pc:sldMkLst>
        <pc:spChg chg="mod">
          <ac:chgData name="Karina Pilarz" userId="c409dceb78efc5e5" providerId="LiveId" clId="{D6BD4859-F886-4EBF-97ED-9ABEFA210309}" dt="2019-12-18T14:19:55.121" v="370" actId="207"/>
          <ac:spMkLst>
            <pc:docMk/>
            <pc:sldMk cId="0" sldId="276"/>
            <ac:spMk id="3" creationId="{00000000-0000-0000-0000-000000000000}"/>
          </ac:spMkLst>
        </pc:spChg>
      </pc:sldChg>
      <pc:sldChg chg="modSp">
        <pc:chgData name="Karina Pilarz" userId="c409dceb78efc5e5" providerId="LiveId" clId="{D6BD4859-F886-4EBF-97ED-9ABEFA210309}" dt="2019-12-18T14:20:06.485" v="372" actId="207"/>
        <pc:sldMkLst>
          <pc:docMk/>
          <pc:sldMk cId="0" sldId="277"/>
        </pc:sldMkLst>
        <pc:spChg chg="mod">
          <ac:chgData name="Karina Pilarz" userId="c409dceb78efc5e5" providerId="LiveId" clId="{D6BD4859-F886-4EBF-97ED-9ABEFA210309}" dt="2019-12-18T14:20:06.485" v="372" actId="207"/>
          <ac:spMkLst>
            <pc:docMk/>
            <pc:sldMk cId="0" sldId="277"/>
            <ac:spMk id="3" creationId="{00000000-0000-0000-0000-000000000000}"/>
          </ac:spMkLst>
        </pc:spChg>
      </pc:sldChg>
      <pc:sldChg chg="modSp">
        <pc:chgData name="Karina Pilarz" userId="c409dceb78efc5e5" providerId="LiveId" clId="{D6BD4859-F886-4EBF-97ED-9ABEFA210309}" dt="2019-12-18T14:20:18.323" v="374" actId="207"/>
        <pc:sldMkLst>
          <pc:docMk/>
          <pc:sldMk cId="0" sldId="278"/>
        </pc:sldMkLst>
        <pc:spChg chg="mod">
          <ac:chgData name="Karina Pilarz" userId="c409dceb78efc5e5" providerId="LiveId" clId="{D6BD4859-F886-4EBF-97ED-9ABEFA210309}" dt="2019-12-18T14:20:18.323" v="374" actId="207"/>
          <ac:spMkLst>
            <pc:docMk/>
            <pc:sldMk cId="0" sldId="278"/>
            <ac:spMk id="3" creationId="{00000000-0000-0000-0000-000000000000}"/>
          </ac:spMkLst>
        </pc:spChg>
      </pc:sldChg>
      <pc:sldChg chg="modSp">
        <pc:chgData name="Karina Pilarz" userId="c409dceb78efc5e5" providerId="LiveId" clId="{D6BD4859-F886-4EBF-97ED-9ABEFA210309}" dt="2019-12-18T14:20:22.737" v="375" actId="207"/>
        <pc:sldMkLst>
          <pc:docMk/>
          <pc:sldMk cId="0" sldId="279"/>
        </pc:sldMkLst>
        <pc:spChg chg="mod">
          <ac:chgData name="Karina Pilarz" userId="c409dceb78efc5e5" providerId="LiveId" clId="{D6BD4859-F886-4EBF-97ED-9ABEFA210309}" dt="2019-12-18T14:20:22.737" v="375" actId="207"/>
          <ac:spMkLst>
            <pc:docMk/>
            <pc:sldMk cId="0" sldId="279"/>
            <ac:spMk id="3" creationId="{00000000-0000-0000-0000-000000000000}"/>
          </ac:spMkLst>
        </pc:spChg>
      </pc:sldChg>
      <pc:sldChg chg="modSp">
        <pc:chgData name="Karina Pilarz" userId="c409dceb78efc5e5" providerId="LiveId" clId="{D6BD4859-F886-4EBF-97ED-9ABEFA210309}" dt="2019-12-20T10:53:47.246" v="1361" actId="20577"/>
        <pc:sldMkLst>
          <pc:docMk/>
          <pc:sldMk cId="0" sldId="280"/>
        </pc:sldMkLst>
        <pc:spChg chg="mod">
          <ac:chgData name="Karina Pilarz" userId="c409dceb78efc5e5" providerId="LiveId" clId="{D6BD4859-F886-4EBF-97ED-9ABEFA210309}" dt="2019-12-20T10:53:47.246" v="1361" actId="20577"/>
          <ac:spMkLst>
            <pc:docMk/>
            <pc:sldMk cId="0" sldId="280"/>
            <ac:spMk id="3" creationId="{00000000-0000-0000-0000-000000000000}"/>
          </ac:spMkLst>
        </pc:spChg>
      </pc:sldChg>
      <pc:sldChg chg="modSp">
        <pc:chgData name="Karina Pilarz" userId="c409dceb78efc5e5" providerId="LiveId" clId="{D6BD4859-F886-4EBF-97ED-9ABEFA210309}" dt="2019-12-20T10:53:22.791" v="1354" actId="20577"/>
        <pc:sldMkLst>
          <pc:docMk/>
          <pc:sldMk cId="0" sldId="281"/>
        </pc:sldMkLst>
        <pc:spChg chg="mod">
          <ac:chgData name="Karina Pilarz" userId="c409dceb78efc5e5" providerId="LiveId" clId="{D6BD4859-F886-4EBF-97ED-9ABEFA210309}" dt="2019-12-20T10:53:22.791" v="1354" actId="20577"/>
          <ac:spMkLst>
            <pc:docMk/>
            <pc:sldMk cId="0" sldId="281"/>
            <ac:spMk id="3" creationId="{00000000-0000-0000-0000-000000000000}"/>
          </ac:spMkLst>
        </pc:spChg>
      </pc:sldChg>
      <pc:sldChg chg="modSp">
        <pc:chgData name="Karina Pilarz" userId="c409dceb78efc5e5" providerId="LiveId" clId="{D6BD4859-F886-4EBF-97ED-9ABEFA210309}" dt="2019-12-20T10:54:00.250" v="1366" actId="20577"/>
        <pc:sldMkLst>
          <pc:docMk/>
          <pc:sldMk cId="0" sldId="282"/>
        </pc:sldMkLst>
        <pc:spChg chg="mod">
          <ac:chgData name="Karina Pilarz" userId="c409dceb78efc5e5" providerId="LiveId" clId="{D6BD4859-F886-4EBF-97ED-9ABEFA210309}" dt="2019-12-20T10:54:00.250" v="1366" actId="20577"/>
          <ac:spMkLst>
            <pc:docMk/>
            <pc:sldMk cId="0" sldId="282"/>
            <ac:spMk id="3" creationId="{00000000-0000-0000-0000-000000000000}"/>
          </ac:spMkLst>
        </pc:spChg>
      </pc:sldChg>
      <pc:sldChg chg="modSp">
        <pc:chgData name="Karina Pilarz" userId="c409dceb78efc5e5" providerId="LiveId" clId="{D6BD4859-F886-4EBF-97ED-9ABEFA210309}" dt="2019-12-18T14:20:48.059" v="377" actId="207"/>
        <pc:sldMkLst>
          <pc:docMk/>
          <pc:sldMk cId="0" sldId="283"/>
        </pc:sldMkLst>
        <pc:spChg chg="mod">
          <ac:chgData name="Karina Pilarz" userId="c409dceb78efc5e5" providerId="LiveId" clId="{D6BD4859-F886-4EBF-97ED-9ABEFA210309}" dt="2019-12-18T14:20:48.059" v="377" actId="207"/>
          <ac:spMkLst>
            <pc:docMk/>
            <pc:sldMk cId="0" sldId="283"/>
            <ac:spMk id="3" creationId="{00000000-0000-0000-0000-000000000000}"/>
          </ac:spMkLst>
        </pc:spChg>
      </pc:sldChg>
      <pc:sldChg chg="modSp">
        <pc:chgData name="Karina Pilarz" userId="c409dceb78efc5e5" providerId="LiveId" clId="{D6BD4859-F886-4EBF-97ED-9ABEFA210309}" dt="2019-12-20T10:54:41.271" v="1379" actId="12"/>
        <pc:sldMkLst>
          <pc:docMk/>
          <pc:sldMk cId="0" sldId="284"/>
        </pc:sldMkLst>
        <pc:spChg chg="mod">
          <ac:chgData name="Karina Pilarz" userId="c409dceb78efc5e5" providerId="LiveId" clId="{D6BD4859-F886-4EBF-97ED-9ABEFA210309}" dt="2019-12-20T10:54:41.271" v="1379" actId="12"/>
          <ac:spMkLst>
            <pc:docMk/>
            <pc:sldMk cId="0" sldId="284"/>
            <ac:spMk id="3" creationId="{00000000-0000-0000-0000-000000000000}"/>
          </ac:spMkLst>
        </pc:spChg>
      </pc:sldChg>
      <pc:sldChg chg="modSp">
        <pc:chgData name="Karina Pilarz" userId="c409dceb78efc5e5" providerId="LiveId" clId="{D6BD4859-F886-4EBF-97ED-9ABEFA210309}" dt="2019-12-20T10:54:36.069" v="1378" actId="12"/>
        <pc:sldMkLst>
          <pc:docMk/>
          <pc:sldMk cId="0" sldId="285"/>
        </pc:sldMkLst>
        <pc:spChg chg="mod">
          <ac:chgData name="Karina Pilarz" userId="c409dceb78efc5e5" providerId="LiveId" clId="{D6BD4859-F886-4EBF-97ED-9ABEFA210309}" dt="2019-12-20T10:54:36.069" v="1378" actId="12"/>
          <ac:spMkLst>
            <pc:docMk/>
            <pc:sldMk cId="0" sldId="285"/>
            <ac:spMk id="3" creationId="{00000000-0000-0000-0000-000000000000}"/>
          </ac:spMkLst>
        </pc:spChg>
      </pc:sldChg>
      <pc:sldChg chg="modSp">
        <pc:chgData name="Karina Pilarz" userId="c409dceb78efc5e5" providerId="LiveId" clId="{D6BD4859-F886-4EBF-97ED-9ABEFA210309}" dt="2019-12-20T10:55:17.880" v="1388" actId="403"/>
        <pc:sldMkLst>
          <pc:docMk/>
          <pc:sldMk cId="0" sldId="286"/>
        </pc:sldMkLst>
        <pc:spChg chg="mod">
          <ac:chgData name="Karina Pilarz" userId="c409dceb78efc5e5" providerId="LiveId" clId="{D6BD4859-F886-4EBF-97ED-9ABEFA210309}" dt="2019-12-20T10:55:17.880" v="1388" actId="403"/>
          <ac:spMkLst>
            <pc:docMk/>
            <pc:sldMk cId="0" sldId="286"/>
            <ac:spMk id="3" creationId="{00000000-0000-0000-0000-000000000000}"/>
          </ac:spMkLst>
        </pc:spChg>
      </pc:sldChg>
      <pc:sldChg chg="addSp delSp modSp add del">
        <pc:chgData name="Karina Pilarz" userId="c409dceb78efc5e5" providerId="LiveId" clId="{D6BD4859-F886-4EBF-97ED-9ABEFA210309}" dt="2019-12-18T14:09:10.299" v="216" actId="2696"/>
        <pc:sldMkLst>
          <pc:docMk/>
          <pc:sldMk cId="1160806815" sldId="287"/>
        </pc:sldMkLst>
        <pc:spChg chg="del mod">
          <ac:chgData name="Karina Pilarz" userId="c409dceb78efc5e5" providerId="LiveId" clId="{D6BD4859-F886-4EBF-97ED-9ABEFA210309}" dt="2019-12-18T14:07:14.037" v="164" actId="12084"/>
          <ac:spMkLst>
            <pc:docMk/>
            <pc:sldMk cId="1160806815" sldId="287"/>
            <ac:spMk id="3" creationId="{164CEADD-2BD1-4A1F-88D6-420DA293B953}"/>
          </ac:spMkLst>
        </pc:spChg>
        <pc:spChg chg="add mod">
          <ac:chgData name="Karina Pilarz" userId="c409dceb78efc5e5" providerId="LiveId" clId="{D6BD4859-F886-4EBF-97ED-9ABEFA210309}" dt="2019-12-18T14:07:19.274" v="165"/>
          <ac:spMkLst>
            <pc:docMk/>
            <pc:sldMk cId="1160806815" sldId="287"/>
            <ac:spMk id="5" creationId="{B3EADC64-B201-4D4F-A596-047E25ADC132}"/>
          </ac:spMkLst>
        </pc:spChg>
        <pc:graphicFrameChg chg="add del mod">
          <ac:chgData name="Karina Pilarz" userId="c409dceb78efc5e5" providerId="LiveId" clId="{D6BD4859-F886-4EBF-97ED-9ABEFA210309}" dt="2019-12-18T14:07:19.274" v="165"/>
          <ac:graphicFrameMkLst>
            <pc:docMk/>
            <pc:sldMk cId="1160806815" sldId="287"/>
            <ac:graphicFrameMk id="4" creationId="{84353947-4139-4E6B-A151-70A5987B697A}"/>
          </ac:graphicFrameMkLst>
        </pc:graphicFrameChg>
      </pc:sldChg>
      <pc:sldChg chg="addSp delSp modSp add">
        <pc:chgData name="Karina Pilarz" userId="c409dceb78efc5e5" providerId="LiveId" clId="{D6BD4859-F886-4EBF-97ED-9ABEFA210309}" dt="2019-12-19T09:23:12.411" v="1302" actId="208"/>
        <pc:sldMkLst>
          <pc:docMk/>
          <pc:sldMk cId="2321299901" sldId="287"/>
        </pc:sldMkLst>
        <pc:spChg chg="add del mod">
          <ac:chgData name="Karina Pilarz" userId="c409dceb78efc5e5" providerId="LiveId" clId="{D6BD4859-F886-4EBF-97ED-9ABEFA210309}" dt="2019-12-18T14:44:00.641" v="613" actId="1076"/>
          <ac:spMkLst>
            <pc:docMk/>
            <pc:sldMk cId="2321299901" sldId="287"/>
            <ac:spMk id="3" creationId="{65C770A4-F202-45A9-ADDE-418074FF47DD}"/>
          </ac:spMkLst>
        </pc:spChg>
        <pc:spChg chg="add mod">
          <ac:chgData name="Karina Pilarz" userId="c409dceb78efc5e5" providerId="LiveId" clId="{D6BD4859-F886-4EBF-97ED-9ABEFA210309}" dt="2019-12-18T14:37:37.360" v="400" actId="11529"/>
          <ac:spMkLst>
            <pc:docMk/>
            <pc:sldMk cId="2321299901" sldId="287"/>
            <ac:spMk id="4" creationId="{92132EDA-615C-4BDB-9853-6B5493B016A3}"/>
          </ac:spMkLst>
        </pc:spChg>
        <pc:spChg chg="add mod">
          <ac:chgData name="Karina Pilarz" userId="c409dceb78efc5e5" providerId="LiveId" clId="{D6BD4859-F886-4EBF-97ED-9ABEFA210309}" dt="2019-12-19T09:23:02.843" v="1299" actId="208"/>
          <ac:spMkLst>
            <pc:docMk/>
            <pc:sldMk cId="2321299901" sldId="287"/>
            <ac:spMk id="5" creationId="{E2FE1A48-FF34-48D1-9178-2DCB3BC4F11A}"/>
          </ac:spMkLst>
        </pc:spChg>
        <pc:spChg chg="add mod">
          <ac:chgData name="Karina Pilarz" userId="c409dceb78efc5e5" providerId="LiveId" clId="{D6BD4859-F886-4EBF-97ED-9ABEFA210309}" dt="2019-12-18T14:38:46.689" v="410" actId="207"/>
          <ac:spMkLst>
            <pc:docMk/>
            <pc:sldMk cId="2321299901" sldId="287"/>
            <ac:spMk id="6" creationId="{C6EEE215-7A0B-478B-A478-6FEFFD034AAE}"/>
          </ac:spMkLst>
        </pc:spChg>
        <pc:spChg chg="add del mod">
          <ac:chgData name="Karina Pilarz" userId="c409dceb78efc5e5" providerId="LiveId" clId="{D6BD4859-F886-4EBF-97ED-9ABEFA210309}" dt="2019-12-18T14:38:04.395" v="405"/>
          <ac:spMkLst>
            <pc:docMk/>
            <pc:sldMk cId="2321299901" sldId="287"/>
            <ac:spMk id="7" creationId="{65D0DD29-E670-441F-B39D-8C5BC1FCB4C1}"/>
          </ac:spMkLst>
        </pc:spChg>
        <pc:spChg chg="add mod">
          <ac:chgData name="Karina Pilarz" userId="c409dceb78efc5e5" providerId="LiveId" clId="{D6BD4859-F886-4EBF-97ED-9ABEFA210309}" dt="2019-12-19T09:23:12.411" v="1302" actId="208"/>
          <ac:spMkLst>
            <pc:docMk/>
            <pc:sldMk cId="2321299901" sldId="287"/>
            <ac:spMk id="8" creationId="{ABAF1B13-0D60-465A-8F5D-34E32E582C95}"/>
          </ac:spMkLst>
        </pc:spChg>
        <pc:spChg chg="add mod">
          <ac:chgData name="Karina Pilarz" userId="c409dceb78efc5e5" providerId="LiveId" clId="{D6BD4859-F886-4EBF-97ED-9ABEFA210309}" dt="2019-12-18T14:39:35.445" v="447" actId="1076"/>
          <ac:spMkLst>
            <pc:docMk/>
            <pc:sldMk cId="2321299901" sldId="287"/>
            <ac:spMk id="9" creationId="{179E94DB-135B-46FD-BC87-CF745933C47F}"/>
          </ac:spMkLst>
        </pc:spChg>
        <pc:spChg chg="add mod">
          <ac:chgData name="Karina Pilarz" userId="c409dceb78efc5e5" providerId="LiveId" clId="{D6BD4859-F886-4EBF-97ED-9ABEFA210309}" dt="2019-12-19T09:23:06.616" v="1301" actId="1076"/>
          <ac:spMkLst>
            <pc:docMk/>
            <pc:sldMk cId="2321299901" sldId="287"/>
            <ac:spMk id="10" creationId="{D1F8A9B4-A837-4F86-BC6E-026C69BC069B}"/>
          </ac:spMkLst>
        </pc:spChg>
        <pc:spChg chg="add mod">
          <ac:chgData name="Karina Pilarz" userId="c409dceb78efc5e5" providerId="LiveId" clId="{D6BD4859-F886-4EBF-97ED-9ABEFA210309}" dt="2019-12-18T14:43:37.032" v="609" actId="11529"/>
          <ac:spMkLst>
            <pc:docMk/>
            <pc:sldMk cId="2321299901" sldId="287"/>
            <ac:spMk id="12" creationId="{1A06ABC3-660E-4578-A268-DA2F1F02C59A}"/>
          </ac:spMkLst>
        </pc:spChg>
        <pc:graphicFrameChg chg="add mod">
          <ac:chgData name="Karina Pilarz" userId="c409dceb78efc5e5" providerId="LiveId" clId="{D6BD4859-F886-4EBF-97ED-9ABEFA210309}" dt="2019-12-18T14:43:12.329" v="608" actId="1076"/>
          <ac:graphicFrameMkLst>
            <pc:docMk/>
            <pc:sldMk cId="2321299901" sldId="287"/>
            <ac:graphicFrameMk id="11" creationId="{77FBACFE-716E-46AE-9469-96ABE5C2CFC6}"/>
          </ac:graphicFrameMkLst>
        </pc:graphicFrameChg>
        <pc:picChg chg="add del">
          <ac:chgData name="Karina Pilarz" userId="c409dceb78efc5e5" providerId="LiveId" clId="{D6BD4859-F886-4EBF-97ED-9ABEFA210309}" dt="2019-12-18T14:37:48.242" v="403"/>
          <ac:picMkLst>
            <pc:docMk/>
            <pc:sldMk cId="2321299901" sldId="287"/>
            <ac:picMk id="3074" creationId="{C88727B4-4DBB-4D2A-BD15-31740A760E2C}"/>
          </ac:picMkLst>
        </pc:picChg>
      </pc:sldChg>
      <pc:sldChg chg="addSp delSp modSp add del">
        <pc:chgData name="Karina Pilarz" userId="c409dceb78efc5e5" providerId="LiveId" clId="{D6BD4859-F886-4EBF-97ED-9ABEFA210309}" dt="2019-12-18T14:06:12.604" v="153" actId="2696"/>
        <pc:sldMkLst>
          <pc:docMk/>
          <pc:sldMk cId="4068338772" sldId="287"/>
        </pc:sldMkLst>
        <pc:spChg chg="del mod">
          <ac:chgData name="Karina Pilarz" userId="c409dceb78efc5e5" providerId="LiveId" clId="{D6BD4859-F886-4EBF-97ED-9ABEFA210309}" dt="2019-12-18T14:03:59.213" v="121" actId="12084"/>
          <ac:spMkLst>
            <pc:docMk/>
            <pc:sldMk cId="4068338772" sldId="287"/>
            <ac:spMk id="3" creationId="{69F2C171-9FE4-438C-BFA5-86CE44A9542B}"/>
          </ac:spMkLst>
        </pc:spChg>
        <pc:spChg chg="add del">
          <ac:chgData name="Karina Pilarz" userId="c409dceb78efc5e5" providerId="LiveId" clId="{D6BD4859-F886-4EBF-97ED-9ABEFA210309}" dt="2019-12-18T14:03:48.274" v="118"/>
          <ac:spMkLst>
            <pc:docMk/>
            <pc:sldMk cId="4068338772" sldId="287"/>
            <ac:spMk id="4" creationId="{10C6F48F-79FC-48CE-B4D6-D83A99AAD508}"/>
          </ac:spMkLst>
        </pc:spChg>
        <pc:spChg chg="add mod">
          <ac:chgData name="Karina Pilarz" userId="c409dceb78efc5e5" providerId="LiveId" clId="{D6BD4859-F886-4EBF-97ED-9ABEFA210309}" dt="2019-12-18T14:05:30.928" v="143"/>
          <ac:spMkLst>
            <pc:docMk/>
            <pc:sldMk cId="4068338772" sldId="287"/>
            <ac:spMk id="6" creationId="{5F7D1EA9-1B44-4657-B912-B8FA51EEC902}"/>
          </ac:spMkLst>
        </pc:spChg>
        <pc:graphicFrameChg chg="add del mod">
          <ac:chgData name="Karina Pilarz" userId="c409dceb78efc5e5" providerId="LiveId" clId="{D6BD4859-F886-4EBF-97ED-9ABEFA210309}" dt="2019-12-18T14:05:30.928" v="143"/>
          <ac:graphicFrameMkLst>
            <pc:docMk/>
            <pc:sldMk cId="4068338772" sldId="287"/>
            <ac:graphicFrameMk id="5" creationId="{2EAB31CC-88B1-4B3E-94FF-05163BD89138}"/>
          </ac:graphicFrameMkLst>
        </pc:graphicFrameChg>
      </pc:sldChg>
      <pc:sldChg chg="addSp delSp modSp add">
        <pc:chgData name="Karina Pilarz" userId="c409dceb78efc5e5" providerId="LiveId" clId="{D6BD4859-F886-4EBF-97ED-9ABEFA210309}" dt="2019-12-20T10:51:09.853" v="1320" actId="20577"/>
        <pc:sldMkLst>
          <pc:docMk/>
          <pc:sldMk cId="36180519" sldId="288"/>
        </pc:sldMkLst>
        <pc:spChg chg="mod">
          <ac:chgData name="Karina Pilarz" userId="c409dceb78efc5e5" providerId="LiveId" clId="{D6BD4859-F886-4EBF-97ED-9ABEFA210309}" dt="2019-12-18T14:57:13.739" v="657" actId="113"/>
          <ac:spMkLst>
            <pc:docMk/>
            <pc:sldMk cId="36180519" sldId="288"/>
            <ac:spMk id="2" creationId="{EDDE42CA-79B8-4738-B87E-C6D8B21CC2D1}"/>
          </ac:spMkLst>
        </pc:spChg>
        <pc:spChg chg="del mod">
          <ac:chgData name="Karina Pilarz" userId="c409dceb78efc5e5" providerId="LiveId" clId="{D6BD4859-F886-4EBF-97ED-9ABEFA210309}" dt="2019-12-18T14:58:16.837" v="671"/>
          <ac:spMkLst>
            <pc:docMk/>
            <pc:sldMk cId="36180519" sldId="288"/>
            <ac:spMk id="3" creationId="{86BFF3B8-EEF3-4017-AC5D-A19A58BFAE37}"/>
          </ac:spMkLst>
        </pc:spChg>
        <pc:spChg chg="add mod">
          <ac:chgData name="Karina Pilarz" userId="c409dceb78efc5e5" providerId="LiveId" clId="{D6BD4859-F886-4EBF-97ED-9ABEFA210309}" dt="2019-12-18T15:05:27.040" v="1233" actId="1076"/>
          <ac:spMkLst>
            <pc:docMk/>
            <pc:sldMk cId="36180519" sldId="288"/>
            <ac:spMk id="4" creationId="{E9FA966E-EAC1-4F79-9414-F66C9DDACD62}"/>
          </ac:spMkLst>
        </pc:spChg>
        <pc:spChg chg="add mod">
          <ac:chgData name="Karina Pilarz" userId="c409dceb78efc5e5" providerId="LiveId" clId="{D6BD4859-F886-4EBF-97ED-9ABEFA210309}" dt="2019-12-18T15:05:46.168" v="1242" actId="1076"/>
          <ac:spMkLst>
            <pc:docMk/>
            <pc:sldMk cId="36180519" sldId="288"/>
            <ac:spMk id="5" creationId="{425CAB1F-8DB5-4E53-B630-6A207D94F55A}"/>
          </ac:spMkLst>
        </pc:spChg>
        <pc:spChg chg="add mod">
          <ac:chgData name="Karina Pilarz" userId="c409dceb78efc5e5" providerId="LiveId" clId="{D6BD4859-F886-4EBF-97ED-9ABEFA210309}" dt="2019-12-20T10:51:09.853" v="1320" actId="20577"/>
          <ac:spMkLst>
            <pc:docMk/>
            <pc:sldMk cId="36180519" sldId="288"/>
            <ac:spMk id="6" creationId="{5282D051-6220-478B-A53D-1DC7B50822BA}"/>
          </ac:spMkLst>
        </pc:spChg>
        <pc:spChg chg="add mod ord">
          <ac:chgData name="Karina Pilarz" userId="c409dceb78efc5e5" providerId="LiveId" clId="{D6BD4859-F886-4EBF-97ED-9ABEFA210309}" dt="2019-12-19T09:23:56.027" v="1308" actId="1076"/>
          <ac:spMkLst>
            <pc:docMk/>
            <pc:sldMk cId="36180519" sldId="288"/>
            <ac:spMk id="7" creationId="{052D2089-051F-403F-9260-DE0588498475}"/>
          </ac:spMkLst>
        </pc:spChg>
        <pc:spChg chg="add mod">
          <ac:chgData name="Karina Pilarz" userId="c409dceb78efc5e5" providerId="LiveId" clId="{D6BD4859-F886-4EBF-97ED-9ABEFA210309}" dt="2019-12-18T15:06:15.595" v="1247" actId="1076"/>
          <ac:spMkLst>
            <pc:docMk/>
            <pc:sldMk cId="36180519" sldId="288"/>
            <ac:spMk id="8" creationId="{1744096D-9764-4C3B-ADCC-83C7771B1EFD}"/>
          </ac:spMkLst>
        </pc:spChg>
        <pc:spChg chg="add mod">
          <ac:chgData name="Karina Pilarz" userId="c409dceb78efc5e5" providerId="LiveId" clId="{D6BD4859-F886-4EBF-97ED-9ABEFA210309}" dt="2019-12-20T10:51:05.630" v="1319" actId="1076"/>
          <ac:spMkLst>
            <pc:docMk/>
            <pc:sldMk cId="36180519" sldId="288"/>
            <ac:spMk id="9" creationId="{7201F9FC-4C9F-4ED0-B940-91DF1EEE9572}"/>
          </ac:spMkLst>
        </pc:spChg>
        <pc:spChg chg="add del mod">
          <ac:chgData name="Karina Pilarz" userId="c409dceb78efc5e5" providerId="LiveId" clId="{D6BD4859-F886-4EBF-97ED-9ABEFA210309}" dt="2019-12-18T15:06:49.835" v="1252" actId="11529"/>
          <ac:spMkLst>
            <pc:docMk/>
            <pc:sldMk cId="36180519" sldId="288"/>
            <ac:spMk id="10" creationId="{1878789F-79A0-4EFA-9822-39F88744147B}"/>
          </ac:spMkLst>
        </pc:spChg>
        <pc:spChg chg="add mod">
          <ac:chgData name="Karina Pilarz" userId="c409dceb78efc5e5" providerId="LiveId" clId="{D6BD4859-F886-4EBF-97ED-9ABEFA210309}" dt="2019-12-18T15:07:09.637" v="1255" actId="14100"/>
          <ac:spMkLst>
            <pc:docMk/>
            <pc:sldMk cId="36180519" sldId="288"/>
            <ac:spMk id="11" creationId="{9595CD34-0998-4B1B-8BDE-3002EE136545}"/>
          </ac:spMkLst>
        </pc:spChg>
        <pc:spChg chg="add mod">
          <ac:chgData name="Karina Pilarz" userId="c409dceb78efc5e5" providerId="LiveId" clId="{D6BD4859-F886-4EBF-97ED-9ABEFA210309}" dt="2019-12-18T15:07:29.637" v="1267" actId="404"/>
          <ac:spMkLst>
            <pc:docMk/>
            <pc:sldMk cId="36180519" sldId="288"/>
            <ac:spMk id="12" creationId="{AB3EAB5F-9258-40CD-9B46-8892A04E4381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2DE18B-AD74-4CB8-88B8-92FAAFC0BC1D}" type="doc">
      <dgm:prSet loTypeId="urn:microsoft.com/office/officeart/2005/8/layout/process1" loCatId="process" qsTypeId="urn:microsoft.com/office/officeart/2005/8/quickstyle/simple1" qsCatId="simple" csTypeId="urn:microsoft.com/office/officeart/2005/8/colors/accent4_4" csCatId="accent4" phldr="1"/>
      <dgm:spPr/>
    </dgm:pt>
    <dgm:pt modelId="{0603AB1D-9222-40FF-BB99-BECE4C21812D}">
      <dgm:prSet phldrT="[Tekst]" custT="1"/>
      <dgm:spPr/>
      <dgm:t>
        <a:bodyPr/>
        <a:lstStyle/>
        <a:p>
          <a:r>
            <a:rPr lang="pl-PL" sz="1600" dirty="0">
              <a:solidFill>
                <a:schemeClr val="tx1"/>
              </a:solidFill>
            </a:rPr>
            <a:t>JEDNOSTKI ORGANIZACYJNE</a:t>
          </a:r>
        </a:p>
      </dgm:t>
    </dgm:pt>
    <dgm:pt modelId="{84C369F1-1CBC-4FD8-819E-7A3DFB694ADB}" type="parTrans" cxnId="{BC5D0549-5370-4CF5-A5CD-52AB8FA04C11}">
      <dgm:prSet/>
      <dgm:spPr/>
      <dgm:t>
        <a:bodyPr/>
        <a:lstStyle/>
        <a:p>
          <a:endParaRPr lang="pl-PL"/>
        </a:p>
      </dgm:t>
    </dgm:pt>
    <dgm:pt modelId="{B7A14B4F-DD1D-48A7-AD65-635248682A53}" type="sibTrans" cxnId="{BC5D0549-5370-4CF5-A5CD-52AB8FA04C11}">
      <dgm:prSet/>
      <dgm:spPr/>
      <dgm:t>
        <a:bodyPr/>
        <a:lstStyle/>
        <a:p>
          <a:endParaRPr lang="pl-PL"/>
        </a:p>
      </dgm:t>
    </dgm:pt>
    <dgm:pt modelId="{BB7A268D-C5BF-42AC-A336-7B2A1F95DBA8}">
      <dgm:prSet phldrT="[Tekst]" custT="1"/>
      <dgm:spPr/>
      <dgm:t>
        <a:bodyPr/>
        <a:lstStyle/>
        <a:p>
          <a:r>
            <a:rPr lang="pl-PL" sz="1600" dirty="0">
              <a:solidFill>
                <a:schemeClr val="tx1"/>
              </a:solidFill>
            </a:rPr>
            <a:t>KOMÓRKI ORGANIZACYJNE</a:t>
          </a:r>
        </a:p>
      </dgm:t>
    </dgm:pt>
    <dgm:pt modelId="{5F5AEBFB-5A4C-491C-9BD6-FC49A8F81FA3}" type="parTrans" cxnId="{E099A309-48D5-48D3-86A6-657024551345}">
      <dgm:prSet/>
      <dgm:spPr/>
      <dgm:t>
        <a:bodyPr/>
        <a:lstStyle/>
        <a:p>
          <a:endParaRPr lang="pl-PL"/>
        </a:p>
      </dgm:t>
    </dgm:pt>
    <dgm:pt modelId="{A97DB4F7-7586-45CC-8F6B-99A7426F5BDE}" type="sibTrans" cxnId="{E099A309-48D5-48D3-86A6-657024551345}">
      <dgm:prSet/>
      <dgm:spPr/>
      <dgm:t>
        <a:bodyPr/>
        <a:lstStyle/>
        <a:p>
          <a:endParaRPr lang="pl-PL"/>
        </a:p>
      </dgm:t>
    </dgm:pt>
    <dgm:pt modelId="{2C29CD99-A782-4D1B-9687-53E0C29C1FE7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STANOWISKA PRACY</a:t>
          </a:r>
        </a:p>
      </dgm:t>
    </dgm:pt>
    <dgm:pt modelId="{085F5F22-B4E3-4264-B942-CBE8F8384B1E}" type="parTrans" cxnId="{19F7A72B-C8F0-4D1E-BA8A-E615C45046DA}">
      <dgm:prSet/>
      <dgm:spPr/>
      <dgm:t>
        <a:bodyPr/>
        <a:lstStyle/>
        <a:p>
          <a:endParaRPr lang="pl-PL"/>
        </a:p>
      </dgm:t>
    </dgm:pt>
    <dgm:pt modelId="{EC4721C9-F976-482A-8801-2DC4AEE0481A}" type="sibTrans" cxnId="{19F7A72B-C8F0-4D1E-BA8A-E615C45046DA}">
      <dgm:prSet/>
      <dgm:spPr/>
      <dgm:t>
        <a:bodyPr/>
        <a:lstStyle/>
        <a:p>
          <a:endParaRPr lang="pl-PL"/>
        </a:p>
      </dgm:t>
    </dgm:pt>
    <dgm:pt modelId="{BEABB0B6-CEDD-476D-9819-860BE55A58B3}" type="pres">
      <dgm:prSet presAssocID="{F02DE18B-AD74-4CB8-88B8-92FAAFC0BC1D}" presName="Name0" presStyleCnt="0">
        <dgm:presLayoutVars>
          <dgm:dir/>
          <dgm:resizeHandles val="exact"/>
        </dgm:presLayoutVars>
      </dgm:prSet>
      <dgm:spPr/>
    </dgm:pt>
    <dgm:pt modelId="{A328D5D3-913E-4AB7-B02E-49DADDC671DB}" type="pres">
      <dgm:prSet presAssocID="{0603AB1D-9222-40FF-BB99-BECE4C21812D}" presName="node" presStyleLbl="node1" presStyleIdx="0" presStyleCnt="3">
        <dgm:presLayoutVars>
          <dgm:bulletEnabled val="1"/>
        </dgm:presLayoutVars>
      </dgm:prSet>
      <dgm:spPr/>
    </dgm:pt>
    <dgm:pt modelId="{53C4F85C-475E-4C43-B599-2530329E0D6E}" type="pres">
      <dgm:prSet presAssocID="{B7A14B4F-DD1D-48A7-AD65-635248682A53}" presName="sibTrans" presStyleLbl="sibTrans2D1" presStyleIdx="0" presStyleCnt="2"/>
      <dgm:spPr/>
    </dgm:pt>
    <dgm:pt modelId="{D3E3ECCE-75E5-4AB9-9031-12395B84CD3A}" type="pres">
      <dgm:prSet presAssocID="{B7A14B4F-DD1D-48A7-AD65-635248682A53}" presName="connectorText" presStyleLbl="sibTrans2D1" presStyleIdx="0" presStyleCnt="2"/>
      <dgm:spPr/>
    </dgm:pt>
    <dgm:pt modelId="{72839280-D1C2-4780-876F-8AAF10FD80FF}" type="pres">
      <dgm:prSet presAssocID="{BB7A268D-C5BF-42AC-A336-7B2A1F95DBA8}" presName="node" presStyleLbl="node1" presStyleIdx="1" presStyleCnt="3">
        <dgm:presLayoutVars>
          <dgm:bulletEnabled val="1"/>
        </dgm:presLayoutVars>
      </dgm:prSet>
      <dgm:spPr/>
    </dgm:pt>
    <dgm:pt modelId="{8AEA1417-2EB9-40FA-BEBD-1C306CE397F9}" type="pres">
      <dgm:prSet presAssocID="{A97DB4F7-7586-45CC-8F6B-99A7426F5BDE}" presName="sibTrans" presStyleLbl="sibTrans2D1" presStyleIdx="1" presStyleCnt="2"/>
      <dgm:spPr/>
    </dgm:pt>
    <dgm:pt modelId="{3743B282-BC50-44B3-A1F0-83FDE640FA8B}" type="pres">
      <dgm:prSet presAssocID="{A97DB4F7-7586-45CC-8F6B-99A7426F5BDE}" presName="connectorText" presStyleLbl="sibTrans2D1" presStyleIdx="1" presStyleCnt="2"/>
      <dgm:spPr/>
    </dgm:pt>
    <dgm:pt modelId="{E0255D72-B069-4D65-AB41-3102AEC9EFB3}" type="pres">
      <dgm:prSet presAssocID="{2C29CD99-A782-4D1B-9687-53E0C29C1FE7}" presName="node" presStyleLbl="node1" presStyleIdx="2" presStyleCnt="3">
        <dgm:presLayoutVars>
          <dgm:bulletEnabled val="1"/>
        </dgm:presLayoutVars>
      </dgm:prSet>
      <dgm:spPr/>
    </dgm:pt>
  </dgm:ptLst>
  <dgm:cxnLst>
    <dgm:cxn modelId="{E099A309-48D5-48D3-86A6-657024551345}" srcId="{F02DE18B-AD74-4CB8-88B8-92FAAFC0BC1D}" destId="{BB7A268D-C5BF-42AC-A336-7B2A1F95DBA8}" srcOrd="1" destOrd="0" parTransId="{5F5AEBFB-5A4C-491C-9BD6-FC49A8F81FA3}" sibTransId="{A97DB4F7-7586-45CC-8F6B-99A7426F5BDE}"/>
    <dgm:cxn modelId="{19F7A72B-C8F0-4D1E-BA8A-E615C45046DA}" srcId="{F02DE18B-AD74-4CB8-88B8-92FAAFC0BC1D}" destId="{2C29CD99-A782-4D1B-9687-53E0C29C1FE7}" srcOrd="2" destOrd="0" parTransId="{085F5F22-B4E3-4264-B942-CBE8F8384B1E}" sibTransId="{EC4721C9-F976-482A-8801-2DC4AEE0481A}"/>
    <dgm:cxn modelId="{798BF946-2C13-46B2-A9A5-BA4F86E49548}" type="presOf" srcId="{BB7A268D-C5BF-42AC-A336-7B2A1F95DBA8}" destId="{72839280-D1C2-4780-876F-8AAF10FD80FF}" srcOrd="0" destOrd="0" presId="urn:microsoft.com/office/officeart/2005/8/layout/process1"/>
    <dgm:cxn modelId="{BC5D0549-5370-4CF5-A5CD-52AB8FA04C11}" srcId="{F02DE18B-AD74-4CB8-88B8-92FAAFC0BC1D}" destId="{0603AB1D-9222-40FF-BB99-BECE4C21812D}" srcOrd="0" destOrd="0" parTransId="{84C369F1-1CBC-4FD8-819E-7A3DFB694ADB}" sibTransId="{B7A14B4F-DD1D-48A7-AD65-635248682A53}"/>
    <dgm:cxn modelId="{56C95878-43A3-45F4-8B1D-4701FB436C64}" type="presOf" srcId="{B7A14B4F-DD1D-48A7-AD65-635248682A53}" destId="{D3E3ECCE-75E5-4AB9-9031-12395B84CD3A}" srcOrd="1" destOrd="0" presId="urn:microsoft.com/office/officeart/2005/8/layout/process1"/>
    <dgm:cxn modelId="{E5F2D18B-3579-4B62-93D8-77F24C54E76E}" type="presOf" srcId="{B7A14B4F-DD1D-48A7-AD65-635248682A53}" destId="{53C4F85C-475E-4C43-B599-2530329E0D6E}" srcOrd="0" destOrd="0" presId="urn:microsoft.com/office/officeart/2005/8/layout/process1"/>
    <dgm:cxn modelId="{4B1060CD-C425-462A-9DBA-BD8249558B53}" type="presOf" srcId="{A97DB4F7-7586-45CC-8F6B-99A7426F5BDE}" destId="{3743B282-BC50-44B3-A1F0-83FDE640FA8B}" srcOrd="1" destOrd="0" presId="urn:microsoft.com/office/officeart/2005/8/layout/process1"/>
    <dgm:cxn modelId="{3367B8D3-85EE-4EF9-9F1F-67A79B6FA996}" type="presOf" srcId="{2C29CD99-A782-4D1B-9687-53E0C29C1FE7}" destId="{E0255D72-B069-4D65-AB41-3102AEC9EFB3}" srcOrd="0" destOrd="0" presId="urn:microsoft.com/office/officeart/2005/8/layout/process1"/>
    <dgm:cxn modelId="{43F3ECEF-1074-4DF8-A8A4-5C882A30D688}" type="presOf" srcId="{F02DE18B-AD74-4CB8-88B8-92FAAFC0BC1D}" destId="{BEABB0B6-CEDD-476D-9819-860BE55A58B3}" srcOrd="0" destOrd="0" presId="urn:microsoft.com/office/officeart/2005/8/layout/process1"/>
    <dgm:cxn modelId="{47005BF5-6618-41A3-935C-001D29E9CE50}" type="presOf" srcId="{0603AB1D-9222-40FF-BB99-BECE4C21812D}" destId="{A328D5D3-913E-4AB7-B02E-49DADDC671DB}" srcOrd="0" destOrd="0" presId="urn:microsoft.com/office/officeart/2005/8/layout/process1"/>
    <dgm:cxn modelId="{50AA89FB-DD2B-48A4-8E9C-0B236128344A}" type="presOf" srcId="{A97DB4F7-7586-45CC-8F6B-99A7426F5BDE}" destId="{8AEA1417-2EB9-40FA-BEBD-1C306CE397F9}" srcOrd="0" destOrd="0" presId="urn:microsoft.com/office/officeart/2005/8/layout/process1"/>
    <dgm:cxn modelId="{2A9CC5EF-D772-453F-9A8B-E4C152BD9194}" type="presParOf" srcId="{BEABB0B6-CEDD-476D-9819-860BE55A58B3}" destId="{A328D5D3-913E-4AB7-B02E-49DADDC671DB}" srcOrd="0" destOrd="0" presId="urn:microsoft.com/office/officeart/2005/8/layout/process1"/>
    <dgm:cxn modelId="{5CEA022C-B1DA-4572-8300-B50E0519F7F1}" type="presParOf" srcId="{BEABB0B6-CEDD-476D-9819-860BE55A58B3}" destId="{53C4F85C-475E-4C43-B599-2530329E0D6E}" srcOrd="1" destOrd="0" presId="urn:microsoft.com/office/officeart/2005/8/layout/process1"/>
    <dgm:cxn modelId="{F4685E37-35F8-4A30-9622-70EFA26679F5}" type="presParOf" srcId="{53C4F85C-475E-4C43-B599-2530329E0D6E}" destId="{D3E3ECCE-75E5-4AB9-9031-12395B84CD3A}" srcOrd="0" destOrd="0" presId="urn:microsoft.com/office/officeart/2005/8/layout/process1"/>
    <dgm:cxn modelId="{A178827F-F2A2-469B-A655-63833F74E970}" type="presParOf" srcId="{BEABB0B6-CEDD-476D-9819-860BE55A58B3}" destId="{72839280-D1C2-4780-876F-8AAF10FD80FF}" srcOrd="2" destOrd="0" presId="urn:microsoft.com/office/officeart/2005/8/layout/process1"/>
    <dgm:cxn modelId="{B9C25FFC-5630-40A4-95B7-D8F4AEAB2CEE}" type="presParOf" srcId="{BEABB0B6-CEDD-476D-9819-860BE55A58B3}" destId="{8AEA1417-2EB9-40FA-BEBD-1C306CE397F9}" srcOrd="3" destOrd="0" presId="urn:microsoft.com/office/officeart/2005/8/layout/process1"/>
    <dgm:cxn modelId="{319EEA9A-FBD7-440F-8FA7-16445DDDBB01}" type="presParOf" srcId="{8AEA1417-2EB9-40FA-BEBD-1C306CE397F9}" destId="{3743B282-BC50-44B3-A1F0-83FDE640FA8B}" srcOrd="0" destOrd="0" presId="urn:microsoft.com/office/officeart/2005/8/layout/process1"/>
    <dgm:cxn modelId="{4AE31E69-8CBE-4DC7-B2D6-6F2687BB6ABA}" type="presParOf" srcId="{BEABB0B6-CEDD-476D-9819-860BE55A58B3}" destId="{E0255D72-B069-4D65-AB41-3102AEC9EFB3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CBE715-1EF6-4BE5-8D61-D5FC104547E1}" type="doc">
      <dgm:prSet loTypeId="urn:microsoft.com/office/officeart/2005/8/layout/hierarchy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CED0F500-C592-42F1-838B-3A0A86C4A3F6}">
      <dgm:prSet phldrT="[Tekst]"/>
      <dgm:spPr/>
      <dgm:t>
        <a:bodyPr/>
        <a:lstStyle/>
        <a:p>
          <a:r>
            <a:rPr lang="pl-PL" b="1" dirty="0"/>
            <a:t>ETAPY TWORZENIA STRUKTURY ORGANIZACYJNEJ</a:t>
          </a:r>
        </a:p>
      </dgm:t>
    </dgm:pt>
    <dgm:pt modelId="{F6C01B1D-E78B-4472-81FD-D387432C3F51}" type="parTrans" cxnId="{60F96048-61DA-4094-B084-391D4FA6CA2C}">
      <dgm:prSet/>
      <dgm:spPr/>
      <dgm:t>
        <a:bodyPr/>
        <a:lstStyle/>
        <a:p>
          <a:endParaRPr lang="pl-PL"/>
        </a:p>
      </dgm:t>
    </dgm:pt>
    <dgm:pt modelId="{CF12A12E-72F4-4EED-98BA-564FEE71C982}" type="sibTrans" cxnId="{60F96048-61DA-4094-B084-391D4FA6CA2C}">
      <dgm:prSet/>
      <dgm:spPr/>
      <dgm:t>
        <a:bodyPr/>
        <a:lstStyle/>
        <a:p>
          <a:endParaRPr lang="pl-PL"/>
        </a:p>
      </dgm:t>
    </dgm:pt>
    <dgm:pt modelId="{F91C8C62-B76A-4A54-80CB-27950C0609EF}">
      <dgm:prSet phldrT="[Tekst]"/>
      <dgm:spPr/>
      <dgm:t>
        <a:bodyPr/>
        <a:lstStyle/>
        <a:p>
          <a:r>
            <a:rPr lang="pl-PL" dirty="0"/>
            <a:t>OKREŚLENIE CELU I PRZEDMIOTU DZIAŁANIA ORGANIZACJI</a:t>
          </a:r>
        </a:p>
      </dgm:t>
    </dgm:pt>
    <dgm:pt modelId="{CDA03417-788D-42CB-9BB5-7777EE13B28E}" type="parTrans" cxnId="{60B00B46-0BE6-495C-B8B3-775FD1EB2932}">
      <dgm:prSet/>
      <dgm:spPr/>
      <dgm:t>
        <a:bodyPr/>
        <a:lstStyle/>
        <a:p>
          <a:endParaRPr lang="pl-PL"/>
        </a:p>
      </dgm:t>
    </dgm:pt>
    <dgm:pt modelId="{65369281-DD61-4AED-8ABE-98E75574727C}" type="sibTrans" cxnId="{60B00B46-0BE6-495C-B8B3-775FD1EB2932}">
      <dgm:prSet/>
      <dgm:spPr/>
      <dgm:t>
        <a:bodyPr/>
        <a:lstStyle/>
        <a:p>
          <a:endParaRPr lang="pl-PL"/>
        </a:p>
      </dgm:t>
    </dgm:pt>
    <dgm:pt modelId="{16DEF6AE-E0D5-4A2B-B9A4-8113B66B570F}">
      <dgm:prSet phldrT="[Tekst]"/>
      <dgm:spPr/>
      <dgm:t>
        <a:bodyPr/>
        <a:lstStyle/>
        <a:p>
          <a:r>
            <a:rPr lang="pl-PL" dirty="0"/>
            <a:t>PROJEKTOWANIE STANOWISK PRACY</a:t>
          </a:r>
        </a:p>
      </dgm:t>
    </dgm:pt>
    <dgm:pt modelId="{F260A03B-18B8-4AE3-A8CB-892FD7FBEAC2}" type="parTrans" cxnId="{B3EE1712-1153-471E-8459-3BE1CA8E5B86}">
      <dgm:prSet/>
      <dgm:spPr/>
      <dgm:t>
        <a:bodyPr/>
        <a:lstStyle/>
        <a:p>
          <a:endParaRPr lang="pl-PL"/>
        </a:p>
      </dgm:t>
    </dgm:pt>
    <dgm:pt modelId="{A995EACF-D8FA-4EF8-A912-F28424264BA7}" type="sibTrans" cxnId="{B3EE1712-1153-471E-8459-3BE1CA8E5B86}">
      <dgm:prSet/>
      <dgm:spPr/>
      <dgm:t>
        <a:bodyPr/>
        <a:lstStyle/>
        <a:p>
          <a:endParaRPr lang="pl-PL"/>
        </a:p>
      </dgm:t>
    </dgm:pt>
    <dgm:pt modelId="{0A070F91-4FE1-43A3-8CFC-F10779B7E68F}">
      <dgm:prSet/>
      <dgm:spPr/>
      <dgm:t>
        <a:bodyPr/>
        <a:lstStyle/>
        <a:p>
          <a:r>
            <a:rPr lang="pl-PL" dirty="0"/>
            <a:t>ŁĄCZENIE STANOWISK</a:t>
          </a:r>
        </a:p>
      </dgm:t>
    </dgm:pt>
    <dgm:pt modelId="{286C531B-59C3-4FA9-9F95-86DB0434B114}" type="parTrans" cxnId="{17AA28CE-B4C3-488F-A5D6-36B20E1A3CA9}">
      <dgm:prSet/>
      <dgm:spPr/>
      <dgm:t>
        <a:bodyPr/>
        <a:lstStyle/>
        <a:p>
          <a:endParaRPr lang="pl-PL"/>
        </a:p>
      </dgm:t>
    </dgm:pt>
    <dgm:pt modelId="{CF8E8218-788F-40E8-A3D3-F601CCA89A9D}" type="sibTrans" cxnId="{17AA28CE-B4C3-488F-A5D6-36B20E1A3CA9}">
      <dgm:prSet/>
      <dgm:spPr/>
      <dgm:t>
        <a:bodyPr/>
        <a:lstStyle/>
        <a:p>
          <a:endParaRPr lang="pl-PL"/>
        </a:p>
      </dgm:t>
    </dgm:pt>
    <dgm:pt modelId="{A7E3A2F9-954B-4DDB-9F30-3471856582C5}">
      <dgm:prSet/>
      <dgm:spPr/>
      <dgm:t>
        <a:bodyPr/>
        <a:lstStyle/>
        <a:p>
          <a:r>
            <a:rPr lang="pl-PL" dirty="0"/>
            <a:t>FORMALIZACJA ORGANIZACJI</a:t>
          </a:r>
        </a:p>
      </dgm:t>
    </dgm:pt>
    <dgm:pt modelId="{B3FF5A6E-0032-474F-9DBD-1AC857FB9455}" type="parTrans" cxnId="{8FCCB7B8-CD61-4170-9D2F-E7734E9E29E4}">
      <dgm:prSet/>
      <dgm:spPr/>
      <dgm:t>
        <a:bodyPr/>
        <a:lstStyle/>
        <a:p>
          <a:endParaRPr lang="pl-PL"/>
        </a:p>
      </dgm:t>
    </dgm:pt>
    <dgm:pt modelId="{AFEB4D99-D696-40D8-B4B1-EA8F5D9C5991}" type="sibTrans" cxnId="{8FCCB7B8-CD61-4170-9D2F-E7734E9E29E4}">
      <dgm:prSet/>
      <dgm:spPr/>
      <dgm:t>
        <a:bodyPr/>
        <a:lstStyle/>
        <a:p>
          <a:endParaRPr lang="pl-PL"/>
        </a:p>
      </dgm:t>
    </dgm:pt>
    <dgm:pt modelId="{712DF1D4-7C94-476E-975E-3799C3585CF9}" type="pres">
      <dgm:prSet presAssocID="{92CBE715-1EF6-4BE5-8D61-D5FC104547E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3737758-744C-405B-B15E-4832E98299D6}" type="pres">
      <dgm:prSet presAssocID="{CED0F500-C592-42F1-838B-3A0A86C4A3F6}" presName="hierRoot1" presStyleCnt="0"/>
      <dgm:spPr/>
    </dgm:pt>
    <dgm:pt modelId="{3AA6C3EF-0A52-4758-92B3-8AA75329202F}" type="pres">
      <dgm:prSet presAssocID="{CED0F500-C592-42F1-838B-3A0A86C4A3F6}" presName="composite" presStyleCnt="0"/>
      <dgm:spPr/>
    </dgm:pt>
    <dgm:pt modelId="{CD287B0E-AAF5-454F-97EF-F9488C5725FD}" type="pres">
      <dgm:prSet presAssocID="{CED0F500-C592-42F1-838B-3A0A86C4A3F6}" presName="background" presStyleLbl="node0" presStyleIdx="0" presStyleCnt="1"/>
      <dgm:spPr/>
    </dgm:pt>
    <dgm:pt modelId="{88572798-91FD-4A31-9014-9F14FAA6C33D}" type="pres">
      <dgm:prSet presAssocID="{CED0F500-C592-42F1-838B-3A0A86C4A3F6}" presName="text" presStyleLbl="fgAcc0" presStyleIdx="0" presStyleCnt="1">
        <dgm:presLayoutVars>
          <dgm:chPref val="3"/>
        </dgm:presLayoutVars>
      </dgm:prSet>
      <dgm:spPr/>
    </dgm:pt>
    <dgm:pt modelId="{7E6E25F3-97ED-48F8-9B71-89D38BF22D5C}" type="pres">
      <dgm:prSet presAssocID="{CED0F500-C592-42F1-838B-3A0A86C4A3F6}" presName="hierChild2" presStyleCnt="0"/>
      <dgm:spPr/>
    </dgm:pt>
    <dgm:pt modelId="{A73D3366-F117-4B6C-B5E5-3ABB0D2A887A}" type="pres">
      <dgm:prSet presAssocID="{CDA03417-788D-42CB-9BB5-7777EE13B28E}" presName="Name10" presStyleLbl="parChTrans1D2" presStyleIdx="0" presStyleCnt="4"/>
      <dgm:spPr/>
    </dgm:pt>
    <dgm:pt modelId="{0F7184B7-0D54-40B5-B53D-22967C72FBDA}" type="pres">
      <dgm:prSet presAssocID="{F91C8C62-B76A-4A54-80CB-27950C0609EF}" presName="hierRoot2" presStyleCnt="0"/>
      <dgm:spPr/>
    </dgm:pt>
    <dgm:pt modelId="{F56DB5DA-4EF1-4A0B-98B3-70614114739A}" type="pres">
      <dgm:prSet presAssocID="{F91C8C62-B76A-4A54-80CB-27950C0609EF}" presName="composite2" presStyleCnt="0"/>
      <dgm:spPr/>
    </dgm:pt>
    <dgm:pt modelId="{46026761-7042-403E-95A5-A0591436852F}" type="pres">
      <dgm:prSet presAssocID="{F91C8C62-B76A-4A54-80CB-27950C0609EF}" presName="background2" presStyleLbl="node2" presStyleIdx="0" presStyleCnt="4"/>
      <dgm:spPr/>
    </dgm:pt>
    <dgm:pt modelId="{4563FCAD-96B0-4142-BB18-B543AC080805}" type="pres">
      <dgm:prSet presAssocID="{F91C8C62-B76A-4A54-80CB-27950C0609EF}" presName="text2" presStyleLbl="fgAcc2" presStyleIdx="0" presStyleCnt="4">
        <dgm:presLayoutVars>
          <dgm:chPref val="3"/>
        </dgm:presLayoutVars>
      </dgm:prSet>
      <dgm:spPr/>
    </dgm:pt>
    <dgm:pt modelId="{02D3779D-8D26-4303-91A8-B8CABC507E40}" type="pres">
      <dgm:prSet presAssocID="{F91C8C62-B76A-4A54-80CB-27950C0609EF}" presName="hierChild3" presStyleCnt="0"/>
      <dgm:spPr/>
    </dgm:pt>
    <dgm:pt modelId="{7842B4C7-1694-4883-A4E7-2DD46624D8B2}" type="pres">
      <dgm:prSet presAssocID="{F260A03B-18B8-4AE3-A8CB-892FD7FBEAC2}" presName="Name10" presStyleLbl="parChTrans1D2" presStyleIdx="1" presStyleCnt="4"/>
      <dgm:spPr/>
    </dgm:pt>
    <dgm:pt modelId="{E471FC53-4946-4DCF-B1EC-661030DC137A}" type="pres">
      <dgm:prSet presAssocID="{16DEF6AE-E0D5-4A2B-B9A4-8113B66B570F}" presName="hierRoot2" presStyleCnt="0"/>
      <dgm:spPr/>
    </dgm:pt>
    <dgm:pt modelId="{1233B799-5BAA-44A0-AC2F-92042F2D327C}" type="pres">
      <dgm:prSet presAssocID="{16DEF6AE-E0D5-4A2B-B9A4-8113B66B570F}" presName="composite2" presStyleCnt="0"/>
      <dgm:spPr/>
    </dgm:pt>
    <dgm:pt modelId="{9C0FF7AC-8436-41AB-AE8E-0F5957765966}" type="pres">
      <dgm:prSet presAssocID="{16DEF6AE-E0D5-4A2B-B9A4-8113B66B570F}" presName="background2" presStyleLbl="node2" presStyleIdx="1" presStyleCnt="4"/>
      <dgm:spPr/>
    </dgm:pt>
    <dgm:pt modelId="{F2AFAFA6-04D0-4DD0-9929-77B4961F5F1C}" type="pres">
      <dgm:prSet presAssocID="{16DEF6AE-E0D5-4A2B-B9A4-8113B66B570F}" presName="text2" presStyleLbl="fgAcc2" presStyleIdx="1" presStyleCnt="4">
        <dgm:presLayoutVars>
          <dgm:chPref val="3"/>
        </dgm:presLayoutVars>
      </dgm:prSet>
      <dgm:spPr/>
    </dgm:pt>
    <dgm:pt modelId="{E482419D-5BA8-4490-B8F4-D4B8586583C2}" type="pres">
      <dgm:prSet presAssocID="{16DEF6AE-E0D5-4A2B-B9A4-8113B66B570F}" presName="hierChild3" presStyleCnt="0"/>
      <dgm:spPr/>
    </dgm:pt>
    <dgm:pt modelId="{DE11F53A-5FDC-4641-AC74-59AB1117A61D}" type="pres">
      <dgm:prSet presAssocID="{286C531B-59C3-4FA9-9F95-86DB0434B114}" presName="Name10" presStyleLbl="parChTrans1D2" presStyleIdx="2" presStyleCnt="4"/>
      <dgm:spPr/>
    </dgm:pt>
    <dgm:pt modelId="{90726372-7F24-48BF-BE24-C0AE511A90D9}" type="pres">
      <dgm:prSet presAssocID="{0A070F91-4FE1-43A3-8CFC-F10779B7E68F}" presName="hierRoot2" presStyleCnt="0"/>
      <dgm:spPr/>
    </dgm:pt>
    <dgm:pt modelId="{DC19BFBA-8CF3-4BB8-A781-6827722253FD}" type="pres">
      <dgm:prSet presAssocID="{0A070F91-4FE1-43A3-8CFC-F10779B7E68F}" presName="composite2" presStyleCnt="0"/>
      <dgm:spPr/>
    </dgm:pt>
    <dgm:pt modelId="{3A9A6643-DDF0-4C34-80E7-FE4BB889C1C0}" type="pres">
      <dgm:prSet presAssocID="{0A070F91-4FE1-43A3-8CFC-F10779B7E68F}" presName="background2" presStyleLbl="node2" presStyleIdx="2" presStyleCnt="4"/>
      <dgm:spPr/>
    </dgm:pt>
    <dgm:pt modelId="{C3D06D56-02EB-4FBE-9931-573359CBEAD8}" type="pres">
      <dgm:prSet presAssocID="{0A070F91-4FE1-43A3-8CFC-F10779B7E68F}" presName="text2" presStyleLbl="fgAcc2" presStyleIdx="2" presStyleCnt="4">
        <dgm:presLayoutVars>
          <dgm:chPref val="3"/>
        </dgm:presLayoutVars>
      </dgm:prSet>
      <dgm:spPr/>
    </dgm:pt>
    <dgm:pt modelId="{2844549C-5AD3-4CD3-8083-B05E961D4496}" type="pres">
      <dgm:prSet presAssocID="{0A070F91-4FE1-43A3-8CFC-F10779B7E68F}" presName="hierChild3" presStyleCnt="0"/>
      <dgm:spPr/>
    </dgm:pt>
    <dgm:pt modelId="{5E5E07A4-797E-4E00-8E08-0362E21D28D5}" type="pres">
      <dgm:prSet presAssocID="{B3FF5A6E-0032-474F-9DBD-1AC857FB9455}" presName="Name10" presStyleLbl="parChTrans1D2" presStyleIdx="3" presStyleCnt="4"/>
      <dgm:spPr/>
    </dgm:pt>
    <dgm:pt modelId="{F45E09A4-3742-4F5D-B8FE-2C5EA04DD6DA}" type="pres">
      <dgm:prSet presAssocID="{A7E3A2F9-954B-4DDB-9F30-3471856582C5}" presName="hierRoot2" presStyleCnt="0"/>
      <dgm:spPr/>
    </dgm:pt>
    <dgm:pt modelId="{91520040-2A04-4F6A-A11E-3EBEA24A0053}" type="pres">
      <dgm:prSet presAssocID="{A7E3A2F9-954B-4DDB-9F30-3471856582C5}" presName="composite2" presStyleCnt="0"/>
      <dgm:spPr/>
    </dgm:pt>
    <dgm:pt modelId="{C7C92792-7BEE-4528-85CB-669395873C04}" type="pres">
      <dgm:prSet presAssocID="{A7E3A2F9-954B-4DDB-9F30-3471856582C5}" presName="background2" presStyleLbl="node2" presStyleIdx="3" presStyleCnt="4"/>
      <dgm:spPr/>
    </dgm:pt>
    <dgm:pt modelId="{94BF1995-9803-4DF8-8F81-2D205265B9F2}" type="pres">
      <dgm:prSet presAssocID="{A7E3A2F9-954B-4DDB-9F30-3471856582C5}" presName="text2" presStyleLbl="fgAcc2" presStyleIdx="3" presStyleCnt="4">
        <dgm:presLayoutVars>
          <dgm:chPref val="3"/>
        </dgm:presLayoutVars>
      </dgm:prSet>
      <dgm:spPr/>
    </dgm:pt>
    <dgm:pt modelId="{1898EA42-240F-48E7-80A5-185CD7D6E3E2}" type="pres">
      <dgm:prSet presAssocID="{A7E3A2F9-954B-4DDB-9F30-3471856582C5}" presName="hierChild3" presStyleCnt="0"/>
      <dgm:spPr/>
    </dgm:pt>
  </dgm:ptLst>
  <dgm:cxnLst>
    <dgm:cxn modelId="{D3BC9808-61A5-4A3F-81BF-F6EF763D3CB3}" type="presOf" srcId="{0A070F91-4FE1-43A3-8CFC-F10779B7E68F}" destId="{C3D06D56-02EB-4FBE-9931-573359CBEAD8}" srcOrd="0" destOrd="0" presId="urn:microsoft.com/office/officeart/2005/8/layout/hierarchy1"/>
    <dgm:cxn modelId="{B3EE1712-1153-471E-8459-3BE1CA8E5B86}" srcId="{CED0F500-C592-42F1-838B-3A0A86C4A3F6}" destId="{16DEF6AE-E0D5-4A2B-B9A4-8113B66B570F}" srcOrd="1" destOrd="0" parTransId="{F260A03B-18B8-4AE3-A8CB-892FD7FBEAC2}" sibTransId="{A995EACF-D8FA-4EF8-A912-F28424264BA7}"/>
    <dgm:cxn modelId="{C3101519-4BCD-46BD-AA05-C095B291C023}" type="presOf" srcId="{CDA03417-788D-42CB-9BB5-7777EE13B28E}" destId="{A73D3366-F117-4B6C-B5E5-3ABB0D2A887A}" srcOrd="0" destOrd="0" presId="urn:microsoft.com/office/officeart/2005/8/layout/hierarchy1"/>
    <dgm:cxn modelId="{E0020938-BA88-45FA-A6FA-69A52802C99E}" type="presOf" srcId="{92CBE715-1EF6-4BE5-8D61-D5FC104547E1}" destId="{712DF1D4-7C94-476E-975E-3799C3585CF9}" srcOrd="0" destOrd="0" presId="urn:microsoft.com/office/officeart/2005/8/layout/hierarchy1"/>
    <dgm:cxn modelId="{86761743-966F-4A09-B16A-D0F073ECA75F}" type="presOf" srcId="{CED0F500-C592-42F1-838B-3A0A86C4A3F6}" destId="{88572798-91FD-4A31-9014-9F14FAA6C33D}" srcOrd="0" destOrd="0" presId="urn:microsoft.com/office/officeart/2005/8/layout/hierarchy1"/>
    <dgm:cxn modelId="{60B00B46-0BE6-495C-B8B3-775FD1EB2932}" srcId="{CED0F500-C592-42F1-838B-3A0A86C4A3F6}" destId="{F91C8C62-B76A-4A54-80CB-27950C0609EF}" srcOrd="0" destOrd="0" parTransId="{CDA03417-788D-42CB-9BB5-7777EE13B28E}" sibTransId="{65369281-DD61-4AED-8ABE-98E75574727C}"/>
    <dgm:cxn modelId="{60F96048-61DA-4094-B084-391D4FA6CA2C}" srcId="{92CBE715-1EF6-4BE5-8D61-D5FC104547E1}" destId="{CED0F500-C592-42F1-838B-3A0A86C4A3F6}" srcOrd="0" destOrd="0" parTransId="{F6C01B1D-E78B-4472-81FD-D387432C3F51}" sibTransId="{CF12A12E-72F4-4EED-98BA-564FEE71C982}"/>
    <dgm:cxn modelId="{B6C5C74B-9F7B-459F-A0B2-78C9C453BEC8}" type="presOf" srcId="{16DEF6AE-E0D5-4A2B-B9A4-8113B66B570F}" destId="{F2AFAFA6-04D0-4DD0-9929-77B4961F5F1C}" srcOrd="0" destOrd="0" presId="urn:microsoft.com/office/officeart/2005/8/layout/hierarchy1"/>
    <dgm:cxn modelId="{19F14DB2-ED4B-416E-9D87-1FB1B10055AA}" type="presOf" srcId="{F260A03B-18B8-4AE3-A8CB-892FD7FBEAC2}" destId="{7842B4C7-1694-4883-A4E7-2DD46624D8B2}" srcOrd="0" destOrd="0" presId="urn:microsoft.com/office/officeart/2005/8/layout/hierarchy1"/>
    <dgm:cxn modelId="{C80ECEB4-98B8-44C8-9E3D-91982FCF7C15}" type="presOf" srcId="{286C531B-59C3-4FA9-9F95-86DB0434B114}" destId="{DE11F53A-5FDC-4641-AC74-59AB1117A61D}" srcOrd="0" destOrd="0" presId="urn:microsoft.com/office/officeart/2005/8/layout/hierarchy1"/>
    <dgm:cxn modelId="{A75E1DB8-1A81-44EA-9185-239856FCC0EC}" type="presOf" srcId="{B3FF5A6E-0032-474F-9DBD-1AC857FB9455}" destId="{5E5E07A4-797E-4E00-8E08-0362E21D28D5}" srcOrd="0" destOrd="0" presId="urn:microsoft.com/office/officeart/2005/8/layout/hierarchy1"/>
    <dgm:cxn modelId="{8FCCB7B8-CD61-4170-9D2F-E7734E9E29E4}" srcId="{CED0F500-C592-42F1-838B-3A0A86C4A3F6}" destId="{A7E3A2F9-954B-4DDB-9F30-3471856582C5}" srcOrd="3" destOrd="0" parTransId="{B3FF5A6E-0032-474F-9DBD-1AC857FB9455}" sibTransId="{AFEB4D99-D696-40D8-B4B1-EA8F5D9C5991}"/>
    <dgm:cxn modelId="{D188BAC1-8CC3-4BB5-A406-11A2DAADE995}" type="presOf" srcId="{F91C8C62-B76A-4A54-80CB-27950C0609EF}" destId="{4563FCAD-96B0-4142-BB18-B543AC080805}" srcOrd="0" destOrd="0" presId="urn:microsoft.com/office/officeart/2005/8/layout/hierarchy1"/>
    <dgm:cxn modelId="{17AA28CE-B4C3-488F-A5D6-36B20E1A3CA9}" srcId="{CED0F500-C592-42F1-838B-3A0A86C4A3F6}" destId="{0A070F91-4FE1-43A3-8CFC-F10779B7E68F}" srcOrd="2" destOrd="0" parTransId="{286C531B-59C3-4FA9-9F95-86DB0434B114}" sibTransId="{CF8E8218-788F-40E8-A3D3-F601CCA89A9D}"/>
    <dgm:cxn modelId="{EE3C34D2-2CC5-4EA2-B319-87FC57494996}" type="presOf" srcId="{A7E3A2F9-954B-4DDB-9F30-3471856582C5}" destId="{94BF1995-9803-4DF8-8F81-2D205265B9F2}" srcOrd="0" destOrd="0" presId="urn:microsoft.com/office/officeart/2005/8/layout/hierarchy1"/>
    <dgm:cxn modelId="{7B1B5F60-69A0-444D-B109-6F7605CC9447}" type="presParOf" srcId="{712DF1D4-7C94-476E-975E-3799C3585CF9}" destId="{F3737758-744C-405B-B15E-4832E98299D6}" srcOrd="0" destOrd="0" presId="urn:microsoft.com/office/officeart/2005/8/layout/hierarchy1"/>
    <dgm:cxn modelId="{9A6E74FF-CDD2-4C65-9E2F-BFE4E3D0D830}" type="presParOf" srcId="{F3737758-744C-405B-B15E-4832E98299D6}" destId="{3AA6C3EF-0A52-4758-92B3-8AA75329202F}" srcOrd="0" destOrd="0" presId="urn:microsoft.com/office/officeart/2005/8/layout/hierarchy1"/>
    <dgm:cxn modelId="{B1535191-7433-41B7-893F-0BB98E1475D8}" type="presParOf" srcId="{3AA6C3EF-0A52-4758-92B3-8AA75329202F}" destId="{CD287B0E-AAF5-454F-97EF-F9488C5725FD}" srcOrd="0" destOrd="0" presId="urn:microsoft.com/office/officeart/2005/8/layout/hierarchy1"/>
    <dgm:cxn modelId="{35BA570A-F3CD-43A8-9A1F-253BF2AFD2E9}" type="presParOf" srcId="{3AA6C3EF-0A52-4758-92B3-8AA75329202F}" destId="{88572798-91FD-4A31-9014-9F14FAA6C33D}" srcOrd="1" destOrd="0" presId="urn:microsoft.com/office/officeart/2005/8/layout/hierarchy1"/>
    <dgm:cxn modelId="{A01971C5-04CE-4513-BAAC-848B83CE928D}" type="presParOf" srcId="{F3737758-744C-405B-B15E-4832E98299D6}" destId="{7E6E25F3-97ED-48F8-9B71-89D38BF22D5C}" srcOrd="1" destOrd="0" presId="urn:microsoft.com/office/officeart/2005/8/layout/hierarchy1"/>
    <dgm:cxn modelId="{2B2D0D5F-5D4D-40DE-9A14-AA06EF9F3017}" type="presParOf" srcId="{7E6E25F3-97ED-48F8-9B71-89D38BF22D5C}" destId="{A73D3366-F117-4B6C-B5E5-3ABB0D2A887A}" srcOrd="0" destOrd="0" presId="urn:microsoft.com/office/officeart/2005/8/layout/hierarchy1"/>
    <dgm:cxn modelId="{1A55E22D-16E9-4F28-8CA1-773E0F929947}" type="presParOf" srcId="{7E6E25F3-97ED-48F8-9B71-89D38BF22D5C}" destId="{0F7184B7-0D54-40B5-B53D-22967C72FBDA}" srcOrd="1" destOrd="0" presId="urn:microsoft.com/office/officeart/2005/8/layout/hierarchy1"/>
    <dgm:cxn modelId="{4758F810-68D1-41AD-A17D-E82E22FC7658}" type="presParOf" srcId="{0F7184B7-0D54-40B5-B53D-22967C72FBDA}" destId="{F56DB5DA-4EF1-4A0B-98B3-70614114739A}" srcOrd="0" destOrd="0" presId="urn:microsoft.com/office/officeart/2005/8/layout/hierarchy1"/>
    <dgm:cxn modelId="{4224CAB7-B19A-4C29-9755-A3406339AD14}" type="presParOf" srcId="{F56DB5DA-4EF1-4A0B-98B3-70614114739A}" destId="{46026761-7042-403E-95A5-A0591436852F}" srcOrd="0" destOrd="0" presId="urn:microsoft.com/office/officeart/2005/8/layout/hierarchy1"/>
    <dgm:cxn modelId="{DD482E5E-DE6E-4FA5-BD23-C842CA407628}" type="presParOf" srcId="{F56DB5DA-4EF1-4A0B-98B3-70614114739A}" destId="{4563FCAD-96B0-4142-BB18-B543AC080805}" srcOrd="1" destOrd="0" presId="urn:microsoft.com/office/officeart/2005/8/layout/hierarchy1"/>
    <dgm:cxn modelId="{205F29B8-7C09-47EA-B38C-87FB932DC2FD}" type="presParOf" srcId="{0F7184B7-0D54-40B5-B53D-22967C72FBDA}" destId="{02D3779D-8D26-4303-91A8-B8CABC507E40}" srcOrd="1" destOrd="0" presId="urn:microsoft.com/office/officeart/2005/8/layout/hierarchy1"/>
    <dgm:cxn modelId="{FCADD216-64D5-4961-998E-2736A8DF738D}" type="presParOf" srcId="{7E6E25F3-97ED-48F8-9B71-89D38BF22D5C}" destId="{7842B4C7-1694-4883-A4E7-2DD46624D8B2}" srcOrd="2" destOrd="0" presId="urn:microsoft.com/office/officeart/2005/8/layout/hierarchy1"/>
    <dgm:cxn modelId="{1C6C356E-0D18-447F-A915-729DEC7466A0}" type="presParOf" srcId="{7E6E25F3-97ED-48F8-9B71-89D38BF22D5C}" destId="{E471FC53-4946-4DCF-B1EC-661030DC137A}" srcOrd="3" destOrd="0" presId="urn:microsoft.com/office/officeart/2005/8/layout/hierarchy1"/>
    <dgm:cxn modelId="{E1621BEB-8636-47C0-946F-2DEB636C83BA}" type="presParOf" srcId="{E471FC53-4946-4DCF-B1EC-661030DC137A}" destId="{1233B799-5BAA-44A0-AC2F-92042F2D327C}" srcOrd="0" destOrd="0" presId="urn:microsoft.com/office/officeart/2005/8/layout/hierarchy1"/>
    <dgm:cxn modelId="{23CD59CB-FE17-4070-A07A-A84B516537D8}" type="presParOf" srcId="{1233B799-5BAA-44A0-AC2F-92042F2D327C}" destId="{9C0FF7AC-8436-41AB-AE8E-0F5957765966}" srcOrd="0" destOrd="0" presId="urn:microsoft.com/office/officeart/2005/8/layout/hierarchy1"/>
    <dgm:cxn modelId="{19E69992-265B-48D9-8011-450B5A345E7A}" type="presParOf" srcId="{1233B799-5BAA-44A0-AC2F-92042F2D327C}" destId="{F2AFAFA6-04D0-4DD0-9929-77B4961F5F1C}" srcOrd="1" destOrd="0" presId="urn:microsoft.com/office/officeart/2005/8/layout/hierarchy1"/>
    <dgm:cxn modelId="{11E96459-DF3B-443D-8AD6-23D830276386}" type="presParOf" srcId="{E471FC53-4946-4DCF-B1EC-661030DC137A}" destId="{E482419D-5BA8-4490-B8F4-D4B8586583C2}" srcOrd="1" destOrd="0" presId="urn:microsoft.com/office/officeart/2005/8/layout/hierarchy1"/>
    <dgm:cxn modelId="{9BFF1B6A-4963-43F2-9B1A-F77FF6A7B27E}" type="presParOf" srcId="{7E6E25F3-97ED-48F8-9B71-89D38BF22D5C}" destId="{DE11F53A-5FDC-4641-AC74-59AB1117A61D}" srcOrd="4" destOrd="0" presId="urn:microsoft.com/office/officeart/2005/8/layout/hierarchy1"/>
    <dgm:cxn modelId="{D4DC478B-19A9-4724-B098-1C7349932703}" type="presParOf" srcId="{7E6E25F3-97ED-48F8-9B71-89D38BF22D5C}" destId="{90726372-7F24-48BF-BE24-C0AE511A90D9}" srcOrd="5" destOrd="0" presId="urn:microsoft.com/office/officeart/2005/8/layout/hierarchy1"/>
    <dgm:cxn modelId="{58FFC949-8B92-401B-A5AE-3985B908E86E}" type="presParOf" srcId="{90726372-7F24-48BF-BE24-C0AE511A90D9}" destId="{DC19BFBA-8CF3-4BB8-A781-6827722253FD}" srcOrd="0" destOrd="0" presId="urn:microsoft.com/office/officeart/2005/8/layout/hierarchy1"/>
    <dgm:cxn modelId="{C70F1148-A927-4064-A41D-C9C48E0E25C6}" type="presParOf" srcId="{DC19BFBA-8CF3-4BB8-A781-6827722253FD}" destId="{3A9A6643-DDF0-4C34-80E7-FE4BB889C1C0}" srcOrd="0" destOrd="0" presId="urn:microsoft.com/office/officeart/2005/8/layout/hierarchy1"/>
    <dgm:cxn modelId="{60E295DF-24A2-4A8A-8745-BD80F7C15948}" type="presParOf" srcId="{DC19BFBA-8CF3-4BB8-A781-6827722253FD}" destId="{C3D06D56-02EB-4FBE-9931-573359CBEAD8}" srcOrd="1" destOrd="0" presId="urn:microsoft.com/office/officeart/2005/8/layout/hierarchy1"/>
    <dgm:cxn modelId="{13684A83-B0F0-4C58-9D43-81D2ED81E54E}" type="presParOf" srcId="{90726372-7F24-48BF-BE24-C0AE511A90D9}" destId="{2844549C-5AD3-4CD3-8083-B05E961D4496}" srcOrd="1" destOrd="0" presId="urn:microsoft.com/office/officeart/2005/8/layout/hierarchy1"/>
    <dgm:cxn modelId="{0F1686CA-9DD7-4C7E-BF12-5F62D117AD57}" type="presParOf" srcId="{7E6E25F3-97ED-48F8-9B71-89D38BF22D5C}" destId="{5E5E07A4-797E-4E00-8E08-0362E21D28D5}" srcOrd="6" destOrd="0" presId="urn:microsoft.com/office/officeart/2005/8/layout/hierarchy1"/>
    <dgm:cxn modelId="{43BCE048-447B-4289-BBB1-AFD323861E63}" type="presParOf" srcId="{7E6E25F3-97ED-48F8-9B71-89D38BF22D5C}" destId="{F45E09A4-3742-4F5D-B8FE-2C5EA04DD6DA}" srcOrd="7" destOrd="0" presId="urn:microsoft.com/office/officeart/2005/8/layout/hierarchy1"/>
    <dgm:cxn modelId="{0F0A8529-FBC3-4414-9B58-C8A97C990F72}" type="presParOf" srcId="{F45E09A4-3742-4F5D-B8FE-2C5EA04DD6DA}" destId="{91520040-2A04-4F6A-A11E-3EBEA24A0053}" srcOrd="0" destOrd="0" presId="urn:microsoft.com/office/officeart/2005/8/layout/hierarchy1"/>
    <dgm:cxn modelId="{03684B88-4474-4073-8DC7-67C74CE52E6C}" type="presParOf" srcId="{91520040-2A04-4F6A-A11E-3EBEA24A0053}" destId="{C7C92792-7BEE-4528-85CB-669395873C04}" srcOrd="0" destOrd="0" presId="urn:microsoft.com/office/officeart/2005/8/layout/hierarchy1"/>
    <dgm:cxn modelId="{3808F661-0C3C-4D02-8852-1134D1D97142}" type="presParOf" srcId="{91520040-2A04-4F6A-A11E-3EBEA24A0053}" destId="{94BF1995-9803-4DF8-8F81-2D205265B9F2}" srcOrd="1" destOrd="0" presId="urn:microsoft.com/office/officeart/2005/8/layout/hierarchy1"/>
    <dgm:cxn modelId="{785D1785-BC8E-4A34-82B6-82AEE4E2E698}" type="presParOf" srcId="{F45E09A4-3742-4F5D-B8FE-2C5EA04DD6DA}" destId="{1898EA42-240F-48E7-80A5-185CD7D6E3E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E4CEE2D-853B-4F07-BB0A-B7AEB26295C7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CAED058D-B8B7-4051-BEC7-D8F77ED95143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JAN ZIELENIEWSKI</a:t>
          </a:r>
        </a:p>
      </dgm:t>
    </dgm:pt>
    <dgm:pt modelId="{0DFB542A-CB0F-4211-85B5-9C469085E2AA}" type="parTrans" cxnId="{60DB1017-E7C3-4000-A089-356DC8C91C3D}">
      <dgm:prSet/>
      <dgm:spPr/>
      <dgm:t>
        <a:bodyPr/>
        <a:lstStyle/>
        <a:p>
          <a:endParaRPr lang="pl-PL"/>
        </a:p>
      </dgm:t>
    </dgm:pt>
    <dgm:pt modelId="{E66F4E32-2E79-409F-815B-81839B4879DE}" type="sibTrans" cxnId="{60DB1017-E7C3-4000-A089-356DC8C91C3D}">
      <dgm:prSet/>
      <dgm:spPr/>
      <dgm:t>
        <a:bodyPr/>
        <a:lstStyle/>
        <a:p>
          <a:endParaRPr lang="pl-PL"/>
        </a:p>
      </dgm:t>
    </dgm:pt>
    <dgm:pt modelId="{92826682-4C82-4B05-B116-CF5F56AEE383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PODSTAWOWE</a:t>
          </a:r>
        </a:p>
      </dgm:t>
    </dgm:pt>
    <dgm:pt modelId="{36E59301-7903-407D-B54C-C493E525B737}" type="parTrans" cxnId="{45617430-D6B8-47A6-9F01-904DAE5AB1F7}">
      <dgm:prSet/>
      <dgm:spPr/>
      <dgm:t>
        <a:bodyPr/>
        <a:lstStyle/>
        <a:p>
          <a:endParaRPr lang="pl-PL"/>
        </a:p>
      </dgm:t>
    </dgm:pt>
    <dgm:pt modelId="{11A7ECD7-FA01-4727-A95D-62A1DBC1064B}" type="sibTrans" cxnId="{45617430-D6B8-47A6-9F01-904DAE5AB1F7}">
      <dgm:prSet/>
      <dgm:spPr/>
      <dgm:t>
        <a:bodyPr/>
        <a:lstStyle/>
        <a:p>
          <a:endParaRPr lang="pl-PL"/>
        </a:p>
      </dgm:t>
    </dgm:pt>
    <dgm:pt modelId="{889EFF30-6A8B-4153-95BF-93B5615EF4CB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REGULACYJNE</a:t>
          </a:r>
        </a:p>
      </dgm:t>
    </dgm:pt>
    <dgm:pt modelId="{EBEF2909-C743-4C74-A5BE-4E2E2FD4D9EE}" type="parTrans" cxnId="{7ACD7792-DDF6-485D-B4E1-2EE950A2D7F2}">
      <dgm:prSet/>
      <dgm:spPr/>
      <dgm:t>
        <a:bodyPr/>
        <a:lstStyle/>
        <a:p>
          <a:endParaRPr lang="pl-PL"/>
        </a:p>
      </dgm:t>
    </dgm:pt>
    <dgm:pt modelId="{5FF18BF4-C282-41AB-948A-E5FE56CA8421}" type="sibTrans" cxnId="{7ACD7792-DDF6-485D-B4E1-2EE950A2D7F2}">
      <dgm:prSet/>
      <dgm:spPr/>
      <dgm:t>
        <a:bodyPr/>
        <a:lstStyle/>
        <a:p>
          <a:endParaRPr lang="pl-PL"/>
        </a:p>
      </dgm:t>
    </dgm:pt>
    <dgm:pt modelId="{A9BC6FB4-2752-4864-902D-FEF6D69C5F68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POMOCNICZE</a:t>
          </a:r>
        </a:p>
      </dgm:t>
    </dgm:pt>
    <dgm:pt modelId="{B7023F42-FA78-408E-B5E5-79BA1C859017}" type="parTrans" cxnId="{7F2ADDBD-4CF0-4B7E-BF63-18C647A919EE}">
      <dgm:prSet/>
      <dgm:spPr/>
      <dgm:t>
        <a:bodyPr/>
        <a:lstStyle/>
        <a:p>
          <a:endParaRPr lang="pl-PL"/>
        </a:p>
      </dgm:t>
    </dgm:pt>
    <dgm:pt modelId="{96A2EB13-22C1-4F1A-B510-D9885FDE7201}" type="sibTrans" cxnId="{7F2ADDBD-4CF0-4B7E-BF63-18C647A919EE}">
      <dgm:prSet/>
      <dgm:spPr/>
      <dgm:t>
        <a:bodyPr/>
        <a:lstStyle/>
        <a:p>
          <a:endParaRPr lang="pl-PL"/>
        </a:p>
      </dgm:t>
    </dgm:pt>
    <dgm:pt modelId="{CFF3712E-D6D6-46F6-BEC2-B619F14C8878}" type="pres">
      <dgm:prSet presAssocID="{7E4CEE2D-853B-4F07-BB0A-B7AEB26295C7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A20A927-F378-45DA-AF83-ABDA13206A81}" type="pres">
      <dgm:prSet presAssocID="{CAED058D-B8B7-4051-BEC7-D8F77ED95143}" presName="root1" presStyleCnt="0"/>
      <dgm:spPr/>
    </dgm:pt>
    <dgm:pt modelId="{04D2DBDF-B95C-413A-9403-4200DE90A2FA}" type="pres">
      <dgm:prSet presAssocID="{CAED058D-B8B7-4051-BEC7-D8F77ED95143}" presName="LevelOneTextNode" presStyleLbl="node0" presStyleIdx="0" presStyleCnt="1">
        <dgm:presLayoutVars>
          <dgm:chPref val="3"/>
        </dgm:presLayoutVars>
      </dgm:prSet>
      <dgm:spPr/>
    </dgm:pt>
    <dgm:pt modelId="{1C96C170-88F5-47F6-8DDB-5B42455FB233}" type="pres">
      <dgm:prSet presAssocID="{CAED058D-B8B7-4051-BEC7-D8F77ED95143}" presName="level2hierChild" presStyleCnt="0"/>
      <dgm:spPr/>
    </dgm:pt>
    <dgm:pt modelId="{E866D0B9-E0DD-4751-B37D-31465BF406D4}" type="pres">
      <dgm:prSet presAssocID="{36E59301-7903-407D-B54C-C493E525B737}" presName="conn2-1" presStyleLbl="parChTrans1D2" presStyleIdx="0" presStyleCnt="3"/>
      <dgm:spPr/>
    </dgm:pt>
    <dgm:pt modelId="{321A6F41-A277-4155-8597-10C0296AE9B1}" type="pres">
      <dgm:prSet presAssocID="{36E59301-7903-407D-B54C-C493E525B737}" presName="connTx" presStyleLbl="parChTrans1D2" presStyleIdx="0" presStyleCnt="3"/>
      <dgm:spPr/>
    </dgm:pt>
    <dgm:pt modelId="{86BD1371-4309-47E6-9C91-3985C9DC62D4}" type="pres">
      <dgm:prSet presAssocID="{92826682-4C82-4B05-B116-CF5F56AEE383}" presName="root2" presStyleCnt="0"/>
      <dgm:spPr/>
    </dgm:pt>
    <dgm:pt modelId="{96526AA2-47EB-43EE-9195-9CE4F11B17E5}" type="pres">
      <dgm:prSet presAssocID="{92826682-4C82-4B05-B116-CF5F56AEE383}" presName="LevelTwoTextNode" presStyleLbl="node2" presStyleIdx="0" presStyleCnt="3">
        <dgm:presLayoutVars>
          <dgm:chPref val="3"/>
        </dgm:presLayoutVars>
      </dgm:prSet>
      <dgm:spPr/>
    </dgm:pt>
    <dgm:pt modelId="{2E7BFB79-C119-4C44-96E2-02C23D387C9D}" type="pres">
      <dgm:prSet presAssocID="{92826682-4C82-4B05-B116-CF5F56AEE383}" presName="level3hierChild" presStyleCnt="0"/>
      <dgm:spPr/>
    </dgm:pt>
    <dgm:pt modelId="{4EC9A328-525B-4FAC-8D35-07856FBDF95F}" type="pres">
      <dgm:prSet presAssocID="{EBEF2909-C743-4C74-A5BE-4E2E2FD4D9EE}" presName="conn2-1" presStyleLbl="parChTrans1D2" presStyleIdx="1" presStyleCnt="3"/>
      <dgm:spPr/>
    </dgm:pt>
    <dgm:pt modelId="{16EF44FD-398C-4984-AB44-9CAD2FA94D75}" type="pres">
      <dgm:prSet presAssocID="{EBEF2909-C743-4C74-A5BE-4E2E2FD4D9EE}" presName="connTx" presStyleLbl="parChTrans1D2" presStyleIdx="1" presStyleCnt="3"/>
      <dgm:spPr/>
    </dgm:pt>
    <dgm:pt modelId="{464F2A14-792D-4FA9-A48E-37115A0DC07F}" type="pres">
      <dgm:prSet presAssocID="{889EFF30-6A8B-4153-95BF-93B5615EF4CB}" presName="root2" presStyleCnt="0"/>
      <dgm:spPr/>
    </dgm:pt>
    <dgm:pt modelId="{3CC877E5-7290-4E6C-B7F2-38EEEA03BE8F}" type="pres">
      <dgm:prSet presAssocID="{889EFF30-6A8B-4153-95BF-93B5615EF4CB}" presName="LevelTwoTextNode" presStyleLbl="node2" presStyleIdx="1" presStyleCnt="3">
        <dgm:presLayoutVars>
          <dgm:chPref val="3"/>
        </dgm:presLayoutVars>
      </dgm:prSet>
      <dgm:spPr/>
    </dgm:pt>
    <dgm:pt modelId="{1032D406-E6FB-41D9-B9F5-37170FBAC1BC}" type="pres">
      <dgm:prSet presAssocID="{889EFF30-6A8B-4153-95BF-93B5615EF4CB}" presName="level3hierChild" presStyleCnt="0"/>
      <dgm:spPr/>
    </dgm:pt>
    <dgm:pt modelId="{737D4A15-D179-4777-9363-2D06DFD39E3B}" type="pres">
      <dgm:prSet presAssocID="{B7023F42-FA78-408E-B5E5-79BA1C859017}" presName="conn2-1" presStyleLbl="parChTrans1D2" presStyleIdx="2" presStyleCnt="3"/>
      <dgm:spPr/>
    </dgm:pt>
    <dgm:pt modelId="{A084F57E-953C-46D0-A855-B927482460A9}" type="pres">
      <dgm:prSet presAssocID="{B7023F42-FA78-408E-B5E5-79BA1C859017}" presName="connTx" presStyleLbl="parChTrans1D2" presStyleIdx="2" presStyleCnt="3"/>
      <dgm:spPr/>
    </dgm:pt>
    <dgm:pt modelId="{DD211D6C-9340-488E-8F05-A329A2A830ED}" type="pres">
      <dgm:prSet presAssocID="{A9BC6FB4-2752-4864-902D-FEF6D69C5F68}" presName="root2" presStyleCnt="0"/>
      <dgm:spPr/>
    </dgm:pt>
    <dgm:pt modelId="{3C5FB778-FCB8-4848-AA17-B687A10D3B2B}" type="pres">
      <dgm:prSet presAssocID="{A9BC6FB4-2752-4864-902D-FEF6D69C5F68}" presName="LevelTwoTextNode" presStyleLbl="node2" presStyleIdx="2" presStyleCnt="3">
        <dgm:presLayoutVars>
          <dgm:chPref val="3"/>
        </dgm:presLayoutVars>
      </dgm:prSet>
      <dgm:spPr/>
    </dgm:pt>
    <dgm:pt modelId="{54FC9B1E-E845-4BFD-8662-574CF56B2096}" type="pres">
      <dgm:prSet presAssocID="{A9BC6FB4-2752-4864-902D-FEF6D69C5F68}" presName="level3hierChild" presStyleCnt="0"/>
      <dgm:spPr/>
    </dgm:pt>
  </dgm:ptLst>
  <dgm:cxnLst>
    <dgm:cxn modelId="{60DB1017-E7C3-4000-A089-356DC8C91C3D}" srcId="{7E4CEE2D-853B-4F07-BB0A-B7AEB26295C7}" destId="{CAED058D-B8B7-4051-BEC7-D8F77ED95143}" srcOrd="0" destOrd="0" parTransId="{0DFB542A-CB0F-4211-85B5-9C469085E2AA}" sibTransId="{E66F4E32-2E79-409F-815B-81839B4879DE}"/>
    <dgm:cxn modelId="{4F929A1E-B849-4344-B07A-ECBF5DE5FFEB}" type="presOf" srcId="{EBEF2909-C743-4C74-A5BE-4E2E2FD4D9EE}" destId="{16EF44FD-398C-4984-AB44-9CAD2FA94D75}" srcOrd="1" destOrd="0" presId="urn:microsoft.com/office/officeart/2008/layout/HorizontalMultiLevelHierarchy"/>
    <dgm:cxn modelId="{45617430-D6B8-47A6-9F01-904DAE5AB1F7}" srcId="{CAED058D-B8B7-4051-BEC7-D8F77ED95143}" destId="{92826682-4C82-4B05-B116-CF5F56AEE383}" srcOrd="0" destOrd="0" parTransId="{36E59301-7903-407D-B54C-C493E525B737}" sibTransId="{11A7ECD7-FA01-4727-A95D-62A1DBC1064B}"/>
    <dgm:cxn modelId="{8C636672-F93C-43D1-96AB-9B4F1BEEC3AB}" type="presOf" srcId="{7E4CEE2D-853B-4F07-BB0A-B7AEB26295C7}" destId="{CFF3712E-D6D6-46F6-BEC2-B619F14C8878}" srcOrd="0" destOrd="0" presId="urn:microsoft.com/office/officeart/2008/layout/HorizontalMultiLevelHierarchy"/>
    <dgm:cxn modelId="{AE690988-5994-4EFC-A98D-1D3A2BEA3B3F}" type="presOf" srcId="{36E59301-7903-407D-B54C-C493E525B737}" destId="{E866D0B9-E0DD-4751-B37D-31465BF406D4}" srcOrd="0" destOrd="0" presId="urn:microsoft.com/office/officeart/2008/layout/HorizontalMultiLevelHierarchy"/>
    <dgm:cxn modelId="{73C51489-F72F-4E03-9B07-AC093AEEAF81}" type="presOf" srcId="{EBEF2909-C743-4C74-A5BE-4E2E2FD4D9EE}" destId="{4EC9A328-525B-4FAC-8D35-07856FBDF95F}" srcOrd="0" destOrd="0" presId="urn:microsoft.com/office/officeart/2008/layout/HorizontalMultiLevelHierarchy"/>
    <dgm:cxn modelId="{CEEF8B8F-B666-4263-A496-1DECAA04914F}" type="presOf" srcId="{B7023F42-FA78-408E-B5E5-79BA1C859017}" destId="{A084F57E-953C-46D0-A855-B927482460A9}" srcOrd="1" destOrd="0" presId="urn:microsoft.com/office/officeart/2008/layout/HorizontalMultiLevelHierarchy"/>
    <dgm:cxn modelId="{4F467891-0F0A-4713-BABC-A3B722EC1618}" type="presOf" srcId="{92826682-4C82-4B05-B116-CF5F56AEE383}" destId="{96526AA2-47EB-43EE-9195-9CE4F11B17E5}" srcOrd="0" destOrd="0" presId="urn:microsoft.com/office/officeart/2008/layout/HorizontalMultiLevelHierarchy"/>
    <dgm:cxn modelId="{7ACD7792-DDF6-485D-B4E1-2EE950A2D7F2}" srcId="{CAED058D-B8B7-4051-BEC7-D8F77ED95143}" destId="{889EFF30-6A8B-4153-95BF-93B5615EF4CB}" srcOrd="1" destOrd="0" parTransId="{EBEF2909-C743-4C74-A5BE-4E2E2FD4D9EE}" sibTransId="{5FF18BF4-C282-41AB-948A-E5FE56CA8421}"/>
    <dgm:cxn modelId="{4628EEB7-012B-468E-A31D-265588AD1423}" type="presOf" srcId="{36E59301-7903-407D-B54C-C493E525B737}" destId="{321A6F41-A277-4155-8597-10C0296AE9B1}" srcOrd="1" destOrd="0" presId="urn:microsoft.com/office/officeart/2008/layout/HorizontalMultiLevelHierarchy"/>
    <dgm:cxn modelId="{7F2ADDBD-4CF0-4B7E-BF63-18C647A919EE}" srcId="{CAED058D-B8B7-4051-BEC7-D8F77ED95143}" destId="{A9BC6FB4-2752-4864-902D-FEF6D69C5F68}" srcOrd="2" destOrd="0" parTransId="{B7023F42-FA78-408E-B5E5-79BA1C859017}" sibTransId="{96A2EB13-22C1-4F1A-B510-D9885FDE7201}"/>
    <dgm:cxn modelId="{4F62DEC3-89A5-497C-95BA-B627610D9A53}" type="presOf" srcId="{B7023F42-FA78-408E-B5E5-79BA1C859017}" destId="{737D4A15-D179-4777-9363-2D06DFD39E3B}" srcOrd="0" destOrd="0" presId="urn:microsoft.com/office/officeart/2008/layout/HorizontalMultiLevelHierarchy"/>
    <dgm:cxn modelId="{B81FD4CE-9174-4A95-BFCD-E91832A9AC99}" type="presOf" srcId="{A9BC6FB4-2752-4864-902D-FEF6D69C5F68}" destId="{3C5FB778-FCB8-4848-AA17-B687A10D3B2B}" srcOrd="0" destOrd="0" presId="urn:microsoft.com/office/officeart/2008/layout/HorizontalMultiLevelHierarchy"/>
    <dgm:cxn modelId="{9C5F61D9-BD31-47EF-8ED6-7522BD37D4FD}" type="presOf" srcId="{889EFF30-6A8B-4153-95BF-93B5615EF4CB}" destId="{3CC877E5-7290-4E6C-B7F2-38EEEA03BE8F}" srcOrd="0" destOrd="0" presId="urn:microsoft.com/office/officeart/2008/layout/HorizontalMultiLevelHierarchy"/>
    <dgm:cxn modelId="{3DB473F1-954B-48C6-BD32-7E16E9E953CC}" type="presOf" srcId="{CAED058D-B8B7-4051-BEC7-D8F77ED95143}" destId="{04D2DBDF-B95C-413A-9403-4200DE90A2FA}" srcOrd="0" destOrd="0" presId="urn:microsoft.com/office/officeart/2008/layout/HorizontalMultiLevelHierarchy"/>
    <dgm:cxn modelId="{2308B7AD-7DE9-42BC-BE26-929BDA5CFEA9}" type="presParOf" srcId="{CFF3712E-D6D6-46F6-BEC2-B619F14C8878}" destId="{1A20A927-F378-45DA-AF83-ABDA13206A81}" srcOrd="0" destOrd="0" presId="urn:microsoft.com/office/officeart/2008/layout/HorizontalMultiLevelHierarchy"/>
    <dgm:cxn modelId="{A933AA0E-DDEC-453D-B48F-DD3B744C7E27}" type="presParOf" srcId="{1A20A927-F378-45DA-AF83-ABDA13206A81}" destId="{04D2DBDF-B95C-413A-9403-4200DE90A2FA}" srcOrd="0" destOrd="0" presId="urn:microsoft.com/office/officeart/2008/layout/HorizontalMultiLevelHierarchy"/>
    <dgm:cxn modelId="{B5CCC3E1-F793-4029-AA0B-F473595A8C7A}" type="presParOf" srcId="{1A20A927-F378-45DA-AF83-ABDA13206A81}" destId="{1C96C170-88F5-47F6-8DDB-5B42455FB233}" srcOrd="1" destOrd="0" presId="urn:microsoft.com/office/officeart/2008/layout/HorizontalMultiLevelHierarchy"/>
    <dgm:cxn modelId="{773DEA70-099A-406B-BF9E-B4BD312CCB88}" type="presParOf" srcId="{1C96C170-88F5-47F6-8DDB-5B42455FB233}" destId="{E866D0B9-E0DD-4751-B37D-31465BF406D4}" srcOrd="0" destOrd="0" presId="urn:microsoft.com/office/officeart/2008/layout/HorizontalMultiLevelHierarchy"/>
    <dgm:cxn modelId="{EE0544A6-AF8F-431B-AF84-D9BD44FF5320}" type="presParOf" srcId="{E866D0B9-E0DD-4751-B37D-31465BF406D4}" destId="{321A6F41-A277-4155-8597-10C0296AE9B1}" srcOrd="0" destOrd="0" presId="urn:microsoft.com/office/officeart/2008/layout/HorizontalMultiLevelHierarchy"/>
    <dgm:cxn modelId="{1F99D612-6F7A-47B5-B637-015336B2D27D}" type="presParOf" srcId="{1C96C170-88F5-47F6-8DDB-5B42455FB233}" destId="{86BD1371-4309-47E6-9C91-3985C9DC62D4}" srcOrd="1" destOrd="0" presId="urn:microsoft.com/office/officeart/2008/layout/HorizontalMultiLevelHierarchy"/>
    <dgm:cxn modelId="{6FF3559B-0B8A-40C1-8897-1263BCFE6235}" type="presParOf" srcId="{86BD1371-4309-47E6-9C91-3985C9DC62D4}" destId="{96526AA2-47EB-43EE-9195-9CE4F11B17E5}" srcOrd="0" destOrd="0" presId="urn:microsoft.com/office/officeart/2008/layout/HorizontalMultiLevelHierarchy"/>
    <dgm:cxn modelId="{7A5FEB70-B707-4741-B5A9-9FE5E6F8A250}" type="presParOf" srcId="{86BD1371-4309-47E6-9C91-3985C9DC62D4}" destId="{2E7BFB79-C119-4C44-96E2-02C23D387C9D}" srcOrd="1" destOrd="0" presId="urn:microsoft.com/office/officeart/2008/layout/HorizontalMultiLevelHierarchy"/>
    <dgm:cxn modelId="{42F87086-B0EC-48A2-9ACD-AE38D1EADD88}" type="presParOf" srcId="{1C96C170-88F5-47F6-8DDB-5B42455FB233}" destId="{4EC9A328-525B-4FAC-8D35-07856FBDF95F}" srcOrd="2" destOrd="0" presId="urn:microsoft.com/office/officeart/2008/layout/HorizontalMultiLevelHierarchy"/>
    <dgm:cxn modelId="{3F93A48A-2802-45FE-A6B4-E0831D45ED40}" type="presParOf" srcId="{4EC9A328-525B-4FAC-8D35-07856FBDF95F}" destId="{16EF44FD-398C-4984-AB44-9CAD2FA94D75}" srcOrd="0" destOrd="0" presId="urn:microsoft.com/office/officeart/2008/layout/HorizontalMultiLevelHierarchy"/>
    <dgm:cxn modelId="{931D788F-9BBE-4E11-B88E-A8A7474C0E7F}" type="presParOf" srcId="{1C96C170-88F5-47F6-8DDB-5B42455FB233}" destId="{464F2A14-792D-4FA9-A48E-37115A0DC07F}" srcOrd="3" destOrd="0" presId="urn:microsoft.com/office/officeart/2008/layout/HorizontalMultiLevelHierarchy"/>
    <dgm:cxn modelId="{8A27DFE9-967D-471A-8C85-8BF3045FB388}" type="presParOf" srcId="{464F2A14-792D-4FA9-A48E-37115A0DC07F}" destId="{3CC877E5-7290-4E6C-B7F2-38EEEA03BE8F}" srcOrd="0" destOrd="0" presId="urn:microsoft.com/office/officeart/2008/layout/HorizontalMultiLevelHierarchy"/>
    <dgm:cxn modelId="{2AC75F37-F10C-4E80-A56E-72FDCBEB5443}" type="presParOf" srcId="{464F2A14-792D-4FA9-A48E-37115A0DC07F}" destId="{1032D406-E6FB-41D9-B9F5-37170FBAC1BC}" srcOrd="1" destOrd="0" presId="urn:microsoft.com/office/officeart/2008/layout/HorizontalMultiLevelHierarchy"/>
    <dgm:cxn modelId="{80E7BECA-6D14-4CAD-8DC9-1647C9B7AAF3}" type="presParOf" srcId="{1C96C170-88F5-47F6-8DDB-5B42455FB233}" destId="{737D4A15-D179-4777-9363-2D06DFD39E3B}" srcOrd="4" destOrd="0" presId="urn:microsoft.com/office/officeart/2008/layout/HorizontalMultiLevelHierarchy"/>
    <dgm:cxn modelId="{D2519C79-88D0-4FCB-B5FC-A8299F444441}" type="presParOf" srcId="{737D4A15-D179-4777-9363-2D06DFD39E3B}" destId="{A084F57E-953C-46D0-A855-B927482460A9}" srcOrd="0" destOrd="0" presId="urn:microsoft.com/office/officeart/2008/layout/HorizontalMultiLevelHierarchy"/>
    <dgm:cxn modelId="{53CD8009-3D62-47D0-8352-55F3436ED83E}" type="presParOf" srcId="{1C96C170-88F5-47F6-8DDB-5B42455FB233}" destId="{DD211D6C-9340-488E-8F05-A329A2A830ED}" srcOrd="5" destOrd="0" presId="urn:microsoft.com/office/officeart/2008/layout/HorizontalMultiLevelHierarchy"/>
    <dgm:cxn modelId="{881828C8-DD28-4EF6-8C2F-EAAFF8D89E48}" type="presParOf" srcId="{DD211D6C-9340-488E-8F05-A329A2A830ED}" destId="{3C5FB778-FCB8-4848-AA17-B687A10D3B2B}" srcOrd="0" destOrd="0" presId="urn:microsoft.com/office/officeart/2008/layout/HorizontalMultiLevelHierarchy"/>
    <dgm:cxn modelId="{5AD591CD-8B7C-44AF-B257-11B56B2A21AC}" type="presParOf" srcId="{DD211D6C-9340-488E-8F05-A329A2A830ED}" destId="{54FC9B1E-E845-4BFD-8662-574CF56B2096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4DA5B1A-0723-412F-8A9A-E6AF36251648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97D2AB1C-5273-417C-9E94-A88CD61EA421}">
      <dgm:prSet phldrT="[Tekst]"/>
      <dgm:spPr/>
      <dgm:t>
        <a:bodyPr/>
        <a:lstStyle/>
        <a:p>
          <a:r>
            <a:rPr lang="pl-PL" b="1" dirty="0"/>
            <a:t>KRYTERIA DEKOMPOZYCJI FUNKCJI ORGANIZACJI</a:t>
          </a:r>
        </a:p>
      </dgm:t>
    </dgm:pt>
    <dgm:pt modelId="{285546A6-F09A-452B-ABF3-3FC663384CA6}" type="parTrans" cxnId="{F95060DD-64B7-4BF8-B3AA-AE22C56F1E84}">
      <dgm:prSet/>
      <dgm:spPr/>
      <dgm:t>
        <a:bodyPr/>
        <a:lstStyle/>
        <a:p>
          <a:endParaRPr lang="pl-PL"/>
        </a:p>
      </dgm:t>
    </dgm:pt>
    <dgm:pt modelId="{723C9D6E-2907-48FA-837C-8E8868CFD6A2}" type="sibTrans" cxnId="{F95060DD-64B7-4BF8-B3AA-AE22C56F1E84}">
      <dgm:prSet/>
      <dgm:spPr/>
      <dgm:t>
        <a:bodyPr/>
        <a:lstStyle/>
        <a:p>
          <a:endParaRPr lang="pl-PL"/>
        </a:p>
      </dgm:t>
    </dgm:pt>
    <dgm:pt modelId="{F66BED45-ACA9-4708-A544-A095E45CB14B}">
      <dgm:prSet phldrT="[Tekst]"/>
      <dgm:spPr/>
      <dgm:t>
        <a:bodyPr/>
        <a:lstStyle/>
        <a:p>
          <a:r>
            <a:rPr lang="pl-PL" dirty="0"/>
            <a:t>PRZEDMIOTOWE</a:t>
          </a:r>
        </a:p>
      </dgm:t>
    </dgm:pt>
    <dgm:pt modelId="{0416DB64-D215-4CE6-B4D5-C52282F6733B}" type="parTrans" cxnId="{75F5A93A-25E3-41A8-8658-4C2E996D18F4}">
      <dgm:prSet/>
      <dgm:spPr/>
      <dgm:t>
        <a:bodyPr/>
        <a:lstStyle/>
        <a:p>
          <a:endParaRPr lang="pl-PL"/>
        </a:p>
      </dgm:t>
    </dgm:pt>
    <dgm:pt modelId="{80F4C2B1-28E2-4289-8027-FA15EF09D25A}" type="sibTrans" cxnId="{75F5A93A-25E3-41A8-8658-4C2E996D18F4}">
      <dgm:prSet/>
      <dgm:spPr/>
      <dgm:t>
        <a:bodyPr/>
        <a:lstStyle/>
        <a:p>
          <a:endParaRPr lang="pl-PL"/>
        </a:p>
      </dgm:t>
    </dgm:pt>
    <dgm:pt modelId="{5CF21320-A0CA-4A2A-88C4-A0B762F39B4D}">
      <dgm:prSet phldrT="[Tekst]"/>
      <dgm:spPr/>
      <dgm:t>
        <a:bodyPr/>
        <a:lstStyle/>
        <a:p>
          <a:r>
            <a:rPr lang="pl-PL" dirty="0"/>
            <a:t>FAZY</a:t>
          </a:r>
        </a:p>
      </dgm:t>
    </dgm:pt>
    <dgm:pt modelId="{697B29EB-1A09-40E4-A432-262AB341761F}" type="parTrans" cxnId="{5AFACD2B-DBB6-43AF-9812-12E3A53A84B4}">
      <dgm:prSet/>
      <dgm:spPr/>
      <dgm:t>
        <a:bodyPr/>
        <a:lstStyle/>
        <a:p>
          <a:endParaRPr lang="pl-PL"/>
        </a:p>
      </dgm:t>
    </dgm:pt>
    <dgm:pt modelId="{E9C5EC9D-0C18-4EFE-BBC9-35D6F76D92D7}" type="sibTrans" cxnId="{5AFACD2B-DBB6-43AF-9812-12E3A53A84B4}">
      <dgm:prSet/>
      <dgm:spPr/>
      <dgm:t>
        <a:bodyPr/>
        <a:lstStyle/>
        <a:p>
          <a:endParaRPr lang="pl-PL"/>
        </a:p>
      </dgm:t>
    </dgm:pt>
    <dgm:pt modelId="{D12BD861-8C48-44FB-B0E0-3649A81613C6}">
      <dgm:prSet/>
      <dgm:spPr/>
      <dgm:t>
        <a:bodyPr/>
        <a:lstStyle/>
        <a:p>
          <a:r>
            <a:rPr lang="pl-PL" dirty="0"/>
            <a:t>FUNKCJI</a:t>
          </a:r>
        </a:p>
      </dgm:t>
    </dgm:pt>
    <dgm:pt modelId="{9838B04C-C240-4E15-8D5E-22E15E02E66F}" type="parTrans" cxnId="{45708DF7-B3E9-4B59-8DBA-54B72402AF7B}">
      <dgm:prSet/>
      <dgm:spPr/>
      <dgm:t>
        <a:bodyPr/>
        <a:lstStyle/>
        <a:p>
          <a:endParaRPr lang="pl-PL"/>
        </a:p>
      </dgm:t>
    </dgm:pt>
    <dgm:pt modelId="{C8C58802-B1B3-4F25-9F6B-9BCBBB0739E6}" type="sibTrans" cxnId="{45708DF7-B3E9-4B59-8DBA-54B72402AF7B}">
      <dgm:prSet/>
      <dgm:spPr/>
      <dgm:t>
        <a:bodyPr/>
        <a:lstStyle/>
        <a:p>
          <a:endParaRPr lang="pl-PL"/>
        </a:p>
      </dgm:t>
    </dgm:pt>
    <dgm:pt modelId="{2B9B000C-0A67-4223-8F9F-C955655E84D7}">
      <dgm:prSet/>
      <dgm:spPr/>
      <dgm:t>
        <a:bodyPr/>
        <a:lstStyle/>
        <a:p>
          <a:r>
            <a:rPr lang="pl-PL" dirty="0"/>
            <a:t>PRZESTRZENI</a:t>
          </a:r>
        </a:p>
      </dgm:t>
    </dgm:pt>
    <dgm:pt modelId="{AC256C55-EA4D-49E6-90C5-4E82D01C2B0F}" type="parTrans" cxnId="{03913CD7-E5C5-4FB1-AF62-1FF8696B00D5}">
      <dgm:prSet/>
      <dgm:spPr/>
      <dgm:t>
        <a:bodyPr/>
        <a:lstStyle/>
        <a:p>
          <a:endParaRPr lang="pl-PL"/>
        </a:p>
      </dgm:t>
    </dgm:pt>
    <dgm:pt modelId="{20A8BCB0-E7EE-4DF7-9350-66D475472653}" type="sibTrans" cxnId="{03913CD7-E5C5-4FB1-AF62-1FF8696B00D5}">
      <dgm:prSet/>
      <dgm:spPr/>
      <dgm:t>
        <a:bodyPr/>
        <a:lstStyle/>
        <a:p>
          <a:endParaRPr lang="pl-PL"/>
        </a:p>
      </dgm:t>
    </dgm:pt>
    <dgm:pt modelId="{1172272C-E2F7-4C1C-A220-CE5A7812F141}" type="pres">
      <dgm:prSet presAssocID="{D4DA5B1A-0723-412F-8A9A-E6AF3625164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12DB86A-B0B4-4D1C-83F3-52196CC642CB}" type="pres">
      <dgm:prSet presAssocID="{97D2AB1C-5273-417C-9E94-A88CD61EA421}" presName="hierRoot1" presStyleCnt="0"/>
      <dgm:spPr/>
    </dgm:pt>
    <dgm:pt modelId="{DB4F73F8-0474-43F2-A866-F029C71E1F74}" type="pres">
      <dgm:prSet presAssocID="{97D2AB1C-5273-417C-9E94-A88CD61EA421}" presName="composite" presStyleCnt="0"/>
      <dgm:spPr/>
    </dgm:pt>
    <dgm:pt modelId="{710626F9-2B0C-47CD-BA54-2189BA82B4E6}" type="pres">
      <dgm:prSet presAssocID="{97D2AB1C-5273-417C-9E94-A88CD61EA421}" presName="background" presStyleLbl="node0" presStyleIdx="0" presStyleCnt="1"/>
      <dgm:spPr/>
    </dgm:pt>
    <dgm:pt modelId="{E675E52D-17F8-4A81-84A3-971F36B2CA8A}" type="pres">
      <dgm:prSet presAssocID="{97D2AB1C-5273-417C-9E94-A88CD61EA421}" presName="text" presStyleLbl="fgAcc0" presStyleIdx="0" presStyleCnt="1">
        <dgm:presLayoutVars>
          <dgm:chPref val="3"/>
        </dgm:presLayoutVars>
      </dgm:prSet>
      <dgm:spPr/>
    </dgm:pt>
    <dgm:pt modelId="{8557D407-4666-4D29-BE4B-A5DFEA774DC4}" type="pres">
      <dgm:prSet presAssocID="{97D2AB1C-5273-417C-9E94-A88CD61EA421}" presName="hierChild2" presStyleCnt="0"/>
      <dgm:spPr/>
    </dgm:pt>
    <dgm:pt modelId="{8524CE19-70C9-40CD-A865-D6E334019103}" type="pres">
      <dgm:prSet presAssocID="{0416DB64-D215-4CE6-B4D5-C52282F6733B}" presName="Name10" presStyleLbl="parChTrans1D2" presStyleIdx="0" presStyleCnt="4"/>
      <dgm:spPr/>
    </dgm:pt>
    <dgm:pt modelId="{82D0B8B5-22DF-4BD9-BE18-B33891544FE9}" type="pres">
      <dgm:prSet presAssocID="{F66BED45-ACA9-4708-A544-A095E45CB14B}" presName="hierRoot2" presStyleCnt="0"/>
      <dgm:spPr/>
    </dgm:pt>
    <dgm:pt modelId="{A7F252C2-987C-4352-A19F-78CD691FE936}" type="pres">
      <dgm:prSet presAssocID="{F66BED45-ACA9-4708-A544-A095E45CB14B}" presName="composite2" presStyleCnt="0"/>
      <dgm:spPr/>
    </dgm:pt>
    <dgm:pt modelId="{EDE8B428-2FFF-4B2A-BCC5-7716D822A199}" type="pres">
      <dgm:prSet presAssocID="{F66BED45-ACA9-4708-A544-A095E45CB14B}" presName="background2" presStyleLbl="node2" presStyleIdx="0" presStyleCnt="4"/>
      <dgm:spPr/>
    </dgm:pt>
    <dgm:pt modelId="{E74695E4-69C0-43FA-A18F-CD125E09BD11}" type="pres">
      <dgm:prSet presAssocID="{F66BED45-ACA9-4708-A544-A095E45CB14B}" presName="text2" presStyleLbl="fgAcc2" presStyleIdx="0" presStyleCnt="4">
        <dgm:presLayoutVars>
          <dgm:chPref val="3"/>
        </dgm:presLayoutVars>
      </dgm:prSet>
      <dgm:spPr/>
    </dgm:pt>
    <dgm:pt modelId="{9A27D6B8-40C8-4252-981C-7B264DCBC5C7}" type="pres">
      <dgm:prSet presAssocID="{F66BED45-ACA9-4708-A544-A095E45CB14B}" presName="hierChild3" presStyleCnt="0"/>
      <dgm:spPr/>
    </dgm:pt>
    <dgm:pt modelId="{FDB988A5-45C1-4882-BCBA-F6B68F594358}" type="pres">
      <dgm:prSet presAssocID="{697B29EB-1A09-40E4-A432-262AB341761F}" presName="Name10" presStyleLbl="parChTrans1D2" presStyleIdx="1" presStyleCnt="4"/>
      <dgm:spPr/>
    </dgm:pt>
    <dgm:pt modelId="{7382853B-791F-4976-BBEE-64E091AB4191}" type="pres">
      <dgm:prSet presAssocID="{5CF21320-A0CA-4A2A-88C4-A0B762F39B4D}" presName="hierRoot2" presStyleCnt="0"/>
      <dgm:spPr/>
    </dgm:pt>
    <dgm:pt modelId="{7199C24F-8BF6-497E-96D7-D8EE4EFB898B}" type="pres">
      <dgm:prSet presAssocID="{5CF21320-A0CA-4A2A-88C4-A0B762F39B4D}" presName="composite2" presStyleCnt="0"/>
      <dgm:spPr/>
    </dgm:pt>
    <dgm:pt modelId="{6D57AD33-9EF2-48A0-A545-E8855424DD49}" type="pres">
      <dgm:prSet presAssocID="{5CF21320-A0CA-4A2A-88C4-A0B762F39B4D}" presName="background2" presStyleLbl="node2" presStyleIdx="1" presStyleCnt="4"/>
      <dgm:spPr/>
    </dgm:pt>
    <dgm:pt modelId="{91A97BD1-A9DA-4577-8782-038359CC10ED}" type="pres">
      <dgm:prSet presAssocID="{5CF21320-A0CA-4A2A-88C4-A0B762F39B4D}" presName="text2" presStyleLbl="fgAcc2" presStyleIdx="1" presStyleCnt="4">
        <dgm:presLayoutVars>
          <dgm:chPref val="3"/>
        </dgm:presLayoutVars>
      </dgm:prSet>
      <dgm:spPr/>
    </dgm:pt>
    <dgm:pt modelId="{DDE28C96-F1C2-4204-9DA5-D54FA95057B3}" type="pres">
      <dgm:prSet presAssocID="{5CF21320-A0CA-4A2A-88C4-A0B762F39B4D}" presName="hierChild3" presStyleCnt="0"/>
      <dgm:spPr/>
    </dgm:pt>
    <dgm:pt modelId="{7FCAFEFE-0620-4344-8F79-A9DD7CAA3601}" type="pres">
      <dgm:prSet presAssocID="{9838B04C-C240-4E15-8D5E-22E15E02E66F}" presName="Name10" presStyleLbl="parChTrans1D2" presStyleIdx="2" presStyleCnt="4"/>
      <dgm:spPr/>
    </dgm:pt>
    <dgm:pt modelId="{B68F1AEA-759F-49BE-972C-23600537995C}" type="pres">
      <dgm:prSet presAssocID="{D12BD861-8C48-44FB-B0E0-3649A81613C6}" presName="hierRoot2" presStyleCnt="0"/>
      <dgm:spPr/>
    </dgm:pt>
    <dgm:pt modelId="{AE5A8C4B-BA21-41CC-823D-C7651692E98E}" type="pres">
      <dgm:prSet presAssocID="{D12BD861-8C48-44FB-B0E0-3649A81613C6}" presName="composite2" presStyleCnt="0"/>
      <dgm:spPr/>
    </dgm:pt>
    <dgm:pt modelId="{074EA43D-3C0E-4249-AEC3-030958B1D47F}" type="pres">
      <dgm:prSet presAssocID="{D12BD861-8C48-44FB-B0E0-3649A81613C6}" presName="background2" presStyleLbl="node2" presStyleIdx="2" presStyleCnt="4"/>
      <dgm:spPr/>
    </dgm:pt>
    <dgm:pt modelId="{93B1D7FB-3078-46F5-8AB5-7AF975EF04A2}" type="pres">
      <dgm:prSet presAssocID="{D12BD861-8C48-44FB-B0E0-3649A81613C6}" presName="text2" presStyleLbl="fgAcc2" presStyleIdx="2" presStyleCnt="4">
        <dgm:presLayoutVars>
          <dgm:chPref val="3"/>
        </dgm:presLayoutVars>
      </dgm:prSet>
      <dgm:spPr/>
    </dgm:pt>
    <dgm:pt modelId="{E3CF7E3D-65DB-46C2-B5EC-07B41345EA04}" type="pres">
      <dgm:prSet presAssocID="{D12BD861-8C48-44FB-B0E0-3649A81613C6}" presName="hierChild3" presStyleCnt="0"/>
      <dgm:spPr/>
    </dgm:pt>
    <dgm:pt modelId="{285A8A6B-0358-4CB6-8F4D-2B747D254B7C}" type="pres">
      <dgm:prSet presAssocID="{AC256C55-EA4D-49E6-90C5-4E82D01C2B0F}" presName="Name10" presStyleLbl="parChTrans1D2" presStyleIdx="3" presStyleCnt="4"/>
      <dgm:spPr/>
    </dgm:pt>
    <dgm:pt modelId="{CCA0EF65-7801-4398-A708-67E56AB017DE}" type="pres">
      <dgm:prSet presAssocID="{2B9B000C-0A67-4223-8F9F-C955655E84D7}" presName="hierRoot2" presStyleCnt="0"/>
      <dgm:spPr/>
    </dgm:pt>
    <dgm:pt modelId="{DE6EEB82-B8C6-431F-8C40-11430FB1D040}" type="pres">
      <dgm:prSet presAssocID="{2B9B000C-0A67-4223-8F9F-C955655E84D7}" presName="composite2" presStyleCnt="0"/>
      <dgm:spPr/>
    </dgm:pt>
    <dgm:pt modelId="{2EBF9660-D3A4-4F77-9CBF-262D42D86DA0}" type="pres">
      <dgm:prSet presAssocID="{2B9B000C-0A67-4223-8F9F-C955655E84D7}" presName="background2" presStyleLbl="node2" presStyleIdx="3" presStyleCnt="4"/>
      <dgm:spPr/>
    </dgm:pt>
    <dgm:pt modelId="{548D9A7A-4F4C-49F7-BC50-F0D169CAB22C}" type="pres">
      <dgm:prSet presAssocID="{2B9B000C-0A67-4223-8F9F-C955655E84D7}" presName="text2" presStyleLbl="fgAcc2" presStyleIdx="3" presStyleCnt="4">
        <dgm:presLayoutVars>
          <dgm:chPref val="3"/>
        </dgm:presLayoutVars>
      </dgm:prSet>
      <dgm:spPr/>
    </dgm:pt>
    <dgm:pt modelId="{195A3E2F-E4CF-4068-8567-FF30C521006B}" type="pres">
      <dgm:prSet presAssocID="{2B9B000C-0A67-4223-8F9F-C955655E84D7}" presName="hierChild3" presStyleCnt="0"/>
      <dgm:spPr/>
    </dgm:pt>
  </dgm:ptLst>
  <dgm:cxnLst>
    <dgm:cxn modelId="{41194709-8C92-40D3-BCF4-AE5357226E94}" type="presOf" srcId="{697B29EB-1A09-40E4-A432-262AB341761F}" destId="{FDB988A5-45C1-4882-BCBA-F6B68F594358}" srcOrd="0" destOrd="0" presId="urn:microsoft.com/office/officeart/2005/8/layout/hierarchy1"/>
    <dgm:cxn modelId="{5AFACD2B-DBB6-43AF-9812-12E3A53A84B4}" srcId="{97D2AB1C-5273-417C-9E94-A88CD61EA421}" destId="{5CF21320-A0CA-4A2A-88C4-A0B762F39B4D}" srcOrd="1" destOrd="0" parTransId="{697B29EB-1A09-40E4-A432-262AB341761F}" sibTransId="{E9C5EC9D-0C18-4EFE-BBC9-35D6F76D92D7}"/>
    <dgm:cxn modelId="{E3BC962F-BBA7-43CD-9563-A08FA590BC99}" type="presOf" srcId="{AC256C55-EA4D-49E6-90C5-4E82D01C2B0F}" destId="{285A8A6B-0358-4CB6-8F4D-2B747D254B7C}" srcOrd="0" destOrd="0" presId="urn:microsoft.com/office/officeart/2005/8/layout/hierarchy1"/>
    <dgm:cxn modelId="{75F5A93A-25E3-41A8-8658-4C2E996D18F4}" srcId="{97D2AB1C-5273-417C-9E94-A88CD61EA421}" destId="{F66BED45-ACA9-4708-A544-A095E45CB14B}" srcOrd="0" destOrd="0" parTransId="{0416DB64-D215-4CE6-B4D5-C52282F6733B}" sibTransId="{80F4C2B1-28E2-4289-8027-FA15EF09D25A}"/>
    <dgm:cxn modelId="{A1A9A26C-9C90-475D-91CF-597A266B3837}" type="presOf" srcId="{5CF21320-A0CA-4A2A-88C4-A0B762F39B4D}" destId="{91A97BD1-A9DA-4577-8782-038359CC10ED}" srcOrd="0" destOrd="0" presId="urn:microsoft.com/office/officeart/2005/8/layout/hierarchy1"/>
    <dgm:cxn modelId="{2F813480-719F-4977-9059-11112DD72450}" type="presOf" srcId="{F66BED45-ACA9-4708-A544-A095E45CB14B}" destId="{E74695E4-69C0-43FA-A18F-CD125E09BD11}" srcOrd="0" destOrd="0" presId="urn:microsoft.com/office/officeart/2005/8/layout/hierarchy1"/>
    <dgm:cxn modelId="{1EDC1BA1-1486-4CAB-9C43-5FF8194DA497}" type="presOf" srcId="{2B9B000C-0A67-4223-8F9F-C955655E84D7}" destId="{548D9A7A-4F4C-49F7-BC50-F0D169CAB22C}" srcOrd="0" destOrd="0" presId="urn:microsoft.com/office/officeart/2005/8/layout/hierarchy1"/>
    <dgm:cxn modelId="{40C7C8BC-204C-48D9-83C8-8F689876D8BD}" type="presOf" srcId="{97D2AB1C-5273-417C-9E94-A88CD61EA421}" destId="{E675E52D-17F8-4A81-84A3-971F36B2CA8A}" srcOrd="0" destOrd="0" presId="urn:microsoft.com/office/officeart/2005/8/layout/hierarchy1"/>
    <dgm:cxn modelId="{C287FED1-A1CB-4CD8-A5CF-B85725192019}" type="presOf" srcId="{D12BD861-8C48-44FB-B0E0-3649A81613C6}" destId="{93B1D7FB-3078-46F5-8AB5-7AF975EF04A2}" srcOrd="0" destOrd="0" presId="urn:microsoft.com/office/officeart/2005/8/layout/hierarchy1"/>
    <dgm:cxn modelId="{03913CD7-E5C5-4FB1-AF62-1FF8696B00D5}" srcId="{97D2AB1C-5273-417C-9E94-A88CD61EA421}" destId="{2B9B000C-0A67-4223-8F9F-C955655E84D7}" srcOrd="3" destOrd="0" parTransId="{AC256C55-EA4D-49E6-90C5-4E82D01C2B0F}" sibTransId="{20A8BCB0-E7EE-4DF7-9350-66D475472653}"/>
    <dgm:cxn modelId="{286A25DB-A997-4BD3-ADB7-96311BAAF439}" type="presOf" srcId="{0416DB64-D215-4CE6-B4D5-C52282F6733B}" destId="{8524CE19-70C9-40CD-A865-D6E334019103}" srcOrd="0" destOrd="0" presId="urn:microsoft.com/office/officeart/2005/8/layout/hierarchy1"/>
    <dgm:cxn modelId="{F95060DD-64B7-4BF8-B3AA-AE22C56F1E84}" srcId="{D4DA5B1A-0723-412F-8A9A-E6AF36251648}" destId="{97D2AB1C-5273-417C-9E94-A88CD61EA421}" srcOrd="0" destOrd="0" parTransId="{285546A6-F09A-452B-ABF3-3FC663384CA6}" sibTransId="{723C9D6E-2907-48FA-837C-8E8868CFD6A2}"/>
    <dgm:cxn modelId="{45708DF7-B3E9-4B59-8DBA-54B72402AF7B}" srcId="{97D2AB1C-5273-417C-9E94-A88CD61EA421}" destId="{D12BD861-8C48-44FB-B0E0-3649A81613C6}" srcOrd="2" destOrd="0" parTransId="{9838B04C-C240-4E15-8D5E-22E15E02E66F}" sibTransId="{C8C58802-B1B3-4F25-9F6B-9BCBBB0739E6}"/>
    <dgm:cxn modelId="{F3D3B9F8-C657-4A1C-BCF5-F918B03CDF81}" type="presOf" srcId="{D4DA5B1A-0723-412F-8A9A-E6AF36251648}" destId="{1172272C-E2F7-4C1C-A220-CE5A7812F141}" srcOrd="0" destOrd="0" presId="urn:microsoft.com/office/officeart/2005/8/layout/hierarchy1"/>
    <dgm:cxn modelId="{383C29FC-B211-4FF7-95A7-E36553EE86DC}" type="presOf" srcId="{9838B04C-C240-4E15-8D5E-22E15E02E66F}" destId="{7FCAFEFE-0620-4344-8F79-A9DD7CAA3601}" srcOrd="0" destOrd="0" presId="urn:microsoft.com/office/officeart/2005/8/layout/hierarchy1"/>
    <dgm:cxn modelId="{CB18117D-2FEC-4E94-A138-23C16566DB4F}" type="presParOf" srcId="{1172272C-E2F7-4C1C-A220-CE5A7812F141}" destId="{C12DB86A-B0B4-4D1C-83F3-52196CC642CB}" srcOrd="0" destOrd="0" presId="urn:microsoft.com/office/officeart/2005/8/layout/hierarchy1"/>
    <dgm:cxn modelId="{BD681C8B-1FFE-430D-8815-83E6F3945BFF}" type="presParOf" srcId="{C12DB86A-B0B4-4D1C-83F3-52196CC642CB}" destId="{DB4F73F8-0474-43F2-A866-F029C71E1F74}" srcOrd="0" destOrd="0" presId="urn:microsoft.com/office/officeart/2005/8/layout/hierarchy1"/>
    <dgm:cxn modelId="{588747D7-F846-4768-9181-61EE9DDD14F3}" type="presParOf" srcId="{DB4F73F8-0474-43F2-A866-F029C71E1F74}" destId="{710626F9-2B0C-47CD-BA54-2189BA82B4E6}" srcOrd="0" destOrd="0" presId="urn:microsoft.com/office/officeart/2005/8/layout/hierarchy1"/>
    <dgm:cxn modelId="{21D67C08-D7C5-4E43-8C01-9EC27D432DBF}" type="presParOf" srcId="{DB4F73F8-0474-43F2-A866-F029C71E1F74}" destId="{E675E52D-17F8-4A81-84A3-971F36B2CA8A}" srcOrd="1" destOrd="0" presId="urn:microsoft.com/office/officeart/2005/8/layout/hierarchy1"/>
    <dgm:cxn modelId="{EBF56870-4D55-4AD0-B8D7-F1A344D83998}" type="presParOf" srcId="{C12DB86A-B0B4-4D1C-83F3-52196CC642CB}" destId="{8557D407-4666-4D29-BE4B-A5DFEA774DC4}" srcOrd="1" destOrd="0" presId="urn:microsoft.com/office/officeart/2005/8/layout/hierarchy1"/>
    <dgm:cxn modelId="{AE120E63-A85E-4431-953A-179A9951F1CE}" type="presParOf" srcId="{8557D407-4666-4D29-BE4B-A5DFEA774DC4}" destId="{8524CE19-70C9-40CD-A865-D6E334019103}" srcOrd="0" destOrd="0" presId="urn:microsoft.com/office/officeart/2005/8/layout/hierarchy1"/>
    <dgm:cxn modelId="{AF7E8F51-575D-4DEA-9CA6-907C31AD70BE}" type="presParOf" srcId="{8557D407-4666-4D29-BE4B-A5DFEA774DC4}" destId="{82D0B8B5-22DF-4BD9-BE18-B33891544FE9}" srcOrd="1" destOrd="0" presId="urn:microsoft.com/office/officeart/2005/8/layout/hierarchy1"/>
    <dgm:cxn modelId="{81884B89-265F-4308-A52D-B17FC1739728}" type="presParOf" srcId="{82D0B8B5-22DF-4BD9-BE18-B33891544FE9}" destId="{A7F252C2-987C-4352-A19F-78CD691FE936}" srcOrd="0" destOrd="0" presId="urn:microsoft.com/office/officeart/2005/8/layout/hierarchy1"/>
    <dgm:cxn modelId="{B77D5290-C641-418A-BF92-A9AF18AE0059}" type="presParOf" srcId="{A7F252C2-987C-4352-A19F-78CD691FE936}" destId="{EDE8B428-2FFF-4B2A-BCC5-7716D822A199}" srcOrd="0" destOrd="0" presId="urn:microsoft.com/office/officeart/2005/8/layout/hierarchy1"/>
    <dgm:cxn modelId="{8D33886F-C705-4087-B678-1CBF5AA16440}" type="presParOf" srcId="{A7F252C2-987C-4352-A19F-78CD691FE936}" destId="{E74695E4-69C0-43FA-A18F-CD125E09BD11}" srcOrd="1" destOrd="0" presId="urn:microsoft.com/office/officeart/2005/8/layout/hierarchy1"/>
    <dgm:cxn modelId="{693E6850-7CBB-443E-908C-CB9BD2CD88A8}" type="presParOf" srcId="{82D0B8B5-22DF-4BD9-BE18-B33891544FE9}" destId="{9A27D6B8-40C8-4252-981C-7B264DCBC5C7}" srcOrd="1" destOrd="0" presId="urn:microsoft.com/office/officeart/2005/8/layout/hierarchy1"/>
    <dgm:cxn modelId="{5352D360-B9BC-4FDE-B0B1-4EF009F8CBCB}" type="presParOf" srcId="{8557D407-4666-4D29-BE4B-A5DFEA774DC4}" destId="{FDB988A5-45C1-4882-BCBA-F6B68F594358}" srcOrd="2" destOrd="0" presId="urn:microsoft.com/office/officeart/2005/8/layout/hierarchy1"/>
    <dgm:cxn modelId="{84CFFA48-0FD6-465F-944D-D7FD5A845265}" type="presParOf" srcId="{8557D407-4666-4D29-BE4B-A5DFEA774DC4}" destId="{7382853B-791F-4976-BBEE-64E091AB4191}" srcOrd="3" destOrd="0" presId="urn:microsoft.com/office/officeart/2005/8/layout/hierarchy1"/>
    <dgm:cxn modelId="{7735D33F-426D-4981-A599-6CE8A3D4F3D8}" type="presParOf" srcId="{7382853B-791F-4976-BBEE-64E091AB4191}" destId="{7199C24F-8BF6-497E-96D7-D8EE4EFB898B}" srcOrd="0" destOrd="0" presId="urn:microsoft.com/office/officeart/2005/8/layout/hierarchy1"/>
    <dgm:cxn modelId="{0BE2D2B6-881B-4746-9251-FDA544C2DAC1}" type="presParOf" srcId="{7199C24F-8BF6-497E-96D7-D8EE4EFB898B}" destId="{6D57AD33-9EF2-48A0-A545-E8855424DD49}" srcOrd="0" destOrd="0" presId="urn:microsoft.com/office/officeart/2005/8/layout/hierarchy1"/>
    <dgm:cxn modelId="{13D9F694-5473-48EE-9176-ED22E9764E17}" type="presParOf" srcId="{7199C24F-8BF6-497E-96D7-D8EE4EFB898B}" destId="{91A97BD1-A9DA-4577-8782-038359CC10ED}" srcOrd="1" destOrd="0" presId="urn:microsoft.com/office/officeart/2005/8/layout/hierarchy1"/>
    <dgm:cxn modelId="{E26C0AE8-6690-4CE3-AF50-CC17F47D99C8}" type="presParOf" srcId="{7382853B-791F-4976-BBEE-64E091AB4191}" destId="{DDE28C96-F1C2-4204-9DA5-D54FA95057B3}" srcOrd="1" destOrd="0" presId="urn:microsoft.com/office/officeart/2005/8/layout/hierarchy1"/>
    <dgm:cxn modelId="{C69538A2-1589-47A7-B8D9-07D5FD17BB0A}" type="presParOf" srcId="{8557D407-4666-4D29-BE4B-A5DFEA774DC4}" destId="{7FCAFEFE-0620-4344-8F79-A9DD7CAA3601}" srcOrd="4" destOrd="0" presId="urn:microsoft.com/office/officeart/2005/8/layout/hierarchy1"/>
    <dgm:cxn modelId="{197F0439-0C37-433C-ABCA-2F4D361C9850}" type="presParOf" srcId="{8557D407-4666-4D29-BE4B-A5DFEA774DC4}" destId="{B68F1AEA-759F-49BE-972C-23600537995C}" srcOrd="5" destOrd="0" presId="urn:microsoft.com/office/officeart/2005/8/layout/hierarchy1"/>
    <dgm:cxn modelId="{16E7834C-5DD5-499D-B163-50B143FEF4B7}" type="presParOf" srcId="{B68F1AEA-759F-49BE-972C-23600537995C}" destId="{AE5A8C4B-BA21-41CC-823D-C7651692E98E}" srcOrd="0" destOrd="0" presId="urn:microsoft.com/office/officeart/2005/8/layout/hierarchy1"/>
    <dgm:cxn modelId="{AC25A8B2-702B-4D17-8A90-9E256A9037B0}" type="presParOf" srcId="{AE5A8C4B-BA21-41CC-823D-C7651692E98E}" destId="{074EA43D-3C0E-4249-AEC3-030958B1D47F}" srcOrd="0" destOrd="0" presId="urn:microsoft.com/office/officeart/2005/8/layout/hierarchy1"/>
    <dgm:cxn modelId="{C2F82411-1CFD-4FE8-88D8-F287BE8B228F}" type="presParOf" srcId="{AE5A8C4B-BA21-41CC-823D-C7651692E98E}" destId="{93B1D7FB-3078-46F5-8AB5-7AF975EF04A2}" srcOrd="1" destOrd="0" presId="urn:microsoft.com/office/officeart/2005/8/layout/hierarchy1"/>
    <dgm:cxn modelId="{1C5160A9-D29A-4C38-BEE4-A4C3EFB06EFD}" type="presParOf" srcId="{B68F1AEA-759F-49BE-972C-23600537995C}" destId="{E3CF7E3D-65DB-46C2-B5EC-07B41345EA04}" srcOrd="1" destOrd="0" presId="urn:microsoft.com/office/officeart/2005/8/layout/hierarchy1"/>
    <dgm:cxn modelId="{B6C9DB80-416C-4AC5-B62E-97B2302BE0A8}" type="presParOf" srcId="{8557D407-4666-4D29-BE4B-A5DFEA774DC4}" destId="{285A8A6B-0358-4CB6-8F4D-2B747D254B7C}" srcOrd="6" destOrd="0" presId="urn:microsoft.com/office/officeart/2005/8/layout/hierarchy1"/>
    <dgm:cxn modelId="{3C706E65-DB99-497A-A78C-40DC8BB9FC2A}" type="presParOf" srcId="{8557D407-4666-4D29-BE4B-A5DFEA774DC4}" destId="{CCA0EF65-7801-4398-A708-67E56AB017DE}" srcOrd="7" destOrd="0" presId="urn:microsoft.com/office/officeart/2005/8/layout/hierarchy1"/>
    <dgm:cxn modelId="{8670901F-6CB5-4B51-8DCE-F832BD1C2D8E}" type="presParOf" srcId="{CCA0EF65-7801-4398-A708-67E56AB017DE}" destId="{DE6EEB82-B8C6-431F-8C40-11430FB1D040}" srcOrd="0" destOrd="0" presId="urn:microsoft.com/office/officeart/2005/8/layout/hierarchy1"/>
    <dgm:cxn modelId="{8832D6A2-E99F-4674-AF51-1B61F94B6755}" type="presParOf" srcId="{DE6EEB82-B8C6-431F-8C40-11430FB1D040}" destId="{2EBF9660-D3A4-4F77-9CBF-262D42D86DA0}" srcOrd="0" destOrd="0" presId="urn:microsoft.com/office/officeart/2005/8/layout/hierarchy1"/>
    <dgm:cxn modelId="{ADC4DAF5-BCFF-4F6C-A0CF-DCF03474569D}" type="presParOf" srcId="{DE6EEB82-B8C6-431F-8C40-11430FB1D040}" destId="{548D9A7A-4F4C-49F7-BC50-F0D169CAB22C}" srcOrd="1" destOrd="0" presId="urn:microsoft.com/office/officeart/2005/8/layout/hierarchy1"/>
    <dgm:cxn modelId="{3D2D8FFF-ABB2-4DE7-979C-D61CFCDF33D2}" type="presParOf" srcId="{CCA0EF65-7801-4398-A708-67E56AB017DE}" destId="{195A3E2F-E4CF-4068-8567-FF30C521006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14379DD-8DB4-4A6F-A5BE-DE784254C84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FD1F13D3-E35F-4789-9A83-3F9883677C7C}">
      <dgm:prSet custT="1"/>
      <dgm:spPr/>
      <dgm:t>
        <a:bodyPr/>
        <a:lstStyle/>
        <a:p>
          <a:r>
            <a:rPr lang="pl-PL" sz="4000" b="1" u="sng" dirty="0">
              <a:solidFill>
                <a:schemeClr val="tx1"/>
              </a:solidFill>
            </a:rPr>
            <a:t>ZASADY DEKOMPOZYCJI</a:t>
          </a:r>
          <a:endParaRPr lang="pl-PL" sz="4000" dirty="0">
            <a:solidFill>
              <a:schemeClr val="tx1"/>
            </a:solidFill>
          </a:endParaRPr>
        </a:p>
      </dgm:t>
    </dgm:pt>
    <dgm:pt modelId="{D8B81F25-EBE1-48D7-81B8-555E949A792D}" type="parTrans" cxnId="{CA60D321-4CB9-4E0A-8E9E-767E5F9D4172}">
      <dgm:prSet/>
      <dgm:spPr/>
      <dgm:t>
        <a:bodyPr/>
        <a:lstStyle/>
        <a:p>
          <a:endParaRPr lang="pl-PL"/>
        </a:p>
      </dgm:t>
    </dgm:pt>
    <dgm:pt modelId="{BC0FE6EE-F3E0-4B98-A790-F1FCE9014D27}" type="sibTrans" cxnId="{CA60D321-4CB9-4E0A-8E9E-767E5F9D4172}">
      <dgm:prSet/>
      <dgm:spPr/>
      <dgm:t>
        <a:bodyPr/>
        <a:lstStyle/>
        <a:p>
          <a:endParaRPr lang="pl-PL"/>
        </a:p>
      </dgm:t>
    </dgm:pt>
    <dgm:pt modelId="{25A5C808-81F1-4EC9-93C1-8E6393451DBA}">
      <dgm:prSet custT="1"/>
      <dgm:spPr/>
      <dgm:t>
        <a:bodyPr/>
        <a:lstStyle/>
        <a:p>
          <a:r>
            <a:rPr lang="pl-PL" sz="1800" dirty="0">
              <a:solidFill>
                <a:schemeClr val="tx1"/>
              </a:solidFill>
            </a:rPr>
            <a:t>DOBORU KRYTERIÓW PODZIAŁU – KONSEKWENTNE STOSOWANIE NA DANYM POZIOMIE JEDNEGO KRYTERIUM</a:t>
          </a:r>
        </a:p>
      </dgm:t>
    </dgm:pt>
    <dgm:pt modelId="{C2E1D4C4-8477-4EBD-BC51-D6C08C0BA70B}" type="parTrans" cxnId="{1CB401DE-6376-4075-9733-FC51AB26B2CA}">
      <dgm:prSet/>
      <dgm:spPr/>
      <dgm:t>
        <a:bodyPr/>
        <a:lstStyle/>
        <a:p>
          <a:endParaRPr lang="pl-PL"/>
        </a:p>
      </dgm:t>
    </dgm:pt>
    <dgm:pt modelId="{8CA5ABA6-251F-49DF-8B85-A5B255E6F95A}" type="sibTrans" cxnId="{1CB401DE-6376-4075-9733-FC51AB26B2CA}">
      <dgm:prSet/>
      <dgm:spPr/>
      <dgm:t>
        <a:bodyPr/>
        <a:lstStyle/>
        <a:p>
          <a:endParaRPr lang="pl-PL"/>
        </a:p>
      </dgm:t>
    </dgm:pt>
    <dgm:pt modelId="{41D6C437-4695-4377-978F-A47053703062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KOMPLETNOŚCI WYODRĘBNIENIA ZADAŃ – ZADANIA CZĄSTKOWE WYPEŁNIAJĄ TREŚĆ ZADANIA OGÓLNEGO</a:t>
          </a:r>
        </a:p>
      </dgm:t>
    </dgm:pt>
    <dgm:pt modelId="{1132F65D-E759-46F3-B344-951FE7B1B96D}" type="parTrans" cxnId="{2F55EC6F-8F0C-4E9A-98B9-732010931BC6}">
      <dgm:prSet/>
      <dgm:spPr/>
      <dgm:t>
        <a:bodyPr/>
        <a:lstStyle/>
        <a:p>
          <a:endParaRPr lang="pl-PL"/>
        </a:p>
      </dgm:t>
    </dgm:pt>
    <dgm:pt modelId="{B0C309EF-8128-4BB8-AB1D-D10DB5646FFA}" type="sibTrans" cxnId="{2F55EC6F-8F0C-4E9A-98B9-732010931BC6}">
      <dgm:prSet/>
      <dgm:spPr/>
      <dgm:t>
        <a:bodyPr/>
        <a:lstStyle/>
        <a:p>
          <a:endParaRPr lang="pl-PL"/>
        </a:p>
      </dgm:t>
    </dgm:pt>
    <dgm:pt modelId="{0EBEA25F-A018-4D1A-8DA8-0F4DF318BEA5}">
      <dgm:prSet custT="1"/>
      <dgm:spPr/>
      <dgm:t>
        <a:bodyPr/>
        <a:lstStyle/>
        <a:p>
          <a:r>
            <a:rPr lang="pl-PL" sz="2400" dirty="0">
              <a:solidFill>
                <a:schemeClr val="tx1"/>
              </a:solidFill>
            </a:rPr>
            <a:t>ROZŁĄCZNOŚCI ZADAŃ – ZAPOBIEGANIE DUBLOWANIA SIĘ</a:t>
          </a:r>
        </a:p>
      </dgm:t>
    </dgm:pt>
    <dgm:pt modelId="{E5C67C59-69E0-44BA-8582-09243940AA0C}" type="parTrans" cxnId="{BFEE45CE-0E56-4004-AEAA-75E66001D549}">
      <dgm:prSet/>
      <dgm:spPr/>
      <dgm:t>
        <a:bodyPr/>
        <a:lstStyle/>
        <a:p>
          <a:endParaRPr lang="pl-PL"/>
        </a:p>
      </dgm:t>
    </dgm:pt>
    <dgm:pt modelId="{E827F48C-47D9-4DB5-8866-B84DD78904FD}" type="sibTrans" cxnId="{BFEE45CE-0E56-4004-AEAA-75E66001D549}">
      <dgm:prSet/>
      <dgm:spPr/>
      <dgm:t>
        <a:bodyPr/>
        <a:lstStyle/>
        <a:p>
          <a:endParaRPr lang="pl-PL"/>
        </a:p>
      </dgm:t>
    </dgm:pt>
    <dgm:pt modelId="{316E4826-37C6-440C-A597-EE86C864A1A9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OGRANICZONEJ SZEROKOŚCI PODZIAŁU ZADAŃ – NIE NALEŻY WYDZIELAĆ ZBYT DUŻEJ ILOŚCI ZADAŃ CZĄSTKOWYCH NA DANYM POZIOMIE</a:t>
          </a:r>
        </a:p>
      </dgm:t>
    </dgm:pt>
    <dgm:pt modelId="{B032DD19-E014-4CE0-9527-EF69D122AB91}" type="parTrans" cxnId="{80FFD16B-A809-4C01-A156-2EA6A01BEE91}">
      <dgm:prSet/>
      <dgm:spPr/>
      <dgm:t>
        <a:bodyPr/>
        <a:lstStyle/>
        <a:p>
          <a:endParaRPr lang="pl-PL"/>
        </a:p>
      </dgm:t>
    </dgm:pt>
    <dgm:pt modelId="{7C931DAB-642D-4BE1-B616-43269800DC12}" type="sibTrans" cxnId="{80FFD16B-A809-4C01-A156-2EA6A01BEE91}">
      <dgm:prSet/>
      <dgm:spPr/>
      <dgm:t>
        <a:bodyPr/>
        <a:lstStyle/>
        <a:p>
          <a:endParaRPr lang="pl-PL"/>
        </a:p>
      </dgm:t>
    </dgm:pt>
    <dgm:pt modelId="{595A76CF-738E-4640-A1DD-04B22F584988}">
      <dgm:prSet custT="1"/>
      <dgm:spPr/>
      <dgm:t>
        <a:bodyPr/>
        <a:lstStyle/>
        <a:p>
          <a:r>
            <a:rPr lang="pl-PL" sz="1800" dirty="0">
              <a:solidFill>
                <a:schemeClr val="tx1"/>
              </a:solidFill>
            </a:rPr>
            <a:t>ODPOWIEDNIEJ GŁĘBOKOŚCI PODZIAŁU ZADAŃ – DOSTOSOWANIE LICZBY PODZIAŁU DO CELU STRUKTURY TEGO PODZIAŁU</a:t>
          </a:r>
        </a:p>
      </dgm:t>
    </dgm:pt>
    <dgm:pt modelId="{2A9AC6A3-6702-47B2-BC36-DDFCCBDBF950}" type="parTrans" cxnId="{92919298-FDC9-4E25-B6EA-054B4A12559D}">
      <dgm:prSet/>
      <dgm:spPr/>
      <dgm:t>
        <a:bodyPr/>
        <a:lstStyle/>
        <a:p>
          <a:endParaRPr lang="pl-PL"/>
        </a:p>
      </dgm:t>
    </dgm:pt>
    <dgm:pt modelId="{F8F4052E-8ADC-4EB9-A54E-7E13422A78EE}" type="sibTrans" cxnId="{92919298-FDC9-4E25-B6EA-054B4A12559D}">
      <dgm:prSet/>
      <dgm:spPr/>
      <dgm:t>
        <a:bodyPr/>
        <a:lstStyle/>
        <a:p>
          <a:endParaRPr lang="pl-PL"/>
        </a:p>
      </dgm:t>
    </dgm:pt>
    <dgm:pt modelId="{95F2411D-B073-4638-9655-A3EF0D392569}" type="pres">
      <dgm:prSet presAssocID="{314379DD-8DB4-4A6F-A5BE-DE784254C84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6B70C7D3-106B-4DCC-976E-FB844D673F4D}" type="pres">
      <dgm:prSet presAssocID="{FD1F13D3-E35F-4789-9A83-3F9883677C7C}" presName="root1" presStyleCnt="0"/>
      <dgm:spPr/>
    </dgm:pt>
    <dgm:pt modelId="{935AA0E7-79BD-43F3-8575-C46B296777F6}" type="pres">
      <dgm:prSet presAssocID="{FD1F13D3-E35F-4789-9A83-3F9883677C7C}" presName="LevelOneTextNode" presStyleLbl="node0" presStyleIdx="0" presStyleCnt="1">
        <dgm:presLayoutVars>
          <dgm:chPref val="3"/>
        </dgm:presLayoutVars>
      </dgm:prSet>
      <dgm:spPr/>
    </dgm:pt>
    <dgm:pt modelId="{F2A37CB4-8255-46AF-88BF-379054FFF6E8}" type="pres">
      <dgm:prSet presAssocID="{FD1F13D3-E35F-4789-9A83-3F9883677C7C}" presName="level2hierChild" presStyleCnt="0"/>
      <dgm:spPr/>
    </dgm:pt>
    <dgm:pt modelId="{38B0FF5B-AEFB-415F-B38F-BC197E505847}" type="pres">
      <dgm:prSet presAssocID="{C2E1D4C4-8477-4EBD-BC51-D6C08C0BA70B}" presName="conn2-1" presStyleLbl="parChTrans1D2" presStyleIdx="0" presStyleCnt="5"/>
      <dgm:spPr/>
    </dgm:pt>
    <dgm:pt modelId="{6B3CFB48-12BB-4B54-A627-F479DE255D42}" type="pres">
      <dgm:prSet presAssocID="{C2E1D4C4-8477-4EBD-BC51-D6C08C0BA70B}" presName="connTx" presStyleLbl="parChTrans1D2" presStyleIdx="0" presStyleCnt="5"/>
      <dgm:spPr/>
    </dgm:pt>
    <dgm:pt modelId="{55E0F841-9042-49D1-B909-48F9E4FC7AF3}" type="pres">
      <dgm:prSet presAssocID="{25A5C808-81F1-4EC9-93C1-8E6393451DBA}" presName="root2" presStyleCnt="0"/>
      <dgm:spPr/>
    </dgm:pt>
    <dgm:pt modelId="{708A358F-1500-4280-B50F-3FC19B9CF517}" type="pres">
      <dgm:prSet presAssocID="{25A5C808-81F1-4EC9-93C1-8E6393451DBA}" presName="LevelTwoTextNode" presStyleLbl="node2" presStyleIdx="0" presStyleCnt="5">
        <dgm:presLayoutVars>
          <dgm:chPref val="3"/>
        </dgm:presLayoutVars>
      </dgm:prSet>
      <dgm:spPr/>
    </dgm:pt>
    <dgm:pt modelId="{3FD90E8B-1C11-445A-9C8D-C9A613978D51}" type="pres">
      <dgm:prSet presAssocID="{25A5C808-81F1-4EC9-93C1-8E6393451DBA}" presName="level3hierChild" presStyleCnt="0"/>
      <dgm:spPr/>
    </dgm:pt>
    <dgm:pt modelId="{E9AF41FA-EEFA-4165-876D-9E83B484133D}" type="pres">
      <dgm:prSet presAssocID="{1132F65D-E759-46F3-B344-951FE7B1B96D}" presName="conn2-1" presStyleLbl="parChTrans1D2" presStyleIdx="1" presStyleCnt="5"/>
      <dgm:spPr/>
    </dgm:pt>
    <dgm:pt modelId="{5CEA0126-C1F7-4A4B-9A30-F3785DDD2618}" type="pres">
      <dgm:prSet presAssocID="{1132F65D-E759-46F3-B344-951FE7B1B96D}" presName="connTx" presStyleLbl="parChTrans1D2" presStyleIdx="1" presStyleCnt="5"/>
      <dgm:spPr/>
    </dgm:pt>
    <dgm:pt modelId="{BBBFAA62-7A22-4E2E-B640-972C19C4874A}" type="pres">
      <dgm:prSet presAssocID="{41D6C437-4695-4377-978F-A47053703062}" presName="root2" presStyleCnt="0"/>
      <dgm:spPr/>
    </dgm:pt>
    <dgm:pt modelId="{2D9B0FFA-8448-4DD9-AA82-0E2FE36164B2}" type="pres">
      <dgm:prSet presAssocID="{41D6C437-4695-4377-978F-A47053703062}" presName="LevelTwoTextNode" presStyleLbl="node2" presStyleIdx="1" presStyleCnt="5">
        <dgm:presLayoutVars>
          <dgm:chPref val="3"/>
        </dgm:presLayoutVars>
      </dgm:prSet>
      <dgm:spPr/>
    </dgm:pt>
    <dgm:pt modelId="{D3526F3A-EDCF-4456-B191-7F3A983EEFCB}" type="pres">
      <dgm:prSet presAssocID="{41D6C437-4695-4377-978F-A47053703062}" presName="level3hierChild" presStyleCnt="0"/>
      <dgm:spPr/>
    </dgm:pt>
    <dgm:pt modelId="{F0A1709D-D29C-4BB7-94BA-E1171FB1D034}" type="pres">
      <dgm:prSet presAssocID="{E5C67C59-69E0-44BA-8582-09243940AA0C}" presName="conn2-1" presStyleLbl="parChTrans1D2" presStyleIdx="2" presStyleCnt="5"/>
      <dgm:spPr/>
    </dgm:pt>
    <dgm:pt modelId="{B50E0E31-E908-4AE6-871F-19B5817B636A}" type="pres">
      <dgm:prSet presAssocID="{E5C67C59-69E0-44BA-8582-09243940AA0C}" presName="connTx" presStyleLbl="parChTrans1D2" presStyleIdx="2" presStyleCnt="5"/>
      <dgm:spPr/>
    </dgm:pt>
    <dgm:pt modelId="{006C17C3-63C7-4B62-9AF5-F38158EAED53}" type="pres">
      <dgm:prSet presAssocID="{0EBEA25F-A018-4D1A-8DA8-0F4DF318BEA5}" presName="root2" presStyleCnt="0"/>
      <dgm:spPr/>
    </dgm:pt>
    <dgm:pt modelId="{849AA478-B77C-41A0-A498-10B054708D3B}" type="pres">
      <dgm:prSet presAssocID="{0EBEA25F-A018-4D1A-8DA8-0F4DF318BEA5}" presName="LevelTwoTextNode" presStyleLbl="node2" presStyleIdx="2" presStyleCnt="5">
        <dgm:presLayoutVars>
          <dgm:chPref val="3"/>
        </dgm:presLayoutVars>
      </dgm:prSet>
      <dgm:spPr/>
    </dgm:pt>
    <dgm:pt modelId="{7DD39246-7D59-4228-B2EB-40D40E89F60A}" type="pres">
      <dgm:prSet presAssocID="{0EBEA25F-A018-4D1A-8DA8-0F4DF318BEA5}" presName="level3hierChild" presStyleCnt="0"/>
      <dgm:spPr/>
    </dgm:pt>
    <dgm:pt modelId="{BBBF30DF-5767-46D5-8BD0-3CA3CFE5A6B7}" type="pres">
      <dgm:prSet presAssocID="{B032DD19-E014-4CE0-9527-EF69D122AB91}" presName="conn2-1" presStyleLbl="parChTrans1D2" presStyleIdx="3" presStyleCnt="5"/>
      <dgm:spPr/>
    </dgm:pt>
    <dgm:pt modelId="{1D5835AB-F182-4C49-A7E0-887A86B5EEEF}" type="pres">
      <dgm:prSet presAssocID="{B032DD19-E014-4CE0-9527-EF69D122AB91}" presName="connTx" presStyleLbl="parChTrans1D2" presStyleIdx="3" presStyleCnt="5"/>
      <dgm:spPr/>
    </dgm:pt>
    <dgm:pt modelId="{BCF5FB1E-B6DB-4146-855A-426277F13A0B}" type="pres">
      <dgm:prSet presAssocID="{316E4826-37C6-440C-A597-EE86C864A1A9}" presName="root2" presStyleCnt="0"/>
      <dgm:spPr/>
    </dgm:pt>
    <dgm:pt modelId="{5371A7C1-BE02-4598-B183-6FFA0D3ACBEA}" type="pres">
      <dgm:prSet presAssocID="{316E4826-37C6-440C-A597-EE86C864A1A9}" presName="LevelTwoTextNode" presStyleLbl="node2" presStyleIdx="3" presStyleCnt="5">
        <dgm:presLayoutVars>
          <dgm:chPref val="3"/>
        </dgm:presLayoutVars>
      </dgm:prSet>
      <dgm:spPr/>
    </dgm:pt>
    <dgm:pt modelId="{C46FFC3D-6252-4385-9A50-5F8A0EE23D8E}" type="pres">
      <dgm:prSet presAssocID="{316E4826-37C6-440C-A597-EE86C864A1A9}" presName="level3hierChild" presStyleCnt="0"/>
      <dgm:spPr/>
    </dgm:pt>
    <dgm:pt modelId="{EBC96C4E-96D7-4784-B42E-40570870024C}" type="pres">
      <dgm:prSet presAssocID="{2A9AC6A3-6702-47B2-BC36-DDFCCBDBF950}" presName="conn2-1" presStyleLbl="parChTrans1D2" presStyleIdx="4" presStyleCnt="5"/>
      <dgm:spPr/>
    </dgm:pt>
    <dgm:pt modelId="{44DB2668-A0B3-4E25-BFA1-B1C5F53581BA}" type="pres">
      <dgm:prSet presAssocID="{2A9AC6A3-6702-47B2-BC36-DDFCCBDBF950}" presName="connTx" presStyleLbl="parChTrans1D2" presStyleIdx="4" presStyleCnt="5"/>
      <dgm:spPr/>
    </dgm:pt>
    <dgm:pt modelId="{4CF111B3-6887-4F97-AC80-ECCFB6EC6C51}" type="pres">
      <dgm:prSet presAssocID="{595A76CF-738E-4640-A1DD-04B22F584988}" presName="root2" presStyleCnt="0"/>
      <dgm:spPr/>
    </dgm:pt>
    <dgm:pt modelId="{3A3613C9-FF52-4BF4-AD59-979798166B93}" type="pres">
      <dgm:prSet presAssocID="{595A76CF-738E-4640-A1DD-04B22F584988}" presName="LevelTwoTextNode" presStyleLbl="node2" presStyleIdx="4" presStyleCnt="5">
        <dgm:presLayoutVars>
          <dgm:chPref val="3"/>
        </dgm:presLayoutVars>
      </dgm:prSet>
      <dgm:spPr/>
    </dgm:pt>
    <dgm:pt modelId="{26B2CD78-96D4-4B1D-946A-6D76422E28FB}" type="pres">
      <dgm:prSet presAssocID="{595A76CF-738E-4640-A1DD-04B22F584988}" presName="level3hierChild" presStyleCnt="0"/>
      <dgm:spPr/>
    </dgm:pt>
  </dgm:ptLst>
  <dgm:cxnLst>
    <dgm:cxn modelId="{D1B2CE0E-90C4-4530-8139-4F860C1C0ACE}" type="presOf" srcId="{1132F65D-E759-46F3-B344-951FE7B1B96D}" destId="{5CEA0126-C1F7-4A4B-9A30-F3785DDD2618}" srcOrd="1" destOrd="0" presId="urn:microsoft.com/office/officeart/2008/layout/HorizontalMultiLevelHierarchy"/>
    <dgm:cxn modelId="{A469CC14-5289-4101-95D9-B081AB428020}" type="presOf" srcId="{E5C67C59-69E0-44BA-8582-09243940AA0C}" destId="{B50E0E31-E908-4AE6-871F-19B5817B636A}" srcOrd="1" destOrd="0" presId="urn:microsoft.com/office/officeart/2008/layout/HorizontalMultiLevelHierarchy"/>
    <dgm:cxn modelId="{CA60D321-4CB9-4E0A-8E9E-767E5F9D4172}" srcId="{314379DD-8DB4-4A6F-A5BE-DE784254C842}" destId="{FD1F13D3-E35F-4789-9A83-3F9883677C7C}" srcOrd="0" destOrd="0" parTransId="{D8B81F25-EBE1-48D7-81B8-555E949A792D}" sibTransId="{BC0FE6EE-F3E0-4B98-A790-F1FCE9014D27}"/>
    <dgm:cxn modelId="{17871824-DCDC-47D5-B616-EFC0BB962D52}" type="presOf" srcId="{314379DD-8DB4-4A6F-A5BE-DE784254C842}" destId="{95F2411D-B073-4638-9655-A3EF0D392569}" srcOrd="0" destOrd="0" presId="urn:microsoft.com/office/officeart/2008/layout/HorizontalMultiLevelHierarchy"/>
    <dgm:cxn modelId="{22C62D5D-8B11-4A7D-9EA8-9FE323B39F5B}" type="presOf" srcId="{2A9AC6A3-6702-47B2-BC36-DDFCCBDBF950}" destId="{EBC96C4E-96D7-4784-B42E-40570870024C}" srcOrd="0" destOrd="0" presId="urn:microsoft.com/office/officeart/2008/layout/HorizontalMultiLevelHierarchy"/>
    <dgm:cxn modelId="{A4B79D5E-E392-4B0F-B6F5-65EEB8889DBE}" type="presOf" srcId="{316E4826-37C6-440C-A597-EE86C864A1A9}" destId="{5371A7C1-BE02-4598-B183-6FFA0D3ACBEA}" srcOrd="0" destOrd="0" presId="urn:microsoft.com/office/officeart/2008/layout/HorizontalMultiLevelHierarchy"/>
    <dgm:cxn modelId="{417E5A49-F972-4E82-A530-57BA31B8BCE7}" type="presOf" srcId="{C2E1D4C4-8477-4EBD-BC51-D6C08C0BA70B}" destId="{38B0FF5B-AEFB-415F-B38F-BC197E505847}" srcOrd="0" destOrd="0" presId="urn:microsoft.com/office/officeart/2008/layout/HorizontalMultiLevelHierarchy"/>
    <dgm:cxn modelId="{72C2C46A-4667-4025-9249-678542546AD7}" type="presOf" srcId="{B032DD19-E014-4CE0-9527-EF69D122AB91}" destId="{BBBF30DF-5767-46D5-8BD0-3CA3CFE5A6B7}" srcOrd="0" destOrd="0" presId="urn:microsoft.com/office/officeart/2008/layout/HorizontalMultiLevelHierarchy"/>
    <dgm:cxn modelId="{80FFD16B-A809-4C01-A156-2EA6A01BEE91}" srcId="{FD1F13D3-E35F-4789-9A83-3F9883677C7C}" destId="{316E4826-37C6-440C-A597-EE86C864A1A9}" srcOrd="3" destOrd="0" parTransId="{B032DD19-E014-4CE0-9527-EF69D122AB91}" sibTransId="{7C931DAB-642D-4BE1-B616-43269800DC12}"/>
    <dgm:cxn modelId="{2F55EC6F-8F0C-4E9A-98B9-732010931BC6}" srcId="{FD1F13D3-E35F-4789-9A83-3F9883677C7C}" destId="{41D6C437-4695-4377-978F-A47053703062}" srcOrd="1" destOrd="0" parTransId="{1132F65D-E759-46F3-B344-951FE7B1B96D}" sibTransId="{B0C309EF-8128-4BB8-AB1D-D10DB5646FFA}"/>
    <dgm:cxn modelId="{6C43B770-793A-4150-A883-0B679358F7C1}" type="presOf" srcId="{41D6C437-4695-4377-978F-A47053703062}" destId="{2D9B0FFA-8448-4DD9-AA82-0E2FE36164B2}" srcOrd="0" destOrd="0" presId="urn:microsoft.com/office/officeart/2008/layout/HorizontalMultiLevelHierarchy"/>
    <dgm:cxn modelId="{A949B273-4ECB-4022-BE63-B99068178B21}" type="presOf" srcId="{B032DD19-E014-4CE0-9527-EF69D122AB91}" destId="{1D5835AB-F182-4C49-A7E0-887A86B5EEEF}" srcOrd="1" destOrd="0" presId="urn:microsoft.com/office/officeart/2008/layout/HorizontalMultiLevelHierarchy"/>
    <dgm:cxn modelId="{C383ED57-6975-47B7-902A-0B5D63A84582}" type="presOf" srcId="{25A5C808-81F1-4EC9-93C1-8E6393451DBA}" destId="{708A358F-1500-4280-B50F-3FC19B9CF517}" srcOrd="0" destOrd="0" presId="urn:microsoft.com/office/officeart/2008/layout/HorizontalMultiLevelHierarchy"/>
    <dgm:cxn modelId="{92919298-FDC9-4E25-B6EA-054B4A12559D}" srcId="{FD1F13D3-E35F-4789-9A83-3F9883677C7C}" destId="{595A76CF-738E-4640-A1DD-04B22F584988}" srcOrd="4" destOrd="0" parTransId="{2A9AC6A3-6702-47B2-BC36-DDFCCBDBF950}" sibTransId="{F8F4052E-8ADC-4EB9-A54E-7E13422A78EE}"/>
    <dgm:cxn modelId="{AD3F25A1-3D1B-450A-A831-CE2CD709CDD1}" type="presOf" srcId="{2A9AC6A3-6702-47B2-BC36-DDFCCBDBF950}" destId="{44DB2668-A0B3-4E25-BFA1-B1C5F53581BA}" srcOrd="1" destOrd="0" presId="urn:microsoft.com/office/officeart/2008/layout/HorizontalMultiLevelHierarchy"/>
    <dgm:cxn modelId="{92F92FA5-5B3B-46DF-AC8E-E19663D87F76}" type="presOf" srcId="{FD1F13D3-E35F-4789-9A83-3F9883677C7C}" destId="{935AA0E7-79BD-43F3-8575-C46B296777F6}" srcOrd="0" destOrd="0" presId="urn:microsoft.com/office/officeart/2008/layout/HorizontalMultiLevelHierarchy"/>
    <dgm:cxn modelId="{770A73B2-3184-42A5-B141-D69A5A954BC6}" type="presOf" srcId="{E5C67C59-69E0-44BA-8582-09243940AA0C}" destId="{F0A1709D-D29C-4BB7-94BA-E1171FB1D034}" srcOrd="0" destOrd="0" presId="urn:microsoft.com/office/officeart/2008/layout/HorizontalMultiLevelHierarchy"/>
    <dgm:cxn modelId="{D876B3BD-F0B6-458D-87EC-2DD2B1EBC87F}" type="presOf" srcId="{1132F65D-E759-46F3-B344-951FE7B1B96D}" destId="{E9AF41FA-EEFA-4165-876D-9E83B484133D}" srcOrd="0" destOrd="0" presId="urn:microsoft.com/office/officeart/2008/layout/HorizontalMultiLevelHierarchy"/>
    <dgm:cxn modelId="{CBF102C0-EBC6-4099-8BA5-ED7304EE572C}" type="presOf" srcId="{0EBEA25F-A018-4D1A-8DA8-0F4DF318BEA5}" destId="{849AA478-B77C-41A0-A498-10B054708D3B}" srcOrd="0" destOrd="0" presId="urn:microsoft.com/office/officeart/2008/layout/HorizontalMultiLevelHierarchy"/>
    <dgm:cxn modelId="{BFEE45CE-0E56-4004-AEAA-75E66001D549}" srcId="{FD1F13D3-E35F-4789-9A83-3F9883677C7C}" destId="{0EBEA25F-A018-4D1A-8DA8-0F4DF318BEA5}" srcOrd="2" destOrd="0" parTransId="{E5C67C59-69E0-44BA-8582-09243940AA0C}" sibTransId="{E827F48C-47D9-4DB5-8866-B84DD78904FD}"/>
    <dgm:cxn modelId="{CB297CD1-5ECF-4FA7-A777-47DB79D54084}" type="presOf" srcId="{595A76CF-738E-4640-A1DD-04B22F584988}" destId="{3A3613C9-FF52-4BF4-AD59-979798166B93}" srcOrd="0" destOrd="0" presId="urn:microsoft.com/office/officeart/2008/layout/HorizontalMultiLevelHierarchy"/>
    <dgm:cxn modelId="{1CB401DE-6376-4075-9733-FC51AB26B2CA}" srcId="{FD1F13D3-E35F-4789-9A83-3F9883677C7C}" destId="{25A5C808-81F1-4EC9-93C1-8E6393451DBA}" srcOrd="0" destOrd="0" parTransId="{C2E1D4C4-8477-4EBD-BC51-D6C08C0BA70B}" sibTransId="{8CA5ABA6-251F-49DF-8B85-A5B255E6F95A}"/>
    <dgm:cxn modelId="{7972A9F9-5831-4003-9551-71BB069CBA18}" type="presOf" srcId="{C2E1D4C4-8477-4EBD-BC51-D6C08C0BA70B}" destId="{6B3CFB48-12BB-4B54-A627-F479DE255D42}" srcOrd="1" destOrd="0" presId="urn:microsoft.com/office/officeart/2008/layout/HorizontalMultiLevelHierarchy"/>
    <dgm:cxn modelId="{547EA470-5B84-4E96-AFF4-BB99FABF3066}" type="presParOf" srcId="{95F2411D-B073-4638-9655-A3EF0D392569}" destId="{6B70C7D3-106B-4DCC-976E-FB844D673F4D}" srcOrd="0" destOrd="0" presId="urn:microsoft.com/office/officeart/2008/layout/HorizontalMultiLevelHierarchy"/>
    <dgm:cxn modelId="{2011922F-2501-4237-88B0-FD11E1E6096E}" type="presParOf" srcId="{6B70C7D3-106B-4DCC-976E-FB844D673F4D}" destId="{935AA0E7-79BD-43F3-8575-C46B296777F6}" srcOrd="0" destOrd="0" presId="urn:microsoft.com/office/officeart/2008/layout/HorizontalMultiLevelHierarchy"/>
    <dgm:cxn modelId="{17C8448B-4249-4EE0-888D-5AE79425EE4D}" type="presParOf" srcId="{6B70C7D3-106B-4DCC-976E-FB844D673F4D}" destId="{F2A37CB4-8255-46AF-88BF-379054FFF6E8}" srcOrd="1" destOrd="0" presId="urn:microsoft.com/office/officeart/2008/layout/HorizontalMultiLevelHierarchy"/>
    <dgm:cxn modelId="{DA77BDC0-CD74-4D3D-B925-70E049281144}" type="presParOf" srcId="{F2A37CB4-8255-46AF-88BF-379054FFF6E8}" destId="{38B0FF5B-AEFB-415F-B38F-BC197E505847}" srcOrd="0" destOrd="0" presId="urn:microsoft.com/office/officeart/2008/layout/HorizontalMultiLevelHierarchy"/>
    <dgm:cxn modelId="{44AF8586-E455-4BFC-8B5C-E1DB9EC3A801}" type="presParOf" srcId="{38B0FF5B-AEFB-415F-B38F-BC197E505847}" destId="{6B3CFB48-12BB-4B54-A627-F479DE255D42}" srcOrd="0" destOrd="0" presId="urn:microsoft.com/office/officeart/2008/layout/HorizontalMultiLevelHierarchy"/>
    <dgm:cxn modelId="{C0B78159-E3AB-47C9-91E4-ED878E55A45C}" type="presParOf" srcId="{F2A37CB4-8255-46AF-88BF-379054FFF6E8}" destId="{55E0F841-9042-49D1-B909-48F9E4FC7AF3}" srcOrd="1" destOrd="0" presId="urn:microsoft.com/office/officeart/2008/layout/HorizontalMultiLevelHierarchy"/>
    <dgm:cxn modelId="{BE279FEF-DDD8-4A14-9D1F-5B4B7AD2778F}" type="presParOf" srcId="{55E0F841-9042-49D1-B909-48F9E4FC7AF3}" destId="{708A358F-1500-4280-B50F-3FC19B9CF517}" srcOrd="0" destOrd="0" presId="urn:microsoft.com/office/officeart/2008/layout/HorizontalMultiLevelHierarchy"/>
    <dgm:cxn modelId="{AC3A7A8B-9CDE-4981-8343-C7D12D9785AC}" type="presParOf" srcId="{55E0F841-9042-49D1-B909-48F9E4FC7AF3}" destId="{3FD90E8B-1C11-445A-9C8D-C9A613978D51}" srcOrd="1" destOrd="0" presId="urn:microsoft.com/office/officeart/2008/layout/HorizontalMultiLevelHierarchy"/>
    <dgm:cxn modelId="{9A3E203B-0CC0-4506-90DE-0D61A3AB4B72}" type="presParOf" srcId="{F2A37CB4-8255-46AF-88BF-379054FFF6E8}" destId="{E9AF41FA-EEFA-4165-876D-9E83B484133D}" srcOrd="2" destOrd="0" presId="urn:microsoft.com/office/officeart/2008/layout/HorizontalMultiLevelHierarchy"/>
    <dgm:cxn modelId="{2097635D-3C04-400E-8FF4-6C99570007E7}" type="presParOf" srcId="{E9AF41FA-EEFA-4165-876D-9E83B484133D}" destId="{5CEA0126-C1F7-4A4B-9A30-F3785DDD2618}" srcOrd="0" destOrd="0" presId="urn:microsoft.com/office/officeart/2008/layout/HorizontalMultiLevelHierarchy"/>
    <dgm:cxn modelId="{B792F206-C8B4-4F48-BA5D-1DB52CB4AC91}" type="presParOf" srcId="{F2A37CB4-8255-46AF-88BF-379054FFF6E8}" destId="{BBBFAA62-7A22-4E2E-B640-972C19C4874A}" srcOrd="3" destOrd="0" presId="urn:microsoft.com/office/officeart/2008/layout/HorizontalMultiLevelHierarchy"/>
    <dgm:cxn modelId="{A1CC36F9-8E05-4E6D-8343-E8C85B28DBAB}" type="presParOf" srcId="{BBBFAA62-7A22-4E2E-B640-972C19C4874A}" destId="{2D9B0FFA-8448-4DD9-AA82-0E2FE36164B2}" srcOrd="0" destOrd="0" presId="urn:microsoft.com/office/officeart/2008/layout/HorizontalMultiLevelHierarchy"/>
    <dgm:cxn modelId="{D3087831-6CF1-45D3-A3B4-7C15A3480D4E}" type="presParOf" srcId="{BBBFAA62-7A22-4E2E-B640-972C19C4874A}" destId="{D3526F3A-EDCF-4456-B191-7F3A983EEFCB}" srcOrd="1" destOrd="0" presId="urn:microsoft.com/office/officeart/2008/layout/HorizontalMultiLevelHierarchy"/>
    <dgm:cxn modelId="{C3EC5221-1AA3-400E-9C4C-E9D13E712D97}" type="presParOf" srcId="{F2A37CB4-8255-46AF-88BF-379054FFF6E8}" destId="{F0A1709D-D29C-4BB7-94BA-E1171FB1D034}" srcOrd="4" destOrd="0" presId="urn:microsoft.com/office/officeart/2008/layout/HorizontalMultiLevelHierarchy"/>
    <dgm:cxn modelId="{84976349-F4E8-4D81-B61F-0128D4EB20FB}" type="presParOf" srcId="{F0A1709D-D29C-4BB7-94BA-E1171FB1D034}" destId="{B50E0E31-E908-4AE6-871F-19B5817B636A}" srcOrd="0" destOrd="0" presId="urn:microsoft.com/office/officeart/2008/layout/HorizontalMultiLevelHierarchy"/>
    <dgm:cxn modelId="{FB2D10B6-D186-4EBE-BC14-4DAFE950C189}" type="presParOf" srcId="{F2A37CB4-8255-46AF-88BF-379054FFF6E8}" destId="{006C17C3-63C7-4B62-9AF5-F38158EAED53}" srcOrd="5" destOrd="0" presId="urn:microsoft.com/office/officeart/2008/layout/HorizontalMultiLevelHierarchy"/>
    <dgm:cxn modelId="{C2FEB45B-4973-4C63-856E-A2D5F67F02CC}" type="presParOf" srcId="{006C17C3-63C7-4B62-9AF5-F38158EAED53}" destId="{849AA478-B77C-41A0-A498-10B054708D3B}" srcOrd="0" destOrd="0" presId="urn:microsoft.com/office/officeart/2008/layout/HorizontalMultiLevelHierarchy"/>
    <dgm:cxn modelId="{07FA4108-0759-49A3-B3F3-BA832A99814F}" type="presParOf" srcId="{006C17C3-63C7-4B62-9AF5-F38158EAED53}" destId="{7DD39246-7D59-4228-B2EB-40D40E89F60A}" srcOrd="1" destOrd="0" presId="urn:microsoft.com/office/officeart/2008/layout/HorizontalMultiLevelHierarchy"/>
    <dgm:cxn modelId="{05F6922E-4D3C-4D39-8DCF-D6AECC244183}" type="presParOf" srcId="{F2A37CB4-8255-46AF-88BF-379054FFF6E8}" destId="{BBBF30DF-5767-46D5-8BD0-3CA3CFE5A6B7}" srcOrd="6" destOrd="0" presId="urn:microsoft.com/office/officeart/2008/layout/HorizontalMultiLevelHierarchy"/>
    <dgm:cxn modelId="{FEC44DF2-6B1E-443D-95EE-D0E8C4B832B3}" type="presParOf" srcId="{BBBF30DF-5767-46D5-8BD0-3CA3CFE5A6B7}" destId="{1D5835AB-F182-4C49-A7E0-887A86B5EEEF}" srcOrd="0" destOrd="0" presId="urn:microsoft.com/office/officeart/2008/layout/HorizontalMultiLevelHierarchy"/>
    <dgm:cxn modelId="{5F6C4D84-93CE-4B4D-AD04-7ACDC86CD254}" type="presParOf" srcId="{F2A37CB4-8255-46AF-88BF-379054FFF6E8}" destId="{BCF5FB1E-B6DB-4146-855A-426277F13A0B}" srcOrd="7" destOrd="0" presId="urn:microsoft.com/office/officeart/2008/layout/HorizontalMultiLevelHierarchy"/>
    <dgm:cxn modelId="{452CD7BE-638E-4A6D-97C2-F015FA778F6F}" type="presParOf" srcId="{BCF5FB1E-B6DB-4146-855A-426277F13A0B}" destId="{5371A7C1-BE02-4598-B183-6FFA0D3ACBEA}" srcOrd="0" destOrd="0" presId="urn:microsoft.com/office/officeart/2008/layout/HorizontalMultiLevelHierarchy"/>
    <dgm:cxn modelId="{C30BB857-BB5F-46BA-853C-CDF92C3F5D69}" type="presParOf" srcId="{BCF5FB1E-B6DB-4146-855A-426277F13A0B}" destId="{C46FFC3D-6252-4385-9A50-5F8A0EE23D8E}" srcOrd="1" destOrd="0" presId="urn:microsoft.com/office/officeart/2008/layout/HorizontalMultiLevelHierarchy"/>
    <dgm:cxn modelId="{272074D3-B96E-483D-988D-911135624B21}" type="presParOf" srcId="{F2A37CB4-8255-46AF-88BF-379054FFF6E8}" destId="{EBC96C4E-96D7-4784-B42E-40570870024C}" srcOrd="8" destOrd="0" presId="urn:microsoft.com/office/officeart/2008/layout/HorizontalMultiLevelHierarchy"/>
    <dgm:cxn modelId="{AE8D5054-2E33-45A7-AF83-5F403A627DEB}" type="presParOf" srcId="{EBC96C4E-96D7-4784-B42E-40570870024C}" destId="{44DB2668-A0B3-4E25-BFA1-B1C5F53581BA}" srcOrd="0" destOrd="0" presId="urn:microsoft.com/office/officeart/2008/layout/HorizontalMultiLevelHierarchy"/>
    <dgm:cxn modelId="{68D16A3D-CC16-4A8D-9A54-ADC0F1C6FD83}" type="presParOf" srcId="{F2A37CB4-8255-46AF-88BF-379054FFF6E8}" destId="{4CF111B3-6887-4F97-AC80-ECCFB6EC6C51}" srcOrd="9" destOrd="0" presId="urn:microsoft.com/office/officeart/2008/layout/HorizontalMultiLevelHierarchy"/>
    <dgm:cxn modelId="{9C2B5990-AAC1-4E33-B6B4-85132A6C4F3A}" type="presParOf" srcId="{4CF111B3-6887-4F97-AC80-ECCFB6EC6C51}" destId="{3A3613C9-FF52-4BF4-AD59-979798166B93}" srcOrd="0" destOrd="0" presId="urn:microsoft.com/office/officeart/2008/layout/HorizontalMultiLevelHierarchy"/>
    <dgm:cxn modelId="{C98C9F7B-268B-488F-BB21-FDAB8923943A}" type="presParOf" srcId="{4CF111B3-6887-4F97-AC80-ECCFB6EC6C51}" destId="{26B2CD78-96D4-4B1D-946A-6D76422E28FB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78EE934-1422-4D2C-A184-6D92EC5AEF6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DA8A750B-20BF-4164-90DF-79264DD6830A}">
      <dgm:prSet custT="1"/>
      <dgm:spPr>
        <a:solidFill>
          <a:srgbClr val="FFC000"/>
        </a:solidFill>
      </dgm:spPr>
      <dgm:t>
        <a:bodyPr/>
        <a:lstStyle/>
        <a:p>
          <a:r>
            <a:rPr lang="pl-PL" sz="1600" b="1" u="sng" dirty="0">
              <a:solidFill>
                <a:schemeClr val="tx1"/>
              </a:solidFill>
            </a:rPr>
            <a:t>CEL – SFORMUŁOWANY JASNO, ZWIĘŹLE, RZECZOWO</a:t>
          </a:r>
          <a:endParaRPr lang="pl-PL" sz="1600" dirty="0">
            <a:solidFill>
              <a:schemeClr val="tx1"/>
            </a:solidFill>
          </a:endParaRPr>
        </a:p>
      </dgm:t>
    </dgm:pt>
    <dgm:pt modelId="{729F171D-AA21-4568-A5CF-AA73EF3FAF20}" type="parTrans" cxnId="{658DA235-CC08-471F-8732-0CB6F680AE7C}">
      <dgm:prSet/>
      <dgm:spPr/>
      <dgm:t>
        <a:bodyPr/>
        <a:lstStyle/>
        <a:p>
          <a:endParaRPr lang="pl-PL"/>
        </a:p>
      </dgm:t>
    </dgm:pt>
    <dgm:pt modelId="{D71B7D7C-3CD6-4A03-9542-A3F4796870F5}" type="sibTrans" cxnId="{658DA235-CC08-471F-8732-0CB6F680AE7C}">
      <dgm:prSet/>
      <dgm:spPr/>
      <dgm:t>
        <a:bodyPr/>
        <a:lstStyle/>
        <a:p>
          <a:endParaRPr lang="pl-PL"/>
        </a:p>
      </dgm:t>
    </dgm:pt>
    <dgm:pt modelId="{401CC60A-52AE-4B5E-AB22-4B881C1529C4}">
      <dgm:prSet/>
      <dgm:spPr>
        <a:solidFill>
          <a:srgbClr val="92D050"/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ma to znaczenie dla precyzyjnego opracowania zadań i obowiązków</a:t>
          </a:r>
        </a:p>
      </dgm:t>
    </dgm:pt>
    <dgm:pt modelId="{5D86B1B1-2AB6-489E-89BF-635D87B66C30}" type="parTrans" cxnId="{2D60B8D5-4565-44C6-83A8-48CAFCBE0FFA}">
      <dgm:prSet/>
      <dgm:spPr/>
      <dgm:t>
        <a:bodyPr/>
        <a:lstStyle/>
        <a:p>
          <a:endParaRPr lang="pl-PL"/>
        </a:p>
      </dgm:t>
    </dgm:pt>
    <dgm:pt modelId="{37723282-6C76-46CE-A714-9B2E1AF4178A}" type="sibTrans" cxnId="{2D60B8D5-4565-44C6-83A8-48CAFCBE0FFA}">
      <dgm:prSet/>
      <dgm:spPr/>
      <dgm:t>
        <a:bodyPr/>
        <a:lstStyle/>
        <a:p>
          <a:endParaRPr lang="pl-PL"/>
        </a:p>
      </dgm:t>
    </dgm:pt>
    <dgm:pt modelId="{475037AA-6FAC-406B-987B-01BD5D7DFAEC}">
      <dgm:prSet/>
      <dgm:spPr>
        <a:solidFill>
          <a:srgbClr val="92D050"/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ogranicza autonomizację (przekształcanie się celów pośrednich w końcowe)</a:t>
          </a:r>
        </a:p>
      </dgm:t>
    </dgm:pt>
    <dgm:pt modelId="{BB165A2D-7213-4614-BAB5-DB5AF060908F}" type="parTrans" cxnId="{E5288EC2-7BB2-49F0-B772-63E13D406AF8}">
      <dgm:prSet/>
      <dgm:spPr/>
      <dgm:t>
        <a:bodyPr/>
        <a:lstStyle/>
        <a:p>
          <a:endParaRPr lang="pl-PL"/>
        </a:p>
      </dgm:t>
    </dgm:pt>
    <dgm:pt modelId="{483F4944-1FC3-4F03-ADB0-9216FE0E78F1}" type="sibTrans" cxnId="{E5288EC2-7BB2-49F0-B772-63E13D406AF8}">
      <dgm:prSet/>
      <dgm:spPr/>
      <dgm:t>
        <a:bodyPr/>
        <a:lstStyle/>
        <a:p>
          <a:endParaRPr lang="pl-PL"/>
        </a:p>
      </dgm:t>
    </dgm:pt>
    <dgm:pt modelId="{61D995D0-BEDC-43BB-82F0-01494D3A2CC1}">
      <dgm:prSet/>
      <dgm:spPr>
        <a:solidFill>
          <a:srgbClr val="92D050"/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wzmacnia motywację</a:t>
          </a:r>
        </a:p>
      </dgm:t>
    </dgm:pt>
    <dgm:pt modelId="{F491BBF4-E00A-4BFA-954D-EC8639154848}" type="parTrans" cxnId="{1D514D9F-3C11-4CBF-8D2E-37EBE4363204}">
      <dgm:prSet/>
      <dgm:spPr/>
      <dgm:t>
        <a:bodyPr/>
        <a:lstStyle/>
        <a:p>
          <a:endParaRPr lang="pl-PL"/>
        </a:p>
      </dgm:t>
    </dgm:pt>
    <dgm:pt modelId="{ABB22BF3-40BD-4EBF-B031-39CBFE4A939D}" type="sibTrans" cxnId="{1D514D9F-3C11-4CBF-8D2E-37EBE4363204}">
      <dgm:prSet/>
      <dgm:spPr/>
      <dgm:t>
        <a:bodyPr/>
        <a:lstStyle/>
        <a:p>
          <a:endParaRPr lang="pl-PL"/>
        </a:p>
      </dgm:t>
    </dgm:pt>
    <dgm:pt modelId="{C8FC5C4F-D4FF-437C-BA4E-CDD6B77FB9B5}">
      <dgm:prSet/>
      <dgm:spPr>
        <a:solidFill>
          <a:srgbClr val="92D050"/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jest podstawą kontroli – </a:t>
          </a:r>
          <a:br>
            <a:rPr lang="pl-PL" dirty="0">
              <a:solidFill>
                <a:schemeClr val="tx1"/>
              </a:solidFill>
            </a:rPr>
          </a:br>
          <a:r>
            <a:rPr lang="pl-PL" dirty="0">
              <a:solidFill>
                <a:schemeClr val="tx1"/>
              </a:solidFill>
            </a:rPr>
            <a:t>w jakim stopniu zbliżono się do osiągnięcia celu zakładanego</a:t>
          </a:r>
        </a:p>
      </dgm:t>
    </dgm:pt>
    <dgm:pt modelId="{19CC67E4-9188-4A63-B19A-DE78475351A5}" type="parTrans" cxnId="{DEAEA28B-A0C1-406A-BC97-423F66CEDC04}">
      <dgm:prSet/>
      <dgm:spPr/>
      <dgm:t>
        <a:bodyPr/>
        <a:lstStyle/>
        <a:p>
          <a:endParaRPr lang="pl-PL"/>
        </a:p>
      </dgm:t>
    </dgm:pt>
    <dgm:pt modelId="{A25E0D8E-7092-48A7-B788-E9502FA15078}" type="sibTrans" cxnId="{DEAEA28B-A0C1-406A-BC97-423F66CEDC04}">
      <dgm:prSet/>
      <dgm:spPr/>
      <dgm:t>
        <a:bodyPr/>
        <a:lstStyle/>
        <a:p>
          <a:endParaRPr lang="pl-PL"/>
        </a:p>
      </dgm:t>
    </dgm:pt>
    <dgm:pt modelId="{FFFCEDC0-427A-4DCA-9006-EA322D2FFAFD}" type="pres">
      <dgm:prSet presAssocID="{078EE934-1422-4D2C-A184-6D92EC5AEF6A}" presName="Name0" presStyleCnt="0">
        <dgm:presLayoutVars>
          <dgm:dir/>
          <dgm:animLvl val="lvl"/>
          <dgm:resizeHandles val="exact"/>
        </dgm:presLayoutVars>
      </dgm:prSet>
      <dgm:spPr/>
    </dgm:pt>
    <dgm:pt modelId="{9DB5EFD0-2167-4EA6-BB09-6378241F2003}" type="pres">
      <dgm:prSet presAssocID="{DA8A750B-20BF-4164-90DF-79264DD6830A}" presName="linNode" presStyleCnt="0"/>
      <dgm:spPr/>
    </dgm:pt>
    <dgm:pt modelId="{EB2F6924-7258-4FEA-80BB-59C96E0577BD}" type="pres">
      <dgm:prSet presAssocID="{DA8A750B-20BF-4164-90DF-79264DD6830A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885F8D00-7A66-4A58-A21B-9BE138F695DC}" type="pres">
      <dgm:prSet presAssocID="{D71B7D7C-3CD6-4A03-9542-A3F4796870F5}" presName="sp" presStyleCnt="0"/>
      <dgm:spPr/>
    </dgm:pt>
    <dgm:pt modelId="{B30BE7BF-A2B9-4FD1-AC87-BC17E5BCBEF5}" type="pres">
      <dgm:prSet presAssocID="{401CC60A-52AE-4B5E-AB22-4B881C1529C4}" presName="linNode" presStyleCnt="0"/>
      <dgm:spPr/>
    </dgm:pt>
    <dgm:pt modelId="{7A0F0CE9-F168-45B8-BED4-87DE6E140FA4}" type="pres">
      <dgm:prSet presAssocID="{401CC60A-52AE-4B5E-AB22-4B881C1529C4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CF910BF8-2EA6-4002-BC9B-FDF410CC7B1A}" type="pres">
      <dgm:prSet presAssocID="{37723282-6C76-46CE-A714-9B2E1AF4178A}" presName="sp" presStyleCnt="0"/>
      <dgm:spPr/>
    </dgm:pt>
    <dgm:pt modelId="{C0087B27-200A-4608-8A02-082E93C64D08}" type="pres">
      <dgm:prSet presAssocID="{475037AA-6FAC-406B-987B-01BD5D7DFAEC}" presName="linNode" presStyleCnt="0"/>
      <dgm:spPr/>
    </dgm:pt>
    <dgm:pt modelId="{560FCEF5-2233-4F16-9BA5-DF34EE30D743}" type="pres">
      <dgm:prSet presAssocID="{475037AA-6FAC-406B-987B-01BD5D7DFAEC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2A6444C6-A276-4E1A-92D4-544183D80B3D}" type="pres">
      <dgm:prSet presAssocID="{483F4944-1FC3-4F03-ADB0-9216FE0E78F1}" presName="sp" presStyleCnt="0"/>
      <dgm:spPr/>
    </dgm:pt>
    <dgm:pt modelId="{CEA232BD-4BBA-4DD0-A986-22164DC102DD}" type="pres">
      <dgm:prSet presAssocID="{61D995D0-BEDC-43BB-82F0-01494D3A2CC1}" presName="linNode" presStyleCnt="0"/>
      <dgm:spPr/>
    </dgm:pt>
    <dgm:pt modelId="{610E1A02-987D-4899-8977-4486B916F140}" type="pres">
      <dgm:prSet presAssocID="{61D995D0-BEDC-43BB-82F0-01494D3A2CC1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8856F8D9-7F78-434F-BE2C-E1888EC27013}" type="pres">
      <dgm:prSet presAssocID="{ABB22BF3-40BD-4EBF-B031-39CBFE4A939D}" presName="sp" presStyleCnt="0"/>
      <dgm:spPr/>
    </dgm:pt>
    <dgm:pt modelId="{298313D7-3A52-449F-A0B3-A060EF3C6E71}" type="pres">
      <dgm:prSet presAssocID="{C8FC5C4F-D4FF-437C-BA4E-CDD6B77FB9B5}" presName="linNode" presStyleCnt="0"/>
      <dgm:spPr/>
    </dgm:pt>
    <dgm:pt modelId="{0C04F022-9EB2-47EC-AB68-2D12238C4AFC}" type="pres">
      <dgm:prSet presAssocID="{C8FC5C4F-D4FF-437C-BA4E-CDD6B77FB9B5}" presName="parentText" presStyleLbl="node1" presStyleIdx="4" presStyleCnt="5">
        <dgm:presLayoutVars>
          <dgm:chMax val="1"/>
          <dgm:bulletEnabled val="1"/>
        </dgm:presLayoutVars>
      </dgm:prSet>
      <dgm:spPr/>
    </dgm:pt>
  </dgm:ptLst>
  <dgm:cxnLst>
    <dgm:cxn modelId="{658DA235-CC08-471F-8732-0CB6F680AE7C}" srcId="{078EE934-1422-4D2C-A184-6D92EC5AEF6A}" destId="{DA8A750B-20BF-4164-90DF-79264DD6830A}" srcOrd="0" destOrd="0" parTransId="{729F171D-AA21-4568-A5CF-AA73EF3FAF20}" sibTransId="{D71B7D7C-3CD6-4A03-9542-A3F4796870F5}"/>
    <dgm:cxn modelId="{C55F205D-15B9-4E07-8918-C8323BE0214B}" type="presOf" srcId="{078EE934-1422-4D2C-A184-6D92EC5AEF6A}" destId="{FFFCEDC0-427A-4DCA-9006-EA322D2FFAFD}" srcOrd="0" destOrd="0" presId="urn:microsoft.com/office/officeart/2005/8/layout/vList5"/>
    <dgm:cxn modelId="{7A58C669-232F-4C52-89A1-D5A424C979A6}" type="presOf" srcId="{475037AA-6FAC-406B-987B-01BD5D7DFAEC}" destId="{560FCEF5-2233-4F16-9BA5-DF34EE30D743}" srcOrd="0" destOrd="0" presId="urn:microsoft.com/office/officeart/2005/8/layout/vList5"/>
    <dgm:cxn modelId="{56D7E46D-F274-41A9-9C5D-6DF609B6E118}" type="presOf" srcId="{DA8A750B-20BF-4164-90DF-79264DD6830A}" destId="{EB2F6924-7258-4FEA-80BB-59C96E0577BD}" srcOrd="0" destOrd="0" presId="urn:microsoft.com/office/officeart/2005/8/layout/vList5"/>
    <dgm:cxn modelId="{6253CA74-8865-4517-8CA0-E15F99EEDED7}" type="presOf" srcId="{61D995D0-BEDC-43BB-82F0-01494D3A2CC1}" destId="{610E1A02-987D-4899-8977-4486B916F140}" srcOrd="0" destOrd="0" presId="urn:microsoft.com/office/officeart/2005/8/layout/vList5"/>
    <dgm:cxn modelId="{29335F86-933C-4453-8929-E09BA95CAAAF}" type="presOf" srcId="{401CC60A-52AE-4B5E-AB22-4B881C1529C4}" destId="{7A0F0CE9-F168-45B8-BED4-87DE6E140FA4}" srcOrd="0" destOrd="0" presId="urn:microsoft.com/office/officeart/2005/8/layout/vList5"/>
    <dgm:cxn modelId="{DEAEA28B-A0C1-406A-BC97-423F66CEDC04}" srcId="{078EE934-1422-4D2C-A184-6D92EC5AEF6A}" destId="{C8FC5C4F-D4FF-437C-BA4E-CDD6B77FB9B5}" srcOrd="4" destOrd="0" parTransId="{19CC67E4-9188-4A63-B19A-DE78475351A5}" sibTransId="{A25E0D8E-7092-48A7-B788-E9502FA15078}"/>
    <dgm:cxn modelId="{1D514D9F-3C11-4CBF-8D2E-37EBE4363204}" srcId="{078EE934-1422-4D2C-A184-6D92EC5AEF6A}" destId="{61D995D0-BEDC-43BB-82F0-01494D3A2CC1}" srcOrd="3" destOrd="0" parTransId="{F491BBF4-E00A-4BFA-954D-EC8639154848}" sibTransId="{ABB22BF3-40BD-4EBF-B031-39CBFE4A939D}"/>
    <dgm:cxn modelId="{E5288EC2-7BB2-49F0-B772-63E13D406AF8}" srcId="{078EE934-1422-4D2C-A184-6D92EC5AEF6A}" destId="{475037AA-6FAC-406B-987B-01BD5D7DFAEC}" srcOrd="2" destOrd="0" parTransId="{BB165A2D-7213-4614-BAB5-DB5AF060908F}" sibTransId="{483F4944-1FC3-4F03-ADB0-9216FE0E78F1}"/>
    <dgm:cxn modelId="{2D60B8D5-4565-44C6-83A8-48CAFCBE0FFA}" srcId="{078EE934-1422-4D2C-A184-6D92EC5AEF6A}" destId="{401CC60A-52AE-4B5E-AB22-4B881C1529C4}" srcOrd="1" destOrd="0" parTransId="{5D86B1B1-2AB6-489E-89BF-635D87B66C30}" sibTransId="{37723282-6C76-46CE-A714-9B2E1AF4178A}"/>
    <dgm:cxn modelId="{413E11F0-11A5-4418-B962-7C95BEA598D3}" type="presOf" srcId="{C8FC5C4F-D4FF-437C-BA4E-CDD6B77FB9B5}" destId="{0C04F022-9EB2-47EC-AB68-2D12238C4AFC}" srcOrd="0" destOrd="0" presId="urn:microsoft.com/office/officeart/2005/8/layout/vList5"/>
    <dgm:cxn modelId="{1ED1B76C-752F-4CAC-8E0D-C93F50559C2D}" type="presParOf" srcId="{FFFCEDC0-427A-4DCA-9006-EA322D2FFAFD}" destId="{9DB5EFD0-2167-4EA6-BB09-6378241F2003}" srcOrd="0" destOrd="0" presId="urn:microsoft.com/office/officeart/2005/8/layout/vList5"/>
    <dgm:cxn modelId="{29FED26F-9231-46B3-ABB1-520C958ABE64}" type="presParOf" srcId="{9DB5EFD0-2167-4EA6-BB09-6378241F2003}" destId="{EB2F6924-7258-4FEA-80BB-59C96E0577BD}" srcOrd="0" destOrd="0" presId="urn:microsoft.com/office/officeart/2005/8/layout/vList5"/>
    <dgm:cxn modelId="{C9C8B174-42CC-40C2-8199-FCA95AB251BE}" type="presParOf" srcId="{FFFCEDC0-427A-4DCA-9006-EA322D2FFAFD}" destId="{885F8D00-7A66-4A58-A21B-9BE138F695DC}" srcOrd="1" destOrd="0" presId="urn:microsoft.com/office/officeart/2005/8/layout/vList5"/>
    <dgm:cxn modelId="{22E3123F-EBCD-46AE-A4E7-216E8778BE5F}" type="presParOf" srcId="{FFFCEDC0-427A-4DCA-9006-EA322D2FFAFD}" destId="{B30BE7BF-A2B9-4FD1-AC87-BC17E5BCBEF5}" srcOrd="2" destOrd="0" presId="urn:microsoft.com/office/officeart/2005/8/layout/vList5"/>
    <dgm:cxn modelId="{A5B15B5C-9A6E-4631-9BBA-06A65B353C1B}" type="presParOf" srcId="{B30BE7BF-A2B9-4FD1-AC87-BC17E5BCBEF5}" destId="{7A0F0CE9-F168-45B8-BED4-87DE6E140FA4}" srcOrd="0" destOrd="0" presId="urn:microsoft.com/office/officeart/2005/8/layout/vList5"/>
    <dgm:cxn modelId="{1B562A87-C0BD-47B3-A5B1-A1480E39DFBD}" type="presParOf" srcId="{FFFCEDC0-427A-4DCA-9006-EA322D2FFAFD}" destId="{CF910BF8-2EA6-4002-BC9B-FDF410CC7B1A}" srcOrd="3" destOrd="0" presId="urn:microsoft.com/office/officeart/2005/8/layout/vList5"/>
    <dgm:cxn modelId="{047CD048-C1FC-4453-9716-292E233EE0AA}" type="presParOf" srcId="{FFFCEDC0-427A-4DCA-9006-EA322D2FFAFD}" destId="{C0087B27-200A-4608-8A02-082E93C64D08}" srcOrd="4" destOrd="0" presId="urn:microsoft.com/office/officeart/2005/8/layout/vList5"/>
    <dgm:cxn modelId="{109381A5-66AA-44F6-9640-18EF363521D5}" type="presParOf" srcId="{C0087B27-200A-4608-8A02-082E93C64D08}" destId="{560FCEF5-2233-4F16-9BA5-DF34EE30D743}" srcOrd="0" destOrd="0" presId="urn:microsoft.com/office/officeart/2005/8/layout/vList5"/>
    <dgm:cxn modelId="{5AC0055D-B0ED-4013-B900-6F89D1E4F49D}" type="presParOf" srcId="{FFFCEDC0-427A-4DCA-9006-EA322D2FFAFD}" destId="{2A6444C6-A276-4E1A-92D4-544183D80B3D}" srcOrd="5" destOrd="0" presId="urn:microsoft.com/office/officeart/2005/8/layout/vList5"/>
    <dgm:cxn modelId="{B29CDF3B-C801-4752-BB42-9252E82C338A}" type="presParOf" srcId="{FFFCEDC0-427A-4DCA-9006-EA322D2FFAFD}" destId="{CEA232BD-4BBA-4DD0-A986-22164DC102DD}" srcOrd="6" destOrd="0" presId="urn:microsoft.com/office/officeart/2005/8/layout/vList5"/>
    <dgm:cxn modelId="{1DB3F4CA-B9AB-4491-98CA-5F0BAE5225B8}" type="presParOf" srcId="{CEA232BD-4BBA-4DD0-A986-22164DC102DD}" destId="{610E1A02-987D-4899-8977-4486B916F140}" srcOrd="0" destOrd="0" presId="urn:microsoft.com/office/officeart/2005/8/layout/vList5"/>
    <dgm:cxn modelId="{C63C74C8-FD45-4525-81BD-05EA73B6B038}" type="presParOf" srcId="{FFFCEDC0-427A-4DCA-9006-EA322D2FFAFD}" destId="{8856F8D9-7F78-434F-BE2C-E1888EC27013}" srcOrd="7" destOrd="0" presId="urn:microsoft.com/office/officeart/2005/8/layout/vList5"/>
    <dgm:cxn modelId="{EE5D75EC-065D-43A7-A4B4-70A0B2C593CC}" type="presParOf" srcId="{FFFCEDC0-427A-4DCA-9006-EA322D2FFAFD}" destId="{298313D7-3A52-449F-A0B3-A060EF3C6E71}" srcOrd="8" destOrd="0" presId="urn:microsoft.com/office/officeart/2005/8/layout/vList5"/>
    <dgm:cxn modelId="{884E2EDA-C5C1-4E04-89DE-B99F7D1A9A11}" type="presParOf" srcId="{298313D7-3A52-449F-A0B3-A060EF3C6E71}" destId="{0C04F022-9EB2-47EC-AB68-2D12238C4AFC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9813B16-39EC-4FC8-B28D-6FE72015A889}" type="doc">
      <dgm:prSet loTypeId="urn:microsoft.com/office/officeart/2005/8/layout/radial1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AFF5958C-679A-41D0-841E-6A4A9602E35E}">
      <dgm:prSet custT="1"/>
      <dgm:spPr/>
      <dgm:t>
        <a:bodyPr/>
        <a:lstStyle/>
        <a:p>
          <a:r>
            <a:rPr lang="pl-PL" sz="1600" b="1" u="sng" dirty="0">
              <a:solidFill>
                <a:schemeClr val="tx1"/>
              </a:solidFill>
            </a:rPr>
            <a:t>GRIFFIN -&gt; KORZYŚCI PŁYNĄCE ZE SPECJALIZACJI</a:t>
          </a:r>
          <a:endParaRPr lang="pl-PL" sz="1600" dirty="0">
            <a:solidFill>
              <a:schemeClr val="tx1"/>
            </a:solidFill>
          </a:endParaRPr>
        </a:p>
      </dgm:t>
    </dgm:pt>
    <dgm:pt modelId="{C8C8D47A-3DB9-4F02-BF62-8ECDC2F2B667}" type="parTrans" cxnId="{E27E0F8D-5776-4858-B30F-512111FDAA53}">
      <dgm:prSet/>
      <dgm:spPr/>
      <dgm:t>
        <a:bodyPr/>
        <a:lstStyle/>
        <a:p>
          <a:endParaRPr lang="pl-PL"/>
        </a:p>
      </dgm:t>
    </dgm:pt>
    <dgm:pt modelId="{CF727D6C-79D4-43B6-9B50-1AF1531C59B9}" type="sibTrans" cxnId="{E27E0F8D-5776-4858-B30F-512111FDAA53}">
      <dgm:prSet/>
      <dgm:spPr/>
      <dgm:t>
        <a:bodyPr/>
        <a:lstStyle/>
        <a:p>
          <a:endParaRPr lang="pl-PL"/>
        </a:p>
      </dgm:t>
    </dgm:pt>
    <dgm:pt modelId="{59EE45E4-ED43-447E-9450-9F021A562644}">
      <dgm:prSet custT="1"/>
      <dgm:spPr/>
      <dgm:t>
        <a:bodyPr/>
        <a:lstStyle/>
        <a:p>
          <a:r>
            <a:rPr lang="pl-PL" sz="1600" dirty="0">
              <a:solidFill>
                <a:schemeClr val="tx1"/>
              </a:solidFill>
            </a:rPr>
            <a:t>wzrost wprawy wykonawcy</a:t>
          </a:r>
        </a:p>
      </dgm:t>
    </dgm:pt>
    <dgm:pt modelId="{819DF4A6-3A37-44E3-A9E8-B95153114E79}" type="parTrans" cxnId="{BD20FACB-94E5-49B9-A643-84E748918834}">
      <dgm:prSet/>
      <dgm:spPr/>
      <dgm:t>
        <a:bodyPr/>
        <a:lstStyle/>
        <a:p>
          <a:endParaRPr lang="pl-PL"/>
        </a:p>
      </dgm:t>
    </dgm:pt>
    <dgm:pt modelId="{41661143-65C9-43E9-AB26-34A8191A3BEC}" type="sibTrans" cxnId="{BD20FACB-94E5-49B9-A643-84E748918834}">
      <dgm:prSet/>
      <dgm:spPr/>
      <dgm:t>
        <a:bodyPr/>
        <a:lstStyle/>
        <a:p>
          <a:endParaRPr lang="pl-PL"/>
        </a:p>
      </dgm:t>
    </dgm:pt>
    <dgm:pt modelId="{60370FF8-944E-4E25-A18D-20EF300372ED}">
      <dgm:prSet custT="1"/>
      <dgm:spPr/>
      <dgm:t>
        <a:bodyPr/>
        <a:lstStyle/>
        <a:p>
          <a:r>
            <a:rPr lang="pl-PL" sz="1200" dirty="0">
              <a:solidFill>
                <a:schemeClr val="tx1"/>
              </a:solidFill>
            </a:rPr>
            <a:t>skrócenie czasu przechodzenia od jednego zadania do drugiego</a:t>
          </a:r>
        </a:p>
      </dgm:t>
    </dgm:pt>
    <dgm:pt modelId="{5832E71B-D108-49C2-900E-151E9EFD7836}" type="parTrans" cxnId="{D8DE3EAF-D925-4F68-B21C-43721B99B7B0}">
      <dgm:prSet/>
      <dgm:spPr/>
      <dgm:t>
        <a:bodyPr/>
        <a:lstStyle/>
        <a:p>
          <a:endParaRPr lang="pl-PL"/>
        </a:p>
      </dgm:t>
    </dgm:pt>
    <dgm:pt modelId="{EB2C85D9-047E-4721-8B6F-F511AE190C0E}" type="sibTrans" cxnId="{D8DE3EAF-D925-4F68-B21C-43721B99B7B0}">
      <dgm:prSet/>
      <dgm:spPr/>
      <dgm:t>
        <a:bodyPr/>
        <a:lstStyle/>
        <a:p>
          <a:endParaRPr lang="pl-PL"/>
        </a:p>
      </dgm:t>
    </dgm:pt>
    <dgm:pt modelId="{A3ACD27B-4911-4C67-838F-1A3D539E0DC0}">
      <dgm:prSet custT="1"/>
      <dgm:spPr/>
      <dgm:t>
        <a:bodyPr/>
        <a:lstStyle/>
        <a:p>
          <a:r>
            <a:rPr lang="pl-PL" sz="1400" dirty="0">
              <a:solidFill>
                <a:schemeClr val="tx1"/>
              </a:solidFill>
            </a:rPr>
            <a:t>łatwość opracowania specjalistycznego sprzętu</a:t>
          </a:r>
        </a:p>
      </dgm:t>
    </dgm:pt>
    <dgm:pt modelId="{342EB8B3-06C7-4C09-B564-071428D9AA1B}" type="parTrans" cxnId="{7471CE0F-74CC-4DA1-9EF5-D838C40B0A70}">
      <dgm:prSet/>
      <dgm:spPr/>
      <dgm:t>
        <a:bodyPr/>
        <a:lstStyle/>
        <a:p>
          <a:endParaRPr lang="pl-PL"/>
        </a:p>
      </dgm:t>
    </dgm:pt>
    <dgm:pt modelId="{CF6E37DA-B73D-43B0-ABE4-5A1D7D70BB6C}" type="sibTrans" cxnId="{7471CE0F-74CC-4DA1-9EF5-D838C40B0A70}">
      <dgm:prSet/>
      <dgm:spPr/>
      <dgm:t>
        <a:bodyPr/>
        <a:lstStyle/>
        <a:p>
          <a:endParaRPr lang="pl-PL"/>
        </a:p>
      </dgm:t>
    </dgm:pt>
    <dgm:pt modelId="{0767EF65-9C46-430B-9776-064A9F6FCB43}">
      <dgm:prSet custT="1"/>
      <dgm:spPr/>
      <dgm:t>
        <a:bodyPr/>
        <a:lstStyle/>
        <a:p>
          <a:r>
            <a:rPr lang="pl-PL" sz="2000" dirty="0">
              <a:solidFill>
                <a:schemeClr val="tx1"/>
              </a:solidFill>
            </a:rPr>
            <a:t>łatwość wymiany kadrowej</a:t>
          </a:r>
        </a:p>
      </dgm:t>
    </dgm:pt>
    <dgm:pt modelId="{A312F0A9-19F6-41FD-9355-578B3CC1D381}" type="parTrans" cxnId="{4E20490B-AC4C-47B2-8763-EFD5B5886652}">
      <dgm:prSet/>
      <dgm:spPr/>
      <dgm:t>
        <a:bodyPr/>
        <a:lstStyle/>
        <a:p>
          <a:endParaRPr lang="pl-PL"/>
        </a:p>
      </dgm:t>
    </dgm:pt>
    <dgm:pt modelId="{385C2B4D-C3DB-43D7-8E44-37620E67C5FA}" type="sibTrans" cxnId="{4E20490B-AC4C-47B2-8763-EFD5B5886652}">
      <dgm:prSet/>
      <dgm:spPr/>
      <dgm:t>
        <a:bodyPr/>
        <a:lstStyle/>
        <a:p>
          <a:endParaRPr lang="pl-PL"/>
        </a:p>
      </dgm:t>
    </dgm:pt>
    <dgm:pt modelId="{8AB62CB9-6F50-4925-9F6B-13F64BDE6858}" type="pres">
      <dgm:prSet presAssocID="{49813B16-39EC-4FC8-B28D-6FE72015A889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B24A4A1-C4B4-48FD-B57A-9F323EDEC5E0}" type="pres">
      <dgm:prSet presAssocID="{AFF5958C-679A-41D0-841E-6A4A9602E35E}" presName="centerShape" presStyleLbl="node0" presStyleIdx="0" presStyleCnt="1" custScaleX="118550" custScaleY="123490"/>
      <dgm:spPr/>
    </dgm:pt>
    <dgm:pt modelId="{5A21F092-89FC-4922-944E-98CA5305AAA9}" type="pres">
      <dgm:prSet presAssocID="{819DF4A6-3A37-44E3-A9E8-B95153114E79}" presName="Name9" presStyleLbl="parChTrans1D2" presStyleIdx="0" presStyleCnt="4"/>
      <dgm:spPr/>
    </dgm:pt>
    <dgm:pt modelId="{2317C3FF-33BC-42D6-A237-2BCB8BD14F9E}" type="pres">
      <dgm:prSet presAssocID="{819DF4A6-3A37-44E3-A9E8-B95153114E79}" presName="connTx" presStyleLbl="parChTrans1D2" presStyleIdx="0" presStyleCnt="4"/>
      <dgm:spPr/>
    </dgm:pt>
    <dgm:pt modelId="{EDE8B1ED-30AD-4BA4-9E90-CF68AB37F6D4}" type="pres">
      <dgm:prSet presAssocID="{59EE45E4-ED43-447E-9450-9F021A562644}" presName="node" presStyleLbl="node1" presStyleIdx="0" presStyleCnt="4">
        <dgm:presLayoutVars>
          <dgm:bulletEnabled val="1"/>
        </dgm:presLayoutVars>
      </dgm:prSet>
      <dgm:spPr/>
    </dgm:pt>
    <dgm:pt modelId="{B2A6AEEF-C406-41F0-8204-7AB4C9DBDAE3}" type="pres">
      <dgm:prSet presAssocID="{5832E71B-D108-49C2-900E-151E9EFD7836}" presName="Name9" presStyleLbl="parChTrans1D2" presStyleIdx="1" presStyleCnt="4"/>
      <dgm:spPr/>
    </dgm:pt>
    <dgm:pt modelId="{80B9BFBF-EC75-4290-85A0-AE968E11EBA3}" type="pres">
      <dgm:prSet presAssocID="{5832E71B-D108-49C2-900E-151E9EFD7836}" presName="connTx" presStyleLbl="parChTrans1D2" presStyleIdx="1" presStyleCnt="4"/>
      <dgm:spPr/>
    </dgm:pt>
    <dgm:pt modelId="{37B3956C-C213-4AC3-913B-76A400E8A52F}" type="pres">
      <dgm:prSet presAssocID="{60370FF8-944E-4E25-A18D-20EF300372ED}" presName="node" presStyleLbl="node1" presStyleIdx="1" presStyleCnt="4">
        <dgm:presLayoutVars>
          <dgm:bulletEnabled val="1"/>
        </dgm:presLayoutVars>
      </dgm:prSet>
      <dgm:spPr/>
    </dgm:pt>
    <dgm:pt modelId="{FE0204DF-D486-4343-90B9-5116F0389127}" type="pres">
      <dgm:prSet presAssocID="{342EB8B3-06C7-4C09-B564-071428D9AA1B}" presName="Name9" presStyleLbl="parChTrans1D2" presStyleIdx="2" presStyleCnt="4"/>
      <dgm:spPr/>
    </dgm:pt>
    <dgm:pt modelId="{2A92CFAB-9CD9-4094-88F1-CE754AC52572}" type="pres">
      <dgm:prSet presAssocID="{342EB8B3-06C7-4C09-B564-071428D9AA1B}" presName="connTx" presStyleLbl="parChTrans1D2" presStyleIdx="2" presStyleCnt="4"/>
      <dgm:spPr/>
    </dgm:pt>
    <dgm:pt modelId="{F79CF5E2-1693-424A-84D4-1A4297065215}" type="pres">
      <dgm:prSet presAssocID="{A3ACD27B-4911-4C67-838F-1A3D539E0DC0}" presName="node" presStyleLbl="node1" presStyleIdx="2" presStyleCnt="4">
        <dgm:presLayoutVars>
          <dgm:bulletEnabled val="1"/>
        </dgm:presLayoutVars>
      </dgm:prSet>
      <dgm:spPr/>
    </dgm:pt>
    <dgm:pt modelId="{96420AFC-CA85-4C64-A3C2-38193DA8196B}" type="pres">
      <dgm:prSet presAssocID="{A312F0A9-19F6-41FD-9355-578B3CC1D381}" presName="Name9" presStyleLbl="parChTrans1D2" presStyleIdx="3" presStyleCnt="4"/>
      <dgm:spPr/>
    </dgm:pt>
    <dgm:pt modelId="{8D117EA7-9A47-41CF-BF33-3130C3F61CE9}" type="pres">
      <dgm:prSet presAssocID="{A312F0A9-19F6-41FD-9355-578B3CC1D381}" presName="connTx" presStyleLbl="parChTrans1D2" presStyleIdx="3" presStyleCnt="4"/>
      <dgm:spPr/>
    </dgm:pt>
    <dgm:pt modelId="{39FFA42A-7F8A-416F-9B8A-E38134987090}" type="pres">
      <dgm:prSet presAssocID="{0767EF65-9C46-430B-9776-064A9F6FCB43}" presName="node" presStyleLbl="node1" presStyleIdx="3" presStyleCnt="4">
        <dgm:presLayoutVars>
          <dgm:bulletEnabled val="1"/>
        </dgm:presLayoutVars>
      </dgm:prSet>
      <dgm:spPr/>
    </dgm:pt>
  </dgm:ptLst>
  <dgm:cxnLst>
    <dgm:cxn modelId="{4E20490B-AC4C-47B2-8763-EFD5B5886652}" srcId="{AFF5958C-679A-41D0-841E-6A4A9602E35E}" destId="{0767EF65-9C46-430B-9776-064A9F6FCB43}" srcOrd="3" destOrd="0" parTransId="{A312F0A9-19F6-41FD-9355-578B3CC1D381}" sibTransId="{385C2B4D-C3DB-43D7-8E44-37620E67C5FA}"/>
    <dgm:cxn modelId="{EA07BF0B-798F-4757-868A-B74E6440FBEA}" type="presOf" srcId="{5832E71B-D108-49C2-900E-151E9EFD7836}" destId="{80B9BFBF-EC75-4290-85A0-AE968E11EBA3}" srcOrd="1" destOrd="0" presId="urn:microsoft.com/office/officeart/2005/8/layout/radial1"/>
    <dgm:cxn modelId="{7471CE0F-74CC-4DA1-9EF5-D838C40B0A70}" srcId="{AFF5958C-679A-41D0-841E-6A4A9602E35E}" destId="{A3ACD27B-4911-4C67-838F-1A3D539E0DC0}" srcOrd="2" destOrd="0" parTransId="{342EB8B3-06C7-4C09-B564-071428D9AA1B}" sibTransId="{CF6E37DA-B73D-43B0-ABE4-5A1D7D70BB6C}"/>
    <dgm:cxn modelId="{EBB43F37-0613-491B-8E2B-7FE8B01ECA4B}" type="presOf" srcId="{49813B16-39EC-4FC8-B28D-6FE72015A889}" destId="{8AB62CB9-6F50-4925-9F6B-13F64BDE6858}" srcOrd="0" destOrd="0" presId="urn:microsoft.com/office/officeart/2005/8/layout/radial1"/>
    <dgm:cxn modelId="{5088B537-9EB8-41DE-8A12-C8BEAD817763}" type="presOf" srcId="{819DF4A6-3A37-44E3-A9E8-B95153114E79}" destId="{5A21F092-89FC-4922-944E-98CA5305AAA9}" srcOrd="0" destOrd="0" presId="urn:microsoft.com/office/officeart/2005/8/layout/radial1"/>
    <dgm:cxn modelId="{96A5295D-0B32-425A-A2C8-1FAF280677C3}" type="presOf" srcId="{59EE45E4-ED43-447E-9450-9F021A562644}" destId="{EDE8B1ED-30AD-4BA4-9E90-CF68AB37F6D4}" srcOrd="0" destOrd="0" presId="urn:microsoft.com/office/officeart/2005/8/layout/radial1"/>
    <dgm:cxn modelId="{60A3566D-CA96-4358-A1A3-689AB50873EF}" type="presOf" srcId="{342EB8B3-06C7-4C09-B564-071428D9AA1B}" destId="{2A92CFAB-9CD9-4094-88F1-CE754AC52572}" srcOrd="1" destOrd="0" presId="urn:microsoft.com/office/officeart/2005/8/layout/radial1"/>
    <dgm:cxn modelId="{E27E0F8D-5776-4858-B30F-512111FDAA53}" srcId="{49813B16-39EC-4FC8-B28D-6FE72015A889}" destId="{AFF5958C-679A-41D0-841E-6A4A9602E35E}" srcOrd="0" destOrd="0" parTransId="{C8C8D47A-3DB9-4F02-BF62-8ECDC2F2B667}" sibTransId="{CF727D6C-79D4-43B6-9B50-1AF1531C59B9}"/>
    <dgm:cxn modelId="{77F4DB9B-FE72-4DD9-BE98-8188AD7AD106}" type="presOf" srcId="{A312F0A9-19F6-41FD-9355-578B3CC1D381}" destId="{8D117EA7-9A47-41CF-BF33-3130C3F61CE9}" srcOrd="1" destOrd="0" presId="urn:microsoft.com/office/officeart/2005/8/layout/radial1"/>
    <dgm:cxn modelId="{8F595DA5-7EFE-493F-A2F0-D1F44D0635B5}" type="presOf" srcId="{5832E71B-D108-49C2-900E-151E9EFD7836}" destId="{B2A6AEEF-C406-41F0-8204-7AB4C9DBDAE3}" srcOrd="0" destOrd="0" presId="urn:microsoft.com/office/officeart/2005/8/layout/radial1"/>
    <dgm:cxn modelId="{130BBBA9-DDC2-40B5-B38D-D04F06FE0A0A}" type="presOf" srcId="{60370FF8-944E-4E25-A18D-20EF300372ED}" destId="{37B3956C-C213-4AC3-913B-76A400E8A52F}" srcOrd="0" destOrd="0" presId="urn:microsoft.com/office/officeart/2005/8/layout/radial1"/>
    <dgm:cxn modelId="{D8DE3EAF-D925-4F68-B21C-43721B99B7B0}" srcId="{AFF5958C-679A-41D0-841E-6A4A9602E35E}" destId="{60370FF8-944E-4E25-A18D-20EF300372ED}" srcOrd="1" destOrd="0" parTransId="{5832E71B-D108-49C2-900E-151E9EFD7836}" sibTransId="{EB2C85D9-047E-4721-8B6F-F511AE190C0E}"/>
    <dgm:cxn modelId="{75B3E2B3-B6B5-4F22-92DA-840DD1E91600}" type="presOf" srcId="{0767EF65-9C46-430B-9776-064A9F6FCB43}" destId="{39FFA42A-7F8A-416F-9B8A-E38134987090}" srcOrd="0" destOrd="0" presId="urn:microsoft.com/office/officeart/2005/8/layout/radial1"/>
    <dgm:cxn modelId="{D300C3B4-FBFA-4A78-A833-9D07CDE64CB9}" type="presOf" srcId="{A312F0A9-19F6-41FD-9355-578B3CC1D381}" destId="{96420AFC-CA85-4C64-A3C2-38193DA8196B}" srcOrd="0" destOrd="0" presId="urn:microsoft.com/office/officeart/2005/8/layout/radial1"/>
    <dgm:cxn modelId="{BD20FACB-94E5-49B9-A643-84E748918834}" srcId="{AFF5958C-679A-41D0-841E-6A4A9602E35E}" destId="{59EE45E4-ED43-447E-9450-9F021A562644}" srcOrd="0" destOrd="0" parTransId="{819DF4A6-3A37-44E3-A9E8-B95153114E79}" sibTransId="{41661143-65C9-43E9-AB26-34A8191A3BEC}"/>
    <dgm:cxn modelId="{BF9B24D5-E12E-4BC5-917B-D16CB3602DF8}" type="presOf" srcId="{342EB8B3-06C7-4C09-B564-071428D9AA1B}" destId="{FE0204DF-D486-4343-90B9-5116F0389127}" srcOrd="0" destOrd="0" presId="urn:microsoft.com/office/officeart/2005/8/layout/radial1"/>
    <dgm:cxn modelId="{8106CBDB-6F0A-45D4-B736-A86ECCA2CA14}" type="presOf" srcId="{819DF4A6-3A37-44E3-A9E8-B95153114E79}" destId="{2317C3FF-33BC-42D6-A237-2BCB8BD14F9E}" srcOrd="1" destOrd="0" presId="urn:microsoft.com/office/officeart/2005/8/layout/radial1"/>
    <dgm:cxn modelId="{FD7FF4EB-233B-4D05-A244-B894513C733E}" type="presOf" srcId="{A3ACD27B-4911-4C67-838F-1A3D539E0DC0}" destId="{F79CF5E2-1693-424A-84D4-1A4297065215}" srcOrd="0" destOrd="0" presId="urn:microsoft.com/office/officeart/2005/8/layout/radial1"/>
    <dgm:cxn modelId="{EDC1D9FE-2460-4B54-B4D6-92539EDA82E2}" type="presOf" srcId="{AFF5958C-679A-41D0-841E-6A4A9602E35E}" destId="{AB24A4A1-C4B4-48FD-B57A-9F323EDEC5E0}" srcOrd="0" destOrd="0" presId="urn:microsoft.com/office/officeart/2005/8/layout/radial1"/>
    <dgm:cxn modelId="{DBD37F3B-ED57-4CC2-BE3A-37001B5C05B9}" type="presParOf" srcId="{8AB62CB9-6F50-4925-9F6B-13F64BDE6858}" destId="{AB24A4A1-C4B4-48FD-B57A-9F323EDEC5E0}" srcOrd="0" destOrd="0" presId="urn:microsoft.com/office/officeart/2005/8/layout/radial1"/>
    <dgm:cxn modelId="{555F0C4C-41C6-4279-8895-10BDCA331A38}" type="presParOf" srcId="{8AB62CB9-6F50-4925-9F6B-13F64BDE6858}" destId="{5A21F092-89FC-4922-944E-98CA5305AAA9}" srcOrd="1" destOrd="0" presId="urn:microsoft.com/office/officeart/2005/8/layout/radial1"/>
    <dgm:cxn modelId="{53132AA1-FE66-4707-935F-EA0BB13287C6}" type="presParOf" srcId="{5A21F092-89FC-4922-944E-98CA5305AAA9}" destId="{2317C3FF-33BC-42D6-A237-2BCB8BD14F9E}" srcOrd="0" destOrd="0" presId="urn:microsoft.com/office/officeart/2005/8/layout/radial1"/>
    <dgm:cxn modelId="{94A19669-53F4-447E-ADCF-EBB0B399716D}" type="presParOf" srcId="{8AB62CB9-6F50-4925-9F6B-13F64BDE6858}" destId="{EDE8B1ED-30AD-4BA4-9E90-CF68AB37F6D4}" srcOrd="2" destOrd="0" presId="urn:microsoft.com/office/officeart/2005/8/layout/radial1"/>
    <dgm:cxn modelId="{669A993B-99FC-4F2B-AABB-2F27D1CD2ED4}" type="presParOf" srcId="{8AB62CB9-6F50-4925-9F6B-13F64BDE6858}" destId="{B2A6AEEF-C406-41F0-8204-7AB4C9DBDAE3}" srcOrd="3" destOrd="0" presId="urn:microsoft.com/office/officeart/2005/8/layout/radial1"/>
    <dgm:cxn modelId="{8BC04E8F-FDF7-4EE0-A635-653EEA5B5193}" type="presParOf" srcId="{B2A6AEEF-C406-41F0-8204-7AB4C9DBDAE3}" destId="{80B9BFBF-EC75-4290-85A0-AE968E11EBA3}" srcOrd="0" destOrd="0" presId="urn:microsoft.com/office/officeart/2005/8/layout/radial1"/>
    <dgm:cxn modelId="{1AB2E16E-7D4B-4392-B513-957E5B1BA735}" type="presParOf" srcId="{8AB62CB9-6F50-4925-9F6B-13F64BDE6858}" destId="{37B3956C-C213-4AC3-913B-76A400E8A52F}" srcOrd="4" destOrd="0" presId="urn:microsoft.com/office/officeart/2005/8/layout/radial1"/>
    <dgm:cxn modelId="{4C4902F8-CE90-468E-B3B0-9A06729F3411}" type="presParOf" srcId="{8AB62CB9-6F50-4925-9F6B-13F64BDE6858}" destId="{FE0204DF-D486-4343-90B9-5116F0389127}" srcOrd="5" destOrd="0" presId="urn:microsoft.com/office/officeart/2005/8/layout/radial1"/>
    <dgm:cxn modelId="{9D3ABDCE-4283-44F9-A44E-C8AD5FC624B7}" type="presParOf" srcId="{FE0204DF-D486-4343-90B9-5116F0389127}" destId="{2A92CFAB-9CD9-4094-88F1-CE754AC52572}" srcOrd="0" destOrd="0" presId="urn:microsoft.com/office/officeart/2005/8/layout/radial1"/>
    <dgm:cxn modelId="{A88F389F-59D5-4C60-A801-6E08B43A656D}" type="presParOf" srcId="{8AB62CB9-6F50-4925-9F6B-13F64BDE6858}" destId="{F79CF5E2-1693-424A-84D4-1A4297065215}" srcOrd="6" destOrd="0" presId="urn:microsoft.com/office/officeart/2005/8/layout/radial1"/>
    <dgm:cxn modelId="{CB3130BA-6D1F-4AE2-8E71-A40BE990CE11}" type="presParOf" srcId="{8AB62CB9-6F50-4925-9F6B-13F64BDE6858}" destId="{96420AFC-CA85-4C64-A3C2-38193DA8196B}" srcOrd="7" destOrd="0" presId="urn:microsoft.com/office/officeart/2005/8/layout/radial1"/>
    <dgm:cxn modelId="{A2EF271C-1622-4331-A3FA-81C3046455C8}" type="presParOf" srcId="{96420AFC-CA85-4C64-A3C2-38193DA8196B}" destId="{8D117EA7-9A47-41CF-BF33-3130C3F61CE9}" srcOrd="0" destOrd="0" presId="urn:microsoft.com/office/officeart/2005/8/layout/radial1"/>
    <dgm:cxn modelId="{F44E9438-E882-4422-87D0-7B0864A6DED9}" type="presParOf" srcId="{8AB62CB9-6F50-4925-9F6B-13F64BDE6858}" destId="{39FFA42A-7F8A-416F-9B8A-E38134987090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84F20AF-CB3A-4331-B72C-FBF74231D1BE}" type="doc">
      <dgm:prSet loTypeId="urn:microsoft.com/office/officeart/2008/layout/RadialCluster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E60B484F-8DFF-46C4-B267-E0BAEC85080C}">
      <dgm:prSet custT="1"/>
      <dgm:spPr/>
      <dgm:t>
        <a:bodyPr/>
        <a:lstStyle/>
        <a:p>
          <a:r>
            <a:rPr lang="pl-PL" sz="2400" b="1" u="sng" dirty="0">
              <a:solidFill>
                <a:schemeClr val="tx1"/>
              </a:solidFill>
            </a:rPr>
            <a:t>ZASADY PRZYDZIAŁU ZADAŃ</a:t>
          </a:r>
          <a:endParaRPr lang="pl-PL" sz="2400" dirty="0">
            <a:solidFill>
              <a:schemeClr val="tx1"/>
            </a:solidFill>
          </a:endParaRPr>
        </a:p>
      </dgm:t>
    </dgm:pt>
    <dgm:pt modelId="{990AD99F-2FEA-4048-B4B5-29A8EFCC77A7}" type="parTrans" cxnId="{C84A1B47-C9AD-49A4-9DD9-628F6C847C08}">
      <dgm:prSet/>
      <dgm:spPr/>
      <dgm:t>
        <a:bodyPr/>
        <a:lstStyle/>
        <a:p>
          <a:endParaRPr lang="pl-PL"/>
        </a:p>
      </dgm:t>
    </dgm:pt>
    <dgm:pt modelId="{36CCAF83-767B-4CDD-BA28-A99FB8728DB6}" type="sibTrans" cxnId="{C84A1B47-C9AD-49A4-9DD9-628F6C847C08}">
      <dgm:prSet/>
      <dgm:spPr/>
      <dgm:t>
        <a:bodyPr/>
        <a:lstStyle/>
        <a:p>
          <a:endParaRPr lang="pl-PL"/>
        </a:p>
      </dgm:t>
    </dgm:pt>
    <dgm:pt modelId="{0F01D5B4-B164-4F67-88CC-70275F070883}">
      <dgm:prSet custT="1"/>
      <dgm:spPr/>
      <dgm:t>
        <a:bodyPr/>
        <a:lstStyle/>
        <a:p>
          <a:r>
            <a:rPr lang="pl-PL" sz="1100" b="1" dirty="0">
              <a:solidFill>
                <a:schemeClr val="tx1"/>
              </a:solidFill>
            </a:rPr>
            <a:t>zasada przystosowalności </a:t>
          </a:r>
          <a:r>
            <a:rPr lang="pl-PL" sz="1100" dirty="0">
              <a:solidFill>
                <a:schemeClr val="tx1"/>
              </a:solidFill>
            </a:rPr>
            <a:t>– muszą być tak ułożone, by możliwe było znalezienie osoby zdolnej im podołać</a:t>
          </a:r>
          <a:endParaRPr lang="pl-PL" sz="1100" dirty="0"/>
        </a:p>
      </dgm:t>
    </dgm:pt>
    <dgm:pt modelId="{E0920EC4-8276-4A72-87ED-289114F55E45}" type="parTrans" cxnId="{3D2ED620-D064-4536-B8AF-FF435680DCE5}">
      <dgm:prSet/>
      <dgm:spPr/>
      <dgm:t>
        <a:bodyPr/>
        <a:lstStyle/>
        <a:p>
          <a:endParaRPr lang="pl-PL"/>
        </a:p>
      </dgm:t>
    </dgm:pt>
    <dgm:pt modelId="{14CAEC12-4CB9-4CF3-8522-0D427BF40F98}" type="sibTrans" cxnId="{3D2ED620-D064-4536-B8AF-FF435680DCE5}">
      <dgm:prSet/>
      <dgm:spPr/>
      <dgm:t>
        <a:bodyPr/>
        <a:lstStyle/>
        <a:p>
          <a:endParaRPr lang="pl-PL"/>
        </a:p>
      </dgm:t>
    </dgm:pt>
    <dgm:pt modelId="{D65B9AEC-F529-40EE-9F8C-C8B4FF7719F3}">
      <dgm:prSet custT="1"/>
      <dgm:spPr/>
      <dgm:t>
        <a:bodyPr/>
        <a:lstStyle/>
        <a:p>
          <a:r>
            <a:rPr lang="pl-PL" sz="1100" b="1" dirty="0">
              <a:solidFill>
                <a:schemeClr val="tx1"/>
              </a:solidFill>
            </a:rPr>
            <a:t>zasada należytej szczegółowości </a:t>
          </a:r>
          <a:r>
            <a:rPr lang="pl-PL" sz="1100" dirty="0">
              <a:solidFill>
                <a:schemeClr val="tx1"/>
              </a:solidFill>
            </a:rPr>
            <a:t>– wyraźne rozgraniczenie zakresu działań stanowiska od działań innych stanowisk</a:t>
          </a:r>
        </a:p>
      </dgm:t>
    </dgm:pt>
    <dgm:pt modelId="{CA8F5D78-4E46-4BF1-8567-7CA0EFF41AFD}" type="parTrans" cxnId="{0D576219-C62E-4FA8-8474-E1F47460CC5E}">
      <dgm:prSet/>
      <dgm:spPr/>
      <dgm:t>
        <a:bodyPr/>
        <a:lstStyle/>
        <a:p>
          <a:endParaRPr lang="pl-PL"/>
        </a:p>
      </dgm:t>
    </dgm:pt>
    <dgm:pt modelId="{B8C417BB-7D05-401D-99C3-97FF179413A7}" type="sibTrans" cxnId="{0D576219-C62E-4FA8-8474-E1F47460CC5E}">
      <dgm:prSet/>
      <dgm:spPr/>
      <dgm:t>
        <a:bodyPr/>
        <a:lstStyle/>
        <a:p>
          <a:endParaRPr lang="pl-PL"/>
        </a:p>
      </dgm:t>
    </dgm:pt>
    <dgm:pt modelId="{A0D6BFF9-3375-49D0-9D4C-07969592F69D}">
      <dgm:prSet custT="1"/>
      <dgm:spPr/>
      <dgm:t>
        <a:bodyPr/>
        <a:lstStyle/>
        <a:p>
          <a:r>
            <a:rPr lang="pl-PL" sz="1400" b="1" dirty="0">
              <a:solidFill>
                <a:schemeClr val="tx1"/>
              </a:solidFill>
            </a:rPr>
            <a:t>zasada mierników </a:t>
          </a:r>
          <a:r>
            <a:rPr lang="pl-PL" sz="1400" dirty="0">
              <a:solidFill>
                <a:schemeClr val="tx1"/>
              </a:solidFill>
            </a:rPr>
            <a:t>– wskaźniki, standardy wykonania zadania</a:t>
          </a:r>
        </a:p>
      </dgm:t>
    </dgm:pt>
    <dgm:pt modelId="{6BEEDAB3-80D6-4229-B40B-5B8D5DE6D408}" type="parTrans" cxnId="{7BDBB58B-03EC-4BB9-BED9-DCD5E25CD1C5}">
      <dgm:prSet/>
      <dgm:spPr/>
      <dgm:t>
        <a:bodyPr/>
        <a:lstStyle/>
        <a:p>
          <a:endParaRPr lang="pl-PL"/>
        </a:p>
      </dgm:t>
    </dgm:pt>
    <dgm:pt modelId="{894DB908-03D5-4C7B-8E8A-93358E154926}" type="sibTrans" cxnId="{7BDBB58B-03EC-4BB9-BED9-DCD5E25CD1C5}">
      <dgm:prSet/>
      <dgm:spPr/>
      <dgm:t>
        <a:bodyPr/>
        <a:lstStyle/>
        <a:p>
          <a:endParaRPr lang="pl-PL"/>
        </a:p>
      </dgm:t>
    </dgm:pt>
    <dgm:pt modelId="{57154C69-371A-4554-BCE0-C945F26B23A2}">
      <dgm:prSet custT="1"/>
      <dgm:spPr/>
      <dgm:t>
        <a:bodyPr/>
        <a:lstStyle/>
        <a:p>
          <a:r>
            <a:rPr lang="pl-PL" sz="1100" b="1" dirty="0">
              <a:solidFill>
                <a:schemeClr val="tx1"/>
              </a:solidFill>
            </a:rPr>
            <a:t>zasada proporcjonalnej wagi powierzonych zadań </a:t>
          </a:r>
          <a:r>
            <a:rPr lang="pl-PL" sz="1100" dirty="0">
              <a:solidFill>
                <a:schemeClr val="tx1"/>
              </a:solidFill>
            </a:rPr>
            <a:t>– określona hierarchia powierzonych zadań</a:t>
          </a:r>
        </a:p>
      </dgm:t>
    </dgm:pt>
    <dgm:pt modelId="{0146AF97-BB57-4A2B-9600-0FCD82E5D4FF}" type="parTrans" cxnId="{FB250686-6B8A-4F7E-B423-89C9E60E2162}">
      <dgm:prSet/>
      <dgm:spPr/>
      <dgm:t>
        <a:bodyPr/>
        <a:lstStyle/>
        <a:p>
          <a:endParaRPr lang="pl-PL"/>
        </a:p>
      </dgm:t>
    </dgm:pt>
    <dgm:pt modelId="{1F61AB31-9241-44A4-9D60-0DD21638883D}" type="sibTrans" cxnId="{FB250686-6B8A-4F7E-B423-89C9E60E2162}">
      <dgm:prSet/>
      <dgm:spPr/>
      <dgm:t>
        <a:bodyPr/>
        <a:lstStyle/>
        <a:p>
          <a:endParaRPr lang="pl-PL"/>
        </a:p>
      </dgm:t>
    </dgm:pt>
    <dgm:pt modelId="{FC6F89C3-E8CB-452F-B97F-C3A9C5599309}">
      <dgm:prSet custT="1"/>
      <dgm:spPr/>
      <dgm:t>
        <a:bodyPr/>
        <a:lstStyle/>
        <a:p>
          <a:r>
            <a:rPr lang="pl-PL" sz="1050" b="1" dirty="0">
              <a:solidFill>
                <a:schemeClr val="tx1"/>
              </a:solidFill>
            </a:rPr>
            <a:t>zasada samorealizacji i doskonalenia kadr </a:t>
          </a:r>
          <a:r>
            <a:rPr lang="pl-PL" sz="1050" dirty="0">
              <a:solidFill>
                <a:schemeClr val="tx1"/>
              </a:solidFill>
            </a:rPr>
            <a:t>– możliwość wykorzystania </a:t>
          </a:r>
          <a:br>
            <a:rPr lang="pl-PL" sz="1050" dirty="0">
              <a:solidFill>
                <a:schemeClr val="tx1"/>
              </a:solidFill>
            </a:rPr>
          </a:br>
          <a:r>
            <a:rPr lang="pl-PL" sz="1050" dirty="0">
              <a:solidFill>
                <a:schemeClr val="tx1"/>
              </a:solidFill>
            </a:rPr>
            <a:t>w pełni kwalifikacji</a:t>
          </a:r>
          <a:br>
            <a:rPr lang="pl-PL" sz="1050" dirty="0">
              <a:solidFill>
                <a:schemeClr val="tx1"/>
              </a:solidFill>
            </a:rPr>
          </a:br>
          <a:r>
            <a:rPr lang="pl-PL" sz="1050" dirty="0">
              <a:solidFill>
                <a:schemeClr val="tx1"/>
              </a:solidFill>
            </a:rPr>
            <a:t> i umiejętności, stawianie nowych wyzwań</a:t>
          </a:r>
        </a:p>
      </dgm:t>
    </dgm:pt>
    <dgm:pt modelId="{6A6A575E-BB79-420D-A5A9-7C6605606807}" type="parTrans" cxnId="{6DE0C647-7D99-4AFD-92BD-0740AAA8E8F7}">
      <dgm:prSet/>
      <dgm:spPr/>
      <dgm:t>
        <a:bodyPr/>
        <a:lstStyle/>
        <a:p>
          <a:endParaRPr lang="pl-PL"/>
        </a:p>
      </dgm:t>
    </dgm:pt>
    <dgm:pt modelId="{AF3D45E9-95F3-4E2D-ACAF-BAA8FE25EEC7}" type="sibTrans" cxnId="{6DE0C647-7D99-4AFD-92BD-0740AAA8E8F7}">
      <dgm:prSet/>
      <dgm:spPr/>
      <dgm:t>
        <a:bodyPr/>
        <a:lstStyle/>
        <a:p>
          <a:endParaRPr lang="pl-PL"/>
        </a:p>
      </dgm:t>
    </dgm:pt>
    <dgm:pt modelId="{EFB0519F-A7F5-4B00-99D0-CA4B724F4369}" type="pres">
      <dgm:prSet presAssocID="{984F20AF-CB3A-4331-B72C-FBF74231D1BE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07243D78-518B-4459-8E4D-A403C74384CD}" type="pres">
      <dgm:prSet presAssocID="{E60B484F-8DFF-46C4-B267-E0BAEC85080C}" presName="singleCycle" presStyleCnt="0"/>
      <dgm:spPr/>
    </dgm:pt>
    <dgm:pt modelId="{5F6EBC96-E901-4783-B86D-1BC66CBEB470}" type="pres">
      <dgm:prSet presAssocID="{E60B484F-8DFF-46C4-B267-E0BAEC85080C}" presName="singleCenter" presStyleLbl="node1" presStyleIdx="0" presStyleCnt="6">
        <dgm:presLayoutVars>
          <dgm:chMax val="7"/>
          <dgm:chPref val="7"/>
        </dgm:presLayoutVars>
      </dgm:prSet>
      <dgm:spPr/>
    </dgm:pt>
    <dgm:pt modelId="{828FEF66-8F09-4750-B9C1-CA14CEBBC68F}" type="pres">
      <dgm:prSet presAssocID="{E0920EC4-8276-4A72-87ED-289114F55E45}" presName="Name56" presStyleLbl="parChTrans1D2" presStyleIdx="0" presStyleCnt="5"/>
      <dgm:spPr/>
    </dgm:pt>
    <dgm:pt modelId="{FAF6CDE4-5DE9-4F8B-A9A0-84ED7C7BDA37}" type="pres">
      <dgm:prSet presAssocID="{0F01D5B4-B164-4F67-88CC-70275F070883}" presName="text0" presStyleLbl="node1" presStyleIdx="1" presStyleCnt="6">
        <dgm:presLayoutVars>
          <dgm:bulletEnabled val="1"/>
        </dgm:presLayoutVars>
      </dgm:prSet>
      <dgm:spPr/>
    </dgm:pt>
    <dgm:pt modelId="{FBEBC92C-F502-4D1E-A44F-87A16C879B94}" type="pres">
      <dgm:prSet presAssocID="{CA8F5D78-4E46-4BF1-8567-7CA0EFF41AFD}" presName="Name56" presStyleLbl="parChTrans1D2" presStyleIdx="1" presStyleCnt="5"/>
      <dgm:spPr/>
    </dgm:pt>
    <dgm:pt modelId="{E2936CC4-1C0E-44D1-8F66-CB5A2A36AA19}" type="pres">
      <dgm:prSet presAssocID="{D65B9AEC-F529-40EE-9F8C-C8B4FF7719F3}" presName="text0" presStyleLbl="node1" presStyleIdx="2" presStyleCnt="6">
        <dgm:presLayoutVars>
          <dgm:bulletEnabled val="1"/>
        </dgm:presLayoutVars>
      </dgm:prSet>
      <dgm:spPr/>
    </dgm:pt>
    <dgm:pt modelId="{03C2CD7F-D881-4706-85D2-B97E2DC3B7D6}" type="pres">
      <dgm:prSet presAssocID="{6BEEDAB3-80D6-4229-B40B-5B8D5DE6D408}" presName="Name56" presStyleLbl="parChTrans1D2" presStyleIdx="2" presStyleCnt="5"/>
      <dgm:spPr/>
    </dgm:pt>
    <dgm:pt modelId="{D1D6771B-C38C-4511-9931-94004EA7004B}" type="pres">
      <dgm:prSet presAssocID="{A0D6BFF9-3375-49D0-9D4C-07969592F69D}" presName="text0" presStyleLbl="node1" presStyleIdx="3" presStyleCnt="6">
        <dgm:presLayoutVars>
          <dgm:bulletEnabled val="1"/>
        </dgm:presLayoutVars>
      </dgm:prSet>
      <dgm:spPr/>
    </dgm:pt>
    <dgm:pt modelId="{33395D7C-F70F-4BF8-AFA2-242A6D2647EA}" type="pres">
      <dgm:prSet presAssocID="{0146AF97-BB57-4A2B-9600-0FCD82E5D4FF}" presName="Name56" presStyleLbl="parChTrans1D2" presStyleIdx="3" presStyleCnt="5"/>
      <dgm:spPr/>
    </dgm:pt>
    <dgm:pt modelId="{87EE91FF-20DF-4B38-92B2-4639B1588D58}" type="pres">
      <dgm:prSet presAssocID="{57154C69-371A-4554-BCE0-C945F26B23A2}" presName="text0" presStyleLbl="node1" presStyleIdx="4" presStyleCnt="6">
        <dgm:presLayoutVars>
          <dgm:bulletEnabled val="1"/>
        </dgm:presLayoutVars>
      </dgm:prSet>
      <dgm:spPr/>
    </dgm:pt>
    <dgm:pt modelId="{C9A648FD-366A-4730-ACCE-8DC3074EE6B5}" type="pres">
      <dgm:prSet presAssocID="{6A6A575E-BB79-420D-A5A9-7C6605606807}" presName="Name56" presStyleLbl="parChTrans1D2" presStyleIdx="4" presStyleCnt="5"/>
      <dgm:spPr/>
    </dgm:pt>
    <dgm:pt modelId="{F518DF9F-65B2-4051-AA53-87EC3E9CA732}" type="pres">
      <dgm:prSet presAssocID="{FC6F89C3-E8CB-452F-B97F-C3A9C5599309}" presName="text0" presStyleLbl="node1" presStyleIdx="5" presStyleCnt="6">
        <dgm:presLayoutVars>
          <dgm:bulletEnabled val="1"/>
        </dgm:presLayoutVars>
      </dgm:prSet>
      <dgm:spPr/>
    </dgm:pt>
  </dgm:ptLst>
  <dgm:cxnLst>
    <dgm:cxn modelId="{F0F57308-D29F-4117-9807-694E3B1D3540}" type="presOf" srcId="{D65B9AEC-F529-40EE-9F8C-C8B4FF7719F3}" destId="{E2936CC4-1C0E-44D1-8F66-CB5A2A36AA19}" srcOrd="0" destOrd="0" presId="urn:microsoft.com/office/officeart/2008/layout/RadialCluster"/>
    <dgm:cxn modelId="{0D576219-C62E-4FA8-8474-E1F47460CC5E}" srcId="{E60B484F-8DFF-46C4-B267-E0BAEC85080C}" destId="{D65B9AEC-F529-40EE-9F8C-C8B4FF7719F3}" srcOrd="1" destOrd="0" parTransId="{CA8F5D78-4E46-4BF1-8567-7CA0EFF41AFD}" sibTransId="{B8C417BB-7D05-401D-99C3-97FF179413A7}"/>
    <dgm:cxn modelId="{3D2ED620-D064-4536-B8AF-FF435680DCE5}" srcId="{E60B484F-8DFF-46C4-B267-E0BAEC85080C}" destId="{0F01D5B4-B164-4F67-88CC-70275F070883}" srcOrd="0" destOrd="0" parTransId="{E0920EC4-8276-4A72-87ED-289114F55E45}" sibTransId="{14CAEC12-4CB9-4CF3-8522-0D427BF40F98}"/>
    <dgm:cxn modelId="{DFA0B839-B041-4BDE-81B5-FB142CB49098}" type="presOf" srcId="{0146AF97-BB57-4A2B-9600-0FCD82E5D4FF}" destId="{33395D7C-F70F-4BF8-AFA2-242A6D2647EA}" srcOrd="0" destOrd="0" presId="urn:microsoft.com/office/officeart/2008/layout/RadialCluster"/>
    <dgm:cxn modelId="{C84A1B47-C9AD-49A4-9DD9-628F6C847C08}" srcId="{984F20AF-CB3A-4331-B72C-FBF74231D1BE}" destId="{E60B484F-8DFF-46C4-B267-E0BAEC85080C}" srcOrd="0" destOrd="0" parTransId="{990AD99F-2FEA-4048-B4B5-29A8EFCC77A7}" sibTransId="{36CCAF83-767B-4CDD-BA28-A99FB8728DB6}"/>
    <dgm:cxn modelId="{6DE0C647-7D99-4AFD-92BD-0740AAA8E8F7}" srcId="{E60B484F-8DFF-46C4-B267-E0BAEC85080C}" destId="{FC6F89C3-E8CB-452F-B97F-C3A9C5599309}" srcOrd="4" destOrd="0" parTransId="{6A6A575E-BB79-420D-A5A9-7C6605606807}" sibTransId="{AF3D45E9-95F3-4E2D-ACAF-BAA8FE25EEC7}"/>
    <dgm:cxn modelId="{1FB8736B-6465-48B0-BAD3-1AD41C6E22AA}" type="presOf" srcId="{57154C69-371A-4554-BCE0-C945F26B23A2}" destId="{87EE91FF-20DF-4B38-92B2-4639B1588D58}" srcOrd="0" destOrd="0" presId="urn:microsoft.com/office/officeart/2008/layout/RadialCluster"/>
    <dgm:cxn modelId="{A053D174-2E5E-47E2-BC90-D5FCA17C972D}" type="presOf" srcId="{984F20AF-CB3A-4331-B72C-FBF74231D1BE}" destId="{EFB0519F-A7F5-4B00-99D0-CA4B724F4369}" srcOrd="0" destOrd="0" presId="urn:microsoft.com/office/officeart/2008/layout/RadialCluster"/>
    <dgm:cxn modelId="{2D31B056-BD6C-42FB-9C9F-4C5954BB057B}" type="presOf" srcId="{E0920EC4-8276-4A72-87ED-289114F55E45}" destId="{828FEF66-8F09-4750-B9C1-CA14CEBBC68F}" srcOrd="0" destOrd="0" presId="urn:microsoft.com/office/officeart/2008/layout/RadialCluster"/>
    <dgm:cxn modelId="{FB250686-6B8A-4F7E-B423-89C9E60E2162}" srcId="{E60B484F-8DFF-46C4-B267-E0BAEC85080C}" destId="{57154C69-371A-4554-BCE0-C945F26B23A2}" srcOrd="3" destOrd="0" parTransId="{0146AF97-BB57-4A2B-9600-0FCD82E5D4FF}" sibTransId="{1F61AB31-9241-44A4-9D60-0DD21638883D}"/>
    <dgm:cxn modelId="{7BDBB58B-03EC-4BB9-BED9-DCD5E25CD1C5}" srcId="{E60B484F-8DFF-46C4-B267-E0BAEC85080C}" destId="{A0D6BFF9-3375-49D0-9D4C-07969592F69D}" srcOrd="2" destOrd="0" parTransId="{6BEEDAB3-80D6-4229-B40B-5B8D5DE6D408}" sibTransId="{894DB908-03D5-4C7B-8E8A-93358E154926}"/>
    <dgm:cxn modelId="{8AC35D94-EFA7-4F43-80A3-0E9CC7D92003}" type="presOf" srcId="{CA8F5D78-4E46-4BF1-8567-7CA0EFF41AFD}" destId="{FBEBC92C-F502-4D1E-A44F-87A16C879B94}" srcOrd="0" destOrd="0" presId="urn:microsoft.com/office/officeart/2008/layout/RadialCluster"/>
    <dgm:cxn modelId="{1105099D-8544-4034-A049-2C3427FE97A0}" type="presOf" srcId="{FC6F89C3-E8CB-452F-B97F-C3A9C5599309}" destId="{F518DF9F-65B2-4051-AA53-87EC3E9CA732}" srcOrd="0" destOrd="0" presId="urn:microsoft.com/office/officeart/2008/layout/RadialCluster"/>
    <dgm:cxn modelId="{5DECA1C1-C402-4B99-ADAF-E2F39C2E3BAA}" type="presOf" srcId="{E60B484F-8DFF-46C4-B267-E0BAEC85080C}" destId="{5F6EBC96-E901-4783-B86D-1BC66CBEB470}" srcOrd="0" destOrd="0" presId="urn:microsoft.com/office/officeart/2008/layout/RadialCluster"/>
    <dgm:cxn modelId="{A4A10AC2-F5C6-4C9F-B35A-0DC1E8A04927}" type="presOf" srcId="{A0D6BFF9-3375-49D0-9D4C-07969592F69D}" destId="{D1D6771B-C38C-4511-9931-94004EA7004B}" srcOrd="0" destOrd="0" presId="urn:microsoft.com/office/officeart/2008/layout/RadialCluster"/>
    <dgm:cxn modelId="{714E3FE9-C29D-442E-8E9C-BB623936314F}" type="presOf" srcId="{6BEEDAB3-80D6-4229-B40B-5B8D5DE6D408}" destId="{03C2CD7F-D881-4706-85D2-B97E2DC3B7D6}" srcOrd="0" destOrd="0" presId="urn:microsoft.com/office/officeart/2008/layout/RadialCluster"/>
    <dgm:cxn modelId="{064954EE-ED44-4C03-A6CB-C5FD81DC5B06}" type="presOf" srcId="{6A6A575E-BB79-420D-A5A9-7C6605606807}" destId="{C9A648FD-366A-4730-ACCE-8DC3074EE6B5}" srcOrd="0" destOrd="0" presId="urn:microsoft.com/office/officeart/2008/layout/RadialCluster"/>
    <dgm:cxn modelId="{787B12FF-48C1-4101-883F-00B1EB92D8B4}" type="presOf" srcId="{0F01D5B4-B164-4F67-88CC-70275F070883}" destId="{FAF6CDE4-5DE9-4F8B-A9A0-84ED7C7BDA37}" srcOrd="0" destOrd="0" presId="urn:microsoft.com/office/officeart/2008/layout/RadialCluster"/>
    <dgm:cxn modelId="{36385462-235B-45FC-80D3-B1563E3EA7D2}" type="presParOf" srcId="{EFB0519F-A7F5-4B00-99D0-CA4B724F4369}" destId="{07243D78-518B-4459-8E4D-A403C74384CD}" srcOrd="0" destOrd="0" presId="urn:microsoft.com/office/officeart/2008/layout/RadialCluster"/>
    <dgm:cxn modelId="{ECECFE3A-2067-4E29-8BD7-5992C048C720}" type="presParOf" srcId="{07243D78-518B-4459-8E4D-A403C74384CD}" destId="{5F6EBC96-E901-4783-B86D-1BC66CBEB470}" srcOrd="0" destOrd="0" presId="urn:microsoft.com/office/officeart/2008/layout/RadialCluster"/>
    <dgm:cxn modelId="{FA3B9C7D-1FDC-498F-AFA9-DE8E79DFD3B0}" type="presParOf" srcId="{07243D78-518B-4459-8E4D-A403C74384CD}" destId="{828FEF66-8F09-4750-B9C1-CA14CEBBC68F}" srcOrd="1" destOrd="0" presId="urn:microsoft.com/office/officeart/2008/layout/RadialCluster"/>
    <dgm:cxn modelId="{6B5ACB55-050C-4A8B-ACC8-F443A116E15E}" type="presParOf" srcId="{07243D78-518B-4459-8E4D-A403C74384CD}" destId="{FAF6CDE4-5DE9-4F8B-A9A0-84ED7C7BDA37}" srcOrd="2" destOrd="0" presId="urn:microsoft.com/office/officeart/2008/layout/RadialCluster"/>
    <dgm:cxn modelId="{FA97B9D0-9380-48B4-A8F3-0828E53E2414}" type="presParOf" srcId="{07243D78-518B-4459-8E4D-A403C74384CD}" destId="{FBEBC92C-F502-4D1E-A44F-87A16C879B94}" srcOrd="3" destOrd="0" presId="urn:microsoft.com/office/officeart/2008/layout/RadialCluster"/>
    <dgm:cxn modelId="{90DB5013-9A79-436C-AAF0-FCB833C03DB1}" type="presParOf" srcId="{07243D78-518B-4459-8E4D-A403C74384CD}" destId="{E2936CC4-1C0E-44D1-8F66-CB5A2A36AA19}" srcOrd="4" destOrd="0" presId="urn:microsoft.com/office/officeart/2008/layout/RadialCluster"/>
    <dgm:cxn modelId="{2D25BA43-BC3E-4D3B-AB20-FAC3829B1831}" type="presParOf" srcId="{07243D78-518B-4459-8E4D-A403C74384CD}" destId="{03C2CD7F-D881-4706-85D2-B97E2DC3B7D6}" srcOrd="5" destOrd="0" presId="urn:microsoft.com/office/officeart/2008/layout/RadialCluster"/>
    <dgm:cxn modelId="{2CFAAFCA-ACE4-467E-9D04-A84148139205}" type="presParOf" srcId="{07243D78-518B-4459-8E4D-A403C74384CD}" destId="{D1D6771B-C38C-4511-9931-94004EA7004B}" srcOrd="6" destOrd="0" presId="urn:microsoft.com/office/officeart/2008/layout/RadialCluster"/>
    <dgm:cxn modelId="{BD3B85D4-F5A4-4C3F-8F97-A2CC926EC0D7}" type="presParOf" srcId="{07243D78-518B-4459-8E4D-A403C74384CD}" destId="{33395D7C-F70F-4BF8-AFA2-242A6D2647EA}" srcOrd="7" destOrd="0" presId="urn:microsoft.com/office/officeart/2008/layout/RadialCluster"/>
    <dgm:cxn modelId="{5ACEAA6F-9D19-4FE1-8486-F60ED369780E}" type="presParOf" srcId="{07243D78-518B-4459-8E4D-A403C74384CD}" destId="{87EE91FF-20DF-4B38-92B2-4639B1588D58}" srcOrd="8" destOrd="0" presId="urn:microsoft.com/office/officeart/2008/layout/RadialCluster"/>
    <dgm:cxn modelId="{2E0FABC1-C3D3-4BC1-9658-344887250A1F}" type="presParOf" srcId="{07243D78-518B-4459-8E4D-A403C74384CD}" destId="{C9A648FD-366A-4730-ACCE-8DC3074EE6B5}" srcOrd="9" destOrd="0" presId="urn:microsoft.com/office/officeart/2008/layout/RadialCluster"/>
    <dgm:cxn modelId="{722AB17B-3A17-4D10-8706-E8D9C681E158}" type="presParOf" srcId="{07243D78-518B-4459-8E4D-A403C74384CD}" destId="{F518DF9F-65B2-4051-AA53-87EC3E9CA732}" srcOrd="1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1C3EA9D-68DB-4678-8CB7-F7AE105B2C4C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20E55015-3676-4EFB-BD0D-54C022987FE6}">
      <dgm:prSet custT="1"/>
      <dgm:spPr/>
      <dgm:t>
        <a:bodyPr/>
        <a:lstStyle/>
        <a:p>
          <a:r>
            <a:rPr lang="pl-PL" sz="2800" b="1" u="sng" dirty="0">
              <a:solidFill>
                <a:schemeClr val="tx1"/>
              </a:solidFill>
            </a:rPr>
            <a:t>PRACA SPEŁNIAJĄCA WARUNEK SAMOREALIZACJI</a:t>
          </a:r>
          <a:endParaRPr lang="pl-PL" sz="1800" dirty="0"/>
        </a:p>
      </dgm:t>
    </dgm:pt>
    <dgm:pt modelId="{EE23EA86-57FC-46DC-A1AF-1A454072E7A8}" type="parTrans" cxnId="{01BAFFB9-FE5C-4E6B-A296-7A4569A4C7CC}">
      <dgm:prSet/>
      <dgm:spPr/>
      <dgm:t>
        <a:bodyPr/>
        <a:lstStyle/>
        <a:p>
          <a:endParaRPr lang="pl-PL"/>
        </a:p>
      </dgm:t>
    </dgm:pt>
    <dgm:pt modelId="{2E90071B-D382-4790-90A4-C57814867CDD}" type="sibTrans" cxnId="{01BAFFB9-FE5C-4E6B-A296-7A4569A4C7CC}">
      <dgm:prSet/>
      <dgm:spPr/>
      <dgm:t>
        <a:bodyPr/>
        <a:lstStyle/>
        <a:p>
          <a:endParaRPr lang="pl-PL"/>
        </a:p>
      </dgm:t>
    </dgm:pt>
    <dgm:pt modelId="{23D253C2-E7E7-4981-9D1A-46D399206113}">
      <dgm:prSet custT="1"/>
      <dgm:spPr/>
      <dgm:t>
        <a:bodyPr/>
        <a:lstStyle/>
        <a:p>
          <a:r>
            <a:rPr lang="pl-PL" sz="2400" dirty="0">
              <a:solidFill>
                <a:schemeClr val="tx1"/>
              </a:solidFill>
            </a:rPr>
            <a:t>jest zbliżona do zdolności i zamiłowań wykonawcy</a:t>
          </a:r>
        </a:p>
      </dgm:t>
    </dgm:pt>
    <dgm:pt modelId="{36A43A4D-88E9-474D-9482-C07B5500D7F6}" type="parTrans" cxnId="{EE076B83-13E4-4158-9625-BB630505A526}">
      <dgm:prSet/>
      <dgm:spPr/>
      <dgm:t>
        <a:bodyPr/>
        <a:lstStyle/>
        <a:p>
          <a:endParaRPr lang="pl-PL"/>
        </a:p>
      </dgm:t>
    </dgm:pt>
    <dgm:pt modelId="{63C5D39F-908D-49A0-A4FD-D10035F62D52}" type="sibTrans" cxnId="{EE076B83-13E4-4158-9625-BB630505A526}">
      <dgm:prSet/>
      <dgm:spPr/>
      <dgm:t>
        <a:bodyPr/>
        <a:lstStyle/>
        <a:p>
          <a:endParaRPr lang="pl-PL"/>
        </a:p>
      </dgm:t>
    </dgm:pt>
    <dgm:pt modelId="{BDB002E7-4B1D-45A5-B70F-DF4FAD484D5E}">
      <dgm:prSet custT="1"/>
      <dgm:spPr/>
      <dgm:t>
        <a:bodyPr/>
        <a:lstStyle/>
        <a:p>
          <a:r>
            <a:rPr lang="pl-PL" sz="2400" dirty="0">
              <a:solidFill>
                <a:schemeClr val="tx1"/>
              </a:solidFill>
            </a:rPr>
            <a:t>jest samodzielna</a:t>
          </a:r>
        </a:p>
      </dgm:t>
    </dgm:pt>
    <dgm:pt modelId="{6FFAD61D-1E9E-448F-9F34-2EA365135A90}" type="parTrans" cxnId="{486CBD9F-798D-4D39-8F53-61DD95357685}">
      <dgm:prSet/>
      <dgm:spPr/>
      <dgm:t>
        <a:bodyPr/>
        <a:lstStyle/>
        <a:p>
          <a:endParaRPr lang="pl-PL"/>
        </a:p>
      </dgm:t>
    </dgm:pt>
    <dgm:pt modelId="{20CCF1CF-DEDF-40A3-9FB3-417D3635E1F7}" type="sibTrans" cxnId="{486CBD9F-798D-4D39-8F53-61DD95357685}">
      <dgm:prSet/>
      <dgm:spPr/>
      <dgm:t>
        <a:bodyPr/>
        <a:lstStyle/>
        <a:p>
          <a:endParaRPr lang="pl-PL"/>
        </a:p>
      </dgm:t>
    </dgm:pt>
    <dgm:pt modelId="{8AB9EF9D-F6F9-4831-A03E-2A45C45757C7}">
      <dgm:prSet custT="1"/>
      <dgm:spPr/>
      <dgm:t>
        <a:bodyPr/>
        <a:lstStyle/>
        <a:p>
          <a:r>
            <a:rPr lang="pl-PL" sz="2400" dirty="0">
              <a:solidFill>
                <a:schemeClr val="tx1"/>
              </a:solidFill>
            </a:rPr>
            <a:t>angażuje posiadane kwalifikacje</a:t>
          </a:r>
        </a:p>
      </dgm:t>
    </dgm:pt>
    <dgm:pt modelId="{4D1BAD7B-C42A-429D-B2FA-1B6B6FEA6F50}" type="parTrans" cxnId="{28060C5C-7248-45CE-95B2-489FAB1592CF}">
      <dgm:prSet/>
      <dgm:spPr/>
      <dgm:t>
        <a:bodyPr/>
        <a:lstStyle/>
        <a:p>
          <a:endParaRPr lang="pl-PL"/>
        </a:p>
      </dgm:t>
    </dgm:pt>
    <dgm:pt modelId="{DDD8D270-886E-40B2-A59D-260CC6000EB2}" type="sibTrans" cxnId="{28060C5C-7248-45CE-95B2-489FAB1592CF}">
      <dgm:prSet/>
      <dgm:spPr/>
      <dgm:t>
        <a:bodyPr/>
        <a:lstStyle/>
        <a:p>
          <a:endParaRPr lang="pl-PL"/>
        </a:p>
      </dgm:t>
    </dgm:pt>
    <dgm:pt modelId="{0C9B589E-070F-4C70-8DD2-6581D9942477}">
      <dgm:prSet custT="1"/>
      <dgm:spPr/>
      <dgm:t>
        <a:bodyPr/>
        <a:lstStyle/>
        <a:p>
          <a:r>
            <a:rPr lang="pl-PL" sz="2400" dirty="0">
              <a:solidFill>
                <a:schemeClr val="tx1"/>
              </a:solidFill>
            </a:rPr>
            <a:t>stwarza warunki do samokontroli</a:t>
          </a:r>
        </a:p>
      </dgm:t>
    </dgm:pt>
    <dgm:pt modelId="{5DF9AE7A-25DF-419B-BF66-8F6CA0ACFB4C}" type="parTrans" cxnId="{78F8FA63-10CF-46BE-A492-ABB895463CE4}">
      <dgm:prSet/>
      <dgm:spPr/>
      <dgm:t>
        <a:bodyPr/>
        <a:lstStyle/>
        <a:p>
          <a:endParaRPr lang="pl-PL"/>
        </a:p>
      </dgm:t>
    </dgm:pt>
    <dgm:pt modelId="{05DD66A5-E936-475A-A517-A1A7F81C3AF4}" type="sibTrans" cxnId="{78F8FA63-10CF-46BE-A492-ABB895463CE4}">
      <dgm:prSet/>
      <dgm:spPr/>
      <dgm:t>
        <a:bodyPr/>
        <a:lstStyle/>
        <a:p>
          <a:endParaRPr lang="pl-PL"/>
        </a:p>
      </dgm:t>
    </dgm:pt>
    <dgm:pt modelId="{4D182B2F-5122-4D4F-B016-7DA1579BAC30}">
      <dgm:prSet custT="1"/>
      <dgm:spPr/>
      <dgm:t>
        <a:bodyPr/>
        <a:lstStyle/>
        <a:p>
          <a:r>
            <a:rPr lang="pl-PL" sz="2400" dirty="0">
              <a:solidFill>
                <a:schemeClr val="tx1"/>
              </a:solidFill>
            </a:rPr>
            <a:t>jest kompleksowa</a:t>
          </a:r>
        </a:p>
      </dgm:t>
    </dgm:pt>
    <dgm:pt modelId="{08594824-2191-4CB9-8210-1CA40A20499B}" type="parTrans" cxnId="{B953FEDD-F5F7-49B4-9CAE-7CC2972931EA}">
      <dgm:prSet/>
      <dgm:spPr/>
      <dgm:t>
        <a:bodyPr/>
        <a:lstStyle/>
        <a:p>
          <a:endParaRPr lang="pl-PL"/>
        </a:p>
      </dgm:t>
    </dgm:pt>
    <dgm:pt modelId="{E54FA351-6A5E-437E-9E49-D93D49E8F7B0}" type="sibTrans" cxnId="{B953FEDD-F5F7-49B4-9CAE-7CC2972931EA}">
      <dgm:prSet/>
      <dgm:spPr/>
      <dgm:t>
        <a:bodyPr/>
        <a:lstStyle/>
        <a:p>
          <a:endParaRPr lang="pl-PL"/>
        </a:p>
      </dgm:t>
    </dgm:pt>
    <dgm:pt modelId="{B3681B22-61CD-450A-B057-50C466460C73}">
      <dgm:prSet custT="1"/>
      <dgm:spPr/>
      <dgm:t>
        <a:bodyPr/>
        <a:lstStyle/>
        <a:p>
          <a:r>
            <a:rPr lang="pl-PL" sz="2400" dirty="0">
              <a:solidFill>
                <a:schemeClr val="tx1"/>
              </a:solidFill>
            </a:rPr>
            <a:t>w widocznym stopniu jest przydatna dla znanej wykonawcy całości, a także jest przydatna w społecznym odbiorze</a:t>
          </a:r>
        </a:p>
      </dgm:t>
    </dgm:pt>
    <dgm:pt modelId="{52CA9A6A-5316-46E9-A553-AF320AD1E1E3}" type="parTrans" cxnId="{7F10B319-99CD-4FE4-B5D6-8D8361604C2C}">
      <dgm:prSet/>
      <dgm:spPr/>
      <dgm:t>
        <a:bodyPr/>
        <a:lstStyle/>
        <a:p>
          <a:endParaRPr lang="pl-PL"/>
        </a:p>
      </dgm:t>
    </dgm:pt>
    <dgm:pt modelId="{4FABEF55-E382-464E-B223-6F20375FC4F9}" type="sibTrans" cxnId="{7F10B319-99CD-4FE4-B5D6-8D8361604C2C}">
      <dgm:prSet/>
      <dgm:spPr/>
      <dgm:t>
        <a:bodyPr/>
        <a:lstStyle/>
        <a:p>
          <a:endParaRPr lang="pl-PL"/>
        </a:p>
      </dgm:t>
    </dgm:pt>
    <dgm:pt modelId="{0F62E1B7-6060-4DE3-81D8-F2D0AC86E43A}" type="pres">
      <dgm:prSet presAssocID="{D1C3EA9D-68DB-4678-8CB7-F7AE105B2C4C}" presName="Name0" presStyleCnt="0">
        <dgm:presLayoutVars>
          <dgm:chMax val="7"/>
          <dgm:chPref val="7"/>
          <dgm:dir/>
        </dgm:presLayoutVars>
      </dgm:prSet>
      <dgm:spPr/>
    </dgm:pt>
    <dgm:pt modelId="{3C5CFBCE-2528-4EAF-8A59-9CCFE1D43AD5}" type="pres">
      <dgm:prSet presAssocID="{D1C3EA9D-68DB-4678-8CB7-F7AE105B2C4C}" presName="Name1" presStyleCnt="0"/>
      <dgm:spPr/>
    </dgm:pt>
    <dgm:pt modelId="{C5965914-AEF0-4204-A90A-15391E07E8EF}" type="pres">
      <dgm:prSet presAssocID="{D1C3EA9D-68DB-4678-8CB7-F7AE105B2C4C}" presName="cycle" presStyleCnt="0"/>
      <dgm:spPr/>
    </dgm:pt>
    <dgm:pt modelId="{8B1833FA-0CD2-4D41-8DAB-086114A7330F}" type="pres">
      <dgm:prSet presAssocID="{D1C3EA9D-68DB-4678-8CB7-F7AE105B2C4C}" presName="srcNode" presStyleLbl="node1" presStyleIdx="0" presStyleCnt="7"/>
      <dgm:spPr/>
    </dgm:pt>
    <dgm:pt modelId="{DBF6B6CD-B052-46CD-8AA2-9B98F1C4F7E7}" type="pres">
      <dgm:prSet presAssocID="{D1C3EA9D-68DB-4678-8CB7-F7AE105B2C4C}" presName="conn" presStyleLbl="parChTrans1D2" presStyleIdx="0" presStyleCnt="1"/>
      <dgm:spPr/>
    </dgm:pt>
    <dgm:pt modelId="{EA4F8583-F359-461D-BE07-94B899E4E8A7}" type="pres">
      <dgm:prSet presAssocID="{D1C3EA9D-68DB-4678-8CB7-F7AE105B2C4C}" presName="extraNode" presStyleLbl="node1" presStyleIdx="0" presStyleCnt="7"/>
      <dgm:spPr/>
    </dgm:pt>
    <dgm:pt modelId="{33EEAE54-B7F9-4249-B4E7-25656290A88C}" type="pres">
      <dgm:prSet presAssocID="{D1C3EA9D-68DB-4678-8CB7-F7AE105B2C4C}" presName="dstNode" presStyleLbl="node1" presStyleIdx="0" presStyleCnt="7"/>
      <dgm:spPr/>
    </dgm:pt>
    <dgm:pt modelId="{6A12B4CB-3673-4313-AE61-E5556ADBC0CC}" type="pres">
      <dgm:prSet presAssocID="{20E55015-3676-4EFB-BD0D-54C022987FE6}" presName="text_1" presStyleLbl="node1" presStyleIdx="0" presStyleCnt="7">
        <dgm:presLayoutVars>
          <dgm:bulletEnabled val="1"/>
        </dgm:presLayoutVars>
      </dgm:prSet>
      <dgm:spPr/>
    </dgm:pt>
    <dgm:pt modelId="{1951D012-5C70-4769-BC78-F12E23F4C685}" type="pres">
      <dgm:prSet presAssocID="{20E55015-3676-4EFB-BD0D-54C022987FE6}" presName="accent_1" presStyleCnt="0"/>
      <dgm:spPr/>
    </dgm:pt>
    <dgm:pt modelId="{382C219C-61E8-4C0B-AE97-CAE4D41DA157}" type="pres">
      <dgm:prSet presAssocID="{20E55015-3676-4EFB-BD0D-54C022987FE6}" presName="accentRepeatNode" presStyleLbl="solidFgAcc1" presStyleIdx="0" presStyleCnt="7"/>
      <dgm:spPr/>
    </dgm:pt>
    <dgm:pt modelId="{C4DDD0B3-D1FA-44DB-8042-4D8361572648}" type="pres">
      <dgm:prSet presAssocID="{23D253C2-E7E7-4981-9D1A-46D399206113}" presName="text_2" presStyleLbl="node1" presStyleIdx="1" presStyleCnt="7">
        <dgm:presLayoutVars>
          <dgm:bulletEnabled val="1"/>
        </dgm:presLayoutVars>
      </dgm:prSet>
      <dgm:spPr/>
    </dgm:pt>
    <dgm:pt modelId="{C3F4625B-D7BC-4387-BF0A-7A4EABE484EA}" type="pres">
      <dgm:prSet presAssocID="{23D253C2-E7E7-4981-9D1A-46D399206113}" presName="accent_2" presStyleCnt="0"/>
      <dgm:spPr/>
    </dgm:pt>
    <dgm:pt modelId="{74984799-37B8-4ACE-BB17-BC92B5DB2049}" type="pres">
      <dgm:prSet presAssocID="{23D253C2-E7E7-4981-9D1A-46D399206113}" presName="accentRepeatNode" presStyleLbl="solidFgAcc1" presStyleIdx="1" presStyleCnt="7"/>
      <dgm:spPr/>
    </dgm:pt>
    <dgm:pt modelId="{E1761DB7-59D4-4876-B950-54FED6719294}" type="pres">
      <dgm:prSet presAssocID="{BDB002E7-4B1D-45A5-B70F-DF4FAD484D5E}" presName="text_3" presStyleLbl="node1" presStyleIdx="2" presStyleCnt="7">
        <dgm:presLayoutVars>
          <dgm:bulletEnabled val="1"/>
        </dgm:presLayoutVars>
      </dgm:prSet>
      <dgm:spPr/>
    </dgm:pt>
    <dgm:pt modelId="{77B47824-8DD1-4C6C-92EB-A3CC83536740}" type="pres">
      <dgm:prSet presAssocID="{BDB002E7-4B1D-45A5-B70F-DF4FAD484D5E}" presName="accent_3" presStyleCnt="0"/>
      <dgm:spPr/>
    </dgm:pt>
    <dgm:pt modelId="{0C78C85B-C0FD-4118-BE17-731BDA714428}" type="pres">
      <dgm:prSet presAssocID="{BDB002E7-4B1D-45A5-B70F-DF4FAD484D5E}" presName="accentRepeatNode" presStyleLbl="solidFgAcc1" presStyleIdx="2" presStyleCnt="7"/>
      <dgm:spPr/>
    </dgm:pt>
    <dgm:pt modelId="{93055BEC-669D-4362-BBC4-753179AA0692}" type="pres">
      <dgm:prSet presAssocID="{8AB9EF9D-F6F9-4831-A03E-2A45C45757C7}" presName="text_4" presStyleLbl="node1" presStyleIdx="3" presStyleCnt="7">
        <dgm:presLayoutVars>
          <dgm:bulletEnabled val="1"/>
        </dgm:presLayoutVars>
      </dgm:prSet>
      <dgm:spPr/>
    </dgm:pt>
    <dgm:pt modelId="{0F9EC08A-E692-4C36-B86E-F025EC347168}" type="pres">
      <dgm:prSet presAssocID="{8AB9EF9D-F6F9-4831-A03E-2A45C45757C7}" presName="accent_4" presStyleCnt="0"/>
      <dgm:spPr/>
    </dgm:pt>
    <dgm:pt modelId="{416FE3DC-D2A2-4C89-BA92-D64C2358550E}" type="pres">
      <dgm:prSet presAssocID="{8AB9EF9D-F6F9-4831-A03E-2A45C45757C7}" presName="accentRepeatNode" presStyleLbl="solidFgAcc1" presStyleIdx="3" presStyleCnt="7"/>
      <dgm:spPr/>
    </dgm:pt>
    <dgm:pt modelId="{F58FAD8F-043F-4CCC-90B8-ABC2CE7BD5CA}" type="pres">
      <dgm:prSet presAssocID="{0C9B589E-070F-4C70-8DD2-6581D9942477}" presName="text_5" presStyleLbl="node1" presStyleIdx="4" presStyleCnt="7">
        <dgm:presLayoutVars>
          <dgm:bulletEnabled val="1"/>
        </dgm:presLayoutVars>
      </dgm:prSet>
      <dgm:spPr/>
    </dgm:pt>
    <dgm:pt modelId="{06441777-588B-4418-87B5-615D8734DF2B}" type="pres">
      <dgm:prSet presAssocID="{0C9B589E-070F-4C70-8DD2-6581D9942477}" presName="accent_5" presStyleCnt="0"/>
      <dgm:spPr/>
    </dgm:pt>
    <dgm:pt modelId="{947D0B7C-6172-4418-A5E2-6A3BB4231E4C}" type="pres">
      <dgm:prSet presAssocID="{0C9B589E-070F-4C70-8DD2-6581D9942477}" presName="accentRepeatNode" presStyleLbl="solidFgAcc1" presStyleIdx="4" presStyleCnt="7"/>
      <dgm:spPr/>
    </dgm:pt>
    <dgm:pt modelId="{1CA94E72-2AF5-49D2-BD88-076EAEAD1FDF}" type="pres">
      <dgm:prSet presAssocID="{4D182B2F-5122-4D4F-B016-7DA1579BAC30}" presName="text_6" presStyleLbl="node1" presStyleIdx="5" presStyleCnt="7">
        <dgm:presLayoutVars>
          <dgm:bulletEnabled val="1"/>
        </dgm:presLayoutVars>
      </dgm:prSet>
      <dgm:spPr/>
    </dgm:pt>
    <dgm:pt modelId="{B4CB4B0D-5083-4913-BE1F-F28E4D408212}" type="pres">
      <dgm:prSet presAssocID="{4D182B2F-5122-4D4F-B016-7DA1579BAC30}" presName="accent_6" presStyleCnt="0"/>
      <dgm:spPr/>
    </dgm:pt>
    <dgm:pt modelId="{0047EE3D-FBF2-4020-A54F-E54798AC6A1B}" type="pres">
      <dgm:prSet presAssocID="{4D182B2F-5122-4D4F-B016-7DA1579BAC30}" presName="accentRepeatNode" presStyleLbl="solidFgAcc1" presStyleIdx="5" presStyleCnt="7"/>
      <dgm:spPr/>
    </dgm:pt>
    <dgm:pt modelId="{6134092E-8947-4D47-B255-6BEC8B2FD044}" type="pres">
      <dgm:prSet presAssocID="{B3681B22-61CD-450A-B057-50C466460C73}" presName="text_7" presStyleLbl="node1" presStyleIdx="6" presStyleCnt="7">
        <dgm:presLayoutVars>
          <dgm:bulletEnabled val="1"/>
        </dgm:presLayoutVars>
      </dgm:prSet>
      <dgm:spPr/>
    </dgm:pt>
    <dgm:pt modelId="{2BF8CEB2-B861-442A-ABFF-78A221906AEA}" type="pres">
      <dgm:prSet presAssocID="{B3681B22-61CD-450A-B057-50C466460C73}" presName="accent_7" presStyleCnt="0"/>
      <dgm:spPr/>
    </dgm:pt>
    <dgm:pt modelId="{8D8DEF84-A0F6-411E-96AB-319C02CD8323}" type="pres">
      <dgm:prSet presAssocID="{B3681B22-61CD-450A-B057-50C466460C73}" presName="accentRepeatNode" presStyleLbl="solidFgAcc1" presStyleIdx="6" presStyleCnt="7"/>
      <dgm:spPr/>
    </dgm:pt>
  </dgm:ptLst>
  <dgm:cxnLst>
    <dgm:cxn modelId="{0E7F7D05-8316-46F6-A739-E91BC361A13F}" type="presOf" srcId="{20E55015-3676-4EFB-BD0D-54C022987FE6}" destId="{6A12B4CB-3673-4313-AE61-E5556ADBC0CC}" srcOrd="0" destOrd="0" presId="urn:microsoft.com/office/officeart/2008/layout/VerticalCurvedList"/>
    <dgm:cxn modelId="{71366A07-CF6A-4979-A6DE-68AE17E42F88}" type="presOf" srcId="{23D253C2-E7E7-4981-9D1A-46D399206113}" destId="{C4DDD0B3-D1FA-44DB-8042-4D8361572648}" srcOrd="0" destOrd="0" presId="urn:microsoft.com/office/officeart/2008/layout/VerticalCurvedList"/>
    <dgm:cxn modelId="{7F10B319-99CD-4FE4-B5D6-8D8361604C2C}" srcId="{D1C3EA9D-68DB-4678-8CB7-F7AE105B2C4C}" destId="{B3681B22-61CD-450A-B057-50C466460C73}" srcOrd="6" destOrd="0" parTransId="{52CA9A6A-5316-46E9-A553-AF320AD1E1E3}" sibTransId="{4FABEF55-E382-464E-B223-6F20375FC4F9}"/>
    <dgm:cxn modelId="{869D9D33-6AB3-434D-8C13-89DA8635EEC2}" type="presOf" srcId="{D1C3EA9D-68DB-4678-8CB7-F7AE105B2C4C}" destId="{0F62E1B7-6060-4DE3-81D8-F2D0AC86E43A}" srcOrd="0" destOrd="0" presId="urn:microsoft.com/office/officeart/2008/layout/VerticalCurvedList"/>
    <dgm:cxn modelId="{F1496B36-C99E-477E-8C6A-C390F892FA32}" type="presOf" srcId="{8AB9EF9D-F6F9-4831-A03E-2A45C45757C7}" destId="{93055BEC-669D-4362-BBC4-753179AA0692}" srcOrd="0" destOrd="0" presId="urn:microsoft.com/office/officeart/2008/layout/VerticalCurvedList"/>
    <dgm:cxn modelId="{28060C5C-7248-45CE-95B2-489FAB1592CF}" srcId="{D1C3EA9D-68DB-4678-8CB7-F7AE105B2C4C}" destId="{8AB9EF9D-F6F9-4831-A03E-2A45C45757C7}" srcOrd="3" destOrd="0" parTransId="{4D1BAD7B-C42A-429D-B2FA-1B6B6FEA6F50}" sibTransId="{DDD8D270-886E-40B2-A59D-260CC6000EB2}"/>
    <dgm:cxn modelId="{78F8FA63-10CF-46BE-A492-ABB895463CE4}" srcId="{D1C3EA9D-68DB-4678-8CB7-F7AE105B2C4C}" destId="{0C9B589E-070F-4C70-8DD2-6581D9942477}" srcOrd="4" destOrd="0" parTransId="{5DF9AE7A-25DF-419B-BF66-8F6CA0ACFB4C}" sibTransId="{05DD66A5-E936-475A-A517-A1A7F81C3AF4}"/>
    <dgm:cxn modelId="{902B5E76-EBFD-4D74-A6B0-4BABC391D672}" type="presOf" srcId="{BDB002E7-4B1D-45A5-B70F-DF4FAD484D5E}" destId="{E1761DB7-59D4-4876-B950-54FED6719294}" srcOrd="0" destOrd="0" presId="urn:microsoft.com/office/officeart/2008/layout/VerticalCurvedList"/>
    <dgm:cxn modelId="{BB24B979-CE78-4600-9955-5D82EEF7B6F1}" type="presOf" srcId="{4D182B2F-5122-4D4F-B016-7DA1579BAC30}" destId="{1CA94E72-2AF5-49D2-BD88-076EAEAD1FDF}" srcOrd="0" destOrd="0" presId="urn:microsoft.com/office/officeart/2008/layout/VerticalCurvedList"/>
    <dgm:cxn modelId="{20CFC85A-A34E-4F23-A213-FA9C11D6CA37}" type="presOf" srcId="{2E90071B-D382-4790-90A4-C57814867CDD}" destId="{DBF6B6CD-B052-46CD-8AA2-9B98F1C4F7E7}" srcOrd="0" destOrd="0" presId="urn:microsoft.com/office/officeart/2008/layout/VerticalCurvedList"/>
    <dgm:cxn modelId="{EE076B83-13E4-4158-9625-BB630505A526}" srcId="{D1C3EA9D-68DB-4678-8CB7-F7AE105B2C4C}" destId="{23D253C2-E7E7-4981-9D1A-46D399206113}" srcOrd="1" destOrd="0" parTransId="{36A43A4D-88E9-474D-9482-C07B5500D7F6}" sibTransId="{63C5D39F-908D-49A0-A4FD-D10035F62D52}"/>
    <dgm:cxn modelId="{40DC7A97-2C9D-4920-99B2-73536824C27D}" type="presOf" srcId="{0C9B589E-070F-4C70-8DD2-6581D9942477}" destId="{F58FAD8F-043F-4CCC-90B8-ABC2CE7BD5CA}" srcOrd="0" destOrd="0" presId="urn:microsoft.com/office/officeart/2008/layout/VerticalCurvedList"/>
    <dgm:cxn modelId="{486CBD9F-798D-4D39-8F53-61DD95357685}" srcId="{D1C3EA9D-68DB-4678-8CB7-F7AE105B2C4C}" destId="{BDB002E7-4B1D-45A5-B70F-DF4FAD484D5E}" srcOrd="2" destOrd="0" parTransId="{6FFAD61D-1E9E-448F-9F34-2EA365135A90}" sibTransId="{20CCF1CF-DEDF-40A3-9FB3-417D3635E1F7}"/>
    <dgm:cxn modelId="{86C972B3-A309-4D16-B8BA-74900CEE4E64}" type="presOf" srcId="{B3681B22-61CD-450A-B057-50C466460C73}" destId="{6134092E-8947-4D47-B255-6BEC8B2FD044}" srcOrd="0" destOrd="0" presId="urn:microsoft.com/office/officeart/2008/layout/VerticalCurvedList"/>
    <dgm:cxn modelId="{01BAFFB9-FE5C-4E6B-A296-7A4569A4C7CC}" srcId="{D1C3EA9D-68DB-4678-8CB7-F7AE105B2C4C}" destId="{20E55015-3676-4EFB-BD0D-54C022987FE6}" srcOrd="0" destOrd="0" parTransId="{EE23EA86-57FC-46DC-A1AF-1A454072E7A8}" sibTransId="{2E90071B-D382-4790-90A4-C57814867CDD}"/>
    <dgm:cxn modelId="{B953FEDD-F5F7-49B4-9CAE-7CC2972931EA}" srcId="{D1C3EA9D-68DB-4678-8CB7-F7AE105B2C4C}" destId="{4D182B2F-5122-4D4F-B016-7DA1579BAC30}" srcOrd="5" destOrd="0" parTransId="{08594824-2191-4CB9-8210-1CA40A20499B}" sibTransId="{E54FA351-6A5E-437E-9E49-D93D49E8F7B0}"/>
    <dgm:cxn modelId="{3DD51138-3A76-4179-957E-A701C7DE2A86}" type="presParOf" srcId="{0F62E1B7-6060-4DE3-81D8-F2D0AC86E43A}" destId="{3C5CFBCE-2528-4EAF-8A59-9CCFE1D43AD5}" srcOrd="0" destOrd="0" presId="urn:microsoft.com/office/officeart/2008/layout/VerticalCurvedList"/>
    <dgm:cxn modelId="{69640C1E-776C-40D9-B50E-F48C8FA944C6}" type="presParOf" srcId="{3C5CFBCE-2528-4EAF-8A59-9CCFE1D43AD5}" destId="{C5965914-AEF0-4204-A90A-15391E07E8EF}" srcOrd="0" destOrd="0" presId="urn:microsoft.com/office/officeart/2008/layout/VerticalCurvedList"/>
    <dgm:cxn modelId="{568474D1-AEFE-4C59-932F-F8D31CA518B6}" type="presParOf" srcId="{C5965914-AEF0-4204-A90A-15391E07E8EF}" destId="{8B1833FA-0CD2-4D41-8DAB-086114A7330F}" srcOrd="0" destOrd="0" presId="urn:microsoft.com/office/officeart/2008/layout/VerticalCurvedList"/>
    <dgm:cxn modelId="{9CF6D61D-0F62-48C3-BCD5-6FEFB196A4DD}" type="presParOf" srcId="{C5965914-AEF0-4204-A90A-15391E07E8EF}" destId="{DBF6B6CD-B052-46CD-8AA2-9B98F1C4F7E7}" srcOrd="1" destOrd="0" presId="urn:microsoft.com/office/officeart/2008/layout/VerticalCurvedList"/>
    <dgm:cxn modelId="{9FA1D412-5F91-4734-A34F-9F0B9C0DF9F9}" type="presParOf" srcId="{C5965914-AEF0-4204-A90A-15391E07E8EF}" destId="{EA4F8583-F359-461D-BE07-94B899E4E8A7}" srcOrd="2" destOrd="0" presId="urn:microsoft.com/office/officeart/2008/layout/VerticalCurvedList"/>
    <dgm:cxn modelId="{38A9B7C7-EB23-471A-AE85-548C2BF19D7E}" type="presParOf" srcId="{C5965914-AEF0-4204-A90A-15391E07E8EF}" destId="{33EEAE54-B7F9-4249-B4E7-25656290A88C}" srcOrd="3" destOrd="0" presId="urn:microsoft.com/office/officeart/2008/layout/VerticalCurvedList"/>
    <dgm:cxn modelId="{DC71F71E-1E65-4886-97E7-6962F27110C1}" type="presParOf" srcId="{3C5CFBCE-2528-4EAF-8A59-9CCFE1D43AD5}" destId="{6A12B4CB-3673-4313-AE61-E5556ADBC0CC}" srcOrd="1" destOrd="0" presId="urn:microsoft.com/office/officeart/2008/layout/VerticalCurvedList"/>
    <dgm:cxn modelId="{D085FB5B-617A-4981-9FA0-250672056CE0}" type="presParOf" srcId="{3C5CFBCE-2528-4EAF-8A59-9CCFE1D43AD5}" destId="{1951D012-5C70-4769-BC78-F12E23F4C685}" srcOrd="2" destOrd="0" presId="urn:microsoft.com/office/officeart/2008/layout/VerticalCurvedList"/>
    <dgm:cxn modelId="{8A38EB70-099D-40C2-BE09-39D765F44741}" type="presParOf" srcId="{1951D012-5C70-4769-BC78-F12E23F4C685}" destId="{382C219C-61E8-4C0B-AE97-CAE4D41DA157}" srcOrd="0" destOrd="0" presId="urn:microsoft.com/office/officeart/2008/layout/VerticalCurvedList"/>
    <dgm:cxn modelId="{361ECF6E-C427-4AD1-A3E7-6F8DA7406EC3}" type="presParOf" srcId="{3C5CFBCE-2528-4EAF-8A59-9CCFE1D43AD5}" destId="{C4DDD0B3-D1FA-44DB-8042-4D8361572648}" srcOrd="3" destOrd="0" presId="urn:microsoft.com/office/officeart/2008/layout/VerticalCurvedList"/>
    <dgm:cxn modelId="{EBD2405A-3AAE-4FC6-8C56-FD1A2C43862B}" type="presParOf" srcId="{3C5CFBCE-2528-4EAF-8A59-9CCFE1D43AD5}" destId="{C3F4625B-D7BC-4387-BF0A-7A4EABE484EA}" srcOrd="4" destOrd="0" presId="urn:microsoft.com/office/officeart/2008/layout/VerticalCurvedList"/>
    <dgm:cxn modelId="{3BA5B342-825E-4609-8447-2D8116CA4756}" type="presParOf" srcId="{C3F4625B-D7BC-4387-BF0A-7A4EABE484EA}" destId="{74984799-37B8-4ACE-BB17-BC92B5DB2049}" srcOrd="0" destOrd="0" presId="urn:microsoft.com/office/officeart/2008/layout/VerticalCurvedList"/>
    <dgm:cxn modelId="{8A1E1B49-94CD-43C3-A7D8-9E0589626E4D}" type="presParOf" srcId="{3C5CFBCE-2528-4EAF-8A59-9CCFE1D43AD5}" destId="{E1761DB7-59D4-4876-B950-54FED6719294}" srcOrd="5" destOrd="0" presId="urn:microsoft.com/office/officeart/2008/layout/VerticalCurvedList"/>
    <dgm:cxn modelId="{21704580-B6D9-4179-8F7F-059BAB736F90}" type="presParOf" srcId="{3C5CFBCE-2528-4EAF-8A59-9CCFE1D43AD5}" destId="{77B47824-8DD1-4C6C-92EB-A3CC83536740}" srcOrd="6" destOrd="0" presId="urn:microsoft.com/office/officeart/2008/layout/VerticalCurvedList"/>
    <dgm:cxn modelId="{A3A9CAE9-5893-4413-87A7-77A515AEE3E5}" type="presParOf" srcId="{77B47824-8DD1-4C6C-92EB-A3CC83536740}" destId="{0C78C85B-C0FD-4118-BE17-731BDA714428}" srcOrd="0" destOrd="0" presId="urn:microsoft.com/office/officeart/2008/layout/VerticalCurvedList"/>
    <dgm:cxn modelId="{49ADFF9F-AD92-4B4B-A894-45FB14CFA7C2}" type="presParOf" srcId="{3C5CFBCE-2528-4EAF-8A59-9CCFE1D43AD5}" destId="{93055BEC-669D-4362-BBC4-753179AA0692}" srcOrd="7" destOrd="0" presId="urn:microsoft.com/office/officeart/2008/layout/VerticalCurvedList"/>
    <dgm:cxn modelId="{6CAB2E31-BAD7-4558-976B-6C1000621999}" type="presParOf" srcId="{3C5CFBCE-2528-4EAF-8A59-9CCFE1D43AD5}" destId="{0F9EC08A-E692-4C36-B86E-F025EC347168}" srcOrd="8" destOrd="0" presId="urn:microsoft.com/office/officeart/2008/layout/VerticalCurvedList"/>
    <dgm:cxn modelId="{BCCBD0F6-247B-4DD5-80EA-842DF84F2F72}" type="presParOf" srcId="{0F9EC08A-E692-4C36-B86E-F025EC347168}" destId="{416FE3DC-D2A2-4C89-BA92-D64C2358550E}" srcOrd="0" destOrd="0" presId="urn:microsoft.com/office/officeart/2008/layout/VerticalCurvedList"/>
    <dgm:cxn modelId="{9611D985-799D-48CE-9165-A35E6F85FE3F}" type="presParOf" srcId="{3C5CFBCE-2528-4EAF-8A59-9CCFE1D43AD5}" destId="{F58FAD8F-043F-4CCC-90B8-ABC2CE7BD5CA}" srcOrd="9" destOrd="0" presId="urn:microsoft.com/office/officeart/2008/layout/VerticalCurvedList"/>
    <dgm:cxn modelId="{9B236871-7EF0-4EFD-BA55-352E4AC515BA}" type="presParOf" srcId="{3C5CFBCE-2528-4EAF-8A59-9CCFE1D43AD5}" destId="{06441777-588B-4418-87B5-615D8734DF2B}" srcOrd="10" destOrd="0" presId="urn:microsoft.com/office/officeart/2008/layout/VerticalCurvedList"/>
    <dgm:cxn modelId="{53E88C15-790C-427B-BB4D-BFFFCB09D442}" type="presParOf" srcId="{06441777-588B-4418-87B5-615D8734DF2B}" destId="{947D0B7C-6172-4418-A5E2-6A3BB4231E4C}" srcOrd="0" destOrd="0" presId="urn:microsoft.com/office/officeart/2008/layout/VerticalCurvedList"/>
    <dgm:cxn modelId="{F4950A95-CCF1-46EA-AE56-D0E2748A52D6}" type="presParOf" srcId="{3C5CFBCE-2528-4EAF-8A59-9CCFE1D43AD5}" destId="{1CA94E72-2AF5-49D2-BD88-076EAEAD1FDF}" srcOrd="11" destOrd="0" presId="urn:microsoft.com/office/officeart/2008/layout/VerticalCurvedList"/>
    <dgm:cxn modelId="{86605A43-B4A5-470A-A8B0-C32BC1FDE722}" type="presParOf" srcId="{3C5CFBCE-2528-4EAF-8A59-9CCFE1D43AD5}" destId="{B4CB4B0D-5083-4913-BE1F-F28E4D408212}" srcOrd="12" destOrd="0" presId="urn:microsoft.com/office/officeart/2008/layout/VerticalCurvedList"/>
    <dgm:cxn modelId="{4DBE0DDC-C561-4FEF-9250-8531DE4E3157}" type="presParOf" srcId="{B4CB4B0D-5083-4913-BE1F-F28E4D408212}" destId="{0047EE3D-FBF2-4020-A54F-E54798AC6A1B}" srcOrd="0" destOrd="0" presId="urn:microsoft.com/office/officeart/2008/layout/VerticalCurvedList"/>
    <dgm:cxn modelId="{8BCFE950-DC30-43E1-A67B-56A345FAA00F}" type="presParOf" srcId="{3C5CFBCE-2528-4EAF-8A59-9CCFE1D43AD5}" destId="{6134092E-8947-4D47-B255-6BEC8B2FD044}" srcOrd="13" destOrd="0" presId="urn:microsoft.com/office/officeart/2008/layout/VerticalCurvedList"/>
    <dgm:cxn modelId="{FD468103-C186-43FC-BF36-A1433D4B431C}" type="presParOf" srcId="{3C5CFBCE-2528-4EAF-8A59-9CCFE1D43AD5}" destId="{2BF8CEB2-B861-442A-ABFF-78A221906AEA}" srcOrd="14" destOrd="0" presId="urn:microsoft.com/office/officeart/2008/layout/VerticalCurvedList"/>
    <dgm:cxn modelId="{55058E1A-FF5F-492F-B003-93DF080940B2}" type="presParOf" srcId="{2BF8CEB2-B861-442A-ABFF-78A221906AEA}" destId="{8D8DEF84-A0F6-411E-96AB-319C02CD832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28D5D3-913E-4AB7-B02E-49DADDC671DB}">
      <dsp:nvSpPr>
        <dsp:cNvPr id="0" name=""/>
        <dsp:cNvSpPr/>
      </dsp:nvSpPr>
      <dsp:spPr>
        <a:xfrm>
          <a:off x="5506" y="849152"/>
          <a:ext cx="1645706" cy="987423"/>
        </a:xfrm>
        <a:prstGeom prst="roundRect">
          <a:avLst>
            <a:gd name="adj" fmla="val 10000"/>
          </a:avLst>
        </a:prstGeom>
        <a:solidFill>
          <a:schemeClr val="accent4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JEDNOSTKI ORGANIZACYJNE</a:t>
          </a:r>
        </a:p>
      </dsp:txBody>
      <dsp:txXfrm>
        <a:off x="34427" y="878073"/>
        <a:ext cx="1587864" cy="929581"/>
      </dsp:txXfrm>
    </dsp:sp>
    <dsp:sp modelId="{53C4F85C-475E-4C43-B599-2530329E0D6E}">
      <dsp:nvSpPr>
        <dsp:cNvPr id="0" name=""/>
        <dsp:cNvSpPr/>
      </dsp:nvSpPr>
      <dsp:spPr>
        <a:xfrm>
          <a:off x="1815782" y="1138796"/>
          <a:ext cx="348889" cy="4081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600" kern="1200"/>
        </a:p>
      </dsp:txBody>
      <dsp:txXfrm>
        <a:off x="1815782" y="1220423"/>
        <a:ext cx="244222" cy="244881"/>
      </dsp:txXfrm>
    </dsp:sp>
    <dsp:sp modelId="{72839280-D1C2-4780-876F-8AAF10FD80FF}">
      <dsp:nvSpPr>
        <dsp:cNvPr id="0" name=""/>
        <dsp:cNvSpPr/>
      </dsp:nvSpPr>
      <dsp:spPr>
        <a:xfrm>
          <a:off x="2309494" y="849152"/>
          <a:ext cx="1645706" cy="987423"/>
        </a:xfrm>
        <a:prstGeom prst="roundRect">
          <a:avLst>
            <a:gd name="adj" fmla="val 10000"/>
          </a:avLst>
        </a:prstGeom>
        <a:solidFill>
          <a:schemeClr val="accent4">
            <a:shade val="50000"/>
            <a:hueOff val="-396136"/>
            <a:satOff val="0"/>
            <a:lumOff val="322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KOMÓRKI ORGANIZACYJNE</a:t>
          </a:r>
        </a:p>
      </dsp:txBody>
      <dsp:txXfrm>
        <a:off x="2338415" y="878073"/>
        <a:ext cx="1587864" cy="929581"/>
      </dsp:txXfrm>
    </dsp:sp>
    <dsp:sp modelId="{8AEA1417-2EB9-40FA-BEBD-1C306CE397F9}">
      <dsp:nvSpPr>
        <dsp:cNvPr id="0" name=""/>
        <dsp:cNvSpPr/>
      </dsp:nvSpPr>
      <dsp:spPr>
        <a:xfrm>
          <a:off x="4119771" y="1138796"/>
          <a:ext cx="348889" cy="4081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shade val="90000"/>
            <a:hueOff val="-634168"/>
            <a:satOff val="0"/>
            <a:lumOff val="3903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600" kern="1200"/>
        </a:p>
      </dsp:txBody>
      <dsp:txXfrm>
        <a:off x="4119771" y="1220423"/>
        <a:ext cx="244222" cy="244881"/>
      </dsp:txXfrm>
    </dsp:sp>
    <dsp:sp modelId="{E0255D72-B069-4D65-AB41-3102AEC9EFB3}">
      <dsp:nvSpPr>
        <dsp:cNvPr id="0" name=""/>
        <dsp:cNvSpPr/>
      </dsp:nvSpPr>
      <dsp:spPr>
        <a:xfrm>
          <a:off x="4613483" y="849152"/>
          <a:ext cx="1645706" cy="987423"/>
        </a:xfrm>
        <a:prstGeom prst="roundRect">
          <a:avLst>
            <a:gd name="adj" fmla="val 10000"/>
          </a:avLst>
        </a:prstGeom>
        <a:solidFill>
          <a:schemeClr val="accent4">
            <a:shade val="50000"/>
            <a:hueOff val="-396136"/>
            <a:satOff val="0"/>
            <a:lumOff val="322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solidFill>
                <a:schemeClr val="tx1"/>
              </a:solidFill>
            </a:rPr>
            <a:t>STANOWISKA PRACY</a:t>
          </a:r>
        </a:p>
      </dsp:txBody>
      <dsp:txXfrm>
        <a:off x="4642404" y="878073"/>
        <a:ext cx="1587864" cy="9295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5E07A4-797E-4E00-8E08-0362E21D28D5}">
      <dsp:nvSpPr>
        <dsp:cNvPr id="0" name=""/>
        <dsp:cNvSpPr/>
      </dsp:nvSpPr>
      <dsp:spPr>
        <a:xfrm>
          <a:off x="4465736" y="2379521"/>
          <a:ext cx="3506688" cy="556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9094"/>
              </a:lnTo>
              <a:lnTo>
                <a:pt x="3506688" y="379094"/>
              </a:lnTo>
              <a:lnTo>
                <a:pt x="3506688" y="55628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11F53A-5FDC-4641-AC74-59AB1117A61D}">
      <dsp:nvSpPr>
        <dsp:cNvPr id="0" name=""/>
        <dsp:cNvSpPr/>
      </dsp:nvSpPr>
      <dsp:spPr>
        <a:xfrm>
          <a:off x="4465736" y="2379521"/>
          <a:ext cx="1168896" cy="556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9094"/>
              </a:lnTo>
              <a:lnTo>
                <a:pt x="1168896" y="379094"/>
              </a:lnTo>
              <a:lnTo>
                <a:pt x="1168896" y="55628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42B4C7-1694-4883-A4E7-2DD46624D8B2}">
      <dsp:nvSpPr>
        <dsp:cNvPr id="0" name=""/>
        <dsp:cNvSpPr/>
      </dsp:nvSpPr>
      <dsp:spPr>
        <a:xfrm>
          <a:off x="3296840" y="2379521"/>
          <a:ext cx="1168896" cy="556288"/>
        </a:xfrm>
        <a:custGeom>
          <a:avLst/>
          <a:gdLst/>
          <a:ahLst/>
          <a:cxnLst/>
          <a:rect l="0" t="0" r="0" b="0"/>
          <a:pathLst>
            <a:path>
              <a:moveTo>
                <a:pt x="1168896" y="0"/>
              </a:moveTo>
              <a:lnTo>
                <a:pt x="1168896" y="379094"/>
              </a:lnTo>
              <a:lnTo>
                <a:pt x="0" y="379094"/>
              </a:lnTo>
              <a:lnTo>
                <a:pt x="0" y="55628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3D3366-F117-4B6C-B5E5-3ABB0D2A887A}">
      <dsp:nvSpPr>
        <dsp:cNvPr id="0" name=""/>
        <dsp:cNvSpPr/>
      </dsp:nvSpPr>
      <dsp:spPr>
        <a:xfrm>
          <a:off x="959048" y="2379521"/>
          <a:ext cx="3506688" cy="556288"/>
        </a:xfrm>
        <a:custGeom>
          <a:avLst/>
          <a:gdLst/>
          <a:ahLst/>
          <a:cxnLst/>
          <a:rect l="0" t="0" r="0" b="0"/>
          <a:pathLst>
            <a:path>
              <a:moveTo>
                <a:pt x="3506688" y="0"/>
              </a:moveTo>
              <a:lnTo>
                <a:pt x="3506688" y="379094"/>
              </a:lnTo>
              <a:lnTo>
                <a:pt x="0" y="379094"/>
              </a:lnTo>
              <a:lnTo>
                <a:pt x="0" y="55628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287B0E-AAF5-454F-97EF-F9488C5725FD}">
      <dsp:nvSpPr>
        <dsp:cNvPr id="0" name=""/>
        <dsp:cNvSpPr/>
      </dsp:nvSpPr>
      <dsp:spPr>
        <a:xfrm>
          <a:off x="3509367" y="1164931"/>
          <a:ext cx="1912739" cy="121458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572798-91FD-4A31-9014-9F14FAA6C33D}">
      <dsp:nvSpPr>
        <dsp:cNvPr id="0" name=""/>
        <dsp:cNvSpPr/>
      </dsp:nvSpPr>
      <dsp:spPr>
        <a:xfrm>
          <a:off x="3721893" y="1366832"/>
          <a:ext cx="1912739" cy="12145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ETAPY TWORZENIA STRUKTURY ORGANIZACYJNEJ</a:t>
          </a:r>
        </a:p>
      </dsp:txBody>
      <dsp:txXfrm>
        <a:off x="3757467" y="1402406"/>
        <a:ext cx="1841591" cy="1143441"/>
      </dsp:txXfrm>
    </dsp:sp>
    <dsp:sp modelId="{46026761-7042-403E-95A5-A0591436852F}">
      <dsp:nvSpPr>
        <dsp:cNvPr id="0" name=""/>
        <dsp:cNvSpPr/>
      </dsp:nvSpPr>
      <dsp:spPr>
        <a:xfrm>
          <a:off x="2678" y="2935809"/>
          <a:ext cx="1912739" cy="121458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63FCAD-96B0-4142-BB18-B543AC080805}">
      <dsp:nvSpPr>
        <dsp:cNvPr id="0" name=""/>
        <dsp:cNvSpPr/>
      </dsp:nvSpPr>
      <dsp:spPr>
        <a:xfrm>
          <a:off x="215205" y="3137709"/>
          <a:ext cx="1912739" cy="12145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OKREŚLENIE CELU I PRZEDMIOTU DZIAŁANIA ORGANIZACJI</a:t>
          </a:r>
        </a:p>
      </dsp:txBody>
      <dsp:txXfrm>
        <a:off x="250779" y="3173283"/>
        <a:ext cx="1841591" cy="1143441"/>
      </dsp:txXfrm>
    </dsp:sp>
    <dsp:sp modelId="{9C0FF7AC-8436-41AB-AE8E-0F5957765966}">
      <dsp:nvSpPr>
        <dsp:cNvPr id="0" name=""/>
        <dsp:cNvSpPr/>
      </dsp:nvSpPr>
      <dsp:spPr>
        <a:xfrm>
          <a:off x="2340471" y="2935809"/>
          <a:ext cx="1912739" cy="121458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AFAFA6-04D0-4DD0-9929-77B4961F5F1C}">
      <dsp:nvSpPr>
        <dsp:cNvPr id="0" name=""/>
        <dsp:cNvSpPr/>
      </dsp:nvSpPr>
      <dsp:spPr>
        <a:xfrm>
          <a:off x="2552997" y="3137709"/>
          <a:ext cx="1912739" cy="12145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PROJEKTOWANIE STANOWISK PRACY</a:t>
          </a:r>
        </a:p>
      </dsp:txBody>
      <dsp:txXfrm>
        <a:off x="2588571" y="3173283"/>
        <a:ext cx="1841591" cy="1143441"/>
      </dsp:txXfrm>
    </dsp:sp>
    <dsp:sp modelId="{3A9A6643-DDF0-4C34-80E7-FE4BB889C1C0}">
      <dsp:nvSpPr>
        <dsp:cNvPr id="0" name=""/>
        <dsp:cNvSpPr/>
      </dsp:nvSpPr>
      <dsp:spPr>
        <a:xfrm>
          <a:off x="4678263" y="2935809"/>
          <a:ext cx="1912739" cy="121458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D06D56-02EB-4FBE-9931-573359CBEAD8}">
      <dsp:nvSpPr>
        <dsp:cNvPr id="0" name=""/>
        <dsp:cNvSpPr/>
      </dsp:nvSpPr>
      <dsp:spPr>
        <a:xfrm>
          <a:off x="4890789" y="3137709"/>
          <a:ext cx="1912739" cy="12145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ŁĄCZENIE STANOWISK</a:t>
          </a:r>
        </a:p>
      </dsp:txBody>
      <dsp:txXfrm>
        <a:off x="4926363" y="3173283"/>
        <a:ext cx="1841591" cy="1143441"/>
      </dsp:txXfrm>
    </dsp:sp>
    <dsp:sp modelId="{C7C92792-7BEE-4528-85CB-669395873C04}">
      <dsp:nvSpPr>
        <dsp:cNvPr id="0" name=""/>
        <dsp:cNvSpPr/>
      </dsp:nvSpPr>
      <dsp:spPr>
        <a:xfrm>
          <a:off x="7016055" y="2935809"/>
          <a:ext cx="1912739" cy="121458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BF1995-9803-4DF8-8F81-2D205265B9F2}">
      <dsp:nvSpPr>
        <dsp:cNvPr id="0" name=""/>
        <dsp:cNvSpPr/>
      </dsp:nvSpPr>
      <dsp:spPr>
        <a:xfrm>
          <a:off x="7228582" y="3137709"/>
          <a:ext cx="1912739" cy="12145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FORMALIZACJA ORGANIZACJI</a:t>
          </a:r>
        </a:p>
      </dsp:txBody>
      <dsp:txXfrm>
        <a:off x="7264156" y="3173283"/>
        <a:ext cx="1841591" cy="114344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7D4A15-D179-4777-9363-2D06DFD39E3B}">
      <dsp:nvSpPr>
        <dsp:cNvPr id="0" name=""/>
        <dsp:cNvSpPr/>
      </dsp:nvSpPr>
      <dsp:spPr>
        <a:xfrm>
          <a:off x="1914469" y="2032000"/>
          <a:ext cx="506536" cy="9651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3268" y="0"/>
              </a:lnTo>
              <a:lnTo>
                <a:pt x="253268" y="965199"/>
              </a:lnTo>
              <a:lnTo>
                <a:pt x="506536" y="965199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2140486" y="2487348"/>
        <a:ext cx="54502" cy="54502"/>
      </dsp:txXfrm>
    </dsp:sp>
    <dsp:sp modelId="{4EC9A328-525B-4FAC-8D35-07856FBDF95F}">
      <dsp:nvSpPr>
        <dsp:cNvPr id="0" name=""/>
        <dsp:cNvSpPr/>
      </dsp:nvSpPr>
      <dsp:spPr>
        <a:xfrm>
          <a:off x="1914469" y="1986280"/>
          <a:ext cx="50653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6536" y="4572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2155074" y="2019336"/>
        <a:ext cx="25326" cy="25326"/>
      </dsp:txXfrm>
    </dsp:sp>
    <dsp:sp modelId="{E866D0B9-E0DD-4751-B37D-31465BF406D4}">
      <dsp:nvSpPr>
        <dsp:cNvPr id="0" name=""/>
        <dsp:cNvSpPr/>
      </dsp:nvSpPr>
      <dsp:spPr>
        <a:xfrm>
          <a:off x="1914469" y="1066799"/>
          <a:ext cx="506536" cy="965200"/>
        </a:xfrm>
        <a:custGeom>
          <a:avLst/>
          <a:gdLst/>
          <a:ahLst/>
          <a:cxnLst/>
          <a:rect l="0" t="0" r="0" b="0"/>
          <a:pathLst>
            <a:path>
              <a:moveTo>
                <a:pt x="0" y="965200"/>
              </a:moveTo>
              <a:lnTo>
                <a:pt x="253268" y="965200"/>
              </a:lnTo>
              <a:lnTo>
                <a:pt x="253268" y="0"/>
              </a:lnTo>
              <a:lnTo>
                <a:pt x="506536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2140486" y="1522148"/>
        <a:ext cx="54502" cy="54502"/>
      </dsp:txXfrm>
    </dsp:sp>
    <dsp:sp modelId="{04D2DBDF-B95C-413A-9403-4200DE90A2FA}">
      <dsp:nvSpPr>
        <dsp:cNvPr id="0" name=""/>
        <dsp:cNvSpPr/>
      </dsp:nvSpPr>
      <dsp:spPr>
        <a:xfrm rot="16200000">
          <a:off x="-503610" y="1645920"/>
          <a:ext cx="4064000" cy="77216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200" kern="1200" dirty="0">
              <a:solidFill>
                <a:schemeClr val="tx1"/>
              </a:solidFill>
            </a:rPr>
            <a:t>JAN ZIELENIEWSKI</a:t>
          </a:r>
        </a:p>
      </dsp:txBody>
      <dsp:txXfrm>
        <a:off x="-503610" y="1645920"/>
        <a:ext cx="4064000" cy="772160"/>
      </dsp:txXfrm>
    </dsp:sp>
    <dsp:sp modelId="{96526AA2-47EB-43EE-9195-9CE4F11B17E5}">
      <dsp:nvSpPr>
        <dsp:cNvPr id="0" name=""/>
        <dsp:cNvSpPr/>
      </dsp:nvSpPr>
      <dsp:spPr>
        <a:xfrm>
          <a:off x="2421006" y="680719"/>
          <a:ext cx="2532684" cy="77216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>
              <a:solidFill>
                <a:schemeClr val="tx1"/>
              </a:solidFill>
            </a:rPr>
            <a:t>PODSTAWOWE</a:t>
          </a:r>
        </a:p>
      </dsp:txBody>
      <dsp:txXfrm>
        <a:off x="2421006" y="680719"/>
        <a:ext cx="2532684" cy="772160"/>
      </dsp:txXfrm>
    </dsp:sp>
    <dsp:sp modelId="{3CC877E5-7290-4E6C-B7F2-38EEEA03BE8F}">
      <dsp:nvSpPr>
        <dsp:cNvPr id="0" name=""/>
        <dsp:cNvSpPr/>
      </dsp:nvSpPr>
      <dsp:spPr>
        <a:xfrm>
          <a:off x="2421006" y="1645920"/>
          <a:ext cx="2532684" cy="77216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>
              <a:solidFill>
                <a:schemeClr val="tx1"/>
              </a:solidFill>
            </a:rPr>
            <a:t>REGULACYJNE</a:t>
          </a:r>
        </a:p>
      </dsp:txBody>
      <dsp:txXfrm>
        <a:off x="2421006" y="1645920"/>
        <a:ext cx="2532684" cy="772160"/>
      </dsp:txXfrm>
    </dsp:sp>
    <dsp:sp modelId="{3C5FB778-FCB8-4848-AA17-B687A10D3B2B}">
      <dsp:nvSpPr>
        <dsp:cNvPr id="0" name=""/>
        <dsp:cNvSpPr/>
      </dsp:nvSpPr>
      <dsp:spPr>
        <a:xfrm>
          <a:off x="2421006" y="2611119"/>
          <a:ext cx="2532684" cy="77216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>
              <a:solidFill>
                <a:schemeClr val="tx1"/>
              </a:solidFill>
            </a:rPr>
            <a:t>POMOCNICZE</a:t>
          </a:r>
        </a:p>
      </dsp:txBody>
      <dsp:txXfrm>
        <a:off x="2421006" y="2611119"/>
        <a:ext cx="2532684" cy="7721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5A8A6B-0358-4CB6-8F4D-2B747D254B7C}">
      <dsp:nvSpPr>
        <dsp:cNvPr id="0" name=""/>
        <dsp:cNvSpPr/>
      </dsp:nvSpPr>
      <dsp:spPr>
        <a:xfrm>
          <a:off x="4465736" y="1835468"/>
          <a:ext cx="3506688" cy="556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9094"/>
              </a:lnTo>
              <a:lnTo>
                <a:pt x="3506688" y="379094"/>
              </a:lnTo>
              <a:lnTo>
                <a:pt x="3506688" y="556288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CAFEFE-0620-4344-8F79-A9DD7CAA3601}">
      <dsp:nvSpPr>
        <dsp:cNvPr id="0" name=""/>
        <dsp:cNvSpPr/>
      </dsp:nvSpPr>
      <dsp:spPr>
        <a:xfrm>
          <a:off x="4465736" y="1835468"/>
          <a:ext cx="1168896" cy="556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9094"/>
              </a:lnTo>
              <a:lnTo>
                <a:pt x="1168896" y="379094"/>
              </a:lnTo>
              <a:lnTo>
                <a:pt x="1168896" y="556288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B988A5-45C1-4882-BCBA-F6B68F594358}">
      <dsp:nvSpPr>
        <dsp:cNvPr id="0" name=""/>
        <dsp:cNvSpPr/>
      </dsp:nvSpPr>
      <dsp:spPr>
        <a:xfrm>
          <a:off x="3296840" y="1835468"/>
          <a:ext cx="1168896" cy="556288"/>
        </a:xfrm>
        <a:custGeom>
          <a:avLst/>
          <a:gdLst/>
          <a:ahLst/>
          <a:cxnLst/>
          <a:rect l="0" t="0" r="0" b="0"/>
          <a:pathLst>
            <a:path>
              <a:moveTo>
                <a:pt x="1168896" y="0"/>
              </a:moveTo>
              <a:lnTo>
                <a:pt x="1168896" y="379094"/>
              </a:lnTo>
              <a:lnTo>
                <a:pt x="0" y="379094"/>
              </a:lnTo>
              <a:lnTo>
                <a:pt x="0" y="556288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24CE19-70C9-40CD-A865-D6E334019103}">
      <dsp:nvSpPr>
        <dsp:cNvPr id="0" name=""/>
        <dsp:cNvSpPr/>
      </dsp:nvSpPr>
      <dsp:spPr>
        <a:xfrm>
          <a:off x="959048" y="1835468"/>
          <a:ext cx="3506688" cy="556288"/>
        </a:xfrm>
        <a:custGeom>
          <a:avLst/>
          <a:gdLst/>
          <a:ahLst/>
          <a:cxnLst/>
          <a:rect l="0" t="0" r="0" b="0"/>
          <a:pathLst>
            <a:path>
              <a:moveTo>
                <a:pt x="3506688" y="0"/>
              </a:moveTo>
              <a:lnTo>
                <a:pt x="3506688" y="379094"/>
              </a:lnTo>
              <a:lnTo>
                <a:pt x="0" y="379094"/>
              </a:lnTo>
              <a:lnTo>
                <a:pt x="0" y="556288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0626F9-2B0C-47CD-BA54-2189BA82B4E6}">
      <dsp:nvSpPr>
        <dsp:cNvPr id="0" name=""/>
        <dsp:cNvSpPr/>
      </dsp:nvSpPr>
      <dsp:spPr>
        <a:xfrm>
          <a:off x="3509367" y="620879"/>
          <a:ext cx="1912739" cy="12145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75E52D-17F8-4A81-84A3-971F36B2CA8A}">
      <dsp:nvSpPr>
        <dsp:cNvPr id="0" name=""/>
        <dsp:cNvSpPr/>
      </dsp:nvSpPr>
      <dsp:spPr>
        <a:xfrm>
          <a:off x="3721893" y="822779"/>
          <a:ext cx="1912739" cy="12145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KRYTERIA DEKOMPOZYCJI FUNKCJI ORGANIZACJI</a:t>
          </a:r>
        </a:p>
      </dsp:txBody>
      <dsp:txXfrm>
        <a:off x="3757467" y="858353"/>
        <a:ext cx="1841591" cy="1143441"/>
      </dsp:txXfrm>
    </dsp:sp>
    <dsp:sp modelId="{EDE8B428-2FFF-4B2A-BCC5-7716D822A199}">
      <dsp:nvSpPr>
        <dsp:cNvPr id="0" name=""/>
        <dsp:cNvSpPr/>
      </dsp:nvSpPr>
      <dsp:spPr>
        <a:xfrm>
          <a:off x="2678" y="2391757"/>
          <a:ext cx="1912739" cy="121458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4695E4-69C0-43FA-A18F-CD125E09BD11}">
      <dsp:nvSpPr>
        <dsp:cNvPr id="0" name=""/>
        <dsp:cNvSpPr/>
      </dsp:nvSpPr>
      <dsp:spPr>
        <a:xfrm>
          <a:off x="215205" y="2593657"/>
          <a:ext cx="1912739" cy="12145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PRZEDMIOTOWE</a:t>
          </a:r>
        </a:p>
      </dsp:txBody>
      <dsp:txXfrm>
        <a:off x="250779" y="2629231"/>
        <a:ext cx="1841591" cy="1143441"/>
      </dsp:txXfrm>
    </dsp:sp>
    <dsp:sp modelId="{6D57AD33-9EF2-48A0-A545-E8855424DD49}">
      <dsp:nvSpPr>
        <dsp:cNvPr id="0" name=""/>
        <dsp:cNvSpPr/>
      </dsp:nvSpPr>
      <dsp:spPr>
        <a:xfrm>
          <a:off x="2340471" y="2391757"/>
          <a:ext cx="1912739" cy="121458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A97BD1-A9DA-4577-8782-038359CC10ED}">
      <dsp:nvSpPr>
        <dsp:cNvPr id="0" name=""/>
        <dsp:cNvSpPr/>
      </dsp:nvSpPr>
      <dsp:spPr>
        <a:xfrm>
          <a:off x="2552997" y="2593657"/>
          <a:ext cx="1912739" cy="12145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FAZY</a:t>
          </a:r>
        </a:p>
      </dsp:txBody>
      <dsp:txXfrm>
        <a:off x="2588571" y="2629231"/>
        <a:ext cx="1841591" cy="1143441"/>
      </dsp:txXfrm>
    </dsp:sp>
    <dsp:sp modelId="{074EA43D-3C0E-4249-AEC3-030958B1D47F}">
      <dsp:nvSpPr>
        <dsp:cNvPr id="0" name=""/>
        <dsp:cNvSpPr/>
      </dsp:nvSpPr>
      <dsp:spPr>
        <a:xfrm>
          <a:off x="4678263" y="2391757"/>
          <a:ext cx="1912739" cy="121458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B1D7FB-3078-46F5-8AB5-7AF975EF04A2}">
      <dsp:nvSpPr>
        <dsp:cNvPr id="0" name=""/>
        <dsp:cNvSpPr/>
      </dsp:nvSpPr>
      <dsp:spPr>
        <a:xfrm>
          <a:off x="4890789" y="2593657"/>
          <a:ext cx="1912739" cy="12145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FUNKCJI</a:t>
          </a:r>
        </a:p>
      </dsp:txBody>
      <dsp:txXfrm>
        <a:off x="4926363" y="2629231"/>
        <a:ext cx="1841591" cy="1143441"/>
      </dsp:txXfrm>
    </dsp:sp>
    <dsp:sp modelId="{2EBF9660-D3A4-4F77-9CBF-262D42D86DA0}">
      <dsp:nvSpPr>
        <dsp:cNvPr id="0" name=""/>
        <dsp:cNvSpPr/>
      </dsp:nvSpPr>
      <dsp:spPr>
        <a:xfrm>
          <a:off x="7016055" y="2391757"/>
          <a:ext cx="1912739" cy="121458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8D9A7A-4F4C-49F7-BC50-F0D169CAB22C}">
      <dsp:nvSpPr>
        <dsp:cNvPr id="0" name=""/>
        <dsp:cNvSpPr/>
      </dsp:nvSpPr>
      <dsp:spPr>
        <a:xfrm>
          <a:off x="7228582" y="2593657"/>
          <a:ext cx="1912739" cy="12145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PRZESTRZENI</a:t>
          </a:r>
        </a:p>
      </dsp:txBody>
      <dsp:txXfrm>
        <a:off x="7264156" y="2629231"/>
        <a:ext cx="1841591" cy="114344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C96C4E-96D7-4784-B42E-40570870024C}">
      <dsp:nvSpPr>
        <dsp:cNvPr id="0" name=""/>
        <dsp:cNvSpPr/>
      </dsp:nvSpPr>
      <dsp:spPr>
        <a:xfrm>
          <a:off x="2699428" y="3276364"/>
          <a:ext cx="716235" cy="27295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58117" y="0"/>
              </a:lnTo>
              <a:lnTo>
                <a:pt x="358117" y="2729556"/>
              </a:lnTo>
              <a:lnTo>
                <a:pt x="716235" y="272955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000" kern="1200"/>
        </a:p>
      </dsp:txBody>
      <dsp:txXfrm>
        <a:off x="2986997" y="4570593"/>
        <a:ext cx="141098" cy="141098"/>
      </dsp:txXfrm>
    </dsp:sp>
    <dsp:sp modelId="{BBBF30DF-5767-46D5-8BD0-3CA3CFE5A6B7}">
      <dsp:nvSpPr>
        <dsp:cNvPr id="0" name=""/>
        <dsp:cNvSpPr/>
      </dsp:nvSpPr>
      <dsp:spPr>
        <a:xfrm>
          <a:off x="2699428" y="3276364"/>
          <a:ext cx="716235" cy="13647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58117" y="0"/>
              </a:lnTo>
              <a:lnTo>
                <a:pt x="358117" y="1364778"/>
              </a:lnTo>
              <a:lnTo>
                <a:pt x="716235" y="136477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3019013" y="3920220"/>
        <a:ext cx="77065" cy="77065"/>
      </dsp:txXfrm>
    </dsp:sp>
    <dsp:sp modelId="{F0A1709D-D29C-4BB7-94BA-E1171FB1D034}">
      <dsp:nvSpPr>
        <dsp:cNvPr id="0" name=""/>
        <dsp:cNvSpPr/>
      </dsp:nvSpPr>
      <dsp:spPr>
        <a:xfrm>
          <a:off x="2699428" y="3230644"/>
          <a:ext cx="71623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16235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3039640" y="3258458"/>
        <a:ext cx="35811" cy="35811"/>
      </dsp:txXfrm>
    </dsp:sp>
    <dsp:sp modelId="{E9AF41FA-EEFA-4165-876D-9E83B484133D}">
      <dsp:nvSpPr>
        <dsp:cNvPr id="0" name=""/>
        <dsp:cNvSpPr/>
      </dsp:nvSpPr>
      <dsp:spPr>
        <a:xfrm>
          <a:off x="2699428" y="1911585"/>
          <a:ext cx="716235" cy="1364778"/>
        </a:xfrm>
        <a:custGeom>
          <a:avLst/>
          <a:gdLst/>
          <a:ahLst/>
          <a:cxnLst/>
          <a:rect l="0" t="0" r="0" b="0"/>
          <a:pathLst>
            <a:path>
              <a:moveTo>
                <a:pt x="0" y="1364778"/>
              </a:moveTo>
              <a:lnTo>
                <a:pt x="358117" y="1364778"/>
              </a:lnTo>
              <a:lnTo>
                <a:pt x="358117" y="0"/>
              </a:lnTo>
              <a:lnTo>
                <a:pt x="716235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3019013" y="2555442"/>
        <a:ext cx="77065" cy="77065"/>
      </dsp:txXfrm>
    </dsp:sp>
    <dsp:sp modelId="{38B0FF5B-AEFB-415F-B38F-BC197E505847}">
      <dsp:nvSpPr>
        <dsp:cNvPr id="0" name=""/>
        <dsp:cNvSpPr/>
      </dsp:nvSpPr>
      <dsp:spPr>
        <a:xfrm>
          <a:off x="2699428" y="546807"/>
          <a:ext cx="716235" cy="2729556"/>
        </a:xfrm>
        <a:custGeom>
          <a:avLst/>
          <a:gdLst/>
          <a:ahLst/>
          <a:cxnLst/>
          <a:rect l="0" t="0" r="0" b="0"/>
          <a:pathLst>
            <a:path>
              <a:moveTo>
                <a:pt x="0" y="2729556"/>
              </a:moveTo>
              <a:lnTo>
                <a:pt x="358117" y="2729556"/>
              </a:lnTo>
              <a:lnTo>
                <a:pt x="358117" y="0"/>
              </a:lnTo>
              <a:lnTo>
                <a:pt x="716235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000" kern="1200"/>
        </a:p>
      </dsp:txBody>
      <dsp:txXfrm>
        <a:off x="2986997" y="1841036"/>
        <a:ext cx="141098" cy="141098"/>
      </dsp:txXfrm>
    </dsp:sp>
    <dsp:sp modelId="{935AA0E7-79BD-43F3-8575-C46B296777F6}">
      <dsp:nvSpPr>
        <dsp:cNvPr id="0" name=""/>
        <dsp:cNvSpPr/>
      </dsp:nvSpPr>
      <dsp:spPr>
        <a:xfrm rot="16200000">
          <a:off x="-719700" y="2730452"/>
          <a:ext cx="5746435" cy="10918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b="1" u="sng" kern="1200" dirty="0">
              <a:solidFill>
                <a:schemeClr val="tx1"/>
              </a:solidFill>
            </a:rPr>
            <a:t>ZASADY DEKOMPOZYCJI</a:t>
          </a:r>
          <a:endParaRPr lang="pl-PL" sz="4000" kern="1200" dirty="0">
            <a:solidFill>
              <a:schemeClr val="tx1"/>
            </a:solidFill>
          </a:endParaRPr>
        </a:p>
      </dsp:txBody>
      <dsp:txXfrm>
        <a:off x="-719700" y="2730452"/>
        <a:ext cx="5746435" cy="1091822"/>
      </dsp:txXfrm>
    </dsp:sp>
    <dsp:sp modelId="{708A358F-1500-4280-B50F-3FC19B9CF517}">
      <dsp:nvSpPr>
        <dsp:cNvPr id="0" name=""/>
        <dsp:cNvSpPr/>
      </dsp:nvSpPr>
      <dsp:spPr>
        <a:xfrm>
          <a:off x="3415663" y="895"/>
          <a:ext cx="3581178" cy="109182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DOBORU KRYTERIÓW PODZIAŁU – KONSEKWENTNE STOSOWANIE NA DANYM POZIOMIE JEDNEGO KRYTERIUM</a:t>
          </a:r>
        </a:p>
      </dsp:txBody>
      <dsp:txXfrm>
        <a:off x="3415663" y="895"/>
        <a:ext cx="3581178" cy="1091822"/>
      </dsp:txXfrm>
    </dsp:sp>
    <dsp:sp modelId="{2D9B0FFA-8448-4DD9-AA82-0E2FE36164B2}">
      <dsp:nvSpPr>
        <dsp:cNvPr id="0" name=""/>
        <dsp:cNvSpPr/>
      </dsp:nvSpPr>
      <dsp:spPr>
        <a:xfrm>
          <a:off x="3415663" y="1365674"/>
          <a:ext cx="3581178" cy="109182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KOMPLETNOŚCI WYODRĘBNIENIA ZADAŃ – ZADANIA CZĄSTKOWE WYPEŁNIAJĄ TREŚĆ ZADANIA OGÓLNEGO</a:t>
          </a:r>
        </a:p>
      </dsp:txBody>
      <dsp:txXfrm>
        <a:off x="3415663" y="1365674"/>
        <a:ext cx="3581178" cy="1091822"/>
      </dsp:txXfrm>
    </dsp:sp>
    <dsp:sp modelId="{849AA478-B77C-41A0-A498-10B054708D3B}">
      <dsp:nvSpPr>
        <dsp:cNvPr id="0" name=""/>
        <dsp:cNvSpPr/>
      </dsp:nvSpPr>
      <dsp:spPr>
        <a:xfrm>
          <a:off x="3415663" y="2730452"/>
          <a:ext cx="3581178" cy="109182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solidFill>
                <a:schemeClr val="tx1"/>
              </a:solidFill>
            </a:rPr>
            <a:t>ROZŁĄCZNOŚCI ZADAŃ – ZAPOBIEGANIE DUBLOWANIA SIĘ</a:t>
          </a:r>
        </a:p>
      </dsp:txBody>
      <dsp:txXfrm>
        <a:off x="3415663" y="2730452"/>
        <a:ext cx="3581178" cy="1091822"/>
      </dsp:txXfrm>
    </dsp:sp>
    <dsp:sp modelId="{5371A7C1-BE02-4598-B183-6FFA0D3ACBEA}">
      <dsp:nvSpPr>
        <dsp:cNvPr id="0" name=""/>
        <dsp:cNvSpPr/>
      </dsp:nvSpPr>
      <dsp:spPr>
        <a:xfrm>
          <a:off x="3415663" y="4095231"/>
          <a:ext cx="3581178" cy="109182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OGRANICZONEJ SZEROKOŚCI PODZIAŁU ZADAŃ – NIE NALEŻY WYDZIELAĆ ZBYT DUŻEJ ILOŚCI ZADAŃ CZĄSTKOWYCH NA DANYM POZIOMIE</a:t>
          </a:r>
        </a:p>
      </dsp:txBody>
      <dsp:txXfrm>
        <a:off x="3415663" y="4095231"/>
        <a:ext cx="3581178" cy="1091822"/>
      </dsp:txXfrm>
    </dsp:sp>
    <dsp:sp modelId="{3A3613C9-FF52-4BF4-AD59-979798166B93}">
      <dsp:nvSpPr>
        <dsp:cNvPr id="0" name=""/>
        <dsp:cNvSpPr/>
      </dsp:nvSpPr>
      <dsp:spPr>
        <a:xfrm>
          <a:off x="3415663" y="5460009"/>
          <a:ext cx="3581178" cy="109182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ODPOWIEDNIEJ GŁĘBOKOŚCI PODZIAŁU ZADAŃ – DOSTOSOWANIE LICZBY PODZIAŁU DO CELU STRUKTURY TEGO PODZIAŁU</a:t>
          </a:r>
        </a:p>
      </dsp:txBody>
      <dsp:txXfrm>
        <a:off x="3415663" y="5460009"/>
        <a:ext cx="3581178" cy="109182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2F6924-7258-4FEA-80BB-59C96E0577BD}">
      <dsp:nvSpPr>
        <dsp:cNvPr id="0" name=""/>
        <dsp:cNvSpPr/>
      </dsp:nvSpPr>
      <dsp:spPr>
        <a:xfrm>
          <a:off x="2016061" y="1898"/>
          <a:ext cx="2268069" cy="830131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u="sng" kern="1200" dirty="0">
              <a:solidFill>
                <a:schemeClr val="tx1"/>
              </a:solidFill>
            </a:rPr>
            <a:t>CEL – SFORMUŁOWANY JASNO, ZWIĘŹLE, RZECZOWO</a:t>
          </a:r>
          <a:endParaRPr lang="pl-PL" sz="1600" kern="1200" dirty="0">
            <a:solidFill>
              <a:schemeClr val="tx1"/>
            </a:solidFill>
          </a:endParaRPr>
        </a:p>
      </dsp:txBody>
      <dsp:txXfrm>
        <a:off x="2056585" y="42422"/>
        <a:ext cx="2187021" cy="749083"/>
      </dsp:txXfrm>
    </dsp:sp>
    <dsp:sp modelId="{7A0F0CE9-F168-45B8-BED4-87DE6E140FA4}">
      <dsp:nvSpPr>
        <dsp:cNvPr id="0" name=""/>
        <dsp:cNvSpPr/>
      </dsp:nvSpPr>
      <dsp:spPr>
        <a:xfrm>
          <a:off x="2016061" y="873536"/>
          <a:ext cx="2268069" cy="830131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>
              <a:solidFill>
                <a:schemeClr val="tx1"/>
              </a:solidFill>
            </a:rPr>
            <a:t>ma to znaczenie dla precyzyjnego opracowania zadań i obowiązków</a:t>
          </a:r>
        </a:p>
      </dsp:txBody>
      <dsp:txXfrm>
        <a:off x="2056585" y="914060"/>
        <a:ext cx="2187021" cy="749083"/>
      </dsp:txXfrm>
    </dsp:sp>
    <dsp:sp modelId="{560FCEF5-2233-4F16-9BA5-DF34EE30D743}">
      <dsp:nvSpPr>
        <dsp:cNvPr id="0" name=""/>
        <dsp:cNvSpPr/>
      </dsp:nvSpPr>
      <dsp:spPr>
        <a:xfrm>
          <a:off x="2016061" y="1745174"/>
          <a:ext cx="2268069" cy="830131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>
              <a:solidFill>
                <a:schemeClr val="tx1"/>
              </a:solidFill>
            </a:rPr>
            <a:t>ogranicza autonomizację (przekształcanie się celów pośrednich w końcowe)</a:t>
          </a:r>
        </a:p>
      </dsp:txBody>
      <dsp:txXfrm>
        <a:off x="2056585" y="1785698"/>
        <a:ext cx="2187021" cy="749083"/>
      </dsp:txXfrm>
    </dsp:sp>
    <dsp:sp modelId="{610E1A02-987D-4899-8977-4486B916F140}">
      <dsp:nvSpPr>
        <dsp:cNvPr id="0" name=""/>
        <dsp:cNvSpPr/>
      </dsp:nvSpPr>
      <dsp:spPr>
        <a:xfrm>
          <a:off x="2016061" y="2616812"/>
          <a:ext cx="2268069" cy="830131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>
              <a:solidFill>
                <a:schemeClr val="tx1"/>
              </a:solidFill>
            </a:rPr>
            <a:t>wzmacnia motywację</a:t>
          </a:r>
        </a:p>
      </dsp:txBody>
      <dsp:txXfrm>
        <a:off x="2056585" y="2657336"/>
        <a:ext cx="2187021" cy="749083"/>
      </dsp:txXfrm>
    </dsp:sp>
    <dsp:sp modelId="{0C04F022-9EB2-47EC-AB68-2D12238C4AFC}">
      <dsp:nvSpPr>
        <dsp:cNvPr id="0" name=""/>
        <dsp:cNvSpPr/>
      </dsp:nvSpPr>
      <dsp:spPr>
        <a:xfrm>
          <a:off x="2016061" y="3488450"/>
          <a:ext cx="2268069" cy="830131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>
              <a:solidFill>
                <a:schemeClr val="tx1"/>
              </a:solidFill>
            </a:rPr>
            <a:t>jest podstawą kontroli – </a:t>
          </a:r>
          <a:br>
            <a:rPr lang="pl-PL" sz="1300" kern="1200" dirty="0">
              <a:solidFill>
                <a:schemeClr val="tx1"/>
              </a:solidFill>
            </a:rPr>
          </a:br>
          <a:r>
            <a:rPr lang="pl-PL" sz="1300" kern="1200" dirty="0">
              <a:solidFill>
                <a:schemeClr val="tx1"/>
              </a:solidFill>
            </a:rPr>
            <a:t>w jakim stopniu zbliżono się do osiągnięcia celu zakładanego</a:t>
          </a:r>
        </a:p>
      </dsp:txBody>
      <dsp:txXfrm>
        <a:off x="2056585" y="3528974"/>
        <a:ext cx="2187021" cy="74908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24A4A1-C4B4-48FD-B57A-9F323EDEC5E0}">
      <dsp:nvSpPr>
        <dsp:cNvPr id="0" name=""/>
        <dsp:cNvSpPr/>
      </dsp:nvSpPr>
      <dsp:spPr>
        <a:xfrm>
          <a:off x="3714656" y="1735223"/>
          <a:ext cx="1714686" cy="178613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u="sng" kern="1200" dirty="0">
              <a:solidFill>
                <a:schemeClr val="tx1"/>
              </a:solidFill>
            </a:rPr>
            <a:t>GRIFFIN -&gt; KORZYŚCI PŁYNĄCE ZE SPECJALIZACJI</a:t>
          </a:r>
          <a:endParaRPr lang="pl-PL" sz="1600" kern="1200" dirty="0">
            <a:solidFill>
              <a:schemeClr val="tx1"/>
            </a:solidFill>
          </a:endParaRPr>
        </a:p>
      </dsp:txBody>
      <dsp:txXfrm>
        <a:off x="3965766" y="1996797"/>
        <a:ext cx="1212466" cy="1262989"/>
      </dsp:txXfrm>
    </dsp:sp>
    <dsp:sp modelId="{5A21F092-89FC-4922-944E-98CA5305AAA9}">
      <dsp:nvSpPr>
        <dsp:cNvPr id="0" name=""/>
        <dsp:cNvSpPr/>
      </dsp:nvSpPr>
      <dsp:spPr>
        <a:xfrm rot="16200000">
          <a:off x="4438293" y="1587280"/>
          <a:ext cx="267412" cy="28472"/>
        </a:xfrm>
        <a:custGeom>
          <a:avLst/>
          <a:gdLst/>
          <a:ahLst/>
          <a:cxnLst/>
          <a:rect l="0" t="0" r="0" b="0"/>
          <a:pathLst>
            <a:path>
              <a:moveTo>
                <a:pt x="0" y="14236"/>
              </a:moveTo>
              <a:lnTo>
                <a:pt x="267412" y="14236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4565314" y="1594831"/>
        <a:ext cx="13370" cy="13370"/>
      </dsp:txXfrm>
    </dsp:sp>
    <dsp:sp modelId="{EDE8B1ED-30AD-4BA4-9E90-CF68AB37F6D4}">
      <dsp:nvSpPr>
        <dsp:cNvPr id="0" name=""/>
        <dsp:cNvSpPr/>
      </dsp:nvSpPr>
      <dsp:spPr>
        <a:xfrm>
          <a:off x="3848808" y="21428"/>
          <a:ext cx="1446382" cy="144638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wzrost wprawy wykonawcy</a:t>
          </a:r>
        </a:p>
      </dsp:txBody>
      <dsp:txXfrm>
        <a:off x="4060626" y="233246"/>
        <a:ext cx="1022746" cy="1022746"/>
      </dsp:txXfrm>
    </dsp:sp>
    <dsp:sp modelId="{B2A6AEEF-C406-41F0-8204-7AB4C9DBDAE3}">
      <dsp:nvSpPr>
        <dsp:cNvPr id="0" name=""/>
        <dsp:cNvSpPr/>
      </dsp:nvSpPr>
      <dsp:spPr>
        <a:xfrm>
          <a:off x="5429343" y="2614055"/>
          <a:ext cx="303137" cy="28472"/>
        </a:xfrm>
        <a:custGeom>
          <a:avLst/>
          <a:gdLst/>
          <a:ahLst/>
          <a:cxnLst/>
          <a:rect l="0" t="0" r="0" b="0"/>
          <a:pathLst>
            <a:path>
              <a:moveTo>
                <a:pt x="0" y="14236"/>
              </a:moveTo>
              <a:lnTo>
                <a:pt x="303137" y="14236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5573333" y="2620713"/>
        <a:ext cx="15156" cy="15156"/>
      </dsp:txXfrm>
    </dsp:sp>
    <dsp:sp modelId="{37B3956C-C213-4AC3-913B-76A400E8A52F}">
      <dsp:nvSpPr>
        <dsp:cNvPr id="0" name=""/>
        <dsp:cNvSpPr/>
      </dsp:nvSpPr>
      <dsp:spPr>
        <a:xfrm>
          <a:off x="5732481" y="1905100"/>
          <a:ext cx="1446382" cy="1446382"/>
        </a:xfrm>
        <a:prstGeom prst="ellipse">
          <a:avLst/>
        </a:prstGeom>
        <a:solidFill>
          <a:schemeClr val="accent4">
            <a:hueOff val="3266964"/>
            <a:satOff val="-13592"/>
            <a:lumOff val="32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>
              <a:solidFill>
                <a:schemeClr val="tx1"/>
              </a:solidFill>
            </a:rPr>
            <a:t>skrócenie czasu przechodzenia od jednego zadania do drugiego</a:t>
          </a:r>
        </a:p>
      </dsp:txBody>
      <dsp:txXfrm>
        <a:off x="5944299" y="2116918"/>
        <a:ext cx="1022746" cy="1022746"/>
      </dsp:txXfrm>
    </dsp:sp>
    <dsp:sp modelId="{FE0204DF-D486-4343-90B9-5116F0389127}">
      <dsp:nvSpPr>
        <dsp:cNvPr id="0" name=""/>
        <dsp:cNvSpPr/>
      </dsp:nvSpPr>
      <dsp:spPr>
        <a:xfrm rot="5400000">
          <a:off x="4438293" y="3640830"/>
          <a:ext cx="267412" cy="28472"/>
        </a:xfrm>
        <a:custGeom>
          <a:avLst/>
          <a:gdLst/>
          <a:ahLst/>
          <a:cxnLst/>
          <a:rect l="0" t="0" r="0" b="0"/>
          <a:pathLst>
            <a:path>
              <a:moveTo>
                <a:pt x="0" y="14236"/>
              </a:moveTo>
              <a:lnTo>
                <a:pt x="267412" y="14236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4565314" y="3648381"/>
        <a:ext cx="13370" cy="13370"/>
      </dsp:txXfrm>
    </dsp:sp>
    <dsp:sp modelId="{F79CF5E2-1693-424A-84D4-1A4297065215}">
      <dsp:nvSpPr>
        <dsp:cNvPr id="0" name=""/>
        <dsp:cNvSpPr/>
      </dsp:nvSpPr>
      <dsp:spPr>
        <a:xfrm>
          <a:off x="3848808" y="3788773"/>
          <a:ext cx="1446382" cy="1446382"/>
        </a:xfrm>
        <a:prstGeom prst="ellipse">
          <a:avLst/>
        </a:prstGeom>
        <a:solidFill>
          <a:schemeClr val="accent4">
            <a:hueOff val="6533927"/>
            <a:satOff val="-27185"/>
            <a:lumOff val="64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>
              <a:solidFill>
                <a:schemeClr val="tx1"/>
              </a:solidFill>
            </a:rPr>
            <a:t>łatwość opracowania specjalistycznego sprzętu</a:t>
          </a:r>
        </a:p>
      </dsp:txBody>
      <dsp:txXfrm>
        <a:off x="4060626" y="4000591"/>
        <a:ext cx="1022746" cy="1022746"/>
      </dsp:txXfrm>
    </dsp:sp>
    <dsp:sp modelId="{96420AFC-CA85-4C64-A3C2-38193DA8196B}">
      <dsp:nvSpPr>
        <dsp:cNvPr id="0" name=""/>
        <dsp:cNvSpPr/>
      </dsp:nvSpPr>
      <dsp:spPr>
        <a:xfrm rot="10800000">
          <a:off x="3411518" y="2614055"/>
          <a:ext cx="303137" cy="28472"/>
        </a:xfrm>
        <a:custGeom>
          <a:avLst/>
          <a:gdLst/>
          <a:ahLst/>
          <a:cxnLst/>
          <a:rect l="0" t="0" r="0" b="0"/>
          <a:pathLst>
            <a:path>
              <a:moveTo>
                <a:pt x="0" y="14236"/>
              </a:moveTo>
              <a:lnTo>
                <a:pt x="303137" y="14236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 rot="10800000">
        <a:off x="3555509" y="2620713"/>
        <a:ext cx="15156" cy="15156"/>
      </dsp:txXfrm>
    </dsp:sp>
    <dsp:sp modelId="{39FFA42A-7F8A-416F-9B8A-E38134987090}">
      <dsp:nvSpPr>
        <dsp:cNvPr id="0" name=""/>
        <dsp:cNvSpPr/>
      </dsp:nvSpPr>
      <dsp:spPr>
        <a:xfrm>
          <a:off x="1965136" y="1905100"/>
          <a:ext cx="1446382" cy="1446382"/>
        </a:xfrm>
        <a:prstGeom prst="ellipse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solidFill>
                <a:schemeClr val="tx1"/>
              </a:solidFill>
            </a:rPr>
            <a:t>łatwość wymiany kadrowej</a:t>
          </a:r>
        </a:p>
      </dsp:txBody>
      <dsp:txXfrm>
        <a:off x="2176954" y="2116918"/>
        <a:ext cx="1022746" cy="102274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6EBC96-E901-4783-B86D-1BC66CBEB470}">
      <dsp:nvSpPr>
        <dsp:cNvPr id="0" name=""/>
        <dsp:cNvSpPr/>
      </dsp:nvSpPr>
      <dsp:spPr>
        <a:xfrm>
          <a:off x="3524537" y="2584302"/>
          <a:ext cx="1987420" cy="19874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u="sng" kern="1200" dirty="0">
              <a:solidFill>
                <a:schemeClr val="tx1"/>
              </a:solidFill>
            </a:rPr>
            <a:t>ZASADY PRZYDZIAŁU ZADAŃ</a:t>
          </a:r>
          <a:endParaRPr lang="pl-PL" sz="2400" kern="1200" dirty="0">
            <a:solidFill>
              <a:schemeClr val="tx1"/>
            </a:solidFill>
          </a:endParaRPr>
        </a:p>
      </dsp:txBody>
      <dsp:txXfrm>
        <a:off x="3621555" y="2681320"/>
        <a:ext cx="1793384" cy="1793384"/>
      </dsp:txXfrm>
    </dsp:sp>
    <dsp:sp modelId="{828FEF66-8F09-4750-B9C1-CA14CEBBC68F}">
      <dsp:nvSpPr>
        <dsp:cNvPr id="0" name=""/>
        <dsp:cNvSpPr/>
      </dsp:nvSpPr>
      <dsp:spPr>
        <a:xfrm rot="16200000">
          <a:off x="3957060" y="2023115"/>
          <a:ext cx="112237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22375" y="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F6CDE4-5DE9-4F8B-A9A0-84ED7C7BDA37}">
      <dsp:nvSpPr>
        <dsp:cNvPr id="0" name=""/>
        <dsp:cNvSpPr/>
      </dsp:nvSpPr>
      <dsp:spPr>
        <a:xfrm>
          <a:off x="3852462" y="130355"/>
          <a:ext cx="1331571" cy="1331571"/>
        </a:xfrm>
        <a:prstGeom prst="roundRect">
          <a:avLst/>
        </a:prstGeom>
        <a:solidFill>
          <a:schemeClr val="accent3">
            <a:hueOff val="542120"/>
            <a:satOff val="20000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b="1" kern="1200" dirty="0">
              <a:solidFill>
                <a:schemeClr val="tx1"/>
              </a:solidFill>
            </a:rPr>
            <a:t>zasada przystosowalności </a:t>
          </a:r>
          <a:r>
            <a:rPr lang="pl-PL" sz="1100" kern="1200" dirty="0">
              <a:solidFill>
                <a:schemeClr val="tx1"/>
              </a:solidFill>
            </a:rPr>
            <a:t>– muszą być tak ułożone, by możliwe było znalezienie osoby zdolnej im podołać</a:t>
          </a:r>
          <a:endParaRPr lang="pl-PL" sz="1100" kern="1200" dirty="0"/>
        </a:p>
      </dsp:txBody>
      <dsp:txXfrm>
        <a:off x="3917464" y="195357"/>
        <a:ext cx="1201567" cy="1201567"/>
      </dsp:txXfrm>
    </dsp:sp>
    <dsp:sp modelId="{FBEBC92C-F502-4D1E-A44F-87A16C879B94}">
      <dsp:nvSpPr>
        <dsp:cNvPr id="0" name=""/>
        <dsp:cNvSpPr/>
      </dsp:nvSpPr>
      <dsp:spPr>
        <a:xfrm rot="20520000">
          <a:off x="5486581" y="3094915"/>
          <a:ext cx="103697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36973" y="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936CC4-1C0E-44D1-8F66-CB5A2A36AA19}">
      <dsp:nvSpPr>
        <dsp:cNvPr id="0" name=""/>
        <dsp:cNvSpPr/>
      </dsp:nvSpPr>
      <dsp:spPr>
        <a:xfrm>
          <a:off x="6498179" y="2052581"/>
          <a:ext cx="1331571" cy="1331571"/>
        </a:xfrm>
        <a:prstGeom prst="roundRect">
          <a:avLst/>
        </a:prstGeom>
        <a:solidFill>
          <a:schemeClr val="accent3">
            <a:hueOff val="1084240"/>
            <a:satOff val="40000"/>
            <a:lumOff val="-58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b="1" kern="1200" dirty="0">
              <a:solidFill>
                <a:schemeClr val="tx1"/>
              </a:solidFill>
            </a:rPr>
            <a:t>zasada należytej szczegółowości </a:t>
          </a:r>
          <a:r>
            <a:rPr lang="pl-PL" sz="1100" kern="1200" dirty="0">
              <a:solidFill>
                <a:schemeClr val="tx1"/>
              </a:solidFill>
            </a:rPr>
            <a:t>– wyraźne rozgraniczenie zakresu działań stanowiska od działań innych stanowisk</a:t>
          </a:r>
        </a:p>
      </dsp:txBody>
      <dsp:txXfrm>
        <a:off x="6563181" y="2117583"/>
        <a:ext cx="1201567" cy="1201567"/>
      </dsp:txXfrm>
    </dsp:sp>
    <dsp:sp modelId="{03C2CD7F-D881-4706-85D2-B97E2DC3B7D6}">
      <dsp:nvSpPr>
        <dsp:cNvPr id="0" name=""/>
        <dsp:cNvSpPr/>
      </dsp:nvSpPr>
      <dsp:spPr>
        <a:xfrm rot="3240000">
          <a:off x="5089634" y="4867265"/>
          <a:ext cx="73062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30621" y="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D6771B-C38C-4511-9931-94004EA7004B}">
      <dsp:nvSpPr>
        <dsp:cNvPr id="0" name=""/>
        <dsp:cNvSpPr/>
      </dsp:nvSpPr>
      <dsp:spPr>
        <a:xfrm>
          <a:off x="5487605" y="5162808"/>
          <a:ext cx="1331571" cy="1331571"/>
        </a:xfrm>
        <a:prstGeom prst="roundRect">
          <a:avLst/>
        </a:prstGeom>
        <a:solidFill>
          <a:schemeClr val="accent3">
            <a:hueOff val="1626359"/>
            <a:satOff val="60000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>
              <a:solidFill>
                <a:schemeClr val="tx1"/>
              </a:solidFill>
            </a:rPr>
            <a:t>zasada mierników </a:t>
          </a:r>
          <a:r>
            <a:rPr lang="pl-PL" sz="1400" kern="1200" dirty="0">
              <a:solidFill>
                <a:schemeClr val="tx1"/>
              </a:solidFill>
            </a:rPr>
            <a:t>– wskaźniki, standardy wykonania zadania</a:t>
          </a:r>
        </a:p>
      </dsp:txBody>
      <dsp:txXfrm>
        <a:off x="5552607" y="5227810"/>
        <a:ext cx="1201567" cy="1201567"/>
      </dsp:txXfrm>
    </dsp:sp>
    <dsp:sp modelId="{33395D7C-F70F-4BF8-AFA2-242A6D2647EA}">
      <dsp:nvSpPr>
        <dsp:cNvPr id="0" name=""/>
        <dsp:cNvSpPr/>
      </dsp:nvSpPr>
      <dsp:spPr>
        <a:xfrm rot="7560000">
          <a:off x="3216240" y="4867265"/>
          <a:ext cx="73062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30621" y="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EE91FF-20DF-4B38-92B2-4639B1588D58}">
      <dsp:nvSpPr>
        <dsp:cNvPr id="0" name=""/>
        <dsp:cNvSpPr/>
      </dsp:nvSpPr>
      <dsp:spPr>
        <a:xfrm>
          <a:off x="2217318" y="5162808"/>
          <a:ext cx="1331571" cy="1331571"/>
        </a:xfrm>
        <a:prstGeom prst="roundRect">
          <a:avLst/>
        </a:prstGeom>
        <a:solidFill>
          <a:schemeClr val="accent3">
            <a:hueOff val="2168479"/>
            <a:satOff val="80000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b="1" kern="1200" dirty="0">
              <a:solidFill>
                <a:schemeClr val="tx1"/>
              </a:solidFill>
            </a:rPr>
            <a:t>zasada proporcjonalnej wagi powierzonych zadań </a:t>
          </a:r>
          <a:r>
            <a:rPr lang="pl-PL" sz="1100" kern="1200" dirty="0">
              <a:solidFill>
                <a:schemeClr val="tx1"/>
              </a:solidFill>
            </a:rPr>
            <a:t>– określona hierarchia powierzonych zadań</a:t>
          </a:r>
        </a:p>
      </dsp:txBody>
      <dsp:txXfrm>
        <a:off x="2282320" y="5227810"/>
        <a:ext cx="1201567" cy="1201567"/>
      </dsp:txXfrm>
    </dsp:sp>
    <dsp:sp modelId="{C9A648FD-366A-4730-ACCE-8DC3074EE6B5}">
      <dsp:nvSpPr>
        <dsp:cNvPr id="0" name=""/>
        <dsp:cNvSpPr/>
      </dsp:nvSpPr>
      <dsp:spPr>
        <a:xfrm rot="11880000">
          <a:off x="2512940" y="3094915"/>
          <a:ext cx="103697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36973" y="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18DF9F-65B2-4051-AA53-87EC3E9CA732}">
      <dsp:nvSpPr>
        <dsp:cNvPr id="0" name=""/>
        <dsp:cNvSpPr/>
      </dsp:nvSpPr>
      <dsp:spPr>
        <a:xfrm>
          <a:off x="1206744" y="2052581"/>
          <a:ext cx="1331571" cy="1331571"/>
        </a:xfrm>
        <a:prstGeom prst="round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50" b="1" kern="1200" dirty="0">
              <a:solidFill>
                <a:schemeClr val="tx1"/>
              </a:solidFill>
            </a:rPr>
            <a:t>zasada samorealizacji i doskonalenia kadr </a:t>
          </a:r>
          <a:r>
            <a:rPr lang="pl-PL" sz="1050" kern="1200" dirty="0">
              <a:solidFill>
                <a:schemeClr val="tx1"/>
              </a:solidFill>
            </a:rPr>
            <a:t>– możliwość wykorzystania </a:t>
          </a:r>
          <a:br>
            <a:rPr lang="pl-PL" sz="1050" kern="1200" dirty="0">
              <a:solidFill>
                <a:schemeClr val="tx1"/>
              </a:solidFill>
            </a:rPr>
          </a:br>
          <a:r>
            <a:rPr lang="pl-PL" sz="1050" kern="1200" dirty="0">
              <a:solidFill>
                <a:schemeClr val="tx1"/>
              </a:solidFill>
            </a:rPr>
            <a:t>w pełni kwalifikacji</a:t>
          </a:r>
          <a:br>
            <a:rPr lang="pl-PL" sz="1050" kern="1200" dirty="0">
              <a:solidFill>
                <a:schemeClr val="tx1"/>
              </a:solidFill>
            </a:rPr>
          </a:br>
          <a:r>
            <a:rPr lang="pl-PL" sz="1050" kern="1200" dirty="0">
              <a:solidFill>
                <a:schemeClr val="tx1"/>
              </a:solidFill>
            </a:rPr>
            <a:t> i umiejętności, stawianie nowych wyzwań</a:t>
          </a:r>
        </a:p>
      </dsp:txBody>
      <dsp:txXfrm>
        <a:off x="1271746" y="2117583"/>
        <a:ext cx="1201567" cy="120156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F6B6CD-B052-46CD-8AA2-9B98F1C4F7E7}">
      <dsp:nvSpPr>
        <dsp:cNvPr id="0" name=""/>
        <dsp:cNvSpPr/>
      </dsp:nvSpPr>
      <dsp:spPr>
        <a:xfrm>
          <a:off x="-7747655" y="-1184976"/>
          <a:ext cx="9227952" cy="9227952"/>
        </a:xfrm>
        <a:prstGeom prst="blockArc">
          <a:avLst>
            <a:gd name="adj1" fmla="val 18900000"/>
            <a:gd name="adj2" fmla="val 2700000"/>
            <a:gd name="adj3" fmla="val 234"/>
          </a:avLst>
        </a:pr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12B4CB-3673-4313-AE61-E5556ADBC0CC}">
      <dsp:nvSpPr>
        <dsp:cNvPr id="0" name=""/>
        <dsp:cNvSpPr/>
      </dsp:nvSpPr>
      <dsp:spPr>
        <a:xfrm>
          <a:off x="481088" y="311764"/>
          <a:ext cx="7942706" cy="62325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4709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b="1" u="sng" kern="1200" dirty="0">
              <a:solidFill>
                <a:schemeClr val="tx1"/>
              </a:solidFill>
            </a:rPr>
            <a:t>PRACA SPEŁNIAJĄCA WARUNEK SAMOREALIZACJI</a:t>
          </a:r>
          <a:endParaRPr lang="pl-PL" sz="1800" kern="1200" dirty="0"/>
        </a:p>
      </dsp:txBody>
      <dsp:txXfrm>
        <a:off x="481088" y="311764"/>
        <a:ext cx="7942706" cy="623255"/>
      </dsp:txXfrm>
    </dsp:sp>
    <dsp:sp modelId="{382C219C-61E8-4C0B-AE97-CAE4D41DA157}">
      <dsp:nvSpPr>
        <dsp:cNvPr id="0" name=""/>
        <dsp:cNvSpPr/>
      </dsp:nvSpPr>
      <dsp:spPr>
        <a:xfrm>
          <a:off x="91554" y="233857"/>
          <a:ext cx="779068" cy="7790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DDD0B3-D1FA-44DB-8042-4D8361572648}">
      <dsp:nvSpPr>
        <dsp:cNvPr id="0" name=""/>
        <dsp:cNvSpPr/>
      </dsp:nvSpPr>
      <dsp:spPr>
        <a:xfrm>
          <a:off x="1045502" y="1247195"/>
          <a:ext cx="7378293" cy="623255"/>
        </a:xfrm>
        <a:prstGeom prst="rect">
          <a:avLst/>
        </a:prstGeom>
        <a:solidFill>
          <a:schemeClr val="accent5">
            <a:hueOff val="-1126424"/>
            <a:satOff val="-2903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470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solidFill>
                <a:schemeClr val="tx1"/>
              </a:solidFill>
            </a:rPr>
            <a:t>jest zbliżona do zdolności i zamiłowań wykonawcy</a:t>
          </a:r>
        </a:p>
      </dsp:txBody>
      <dsp:txXfrm>
        <a:off x="1045502" y="1247195"/>
        <a:ext cx="7378293" cy="623255"/>
      </dsp:txXfrm>
    </dsp:sp>
    <dsp:sp modelId="{74984799-37B8-4ACE-BB17-BC92B5DB2049}">
      <dsp:nvSpPr>
        <dsp:cNvPr id="0" name=""/>
        <dsp:cNvSpPr/>
      </dsp:nvSpPr>
      <dsp:spPr>
        <a:xfrm>
          <a:off x="655967" y="1169289"/>
          <a:ext cx="779068" cy="7790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1126424"/>
              <a:satOff val="-2903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761DB7-59D4-4876-B950-54FED6719294}">
      <dsp:nvSpPr>
        <dsp:cNvPr id="0" name=""/>
        <dsp:cNvSpPr/>
      </dsp:nvSpPr>
      <dsp:spPr>
        <a:xfrm>
          <a:off x="1354797" y="2181941"/>
          <a:ext cx="7068997" cy="623255"/>
        </a:xfrm>
        <a:prstGeom prst="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470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solidFill>
                <a:schemeClr val="tx1"/>
              </a:solidFill>
            </a:rPr>
            <a:t>jest samodzielna</a:t>
          </a:r>
        </a:p>
      </dsp:txBody>
      <dsp:txXfrm>
        <a:off x="1354797" y="2181941"/>
        <a:ext cx="7068997" cy="623255"/>
      </dsp:txXfrm>
    </dsp:sp>
    <dsp:sp modelId="{0C78C85B-C0FD-4118-BE17-731BDA714428}">
      <dsp:nvSpPr>
        <dsp:cNvPr id="0" name=""/>
        <dsp:cNvSpPr/>
      </dsp:nvSpPr>
      <dsp:spPr>
        <a:xfrm>
          <a:off x="965263" y="2104034"/>
          <a:ext cx="779068" cy="7790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2252848"/>
              <a:satOff val="-5806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055BEC-669D-4362-BBC4-753179AA0692}">
      <dsp:nvSpPr>
        <dsp:cNvPr id="0" name=""/>
        <dsp:cNvSpPr/>
      </dsp:nvSpPr>
      <dsp:spPr>
        <a:xfrm>
          <a:off x="1453553" y="3117372"/>
          <a:ext cx="6970242" cy="623255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470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solidFill>
                <a:schemeClr val="tx1"/>
              </a:solidFill>
            </a:rPr>
            <a:t>angażuje posiadane kwalifikacje</a:t>
          </a:r>
        </a:p>
      </dsp:txBody>
      <dsp:txXfrm>
        <a:off x="1453553" y="3117372"/>
        <a:ext cx="6970242" cy="623255"/>
      </dsp:txXfrm>
    </dsp:sp>
    <dsp:sp modelId="{416FE3DC-D2A2-4C89-BA92-D64C2358550E}">
      <dsp:nvSpPr>
        <dsp:cNvPr id="0" name=""/>
        <dsp:cNvSpPr/>
      </dsp:nvSpPr>
      <dsp:spPr>
        <a:xfrm>
          <a:off x="1064018" y="3039465"/>
          <a:ext cx="779068" cy="7790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8FAD8F-043F-4CCC-90B8-ABC2CE7BD5CA}">
      <dsp:nvSpPr>
        <dsp:cNvPr id="0" name=""/>
        <dsp:cNvSpPr/>
      </dsp:nvSpPr>
      <dsp:spPr>
        <a:xfrm>
          <a:off x="1354797" y="4052803"/>
          <a:ext cx="7068997" cy="623255"/>
        </a:xfrm>
        <a:prstGeom prst="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470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solidFill>
                <a:schemeClr val="tx1"/>
              </a:solidFill>
            </a:rPr>
            <a:t>stwarza warunki do samokontroli</a:t>
          </a:r>
        </a:p>
      </dsp:txBody>
      <dsp:txXfrm>
        <a:off x="1354797" y="4052803"/>
        <a:ext cx="7068997" cy="623255"/>
      </dsp:txXfrm>
    </dsp:sp>
    <dsp:sp modelId="{947D0B7C-6172-4418-A5E2-6A3BB4231E4C}">
      <dsp:nvSpPr>
        <dsp:cNvPr id="0" name=""/>
        <dsp:cNvSpPr/>
      </dsp:nvSpPr>
      <dsp:spPr>
        <a:xfrm>
          <a:off x="965263" y="3974896"/>
          <a:ext cx="779068" cy="7790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4505695"/>
              <a:satOff val="-11613"/>
              <a:lumOff val="-784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A94E72-2AF5-49D2-BD88-076EAEAD1FDF}">
      <dsp:nvSpPr>
        <dsp:cNvPr id="0" name=""/>
        <dsp:cNvSpPr/>
      </dsp:nvSpPr>
      <dsp:spPr>
        <a:xfrm>
          <a:off x="1045502" y="4987549"/>
          <a:ext cx="7378293" cy="623255"/>
        </a:xfrm>
        <a:prstGeom prst="rect">
          <a:avLst/>
        </a:prstGeom>
        <a:solidFill>
          <a:schemeClr val="accent5">
            <a:hueOff val="-5632119"/>
            <a:satOff val="-14516"/>
            <a:lumOff val="-9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470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solidFill>
                <a:schemeClr val="tx1"/>
              </a:solidFill>
            </a:rPr>
            <a:t>jest kompleksowa</a:t>
          </a:r>
        </a:p>
      </dsp:txBody>
      <dsp:txXfrm>
        <a:off x="1045502" y="4987549"/>
        <a:ext cx="7378293" cy="623255"/>
      </dsp:txXfrm>
    </dsp:sp>
    <dsp:sp modelId="{0047EE3D-FBF2-4020-A54F-E54798AC6A1B}">
      <dsp:nvSpPr>
        <dsp:cNvPr id="0" name=""/>
        <dsp:cNvSpPr/>
      </dsp:nvSpPr>
      <dsp:spPr>
        <a:xfrm>
          <a:off x="655967" y="4909642"/>
          <a:ext cx="779068" cy="7790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5632119"/>
              <a:satOff val="-14516"/>
              <a:lumOff val="-980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34092E-8947-4D47-B255-6BEC8B2FD044}">
      <dsp:nvSpPr>
        <dsp:cNvPr id="0" name=""/>
        <dsp:cNvSpPr/>
      </dsp:nvSpPr>
      <dsp:spPr>
        <a:xfrm>
          <a:off x="481088" y="5922980"/>
          <a:ext cx="7942706" cy="623255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4709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solidFill>
                <a:schemeClr val="tx1"/>
              </a:solidFill>
            </a:rPr>
            <a:t>w widocznym stopniu jest przydatna dla znanej wykonawcy całości, a także jest przydatna w społecznym odbiorze</a:t>
          </a:r>
        </a:p>
      </dsp:txBody>
      <dsp:txXfrm>
        <a:off x="481088" y="5922980"/>
        <a:ext cx="7942706" cy="623255"/>
      </dsp:txXfrm>
    </dsp:sp>
    <dsp:sp modelId="{8D8DEF84-A0F6-411E-96AB-319C02CD8323}">
      <dsp:nvSpPr>
        <dsp:cNvPr id="0" name=""/>
        <dsp:cNvSpPr/>
      </dsp:nvSpPr>
      <dsp:spPr>
        <a:xfrm>
          <a:off x="91554" y="5845073"/>
          <a:ext cx="779068" cy="7790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93F565-0725-4221-9AEB-EF76449D03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92AB93C-B8B5-411B-AAB8-6DAAE4FEE6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1B160C7-FF3C-420F-A613-018A849A2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50BC-8A91-404C-8E58-E334B8B8173B}" type="datetimeFigureOut">
              <a:rPr lang="pl-PL" smtClean="0"/>
              <a:t>20.12.2019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98A0FF3-3C06-4BA1-B966-71F1C9F20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B2BDFEA-D2A5-4240-A1D4-CDCE7373C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990B-E5CF-401A-90E6-D3B853DB81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5692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DA085D-61B5-43BD-ABCA-49112F444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DAC71DB-7BCE-4A3A-AE13-1DE225443B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74F4191-A2CF-4E53-B9A0-B42D77792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50BC-8A91-404C-8E58-E334B8B8173B}" type="datetimeFigureOut">
              <a:rPr lang="pl-PL" smtClean="0"/>
              <a:t>20.12.2019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930C756-BD82-4B28-9FF8-2C7CF915B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17E5482-3141-4222-AE8F-2B6F0ECA5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990B-E5CF-401A-90E6-D3B853DB81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9708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60D2B9EE-485A-4EDF-AA07-2C05155145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7FB4665-9C6C-4D9E-A85C-563342E94C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783FF6A-B501-4276-BBD6-B0F3223DD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50BC-8A91-404C-8E58-E334B8B8173B}" type="datetimeFigureOut">
              <a:rPr lang="pl-PL" smtClean="0"/>
              <a:t>20.12.2019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49053AF-0EDD-4325-8CFD-1A6BC0A51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82A6917-1F7A-4F77-A231-04F522191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990B-E5CF-401A-90E6-D3B853DB81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3990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F7D44E-AFA9-4A36-A252-A4518A7C4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B6524D-D2C7-4A8B-9424-CDA7758833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2B9AD8D-9398-4A6D-A876-C1B8383A8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50BC-8A91-404C-8E58-E334B8B8173B}" type="datetimeFigureOut">
              <a:rPr lang="pl-PL" smtClean="0"/>
              <a:t>20.12.2019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B33016C-CA0E-4BA3-8519-D2F736905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BD43B2E-FE65-4A99-B155-654774DC4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990B-E5CF-401A-90E6-D3B853DB81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5151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433B43-1FFD-4C17-B8BD-0A86BBD64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AB0A0D1-2A7E-42B0-9D93-489FF1BB5E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27D8CDF-6A58-4A61-8CFB-18AB5C670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50BC-8A91-404C-8E58-E334B8B8173B}" type="datetimeFigureOut">
              <a:rPr lang="pl-PL" smtClean="0"/>
              <a:t>20.12.2019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6D2B41B-94CD-45DB-9DBB-BA39A3B4B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A30EBA0-C42E-4420-8178-F09B7AABF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990B-E5CF-401A-90E6-D3B853DB81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7729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FEE753-08F1-4B8E-A1A8-CF8B6B80D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27A4BF2-7C11-411E-952D-4613FCCCAF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5746809-CF0F-4208-AD7E-EF4C44A68B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06AF45E-0008-4E03-994F-B14009D35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50BC-8A91-404C-8E58-E334B8B8173B}" type="datetimeFigureOut">
              <a:rPr lang="pl-PL" smtClean="0"/>
              <a:t>20.12.2019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57E98B2-3AAA-48DF-8BE4-B7D82B0E7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F7087BE-BC7E-48A7-904B-85EEEBA5E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990B-E5CF-401A-90E6-D3B853DB81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2515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827AAA-BAB9-4E02-A723-CFFC00DB3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25C28B5-9101-4424-80FA-331064C1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540BF3D-D8DD-4BB1-BE54-6E767AC118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E412BC0-E9DB-4BA4-970E-FB36E23AB3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B6E0B6E-36B9-46E9-8C34-3F165C91AE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776F74CA-7B4D-4374-9C38-9F3515CB0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50BC-8A91-404C-8E58-E334B8B8173B}" type="datetimeFigureOut">
              <a:rPr lang="pl-PL" smtClean="0"/>
              <a:t>20.12.2019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2BC4B261-85B7-4791-8A1C-D3539A74A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B6CF35E0-82F7-43C7-AE83-09E307FDE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990B-E5CF-401A-90E6-D3B853DB81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9882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3AA4F6-BA9B-4A48-86EF-1C2DBED5C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5624384F-E904-46E5-AEE0-B9B3FEAD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50BC-8A91-404C-8E58-E334B8B8173B}" type="datetimeFigureOut">
              <a:rPr lang="pl-PL" smtClean="0"/>
              <a:t>20.12.2019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BD20DAD-DBB2-4624-A399-9EEA392D2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FB5E5170-CB0D-4925-82BE-C48085279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990B-E5CF-401A-90E6-D3B853DB81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4206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360B75D7-6F0E-432B-AC9E-922C16EA8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50BC-8A91-404C-8E58-E334B8B8173B}" type="datetimeFigureOut">
              <a:rPr lang="pl-PL" smtClean="0"/>
              <a:t>20.12.2019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4675A1DD-60A7-4ED5-8CB9-6AC255B26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F868C95-D348-426D-801A-910EB9525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990B-E5CF-401A-90E6-D3B853DB81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0793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C8D7DF-D2CC-4705-9448-765D32FA3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A910B75-5C7E-4853-980F-1EEE4BE98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D26D750-FD49-416B-BABD-7BCF8CCED0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4509AB2-439A-4192-B160-7EA46C52E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50BC-8A91-404C-8E58-E334B8B8173B}" type="datetimeFigureOut">
              <a:rPr lang="pl-PL" smtClean="0"/>
              <a:t>20.12.2019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355DE91-F844-44EE-999C-24940EC75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F1CC2FE-7B6E-4DF9-90AC-3DC62CFB1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990B-E5CF-401A-90E6-D3B853DB81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23954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68D41F-8116-4C36-BF24-BF519FE64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6ABFCCE4-4F41-4211-A863-63C2058511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87CD7F1-E4C7-475B-AF0F-E06B6F3281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80952E3-FEA9-48F6-BD9B-4EFB8A641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50BC-8A91-404C-8E58-E334B8B8173B}" type="datetimeFigureOut">
              <a:rPr lang="pl-PL" smtClean="0"/>
              <a:t>20.12.2019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94BAC09-2ECA-4C62-926F-7A2741356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1375068-3603-4C2B-AEEA-7B912B119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990B-E5CF-401A-90E6-D3B853DB81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1184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729C5D09-05CB-414B-9FEF-CF005427D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719C305-57E6-44A8-BD9B-16C0115A54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5B2CA63-1C1C-40E4-8521-43AD8FD644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D50BC-8A91-404C-8E58-E334B8B8173B}" type="datetimeFigureOut">
              <a:rPr lang="pl-PL" smtClean="0"/>
              <a:t>20.12.2019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6717129-57D5-4272-A7A6-49AE437673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7630B3C-3317-4B7E-AA99-B123B9DD30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5990B-E5CF-401A-90E6-D3B853DB814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1562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326434" cy="2993504"/>
          </a:xfrm>
        </p:spPr>
        <p:txBody>
          <a:bodyPr>
            <a:normAutofit/>
          </a:bodyPr>
          <a:lstStyle/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PROJEKTOWANIE </a:t>
            </a:r>
            <a:br>
              <a:rPr lang="pl-PL" dirty="0">
                <a:latin typeface="Times New Roman" pitchFamily="18" charset="0"/>
                <a:cs typeface="Times New Roman" pitchFamily="18" charset="0"/>
              </a:rPr>
            </a:br>
            <a:r>
              <a:rPr lang="pl-PL" dirty="0">
                <a:latin typeface="Times New Roman" pitchFamily="18" charset="0"/>
                <a:cs typeface="Times New Roman" pitchFamily="18" charset="0"/>
              </a:rPr>
              <a:t>I TYPY STRUKTUR ORGANIZACYJNYCH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851920" y="5373216"/>
            <a:ext cx="6400800" cy="1752600"/>
          </a:xfrm>
        </p:spPr>
        <p:txBody>
          <a:bodyPr>
            <a:normAutofit/>
          </a:bodyPr>
          <a:lstStyle/>
          <a:p>
            <a:r>
              <a:rPr lang="pl-PL" dirty="0"/>
              <a:t>                                      </a:t>
            </a:r>
          </a:p>
          <a:p>
            <a:endParaRPr lang="pl-PL" dirty="0"/>
          </a:p>
          <a:p>
            <a:endParaRPr lang="pl-PL" dirty="0"/>
          </a:p>
          <a:p>
            <a:r>
              <a:rPr lang="pl-PL" dirty="0"/>
              <a:t>                                           mgr Karina Pilarz</a:t>
            </a:r>
          </a:p>
        </p:txBody>
      </p:sp>
      <p:pic>
        <p:nvPicPr>
          <p:cNvPr id="5" name="Grafika 4" descr="Cyrkiel">
            <a:extLst>
              <a:ext uri="{FF2B5EF4-FFF2-40B4-BE49-F238E27FC236}">
                <a16:creationId xmlns:a16="http://schemas.microsoft.com/office/drawing/2014/main" id="{484DFEC1-F64C-46A3-85F6-01EBD7CF49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75235" y="4362990"/>
            <a:ext cx="914400" cy="914400"/>
          </a:xfrm>
          <a:prstGeom prst="rect">
            <a:avLst/>
          </a:prstGeom>
        </p:spPr>
      </p:pic>
      <p:pic>
        <p:nvPicPr>
          <p:cNvPr id="7" name="Grafika 6" descr="Ołówek">
            <a:extLst>
              <a:ext uri="{FF2B5EF4-FFF2-40B4-BE49-F238E27FC236}">
                <a16:creationId xmlns:a16="http://schemas.microsoft.com/office/drawing/2014/main" id="{EBE93DCB-EB5B-49E1-83A5-BB8AFF5C46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03240" y="4362990"/>
            <a:ext cx="914400" cy="914400"/>
          </a:xfrm>
          <a:prstGeom prst="rect">
            <a:avLst/>
          </a:prstGeom>
        </p:spPr>
      </p:pic>
      <p:pic>
        <p:nvPicPr>
          <p:cNvPr id="9" name="Grafika 8" descr="Linijka">
            <a:extLst>
              <a:ext uri="{FF2B5EF4-FFF2-40B4-BE49-F238E27FC236}">
                <a16:creationId xmlns:a16="http://schemas.microsoft.com/office/drawing/2014/main" id="{CB8419E3-A313-4B9C-BF15-B9775DB29CD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292080" y="4365104"/>
            <a:ext cx="914400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836712"/>
            <a:ext cx="7886700" cy="49082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ETAP 2 -&gt; PROJEKTOWANIE STANOWISK PRACY </a:t>
            </a:r>
          </a:p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   Najważniejsze jest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określenie celu i przedmiotu działania danego stanowiska pracy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Symbol zastępczy zawartości 4">
            <a:extLst>
              <a:ext uri="{FF2B5EF4-FFF2-40B4-BE49-F238E27FC236}">
                <a16:creationId xmlns:a16="http://schemas.microsoft.com/office/drawing/2014/main" id="{35B66860-6110-469D-B3E2-AD24DB26C0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072060"/>
              </p:ext>
            </p:extLst>
          </p:nvPr>
        </p:nvGraphicFramePr>
        <p:xfrm>
          <a:off x="2843808" y="2420888"/>
          <a:ext cx="6300192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692696"/>
            <a:ext cx="7975798" cy="54842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  Niezbędne jest określenie wymaganego stopnia </a:t>
            </a:r>
            <a:r>
              <a:rPr lang="pl-PL" b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specjalizacji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– pogłębia ona podział pracy, sprzyja nabywaniu wprawy.</a:t>
            </a:r>
          </a:p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Symbol zastępczy zawartości 3">
            <a:extLst>
              <a:ext uri="{FF2B5EF4-FFF2-40B4-BE49-F238E27FC236}">
                <a16:creationId xmlns:a16="http://schemas.microsoft.com/office/drawing/2014/main" id="{EFA39860-F8D6-49D7-87F0-9949853637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1560081"/>
              </p:ext>
            </p:extLst>
          </p:nvPr>
        </p:nvGraphicFramePr>
        <p:xfrm>
          <a:off x="0" y="1484785"/>
          <a:ext cx="914400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u="sng" dirty="0">
                <a:latin typeface="Times New Roman" pitchFamily="18" charset="0"/>
                <a:cs typeface="Times New Roman" pitchFamily="18" charset="0"/>
              </a:rPr>
              <a:t>JAN ZIELENIEWSKI: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wąska specjalizacja prowadzi do monotonii i znużenia;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specjaliście coraz trudniej jest dostrzec związek własnych zadań z ich celem.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1DE4436B-EC78-41DF-805B-B4CEB9BCE8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9038048"/>
              </p:ext>
            </p:extLst>
          </p:nvPr>
        </p:nvGraphicFramePr>
        <p:xfrm>
          <a:off x="0" y="116632"/>
          <a:ext cx="9036496" cy="6624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C0F7B1C2-FCE0-4970-ACE7-37A4AF9F49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8915493"/>
              </p:ext>
            </p:extLst>
          </p:nvPr>
        </p:nvGraphicFramePr>
        <p:xfrm>
          <a:off x="0" y="0"/>
          <a:ext cx="851535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Powiązanie zadań i obowiązków z profilem przyszłego wykonawcy. Wymaga to stworzenia:</a:t>
            </a:r>
          </a:p>
          <a:p>
            <a:pPr marL="651510" indent="-514350" algn="just">
              <a:buAutoNum type="arabicPeriod"/>
            </a:pPr>
            <a:r>
              <a:rPr lang="pl-PL" b="1" u="sng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opisu stanowiska pracy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– usytuowanie stanowiska w hierarchii organizacyjnej, nazwa, cel, funkcje, zadania, uprawnienia, zakres odpowiedzialności, wymagane kwalifikacje;</a:t>
            </a:r>
          </a:p>
          <a:p>
            <a:pPr marL="651510" indent="-514350" algn="just">
              <a:buAutoNum type="arabicPeriod"/>
            </a:pPr>
            <a:r>
              <a:rPr lang="pl-PL" b="1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profilu wymagań stanowiska pracy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– pożądany poziom, treść, charakter cech i umiejętności wykonawcy.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l-PL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ZASADA WYWODLIWOŚCI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–wykaz celów, zadań i obowiązków stanowiska powinien wynikać z celów i zadań wyższego rzędu.</a:t>
            </a:r>
          </a:p>
          <a:p>
            <a:pPr algn="just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ZASADA RACJONALNEJ RESZTY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- ,,inne zadania zlecone przez przełożonego” – muszą się one jednak mieścić w zadaniach komórki organizacyjnej, do której należy stanowisko, nie może należeć do innego stanowiska pracy w tej komórce, powinno być przydzielone lub przynajmniej uzgodnione,  z kierownikiem komórki organizacyjnej.</a:t>
            </a:r>
          </a:p>
          <a:p>
            <a:pPr algn="just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ZASADA AUTOMATYCZNEGO ZASTĘPOWANIA NIEOBECNYCH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– wymóg opanowania przez osobę zajmującą dane stanowisko przynajmniej dwóch sąsiadujących stanowisk.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b="1" dirty="0">
                <a:latin typeface="Times New Roman" pitchFamily="18" charset="0"/>
                <a:cs typeface="Times New Roman" pitchFamily="18" charset="0"/>
              </a:rPr>
              <a:t>ZAKRES ODPOWIEDZIALNOŚCI –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realny, możliwy do egzekwowania;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powinien odpowiadać zakresowi uprawnień i rzeczywistych możliwości realizacyjnych.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PRACA W GRUPACH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ETAP 3 – ŁĄCZENIE STANOWISK</a:t>
            </a:r>
          </a:p>
          <a:p>
            <a:pPr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-treściowy, ilościowy i zależnościowy aspekt grupowania</a:t>
            </a:r>
          </a:p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ETAP 4 – FORMALIZACJA ORGANIZACJI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TYPY STRUKTUR ORGANIZACYJNYCH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51510" indent="-514350">
              <a:buAutoNum type="arabicPeriod"/>
            </a:pPr>
            <a:r>
              <a:rPr lang="pl-PL" b="1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KRYTERIUM ROZPIĘTOŚCI KIEROWANIA</a:t>
            </a:r>
          </a:p>
          <a:p>
            <a:pPr marL="651510" indent="-514350">
              <a:buAutoNum type="arabicPeriod"/>
            </a:pPr>
            <a:endParaRPr lang="pl-PL" b="1" u="sng" dirty="0">
              <a:latin typeface="Times New Roman" pitchFamily="18" charset="0"/>
              <a:cs typeface="Times New Roman" pitchFamily="18" charset="0"/>
            </a:endParaRPr>
          </a:p>
          <a:p>
            <a:pPr marL="651510" indent="-514350">
              <a:buNone/>
            </a:pPr>
            <a:r>
              <a:rPr lang="pl-PL" b="1" u="sng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STRUKTURA SMUKŁA </a:t>
            </a:r>
          </a:p>
          <a:p>
            <a:pPr marL="651510" indent="-514350">
              <a:buFont typeface="Wingdings" panose="05000000000000000000" pitchFamily="2" charset="2"/>
              <a:buChar char="ü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mała rozpiętość kierowania;</a:t>
            </a:r>
          </a:p>
          <a:p>
            <a:pPr marL="651510" indent="-514350">
              <a:buFont typeface="Wingdings" panose="05000000000000000000" pitchFamily="2" charset="2"/>
              <a:buChar char="ü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duża liczba szczebli pośrednich;</a:t>
            </a:r>
          </a:p>
          <a:p>
            <a:pPr marL="651510" indent="-514350">
              <a:buFont typeface="Wingdings" panose="05000000000000000000" pitchFamily="2" charset="2"/>
              <a:buChar char="ü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zapewnia lepszą koordynację działań;</a:t>
            </a:r>
          </a:p>
          <a:p>
            <a:pPr marL="651510" indent="-514350">
              <a:buFont typeface="Wingdings" panose="05000000000000000000" pitchFamily="2" charset="2"/>
              <a:buChar char="ü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zwiększa szanse awansu pionowego;</a:t>
            </a:r>
          </a:p>
          <a:p>
            <a:pPr marL="651510" indent="-514350">
              <a:buFont typeface="Wingdings" panose="05000000000000000000" pitchFamily="2" charset="2"/>
              <a:buChar char="ü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przedłuża czas przepływu informacji i podejmowania decyzji;</a:t>
            </a:r>
          </a:p>
          <a:p>
            <a:pPr marL="651510" indent="-514350">
              <a:buFont typeface="Wingdings" panose="05000000000000000000" pitchFamily="2" charset="2"/>
              <a:buChar char="ü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sprzyja blokowaniu inicjatyw niższych szczebli;</a:t>
            </a:r>
          </a:p>
          <a:p>
            <a:pPr marL="651510" indent="-514350">
              <a:buFont typeface="Wingdings" panose="05000000000000000000" pitchFamily="2" charset="2"/>
              <a:buChar char="ü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wąska specjalizacja.</a:t>
            </a:r>
          </a:p>
          <a:p>
            <a:pPr marL="651510" indent="-514350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3096E2-5CCC-458B-8FA5-DFD8384EC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5C770A4-F202-45A9-ADDE-418074FF4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580" y="4161801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							</a:t>
            </a:r>
            <a:r>
              <a:rPr lang="pl-PL" sz="2400" b="1" dirty="0"/>
              <a:t>PODZIAŁ ORGANIZACJI</a:t>
            </a:r>
            <a:endParaRPr lang="pl-PL" b="1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92132EDA-615C-4BDB-9853-6B5493B016A3}"/>
              </a:ext>
            </a:extLst>
          </p:cNvPr>
          <p:cNvSpPr/>
          <p:nvPr/>
        </p:nvSpPr>
        <p:spPr>
          <a:xfrm>
            <a:off x="899592" y="1988840"/>
            <a:ext cx="2808312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E2FE1A48-FF34-48D1-9178-2DCB3BC4F11A}"/>
              </a:ext>
            </a:extLst>
          </p:cNvPr>
          <p:cNvSpPr/>
          <p:nvPr/>
        </p:nvSpPr>
        <p:spPr>
          <a:xfrm>
            <a:off x="899592" y="1991278"/>
            <a:ext cx="2808312" cy="1152128"/>
          </a:xfrm>
          <a:prstGeom prst="rect">
            <a:avLst/>
          </a:prstGeom>
          <a:solidFill>
            <a:srgbClr val="FF5050"/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ABAF1B13-0D60-465A-8F5D-34E32E582C95}"/>
              </a:ext>
            </a:extLst>
          </p:cNvPr>
          <p:cNvSpPr/>
          <p:nvPr/>
        </p:nvSpPr>
        <p:spPr>
          <a:xfrm>
            <a:off x="5432303" y="1988840"/>
            <a:ext cx="2808312" cy="115212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rgbClr val="CC0099"/>
              </a:solidFill>
            </a:endParaRPr>
          </a:p>
        </p:txBody>
      </p:sp>
      <p:sp>
        <p:nvSpPr>
          <p:cNvPr id="6" name="Równa się 5">
            <a:extLst>
              <a:ext uri="{FF2B5EF4-FFF2-40B4-BE49-F238E27FC236}">
                <a16:creationId xmlns:a16="http://schemas.microsoft.com/office/drawing/2014/main" id="{C6EEE215-7A0B-478B-A478-6FEFFD034AAE}"/>
              </a:ext>
            </a:extLst>
          </p:cNvPr>
          <p:cNvSpPr/>
          <p:nvPr/>
        </p:nvSpPr>
        <p:spPr>
          <a:xfrm>
            <a:off x="4139952" y="2348880"/>
            <a:ext cx="936104" cy="576064"/>
          </a:xfrm>
          <a:prstGeom prst="mathEqual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179E94DB-135B-46FD-BC87-CF745933C47F}"/>
              </a:ext>
            </a:extLst>
          </p:cNvPr>
          <p:cNvSpPr txBox="1"/>
          <p:nvPr/>
        </p:nvSpPr>
        <p:spPr>
          <a:xfrm>
            <a:off x="971600" y="2246965"/>
            <a:ext cx="2664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/>
              <a:t>ROZCZŁONKOWANIE ORGANIZACJI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D1F8A9B4-A837-4F86-BC6E-026C69BC069B}"/>
              </a:ext>
            </a:extLst>
          </p:cNvPr>
          <p:cNvSpPr txBox="1"/>
          <p:nvPr/>
        </p:nvSpPr>
        <p:spPr>
          <a:xfrm>
            <a:off x="5508104" y="2103239"/>
            <a:ext cx="2664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STRUKTURA ORGANIZACYJNA (WIDZIANA STATYCZNIE)</a:t>
            </a:r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77FBACFE-716E-46AE-9469-96ABE5C2CFC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71816954"/>
              </p:ext>
            </p:extLst>
          </p:nvPr>
        </p:nvGraphicFramePr>
        <p:xfrm>
          <a:off x="1907704" y="3945777"/>
          <a:ext cx="6264696" cy="26857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Strzałka: w dół 11">
            <a:extLst>
              <a:ext uri="{FF2B5EF4-FFF2-40B4-BE49-F238E27FC236}">
                <a16:creationId xmlns:a16="http://schemas.microsoft.com/office/drawing/2014/main" id="{1A06ABC3-660E-4578-A268-DA2F1F02C59A}"/>
              </a:ext>
            </a:extLst>
          </p:cNvPr>
          <p:cNvSpPr/>
          <p:nvPr/>
        </p:nvSpPr>
        <p:spPr>
          <a:xfrm>
            <a:off x="7164288" y="3284984"/>
            <a:ext cx="288032" cy="6456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12999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b="1" u="sng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STRUKTURA PŁASKA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duża rozpiętość kierowania;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mała liczba szczebli pośrednich;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sprzyja szybkiemu przepływowi informacji, podejmowaniu decyzji, zapobiega ryzyku zniekształcenia informacji;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sprzyja decentralizacji, wykorzystaniu samokontroli, koordynacji pionowej, obniżeniu kosztów utrzymania kadry kierowniczej;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ograniczona możliwość awansu pionowego.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b="1" u="sng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KRYTERIUM DOMINUJĄCEGO TYPU WIĘZI ORGANIZACYJNYCH</a:t>
            </a:r>
          </a:p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b="1" u="sng" dirty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STRUKTURA LINIOWA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najistotniejsza jest więź służbowa;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jedność rozkazodawstwa i jednolitość kierownictwa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każdy członek organizacji jest bezpośrednio podporządkowany tylko jednemu przełożonemu, który skupia całość władzy </a:t>
            </a:r>
            <a:br>
              <a:rPr lang="pl-PL" dirty="0">
                <a:latin typeface="Times New Roman" pitchFamily="18" charset="0"/>
                <a:cs typeface="Times New Roman" pitchFamily="18" charset="0"/>
              </a:rPr>
            </a:br>
            <a:r>
              <a:rPr lang="pl-PL" dirty="0">
                <a:latin typeface="Times New Roman" pitchFamily="18" charset="0"/>
                <a:cs typeface="Times New Roman" pitchFamily="18" charset="0"/>
              </a:rPr>
              <a:t>i odpowiedzialności;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jasność i przejrzystość podziału zadań, uprawnień, odpowiedzialności;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ograniczona rola specjalistów;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sprawdza się w małych i średnich organizacjach.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b="1" u="sng" dirty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STRUKTURA FUNKCJONALNA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dominuje więź funkcjonalna;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członkowie organizacji są podporządkowani nie tylko bezpośrednim przełożonym, ale także wyspecjalizowanym w danej dziedzinie przełożonym funkcjonalnym;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stwarza szanse wykorzystania specjalistycznej wiedzy, co podnosi jakość decyzji;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utrudnia koordynację;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niebezpieczeństwo braku jednolitości rozstrzygnięć.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u="sng" dirty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STRUKTURA SZTABOWA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wiodąca rola więzi służbowej, uzupełniona więzią sztabową;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tworzenie stanowisk lub komórek organizacyjnych, które są podporządkowane służbowo kierownikom liniowym w celu pomocy im w wykonywaniu zadań i podejmowaniu decyzji – ekspertyzy, projekty rozstrzygnięć, analizy itp.;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niebezpieczeństwo przedłużenia przekazywania informacji, konfliktów między linią a sztabem.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b="1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b="1" u="sng" dirty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STRUKTURA TECHNICZNA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dominuje więź techniczna, a pozostałe schodzą na dalszy plan;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występuje w organizacjach w wysokim stopniem automatyzacji, informatyzacji mechanizacji, przy jednocześnie niskim stopniu formalizacji rozwiązań organizacyjnych.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pl-PL" b="1" u="sng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KRYTERIUM STOPNIA ZWARTOŚCI ORGANIZACJI</a:t>
            </a:r>
          </a:p>
          <a:p>
            <a:pPr>
              <a:buNone/>
            </a:pPr>
            <a:endParaRPr lang="pl-PL" b="1" u="sng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b="1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STRUKTURA JEDNOCZŁONOWA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zwana jednolitą lub typu U;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wysoki stopień zwartości;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najwyższy szczebel kierowniczy jest odpowiedzialny za funkcjonowanie całej organizacji;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do tej kategorii należą wszystkie klasyczne struktury organizacyjne.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STRUKTURA WIELOCZŁONOWA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występują wewnętrzne samodzielne jednostki organizacyjne, które posiadają własne cele, zasady działania, ale podporządkowane są ogólnemu celowi całej organizacji;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zwane strukturą typu M;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dalszy podział na strukturę </a:t>
            </a:r>
            <a:r>
              <a:rPr lang="pl-PL" dirty="0" err="1">
                <a:latin typeface="Times New Roman" pitchFamily="18" charset="0"/>
                <a:cs typeface="Times New Roman" pitchFamily="18" charset="0"/>
              </a:rPr>
              <a:t>dywizjonalną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(A) oraz strukturę ugrupowania gospodarczego (B).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A. 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w ramach organizacji jednostek organizacyjnych, odpowiadających prakseologicznie rozumianym instytucjom wyodrębnionym (dywizje oraz spajająca całość centrala);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w zależności od podstawy utworzenia dywizji wyróżniamy: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struktury </a:t>
            </a:r>
            <a:r>
              <a:rPr lang="pl-PL" dirty="0" err="1">
                <a:latin typeface="Times New Roman" pitchFamily="18" charset="0"/>
                <a:cs typeface="Times New Roman" pitchFamily="18" charset="0"/>
              </a:rPr>
              <a:t>dywizjonalne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obiektowe;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struktury </a:t>
            </a:r>
            <a:r>
              <a:rPr lang="pl-PL" dirty="0" err="1">
                <a:latin typeface="Times New Roman" pitchFamily="18" charset="0"/>
                <a:cs typeface="Times New Roman" pitchFamily="18" charset="0"/>
              </a:rPr>
              <a:t>dywizjonalne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regionalne;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struktury </a:t>
            </a:r>
            <a:r>
              <a:rPr lang="pl-PL" dirty="0" err="1">
                <a:latin typeface="Times New Roman" pitchFamily="18" charset="0"/>
                <a:cs typeface="Times New Roman" pitchFamily="18" charset="0"/>
              </a:rPr>
              <a:t>dywizjonalne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hybrydowe.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   Kierownictwo całej organizacji zachowuje dla siebie uprawnienia dotyczące ogólnej polityki i strategii organizacji, pozyskiwanie zewnętrznych zasileń kapitałowych, rozdzielanie zasobów pomiędzy dywizje.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  Kierownictwo dywizji jest samodzielne w kwestii badań, rozwoju, projektowania, zakupów, produkcji, sprzedaży, marketingu itp.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B.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powstaje w drodze powiązania samodzielnych organizacji, które zamierzają realizować wspólny cel, posiadając własne cele, przedmiot działania, klientów, strategie, struktury;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ugrupowanie przybiera różne formy – najczęściej koncern lub holding.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>
            <a:extLst>
              <a:ext uri="{FF2B5EF4-FFF2-40B4-BE49-F238E27FC236}">
                <a16:creationId xmlns:a16="http://schemas.microsoft.com/office/drawing/2014/main" id="{052D2089-051F-403F-9260-DE0588498475}"/>
              </a:ext>
            </a:extLst>
          </p:cNvPr>
          <p:cNvSpPr/>
          <p:nvPr/>
        </p:nvSpPr>
        <p:spPr>
          <a:xfrm>
            <a:off x="628650" y="5534116"/>
            <a:ext cx="4193554" cy="32050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DDE42CA-79B8-4738-B87E-C6D8B21CC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PRZYCZYNY ROZCZŁONKOWANIA ORGANIZACJI</a:t>
            </a:r>
          </a:p>
        </p:txBody>
      </p:sp>
      <p:sp>
        <p:nvSpPr>
          <p:cNvPr id="4" name="Objaśnienie: wygięta linia 3">
            <a:extLst>
              <a:ext uri="{FF2B5EF4-FFF2-40B4-BE49-F238E27FC236}">
                <a16:creationId xmlns:a16="http://schemas.microsoft.com/office/drawing/2014/main" id="{E9FA966E-EAC1-4F79-9414-F66C9DDACD62}"/>
              </a:ext>
            </a:extLst>
          </p:cNvPr>
          <p:cNvSpPr/>
          <p:nvPr/>
        </p:nvSpPr>
        <p:spPr>
          <a:xfrm>
            <a:off x="2411760" y="2052953"/>
            <a:ext cx="2160240" cy="1008112"/>
          </a:xfrm>
          <a:prstGeom prst="borderCallout2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425CAB1F-8DB5-4E53-B630-6A207D94F55A}"/>
              </a:ext>
            </a:extLst>
          </p:cNvPr>
          <p:cNvSpPr txBox="1"/>
          <p:nvPr/>
        </p:nvSpPr>
        <p:spPr>
          <a:xfrm>
            <a:off x="2627785" y="2326176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PIERWOTNE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5282D051-6220-478B-A53D-1DC7B50822BA}"/>
              </a:ext>
            </a:extLst>
          </p:cNvPr>
          <p:cNvSpPr txBox="1"/>
          <p:nvPr/>
        </p:nvSpPr>
        <p:spPr>
          <a:xfrm>
            <a:off x="597074" y="3334288"/>
            <a:ext cx="463597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1. PODZIAŁ CELU GŁÓWNEGO NA CELE CZĄSTKOWE ZWIĄZANY ZE SPECJALIZACJĄ CZYNNOŚCI ORAZ PODZIAŁEM PRACY;</a:t>
            </a:r>
          </a:p>
          <a:p>
            <a:r>
              <a:rPr lang="pl-PL" u="sng" dirty="0"/>
              <a:t>KRYTERIA PODZIAŁU: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PODMIOTOWOŚCI DZIAŁAŃ – DZIAŁANIA JEDNO- I WIELOPODMIOTOWE;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RODZAJOWE – DZIAŁANIA JEDNORODNE </a:t>
            </a:r>
            <a:br>
              <a:rPr lang="pl-PL" dirty="0"/>
            </a:br>
            <a:r>
              <a:rPr lang="pl-PL" dirty="0"/>
              <a:t>I NIEJEDNORODNE; </a:t>
            </a:r>
          </a:p>
          <a:p>
            <a:r>
              <a:rPr lang="pl-PL" dirty="0"/>
              <a:t>2. POTRZEBA WŁADZY ORGANIZACYJNEJ</a:t>
            </a:r>
          </a:p>
        </p:txBody>
      </p:sp>
      <p:sp>
        <p:nvSpPr>
          <p:cNvPr id="8" name="Strzałka: w prawo 7">
            <a:extLst>
              <a:ext uri="{FF2B5EF4-FFF2-40B4-BE49-F238E27FC236}">
                <a16:creationId xmlns:a16="http://schemas.microsoft.com/office/drawing/2014/main" id="{1744096D-9764-4C3B-ADCC-83C7771B1EFD}"/>
              </a:ext>
            </a:extLst>
          </p:cNvPr>
          <p:cNvSpPr/>
          <p:nvPr/>
        </p:nvSpPr>
        <p:spPr>
          <a:xfrm>
            <a:off x="4867389" y="5534116"/>
            <a:ext cx="93610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7201F9FC-4C9F-4ED0-B940-91DF1EEE9572}"/>
              </a:ext>
            </a:extLst>
          </p:cNvPr>
          <p:cNvSpPr txBox="1"/>
          <p:nvPr/>
        </p:nvSpPr>
        <p:spPr>
          <a:xfrm>
            <a:off x="6137865" y="3611287"/>
            <a:ext cx="303828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3. OGRANICZONA ZDOLNOŚĆ DO KIEROWANIA ZWIĄZANA </a:t>
            </a:r>
            <a:br>
              <a:rPr lang="pl-PL" dirty="0"/>
            </a:br>
            <a:r>
              <a:rPr lang="pl-PL" dirty="0"/>
              <a:t>Z WYZNACZENIEM ROZPIĘTOŚCI KIEROWANIA ZAPEWNIAJĄCEJ SPRAWNOŚĆ DZIAŁANIA KIEROWNIKA </a:t>
            </a:r>
            <a:br>
              <a:rPr lang="pl-PL" dirty="0"/>
            </a:br>
            <a:r>
              <a:rPr lang="pl-PL" dirty="0"/>
              <a:t>I PODLEGŁEJ MU KOMÓRKI ORGANIZACYJNEJ</a:t>
            </a:r>
          </a:p>
        </p:txBody>
      </p:sp>
      <p:sp>
        <p:nvSpPr>
          <p:cNvPr id="11" name="Objaśnienie: wygięta linia 10">
            <a:extLst>
              <a:ext uri="{FF2B5EF4-FFF2-40B4-BE49-F238E27FC236}">
                <a16:creationId xmlns:a16="http://schemas.microsoft.com/office/drawing/2014/main" id="{9595CD34-0998-4B1B-8BDE-3002EE136545}"/>
              </a:ext>
            </a:extLst>
          </p:cNvPr>
          <p:cNvSpPr/>
          <p:nvPr/>
        </p:nvSpPr>
        <p:spPr>
          <a:xfrm>
            <a:off x="7020272" y="2008432"/>
            <a:ext cx="1872208" cy="1008112"/>
          </a:xfrm>
          <a:prstGeom prst="borderCallout2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AB3EAB5F-9258-40CD-9B46-8892A04E4381}"/>
              </a:ext>
            </a:extLst>
          </p:cNvPr>
          <p:cNvSpPr txBox="1"/>
          <p:nvPr/>
        </p:nvSpPr>
        <p:spPr>
          <a:xfrm>
            <a:off x="7164288" y="2204864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/>
              <a:t>WTÓRNA</a:t>
            </a:r>
          </a:p>
        </p:txBody>
      </p:sp>
    </p:spTree>
    <p:extLst>
      <p:ext uri="{BB962C8B-B14F-4D97-AF65-F5344CB8AC3E}">
        <p14:creationId xmlns:p14="http://schemas.microsoft.com/office/powerpoint/2010/main" val="361805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u="sng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4. KRYTERIUM WYMIAROWOŚCI STRUKTURY</a:t>
            </a:r>
          </a:p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b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STRUKTURA JEDNOWYMIAROWA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dominuje kryterium funkcjonalne, obiektowe lub regionalne;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należą do nich struktury typu U i M.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b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STRUKTURA WIELOWYMIAROWA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wykorzystuje dwa lub więcej kryteriów grupowania;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typowym przykładem jest </a:t>
            </a:r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struktura macierzowa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połączenie grupowania funkcjonalnego z przedmiotowo utworzonymi zespołami realizującymi zmieniające się przedsięwzięcia;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każdy członek zespołu podlega kierownikowi funkcji i kierownikowi przedsięwzięcia;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wyróżniamy w jej ramach dwie części – stałą (typowe komórki organizacyjne) i zmienną (zespoły realizujące dane przedsięwzięcie, rozwiązywane po jego zakończeniu);</a:t>
            </a:r>
          </a:p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struktura ta sprzyja elastyczności, podniesieniu motywacji, nabywaniu nowych umiejętności, umożliwia pełne wykorzystanie zasobów ludzkich;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ułatwia kompleksowe zajęcie się danym problemem, usprawnia przepływ informacji;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występuje w nich wysoki stopień specjalizacji typu profesjonalnego, głęboka decentralizacja, niewielka formalizacja.;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zerwanie z zasadą jedności rozkazodawstwa;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przedłużenie czasu podejmowania decyzji;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nadmierna skłonność do decyzji kompromisowych, niebezpieczeństwo zdominowania grupy przez ambitną jednostkę.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825624"/>
            <a:ext cx="9144000" cy="48437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KRYTERIUM ROZKŁADU UPRAWNIEŃ DECYZYJNYCH</a:t>
            </a:r>
          </a:p>
          <a:p>
            <a:pPr>
              <a:buNone/>
            </a:pPr>
            <a:endParaRPr lang="pl-PL" sz="2400" b="1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sz="2400" b="1" u="sng" dirty="0">
                <a:solidFill>
                  <a:srgbClr val="FF5050"/>
                </a:solidFill>
                <a:latin typeface="Times New Roman" pitchFamily="18" charset="0"/>
                <a:cs typeface="Times New Roman" pitchFamily="18" charset="0"/>
              </a:rPr>
              <a:t>STRUKTURA ZCENTRALIZOWANA</a:t>
            </a:r>
            <a:r>
              <a:rPr lang="pl-PL" sz="24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– prawo podejmowania decyzji umiejscowione na najwyższych i wyższych szczeblach hierarchii organizacyjnej.</a:t>
            </a:r>
          </a:p>
          <a:p>
            <a:pPr>
              <a:buNone/>
            </a:pPr>
            <a:r>
              <a:rPr lang="pl-PL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STRUKTURA ZDECENTRALIZOWANA 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– prawo podejmowania decyzji rozłożone jest na wszystkie szczeble hierarchiczne.</a:t>
            </a:r>
          </a:p>
          <a:p>
            <a:pPr>
              <a:buNone/>
            </a:pPr>
            <a:endParaRPr lang="pl-PL" sz="2400" b="1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sz="2400" b="1" u="sng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6. KRYTERIUM STOPNIA SFORMALIZOWANIA</a:t>
            </a:r>
          </a:p>
          <a:p>
            <a:pPr>
              <a:buNone/>
            </a:pPr>
            <a:endParaRPr lang="pl-PL" sz="2400" b="1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Przedział </a:t>
            </a:r>
            <a:r>
              <a:rPr lang="pl-PL" sz="2400" b="1" dirty="0">
                <a:latin typeface="Times New Roman" pitchFamily="18" charset="0"/>
                <a:cs typeface="Times New Roman" pitchFamily="18" charset="0"/>
              </a:rPr>
              <a:t>od struktury niesformalizowanej do w pełni sformalizowanej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19672" y="4750043"/>
            <a:ext cx="6402783" cy="1742831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sz="32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STRUKTURA ORGANIZACYJNA</a:t>
            </a:r>
            <a:r>
              <a:rPr lang="pl-PL" sz="3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3200" dirty="0">
                <a:latin typeface="Times New Roman" pitchFamily="18" charset="0"/>
                <a:cs typeface="Times New Roman" pitchFamily="18" charset="0"/>
              </a:rPr>
              <a:t>– </a:t>
            </a:r>
          </a:p>
          <a:p>
            <a:pPr algn="ctr">
              <a:buNone/>
            </a:pP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budowa wewnętrzna danej całości zorganizowanej, która odzwierciedla jej </a:t>
            </a:r>
            <a:r>
              <a:rPr lang="pl-PL" sz="2800" dirty="0" err="1">
                <a:latin typeface="Times New Roman" pitchFamily="18" charset="0"/>
                <a:cs typeface="Times New Roman" pitchFamily="18" charset="0"/>
              </a:rPr>
              <a:t>wieloelementowość</a:t>
            </a: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pl-PL" sz="2800" dirty="0">
                <a:latin typeface="Times New Roman" pitchFamily="18" charset="0"/>
                <a:cs typeface="Times New Roman" pitchFamily="18" charset="0"/>
              </a:rPr>
            </a:b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i złożoność.</a:t>
            </a:r>
          </a:p>
        </p:txBody>
      </p:sp>
      <p:pic>
        <p:nvPicPr>
          <p:cNvPr id="2050" name="Picture 2" descr="Podobny obraz">
            <a:extLst>
              <a:ext uri="{FF2B5EF4-FFF2-40B4-BE49-F238E27FC236}">
                <a16:creationId xmlns:a16="http://schemas.microsoft.com/office/drawing/2014/main" id="{34704BD1-3C7B-42DB-B1EE-9A4FB27CE8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65126"/>
            <a:ext cx="5771306" cy="3837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EFAE0465-5B23-4C22-940E-BCAD2E2100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6453783"/>
              </p:ext>
            </p:extLst>
          </p:nvPr>
        </p:nvGraphicFramePr>
        <p:xfrm>
          <a:off x="0" y="1340768"/>
          <a:ext cx="9144000" cy="55172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709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400" b="1" u="sng" dirty="0">
                <a:latin typeface="Times New Roman" pitchFamily="18" charset="0"/>
                <a:cs typeface="Times New Roman" pitchFamily="18" charset="0"/>
              </a:rPr>
              <a:t>ETAP 1 -&gt; OKREŚLENIE CELU I PRZEDMIOTU DZIAŁANIA ORGANIZACJI</a:t>
            </a:r>
          </a:p>
          <a:p>
            <a:pPr>
              <a:buNone/>
            </a:pPr>
            <a:endParaRPr lang="pl-PL" sz="2400" b="1" u="sng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Nie mogą być określone w sposób ogólny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, konieczne jest zidentyfikowanie funkcji i czynności, a także rzeczywistych celów działania (oraz ich konkretyzacja).</a:t>
            </a:r>
          </a:p>
          <a:p>
            <a:pPr algn="just">
              <a:buNone/>
            </a:pP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Konieczne jest </a:t>
            </a:r>
            <a:r>
              <a:rPr lang="pl-PL" sz="2400" u="sng" dirty="0">
                <a:latin typeface="Times New Roman" pitchFamily="18" charset="0"/>
                <a:cs typeface="Times New Roman" pitchFamily="18" charset="0"/>
              </a:rPr>
              <a:t>ustalenie w jakim stopniu dane funkcje i zadania są niezbędne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 oraz określenie ich charakteru z punktu widzenia roli </a:t>
            </a:r>
            <a:br>
              <a:rPr lang="pl-PL" sz="2400" dirty="0">
                <a:latin typeface="Times New Roman" pitchFamily="18" charset="0"/>
                <a:cs typeface="Times New Roman" pitchFamily="18" charset="0"/>
              </a:rPr>
            </a:b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w powodzeniu całej instytucji.</a:t>
            </a:r>
          </a:p>
          <a:p>
            <a:pPr>
              <a:buNone/>
            </a:pPr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FUNKCJE W ORGANIZACJI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A9EDB79D-EB4F-426C-9036-A8F288B48E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83159191"/>
              </p:ext>
            </p:extLst>
          </p:nvPr>
        </p:nvGraphicFramePr>
        <p:xfrm>
          <a:off x="1331640" y="185294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   Funkcje nie mogą być określone ogólnie, wymagają dalszej dekompozycji. 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76903B0-3BDE-4C7F-B61C-BEA106CE49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62918904"/>
              </p:ext>
            </p:extLst>
          </p:nvPr>
        </p:nvGraphicFramePr>
        <p:xfrm>
          <a:off x="0" y="2428874"/>
          <a:ext cx="9144000" cy="44291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1D877C84-62D7-44A3-A076-2644B9D3BB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1337420"/>
              </p:ext>
            </p:extLst>
          </p:nvPr>
        </p:nvGraphicFramePr>
        <p:xfrm>
          <a:off x="0" y="116632"/>
          <a:ext cx="8604448" cy="6552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1379</Words>
  <Application>Microsoft Office PowerPoint</Application>
  <PresentationFormat>Pokaz na ekranie (4:3)</PresentationFormat>
  <Paragraphs>190</Paragraphs>
  <Slides>33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33</vt:i4>
      </vt:variant>
    </vt:vector>
  </HeadingPairs>
  <TitlesOfParts>
    <vt:vector size="39" baseType="lpstr">
      <vt:lpstr>Arial</vt:lpstr>
      <vt:lpstr>Calibri</vt:lpstr>
      <vt:lpstr>Calibri Light</vt:lpstr>
      <vt:lpstr>Times New Roman</vt:lpstr>
      <vt:lpstr>Wingdings</vt:lpstr>
      <vt:lpstr>Motyw pakietu Office</vt:lpstr>
      <vt:lpstr>PROJEKTOWANIE  I TYPY STRUKTUR ORGANIZACYJNYCH</vt:lpstr>
      <vt:lpstr>Prezentacja programu PowerPoint</vt:lpstr>
      <vt:lpstr>PRZYCZYNY ROZCZŁONKOWANIA ORGANIZACJI</vt:lpstr>
      <vt:lpstr>Prezentacja programu PowerPoint</vt:lpstr>
      <vt:lpstr>Prezentacja programu PowerPoint</vt:lpstr>
      <vt:lpstr>Prezentacja programu PowerPoint</vt:lpstr>
      <vt:lpstr>FUNKCJE W ORGANIZACJI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PRACA W GRUPACH</vt:lpstr>
      <vt:lpstr>TYPY STRUKTUR ORGANIZACYJNYCH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Projektowanie i typy struktur organizacyjnych</dc:title>
  <dc:creator>Loombard</dc:creator>
  <cp:lastModifiedBy>Karina Pilarz</cp:lastModifiedBy>
  <cp:revision>13</cp:revision>
  <dcterms:created xsi:type="dcterms:W3CDTF">2016-11-04T18:12:17Z</dcterms:created>
  <dcterms:modified xsi:type="dcterms:W3CDTF">2019-12-20T10:55:21Z</dcterms:modified>
</cp:coreProperties>
</file>