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81" r:id="rId5"/>
    <p:sldId id="282" r:id="rId6"/>
    <p:sldId id="259" r:id="rId7"/>
    <p:sldId id="260" r:id="rId8"/>
    <p:sldId id="262" r:id="rId9"/>
    <p:sldId id="263" r:id="rId10"/>
    <p:sldId id="264" r:id="rId11"/>
    <p:sldId id="265" r:id="rId12"/>
    <p:sldId id="266" r:id="rId13"/>
    <p:sldId id="267" r:id="rId14"/>
    <p:sldId id="268" r:id="rId15"/>
    <p:sldId id="270" r:id="rId16"/>
    <p:sldId id="272" r:id="rId17"/>
    <p:sldId id="273" r:id="rId18"/>
    <p:sldId id="275" r:id="rId19"/>
    <p:sldId id="277" r:id="rId20"/>
    <p:sldId id="280" r:id="rId21"/>
  </p:sldIdLst>
  <p:sldSz cx="10080625" cy="5670550"/>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5E4D307-438B-4892-94B1-1BEBF4B3B64B}"/>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daty 2">
            <a:extLst>
              <a:ext uri="{FF2B5EF4-FFF2-40B4-BE49-F238E27FC236}">
                <a16:creationId xmlns:a16="http://schemas.microsoft.com/office/drawing/2014/main" id="{83DB75E4-60E6-4DDA-B79E-A7B5A7955CD2}"/>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4572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4" name="Symbol zastępczy stopki 3">
            <a:extLst>
              <a:ext uri="{FF2B5EF4-FFF2-40B4-BE49-F238E27FC236}">
                <a16:creationId xmlns:a16="http://schemas.microsoft.com/office/drawing/2014/main" id="{B71EDCA0-1765-455C-ABAD-A92F5DBAC495}"/>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4572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5" name="Symbol zastępczy numeru slajdu 4">
            <a:extLst>
              <a:ext uri="{FF2B5EF4-FFF2-40B4-BE49-F238E27FC236}">
                <a16:creationId xmlns:a16="http://schemas.microsoft.com/office/drawing/2014/main" id="{DBDD6F41-2ADF-4029-8710-2A0A61A6BBB1}"/>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4572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57B2E5A1-A9DA-4AD1-AE70-F9A1A411C49B}" type="slidenum">
              <a:t>‹#›</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Tree>
    <p:extLst>
      <p:ext uri="{BB962C8B-B14F-4D97-AF65-F5344CB8AC3E}">
        <p14:creationId xmlns:p14="http://schemas.microsoft.com/office/powerpoint/2010/main" val="1758916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0103286-C3D8-4780-B75B-CCD1B0C43B53}"/>
              </a:ext>
            </a:extLst>
          </p:cNvPr>
          <p:cNvSpPr>
            <a:spLocks noGrp="1" noRot="1" noChangeAspect="1"/>
          </p:cNvSpPr>
          <p:nvPr>
            <p:ph type="sldImg" idx="2"/>
          </p:nvPr>
        </p:nvSpPr>
        <p:spPr>
          <a:xfrm>
            <a:off x="719998" y="899998"/>
            <a:ext cx="6119996" cy="3441600"/>
          </a:xfrm>
          <a:prstGeom prst="rect">
            <a:avLst/>
          </a:prstGeom>
          <a:noFill/>
          <a:ln>
            <a:noFill/>
            <a:prstDash val="solid"/>
          </a:ln>
        </p:spPr>
      </p:sp>
      <p:sp>
        <p:nvSpPr>
          <p:cNvPr id="3" name="Symbol zastępczy notatek 2">
            <a:extLst>
              <a:ext uri="{FF2B5EF4-FFF2-40B4-BE49-F238E27FC236}">
                <a16:creationId xmlns:a16="http://schemas.microsoft.com/office/drawing/2014/main" id="{15A0356C-E57F-41BD-BE5D-8F1D85BB05E9}"/>
              </a:ext>
            </a:extLst>
          </p:cNvPr>
          <p:cNvSpPr txBox="1">
            <a:spLocks noGrp="1"/>
          </p:cNvSpPr>
          <p:nvPr>
            <p:ph type="body" sz="quarter" idx="3"/>
          </p:nvPr>
        </p:nvSpPr>
        <p:spPr>
          <a:xfrm>
            <a:off x="719998" y="4679999"/>
            <a:ext cx="6119996" cy="5039999"/>
          </a:xfrm>
          <a:prstGeom prst="rect">
            <a:avLst/>
          </a:prstGeom>
          <a:noFill/>
          <a:ln>
            <a:noFill/>
          </a:ln>
        </p:spPr>
        <p:txBody>
          <a:bodyPr vert="horz" wrap="square" lIns="0" tIns="0" rIns="0" bIns="0" anchor="t" anchorCtr="0" compatLnSpc="1">
            <a:noAutofit/>
          </a:bodyPr>
          <a:lstStyle/>
          <a:p>
            <a:pPr lvl="0"/>
            <a:endParaRPr lang="pl-PL"/>
          </a:p>
        </p:txBody>
      </p:sp>
      <p:sp>
        <p:nvSpPr>
          <p:cNvPr id="4" name="Symbol zastępczy nagłówka 3">
            <a:extLst>
              <a:ext uri="{FF2B5EF4-FFF2-40B4-BE49-F238E27FC236}">
                <a16:creationId xmlns:a16="http://schemas.microsoft.com/office/drawing/2014/main" id="{2506279A-8A20-460C-91DF-CBB208F22B43}"/>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4572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pl-PL"/>
          </a:p>
        </p:txBody>
      </p:sp>
      <p:sp>
        <p:nvSpPr>
          <p:cNvPr id="5" name="Symbol zastępczy daty 4">
            <a:extLst>
              <a:ext uri="{FF2B5EF4-FFF2-40B4-BE49-F238E27FC236}">
                <a16:creationId xmlns:a16="http://schemas.microsoft.com/office/drawing/2014/main" id="{27D33CFA-2CB0-481E-A1CC-02315334B1C0}"/>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4572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pl-PL"/>
          </a:p>
        </p:txBody>
      </p:sp>
      <p:sp>
        <p:nvSpPr>
          <p:cNvPr id="6" name="Symbol zastępczy stopki 5">
            <a:extLst>
              <a:ext uri="{FF2B5EF4-FFF2-40B4-BE49-F238E27FC236}">
                <a16:creationId xmlns:a16="http://schemas.microsoft.com/office/drawing/2014/main" id="{CB755BFD-0193-49DA-83F9-1101D1A50404}"/>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4572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ans" pitchFamily="18"/>
                <a:ea typeface="Segoe UI" pitchFamily="2"/>
                <a:cs typeface="Tahoma" pitchFamily="2"/>
              </a:defRPr>
            </a:lvl1pPr>
          </a:lstStyle>
          <a:p>
            <a:pPr lvl="0"/>
            <a:endParaRPr lang="pl-PL"/>
          </a:p>
        </p:txBody>
      </p:sp>
      <p:sp>
        <p:nvSpPr>
          <p:cNvPr id="7" name="Symbol zastępczy numeru slajdu 6">
            <a:extLst>
              <a:ext uri="{FF2B5EF4-FFF2-40B4-BE49-F238E27FC236}">
                <a16:creationId xmlns:a16="http://schemas.microsoft.com/office/drawing/2014/main" id="{3BE0D143-7ED8-486B-B1D7-2DED7D3708A1}"/>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4572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ans" pitchFamily="18"/>
                <a:ea typeface="Segoe UI" pitchFamily="2"/>
                <a:cs typeface="Tahoma" pitchFamily="2"/>
              </a:defRPr>
            </a:lvl1pPr>
          </a:lstStyle>
          <a:p>
            <a:pPr lvl="0"/>
            <a:fld id="{94809F22-73E7-46F9-B521-D4E7B1B00FB4}" type="slidenum">
              <a:t>‹#›</a:t>
            </a:fld>
            <a:endParaRPr lang="pl-PL"/>
          </a:p>
        </p:txBody>
      </p:sp>
    </p:spTree>
    <p:extLst>
      <p:ext uri="{BB962C8B-B14F-4D97-AF65-F5344CB8AC3E}">
        <p14:creationId xmlns:p14="http://schemas.microsoft.com/office/powerpoint/2010/main" val="2628089223"/>
      </p:ext>
    </p:extLst>
  </p:cSld>
  <p:clrMap bg1="lt1" tx1="dk1" bg2="lt2" tx2="dk2" accent1="accent1" accent2="accent2" accent3="accent3" accent4="accent4" accent5="accent5" accent6="accent6" hlink="hlink" folHlink="folHlink"/>
  <p:notesStyle>
    <a:lvl1pPr marL="215999" marR="0" lvl="0" indent="0" defTabSz="914400" rtl="0" fontAlgn="auto" hangingPunct="0">
      <a:lnSpc>
        <a:spcPct val="100000"/>
      </a:lnSpc>
      <a:spcBef>
        <a:spcPts val="0"/>
      </a:spcBef>
      <a:spcAft>
        <a:spcPts val="0"/>
      </a:spcAft>
      <a:buNone/>
      <a:tabLst/>
      <a:defRPr lang="pl-PL" sz="2000" b="0" i="0" u="none" strike="noStrike" kern="1200" cap="none" spc="0" baseline="0">
        <a:solidFill>
          <a:srgbClr val="000000"/>
        </a:solidFill>
        <a:uFillTx/>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2D7910FF-A2C7-4AC0-BA2F-EE3C70CF51C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468EFE-2567-491C-BCDD-587FFC6360B3}" type="slidenum">
              <a:t>1</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51B3D886-3643-4930-8719-57D09626AF00}"/>
              </a:ext>
            </a:extLst>
          </p:cNvPr>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C0BAC92D-786C-4D81-B979-5D9E39743725}"/>
              </a:ext>
            </a:extLst>
          </p:cNvPr>
          <p:cNvSpPr txBox="1">
            <a:spLocks noGrp="1"/>
          </p:cNvSpPr>
          <p:nvPr>
            <p:ph type="body" sz="quarter" idx="1"/>
          </p:nvPr>
        </p:nvSpPr>
        <p:spPr>
          <a:xfrm>
            <a:off x="755998" y="5078522"/>
            <a:ext cx="6047640" cy="4811042"/>
          </a:xfrm>
        </p:spPr>
        <p:txBody>
          <a:bodyPr>
            <a:spAutoFit/>
          </a:bodyP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91AEA4A0-51AE-4DB2-BCF6-C9DAACCD0B9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52A6A2F-D30A-456C-87E6-1A9C970F74EC}" type="slidenum">
              <a:t>10</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35F5AEFF-1744-4E3B-A0F0-155CDC5B9028}"/>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326CC9C0-8EAF-4D10-B738-613D99D5B4D7}"/>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EAE97905-0B36-4272-AE9F-4F77FA18C20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E90A46A-4EDC-427C-B884-06B20302A558}" type="slidenum">
              <a:t>11</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A135CA99-E002-4768-A49E-BEF6BEE1A21A}"/>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86AA1605-0C99-43F0-A844-2DCD36B59BC2}"/>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32118135-AA4D-4B10-9A74-0F3E9DBA94D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203CC6F-E418-40EB-97BC-36B9546355A5}" type="slidenum">
              <a:t>12</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78174C00-57F3-4433-9A13-B413BF7D84E5}"/>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63F43EC1-04AD-4962-8368-682B893FF2C8}"/>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4B899EE3-09B5-46AB-A519-2619723BFB4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2E0F4A-FE48-4CFC-8D72-F8B645C2B791}" type="slidenum">
              <a:t>13</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96BB33A1-3D08-40D8-8DEE-EEDA80CF14B5}"/>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D8CA8D5C-8C65-43FD-AC59-44ED12242DC2}"/>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17B76724-ADE1-4F14-B899-93F6D5C6057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CC30A0B-0F67-4152-8AD4-488E497925CC}" type="slidenum">
              <a:t>14</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AB54FB84-64E4-4740-816D-E7EEDC199F17}"/>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46558F19-9431-4FAB-BB06-0525DE1C8041}"/>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E2D3C8BB-7D28-4BEE-AACF-AC4E178022D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73F74DF-F00E-491E-9679-8E908EA00C4C}" type="slidenum">
              <a:t>15</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BB831914-3B7A-43BD-9B2B-5C6375D10902}"/>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75A97373-DE44-4C8D-830C-47DFBDB4ECEE}"/>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D9C86BC4-7460-4610-B541-BDA080622F7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0F4DA30-5763-4504-9382-FEC20A56A809}" type="slidenum">
              <a:t>16</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AA11A550-A03D-4B53-BF3D-3D18E019AFC2}"/>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5734913E-29D1-4839-8100-4E79D6549F84}"/>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E7E7128E-1CE2-4513-B85E-B2031903308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9E9AB5-7400-4129-B782-A109D0F6CE73}" type="slidenum">
              <a:t>17</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F9B07E71-FBA4-40E2-9338-00016FCF307C}"/>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F0628057-A661-4F7E-8B65-51360094B4E5}"/>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F1AE6D26-391E-4AA4-BC2A-0A2007EE287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6E48C35-AC30-471E-A5BB-C840FE806133}" type="slidenum">
              <a:t>18</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951E998D-D2E9-4623-AE5E-B8F8F79A0879}"/>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D7323AF5-9E7C-4351-AA9D-D34DCB63C9BA}"/>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BDBFAE11-7557-4BD2-9DB8-E6DB225DC31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923288B-53E7-4616-B0E9-3146605BBECC}" type="slidenum">
              <a:t>19</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3DC3261E-A056-4003-B9D9-C1D9F768987D}"/>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722ACCD6-1714-49C8-911B-DE7FD9765C27}"/>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956D9768-9AF9-49EC-B3E1-288D1642154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2D9E53-1E0D-4FF4-A9F4-6AFB2CF742E2}" type="slidenum">
              <a:t>2</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44B30912-EFD8-480D-A5BF-AE2FC54B20A6}"/>
              </a:ext>
            </a:extLst>
          </p:cNvPr>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3034C7DA-AB04-4064-B1ED-049D883259A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1384C5BF-2412-4113-A4D7-CF222343A0D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373372A-B915-49AA-9AE1-2CAF6BCAF10B}" type="slidenum">
              <a:t>3</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CCDFA4DA-CE34-4704-90D0-4473D2602190}"/>
              </a:ext>
            </a:extLst>
          </p:cNvPr>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28BF4330-CAD3-4305-80E0-387BBA28F433}"/>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FC6A2B9C-6395-4A12-B149-A4C889D8B57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014E0E4-19D8-4FB6-86D2-B337A0C7F984}" type="slidenum">
              <a:t>4</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3C622C59-655B-4E1D-8788-0D6BDAEA9D14}"/>
              </a:ext>
            </a:extLst>
          </p:cNvPr>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34084DED-3F48-4ACA-90EC-CD27DF2C0217}"/>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FFE00EAF-CFA9-4B34-8BA9-ABF4A7958EB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8DDFDA-C511-4934-8DEE-F7AE1A04E9BB}" type="slidenum">
              <a:t>5</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06178CC0-660F-4F2E-97D1-8115F4ECEEFA}"/>
              </a:ext>
            </a:extLst>
          </p:cNvPr>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5C98DDF0-5FFF-4DCA-97D8-A55611123770}"/>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8A5D114D-3005-4E02-B35F-3C9EF2FD37B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5B7003-177A-440D-A1F3-9B58A9B464E0}" type="slidenum">
              <a:t>6</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5210A660-7ECD-4E5B-8118-5F7432AC18A2}"/>
              </a:ext>
            </a:extLst>
          </p:cNvPr>
          <p:cNvSpPr>
            <a:spLocks noGrp="1" noRot="1" noChangeAspect="1"/>
          </p:cNvSpPr>
          <p:nvPr>
            <p:ph type="sldImg"/>
          </p:nvPr>
        </p:nvSpPr>
        <p:spPr>
          <a:xfrm>
            <a:off x="720725" y="900113"/>
            <a:ext cx="6119813" cy="3441700"/>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B0ADE8BB-6B5F-4F46-A45E-48D22B7DC8FE}"/>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C08AA8B5-07B4-47B0-AA84-76F5ABF3B92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98CE6A3-94C9-43DE-A4CF-D79460D83186}" type="slidenum">
              <a:t>7</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A33D88CC-0CF9-4E2D-A6A2-DE27664EAD96}"/>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9892ADA8-C3C4-4CBB-8AE2-600F3ED772D4}"/>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27F586F2-03DD-4692-805D-51EA4B3ADB1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15B8019-233A-4F49-B2A9-11C827EEB3EB}" type="slidenum">
              <a:t>8</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F65EA591-3634-4CF6-A668-F1EBCAF7DBD8}"/>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BC33E50F-EAE3-4A02-92C3-F7E4268BFED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22B23CA7-E66A-44C9-9D2B-F6B94492FB7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53DE61E-42F1-4832-9057-A1F5A5275810}" type="slidenum">
              <a:t>9</a:t>
            </a:fld>
            <a:endParaRPr lang="pl-PL" sz="1400" b="0" i="0" u="none" strike="noStrike" kern="1200" cap="none" spc="0" baseline="0">
              <a:solidFill>
                <a:srgbClr val="000000"/>
              </a:solidFill>
              <a:uFillTx/>
              <a:latin typeface="Liberation Sans"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8B86827A-EE78-4EF3-8647-92ED553FF6FB}"/>
              </a:ext>
            </a:extLst>
          </p:cNvPr>
          <p:cNvSpPr>
            <a:spLocks noGrp="1" noRot="1" noChangeAspect="1"/>
          </p:cNvSpPr>
          <p:nvPr>
            <p:ph type="sldImg"/>
          </p:nvPr>
        </p:nvSpPr>
        <p:spPr>
          <a:xfrm>
            <a:off x="720720" y="900117"/>
            <a:ext cx="6119814" cy="3441701"/>
          </a:xfrm>
          <a:solidFill>
            <a:srgbClr val="CFE7F5"/>
          </a:solidFill>
          <a:ln w="25402">
            <a:solidFill>
              <a:srgbClr val="808080"/>
            </a:solidFill>
            <a:prstDash val="solid"/>
          </a:ln>
        </p:spPr>
      </p:sp>
      <p:sp>
        <p:nvSpPr>
          <p:cNvPr id="4" name="Symbol zastępczy notatek 2">
            <a:extLst>
              <a:ext uri="{FF2B5EF4-FFF2-40B4-BE49-F238E27FC236}">
                <a16:creationId xmlns:a16="http://schemas.microsoft.com/office/drawing/2014/main" id="{F344D9EF-5900-4C98-8FFF-37965107ABC0}"/>
              </a:ext>
            </a:extLst>
          </p:cNvPr>
          <p:cNvSpPr txBox="1">
            <a:spLocks noGrp="1"/>
          </p:cNvSpPr>
          <p:nvPr>
            <p:ph type="body" sz="quarter"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1AD9-C2EF-4F18-9725-637F7C0C09C2}"/>
              </a:ext>
            </a:extLst>
          </p:cNvPr>
          <p:cNvSpPr txBox="1">
            <a:spLocks noGrp="1"/>
          </p:cNvSpPr>
          <p:nvPr>
            <p:ph type="ctrTitle"/>
          </p:nvPr>
        </p:nvSpPr>
        <p:spPr>
          <a:xfrm>
            <a:off x="954944" y="1197114"/>
            <a:ext cx="7297259" cy="2753066"/>
          </a:xfrm>
        </p:spPr>
        <p:txBody>
          <a:bodyPr anchor="b"/>
          <a:lstStyle>
            <a:lvl1pPr>
              <a:defRPr sz="5953"/>
            </a:lvl1pPr>
          </a:lstStyle>
          <a:p>
            <a:pPr lvl="0"/>
            <a:r>
              <a:rPr lang="pl-PL"/>
              <a:t>Kliknij, aby edytować styl</a:t>
            </a:r>
            <a:endParaRPr lang="en-US"/>
          </a:p>
        </p:txBody>
      </p:sp>
      <p:sp>
        <p:nvSpPr>
          <p:cNvPr id="3" name="Subtitle 2">
            <a:extLst>
              <a:ext uri="{FF2B5EF4-FFF2-40B4-BE49-F238E27FC236}">
                <a16:creationId xmlns:a16="http://schemas.microsoft.com/office/drawing/2014/main" id="{667E3D3D-B8BA-4C33-B147-D61C1C0B5F3D}"/>
              </a:ext>
            </a:extLst>
          </p:cNvPr>
          <p:cNvSpPr txBox="1">
            <a:spLocks noGrp="1"/>
          </p:cNvSpPr>
          <p:nvPr>
            <p:ph type="subTitle" idx="1"/>
          </p:nvPr>
        </p:nvSpPr>
        <p:spPr>
          <a:xfrm>
            <a:off x="954944" y="3950180"/>
            <a:ext cx="7297259" cy="712262"/>
          </a:xfrm>
        </p:spPr>
        <p:txBody>
          <a:bodyPr/>
          <a:lstStyle>
            <a:lvl1pPr marL="0" indent="0">
              <a:buNone/>
              <a:defRPr cap="all">
                <a:solidFill>
                  <a:srgbClr val="EF53A5"/>
                </a:solidFill>
              </a:defRPr>
            </a:lvl1pPr>
          </a:lstStyle>
          <a:p>
            <a:pPr lvl="0"/>
            <a:r>
              <a:rPr lang="pl-PL"/>
              <a:t>Kliknij, aby edytować styl wzorca podtytułu</a:t>
            </a:r>
            <a:endParaRPr lang="en-US"/>
          </a:p>
        </p:txBody>
      </p:sp>
      <p:sp>
        <p:nvSpPr>
          <p:cNvPr id="4" name="Date Placeholder 3">
            <a:extLst>
              <a:ext uri="{FF2B5EF4-FFF2-40B4-BE49-F238E27FC236}">
                <a16:creationId xmlns:a16="http://schemas.microsoft.com/office/drawing/2014/main" id="{1B2843A2-FF82-40EF-9693-8EA1366524E4}"/>
              </a:ext>
            </a:extLst>
          </p:cNvPr>
          <p:cNvSpPr txBox="1">
            <a:spLocks noGrp="1"/>
          </p:cNvSpPr>
          <p:nvPr>
            <p:ph type="dt" sz="half" idx="7"/>
          </p:nvPr>
        </p:nvSpPr>
        <p:spPr/>
        <p:txBody>
          <a:bodyPr/>
          <a:lstStyle>
            <a:lvl1pPr>
              <a:defRPr/>
            </a:lvl1pPr>
          </a:lstStyle>
          <a:p>
            <a:pPr lvl="0"/>
            <a:endParaRPr lang="pl-PL"/>
          </a:p>
        </p:txBody>
      </p:sp>
      <p:sp>
        <p:nvSpPr>
          <p:cNvPr id="5" name="Footer Placeholder 4">
            <a:extLst>
              <a:ext uri="{FF2B5EF4-FFF2-40B4-BE49-F238E27FC236}">
                <a16:creationId xmlns:a16="http://schemas.microsoft.com/office/drawing/2014/main" id="{4EE21B1A-4987-42D5-B7D6-E06A7E06F467}"/>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55031068-FFE2-489A-B324-5F5B57C71EDF}"/>
              </a:ext>
            </a:extLst>
          </p:cNvPr>
          <p:cNvSpPr txBox="1">
            <a:spLocks noGrp="1"/>
          </p:cNvSpPr>
          <p:nvPr>
            <p:ph type="sldNum" sz="quarter" idx="8"/>
          </p:nvPr>
        </p:nvSpPr>
        <p:spPr/>
        <p:txBody>
          <a:bodyPr/>
          <a:lstStyle>
            <a:lvl1pPr>
              <a:defRPr/>
            </a:lvl1pPr>
          </a:lstStyle>
          <a:p>
            <a:pPr lvl="0"/>
            <a:fld id="{C62B8102-3F0D-43A7-A55B-207A3B9DF635}" type="slidenum">
              <a:t>‹#›</a:t>
            </a:fld>
            <a:endParaRPr lang="pl-PL"/>
          </a:p>
        </p:txBody>
      </p:sp>
    </p:spTree>
    <p:extLst>
      <p:ext uri="{BB962C8B-B14F-4D97-AF65-F5344CB8AC3E}">
        <p14:creationId xmlns:p14="http://schemas.microsoft.com/office/powerpoint/2010/main" val="30294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CB1C-25E5-46BE-BFC5-AE7AF80E15C3}"/>
              </a:ext>
            </a:extLst>
          </p:cNvPr>
          <p:cNvSpPr txBox="1">
            <a:spLocks noGrp="1"/>
          </p:cNvSpPr>
          <p:nvPr>
            <p:ph type="title"/>
          </p:nvPr>
        </p:nvSpPr>
        <p:spPr>
          <a:xfrm>
            <a:off x="954944" y="3969373"/>
            <a:ext cx="7297259" cy="468611"/>
          </a:xfrm>
        </p:spPr>
        <p:txBody>
          <a:bodyPr anchor="b">
            <a:normAutofit/>
          </a:bodyPr>
          <a:lstStyle>
            <a:lvl1pPr>
              <a:defRPr sz="1984"/>
            </a:lvl1pPr>
          </a:lstStyle>
          <a:p>
            <a:pPr lvl="0"/>
            <a:r>
              <a:rPr lang="pl-PL"/>
              <a:t>Kliknij, aby edytować styl</a:t>
            </a:r>
            <a:endParaRPr lang="en-US"/>
          </a:p>
        </p:txBody>
      </p:sp>
      <p:sp>
        <p:nvSpPr>
          <p:cNvPr id="3" name="Picture Placeholder 2">
            <a:extLst>
              <a:ext uri="{FF2B5EF4-FFF2-40B4-BE49-F238E27FC236}">
                <a16:creationId xmlns:a16="http://schemas.microsoft.com/office/drawing/2014/main" id="{1A7283D8-4AAF-400F-9965-CA9D33AA74A8}"/>
              </a:ext>
            </a:extLst>
          </p:cNvPr>
          <p:cNvSpPr txBox="1">
            <a:spLocks noGrp="1"/>
          </p:cNvSpPr>
          <p:nvPr>
            <p:ph type="pic" idx="4294967295"/>
          </p:nvPr>
        </p:nvSpPr>
        <p:spPr>
          <a:xfrm>
            <a:off x="954944" y="567056"/>
            <a:ext cx="7297259" cy="3010296"/>
          </a:xfrm>
          <a:effectLst>
            <a:outerShdw dist="50804" dir="5400000" algn="tl">
              <a:srgbClr val="000000">
                <a:alpha val="43000"/>
              </a:srgbClr>
            </a:outerShdw>
          </a:effectLst>
        </p:spPr>
        <p:txBody>
          <a:bodyPr anchorCtr="1"/>
          <a:lstStyle>
            <a:lvl1pPr marL="0" indent="0" algn="ctr">
              <a:buNone/>
              <a:defRPr sz="1323"/>
            </a:lvl1pPr>
          </a:lstStyle>
          <a:p>
            <a:pPr lvl="0"/>
            <a:r>
              <a:rPr lang="pl-PL"/>
              <a:t>Kliknij ikonę, aby dodać obraz</a:t>
            </a:r>
            <a:endParaRPr lang="en-US"/>
          </a:p>
        </p:txBody>
      </p:sp>
      <p:sp>
        <p:nvSpPr>
          <p:cNvPr id="4" name="Text Placeholder 3">
            <a:extLst>
              <a:ext uri="{FF2B5EF4-FFF2-40B4-BE49-F238E27FC236}">
                <a16:creationId xmlns:a16="http://schemas.microsoft.com/office/drawing/2014/main" id="{C6FAC504-ED85-462F-A89E-A2BDB1BDA988}"/>
              </a:ext>
            </a:extLst>
          </p:cNvPr>
          <p:cNvSpPr txBox="1">
            <a:spLocks noGrp="1"/>
          </p:cNvSpPr>
          <p:nvPr>
            <p:ph type="body" idx="4294967295"/>
          </p:nvPr>
        </p:nvSpPr>
        <p:spPr>
          <a:xfrm>
            <a:off x="954944" y="4437985"/>
            <a:ext cx="7297259" cy="408224"/>
          </a:xfrm>
        </p:spPr>
        <p:txBody>
          <a:bodyPr/>
          <a:lstStyle>
            <a:lvl1pPr marL="0" indent="0">
              <a:buNone/>
              <a:defRPr sz="992"/>
            </a:lvl1pPr>
          </a:lstStyle>
          <a:p>
            <a:pPr lvl="0"/>
            <a:r>
              <a:rPr lang="pl-PL"/>
              <a:t>Kliknij, aby edytować style wzorca tekstu</a:t>
            </a:r>
          </a:p>
        </p:txBody>
      </p:sp>
      <p:sp>
        <p:nvSpPr>
          <p:cNvPr id="5" name="Date Placeholder 4">
            <a:extLst>
              <a:ext uri="{FF2B5EF4-FFF2-40B4-BE49-F238E27FC236}">
                <a16:creationId xmlns:a16="http://schemas.microsoft.com/office/drawing/2014/main" id="{A58F75AA-7F8C-4170-BDB9-B2E4386040F5}"/>
              </a:ext>
            </a:extLst>
          </p:cNvPr>
          <p:cNvSpPr txBox="1">
            <a:spLocks noGrp="1"/>
          </p:cNvSpPr>
          <p:nvPr>
            <p:ph type="dt" sz="half" idx="7"/>
          </p:nvPr>
        </p:nvSpPr>
        <p:spPr/>
        <p:txBody>
          <a:bodyPr/>
          <a:lstStyle>
            <a:lvl1pPr>
              <a:defRPr/>
            </a:lvl1pPr>
          </a:lstStyle>
          <a:p>
            <a:pPr lvl="0"/>
            <a:endParaRPr lang="pl-PL"/>
          </a:p>
        </p:txBody>
      </p:sp>
      <p:sp>
        <p:nvSpPr>
          <p:cNvPr id="6" name="Footer Placeholder 5">
            <a:extLst>
              <a:ext uri="{FF2B5EF4-FFF2-40B4-BE49-F238E27FC236}">
                <a16:creationId xmlns:a16="http://schemas.microsoft.com/office/drawing/2014/main" id="{DF665AB1-1535-495C-B0D2-9CBA66CD20DA}"/>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2606D549-95E9-48EB-9A43-E795AB560EEC}"/>
              </a:ext>
            </a:extLst>
          </p:cNvPr>
          <p:cNvSpPr txBox="1">
            <a:spLocks noGrp="1"/>
          </p:cNvSpPr>
          <p:nvPr>
            <p:ph type="sldNum" sz="quarter" idx="8"/>
          </p:nvPr>
        </p:nvSpPr>
        <p:spPr/>
        <p:txBody>
          <a:bodyPr/>
          <a:lstStyle>
            <a:lvl1pPr>
              <a:defRPr/>
            </a:lvl1pPr>
          </a:lstStyle>
          <a:p>
            <a:pPr lvl="0"/>
            <a:fld id="{9D65BC9B-0B8C-4367-8903-46AB0BC08946}" type="slidenum">
              <a:t>‹#›</a:t>
            </a:fld>
            <a:endParaRPr lang="pl-PL"/>
          </a:p>
        </p:txBody>
      </p:sp>
    </p:spTree>
    <p:extLst>
      <p:ext uri="{BB962C8B-B14F-4D97-AF65-F5344CB8AC3E}">
        <p14:creationId xmlns:p14="http://schemas.microsoft.com/office/powerpoint/2010/main" val="147135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F6AD-F400-44D1-BF81-2DBA1556638A}"/>
              </a:ext>
            </a:extLst>
          </p:cNvPr>
          <p:cNvSpPr txBox="1">
            <a:spLocks noGrp="1"/>
          </p:cNvSpPr>
          <p:nvPr>
            <p:ph type="title"/>
          </p:nvPr>
        </p:nvSpPr>
        <p:spPr>
          <a:xfrm>
            <a:off x="954944" y="1197114"/>
            <a:ext cx="7297259" cy="1638156"/>
          </a:xfrm>
        </p:spPr>
        <p:txBody>
          <a:bodyPr/>
          <a:lstStyle>
            <a:lvl1pPr>
              <a:defRPr sz="3969"/>
            </a:lvl1pPr>
          </a:lstStyle>
          <a:p>
            <a:pPr lvl="0"/>
            <a:r>
              <a:rPr lang="pl-PL"/>
              <a:t>Kliknij, aby edytować styl</a:t>
            </a:r>
            <a:endParaRPr lang="en-US"/>
          </a:p>
        </p:txBody>
      </p:sp>
      <p:sp>
        <p:nvSpPr>
          <p:cNvPr id="3" name="Text Placeholder 3">
            <a:extLst>
              <a:ext uri="{FF2B5EF4-FFF2-40B4-BE49-F238E27FC236}">
                <a16:creationId xmlns:a16="http://schemas.microsoft.com/office/drawing/2014/main" id="{3434ECCE-4A22-4EDE-93E6-23B691DCD891}"/>
              </a:ext>
            </a:extLst>
          </p:cNvPr>
          <p:cNvSpPr txBox="1">
            <a:spLocks noGrp="1"/>
          </p:cNvSpPr>
          <p:nvPr>
            <p:ph type="body" idx="4294967295"/>
          </p:nvPr>
        </p:nvSpPr>
        <p:spPr>
          <a:xfrm>
            <a:off x="954944" y="3024295"/>
            <a:ext cx="7297259" cy="1953185"/>
          </a:xfrm>
        </p:spPr>
        <p:txBody>
          <a:bodyPr anchor="ctr"/>
          <a:lstStyle>
            <a:lvl1pPr marL="0" indent="0">
              <a:buNone/>
              <a:defRPr sz="1488"/>
            </a:lvl1pPr>
          </a:lstStyle>
          <a:p>
            <a:pPr lvl="0"/>
            <a:r>
              <a:rPr lang="pl-PL"/>
              <a:t>Kliknij, aby edytować style wzorca tekstu</a:t>
            </a:r>
          </a:p>
        </p:txBody>
      </p:sp>
      <p:sp>
        <p:nvSpPr>
          <p:cNvPr id="4" name="Date Placeholder 3">
            <a:extLst>
              <a:ext uri="{FF2B5EF4-FFF2-40B4-BE49-F238E27FC236}">
                <a16:creationId xmlns:a16="http://schemas.microsoft.com/office/drawing/2014/main" id="{B2B7CCA4-0C1B-439F-8C6B-3E676E629E54}"/>
              </a:ext>
            </a:extLst>
          </p:cNvPr>
          <p:cNvSpPr txBox="1">
            <a:spLocks noGrp="1"/>
          </p:cNvSpPr>
          <p:nvPr>
            <p:ph type="dt" sz="half" idx="7"/>
          </p:nvPr>
        </p:nvSpPr>
        <p:spPr/>
        <p:txBody>
          <a:bodyPr/>
          <a:lstStyle>
            <a:lvl1pPr>
              <a:defRPr/>
            </a:lvl1pPr>
          </a:lstStyle>
          <a:p>
            <a:pPr lvl="0"/>
            <a:endParaRPr lang="pl-PL"/>
          </a:p>
        </p:txBody>
      </p:sp>
      <p:sp>
        <p:nvSpPr>
          <p:cNvPr id="5" name="Footer Placeholder 4">
            <a:extLst>
              <a:ext uri="{FF2B5EF4-FFF2-40B4-BE49-F238E27FC236}">
                <a16:creationId xmlns:a16="http://schemas.microsoft.com/office/drawing/2014/main" id="{51CCCA06-C2D4-4439-AB51-45CE009864A4}"/>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4A3F6092-D9AE-4A4E-B30D-2A7DB0C012C3}"/>
              </a:ext>
            </a:extLst>
          </p:cNvPr>
          <p:cNvSpPr txBox="1">
            <a:spLocks noGrp="1"/>
          </p:cNvSpPr>
          <p:nvPr>
            <p:ph type="sldNum" sz="quarter" idx="8"/>
          </p:nvPr>
        </p:nvSpPr>
        <p:spPr/>
        <p:txBody>
          <a:bodyPr/>
          <a:lstStyle>
            <a:lvl1pPr>
              <a:defRPr/>
            </a:lvl1pPr>
          </a:lstStyle>
          <a:p>
            <a:pPr lvl="0"/>
            <a:fld id="{EB781383-CCD5-493C-8551-3485CC058CB9}" type="slidenum">
              <a:t>‹#›</a:t>
            </a:fld>
            <a:endParaRPr lang="pl-PL"/>
          </a:p>
        </p:txBody>
      </p:sp>
    </p:spTree>
    <p:extLst>
      <p:ext uri="{BB962C8B-B14F-4D97-AF65-F5344CB8AC3E}">
        <p14:creationId xmlns:p14="http://schemas.microsoft.com/office/powerpoint/2010/main" val="398339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F54A-4FA2-419F-8278-D1380E20054E}"/>
              </a:ext>
            </a:extLst>
          </p:cNvPr>
          <p:cNvSpPr txBox="1">
            <a:spLocks noGrp="1"/>
          </p:cNvSpPr>
          <p:nvPr>
            <p:ph type="title"/>
          </p:nvPr>
        </p:nvSpPr>
        <p:spPr>
          <a:xfrm>
            <a:off x="1302078" y="1197114"/>
            <a:ext cx="6614019" cy="1921090"/>
          </a:xfrm>
        </p:spPr>
        <p:txBody>
          <a:bodyPr/>
          <a:lstStyle>
            <a:lvl1pPr>
              <a:defRPr sz="3969"/>
            </a:lvl1pPr>
          </a:lstStyle>
          <a:p>
            <a:pPr lvl="0"/>
            <a:r>
              <a:rPr lang="pl-PL"/>
              <a:t>Kliknij, aby edytować styl</a:t>
            </a:r>
            <a:endParaRPr lang="en-US"/>
          </a:p>
        </p:txBody>
      </p:sp>
      <p:sp>
        <p:nvSpPr>
          <p:cNvPr id="3" name="Text Placeholder 3">
            <a:extLst>
              <a:ext uri="{FF2B5EF4-FFF2-40B4-BE49-F238E27FC236}">
                <a16:creationId xmlns:a16="http://schemas.microsoft.com/office/drawing/2014/main" id="{3A88AA50-458F-490E-830A-0CBACE0AAE4E}"/>
              </a:ext>
            </a:extLst>
          </p:cNvPr>
          <p:cNvSpPr txBox="1">
            <a:spLocks noGrp="1"/>
          </p:cNvSpPr>
          <p:nvPr>
            <p:ph type="body" idx="4294967295"/>
          </p:nvPr>
        </p:nvSpPr>
        <p:spPr>
          <a:xfrm>
            <a:off x="1596103" y="3118204"/>
            <a:ext cx="6018983" cy="282924"/>
          </a:xfrm>
        </p:spPr>
        <p:txBody>
          <a:bodyPr/>
          <a:lstStyle>
            <a:lvl1pPr marL="0" indent="0">
              <a:buNone/>
              <a:defRPr sz="1158" cap="small">
                <a:solidFill>
                  <a:srgbClr val="EF53A5"/>
                </a:solidFill>
              </a:defRPr>
            </a:lvl1pPr>
          </a:lstStyle>
          <a:p>
            <a:pPr lvl="0"/>
            <a:r>
              <a:rPr lang="pl-PL"/>
              <a:t>Kliknij, aby edytować style wzorca tekstu</a:t>
            </a:r>
          </a:p>
        </p:txBody>
      </p:sp>
      <p:sp>
        <p:nvSpPr>
          <p:cNvPr id="4" name="Text Placeholder 3">
            <a:extLst>
              <a:ext uri="{FF2B5EF4-FFF2-40B4-BE49-F238E27FC236}">
                <a16:creationId xmlns:a16="http://schemas.microsoft.com/office/drawing/2014/main" id="{D54DC9FB-D2B1-40D4-8CAA-4584D436444A}"/>
              </a:ext>
            </a:extLst>
          </p:cNvPr>
          <p:cNvSpPr txBox="1">
            <a:spLocks noGrp="1"/>
          </p:cNvSpPr>
          <p:nvPr>
            <p:ph type="body" idx="4294967295"/>
          </p:nvPr>
        </p:nvSpPr>
        <p:spPr>
          <a:xfrm>
            <a:off x="954944" y="3597350"/>
            <a:ext cx="7297259" cy="1386129"/>
          </a:xfrm>
        </p:spPr>
        <p:txBody>
          <a:bodyPr anchor="ctr"/>
          <a:lstStyle>
            <a:lvl1pPr marL="0" indent="0">
              <a:buNone/>
              <a:defRPr sz="1488"/>
            </a:lvl1pPr>
          </a:lstStyle>
          <a:p>
            <a:pPr lvl="0"/>
            <a:r>
              <a:rPr lang="pl-PL"/>
              <a:t>Kliknij, aby edytować style wzorca tekstu</a:t>
            </a:r>
          </a:p>
        </p:txBody>
      </p:sp>
      <p:sp>
        <p:nvSpPr>
          <p:cNvPr id="5" name="Date Placeholder 3">
            <a:extLst>
              <a:ext uri="{FF2B5EF4-FFF2-40B4-BE49-F238E27FC236}">
                <a16:creationId xmlns:a16="http://schemas.microsoft.com/office/drawing/2014/main" id="{5B3B0680-6856-4F9C-9C21-BED5A7FC0569}"/>
              </a:ext>
            </a:extLst>
          </p:cNvPr>
          <p:cNvSpPr txBox="1">
            <a:spLocks noGrp="1"/>
          </p:cNvSpPr>
          <p:nvPr>
            <p:ph type="dt" sz="half" idx="7"/>
          </p:nvPr>
        </p:nvSpPr>
        <p:spPr/>
        <p:txBody>
          <a:bodyPr/>
          <a:lstStyle>
            <a:lvl1pPr>
              <a:defRPr/>
            </a:lvl1pPr>
          </a:lstStyle>
          <a:p>
            <a:pPr lvl="0"/>
            <a:endParaRPr lang="pl-PL"/>
          </a:p>
        </p:txBody>
      </p:sp>
      <p:sp>
        <p:nvSpPr>
          <p:cNvPr id="6" name="Footer Placeholder 4">
            <a:extLst>
              <a:ext uri="{FF2B5EF4-FFF2-40B4-BE49-F238E27FC236}">
                <a16:creationId xmlns:a16="http://schemas.microsoft.com/office/drawing/2014/main" id="{383C0188-DDEA-4083-9214-FEE37174F30C}"/>
              </a:ext>
            </a:extLst>
          </p:cNvPr>
          <p:cNvSpPr txBox="1">
            <a:spLocks noGrp="1"/>
          </p:cNvSpPr>
          <p:nvPr>
            <p:ph type="ftr" sz="quarter" idx="9"/>
          </p:nvPr>
        </p:nvSpPr>
        <p:spPr/>
        <p:txBody>
          <a:bodyPr/>
          <a:lstStyle>
            <a:lvl1pPr>
              <a:defRPr/>
            </a:lvl1pPr>
          </a:lstStyle>
          <a:p>
            <a:pPr lvl="0"/>
            <a:endParaRPr lang="pl-PL"/>
          </a:p>
        </p:txBody>
      </p:sp>
      <p:sp>
        <p:nvSpPr>
          <p:cNvPr id="7" name="Slide Number Placeholder 5">
            <a:extLst>
              <a:ext uri="{FF2B5EF4-FFF2-40B4-BE49-F238E27FC236}">
                <a16:creationId xmlns:a16="http://schemas.microsoft.com/office/drawing/2014/main" id="{84003522-2F96-4D7D-A342-B7F2731B9B39}"/>
              </a:ext>
            </a:extLst>
          </p:cNvPr>
          <p:cNvSpPr txBox="1">
            <a:spLocks noGrp="1"/>
          </p:cNvSpPr>
          <p:nvPr>
            <p:ph type="sldNum" sz="quarter" idx="8"/>
          </p:nvPr>
        </p:nvSpPr>
        <p:spPr/>
        <p:txBody>
          <a:bodyPr/>
          <a:lstStyle>
            <a:lvl1pPr>
              <a:defRPr/>
            </a:lvl1pPr>
          </a:lstStyle>
          <a:p>
            <a:pPr lvl="0"/>
            <a:fld id="{F1C4AD31-C468-4037-B983-0834C3CED121}" type="slidenum">
              <a:t>‹#›</a:t>
            </a:fld>
            <a:endParaRPr lang="pl-PL"/>
          </a:p>
        </p:txBody>
      </p:sp>
      <p:sp>
        <p:nvSpPr>
          <p:cNvPr id="8" name="TextBox 11">
            <a:extLst>
              <a:ext uri="{FF2B5EF4-FFF2-40B4-BE49-F238E27FC236}">
                <a16:creationId xmlns:a16="http://schemas.microsoft.com/office/drawing/2014/main" id="{DFA068FC-52D0-4499-BFDB-9546D64C818E}"/>
              </a:ext>
            </a:extLst>
          </p:cNvPr>
          <p:cNvSpPr txBox="1"/>
          <p:nvPr/>
        </p:nvSpPr>
        <p:spPr>
          <a:xfrm>
            <a:off x="742730" y="803080"/>
            <a:ext cx="663040" cy="1644621"/>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87" b="0" i="0" u="none" strike="noStrike" kern="1200" cap="none" spc="0" baseline="0">
                <a:solidFill>
                  <a:srgbClr val="EF53A5"/>
                </a:solidFill>
                <a:uFillTx/>
                <a:latin typeface="Arial"/>
              </a:rPr>
              <a:t>“</a:t>
            </a:r>
          </a:p>
        </p:txBody>
      </p:sp>
      <p:sp>
        <p:nvSpPr>
          <p:cNvPr id="9" name="TextBox 10">
            <a:extLst>
              <a:ext uri="{FF2B5EF4-FFF2-40B4-BE49-F238E27FC236}">
                <a16:creationId xmlns:a16="http://schemas.microsoft.com/office/drawing/2014/main" id="{98A6FFC0-C81F-4D10-8075-E57F6E3F37B8}"/>
              </a:ext>
            </a:extLst>
          </p:cNvPr>
          <p:cNvSpPr txBox="1"/>
          <p:nvPr/>
        </p:nvSpPr>
        <p:spPr>
          <a:xfrm>
            <a:off x="7714664" y="2161211"/>
            <a:ext cx="663040" cy="1644621"/>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87" b="0" i="0" u="none" strike="noStrike" kern="1200" cap="none" spc="0" baseline="0">
                <a:solidFill>
                  <a:srgbClr val="EF53A5"/>
                </a:solidFill>
                <a:uFillTx/>
                <a:latin typeface="Arial"/>
              </a:rPr>
              <a:t>”</a:t>
            </a:r>
          </a:p>
        </p:txBody>
      </p:sp>
    </p:spTree>
    <p:extLst>
      <p:ext uri="{BB962C8B-B14F-4D97-AF65-F5344CB8AC3E}">
        <p14:creationId xmlns:p14="http://schemas.microsoft.com/office/powerpoint/2010/main" val="593249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E714-71DF-4E5A-A1A9-5B0C2A257B0D}"/>
              </a:ext>
            </a:extLst>
          </p:cNvPr>
          <p:cNvSpPr txBox="1">
            <a:spLocks noGrp="1"/>
          </p:cNvSpPr>
          <p:nvPr>
            <p:ph type="title"/>
          </p:nvPr>
        </p:nvSpPr>
        <p:spPr>
          <a:xfrm>
            <a:off x="954944" y="2583253"/>
            <a:ext cx="7297259" cy="1366936"/>
          </a:xfrm>
        </p:spPr>
        <p:txBody>
          <a:bodyPr anchor="b"/>
          <a:lstStyle>
            <a:lvl1pPr>
              <a:defRPr sz="3307"/>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BBC1A215-A4D3-4D43-BB23-DACE43236F4E}"/>
              </a:ext>
            </a:extLst>
          </p:cNvPr>
          <p:cNvSpPr txBox="1">
            <a:spLocks noGrp="1"/>
          </p:cNvSpPr>
          <p:nvPr>
            <p:ph type="body" idx="4294967295"/>
          </p:nvPr>
        </p:nvSpPr>
        <p:spPr>
          <a:xfrm>
            <a:off x="954944" y="3950189"/>
            <a:ext cx="7297259" cy="711421"/>
          </a:xfrm>
        </p:spPr>
        <p:txBody>
          <a:bodyPr/>
          <a:lstStyle>
            <a:lvl1pPr marL="0" indent="0">
              <a:buNone/>
              <a:defRPr>
                <a:solidFill>
                  <a:srgbClr val="EF53A5"/>
                </a:solidFill>
              </a:defRPr>
            </a:lvl1pPr>
          </a:lstStyle>
          <a:p>
            <a:pPr lvl="0"/>
            <a:r>
              <a:rPr lang="pl-PL"/>
              <a:t>Kliknij, aby edytować style wzorca tekstu</a:t>
            </a:r>
          </a:p>
        </p:txBody>
      </p:sp>
      <p:sp>
        <p:nvSpPr>
          <p:cNvPr id="4" name="Date Placeholder 3">
            <a:extLst>
              <a:ext uri="{FF2B5EF4-FFF2-40B4-BE49-F238E27FC236}">
                <a16:creationId xmlns:a16="http://schemas.microsoft.com/office/drawing/2014/main" id="{04CF7155-17CE-4678-BB78-7C253E608983}"/>
              </a:ext>
            </a:extLst>
          </p:cNvPr>
          <p:cNvSpPr txBox="1">
            <a:spLocks noGrp="1"/>
          </p:cNvSpPr>
          <p:nvPr>
            <p:ph type="dt" sz="half" idx="7"/>
          </p:nvPr>
        </p:nvSpPr>
        <p:spPr/>
        <p:txBody>
          <a:bodyPr/>
          <a:lstStyle>
            <a:lvl1pPr>
              <a:defRPr/>
            </a:lvl1pPr>
          </a:lstStyle>
          <a:p>
            <a:pPr lvl="0"/>
            <a:endParaRPr lang="pl-PL"/>
          </a:p>
        </p:txBody>
      </p:sp>
      <p:sp>
        <p:nvSpPr>
          <p:cNvPr id="5" name="Footer Placeholder 4">
            <a:extLst>
              <a:ext uri="{FF2B5EF4-FFF2-40B4-BE49-F238E27FC236}">
                <a16:creationId xmlns:a16="http://schemas.microsoft.com/office/drawing/2014/main" id="{7231A764-5347-447C-A60C-00848923BD41}"/>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10D8BB6D-C04E-4AA4-824A-9B7E2E03AD47}"/>
              </a:ext>
            </a:extLst>
          </p:cNvPr>
          <p:cNvSpPr txBox="1">
            <a:spLocks noGrp="1"/>
          </p:cNvSpPr>
          <p:nvPr>
            <p:ph type="sldNum" sz="quarter" idx="8"/>
          </p:nvPr>
        </p:nvSpPr>
        <p:spPr/>
        <p:txBody>
          <a:bodyPr/>
          <a:lstStyle>
            <a:lvl1pPr>
              <a:defRPr/>
            </a:lvl1pPr>
          </a:lstStyle>
          <a:p>
            <a:pPr lvl="0"/>
            <a:fld id="{2864050D-00B9-4B68-9696-9B7A0C2B10EC}" type="slidenum">
              <a:t>‹#›</a:t>
            </a:fld>
            <a:endParaRPr lang="pl-PL"/>
          </a:p>
        </p:txBody>
      </p:sp>
    </p:spTree>
    <p:extLst>
      <p:ext uri="{BB962C8B-B14F-4D97-AF65-F5344CB8AC3E}">
        <p14:creationId xmlns:p14="http://schemas.microsoft.com/office/powerpoint/2010/main" val="3224543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48FA-93BD-4F9C-A095-AB6E724FDE4C}"/>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7D382E38-A3BA-4757-8FD2-965C4168730D}"/>
              </a:ext>
            </a:extLst>
          </p:cNvPr>
          <p:cNvSpPr txBox="1">
            <a:spLocks noGrp="1"/>
          </p:cNvSpPr>
          <p:nvPr>
            <p:ph type="body" idx="4294967295"/>
          </p:nvPr>
        </p:nvSpPr>
        <p:spPr>
          <a:xfrm>
            <a:off x="523338" y="1638156"/>
            <a:ext cx="2436537" cy="476484"/>
          </a:xfrm>
        </p:spPr>
        <p:txBody>
          <a:bodyPr anchor="b">
            <a:noAutofit/>
          </a:bodyPr>
          <a:lstStyle>
            <a:lvl1pPr marL="0" indent="0">
              <a:buNone/>
              <a:defRPr sz="1984">
                <a:solidFill>
                  <a:srgbClr val="EF53A5"/>
                </a:solidFill>
              </a:defRPr>
            </a:lvl1pPr>
          </a:lstStyle>
          <a:p>
            <a:pPr lvl="0"/>
            <a:r>
              <a:rPr lang="pl-PL"/>
              <a:t>Kliknij, aby edytować style wzorca tekstu</a:t>
            </a:r>
          </a:p>
        </p:txBody>
      </p:sp>
      <p:sp>
        <p:nvSpPr>
          <p:cNvPr id="4" name="Text Placeholder 3">
            <a:extLst>
              <a:ext uri="{FF2B5EF4-FFF2-40B4-BE49-F238E27FC236}">
                <a16:creationId xmlns:a16="http://schemas.microsoft.com/office/drawing/2014/main" id="{FA772B41-52FA-4B54-8A86-908D97BEB7BA}"/>
              </a:ext>
            </a:extLst>
          </p:cNvPr>
          <p:cNvSpPr txBox="1">
            <a:spLocks noGrp="1"/>
          </p:cNvSpPr>
          <p:nvPr>
            <p:ph type="body" idx="4294967295"/>
          </p:nvPr>
        </p:nvSpPr>
        <p:spPr>
          <a:xfrm>
            <a:off x="539468" y="2205212"/>
            <a:ext cx="2420398" cy="2967849"/>
          </a:xfrm>
        </p:spPr>
        <p:txBody>
          <a:bodyPr/>
          <a:lstStyle>
            <a:lvl1pPr marL="0" indent="0">
              <a:buNone/>
              <a:defRPr sz="1158"/>
            </a:lvl1pPr>
          </a:lstStyle>
          <a:p>
            <a:pPr lvl="0"/>
            <a:r>
              <a:rPr lang="pl-PL"/>
              <a:t>Kliknij, aby edytować style wzorca tekstu</a:t>
            </a:r>
          </a:p>
        </p:txBody>
      </p:sp>
      <p:sp>
        <p:nvSpPr>
          <p:cNvPr id="5" name="Text Placeholder 4">
            <a:extLst>
              <a:ext uri="{FF2B5EF4-FFF2-40B4-BE49-F238E27FC236}">
                <a16:creationId xmlns:a16="http://schemas.microsoft.com/office/drawing/2014/main" id="{6C4411EF-E933-4713-863E-4BA4CED47573}"/>
              </a:ext>
            </a:extLst>
          </p:cNvPr>
          <p:cNvSpPr txBox="1">
            <a:spLocks noGrp="1"/>
          </p:cNvSpPr>
          <p:nvPr>
            <p:ph type="body" idx="4294967295"/>
          </p:nvPr>
        </p:nvSpPr>
        <p:spPr>
          <a:xfrm>
            <a:off x="3211098" y="1638156"/>
            <a:ext cx="2427750" cy="476484"/>
          </a:xfrm>
        </p:spPr>
        <p:txBody>
          <a:bodyPr anchor="b">
            <a:noAutofit/>
          </a:bodyPr>
          <a:lstStyle>
            <a:lvl1pPr marL="0" indent="0">
              <a:buNone/>
              <a:defRPr sz="1984">
                <a:solidFill>
                  <a:srgbClr val="EF53A5"/>
                </a:solidFill>
              </a:defRPr>
            </a:lvl1pPr>
          </a:lstStyle>
          <a:p>
            <a:pPr lvl="0"/>
            <a:r>
              <a:rPr lang="pl-PL"/>
              <a:t>Kliknij, aby edytować style wzorca tekstu</a:t>
            </a:r>
          </a:p>
        </p:txBody>
      </p:sp>
      <p:sp>
        <p:nvSpPr>
          <p:cNvPr id="6" name="Text Placeholder 3">
            <a:extLst>
              <a:ext uri="{FF2B5EF4-FFF2-40B4-BE49-F238E27FC236}">
                <a16:creationId xmlns:a16="http://schemas.microsoft.com/office/drawing/2014/main" id="{1C275117-0BCB-4DF5-8697-7FE07581D2EF}"/>
              </a:ext>
            </a:extLst>
          </p:cNvPr>
          <p:cNvSpPr txBox="1">
            <a:spLocks noGrp="1"/>
          </p:cNvSpPr>
          <p:nvPr>
            <p:ph type="body" idx="4294967295"/>
          </p:nvPr>
        </p:nvSpPr>
        <p:spPr>
          <a:xfrm>
            <a:off x="3202375" y="2205212"/>
            <a:ext cx="2436473" cy="2967849"/>
          </a:xfrm>
        </p:spPr>
        <p:txBody>
          <a:bodyPr/>
          <a:lstStyle>
            <a:lvl1pPr marL="0" indent="0">
              <a:buNone/>
              <a:defRPr sz="1158"/>
            </a:lvl1pPr>
          </a:lstStyle>
          <a:p>
            <a:pPr lvl="0"/>
            <a:r>
              <a:rPr lang="pl-PL"/>
              <a:t>Kliknij, aby edytować style wzorca tekstu</a:t>
            </a:r>
          </a:p>
        </p:txBody>
      </p:sp>
      <p:sp>
        <p:nvSpPr>
          <p:cNvPr id="7" name="Text Placeholder 4">
            <a:extLst>
              <a:ext uri="{FF2B5EF4-FFF2-40B4-BE49-F238E27FC236}">
                <a16:creationId xmlns:a16="http://schemas.microsoft.com/office/drawing/2014/main" id="{0FB769EF-35AD-48D0-82DE-600385FA7A5F}"/>
              </a:ext>
            </a:extLst>
          </p:cNvPr>
          <p:cNvSpPr txBox="1">
            <a:spLocks noGrp="1"/>
          </p:cNvSpPr>
          <p:nvPr>
            <p:ph type="body" idx="4294967295"/>
          </p:nvPr>
        </p:nvSpPr>
        <p:spPr>
          <a:xfrm>
            <a:off x="5890866" y="1638156"/>
            <a:ext cx="2424339" cy="476484"/>
          </a:xfrm>
        </p:spPr>
        <p:txBody>
          <a:bodyPr anchor="b">
            <a:noAutofit/>
          </a:bodyPr>
          <a:lstStyle>
            <a:lvl1pPr marL="0" indent="0">
              <a:buNone/>
              <a:defRPr sz="1984">
                <a:solidFill>
                  <a:srgbClr val="EF53A5"/>
                </a:solidFill>
              </a:defRPr>
            </a:lvl1pPr>
          </a:lstStyle>
          <a:p>
            <a:pPr lvl="0"/>
            <a:r>
              <a:rPr lang="pl-PL"/>
              <a:t>Kliknij, aby edytować style wzorca tekstu</a:t>
            </a:r>
          </a:p>
        </p:txBody>
      </p:sp>
      <p:sp>
        <p:nvSpPr>
          <p:cNvPr id="8" name="Text Placeholder 3">
            <a:extLst>
              <a:ext uri="{FF2B5EF4-FFF2-40B4-BE49-F238E27FC236}">
                <a16:creationId xmlns:a16="http://schemas.microsoft.com/office/drawing/2014/main" id="{91AAD0EC-2211-4245-B9AA-138BF876413C}"/>
              </a:ext>
            </a:extLst>
          </p:cNvPr>
          <p:cNvSpPr txBox="1">
            <a:spLocks noGrp="1"/>
          </p:cNvSpPr>
          <p:nvPr>
            <p:ph type="body" idx="4294967295"/>
          </p:nvPr>
        </p:nvSpPr>
        <p:spPr>
          <a:xfrm>
            <a:off x="5890866" y="2205212"/>
            <a:ext cx="2424339" cy="2967849"/>
          </a:xfrm>
        </p:spPr>
        <p:txBody>
          <a:bodyPr/>
          <a:lstStyle>
            <a:lvl1pPr marL="0" indent="0">
              <a:buNone/>
              <a:defRPr sz="1158"/>
            </a:lvl1pPr>
          </a:lstStyle>
          <a:p>
            <a:pPr lvl="0"/>
            <a:r>
              <a:rPr lang="pl-PL"/>
              <a:t>Kliknij, aby edytować style wzorca tekstu</a:t>
            </a:r>
          </a:p>
        </p:txBody>
      </p:sp>
      <p:cxnSp>
        <p:nvCxnSpPr>
          <p:cNvPr id="9" name="Straight Connector 16">
            <a:extLst>
              <a:ext uri="{FF2B5EF4-FFF2-40B4-BE49-F238E27FC236}">
                <a16:creationId xmlns:a16="http://schemas.microsoft.com/office/drawing/2014/main" id="{FBF1BCA8-BAC1-452C-B183-A6DD09AB7C67}"/>
              </a:ext>
            </a:extLst>
          </p:cNvPr>
          <p:cNvCxnSpPr/>
          <p:nvPr/>
        </p:nvCxnSpPr>
        <p:spPr>
          <a:xfrm>
            <a:off x="3080860" y="1764170"/>
            <a:ext cx="0" cy="3276322"/>
          </a:xfrm>
          <a:prstGeom prst="straightConnector1">
            <a:avLst/>
          </a:prstGeom>
          <a:noFill/>
          <a:ln w="12701" cap="rnd">
            <a:solidFill>
              <a:srgbClr val="B31166">
                <a:alpha val="40000"/>
              </a:srgbClr>
            </a:solidFill>
            <a:prstDash val="solid"/>
            <a:miter/>
          </a:ln>
        </p:spPr>
      </p:cxnSp>
      <p:cxnSp>
        <p:nvCxnSpPr>
          <p:cNvPr id="10" name="Straight Connector 17">
            <a:extLst>
              <a:ext uri="{FF2B5EF4-FFF2-40B4-BE49-F238E27FC236}">
                <a16:creationId xmlns:a16="http://schemas.microsoft.com/office/drawing/2014/main" id="{F393D11D-4A2F-4EE3-A3EC-6EB7C5C89774}"/>
              </a:ext>
            </a:extLst>
          </p:cNvPr>
          <p:cNvCxnSpPr/>
          <p:nvPr/>
        </p:nvCxnSpPr>
        <p:spPr>
          <a:xfrm>
            <a:off x="5756532" y="1764170"/>
            <a:ext cx="0" cy="3280026"/>
          </a:xfrm>
          <a:prstGeom prst="straightConnector1">
            <a:avLst/>
          </a:prstGeom>
          <a:noFill/>
          <a:ln w="12701" cap="rnd">
            <a:solidFill>
              <a:srgbClr val="B31166">
                <a:alpha val="40000"/>
              </a:srgbClr>
            </a:solidFill>
            <a:prstDash val="solid"/>
            <a:miter/>
          </a:ln>
        </p:spPr>
      </p:cxnSp>
      <p:sp>
        <p:nvSpPr>
          <p:cNvPr id="11" name="Date Placeholder 3">
            <a:extLst>
              <a:ext uri="{FF2B5EF4-FFF2-40B4-BE49-F238E27FC236}">
                <a16:creationId xmlns:a16="http://schemas.microsoft.com/office/drawing/2014/main" id="{544268DB-4BD8-4B43-AC41-E2E434FF5224}"/>
              </a:ext>
            </a:extLst>
          </p:cNvPr>
          <p:cNvSpPr txBox="1">
            <a:spLocks noGrp="1"/>
          </p:cNvSpPr>
          <p:nvPr>
            <p:ph type="dt" sz="half" idx="7"/>
          </p:nvPr>
        </p:nvSpPr>
        <p:spPr/>
        <p:txBody>
          <a:bodyPr/>
          <a:lstStyle>
            <a:lvl1pPr>
              <a:defRPr/>
            </a:lvl1pPr>
          </a:lstStyle>
          <a:p>
            <a:pPr lvl="0"/>
            <a:endParaRPr lang="pl-PL"/>
          </a:p>
        </p:txBody>
      </p:sp>
      <p:sp>
        <p:nvSpPr>
          <p:cNvPr id="12" name="Footer Placeholder 4">
            <a:extLst>
              <a:ext uri="{FF2B5EF4-FFF2-40B4-BE49-F238E27FC236}">
                <a16:creationId xmlns:a16="http://schemas.microsoft.com/office/drawing/2014/main" id="{2DC31481-5403-4A35-8548-6DE45D8ED94D}"/>
              </a:ext>
            </a:extLst>
          </p:cNvPr>
          <p:cNvSpPr txBox="1">
            <a:spLocks noGrp="1"/>
          </p:cNvSpPr>
          <p:nvPr>
            <p:ph type="ftr" sz="quarter" idx="9"/>
          </p:nvPr>
        </p:nvSpPr>
        <p:spPr/>
        <p:txBody>
          <a:bodyPr/>
          <a:lstStyle>
            <a:lvl1pPr>
              <a:defRPr/>
            </a:lvl1pPr>
          </a:lstStyle>
          <a:p>
            <a:pPr lvl="0"/>
            <a:endParaRPr lang="pl-PL"/>
          </a:p>
        </p:txBody>
      </p:sp>
      <p:sp>
        <p:nvSpPr>
          <p:cNvPr id="13" name="Slide Number Placeholder 5">
            <a:extLst>
              <a:ext uri="{FF2B5EF4-FFF2-40B4-BE49-F238E27FC236}">
                <a16:creationId xmlns:a16="http://schemas.microsoft.com/office/drawing/2014/main" id="{801F7F22-0255-4D2B-B232-4AC924A1C710}"/>
              </a:ext>
            </a:extLst>
          </p:cNvPr>
          <p:cNvSpPr txBox="1">
            <a:spLocks noGrp="1"/>
          </p:cNvSpPr>
          <p:nvPr>
            <p:ph type="sldNum" sz="quarter" idx="8"/>
          </p:nvPr>
        </p:nvSpPr>
        <p:spPr/>
        <p:txBody>
          <a:bodyPr/>
          <a:lstStyle>
            <a:lvl1pPr>
              <a:defRPr/>
            </a:lvl1pPr>
          </a:lstStyle>
          <a:p>
            <a:pPr lvl="0"/>
            <a:fld id="{3361D962-29E5-47DF-A91D-8CD3E492562F}" type="slidenum">
              <a:t>‹#›</a:t>
            </a:fld>
            <a:endParaRPr lang="pl-PL"/>
          </a:p>
        </p:txBody>
      </p:sp>
    </p:spTree>
    <p:extLst>
      <p:ext uri="{BB962C8B-B14F-4D97-AF65-F5344CB8AC3E}">
        <p14:creationId xmlns:p14="http://schemas.microsoft.com/office/powerpoint/2010/main" val="3351722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3EA9-E244-41E6-9928-573F986902CE}"/>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37EA8E29-57C5-4644-8ED2-31E1A00828F5}"/>
              </a:ext>
            </a:extLst>
          </p:cNvPr>
          <p:cNvSpPr txBox="1">
            <a:spLocks noGrp="1"/>
          </p:cNvSpPr>
          <p:nvPr>
            <p:ph type="body" idx="4294967295"/>
          </p:nvPr>
        </p:nvSpPr>
        <p:spPr>
          <a:xfrm>
            <a:off x="539468" y="3514907"/>
            <a:ext cx="2430904" cy="476484"/>
          </a:xfrm>
        </p:spPr>
        <p:txBody>
          <a:bodyPr anchor="b">
            <a:noAutofit/>
          </a:bodyPr>
          <a:lstStyle>
            <a:lvl1pPr marL="0" indent="0">
              <a:buNone/>
              <a:defRPr sz="1984">
                <a:solidFill>
                  <a:srgbClr val="B31166"/>
                </a:solidFill>
              </a:defRPr>
            </a:lvl1pPr>
          </a:lstStyle>
          <a:p>
            <a:pPr lvl="0"/>
            <a:r>
              <a:rPr lang="pl-PL"/>
              <a:t>Kliknij, aby edytować style wzorca tekstu</a:t>
            </a:r>
          </a:p>
        </p:txBody>
      </p:sp>
      <p:sp>
        <p:nvSpPr>
          <p:cNvPr id="4" name="Picture Placeholder 2">
            <a:extLst>
              <a:ext uri="{FF2B5EF4-FFF2-40B4-BE49-F238E27FC236}">
                <a16:creationId xmlns:a16="http://schemas.microsoft.com/office/drawing/2014/main" id="{82555B7C-16BC-4369-8275-5D6BFBC597A0}"/>
              </a:ext>
            </a:extLst>
          </p:cNvPr>
          <p:cNvSpPr txBox="1">
            <a:spLocks noGrp="1"/>
          </p:cNvSpPr>
          <p:nvPr>
            <p:ph type="pic" idx="4294967295"/>
          </p:nvPr>
        </p:nvSpPr>
        <p:spPr>
          <a:xfrm>
            <a:off x="539468" y="1827181"/>
            <a:ext cx="2430904" cy="1260125"/>
          </a:xfrm>
          <a:effectLst>
            <a:outerShdw dist="50804" dir="5400000" algn="tl">
              <a:srgbClr val="000000">
                <a:alpha val="43000"/>
              </a:srgbClr>
            </a:outerShdw>
          </a:effectLst>
        </p:spPr>
        <p:txBody>
          <a:bodyPr anchorCtr="1"/>
          <a:lstStyle>
            <a:lvl1pPr marL="0" indent="0" algn="ctr">
              <a:buNone/>
              <a:defRPr sz="1323"/>
            </a:lvl1pPr>
          </a:lstStyle>
          <a:p>
            <a:pPr lvl="0"/>
            <a:r>
              <a:rPr lang="pl-PL"/>
              <a:t>Kliknij ikonę, aby dodać obraz</a:t>
            </a:r>
            <a:endParaRPr lang="en-US"/>
          </a:p>
        </p:txBody>
      </p:sp>
      <p:sp>
        <p:nvSpPr>
          <p:cNvPr id="5" name="Text Placeholder 3">
            <a:extLst>
              <a:ext uri="{FF2B5EF4-FFF2-40B4-BE49-F238E27FC236}">
                <a16:creationId xmlns:a16="http://schemas.microsoft.com/office/drawing/2014/main" id="{7BDC3923-0C82-419E-9053-B0DD3063E013}"/>
              </a:ext>
            </a:extLst>
          </p:cNvPr>
          <p:cNvSpPr txBox="1">
            <a:spLocks noGrp="1"/>
          </p:cNvSpPr>
          <p:nvPr>
            <p:ph type="body" idx="4294967295"/>
          </p:nvPr>
        </p:nvSpPr>
        <p:spPr>
          <a:xfrm>
            <a:off x="539468" y="3991392"/>
            <a:ext cx="2430904" cy="545055"/>
          </a:xfrm>
        </p:spPr>
        <p:txBody>
          <a:bodyPr/>
          <a:lstStyle>
            <a:lvl1pPr marL="0" indent="0">
              <a:buNone/>
              <a:defRPr sz="1158"/>
            </a:lvl1pPr>
          </a:lstStyle>
          <a:p>
            <a:pPr lvl="0"/>
            <a:r>
              <a:rPr lang="pl-PL"/>
              <a:t>Kliknij, aby edytować style wzorca tekstu</a:t>
            </a:r>
          </a:p>
        </p:txBody>
      </p:sp>
      <p:sp>
        <p:nvSpPr>
          <p:cNvPr id="6" name="Text Placeholder 4">
            <a:extLst>
              <a:ext uri="{FF2B5EF4-FFF2-40B4-BE49-F238E27FC236}">
                <a16:creationId xmlns:a16="http://schemas.microsoft.com/office/drawing/2014/main" id="{E5C43A98-4A07-45F6-B4DA-815E653E53A0}"/>
              </a:ext>
            </a:extLst>
          </p:cNvPr>
          <p:cNvSpPr txBox="1">
            <a:spLocks noGrp="1"/>
          </p:cNvSpPr>
          <p:nvPr>
            <p:ph type="body" idx="4294967295"/>
          </p:nvPr>
        </p:nvSpPr>
        <p:spPr>
          <a:xfrm>
            <a:off x="3215825" y="3514907"/>
            <a:ext cx="2423022" cy="476484"/>
          </a:xfrm>
        </p:spPr>
        <p:txBody>
          <a:bodyPr anchor="b">
            <a:noAutofit/>
          </a:bodyPr>
          <a:lstStyle>
            <a:lvl1pPr marL="0" indent="0">
              <a:buNone/>
              <a:defRPr sz="1984">
                <a:solidFill>
                  <a:srgbClr val="B31166"/>
                </a:solidFill>
              </a:defRPr>
            </a:lvl1pPr>
          </a:lstStyle>
          <a:p>
            <a:pPr lvl="0"/>
            <a:r>
              <a:rPr lang="pl-PL"/>
              <a:t>Kliknij, aby edytować style wzorca tekstu</a:t>
            </a:r>
          </a:p>
        </p:txBody>
      </p:sp>
      <p:sp>
        <p:nvSpPr>
          <p:cNvPr id="7" name="Picture Placeholder 2">
            <a:extLst>
              <a:ext uri="{FF2B5EF4-FFF2-40B4-BE49-F238E27FC236}">
                <a16:creationId xmlns:a16="http://schemas.microsoft.com/office/drawing/2014/main" id="{042DC357-6FC6-4FE4-8DB7-548F4989A85A}"/>
              </a:ext>
            </a:extLst>
          </p:cNvPr>
          <p:cNvSpPr txBox="1">
            <a:spLocks noGrp="1"/>
          </p:cNvSpPr>
          <p:nvPr>
            <p:ph type="pic" idx="4294967295"/>
          </p:nvPr>
        </p:nvSpPr>
        <p:spPr>
          <a:xfrm>
            <a:off x="3215825" y="1827181"/>
            <a:ext cx="2423022" cy="1260125"/>
          </a:xfrm>
          <a:effectLst>
            <a:outerShdw dist="50804" dir="5400000" algn="tl">
              <a:srgbClr val="000000">
                <a:alpha val="43000"/>
              </a:srgbClr>
            </a:outerShdw>
          </a:effectLst>
        </p:spPr>
        <p:txBody>
          <a:bodyPr anchorCtr="1"/>
          <a:lstStyle>
            <a:lvl1pPr marL="0" indent="0" algn="ctr">
              <a:buNone/>
              <a:defRPr sz="1323"/>
            </a:lvl1pPr>
          </a:lstStyle>
          <a:p>
            <a:pPr lvl="0"/>
            <a:r>
              <a:rPr lang="pl-PL"/>
              <a:t>Kliknij ikonę, aby dodać obraz</a:t>
            </a:r>
            <a:endParaRPr lang="en-US"/>
          </a:p>
        </p:txBody>
      </p:sp>
      <p:sp>
        <p:nvSpPr>
          <p:cNvPr id="8" name="Text Placeholder 3">
            <a:extLst>
              <a:ext uri="{FF2B5EF4-FFF2-40B4-BE49-F238E27FC236}">
                <a16:creationId xmlns:a16="http://schemas.microsoft.com/office/drawing/2014/main" id="{C8341921-9046-4F51-9D20-ECA868C4C2FC}"/>
              </a:ext>
            </a:extLst>
          </p:cNvPr>
          <p:cNvSpPr txBox="1">
            <a:spLocks noGrp="1"/>
          </p:cNvSpPr>
          <p:nvPr>
            <p:ph type="body" idx="4294967295"/>
          </p:nvPr>
        </p:nvSpPr>
        <p:spPr>
          <a:xfrm>
            <a:off x="3214710" y="3991383"/>
            <a:ext cx="2426232" cy="545055"/>
          </a:xfrm>
        </p:spPr>
        <p:txBody>
          <a:bodyPr/>
          <a:lstStyle>
            <a:lvl1pPr marL="0" indent="0">
              <a:buNone/>
              <a:defRPr sz="1158"/>
            </a:lvl1pPr>
          </a:lstStyle>
          <a:p>
            <a:pPr lvl="0"/>
            <a:r>
              <a:rPr lang="pl-PL"/>
              <a:t>Kliknij, aby edytować style wzorca tekstu</a:t>
            </a:r>
          </a:p>
        </p:txBody>
      </p:sp>
      <p:sp>
        <p:nvSpPr>
          <p:cNvPr id="9" name="Text Placeholder 4">
            <a:extLst>
              <a:ext uri="{FF2B5EF4-FFF2-40B4-BE49-F238E27FC236}">
                <a16:creationId xmlns:a16="http://schemas.microsoft.com/office/drawing/2014/main" id="{F14B2C9F-B68E-4D3A-84A6-440D5333C14B}"/>
              </a:ext>
            </a:extLst>
          </p:cNvPr>
          <p:cNvSpPr txBox="1">
            <a:spLocks noGrp="1"/>
          </p:cNvSpPr>
          <p:nvPr>
            <p:ph type="body" idx="4294967295"/>
          </p:nvPr>
        </p:nvSpPr>
        <p:spPr>
          <a:xfrm>
            <a:off x="5890866" y="3514907"/>
            <a:ext cx="2424339" cy="476484"/>
          </a:xfrm>
        </p:spPr>
        <p:txBody>
          <a:bodyPr anchor="b">
            <a:noAutofit/>
          </a:bodyPr>
          <a:lstStyle>
            <a:lvl1pPr marL="0" indent="0">
              <a:buNone/>
              <a:defRPr sz="1984">
                <a:solidFill>
                  <a:srgbClr val="B31166"/>
                </a:solidFill>
              </a:defRPr>
            </a:lvl1pPr>
          </a:lstStyle>
          <a:p>
            <a:pPr lvl="0"/>
            <a:r>
              <a:rPr lang="pl-PL"/>
              <a:t>Kliknij, aby edytować style wzorca tekstu</a:t>
            </a:r>
          </a:p>
        </p:txBody>
      </p:sp>
      <p:sp>
        <p:nvSpPr>
          <p:cNvPr id="10" name="Picture Placeholder 2">
            <a:extLst>
              <a:ext uri="{FF2B5EF4-FFF2-40B4-BE49-F238E27FC236}">
                <a16:creationId xmlns:a16="http://schemas.microsoft.com/office/drawing/2014/main" id="{FAA6B30B-193F-455F-944C-B8C7DECE1AF8}"/>
              </a:ext>
            </a:extLst>
          </p:cNvPr>
          <p:cNvSpPr txBox="1">
            <a:spLocks noGrp="1"/>
          </p:cNvSpPr>
          <p:nvPr>
            <p:ph type="pic" idx="4294967295"/>
          </p:nvPr>
        </p:nvSpPr>
        <p:spPr>
          <a:xfrm>
            <a:off x="5890866" y="1827181"/>
            <a:ext cx="2424339" cy="1260125"/>
          </a:xfrm>
          <a:effectLst>
            <a:outerShdw dist="50804" dir="5400000" algn="tl">
              <a:srgbClr val="000000">
                <a:alpha val="43000"/>
              </a:srgbClr>
            </a:outerShdw>
          </a:effectLst>
        </p:spPr>
        <p:txBody>
          <a:bodyPr anchorCtr="1"/>
          <a:lstStyle>
            <a:lvl1pPr marL="0" indent="0" algn="ctr">
              <a:buNone/>
              <a:defRPr sz="1323"/>
            </a:lvl1pPr>
          </a:lstStyle>
          <a:p>
            <a:pPr lvl="0"/>
            <a:r>
              <a:rPr lang="pl-PL"/>
              <a:t>Kliknij ikonę, aby dodać obraz</a:t>
            </a:r>
            <a:endParaRPr lang="en-US"/>
          </a:p>
        </p:txBody>
      </p:sp>
      <p:sp>
        <p:nvSpPr>
          <p:cNvPr id="11" name="Text Placeholder 3">
            <a:extLst>
              <a:ext uri="{FF2B5EF4-FFF2-40B4-BE49-F238E27FC236}">
                <a16:creationId xmlns:a16="http://schemas.microsoft.com/office/drawing/2014/main" id="{4BDCD9AD-3C17-43B9-88FB-62F9133C5B2D}"/>
              </a:ext>
            </a:extLst>
          </p:cNvPr>
          <p:cNvSpPr txBox="1">
            <a:spLocks noGrp="1"/>
          </p:cNvSpPr>
          <p:nvPr>
            <p:ph type="body" idx="4294967295"/>
          </p:nvPr>
        </p:nvSpPr>
        <p:spPr>
          <a:xfrm>
            <a:off x="5890765" y="3991383"/>
            <a:ext cx="2427549" cy="545055"/>
          </a:xfrm>
        </p:spPr>
        <p:txBody>
          <a:bodyPr/>
          <a:lstStyle>
            <a:lvl1pPr marL="0" indent="0">
              <a:buNone/>
              <a:defRPr sz="1158"/>
            </a:lvl1pPr>
          </a:lstStyle>
          <a:p>
            <a:pPr lvl="0"/>
            <a:r>
              <a:rPr lang="pl-PL"/>
              <a:t>Kliknij, aby edytować style wzorca tekstu</a:t>
            </a:r>
          </a:p>
        </p:txBody>
      </p:sp>
      <p:cxnSp>
        <p:nvCxnSpPr>
          <p:cNvPr id="12" name="Straight Connector 16">
            <a:extLst>
              <a:ext uri="{FF2B5EF4-FFF2-40B4-BE49-F238E27FC236}">
                <a16:creationId xmlns:a16="http://schemas.microsoft.com/office/drawing/2014/main" id="{21AD36D0-A0A7-481F-AB2E-9FCBF238A1D4}"/>
              </a:ext>
            </a:extLst>
          </p:cNvPr>
          <p:cNvCxnSpPr/>
          <p:nvPr/>
        </p:nvCxnSpPr>
        <p:spPr>
          <a:xfrm>
            <a:off x="3080860" y="1764170"/>
            <a:ext cx="0" cy="3276322"/>
          </a:xfrm>
          <a:prstGeom prst="straightConnector1">
            <a:avLst/>
          </a:prstGeom>
          <a:noFill/>
          <a:ln w="12701" cap="rnd">
            <a:solidFill>
              <a:srgbClr val="B31166">
                <a:alpha val="40000"/>
              </a:srgbClr>
            </a:solidFill>
            <a:prstDash val="solid"/>
            <a:miter/>
          </a:ln>
        </p:spPr>
      </p:cxnSp>
      <p:cxnSp>
        <p:nvCxnSpPr>
          <p:cNvPr id="13" name="Straight Connector 17">
            <a:extLst>
              <a:ext uri="{FF2B5EF4-FFF2-40B4-BE49-F238E27FC236}">
                <a16:creationId xmlns:a16="http://schemas.microsoft.com/office/drawing/2014/main" id="{304EFA0E-C5CD-4690-BDD5-E74AE1CBD943}"/>
              </a:ext>
            </a:extLst>
          </p:cNvPr>
          <p:cNvCxnSpPr/>
          <p:nvPr/>
        </p:nvCxnSpPr>
        <p:spPr>
          <a:xfrm>
            <a:off x="5756532" y="1764170"/>
            <a:ext cx="0" cy="3280026"/>
          </a:xfrm>
          <a:prstGeom prst="straightConnector1">
            <a:avLst/>
          </a:prstGeom>
          <a:noFill/>
          <a:ln w="12701" cap="rnd">
            <a:solidFill>
              <a:srgbClr val="B31166">
                <a:alpha val="40000"/>
              </a:srgbClr>
            </a:solidFill>
            <a:prstDash val="solid"/>
            <a:miter/>
          </a:ln>
        </p:spPr>
      </p:cxnSp>
      <p:sp>
        <p:nvSpPr>
          <p:cNvPr id="14" name="Date Placeholder 3">
            <a:extLst>
              <a:ext uri="{FF2B5EF4-FFF2-40B4-BE49-F238E27FC236}">
                <a16:creationId xmlns:a16="http://schemas.microsoft.com/office/drawing/2014/main" id="{23031EAA-06E9-427C-AE37-C8D15486F2C7}"/>
              </a:ext>
            </a:extLst>
          </p:cNvPr>
          <p:cNvSpPr txBox="1">
            <a:spLocks noGrp="1"/>
          </p:cNvSpPr>
          <p:nvPr>
            <p:ph type="dt" sz="half" idx="7"/>
          </p:nvPr>
        </p:nvSpPr>
        <p:spPr/>
        <p:txBody>
          <a:bodyPr/>
          <a:lstStyle>
            <a:lvl1pPr>
              <a:defRPr/>
            </a:lvl1pPr>
          </a:lstStyle>
          <a:p>
            <a:pPr lvl="0"/>
            <a:endParaRPr lang="pl-PL"/>
          </a:p>
        </p:txBody>
      </p:sp>
      <p:sp>
        <p:nvSpPr>
          <p:cNvPr id="15" name="Footer Placeholder 4">
            <a:extLst>
              <a:ext uri="{FF2B5EF4-FFF2-40B4-BE49-F238E27FC236}">
                <a16:creationId xmlns:a16="http://schemas.microsoft.com/office/drawing/2014/main" id="{63E27204-54EC-438B-991A-373900E7689B}"/>
              </a:ext>
            </a:extLst>
          </p:cNvPr>
          <p:cNvSpPr txBox="1">
            <a:spLocks noGrp="1"/>
          </p:cNvSpPr>
          <p:nvPr>
            <p:ph type="ftr" sz="quarter" idx="9"/>
          </p:nvPr>
        </p:nvSpPr>
        <p:spPr/>
        <p:txBody>
          <a:bodyPr/>
          <a:lstStyle>
            <a:lvl1pPr>
              <a:defRPr/>
            </a:lvl1pPr>
          </a:lstStyle>
          <a:p>
            <a:pPr lvl="0"/>
            <a:endParaRPr lang="pl-PL"/>
          </a:p>
        </p:txBody>
      </p:sp>
      <p:sp>
        <p:nvSpPr>
          <p:cNvPr id="16" name="Slide Number Placeholder 5">
            <a:extLst>
              <a:ext uri="{FF2B5EF4-FFF2-40B4-BE49-F238E27FC236}">
                <a16:creationId xmlns:a16="http://schemas.microsoft.com/office/drawing/2014/main" id="{A27EDD2C-0741-4136-BA78-BBD9247AA329}"/>
              </a:ext>
            </a:extLst>
          </p:cNvPr>
          <p:cNvSpPr txBox="1">
            <a:spLocks noGrp="1"/>
          </p:cNvSpPr>
          <p:nvPr>
            <p:ph type="sldNum" sz="quarter" idx="8"/>
          </p:nvPr>
        </p:nvSpPr>
        <p:spPr/>
        <p:txBody>
          <a:bodyPr/>
          <a:lstStyle>
            <a:lvl1pPr>
              <a:defRPr/>
            </a:lvl1pPr>
          </a:lstStyle>
          <a:p>
            <a:pPr lvl="0"/>
            <a:fld id="{B971F3F3-421D-469B-98A8-3D6FDB805011}" type="slidenum">
              <a:t>‹#›</a:t>
            </a:fld>
            <a:endParaRPr lang="pl-PL"/>
          </a:p>
        </p:txBody>
      </p:sp>
    </p:spTree>
    <p:extLst>
      <p:ext uri="{BB962C8B-B14F-4D97-AF65-F5344CB8AC3E}">
        <p14:creationId xmlns:p14="http://schemas.microsoft.com/office/powerpoint/2010/main" val="126897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F0ED-55D6-4A23-AFF8-3C6FCD68B1EC}"/>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Vertical Text Placeholder 2">
            <a:extLst>
              <a:ext uri="{FF2B5EF4-FFF2-40B4-BE49-F238E27FC236}">
                <a16:creationId xmlns:a16="http://schemas.microsoft.com/office/drawing/2014/main" id="{919075F3-72AE-4C01-BEC0-971AA897EF6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7D255D7B-1C2F-4E71-B0DE-F4CA25C2FF35}"/>
              </a:ext>
            </a:extLst>
          </p:cNvPr>
          <p:cNvSpPr txBox="1">
            <a:spLocks noGrp="1"/>
          </p:cNvSpPr>
          <p:nvPr>
            <p:ph type="dt" sz="half" idx="7"/>
          </p:nvPr>
        </p:nvSpPr>
        <p:spPr/>
        <p:txBody>
          <a:bodyPr/>
          <a:lstStyle>
            <a:lvl1pPr>
              <a:defRPr/>
            </a:lvl1pPr>
          </a:lstStyle>
          <a:p>
            <a:pPr lvl="0"/>
            <a:endParaRPr lang="pl-PL"/>
          </a:p>
        </p:txBody>
      </p:sp>
      <p:sp>
        <p:nvSpPr>
          <p:cNvPr id="5" name="Footer Placeholder 4">
            <a:extLst>
              <a:ext uri="{FF2B5EF4-FFF2-40B4-BE49-F238E27FC236}">
                <a16:creationId xmlns:a16="http://schemas.microsoft.com/office/drawing/2014/main" id="{C45E828A-60F2-4E6B-BB0A-AE1D2AA76BA0}"/>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FF0E2584-498C-4A77-B122-DD4A466947E4}"/>
              </a:ext>
            </a:extLst>
          </p:cNvPr>
          <p:cNvSpPr txBox="1">
            <a:spLocks noGrp="1"/>
          </p:cNvSpPr>
          <p:nvPr>
            <p:ph type="sldNum" sz="quarter" idx="8"/>
          </p:nvPr>
        </p:nvSpPr>
        <p:spPr/>
        <p:txBody>
          <a:bodyPr/>
          <a:lstStyle>
            <a:lvl1pPr>
              <a:defRPr/>
            </a:lvl1pPr>
          </a:lstStyle>
          <a:p>
            <a:pPr lvl="0"/>
            <a:fld id="{D78AC6B3-DEF0-4D63-B18D-6E90544561EE}" type="slidenum">
              <a:t>‹#›</a:t>
            </a:fld>
            <a:endParaRPr lang="pl-PL"/>
          </a:p>
        </p:txBody>
      </p:sp>
    </p:spTree>
    <p:extLst>
      <p:ext uri="{BB962C8B-B14F-4D97-AF65-F5344CB8AC3E}">
        <p14:creationId xmlns:p14="http://schemas.microsoft.com/office/powerpoint/2010/main" val="563032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0E9D3B-5B6B-430A-B396-26D1DAC15685}"/>
              </a:ext>
            </a:extLst>
          </p:cNvPr>
          <p:cNvSpPr txBox="1">
            <a:spLocks noGrp="1"/>
          </p:cNvSpPr>
          <p:nvPr>
            <p:ph type="title" orient="vert"/>
          </p:nvPr>
        </p:nvSpPr>
        <p:spPr>
          <a:xfrm>
            <a:off x="6866110" y="355719"/>
            <a:ext cx="1449095" cy="4817342"/>
          </a:xfrm>
        </p:spPr>
        <p:txBody>
          <a:bodyPr vert="eaVert" anchor="b"/>
          <a:lstStyle>
            <a:lvl1pPr>
              <a:defRPr/>
            </a:lvl1pPr>
          </a:lstStyle>
          <a:p>
            <a:pPr lvl="0"/>
            <a:r>
              <a:rPr lang="pl-PL"/>
              <a:t>Kliknij, aby edytować styl</a:t>
            </a:r>
            <a:endParaRPr lang="en-US"/>
          </a:p>
        </p:txBody>
      </p:sp>
      <p:sp>
        <p:nvSpPr>
          <p:cNvPr id="3" name="Vertical Text Placeholder 2">
            <a:extLst>
              <a:ext uri="{FF2B5EF4-FFF2-40B4-BE49-F238E27FC236}">
                <a16:creationId xmlns:a16="http://schemas.microsoft.com/office/drawing/2014/main" id="{7D5832E4-1E7B-450C-AD0A-B2E6A0F70091}"/>
              </a:ext>
            </a:extLst>
          </p:cNvPr>
          <p:cNvSpPr txBox="1">
            <a:spLocks noGrp="1"/>
          </p:cNvSpPr>
          <p:nvPr>
            <p:ph type="body" orient="vert" idx="1"/>
          </p:nvPr>
        </p:nvSpPr>
        <p:spPr>
          <a:xfrm>
            <a:off x="539468" y="733760"/>
            <a:ext cx="6137626" cy="4439302"/>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542111D4-91BE-4547-AE44-BD83BE040347}"/>
              </a:ext>
            </a:extLst>
          </p:cNvPr>
          <p:cNvSpPr txBox="1">
            <a:spLocks noGrp="1"/>
          </p:cNvSpPr>
          <p:nvPr>
            <p:ph type="dt" sz="half" idx="7"/>
          </p:nvPr>
        </p:nvSpPr>
        <p:spPr/>
        <p:txBody>
          <a:bodyPr/>
          <a:lstStyle>
            <a:lvl1pPr>
              <a:defRPr/>
            </a:lvl1pPr>
          </a:lstStyle>
          <a:p>
            <a:pPr lvl="0"/>
            <a:endParaRPr lang="pl-PL"/>
          </a:p>
        </p:txBody>
      </p:sp>
      <p:sp>
        <p:nvSpPr>
          <p:cNvPr id="5" name="Footer Placeholder 4">
            <a:extLst>
              <a:ext uri="{FF2B5EF4-FFF2-40B4-BE49-F238E27FC236}">
                <a16:creationId xmlns:a16="http://schemas.microsoft.com/office/drawing/2014/main" id="{B37E0BA6-123D-4A75-A65D-653BEB226246}"/>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5E87D9E1-B9C1-4C2A-8BF3-979CBC6A9B25}"/>
              </a:ext>
            </a:extLst>
          </p:cNvPr>
          <p:cNvSpPr txBox="1">
            <a:spLocks noGrp="1"/>
          </p:cNvSpPr>
          <p:nvPr>
            <p:ph type="sldNum" sz="quarter" idx="8"/>
          </p:nvPr>
        </p:nvSpPr>
        <p:spPr/>
        <p:txBody>
          <a:bodyPr/>
          <a:lstStyle>
            <a:lvl1pPr>
              <a:defRPr/>
            </a:lvl1pPr>
          </a:lstStyle>
          <a:p>
            <a:pPr lvl="0"/>
            <a:fld id="{8A150430-0334-4FB7-8BF4-39BD287C9EC3}" type="slidenum">
              <a:t>‹#›</a:t>
            </a:fld>
            <a:endParaRPr lang="pl-PL"/>
          </a:p>
        </p:txBody>
      </p:sp>
    </p:spTree>
    <p:extLst>
      <p:ext uri="{BB962C8B-B14F-4D97-AF65-F5344CB8AC3E}">
        <p14:creationId xmlns:p14="http://schemas.microsoft.com/office/powerpoint/2010/main" val="194064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2317-8A18-41E0-82A2-18CAA7F5FFD3}"/>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AE2A5529-7449-40B7-B309-C82D9E2CDFE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C286E2C9-5EF8-411B-8411-A65574C69336}"/>
              </a:ext>
            </a:extLst>
          </p:cNvPr>
          <p:cNvSpPr txBox="1">
            <a:spLocks noGrp="1"/>
          </p:cNvSpPr>
          <p:nvPr>
            <p:ph type="dt" sz="half" idx="7"/>
          </p:nvPr>
        </p:nvSpPr>
        <p:spPr/>
        <p:txBody>
          <a:bodyPr/>
          <a:lstStyle>
            <a:lvl1pPr>
              <a:defRPr/>
            </a:lvl1pPr>
          </a:lstStyle>
          <a:p>
            <a:pPr lvl="0"/>
            <a:endParaRPr lang="pl-PL"/>
          </a:p>
        </p:txBody>
      </p:sp>
      <p:sp>
        <p:nvSpPr>
          <p:cNvPr id="5" name="Footer Placeholder 4">
            <a:extLst>
              <a:ext uri="{FF2B5EF4-FFF2-40B4-BE49-F238E27FC236}">
                <a16:creationId xmlns:a16="http://schemas.microsoft.com/office/drawing/2014/main" id="{6B905511-89FF-433E-AC23-65F264C38FC8}"/>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06E38C91-D646-4B31-9CE6-549149421BBA}"/>
              </a:ext>
            </a:extLst>
          </p:cNvPr>
          <p:cNvSpPr txBox="1">
            <a:spLocks noGrp="1"/>
          </p:cNvSpPr>
          <p:nvPr>
            <p:ph type="sldNum" sz="quarter" idx="8"/>
          </p:nvPr>
        </p:nvSpPr>
        <p:spPr/>
        <p:txBody>
          <a:bodyPr/>
          <a:lstStyle>
            <a:lvl1pPr>
              <a:defRPr/>
            </a:lvl1pPr>
          </a:lstStyle>
          <a:p>
            <a:pPr lvl="0"/>
            <a:fld id="{DCECF2EF-DE7D-4F3E-8A80-910AAED7D05A}" type="slidenum">
              <a:t>‹#›</a:t>
            </a:fld>
            <a:endParaRPr lang="pl-PL"/>
          </a:p>
        </p:txBody>
      </p:sp>
    </p:spTree>
    <p:extLst>
      <p:ext uri="{BB962C8B-B14F-4D97-AF65-F5344CB8AC3E}">
        <p14:creationId xmlns:p14="http://schemas.microsoft.com/office/powerpoint/2010/main" val="233564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48DC-47ED-4FB9-B8EC-C3A8EB6A7BC4}"/>
              </a:ext>
            </a:extLst>
          </p:cNvPr>
          <p:cNvSpPr txBox="1">
            <a:spLocks noGrp="1"/>
          </p:cNvSpPr>
          <p:nvPr>
            <p:ph type="title"/>
          </p:nvPr>
        </p:nvSpPr>
        <p:spPr>
          <a:xfrm>
            <a:off x="954944" y="2366229"/>
            <a:ext cx="7297259" cy="1583960"/>
          </a:xfrm>
        </p:spPr>
        <p:txBody>
          <a:bodyPr anchor="b"/>
          <a:lstStyle>
            <a:lvl1pPr>
              <a:defRPr sz="3307"/>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9C7E9BC2-1142-4733-AE36-74F53FC70DB9}"/>
              </a:ext>
            </a:extLst>
          </p:cNvPr>
          <p:cNvSpPr txBox="1">
            <a:spLocks noGrp="1"/>
          </p:cNvSpPr>
          <p:nvPr>
            <p:ph type="body" idx="1"/>
          </p:nvPr>
        </p:nvSpPr>
        <p:spPr>
          <a:xfrm>
            <a:off x="954944" y="3950189"/>
            <a:ext cx="7297259" cy="711421"/>
          </a:xfrm>
        </p:spPr>
        <p:txBody>
          <a:bodyPr/>
          <a:lstStyle>
            <a:lvl1pPr marL="0" indent="0">
              <a:buNone/>
              <a:defRPr cap="all">
                <a:solidFill>
                  <a:srgbClr val="EF53A5"/>
                </a:solidFill>
              </a:defRPr>
            </a:lvl1pPr>
          </a:lstStyle>
          <a:p>
            <a:pPr lvl="0"/>
            <a:r>
              <a:rPr lang="pl-PL"/>
              <a:t>Kliknij, aby edytować style wzorca tekstu</a:t>
            </a:r>
          </a:p>
        </p:txBody>
      </p:sp>
      <p:sp>
        <p:nvSpPr>
          <p:cNvPr id="4" name="Date Placeholder 3">
            <a:extLst>
              <a:ext uri="{FF2B5EF4-FFF2-40B4-BE49-F238E27FC236}">
                <a16:creationId xmlns:a16="http://schemas.microsoft.com/office/drawing/2014/main" id="{28ED55C8-0F2E-4310-987D-231F3AD8E6EE}"/>
              </a:ext>
            </a:extLst>
          </p:cNvPr>
          <p:cNvSpPr txBox="1">
            <a:spLocks noGrp="1"/>
          </p:cNvSpPr>
          <p:nvPr>
            <p:ph type="dt" sz="half" idx="7"/>
          </p:nvPr>
        </p:nvSpPr>
        <p:spPr/>
        <p:txBody>
          <a:bodyPr/>
          <a:lstStyle>
            <a:lvl1pPr>
              <a:defRPr/>
            </a:lvl1pPr>
          </a:lstStyle>
          <a:p>
            <a:pPr lvl="0"/>
            <a:endParaRPr lang="pl-PL"/>
          </a:p>
        </p:txBody>
      </p:sp>
      <p:sp>
        <p:nvSpPr>
          <p:cNvPr id="5" name="Footer Placeholder 4">
            <a:extLst>
              <a:ext uri="{FF2B5EF4-FFF2-40B4-BE49-F238E27FC236}">
                <a16:creationId xmlns:a16="http://schemas.microsoft.com/office/drawing/2014/main" id="{A0CD5040-BB2F-4BEE-97B6-9ACDFE456E24}"/>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2B26ED8B-4831-418F-91C5-C0B8D04D26F8}"/>
              </a:ext>
            </a:extLst>
          </p:cNvPr>
          <p:cNvSpPr txBox="1">
            <a:spLocks noGrp="1"/>
          </p:cNvSpPr>
          <p:nvPr>
            <p:ph type="sldNum" sz="quarter" idx="8"/>
          </p:nvPr>
        </p:nvSpPr>
        <p:spPr/>
        <p:txBody>
          <a:bodyPr/>
          <a:lstStyle>
            <a:lvl1pPr>
              <a:defRPr/>
            </a:lvl1pPr>
          </a:lstStyle>
          <a:p>
            <a:pPr lvl="0"/>
            <a:fld id="{6C08967A-148C-41AB-86ED-8246A9CF8E77}" type="slidenum">
              <a:t>‹#›</a:t>
            </a:fld>
            <a:endParaRPr lang="pl-PL"/>
          </a:p>
        </p:txBody>
      </p:sp>
    </p:spTree>
    <p:extLst>
      <p:ext uri="{BB962C8B-B14F-4D97-AF65-F5344CB8AC3E}">
        <p14:creationId xmlns:p14="http://schemas.microsoft.com/office/powerpoint/2010/main" val="259752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313-A41B-4516-9228-B6A5504D01A4}"/>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DB1CB0CB-135E-40B9-B258-A13F1319A10F}"/>
              </a:ext>
            </a:extLst>
          </p:cNvPr>
          <p:cNvSpPr txBox="1">
            <a:spLocks noGrp="1"/>
          </p:cNvSpPr>
          <p:nvPr>
            <p:ph idx="1"/>
          </p:nvPr>
        </p:nvSpPr>
        <p:spPr>
          <a:xfrm>
            <a:off x="912242" y="1703792"/>
            <a:ext cx="3634996" cy="3469270"/>
          </a:xfrm>
        </p:spPr>
        <p:txBody>
          <a:bodyPr/>
          <a:lstStyle>
            <a:lvl1pPr>
              <a:defRPr sz="1488"/>
            </a:lvl1pPr>
            <a:lvl2pPr>
              <a:defRPr sz="1323"/>
            </a:lvl2pPr>
            <a:lvl3pPr>
              <a:defRPr sz="1158"/>
            </a:lvl3pPr>
            <a:lvl4pPr>
              <a:defRPr sz="992"/>
            </a:lvl4pPr>
            <a:lvl5pPr>
              <a:defRPr sz="99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a:extLst>
              <a:ext uri="{FF2B5EF4-FFF2-40B4-BE49-F238E27FC236}">
                <a16:creationId xmlns:a16="http://schemas.microsoft.com/office/drawing/2014/main" id="{0C659A49-513F-46BA-AA99-0BCC5E422482}"/>
              </a:ext>
            </a:extLst>
          </p:cNvPr>
          <p:cNvSpPr txBox="1">
            <a:spLocks noGrp="1"/>
          </p:cNvSpPr>
          <p:nvPr>
            <p:ph idx="2"/>
          </p:nvPr>
        </p:nvSpPr>
        <p:spPr>
          <a:xfrm>
            <a:off x="4675263" y="1700079"/>
            <a:ext cx="3634996" cy="3472982"/>
          </a:xfrm>
        </p:spPr>
        <p:txBody>
          <a:bodyPr/>
          <a:lstStyle>
            <a:lvl1pPr>
              <a:defRPr sz="1488"/>
            </a:lvl1pPr>
            <a:lvl2pPr>
              <a:defRPr sz="1323"/>
            </a:lvl2pPr>
            <a:lvl3pPr>
              <a:defRPr sz="1158"/>
            </a:lvl3pPr>
            <a:lvl4pPr>
              <a:defRPr sz="992"/>
            </a:lvl4pPr>
            <a:lvl5pPr>
              <a:defRPr sz="99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a:extLst>
              <a:ext uri="{FF2B5EF4-FFF2-40B4-BE49-F238E27FC236}">
                <a16:creationId xmlns:a16="http://schemas.microsoft.com/office/drawing/2014/main" id="{8BC878C6-2402-4712-8708-90417F1327C9}"/>
              </a:ext>
            </a:extLst>
          </p:cNvPr>
          <p:cNvSpPr txBox="1">
            <a:spLocks noGrp="1"/>
          </p:cNvSpPr>
          <p:nvPr>
            <p:ph type="dt" sz="half" idx="7"/>
          </p:nvPr>
        </p:nvSpPr>
        <p:spPr/>
        <p:txBody>
          <a:bodyPr/>
          <a:lstStyle>
            <a:lvl1pPr>
              <a:defRPr/>
            </a:lvl1pPr>
          </a:lstStyle>
          <a:p>
            <a:pPr lvl="0"/>
            <a:endParaRPr lang="pl-PL"/>
          </a:p>
        </p:txBody>
      </p:sp>
      <p:sp>
        <p:nvSpPr>
          <p:cNvPr id="6" name="Footer Placeholder 5">
            <a:extLst>
              <a:ext uri="{FF2B5EF4-FFF2-40B4-BE49-F238E27FC236}">
                <a16:creationId xmlns:a16="http://schemas.microsoft.com/office/drawing/2014/main" id="{D70154E1-B11F-4F01-BB60-7B3827026AD6}"/>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F748D315-E541-4C17-A462-CA2108548FD4}"/>
              </a:ext>
            </a:extLst>
          </p:cNvPr>
          <p:cNvSpPr txBox="1">
            <a:spLocks noGrp="1"/>
          </p:cNvSpPr>
          <p:nvPr>
            <p:ph type="sldNum" sz="quarter" idx="8"/>
          </p:nvPr>
        </p:nvSpPr>
        <p:spPr/>
        <p:txBody>
          <a:bodyPr/>
          <a:lstStyle>
            <a:lvl1pPr>
              <a:defRPr/>
            </a:lvl1pPr>
          </a:lstStyle>
          <a:p>
            <a:pPr lvl="0"/>
            <a:fld id="{1DEED216-9C26-4976-B16D-A200873D1083}" type="slidenum">
              <a:t>‹#›</a:t>
            </a:fld>
            <a:endParaRPr lang="pl-PL"/>
          </a:p>
        </p:txBody>
      </p:sp>
    </p:spTree>
    <p:extLst>
      <p:ext uri="{BB962C8B-B14F-4D97-AF65-F5344CB8AC3E}">
        <p14:creationId xmlns:p14="http://schemas.microsoft.com/office/powerpoint/2010/main" val="313715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2CBC-2447-483A-AC21-5CD8AE27693C}"/>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A6079085-9D9E-42B3-9B72-C07834A546DF}"/>
              </a:ext>
            </a:extLst>
          </p:cNvPr>
          <p:cNvSpPr txBox="1">
            <a:spLocks noGrp="1"/>
          </p:cNvSpPr>
          <p:nvPr>
            <p:ph type="body" idx="1"/>
          </p:nvPr>
        </p:nvSpPr>
        <p:spPr>
          <a:xfrm>
            <a:off x="912242" y="1575154"/>
            <a:ext cx="3634996" cy="476484"/>
          </a:xfrm>
        </p:spPr>
        <p:txBody>
          <a:bodyPr anchor="b">
            <a:noAutofit/>
          </a:bodyPr>
          <a:lstStyle>
            <a:lvl1pPr marL="0" indent="0">
              <a:buNone/>
              <a:defRPr sz="1984">
                <a:solidFill>
                  <a:srgbClr val="EF53A5"/>
                </a:solidFill>
              </a:defRPr>
            </a:lvl1pPr>
          </a:lstStyle>
          <a:p>
            <a:pPr lvl="0"/>
            <a:r>
              <a:rPr lang="pl-PL"/>
              <a:t>Kliknij, aby edytować style wzorca tekstu</a:t>
            </a:r>
          </a:p>
        </p:txBody>
      </p:sp>
      <p:sp>
        <p:nvSpPr>
          <p:cNvPr id="4" name="Content Placeholder 3">
            <a:extLst>
              <a:ext uri="{FF2B5EF4-FFF2-40B4-BE49-F238E27FC236}">
                <a16:creationId xmlns:a16="http://schemas.microsoft.com/office/drawing/2014/main" id="{9C3A9BF9-E02E-4818-AC63-6E03300E6BC4}"/>
              </a:ext>
            </a:extLst>
          </p:cNvPr>
          <p:cNvSpPr txBox="1">
            <a:spLocks noGrp="1"/>
          </p:cNvSpPr>
          <p:nvPr>
            <p:ph idx="2"/>
          </p:nvPr>
        </p:nvSpPr>
        <p:spPr>
          <a:xfrm>
            <a:off x="912242" y="2079199"/>
            <a:ext cx="3634996" cy="3093863"/>
          </a:xfrm>
        </p:spPr>
        <p:txBody>
          <a:bodyPr/>
          <a:lstStyle>
            <a:lvl1pPr>
              <a:defRPr sz="1488"/>
            </a:lvl1pPr>
            <a:lvl2pPr>
              <a:defRPr sz="1323"/>
            </a:lvl2pPr>
            <a:lvl3pPr>
              <a:defRPr sz="1158"/>
            </a:lvl3pPr>
            <a:lvl4pPr>
              <a:defRPr sz="992"/>
            </a:lvl4pPr>
            <a:lvl5pPr>
              <a:defRPr sz="99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a:extLst>
              <a:ext uri="{FF2B5EF4-FFF2-40B4-BE49-F238E27FC236}">
                <a16:creationId xmlns:a16="http://schemas.microsoft.com/office/drawing/2014/main" id="{C57122A1-F286-4A20-830A-365868E8ADE9}"/>
              </a:ext>
            </a:extLst>
          </p:cNvPr>
          <p:cNvSpPr txBox="1">
            <a:spLocks noGrp="1"/>
          </p:cNvSpPr>
          <p:nvPr>
            <p:ph type="body" idx="3"/>
          </p:nvPr>
        </p:nvSpPr>
        <p:spPr>
          <a:xfrm>
            <a:off x="4675263" y="1575154"/>
            <a:ext cx="3634996" cy="476484"/>
          </a:xfrm>
        </p:spPr>
        <p:txBody>
          <a:bodyPr anchor="b">
            <a:noAutofit/>
          </a:bodyPr>
          <a:lstStyle>
            <a:lvl1pPr marL="0" indent="0">
              <a:buNone/>
              <a:defRPr sz="1984">
                <a:solidFill>
                  <a:srgbClr val="EF53A5"/>
                </a:solidFill>
              </a:defRPr>
            </a:lvl1pPr>
          </a:lstStyle>
          <a:p>
            <a:pPr lvl="0"/>
            <a:r>
              <a:rPr lang="pl-PL"/>
              <a:t>Kliknij, aby edytować style wzorca tekstu</a:t>
            </a:r>
          </a:p>
        </p:txBody>
      </p:sp>
      <p:sp>
        <p:nvSpPr>
          <p:cNvPr id="6" name="Content Placeholder 5">
            <a:extLst>
              <a:ext uri="{FF2B5EF4-FFF2-40B4-BE49-F238E27FC236}">
                <a16:creationId xmlns:a16="http://schemas.microsoft.com/office/drawing/2014/main" id="{55EDEC08-8BCB-4F54-ACAD-99925D275268}"/>
              </a:ext>
            </a:extLst>
          </p:cNvPr>
          <p:cNvSpPr txBox="1">
            <a:spLocks noGrp="1"/>
          </p:cNvSpPr>
          <p:nvPr>
            <p:ph idx="4"/>
          </p:nvPr>
        </p:nvSpPr>
        <p:spPr>
          <a:xfrm>
            <a:off x="4675263" y="2079199"/>
            <a:ext cx="3634996" cy="3093863"/>
          </a:xfrm>
        </p:spPr>
        <p:txBody>
          <a:bodyPr/>
          <a:lstStyle>
            <a:lvl1pPr>
              <a:defRPr sz="1488"/>
            </a:lvl1pPr>
            <a:lvl2pPr>
              <a:defRPr sz="1323"/>
            </a:lvl2pPr>
            <a:lvl3pPr>
              <a:defRPr sz="1158"/>
            </a:lvl3pPr>
            <a:lvl4pPr>
              <a:defRPr sz="992"/>
            </a:lvl4pPr>
            <a:lvl5pPr>
              <a:defRPr sz="992"/>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a:extLst>
              <a:ext uri="{FF2B5EF4-FFF2-40B4-BE49-F238E27FC236}">
                <a16:creationId xmlns:a16="http://schemas.microsoft.com/office/drawing/2014/main" id="{6A6081C1-A96D-4463-A360-5941E798AAB2}"/>
              </a:ext>
            </a:extLst>
          </p:cNvPr>
          <p:cNvSpPr txBox="1">
            <a:spLocks noGrp="1"/>
          </p:cNvSpPr>
          <p:nvPr>
            <p:ph type="dt" sz="half" idx="7"/>
          </p:nvPr>
        </p:nvSpPr>
        <p:spPr/>
        <p:txBody>
          <a:bodyPr/>
          <a:lstStyle>
            <a:lvl1pPr>
              <a:defRPr/>
            </a:lvl1pPr>
          </a:lstStyle>
          <a:p>
            <a:pPr lvl="0"/>
            <a:endParaRPr lang="pl-PL"/>
          </a:p>
        </p:txBody>
      </p:sp>
      <p:sp>
        <p:nvSpPr>
          <p:cNvPr id="8" name="Footer Placeholder 7">
            <a:extLst>
              <a:ext uri="{FF2B5EF4-FFF2-40B4-BE49-F238E27FC236}">
                <a16:creationId xmlns:a16="http://schemas.microsoft.com/office/drawing/2014/main" id="{8D7636CB-C628-4590-9E39-D93120C83B39}"/>
              </a:ext>
            </a:extLst>
          </p:cNvPr>
          <p:cNvSpPr txBox="1">
            <a:spLocks noGrp="1"/>
          </p:cNvSpPr>
          <p:nvPr>
            <p:ph type="ftr" sz="quarter" idx="9"/>
          </p:nvPr>
        </p:nvSpPr>
        <p:spPr/>
        <p:txBody>
          <a:bodyPr/>
          <a:lstStyle>
            <a:lvl1pPr>
              <a:defRPr/>
            </a:lvl1pPr>
          </a:lstStyle>
          <a:p>
            <a:pPr lvl="0"/>
            <a:endParaRPr lang="pl-PL"/>
          </a:p>
        </p:txBody>
      </p:sp>
      <p:sp>
        <p:nvSpPr>
          <p:cNvPr id="9" name="Slide Number Placeholder 8">
            <a:extLst>
              <a:ext uri="{FF2B5EF4-FFF2-40B4-BE49-F238E27FC236}">
                <a16:creationId xmlns:a16="http://schemas.microsoft.com/office/drawing/2014/main" id="{738C92BF-F610-451F-92ED-FF04A4F18D67}"/>
              </a:ext>
            </a:extLst>
          </p:cNvPr>
          <p:cNvSpPr txBox="1">
            <a:spLocks noGrp="1"/>
          </p:cNvSpPr>
          <p:nvPr>
            <p:ph type="sldNum" sz="quarter" idx="8"/>
          </p:nvPr>
        </p:nvSpPr>
        <p:spPr/>
        <p:txBody>
          <a:bodyPr/>
          <a:lstStyle>
            <a:lvl1pPr>
              <a:defRPr/>
            </a:lvl1pPr>
          </a:lstStyle>
          <a:p>
            <a:pPr lvl="0"/>
            <a:fld id="{1864FAA9-B43C-4DA1-AB5F-0307087A5B31}" type="slidenum">
              <a:t>‹#›</a:t>
            </a:fld>
            <a:endParaRPr lang="pl-PL"/>
          </a:p>
        </p:txBody>
      </p:sp>
    </p:spTree>
    <p:extLst>
      <p:ext uri="{BB962C8B-B14F-4D97-AF65-F5344CB8AC3E}">
        <p14:creationId xmlns:p14="http://schemas.microsoft.com/office/powerpoint/2010/main" val="138846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1176-9DAD-4EF5-9690-F958643BC246}"/>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Date Placeholder 2">
            <a:extLst>
              <a:ext uri="{FF2B5EF4-FFF2-40B4-BE49-F238E27FC236}">
                <a16:creationId xmlns:a16="http://schemas.microsoft.com/office/drawing/2014/main" id="{195AB2F7-D36A-41C8-A59B-97AC3276D2BF}"/>
              </a:ext>
            </a:extLst>
          </p:cNvPr>
          <p:cNvSpPr txBox="1">
            <a:spLocks noGrp="1"/>
          </p:cNvSpPr>
          <p:nvPr>
            <p:ph type="dt" sz="half" idx="7"/>
          </p:nvPr>
        </p:nvSpPr>
        <p:spPr/>
        <p:txBody>
          <a:bodyPr/>
          <a:lstStyle>
            <a:lvl1pPr>
              <a:defRPr/>
            </a:lvl1pPr>
          </a:lstStyle>
          <a:p>
            <a:pPr lvl="0"/>
            <a:endParaRPr lang="pl-PL"/>
          </a:p>
        </p:txBody>
      </p:sp>
      <p:sp>
        <p:nvSpPr>
          <p:cNvPr id="4" name="Footer Placeholder 3">
            <a:extLst>
              <a:ext uri="{FF2B5EF4-FFF2-40B4-BE49-F238E27FC236}">
                <a16:creationId xmlns:a16="http://schemas.microsoft.com/office/drawing/2014/main" id="{33F1618E-ACD5-450E-9C11-5E900FD50F8D}"/>
              </a:ext>
            </a:extLst>
          </p:cNvPr>
          <p:cNvSpPr txBox="1">
            <a:spLocks noGrp="1"/>
          </p:cNvSpPr>
          <p:nvPr>
            <p:ph type="ftr" sz="quarter" idx="9"/>
          </p:nvPr>
        </p:nvSpPr>
        <p:spPr/>
        <p:txBody>
          <a:bodyPr/>
          <a:lstStyle>
            <a:lvl1pPr>
              <a:defRPr/>
            </a:lvl1pPr>
          </a:lstStyle>
          <a:p>
            <a:pPr lvl="0"/>
            <a:endParaRPr lang="pl-PL"/>
          </a:p>
        </p:txBody>
      </p:sp>
      <p:sp>
        <p:nvSpPr>
          <p:cNvPr id="5" name="Slide Number Placeholder 4">
            <a:extLst>
              <a:ext uri="{FF2B5EF4-FFF2-40B4-BE49-F238E27FC236}">
                <a16:creationId xmlns:a16="http://schemas.microsoft.com/office/drawing/2014/main" id="{472950E5-4B24-43B8-8539-36A3F4D0F430}"/>
              </a:ext>
            </a:extLst>
          </p:cNvPr>
          <p:cNvSpPr txBox="1">
            <a:spLocks noGrp="1"/>
          </p:cNvSpPr>
          <p:nvPr>
            <p:ph type="sldNum" sz="quarter" idx="8"/>
          </p:nvPr>
        </p:nvSpPr>
        <p:spPr/>
        <p:txBody>
          <a:bodyPr/>
          <a:lstStyle>
            <a:lvl1pPr>
              <a:defRPr/>
            </a:lvl1pPr>
          </a:lstStyle>
          <a:p>
            <a:pPr lvl="0"/>
            <a:fld id="{1B98F257-9D38-47F3-A786-CD13467E8E21}" type="slidenum">
              <a:t>‹#›</a:t>
            </a:fld>
            <a:endParaRPr lang="pl-PL"/>
          </a:p>
        </p:txBody>
      </p:sp>
    </p:spTree>
    <p:extLst>
      <p:ext uri="{BB962C8B-B14F-4D97-AF65-F5344CB8AC3E}">
        <p14:creationId xmlns:p14="http://schemas.microsoft.com/office/powerpoint/2010/main" val="380147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9E1DA-FCE6-4828-B970-8A18F9C4647A}"/>
              </a:ext>
            </a:extLst>
          </p:cNvPr>
          <p:cNvSpPr txBox="1">
            <a:spLocks noGrp="1"/>
          </p:cNvSpPr>
          <p:nvPr>
            <p:ph type="dt" sz="half" idx="7"/>
          </p:nvPr>
        </p:nvSpPr>
        <p:spPr/>
        <p:txBody>
          <a:bodyPr/>
          <a:lstStyle>
            <a:lvl1pPr>
              <a:defRPr/>
            </a:lvl1pPr>
          </a:lstStyle>
          <a:p>
            <a:pPr lvl="0"/>
            <a:endParaRPr lang="pl-PL"/>
          </a:p>
        </p:txBody>
      </p:sp>
      <p:sp>
        <p:nvSpPr>
          <p:cNvPr id="3" name="Footer Placeholder 2">
            <a:extLst>
              <a:ext uri="{FF2B5EF4-FFF2-40B4-BE49-F238E27FC236}">
                <a16:creationId xmlns:a16="http://schemas.microsoft.com/office/drawing/2014/main" id="{48F9A055-DD55-4773-A311-9442013FBAA2}"/>
              </a:ext>
            </a:extLst>
          </p:cNvPr>
          <p:cNvSpPr txBox="1">
            <a:spLocks noGrp="1"/>
          </p:cNvSpPr>
          <p:nvPr>
            <p:ph type="ftr" sz="quarter" idx="9"/>
          </p:nvPr>
        </p:nvSpPr>
        <p:spPr/>
        <p:txBody>
          <a:bodyPr/>
          <a:lstStyle>
            <a:lvl1pPr>
              <a:defRPr/>
            </a:lvl1pPr>
          </a:lstStyle>
          <a:p>
            <a:pPr lvl="0"/>
            <a:endParaRPr lang="pl-PL"/>
          </a:p>
        </p:txBody>
      </p:sp>
      <p:sp>
        <p:nvSpPr>
          <p:cNvPr id="4" name="Slide Number Placeholder 3">
            <a:extLst>
              <a:ext uri="{FF2B5EF4-FFF2-40B4-BE49-F238E27FC236}">
                <a16:creationId xmlns:a16="http://schemas.microsoft.com/office/drawing/2014/main" id="{510D208F-ECB5-45CE-AE31-C5A8EE0B3A38}"/>
              </a:ext>
            </a:extLst>
          </p:cNvPr>
          <p:cNvSpPr txBox="1">
            <a:spLocks noGrp="1"/>
          </p:cNvSpPr>
          <p:nvPr>
            <p:ph type="sldNum" sz="quarter" idx="8"/>
          </p:nvPr>
        </p:nvSpPr>
        <p:spPr/>
        <p:txBody>
          <a:bodyPr/>
          <a:lstStyle>
            <a:lvl1pPr>
              <a:defRPr/>
            </a:lvl1pPr>
          </a:lstStyle>
          <a:p>
            <a:pPr lvl="0"/>
            <a:fld id="{97433426-C201-4B8F-8E0C-CEC5A9E4C1A4}" type="slidenum">
              <a:t>‹#›</a:t>
            </a:fld>
            <a:endParaRPr lang="pl-PL"/>
          </a:p>
        </p:txBody>
      </p:sp>
    </p:spTree>
    <p:extLst>
      <p:ext uri="{BB962C8B-B14F-4D97-AF65-F5344CB8AC3E}">
        <p14:creationId xmlns:p14="http://schemas.microsoft.com/office/powerpoint/2010/main" val="13056402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0F39-3025-45A9-B381-0AAF1D7D8F45}"/>
              </a:ext>
            </a:extLst>
          </p:cNvPr>
          <p:cNvSpPr txBox="1">
            <a:spLocks noGrp="1"/>
          </p:cNvSpPr>
          <p:nvPr>
            <p:ph type="title"/>
          </p:nvPr>
        </p:nvSpPr>
        <p:spPr>
          <a:xfrm>
            <a:off x="954944" y="1197114"/>
            <a:ext cx="2812072" cy="1197114"/>
          </a:xfrm>
        </p:spPr>
        <p:txBody>
          <a:bodyPr anchor="b"/>
          <a:lstStyle>
            <a:lvl1pPr>
              <a:defRPr sz="1984"/>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E6DDFA3C-82A7-46AD-96D0-C93DEA5BF1A2}"/>
              </a:ext>
            </a:extLst>
          </p:cNvPr>
          <p:cNvSpPr txBox="1">
            <a:spLocks noGrp="1"/>
          </p:cNvSpPr>
          <p:nvPr>
            <p:ph idx="1"/>
          </p:nvPr>
        </p:nvSpPr>
        <p:spPr>
          <a:xfrm>
            <a:off x="3956032" y="1197114"/>
            <a:ext cx="4296171" cy="3780367"/>
          </a:xfrm>
        </p:spPr>
        <p:txBody>
          <a:bodyPr anchor="ct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a:extLst>
              <a:ext uri="{FF2B5EF4-FFF2-40B4-BE49-F238E27FC236}">
                <a16:creationId xmlns:a16="http://schemas.microsoft.com/office/drawing/2014/main" id="{1BDA0631-FD35-4191-A200-5709117A8EE2}"/>
              </a:ext>
            </a:extLst>
          </p:cNvPr>
          <p:cNvSpPr txBox="1">
            <a:spLocks noGrp="1"/>
          </p:cNvSpPr>
          <p:nvPr>
            <p:ph type="body" idx="2"/>
          </p:nvPr>
        </p:nvSpPr>
        <p:spPr>
          <a:xfrm>
            <a:off x="954944" y="2587450"/>
            <a:ext cx="2812072" cy="2394228"/>
          </a:xfrm>
        </p:spPr>
        <p:txBody>
          <a:bodyPr/>
          <a:lstStyle>
            <a:lvl1pPr marL="0" indent="0">
              <a:buNone/>
              <a:defRPr sz="1158"/>
            </a:lvl1pPr>
          </a:lstStyle>
          <a:p>
            <a:pPr lvl="0"/>
            <a:r>
              <a:rPr lang="pl-PL"/>
              <a:t>Kliknij, aby edytować style wzorca tekstu</a:t>
            </a:r>
          </a:p>
        </p:txBody>
      </p:sp>
      <p:sp>
        <p:nvSpPr>
          <p:cNvPr id="5" name="Date Placeholder 4">
            <a:extLst>
              <a:ext uri="{FF2B5EF4-FFF2-40B4-BE49-F238E27FC236}">
                <a16:creationId xmlns:a16="http://schemas.microsoft.com/office/drawing/2014/main" id="{53D3F808-5DF5-43AC-BB2B-C8F18E654E4F}"/>
              </a:ext>
            </a:extLst>
          </p:cNvPr>
          <p:cNvSpPr txBox="1">
            <a:spLocks noGrp="1"/>
          </p:cNvSpPr>
          <p:nvPr>
            <p:ph type="dt" sz="half" idx="7"/>
          </p:nvPr>
        </p:nvSpPr>
        <p:spPr/>
        <p:txBody>
          <a:bodyPr/>
          <a:lstStyle>
            <a:lvl1pPr>
              <a:defRPr/>
            </a:lvl1pPr>
          </a:lstStyle>
          <a:p>
            <a:pPr lvl="0"/>
            <a:endParaRPr lang="pl-PL"/>
          </a:p>
        </p:txBody>
      </p:sp>
      <p:sp>
        <p:nvSpPr>
          <p:cNvPr id="6" name="Footer Placeholder 5">
            <a:extLst>
              <a:ext uri="{FF2B5EF4-FFF2-40B4-BE49-F238E27FC236}">
                <a16:creationId xmlns:a16="http://schemas.microsoft.com/office/drawing/2014/main" id="{924388BB-3A47-444F-A4A1-5E3184FC5AAF}"/>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1B646D36-A197-4437-B3AE-D3005DCACFB0}"/>
              </a:ext>
            </a:extLst>
          </p:cNvPr>
          <p:cNvSpPr txBox="1">
            <a:spLocks noGrp="1"/>
          </p:cNvSpPr>
          <p:nvPr>
            <p:ph type="sldNum" sz="quarter" idx="8"/>
          </p:nvPr>
        </p:nvSpPr>
        <p:spPr/>
        <p:txBody>
          <a:bodyPr/>
          <a:lstStyle>
            <a:lvl1pPr>
              <a:defRPr/>
            </a:lvl1pPr>
          </a:lstStyle>
          <a:p>
            <a:pPr lvl="0"/>
            <a:fld id="{701EA47E-8444-4FA5-AD86-FB07A1B9C409}" type="slidenum">
              <a:t>‹#›</a:t>
            </a:fld>
            <a:endParaRPr lang="pl-PL"/>
          </a:p>
        </p:txBody>
      </p:sp>
    </p:spTree>
    <p:extLst>
      <p:ext uri="{BB962C8B-B14F-4D97-AF65-F5344CB8AC3E}">
        <p14:creationId xmlns:p14="http://schemas.microsoft.com/office/powerpoint/2010/main" val="18407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7E76-5624-41D1-9B67-5B16821710C5}"/>
              </a:ext>
            </a:extLst>
          </p:cNvPr>
          <p:cNvSpPr txBox="1">
            <a:spLocks noGrp="1"/>
          </p:cNvSpPr>
          <p:nvPr>
            <p:ph type="title"/>
          </p:nvPr>
        </p:nvSpPr>
        <p:spPr>
          <a:xfrm>
            <a:off x="954075" y="1533137"/>
            <a:ext cx="4210930" cy="1302133"/>
          </a:xfrm>
        </p:spPr>
        <p:txBody>
          <a:bodyPr anchor="b">
            <a:normAutofit/>
          </a:bodyPr>
          <a:lstStyle>
            <a:lvl1pPr>
              <a:defRPr sz="2976"/>
            </a:lvl1pPr>
          </a:lstStyle>
          <a:p>
            <a:pPr lvl="0"/>
            <a:r>
              <a:rPr lang="pl-PL"/>
              <a:t>Kliknij, aby edytować styl</a:t>
            </a:r>
            <a:endParaRPr lang="en-US"/>
          </a:p>
        </p:txBody>
      </p:sp>
      <p:sp>
        <p:nvSpPr>
          <p:cNvPr id="3" name="Picture Placeholder 2">
            <a:extLst>
              <a:ext uri="{FF2B5EF4-FFF2-40B4-BE49-F238E27FC236}">
                <a16:creationId xmlns:a16="http://schemas.microsoft.com/office/drawing/2014/main" id="{228ED76E-A652-456B-AAF5-94E2B6AB1238}"/>
              </a:ext>
            </a:extLst>
          </p:cNvPr>
          <p:cNvSpPr txBox="1">
            <a:spLocks noGrp="1"/>
          </p:cNvSpPr>
          <p:nvPr>
            <p:ph type="pic" idx="1"/>
          </p:nvPr>
        </p:nvSpPr>
        <p:spPr>
          <a:xfrm>
            <a:off x="5746043" y="945096"/>
            <a:ext cx="2646163" cy="3780367"/>
          </a:xfrm>
          <a:effectLst>
            <a:outerShdw dist="50804" dir="5400000" algn="tl">
              <a:srgbClr val="000000">
                <a:alpha val="43000"/>
              </a:srgbClr>
            </a:outerShdw>
          </a:effectLst>
        </p:spPr>
        <p:txBody>
          <a:bodyPr anchorCtr="1"/>
          <a:lstStyle>
            <a:lvl1pPr marL="0" indent="0" algn="ctr">
              <a:buNone/>
              <a:defRPr sz="1323"/>
            </a:lvl1pPr>
          </a:lstStyle>
          <a:p>
            <a:pPr lvl="0"/>
            <a:r>
              <a:rPr lang="pl-PL"/>
              <a:t>Kliknij ikonę, aby dodać obraz</a:t>
            </a:r>
            <a:endParaRPr lang="en-US"/>
          </a:p>
        </p:txBody>
      </p:sp>
      <p:sp>
        <p:nvSpPr>
          <p:cNvPr id="4" name="Text Placeholder 3">
            <a:extLst>
              <a:ext uri="{FF2B5EF4-FFF2-40B4-BE49-F238E27FC236}">
                <a16:creationId xmlns:a16="http://schemas.microsoft.com/office/drawing/2014/main" id="{188561CD-8F0B-4A61-B48D-B19B2290BDC7}"/>
              </a:ext>
            </a:extLst>
          </p:cNvPr>
          <p:cNvSpPr txBox="1">
            <a:spLocks noGrp="1"/>
          </p:cNvSpPr>
          <p:nvPr>
            <p:ph type="body" idx="2"/>
          </p:nvPr>
        </p:nvSpPr>
        <p:spPr>
          <a:xfrm>
            <a:off x="954944" y="3024295"/>
            <a:ext cx="4204374" cy="1134112"/>
          </a:xfrm>
        </p:spPr>
        <p:txBody>
          <a:bodyPr/>
          <a:lstStyle>
            <a:lvl1pPr marL="0" indent="0">
              <a:buNone/>
              <a:defRPr sz="1158"/>
            </a:lvl1pPr>
          </a:lstStyle>
          <a:p>
            <a:pPr lvl="0"/>
            <a:r>
              <a:rPr lang="pl-PL"/>
              <a:t>Kliknij, aby edytować style wzorca tekstu</a:t>
            </a:r>
          </a:p>
        </p:txBody>
      </p:sp>
      <p:sp>
        <p:nvSpPr>
          <p:cNvPr id="5" name="Date Placeholder 4">
            <a:extLst>
              <a:ext uri="{FF2B5EF4-FFF2-40B4-BE49-F238E27FC236}">
                <a16:creationId xmlns:a16="http://schemas.microsoft.com/office/drawing/2014/main" id="{FB976DA1-A325-4212-8A0A-38DB546C76E2}"/>
              </a:ext>
            </a:extLst>
          </p:cNvPr>
          <p:cNvSpPr txBox="1">
            <a:spLocks noGrp="1"/>
          </p:cNvSpPr>
          <p:nvPr>
            <p:ph type="dt" sz="half" idx="7"/>
          </p:nvPr>
        </p:nvSpPr>
        <p:spPr/>
        <p:txBody>
          <a:bodyPr/>
          <a:lstStyle>
            <a:lvl1pPr>
              <a:defRPr/>
            </a:lvl1pPr>
          </a:lstStyle>
          <a:p>
            <a:pPr lvl="0"/>
            <a:endParaRPr lang="pl-PL"/>
          </a:p>
        </p:txBody>
      </p:sp>
      <p:sp>
        <p:nvSpPr>
          <p:cNvPr id="6" name="Footer Placeholder 5">
            <a:extLst>
              <a:ext uri="{FF2B5EF4-FFF2-40B4-BE49-F238E27FC236}">
                <a16:creationId xmlns:a16="http://schemas.microsoft.com/office/drawing/2014/main" id="{BB536721-3023-4D8B-9096-F80F4BD47570}"/>
              </a:ext>
            </a:extLst>
          </p:cNvPr>
          <p:cNvSpPr txBox="1">
            <a:spLocks noGrp="1"/>
          </p:cNvSpPr>
          <p:nvPr>
            <p:ph type="ftr" sz="quarter" idx="9"/>
          </p:nvPr>
        </p:nvSpPr>
        <p:spPr/>
        <p:txBody>
          <a:bodyPr/>
          <a:lstStyle>
            <a:lvl1pPr>
              <a:defRPr lang="en-US"/>
            </a:lvl1pPr>
          </a:lstStyle>
          <a:p>
            <a:pPr lvl="0"/>
            <a:endParaRPr lang="en-US"/>
          </a:p>
        </p:txBody>
      </p:sp>
      <p:sp>
        <p:nvSpPr>
          <p:cNvPr id="7" name="Slide Number Placeholder 6">
            <a:extLst>
              <a:ext uri="{FF2B5EF4-FFF2-40B4-BE49-F238E27FC236}">
                <a16:creationId xmlns:a16="http://schemas.microsoft.com/office/drawing/2014/main" id="{6D21B28C-540E-478F-8057-69A7C15A76AC}"/>
              </a:ext>
            </a:extLst>
          </p:cNvPr>
          <p:cNvSpPr txBox="1">
            <a:spLocks noGrp="1"/>
          </p:cNvSpPr>
          <p:nvPr>
            <p:ph type="sldNum" sz="quarter" idx="8"/>
          </p:nvPr>
        </p:nvSpPr>
        <p:spPr/>
        <p:txBody>
          <a:bodyPr/>
          <a:lstStyle>
            <a:lvl1pPr>
              <a:defRPr/>
            </a:lvl1pPr>
          </a:lstStyle>
          <a:p>
            <a:pPr lvl="0"/>
            <a:fld id="{712E4FC1-1E12-4FB5-94F2-F8760A825C06}" type="slidenum">
              <a:t>‹#›</a:t>
            </a:fld>
            <a:endParaRPr lang="pl-PL"/>
          </a:p>
        </p:txBody>
      </p:sp>
    </p:spTree>
    <p:extLst>
      <p:ext uri="{BB962C8B-B14F-4D97-AF65-F5344CB8AC3E}">
        <p14:creationId xmlns:p14="http://schemas.microsoft.com/office/powerpoint/2010/main" val="140336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FFC7E88-4432-4EFF-B886-9E338645725D}"/>
              </a:ext>
            </a:extLst>
          </p:cNvPr>
          <p:cNvPicPr>
            <a:picLocks noChangeAspect="1"/>
          </p:cNvPicPr>
          <p:nvPr/>
        </p:nvPicPr>
        <p:blipFill>
          <a:blip r:embed="rId20"/>
          <a:srcRect l="3644"/>
          <a:stretch>
            <a:fillRect/>
          </a:stretch>
        </p:blipFill>
        <p:spPr>
          <a:xfrm>
            <a:off x="0" y="2207434"/>
            <a:ext cx="3336782" cy="3463116"/>
          </a:xfrm>
          <a:prstGeom prst="rect">
            <a:avLst/>
          </a:prstGeom>
          <a:noFill/>
          <a:ln cap="flat">
            <a:noFill/>
          </a:ln>
        </p:spPr>
      </p:pic>
      <p:pic>
        <p:nvPicPr>
          <p:cNvPr id="3" name="Picture 6">
            <a:extLst>
              <a:ext uri="{FF2B5EF4-FFF2-40B4-BE49-F238E27FC236}">
                <a16:creationId xmlns:a16="http://schemas.microsoft.com/office/drawing/2014/main" id="{BA4F57D2-46C7-4178-8A86-01D02BD988F3}"/>
              </a:ext>
            </a:extLst>
          </p:cNvPr>
          <p:cNvPicPr>
            <a:picLocks noChangeAspect="1"/>
          </p:cNvPicPr>
          <p:nvPr/>
        </p:nvPicPr>
        <p:blipFill>
          <a:blip r:embed="rId21"/>
          <a:srcRect l="35640"/>
          <a:stretch>
            <a:fillRect/>
          </a:stretch>
        </p:blipFill>
        <p:spPr>
          <a:xfrm>
            <a:off x="0" y="2391540"/>
            <a:ext cx="1258763" cy="1955883"/>
          </a:xfrm>
          <a:prstGeom prst="rect">
            <a:avLst/>
          </a:prstGeom>
          <a:noFill/>
          <a:ln cap="flat">
            <a:noFill/>
          </a:ln>
        </p:spPr>
      </p:pic>
      <p:sp>
        <p:nvSpPr>
          <p:cNvPr id="4" name="Oval 15">
            <a:extLst>
              <a:ext uri="{FF2B5EF4-FFF2-40B4-BE49-F238E27FC236}">
                <a16:creationId xmlns:a16="http://schemas.microsoft.com/office/drawing/2014/main" id="{5B209FEF-8F6F-4306-93A7-345287149E60}"/>
              </a:ext>
            </a:extLst>
          </p:cNvPr>
          <p:cNvSpPr/>
          <p:nvPr/>
        </p:nvSpPr>
        <p:spPr>
          <a:xfrm>
            <a:off x="7118128" y="1386138"/>
            <a:ext cx="2331143" cy="23312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pic>
        <p:nvPicPr>
          <p:cNvPr id="5" name="Picture 8">
            <a:extLst>
              <a:ext uri="{FF2B5EF4-FFF2-40B4-BE49-F238E27FC236}">
                <a16:creationId xmlns:a16="http://schemas.microsoft.com/office/drawing/2014/main" id="{F11F3981-3290-4DD0-9FBC-07E4AF67C33D}"/>
              </a:ext>
            </a:extLst>
          </p:cNvPr>
          <p:cNvPicPr>
            <a:picLocks noChangeAspect="1"/>
          </p:cNvPicPr>
          <p:nvPr/>
        </p:nvPicPr>
        <p:blipFill>
          <a:blip r:embed="rId22"/>
          <a:srcRect t="28813"/>
          <a:stretch>
            <a:fillRect/>
          </a:stretch>
        </p:blipFill>
        <p:spPr>
          <a:xfrm>
            <a:off x="6614102" y="0"/>
            <a:ext cx="1325715" cy="943770"/>
          </a:xfrm>
          <a:prstGeom prst="rect">
            <a:avLst/>
          </a:prstGeom>
          <a:noFill/>
          <a:ln cap="flat">
            <a:noFill/>
          </a:ln>
        </p:spPr>
      </p:pic>
      <p:pic>
        <p:nvPicPr>
          <p:cNvPr id="6" name="Picture 9">
            <a:extLst>
              <a:ext uri="{FF2B5EF4-FFF2-40B4-BE49-F238E27FC236}">
                <a16:creationId xmlns:a16="http://schemas.microsoft.com/office/drawing/2014/main" id="{21C1886A-2F5E-461A-B963-39AC526850D0}"/>
              </a:ext>
            </a:extLst>
          </p:cNvPr>
          <p:cNvPicPr>
            <a:picLocks noChangeAspect="1"/>
          </p:cNvPicPr>
          <p:nvPr/>
        </p:nvPicPr>
        <p:blipFill>
          <a:blip r:embed="rId23"/>
          <a:srcRect b="23320"/>
          <a:stretch>
            <a:fillRect/>
          </a:stretch>
        </p:blipFill>
        <p:spPr>
          <a:xfrm>
            <a:off x="7118128" y="5040492"/>
            <a:ext cx="821643" cy="630058"/>
          </a:xfrm>
          <a:prstGeom prst="rect">
            <a:avLst/>
          </a:prstGeom>
          <a:noFill/>
          <a:ln cap="flat">
            <a:noFill/>
          </a:ln>
        </p:spPr>
      </p:pic>
      <p:sp>
        <p:nvSpPr>
          <p:cNvPr id="7" name="Rectangle 13">
            <a:extLst>
              <a:ext uri="{FF2B5EF4-FFF2-40B4-BE49-F238E27FC236}">
                <a16:creationId xmlns:a16="http://schemas.microsoft.com/office/drawing/2014/main" id="{41445E6F-1053-4942-932F-90128DF4F857}"/>
              </a:ext>
            </a:extLst>
          </p:cNvPr>
          <p:cNvSpPr/>
          <p:nvPr/>
        </p:nvSpPr>
        <p:spPr>
          <a:xfrm>
            <a:off x="8630226" y="0"/>
            <a:ext cx="567037" cy="945096"/>
          </a:xfrm>
          <a:prstGeom prst="rect">
            <a:avLst/>
          </a:prstGeom>
          <a:solidFill>
            <a:srgbClr val="B31166"/>
          </a:solidFill>
          <a:ln cap="flat">
            <a:noFill/>
            <a:prstDash val="solid"/>
          </a:ln>
          <a:effectLst>
            <a:outerShdw dist="25402" dir="5400000" algn="tl">
              <a:srgbClr val="000000">
                <a:alpha val="4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a:solidFill>
                <a:srgbClr val="000000"/>
              </a:solidFill>
              <a:uFillTx/>
              <a:latin typeface="Calibri"/>
            </a:endParaRPr>
          </a:p>
        </p:txBody>
      </p:sp>
      <p:sp>
        <p:nvSpPr>
          <p:cNvPr id="8" name="Title Placeholder 1">
            <a:extLst>
              <a:ext uri="{FF2B5EF4-FFF2-40B4-BE49-F238E27FC236}">
                <a16:creationId xmlns:a16="http://schemas.microsoft.com/office/drawing/2014/main" id="{FB0FAC3D-8FC8-43BA-A526-D9D23FD039E9}"/>
              </a:ext>
            </a:extLst>
          </p:cNvPr>
          <p:cNvSpPr txBox="1">
            <a:spLocks noGrp="1"/>
          </p:cNvSpPr>
          <p:nvPr>
            <p:ph type="title"/>
          </p:nvPr>
        </p:nvSpPr>
        <p:spPr>
          <a:xfrm>
            <a:off x="534219" y="374327"/>
            <a:ext cx="7776039" cy="1158032"/>
          </a:xfrm>
          <a:prstGeom prst="rect">
            <a:avLst/>
          </a:prstGeom>
          <a:noFill/>
          <a:ln>
            <a:noFill/>
          </a:ln>
        </p:spPr>
        <p:txBody>
          <a:bodyPr vert="horz" wrap="square" lIns="91440" tIns="45720" rIns="91440" bIns="45720" anchor="t" anchorCtr="0" compatLnSpc="1">
            <a:noAutofit/>
          </a:bodyPr>
          <a:lstStyle/>
          <a:p>
            <a:pPr lvl="0"/>
            <a:r>
              <a:rPr lang="pl-PL"/>
              <a:t>Kliknij, aby edytować styl</a:t>
            </a:r>
            <a:endParaRPr lang="en-US"/>
          </a:p>
        </p:txBody>
      </p:sp>
      <p:sp>
        <p:nvSpPr>
          <p:cNvPr id="9" name="Text Placeholder 2">
            <a:extLst>
              <a:ext uri="{FF2B5EF4-FFF2-40B4-BE49-F238E27FC236}">
                <a16:creationId xmlns:a16="http://schemas.microsoft.com/office/drawing/2014/main" id="{75A9F231-E051-428C-9B8F-349CC7ABA78A}"/>
              </a:ext>
            </a:extLst>
          </p:cNvPr>
          <p:cNvSpPr txBox="1">
            <a:spLocks noGrp="1"/>
          </p:cNvSpPr>
          <p:nvPr>
            <p:ph type="body" idx="1"/>
          </p:nvPr>
        </p:nvSpPr>
        <p:spPr>
          <a:xfrm>
            <a:off x="912242" y="1697455"/>
            <a:ext cx="7397203" cy="3469041"/>
          </a:xfrm>
          <a:prstGeom prst="rect">
            <a:avLst/>
          </a:prstGeom>
          <a:noFill/>
          <a:ln>
            <a:noFill/>
          </a:ln>
        </p:spPr>
        <p:txBody>
          <a:bodyPr vert="horz" wrap="square" lIns="91440" tIns="45720" rIns="91440" bIns="45720" anchor="t" anchorCtr="0" compatLnSpc="1">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 name="Date Placeholder 3">
            <a:extLst>
              <a:ext uri="{FF2B5EF4-FFF2-40B4-BE49-F238E27FC236}">
                <a16:creationId xmlns:a16="http://schemas.microsoft.com/office/drawing/2014/main" id="{B4CEF5DB-035F-45BD-AA5E-F4BAEFD7AF1D}"/>
              </a:ext>
            </a:extLst>
          </p:cNvPr>
          <p:cNvSpPr txBox="1">
            <a:spLocks noGrp="1"/>
          </p:cNvSpPr>
          <p:nvPr>
            <p:ph type="dt" sz="half" idx="2"/>
          </p:nvPr>
        </p:nvSpPr>
        <p:spPr>
          <a:xfrm rot="5400013">
            <a:off x="8396895" y="1480646"/>
            <a:ext cx="819082" cy="25201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pl-PL" sz="909" b="0" i="0" u="none" strike="noStrike" kern="1200" cap="none" spc="0" baseline="0">
                <a:solidFill>
                  <a:srgbClr val="FFFFFF"/>
                </a:solidFill>
                <a:uFillTx/>
                <a:latin typeface="Century Gothic"/>
              </a:defRPr>
            </a:lvl1pPr>
          </a:lstStyle>
          <a:p>
            <a:pPr lvl="0"/>
            <a:endParaRPr lang="pl-PL"/>
          </a:p>
        </p:txBody>
      </p:sp>
      <p:sp>
        <p:nvSpPr>
          <p:cNvPr id="11" name="Footer Placeholder 4">
            <a:extLst>
              <a:ext uri="{FF2B5EF4-FFF2-40B4-BE49-F238E27FC236}">
                <a16:creationId xmlns:a16="http://schemas.microsoft.com/office/drawing/2014/main" id="{B1EAE0F3-355E-4096-A34D-BE2EBD452A4A}"/>
              </a:ext>
            </a:extLst>
          </p:cNvPr>
          <p:cNvSpPr txBox="1">
            <a:spLocks noGrp="1"/>
          </p:cNvSpPr>
          <p:nvPr>
            <p:ph type="ftr" sz="quarter" idx="3"/>
          </p:nvPr>
        </p:nvSpPr>
        <p:spPr>
          <a:xfrm rot="5400013">
            <a:off x="7401286" y="2666843"/>
            <a:ext cx="3191475" cy="252017"/>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pl-PL" sz="909" b="0" i="0" u="none" strike="noStrike" kern="1200" cap="none" spc="0" baseline="0">
                <a:solidFill>
                  <a:srgbClr val="FFFFFF"/>
                </a:solidFill>
                <a:uFillTx/>
                <a:latin typeface="Century Gothic"/>
              </a:defRPr>
            </a:lvl1pPr>
          </a:lstStyle>
          <a:p>
            <a:pPr lvl="0"/>
            <a:endParaRPr lang="pl-PL"/>
          </a:p>
        </p:txBody>
      </p:sp>
      <p:sp>
        <p:nvSpPr>
          <p:cNvPr id="12" name="Slide Number Placeholder 5">
            <a:extLst>
              <a:ext uri="{FF2B5EF4-FFF2-40B4-BE49-F238E27FC236}">
                <a16:creationId xmlns:a16="http://schemas.microsoft.com/office/drawing/2014/main" id="{4F7920F6-C43D-46DE-8E40-84258E283298}"/>
              </a:ext>
            </a:extLst>
          </p:cNvPr>
          <p:cNvSpPr txBox="1">
            <a:spLocks noGrp="1"/>
          </p:cNvSpPr>
          <p:nvPr>
            <p:ph type="sldNum" sz="quarter" idx="4"/>
          </p:nvPr>
        </p:nvSpPr>
        <p:spPr>
          <a:xfrm>
            <a:off x="8559716" y="244528"/>
            <a:ext cx="693042" cy="634767"/>
          </a:xfrm>
          <a:prstGeom prst="rect">
            <a:avLst/>
          </a:prstGeom>
          <a:noFill/>
          <a:ln>
            <a:noFill/>
          </a:ln>
        </p:spPr>
        <p:txBody>
          <a:bodyPr vert="horz" wrap="square" lIns="91440" tIns="45720" rIns="91440" bIns="45720" anchor="b" anchorCtr="1" compatLnSpc="1">
            <a:noAutofit/>
          </a:bodyPr>
          <a:lstStyle>
            <a:lvl1pPr marL="0" marR="0" lvl="0" indent="0" algn="ctr" defTabSz="457200" rtl="0" fontAlgn="auto" hangingPunct="1">
              <a:lnSpc>
                <a:spcPct val="100000"/>
              </a:lnSpc>
              <a:spcBef>
                <a:spcPts val="0"/>
              </a:spcBef>
              <a:spcAft>
                <a:spcPts val="0"/>
              </a:spcAft>
              <a:buNone/>
              <a:tabLst/>
              <a:defRPr lang="pl-PL" sz="2315" b="0" i="0" u="none" strike="noStrike" kern="1200" cap="none" spc="0" baseline="0">
                <a:solidFill>
                  <a:srgbClr val="FFFFFF"/>
                </a:solidFill>
                <a:uFillTx/>
                <a:latin typeface="Century Gothic"/>
              </a:defRPr>
            </a:lvl1pPr>
          </a:lstStyle>
          <a:p>
            <a:pPr lvl="0"/>
            <a:fld id="{5977B2E8-F56A-41C0-84BA-D828EA17F51F}"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378012" rtl="0" fontAlgn="auto" hangingPunct="1">
        <a:lnSpc>
          <a:spcPct val="100000"/>
        </a:lnSpc>
        <a:spcBef>
          <a:spcPts val="0"/>
        </a:spcBef>
        <a:spcAft>
          <a:spcPts val="0"/>
        </a:spcAft>
        <a:buNone/>
        <a:tabLst/>
        <a:defRPr lang="pl-PL" sz="3473" b="0" i="0" u="none" strike="noStrike" kern="1200" cap="none" spc="0" baseline="0">
          <a:solidFill>
            <a:srgbClr val="EBEBEB"/>
          </a:solidFill>
          <a:uFillTx/>
          <a:latin typeface="Century Gothic"/>
        </a:defRPr>
      </a:lvl1pPr>
    </p:titleStyle>
    <p:bodyStyle>
      <a:lvl1pPr marL="283509" marR="0" lvl="0" indent="-283509" algn="l" defTabSz="378012" rtl="0" fontAlgn="auto" hangingPunct="1">
        <a:lnSpc>
          <a:spcPct val="100000"/>
        </a:lnSpc>
        <a:spcBef>
          <a:spcPts val="825"/>
        </a:spcBef>
        <a:spcAft>
          <a:spcPts val="0"/>
        </a:spcAft>
        <a:buClr>
          <a:srgbClr val="EF53A5"/>
        </a:buClr>
        <a:buSzPct val="80000"/>
        <a:buFont typeface="Wingdings 3"/>
        <a:buChar char=""/>
        <a:tabLst/>
        <a:defRPr lang="pl-PL" sz="1654" b="0" i="0" u="none" strike="noStrike" kern="1200" cap="none" spc="0" baseline="0">
          <a:solidFill>
            <a:srgbClr val="FFFFFF"/>
          </a:solidFill>
          <a:uFillTx/>
          <a:latin typeface="Century Gothic"/>
        </a:defRPr>
      </a:lvl1pPr>
      <a:lvl2pPr marL="614266" marR="0" lvl="1" indent="-236253" algn="l" defTabSz="378012" rtl="0" fontAlgn="auto" hangingPunct="1">
        <a:lnSpc>
          <a:spcPct val="100000"/>
        </a:lnSpc>
        <a:spcBef>
          <a:spcPts val="825"/>
        </a:spcBef>
        <a:spcAft>
          <a:spcPts val="0"/>
        </a:spcAft>
        <a:buClr>
          <a:srgbClr val="EF53A5"/>
        </a:buClr>
        <a:buSzPct val="80000"/>
        <a:buFont typeface="Wingdings 3"/>
        <a:buChar char=""/>
        <a:tabLst/>
        <a:defRPr lang="pl-PL" sz="1488" b="0" i="0" u="none" strike="noStrike" kern="1200" cap="none" spc="0" baseline="0">
          <a:solidFill>
            <a:srgbClr val="FFFFFF"/>
          </a:solidFill>
          <a:uFillTx/>
          <a:latin typeface="Century Gothic"/>
        </a:defRPr>
      </a:lvl2pPr>
      <a:lvl3pPr marL="945032" marR="0" lvl="2" indent="-189006" algn="l" defTabSz="378012" rtl="0" fontAlgn="auto" hangingPunct="1">
        <a:lnSpc>
          <a:spcPct val="100000"/>
        </a:lnSpc>
        <a:spcBef>
          <a:spcPts val="825"/>
        </a:spcBef>
        <a:spcAft>
          <a:spcPts val="0"/>
        </a:spcAft>
        <a:buClr>
          <a:srgbClr val="EF53A5"/>
        </a:buClr>
        <a:buSzPct val="80000"/>
        <a:buFont typeface="Wingdings 3"/>
        <a:buChar char=""/>
        <a:tabLst/>
        <a:defRPr lang="pl-PL" sz="1323" b="0" i="0" u="none" strike="noStrike" kern="1200" cap="none" spc="0" baseline="0">
          <a:solidFill>
            <a:srgbClr val="FFFFFF"/>
          </a:solidFill>
          <a:uFillTx/>
          <a:latin typeface="Century Gothic"/>
        </a:defRPr>
      </a:lvl3pPr>
      <a:lvl4pPr marL="1323045" marR="0" lvl="3" indent="-189006" algn="l" defTabSz="378012" rtl="0" fontAlgn="auto" hangingPunct="1">
        <a:lnSpc>
          <a:spcPct val="100000"/>
        </a:lnSpc>
        <a:spcBef>
          <a:spcPts val="825"/>
        </a:spcBef>
        <a:spcAft>
          <a:spcPts val="0"/>
        </a:spcAft>
        <a:buClr>
          <a:srgbClr val="EF53A5"/>
        </a:buClr>
        <a:buSzPct val="80000"/>
        <a:buFont typeface="Wingdings 3"/>
        <a:buChar char=""/>
        <a:tabLst/>
        <a:defRPr lang="pl-PL" sz="1158" b="0" i="0" u="none" strike="noStrike" kern="1200" cap="none" spc="0" baseline="0">
          <a:solidFill>
            <a:srgbClr val="FFFFFF"/>
          </a:solidFill>
          <a:uFillTx/>
          <a:latin typeface="Century Gothic"/>
        </a:defRPr>
      </a:lvl4pPr>
      <a:lvl5pPr marL="1701058" marR="0" lvl="4" indent="-189006" algn="l" defTabSz="378012" rtl="0" fontAlgn="auto" hangingPunct="1">
        <a:lnSpc>
          <a:spcPct val="100000"/>
        </a:lnSpc>
        <a:spcBef>
          <a:spcPts val="825"/>
        </a:spcBef>
        <a:spcAft>
          <a:spcPts val="0"/>
        </a:spcAft>
        <a:buClr>
          <a:srgbClr val="EF53A5"/>
        </a:buClr>
        <a:buSzPct val="80000"/>
        <a:buFont typeface="Wingdings 3"/>
        <a:buChar char=""/>
        <a:tabLst/>
        <a:defRPr lang="pl-PL" sz="1158"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raciborz.zpisdn.gov.pl/pliki/43/Przest&#281;pczo&#347;&#263;%20nieletnich%20wychowank&#243;w%20zak&#322;adu%20poprawczego.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B642EC-2D15-4850-9266-CCEBC64185A4}"/>
              </a:ext>
            </a:extLst>
          </p:cNvPr>
          <p:cNvSpPr txBox="1">
            <a:spLocks noGrp="1"/>
          </p:cNvSpPr>
          <p:nvPr>
            <p:ph type="title" idx="4294967295"/>
          </p:nvPr>
        </p:nvSpPr>
        <p:spPr>
          <a:xfrm>
            <a:off x="0" y="215898"/>
            <a:ext cx="7021513" cy="936629"/>
          </a:xfrm>
        </p:spPr>
        <p:txBody>
          <a:bodyPr/>
          <a:lstStyle/>
          <a:p>
            <a:pPr lvl="0"/>
            <a:r>
              <a:rPr lang="pl-PL" sz="1400">
                <a:cs typeface="Tahoma" pitchFamily="2"/>
              </a:rPr>
              <a:t>Mgr Agata Hulak</a:t>
            </a:r>
            <a:br>
              <a:rPr lang="pl-PL" sz="1400">
                <a:cs typeface="Tahoma" pitchFamily="2"/>
              </a:rPr>
            </a:br>
            <a:r>
              <a:rPr lang="pl-PL" sz="1400">
                <a:cs typeface="Tahoma" pitchFamily="2"/>
              </a:rPr>
              <a:t>„Przestępczość skazanych”</a:t>
            </a:r>
            <a:br>
              <a:rPr lang="pl-PL" sz="1400">
                <a:cs typeface="Tahoma" pitchFamily="2"/>
              </a:rPr>
            </a:br>
            <a:r>
              <a:rPr lang="pl-PL" sz="1400">
                <a:cs typeface="Tahoma" pitchFamily="2"/>
              </a:rPr>
              <a:t>Sem. letni 2020/2021</a:t>
            </a:r>
          </a:p>
        </p:txBody>
      </p:sp>
      <p:sp>
        <p:nvSpPr>
          <p:cNvPr id="3" name="Podtytuł 2">
            <a:extLst>
              <a:ext uri="{FF2B5EF4-FFF2-40B4-BE49-F238E27FC236}">
                <a16:creationId xmlns:a16="http://schemas.microsoft.com/office/drawing/2014/main" id="{8D2774E4-FDDA-4618-9171-588A9893FDF2}"/>
              </a:ext>
            </a:extLst>
          </p:cNvPr>
          <p:cNvSpPr txBox="1">
            <a:spLocks noGrp="1"/>
          </p:cNvSpPr>
          <p:nvPr>
            <p:ph type="subTitle" idx="4294967295"/>
          </p:nvPr>
        </p:nvSpPr>
        <p:spPr>
          <a:xfrm>
            <a:off x="449829" y="1474835"/>
            <a:ext cx="8622737" cy="3217810"/>
          </a:xfrm>
        </p:spPr>
        <p:txBody>
          <a:bodyPr anchor="ctr"/>
          <a:lstStyle/>
          <a:p>
            <a:pPr marL="0" lvl="0" indent="0" algn="ctr">
              <a:buNone/>
            </a:pPr>
            <a:r>
              <a:rPr lang="pl-PL" sz="3200">
                <a:cs typeface="Tahoma" pitchFamily="2"/>
              </a:rPr>
              <a:t>Rola środowiska w procesie kryminogenezy skazanych</a:t>
            </a:r>
          </a:p>
          <a:p>
            <a:pPr marL="0" lvl="0" indent="0" algn="ctr">
              <a:buNone/>
            </a:pPr>
            <a:endParaRPr lang="pl-PL" sz="3200">
              <a:cs typeface="Tahoma" pitchFamily="2"/>
            </a:endParaRPr>
          </a:p>
          <a:p>
            <a:pPr marL="0" lvl="0" indent="0" algn="ctr">
              <a:buNone/>
            </a:pPr>
            <a:r>
              <a:rPr lang="pl-PL" sz="2000">
                <a:cs typeface="Tahoma" pitchFamily="2"/>
              </a:rPr>
              <a:t>- Zajęcia nr 1</a:t>
            </a:r>
          </a:p>
          <a:p>
            <a:pPr lvl="0" algn="just">
              <a:lnSpc>
                <a:spcPct val="150000"/>
              </a:lnSpc>
            </a:pPr>
            <a:endParaRPr lang="pl-PL" sz="3200">
              <a:latin typeface="Cambria" pitchFamily="1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3A05DD18-9662-4E93-8C37-E494F1D2B61A}"/>
              </a:ext>
            </a:extLst>
          </p:cNvPr>
          <p:cNvSpPr txBox="1">
            <a:spLocks noGrp="1"/>
          </p:cNvSpPr>
          <p:nvPr>
            <p:ph type="body" idx="4294967295"/>
          </p:nvPr>
        </p:nvSpPr>
        <p:spPr>
          <a:xfrm>
            <a:off x="346585" y="818534"/>
            <a:ext cx="8767916" cy="4100050"/>
          </a:xfrm>
        </p:spPr>
        <p:txBody>
          <a:bodyPr/>
          <a:lstStyle/>
          <a:p>
            <a:pPr lvl="0">
              <a:lnSpc>
                <a:spcPct val="80000"/>
              </a:lnSpc>
              <a:buSzPct val="45000"/>
              <a:buFont typeface="StarSymbol"/>
              <a:buChar char="●"/>
            </a:pPr>
            <a:r>
              <a:rPr lang="pl-PL" sz="1200">
                <a:cs typeface="Tahoma" pitchFamily="2"/>
              </a:rPr>
              <a:t>Analizując zagadnienie środowiska szkolnego na kształtowanie się osobowości przestępczej warto odnieść się do schematu przebiegu procesu demoralizacji, skonstruowanego przez B. Hołysta.</a:t>
            </a:r>
          </a:p>
          <a:p>
            <a:pPr lvl="0">
              <a:lnSpc>
                <a:spcPct val="80000"/>
              </a:lnSpc>
              <a:buSzPct val="45000"/>
              <a:buFont typeface="StarSymbol"/>
              <a:buChar char="●"/>
            </a:pPr>
            <a:r>
              <a:rPr lang="pl-PL" sz="1200">
                <a:cs typeface="Tahoma" pitchFamily="2"/>
              </a:rPr>
              <a:t>Schemat dotyczy rozwoju demoralizacji jednostki i obejmuje poszczególne etapy: </a:t>
            </a:r>
          </a:p>
          <a:p>
            <a:pPr lvl="1">
              <a:lnSpc>
                <a:spcPct val="80000"/>
              </a:lnSpc>
              <a:buSzPct val="45000"/>
              <a:buFont typeface="Wingdings" pitchFamily="2"/>
              <a:buChar char="Ø"/>
            </a:pPr>
            <a:r>
              <a:rPr lang="pl-PL" sz="1200">
                <a:cs typeface="Tahoma" pitchFamily="2"/>
              </a:rPr>
              <a:t>wystąpienie trudności szkolnych,</a:t>
            </a:r>
          </a:p>
          <a:p>
            <a:pPr lvl="1">
              <a:lnSpc>
                <a:spcPct val="80000"/>
              </a:lnSpc>
              <a:buSzPct val="45000"/>
              <a:buFont typeface="Wingdings" pitchFamily="2"/>
              <a:buChar char="Ø"/>
            </a:pPr>
            <a:r>
              <a:rPr lang="pl-PL" sz="1200">
                <a:cs typeface="Tahoma" pitchFamily="2"/>
              </a:rPr>
              <a:t>wagarowanie,</a:t>
            </a:r>
          </a:p>
          <a:p>
            <a:pPr lvl="1">
              <a:lnSpc>
                <a:spcPct val="80000"/>
              </a:lnSpc>
              <a:buSzPct val="45000"/>
              <a:buFont typeface="Wingdings" pitchFamily="2"/>
              <a:buChar char="Ø"/>
            </a:pPr>
            <a:r>
              <a:rPr lang="pl-PL" sz="1200">
                <a:cs typeface="Tahoma" pitchFamily="2"/>
              </a:rPr>
              <a:t>konflikty z rodzicami,</a:t>
            </a:r>
          </a:p>
          <a:p>
            <a:pPr lvl="1">
              <a:lnSpc>
                <a:spcPct val="80000"/>
              </a:lnSpc>
              <a:buSzPct val="45000"/>
              <a:buFont typeface="Wingdings" pitchFamily="2"/>
              <a:buChar char="Ø"/>
            </a:pPr>
            <a:r>
              <a:rPr lang="pl-PL" sz="1200">
                <a:cs typeface="Tahoma" pitchFamily="2"/>
              </a:rPr>
              <a:t>następnie ucieczki z domu,</a:t>
            </a:r>
          </a:p>
          <a:p>
            <a:pPr lvl="1">
              <a:lnSpc>
                <a:spcPct val="80000"/>
              </a:lnSpc>
              <a:buSzPct val="45000"/>
              <a:buFont typeface="Wingdings" pitchFamily="2"/>
              <a:buChar char="Ø"/>
            </a:pPr>
            <a:r>
              <a:rPr lang="pl-PL" sz="1200">
                <a:cs typeface="Tahoma" pitchFamily="2"/>
              </a:rPr>
              <a:t>kontakty z młodzieżą zdemoralizowaną,</a:t>
            </a:r>
          </a:p>
          <a:p>
            <a:pPr lvl="1">
              <a:lnSpc>
                <a:spcPct val="80000"/>
              </a:lnSpc>
              <a:buSzPct val="45000"/>
              <a:buFont typeface="Wingdings" pitchFamily="2"/>
              <a:buChar char="Ø"/>
            </a:pPr>
            <a:r>
              <a:rPr lang="pl-PL" sz="1200">
                <a:cs typeface="Tahoma" pitchFamily="2"/>
              </a:rPr>
              <a:t>popełnianie czynów przestępczych dla zaspokojenia potrzeb życiowych lub za namową,</a:t>
            </a:r>
          </a:p>
          <a:p>
            <a:pPr lvl="1">
              <a:lnSpc>
                <a:spcPct val="80000"/>
              </a:lnSpc>
              <a:buSzPct val="45000"/>
              <a:buFont typeface="Wingdings" pitchFamily="2"/>
              <a:buChar char="Ø"/>
            </a:pPr>
            <a:r>
              <a:rPr lang="pl-PL" sz="1200">
                <a:cs typeface="Tahoma" pitchFamily="2"/>
              </a:rPr>
              <a:t>przestępstwa popełniane bez życiowej potrzeby.</a:t>
            </a:r>
          </a:p>
          <a:p>
            <a:pPr lvl="0">
              <a:lnSpc>
                <a:spcPct val="80000"/>
              </a:lnSpc>
              <a:buSzPct val="45000"/>
              <a:buFont typeface="StarSymbol"/>
              <a:buChar char="●"/>
            </a:pPr>
            <a:r>
              <a:rPr lang="pl-PL" sz="1200">
                <a:cs typeface="Tahoma" pitchFamily="2"/>
              </a:rPr>
              <a:t>Niepowodzenia szkolne najczęściej uwarunkowane są psychosomatycznymi zaburzeniami rozwojowymi, trudnym programem nauczania, któremu dzieci nie są w stanie sprostać ze względu na deficyty rozwojowe, trudnościami adaptacyjno-przystosowawczymi do warunków życia i nauki w szkole oraz trudnościami w kontaktach interpersonalnych.</a:t>
            </a:r>
          </a:p>
          <a:p>
            <a:pPr lvl="0">
              <a:lnSpc>
                <a:spcPct val="80000"/>
              </a:lnSpc>
              <a:buSzPct val="45000"/>
              <a:buFont typeface="StarSymbol"/>
              <a:buChar char="●"/>
            </a:pPr>
            <a:r>
              <a:rPr lang="pl-PL" sz="1200">
                <a:cs typeface="Tahoma" pitchFamily="2"/>
              </a:rPr>
              <a:t>W przypadku starszych uczniów (szkoły zawodowe, średnie) jako źródło niepowodzeń z reguły podaje się wybór nieodpowiedniego do zainteresowań typu szkoły, zbyt wysoki poziom w zakresie kształcenia teoretyczno-zawodowego, trudności adaptacyjne w szkole, nieodpowiednią atmosferę towarzyszącą procesowi edukacji, kontakt z młodzieżą „znajdującą się na pograniczu wykolejenia”, zatargi z nauczycielami.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A9D872E8-786D-4829-BA23-2413CB928812}"/>
              </a:ext>
            </a:extLst>
          </p:cNvPr>
          <p:cNvSpPr txBox="1">
            <a:spLocks noGrp="1"/>
          </p:cNvSpPr>
          <p:nvPr>
            <p:ph type="body" idx="4294967295"/>
          </p:nvPr>
        </p:nvSpPr>
        <p:spPr>
          <a:xfrm>
            <a:off x="405582" y="1191417"/>
            <a:ext cx="9072567" cy="3287716"/>
          </a:xfrm>
        </p:spPr>
        <p:txBody>
          <a:bodyPr/>
          <a:lstStyle/>
          <a:p>
            <a:pPr lvl="0">
              <a:buSzPct val="45000"/>
              <a:buFont typeface="StarSymbol"/>
              <a:buChar char="●"/>
            </a:pPr>
            <a:r>
              <a:rPr lang="pl-PL">
                <a:cs typeface="Tahoma" pitchFamily="2"/>
              </a:rPr>
              <a:t>Dzieci zaniedbane przez rodziców charakteryzują się:</a:t>
            </a:r>
          </a:p>
          <a:p>
            <a:pPr marL="0" lvl="0" indent="0">
              <a:buNone/>
            </a:pPr>
            <a:r>
              <a:rPr lang="pl-PL">
                <a:cs typeface="Tahoma" pitchFamily="2"/>
              </a:rPr>
              <a:t>	1) deficytami rozwojowymi w sferze psychofizycznej i intelektualnej (umysłowej), </a:t>
            </a:r>
          </a:p>
          <a:p>
            <a:pPr marL="0" lvl="0" indent="0">
              <a:buNone/>
            </a:pPr>
            <a:r>
              <a:rPr lang="pl-PL">
                <a:cs typeface="Tahoma" pitchFamily="2"/>
              </a:rPr>
              <a:t>	2) niedojrzałością szkolną lub opóźnienia w rozwoju, w wyniku czego mają trudniejszy start w szkole i kłopoty w nauce.</a:t>
            </a:r>
          </a:p>
          <a:p>
            <a:pPr lvl="0">
              <a:buSzPct val="45000"/>
              <a:buFont typeface="StarSymbol"/>
              <a:buChar char="●"/>
            </a:pPr>
            <a:r>
              <a:rPr lang="pl-PL">
                <a:cs typeface="Tahoma" pitchFamily="2"/>
              </a:rPr>
              <a:t>Niepowodzenia szkolne wynikają zatem z trzech podstawowych przyczyn:</a:t>
            </a:r>
          </a:p>
          <a:p>
            <a:pPr marL="0" lvl="0" indent="0">
              <a:buNone/>
            </a:pPr>
            <a:r>
              <a:rPr lang="pl-PL">
                <a:cs typeface="Tahoma" pitchFamily="2"/>
              </a:rPr>
              <a:t>	- psychofizycznych,</a:t>
            </a:r>
          </a:p>
          <a:p>
            <a:pPr marL="0" lvl="0" indent="0">
              <a:buNone/>
            </a:pPr>
            <a:r>
              <a:rPr lang="pl-PL">
                <a:cs typeface="Tahoma" pitchFamily="2"/>
              </a:rPr>
              <a:t>	- dydaktycznych oraz</a:t>
            </a:r>
          </a:p>
          <a:p>
            <a:pPr marL="0" lvl="0" indent="0">
              <a:buNone/>
            </a:pPr>
            <a:r>
              <a:rPr lang="pl-PL">
                <a:cs typeface="Tahoma" pitchFamily="2"/>
              </a:rPr>
              <a:t>	- społeczno-środowiskowych.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EE56471A-58C5-4E16-BDA7-6D6FE929DD5C}"/>
              </a:ext>
            </a:extLst>
          </p:cNvPr>
          <p:cNvSpPr txBox="1">
            <a:spLocks noGrp="1"/>
          </p:cNvSpPr>
          <p:nvPr>
            <p:ph type="body" idx="4294967295"/>
          </p:nvPr>
        </p:nvSpPr>
        <p:spPr>
          <a:xfrm>
            <a:off x="0" y="1390646"/>
            <a:ext cx="9072567" cy="3287716"/>
          </a:xfrm>
        </p:spPr>
        <p:txBody>
          <a:bodyPr/>
          <a:lstStyle/>
          <a:p>
            <a:pPr lvl="0">
              <a:buSzPct val="45000"/>
              <a:buFont typeface="StarSymbol"/>
              <a:buChar char="●"/>
            </a:pPr>
            <a:r>
              <a:rPr lang="pl-PL">
                <a:cs typeface="Tahoma" pitchFamily="2"/>
              </a:rPr>
              <a:t>Pobyt w instytucjach opiekuńczo-wychowawczych oraz poprawczych to także jeden z powodów ukształtowania negatywnych pod względem społecznym cech.</a:t>
            </a:r>
          </a:p>
          <a:p>
            <a:pPr lvl="0">
              <a:buSzPct val="45000"/>
              <a:buFont typeface="StarSymbol"/>
              <a:buChar char="●"/>
            </a:pPr>
            <a:r>
              <a:rPr lang="pl-PL">
                <a:cs typeface="Tahoma" pitchFamily="2"/>
              </a:rPr>
              <a:t>Poczucie krzywdy, oderwania od rodziny, kary stosowane w domach dziecka, bunt, ucieczki, to traumatyczne przeżycia z okresu dzieciństwa, które w konsekwencji doprowadzały do wyboru przestępczego stylu życia.</a:t>
            </a:r>
          </a:p>
          <a:p>
            <a:pPr lvl="0">
              <a:buSzPct val="45000"/>
              <a:buFont typeface="StarSymbol"/>
              <a:buChar char="●"/>
            </a:pPr>
            <a:r>
              <a:rPr lang="pl-PL">
                <a:cs typeface="Tahoma" pitchFamily="2"/>
              </a:rPr>
              <a:t>Styczność młodych ludzi z nieformalnymi grupami (socjalizującymi w kierunku negatywnego systemu wartości i wzorów zachowań), jak również ze zorganizowanymi grupami przestępczymi, a niekiedy własna inicjatywa w dokonywaniu czynów niezgodnych z prawem, w przypadku nieletnich prowadzi do określonych działań wychowawczych i poprawczych.</a:t>
            </a:r>
          </a:p>
        </p:txBody>
      </p:sp>
      <p:sp>
        <p:nvSpPr>
          <p:cNvPr id="3" name="pole tekstowe 6">
            <a:extLst>
              <a:ext uri="{FF2B5EF4-FFF2-40B4-BE49-F238E27FC236}">
                <a16:creationId xmlns:a16="http://schemas.microsoft.com/office/drawing/2014/main" id="{9E2A3025-ABC5-4418-B481-C1C542B2CFC4}"/>
              </a:ext>
            </a:extLst>
          </p:cNvPr>
          <p:cNvSpPr txBox="1"/>
          <p:nvPr/>
        </p:nvSpPr>
        <p:spPr>
          <a:xfrm>
            <a:off x="1342101" y="469562"/>
            <a:ext cx="6732635" cy="36933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entury Gothic"/>
                <a:cs typeface="Tahoma" pitchFamily="2"/>
              </a:rPr>
              <a:t>INSTYTUCJE OPIEKUŃCZO-WYCHOWAWCZE I POPRAWCZE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BAA1EF7E-2F54-4BE7-92A7-D5F2D4D80E23}"/>
              </a:ext>
            </a:extLst>
          </p:cNvPr>
          <p:cNvSpPr txBox="1">
            <a:spLocks noGrp="1"/>
          </p:cNvSpPr>
          <p:nvPr>
            <p:ph type="body" idx="4294967295"/>
          </p:nvPr>
        </p:nvSpPr>
        <p:spPr>
          <a:xfrm>
            <a:off x="0" y="1265236"/>
            <a:ext cx="9072567" cy="3287716"/>
          </a:xfrm>
        </p:spPr>
        <p:txBody>
          <a:bodyPr/>
          <a:lstStyle/>
          <a:p>
            <a:pPr lvl="0">
              <a:buSzPct val="45000"/>
              <a:buFont typeface="StarSymbol"/>
              <a:buChar char="●"/>
            </a:pPr>
            <a:r>
              <a:rPr lang="pl-PL" sz="1500">
                <a:cs typeface="Tahoma" pitchFamily="2"/>
              </a:rPr>
              <a:t>Do placówek wychowawczych kieruje się przeważnie nieletnich, którzy – pomimo niedokonania poważniejszych przestępstw – mieli tego rodzaju warunki domowe, iż pozostawienie ich w domach rodzinnych groziło pogłębieniem się procesu ich wykolejenia. </a:t>
            </a:r>
          </a:p>
          <a:p>
            <a:pPr lvl="0">
              <a:buSzPct val="45000"/>
              <a:buFont typeface="StarSymbol"/>
              <a:buChar char="●"/>
            </a:pPr>
            <a:r>
              <a:rPr lang="pl-PL" sz="1500">
                <a:cs typeface="Tahoma" pitchFamily="2"/>
              </a:rPr>
              <a:t>Umieszczenie w zakładzie poprawczym sądy orzekają w stosunku do tych nieletnich, których zachowanie przestępne miało charakter utrwalony i poważny oraz w stosunku do tych, którzy okazali się recydywistami.</a:t>
            </a:r>
          </a:p>
          <a:p>
            <a:pPr lvl="0">
              <a:buSzPct val="45000"/>
              <a:buFont typeface="StarSymbol"/>
              <a:buChar char="●"/>
            </a:pPr>
            <a:r>
              <a:rPr lang="pl-PL" sz="1500">
                <a:cs typeface="Tahoma" pitchFamily="2"/>
              </a:rPr>
              <a:t>Wszyscy nieletni w zakładach podlegają obowiązkowi nauki.</a:t>
            </a:r>
          </a:p>
          <a:p>
            <a:pPr lvl="0">
              <a:buSzPct val="45000"/>
              <a:buFont typeface="StarSymbol"/>
              <a:buChar char="●"/>
            </a:pPr>
            <a:r>
              <a:rPr lang="pl-PL" sz="1500">
                <a:cs typeface="Tahoma" pitchFamily="2"/>
              </a:rPr>
              <a:t>Zakład poprawczy to w wielu badanych przypadkach wstęp do życia przestępczego i przygotowanie do życia więziennego w przyszłości. Podobnie jak w więzieniach, na tym gruncie mamy do czynienia z istnieniem podkultury drugiego życia, które stanowi autonomiczny układ norm, wartości, ról, wytworzonych przez wychowanków na podłożu podkultury przestępczej.</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ABBE0429-BDAA-40A3-892C-169CE4DBCECE}"/>
              </a:ext>
            </a:extLst>
          </p:cNvPr>
          <p:cNvSpPr txBox="1">
            <a:spLocks noGrp="1"/>
          </p:cNvSpPr>
          <p:nvPr>
            <p:ph type="body" idx="4294967295"/>
          </p:nvPr>
        </p:nvSpPr>
        <p:spPr>
          <a:xfrm>
            <a:off x="0" y="1054102"/>
            <a:ext cx="9072567" cy="4137029"/>
          </a:xfrm>
        </p:spPr>
        <p:txBody>
          <a:bodyPr/>
          <a:lstStyle/>
          <a:p>
            <a:pPr lvl="0">
              <a:lnSpc>
                <a:spcPct val="80000"/>
              </a:lnSpc>
              <a:buSzPct val="45000"/>
              <a:buFont typeface="StarSymbol"/>
              <a:buChar char="●"/>
            </a:pPr>
            <a:r>
              <a:rPr lang="pl-PL" sz="1000">
                <a:cs typeface="Tahoma" pitchFamily="2"/>
              </a:rPr>
              <a:t>Na przestępczość skazanych niewątpliwie wywiera wpływ środowisko jednostek penitencjarnych.</a:t>
            </a:r>
          </a:p>
          <a:p>
            <a:pPr lvl="0">
              <a:lnSpc>
                <a:spcPct val="80000"/>
              </a:lnSpc>
              <a:buSzPct val="45000"/>
              <a:buFont typeface="StarSymbol"/>
              <a:buChar char="●"/>
            </a:pPr>
            <a:r>
              <a:rPr lang="pl-PL" sz="1000">
                <a:cs typeface="Tahoma" pitchFamily="2"/>
              </a:rPr>
              <a:t>Karę pozbawienia wolności wykonuje się w zakładach karnych, które tworzy i znosi Minister Sprawiedliwości. </a:t>
            </a:r>
          </a:p>
          <a:p>
            <a:pPr lvl="0">
              <a:lnSpc>
                <a:spcPct val="80000"/>
              </a:lnSpc>
              <a:buSzPct val="45000"/>
              <a:buFont typeface="StarSymbol"/>
              <a:buChar char="●"/>
            </a:pPr>
            <a:r>
              <a:rPr lang="pl-PL" sz="1000">
                <a:cs typeface="Tahoma" pitchFamily="2"/>
              </a:rPr>
              <a:t>Typy zakładów karnych różnią się między sobą zakresem izolacji od świata zewnętrznego</a:t>
            </a:r>
          </a:p>
          <a:p>
            <a:pPr lvl="0">
              <a:lnSpc>
                <a:spcPct val="80000"/>
              </a:lnSpc>
              <a:buSzPct val="45000"/>
              <a:buFont typeface="StarSymbol"/>
              <a:buChar char="●"/>
            </a:pPr>
            <a:r>
              <a:rPr lang="pl-PL" sz="1000">
                <a:cs typeface="Tahoma" pitchFamily="2"/>
              </a:rPr>
              <a:t>Wyróżniamy zakłady typu:</a:t>
            </a:r>
          </a:p>
          <a:p>
            <a:pPr lvl="1">
              <a:lnSpc>
                <a:spcPct val="80000"/>
              </a:lnSpc>
              <a:buSzPct val="45000"/>
              <a:buFont typeface="Wingdings" pitchFamily="2"/>
              <a:buChar char="Ø"/>
            </a:pPr>
            <a:r>
              <a:rPr lang="pl-PL" sz="900">
                <a:cs typeface="Tahoma" pitchFamily="2"/>
              </a:rPr>
              <a:t>zamknięte</a:t>
            </a:r>
          </a:p>
          <a:p>
            <a:pPr lvl="1">
              <a:lnSpc>
                <a:spcPct val="80000"/>
              </a:lnSpc>
              <a:buSzPct val="45000"/>
              <a:buFont typeface="Wingdings" pitchFamily="2"/>
              <a:buChar char="Ø"/>
            </a:pPr>
            <a:r>
              <a:rPr lang="pl-PL" sz="900">
                <a:cs typeface="Tahoma" pitchFamily="2"/>
              </a:rPr>
              <a:t>półotwarte </a:t>
            </a:r>
          </a:p>
          <a:p>
            <a:pPr lvl="1">
              <a:lnSpc>
                <a:spcPct val="80000"/>
              </a:lnSpc>
              <a:buSzPct val="45000"/>
              <a:buFont typeface="Wingdings" pitchFamily="2"/>
              <a:buChar char="Ø"/>
            </a:pPr>
            <a:r>
              <a:rPr lang="pl-PL" sz="900">
                <a:cs typeface="Tahoma" pitchFamily="2"/>
              </a:rPr>
              <a:t>otwarte</a:t>
            </a:r>
          </a:p>
          <a:p>
            <a:pPr lvl="0">
              <a:lnSpc>
                <a:spcPct val="80000"/>
              </a:lnSpc>
              <a:buSzPct val="45000"/>
              <a:buFont typeface="StarSymbol"/>
              <a:buChar char="●"/>
            </a:pPr>
            <a:r>
              <a:rPr lang="pl-PL" sz="1000">
                <a:cs typeface="Tahoma" pitchFamily="2"/>
              </a:rPr>
              <a:t>Rodzaje zakładów karnych:</a:t>
            </a:r>
          </a:p>
          <a:p>
            <a:pPr lvl="1">
              <a:lnSpc>
                <a:spcPct val="80000"/>
              </a:lnSpc>
              <a:buSzPct val="45000"/>
              <a:buFont typeface="Wingdings" pitchFamily="2"/>
              <a:buChar char="Ø"/>
            </a:pPr>
            <a:r>
              <a:rPr lang="pl-PL" sz="900"/>
              <a:t>zakłady karne dla młodocianych</a:t>
            </a:r>
          </a:p>
          <a:p>
            <a:pPr lvl="1">
              <a:lnSpc>
                <a:spcPct val="80000"/>
              </a:lnSpc>
              <a:buSzPct val="45000"/>
              <a:buFont typeface="Wingdings" pitchFamily="2"/>
              <a:buChar char="Ø"/>
            </a:pPr>
            <a:r>
              <a:rPr lang="pl-PL" sz="900"/>
              <a:t>zakłady karne dla odbywających karę po raz pierwszy</a:t>
            </a:r>
          </a:p>
          <a:p>
            <a:pPr lvl="1">
              <a:lnSpc>
                <a:spcPct val="80000"/>
              </a:lnSpc>
              <a:buSzPct val="45000"/>
              <a:buFont typeface="Wingdings" pitchFamily="2"/>
              <a:buChar char="Ø"/>
            </a:pPr>
            <a:r>
              <a:rPr lang="pl-PL" sz="900"/>
              <a:t>zakłady karne dla recydywistów penitencjarnych</a:t>
            </a:r>
          </a:p>
          <a:p>
            <a:pPr lvl="1">
              <a:lnSpc>
                <a:spcPct val="80000"/>
              </a:lnSpc>
              <a:buSzPct val="45000"/>
              <a:buFont typeface="Wingdings" pitchFamily="2"/>
              <a:buChar char="Ø"/>
            </a:pPr>
            <a:r>
              <a:rPr lang="pl-PL" sz="900"/>
              <a:t>zakłady karne dla odbywających karę aresztu wojskowego</a:t>
            </a:r>
            <a:endParaRPr lang="pl-PL" sz="900">
              <a:cs typeface="Tahoma" pitchFamily="2"/>
            </a:endParaRPr>
          </a:p>
          <a:p>
            <a:pPr lvl="0">
              <a:lnSpc>
                <a:spcPct val="80000"/>
              </a:lnSpc>
              <a:buSzPct val="45000"/>
              <a:buFont typeface="StarSymbol"/>
              <a:buChar char="●"/>
            </a:pPr>
            <a:r>
              <a:rPr lang="pl-PL" sz="1000">
                <a:cs typeface="Tahoma" pitchFamily="2"/>
              </a:rPr>
              <a:t>Podstawowymi przesłankami kierowania do określonego typu i rodzaju zakładu są charakter i rodzaj popełnionego przestępstwa.</a:t>
            </a:r>
          </a:p>
          <a:p>
            <a:pPr lvl="0">
              <a:lnSpc>
                <a:spcPct val="80000"/>
              </a:lnSpc>
              <a:buSzPct val="45000"/>
              <a:buFont typeface="StarSymbol"/>
              <a:buChar char="●"/>
            </a:pPr>
            <a:r>
              <a:rPr lang="pl-PL" sz="1000">
                <a:cs typeface="Tahoma" pitchFamily="2"/>
              </a:rPr>
              <a:t>Ograniczona do 3m2 powierzchnia mieszkalna przypadająca na każdego osadzonego, brak prywatności, odcięcie od świata funkcjonującego w warunkach wolnościowych, negatywnie oddziałowują na osadzonych.</a:t>
            </a:r>
          </a:p>
          <a:p>
            <a:pPr lvl="0">
              <a:lnSpc>
                <a:spcPct val="80000"/>
              </a:lnSpc>
              <a:buSzPct val="45000"/>
              <a:buFont typeface="StarSymbol"/>
              <a:buChar char="●"/>
            </a:pPr>
            <a:r>
              <a:rPr lang="pl-PL" sz="1000">
                <a:cs typeface="Tahoma" pitchFamily="2"/>
              </a:rPr>
              <a:t>Deprywacja przybiera różne postacie : sensoryczna, informacyjna, motoryczna. </a:t>
            </a:r>
          </a:p>
          <a:p>
            <a:pPr lvl="0">
              <a:lnSpc>
                <a:spcPct val="80000"/>
              </a:lnSpc>
              <a:buSzPct val="45000"/>
              <a:buFont typeface="StarSymbol"/>
              <a:buChar char="●"/>
            </a:pPr>
            <a:r>
              <a:rPr lang="pl-PL" sz="1000">
                <a:cs typeface="Tahoma" pitchFamily="2"/>
              </a:rPr>
              <a:t>Deprywacja potrzeb szczególnie biologicznych, ale także społecznych i kulturowych, doprowadza do utrzymania stanu agresji i napięcia między osadzonymi, ale często także pomiędzy osadzonymi, a służbą więzienną.</a:t>
            </a:r>
          </a:p>
        </p:txBody>
      </p:sp>
      <p:sp>
        <p:nvSpPr>
          <p:cNvPr id="3" name="pole tekstowe 6">
            <a:extLst>
              <a:ext uri="{FF2B5EF4-FFF2-40B4-BE49-F238E27FC236}">
                <a16:creationId xmlns:a16="http://schemas.microsoft.com/office/drawing/2014/main" id="{3C991242-6AD5-4D1A-8D12-40CA9D07F7F6}"/>
              </a:ext>
            </a:extLst>
          </p:cNvPr>
          <p:cNvSpPr txBox="1"/>
          <p:nvPr/>
        </p:nvSpPr>
        <p:spPr>
          <a:xfrm>
            <a:off x="2520177" y="409632"/>
            <a:ext cx="5040264" cy="36933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entury Gothic"/>
              </a:rPr>
              <a:t>ZAKŁAD PENITENCJARNY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04C1F304-9A7A-4CEC-A756-1DED381FB519}"/>
              </a:ext>
            </a:extLst>
          </p:cNvPr>
          <p:cNvSpPr txBox="1">
            <a:spLocks noGrp="1"/>
          </p:cNvSpPr>
          <p:nvPr>
            <p:ph type="body" idx="4294967295"/>
          </p:nvPr>
        </p:nvSpPr>
        <p:spPr>
          <a:xfrm>
            <a:off x="0" y="1323978"/>
            <a:ext cx="9072567" cy="3937004"/>
          </a:xfrm>
        </p:spPr>
        <p:txBody>
          <a:bodyPr/>
          <a:lstStyle/>
          <a:p>
            <a:pPr lvl="0">
              <a:lnSpc>
                <a:spcPct val="80000"/>
              </a:lnSpc>
              <a:buSzPct val="45000"/>
              <a:buFont typeface="StarSymbol"/>
              <a:buChar char="●"/>
            </a:pPr>
            <a:r>
              <a:rPr lang="pl-PL" sz="1000">
                <a:cs typeface="Tahoma" pitchFamily="2"/>
              </a:rPr>
              <a:t>Przestępczość nieletnich stanowi element sprzyjający powrotności do przestępstwa w wieku dorosłym. </a:t>
            </a:r>
          </a:p>
          <a:p>
            <a:pPr lvl="0">
              <a:lnSpc>
                <a:spcPct val="80000"/>
              </a:lnSpc>
              <a:buSzPct val="45000"/>
              <a:buFont typeface="StarSymbol"/>
              <a:buChar char="●"/>
            </a:pPr>
            <a:r>
              <a:rPr lang="pl-PL" sz="1000">
                <a:cs typeface="Tahoma" pitchFamily="2"/>
              </a:rPr>
              <a:t>Specyfika tej kategorii wiekowej sprawców wynika z ich charakterystyki biopsychospołecznej, która cechuje się niedojrzałością psychomoralną oraz niesamodzielnością społeczną.</a:t>
            </a:r>
          </a:p>
          <a:p>
            <a:pPr lvl="0">
              <a:lnSpc>
                <a:spcPct val="80000"/>
              </a:lnSpc>
              <a:buSzPct val="45000"/>
              <a:buFont typeface="StarSymbol"/>
              <a:buChar char="●"/>
            </a:pPr>
            <a:r>
              <a:rPr lang="pl-PL" sz="1000">
                <a:cs typeface="Tahoma" pitchFamily="2"/>
              </a:rPr>
              <a:t>Zachowania nieletnich o charakterze destrukcyjnym, antyspołecznym i naruszającym normy prawne można podzielić na następujące kategorie : </a:t>
            </a:r>
          </a:p>
          <a:p>
            <a:pPr lvl="1">
              <a:lnSpc>
                <a:spcPct val="80000"/>
              </a:lnSpc>
              <a:buSzPct val="45000"/>
              <a:buFont typeface="Wingdings" pitchFamily="2"/>
              <a:buChar char="Ø"/>
            </a:pPr>
            <a:r>
              <a:rPr lang="pl-PL" sz="834">
                <a:cs typeface="Tahoma" pitchFamily="2"/>
              </a:rPr>
              <a:t>wyrażanie agresji i przemocy wobec rodziny, </a:t>
            </a:r>
          </a:p>
          <a:p>
            <a:pPr lvl="1">
              <a:lnSpc>
                <a:spcPct val="80000"/>
              </a:lnSpc>
              <a:buSzPct val="45000"/>
              <a:buFont typeface="Wingdings" pitchFamily="2"/>
              <a:buChar char="Ø"/>
            </a:pPr>
            <a:r>
              <a:rPr lang="pl-PL" sz="834">
                <a:cs typeface="Tahoma" pitchFamily="2"/>
              </a:rPr>
              <a:t>wyrażanie agresji w szkole (np. wobec rówieśników czy mienia szkoły),</a:t>
            </a:r>
          </a:p>
          <a:p>
            <a:pPr lvl="1">
              <a:lnSpc>
                <a:spcPct val="80000"/>
              </a:lnSpc>
              <a:buSzPct val="45000"/>
              <a:buFont typeface="Wingdings" pitchFamily="2"/>
              <a:buChar char="Ø"/>
            </a:pPr>
            <a:r>
              <a:rPr lang="pl-PL" sz="834">
                <a:cs typeface="Tahoma" pitchFamily="2"/>
              </a:rPr>
              <a:t>wandalizm, </a:t>
            </a:r>
          </a:p>
          <a:p>
            <a:pPr lvl="1">
              <a:lnSpc>
                <a:spcPct val="80000"/>
              </a:lnSpc>
              <a:buSzPct val="45000"/>
              <a:buFont typeface="Wingdings" pitchFamily="2"/>
              <a:buChar char="Ø"/>
            </a:pPr>
            <a:r>
              <a:rPr lang="pl-PL" sz="834">
                <a:cs typeface="Tahoma" pitchFamily="2"/>
              </a:rPr>
              <a:t>używanie narkotyków, </a:t>
            </a:r>
          </a:p>
          <a:p>
            <a:pPr lvl="1">
              <a:lnSpc>
                <a:spcPct val="80000"/>
              </a:lnSpc>
              <a:buSzPct val="45000"/>
              <a:buFont typeface="Wingdings" pitchFamily="2"/>
              <a:buChar char="Ø"/>
            </a:pPr>
            <a:r>
              <a:rPr lang="pl-PL" sz="834">
                <a:cs typeface="Tahoma" pitchFamily="2"/>
              </a:rPr>
              <a:t>ucieczki z domów, </a:t>
            </a:r>
          </a:p>
          <a:p>
            <a:pPr lvl="1">
              <a:lnSpc>
                <a:spcPct val="80000"/>
              </a:lnSpc>
              <a:buSzPct val="45000"/>
              <a:buFont typeface="Wingdings" pitchFamily="2"/>
              <a:buChar char="Ø"/>
            </a:pPr>
            <a:r>
              <a:rPr lang="pl-PL" sz="834">
                <a:cs typeface="Tahoma" pitchFamily="2"/>
              </a:rPr>
              <a:t>kradzieże i inne czyny zagrożone</a:t>
            </a:r>
          </a:p>
          <a:p>
            <a:pPr lvl="1">
              <a:lnSpc>
                <a:spcPct val="80000"/>
              </a:lnSpc>
              <a:buSzPct val="45000"/>
              <a:buFont typeface="Wingdings" pitchFamily="2"/>
              <a:buChar char="Ø"/>
            </a:pPr>
            <a:r>
              <a:rPr lang="pl-PL" sz="834">
                <a:cs typeface="Tahoma" pitchFamily="2"/>
              </a:rPr>
              <a:t>sankcją karną,</a:t>
            </a:r>
          </a:p>
          <a:p>
            <a:pPr lvl="1">
              <a:lnSpc>
                <a:spcPct val="80000"/>
              </a:lnSpc>
              <a:buSzPct val="45000"/>
              <a:buFont typeface="Wingdings" pitchFamily="2"/>
              <a:buChar char="Ø"/>
            </a:pPr>
            <a:r>
              <a:rPr lang="pl-PL" sz="834">
                <a:cs typeface="Tahoma" pitchFamily="2"/>
              </a:rPr>
              <a:t> przynależność do destrukcyjnych subkultur, </a:t>
            </a:r>
          </a:p>
          <a:p>
            <a:pPr lvl="1">
              <a:lnSpc>
                <a:spcPct val="80000"/>
              </a:lnSpc>
              <a:buSzPct val="45000"/>
              <a:buFont typeface="Wingdings" pitchFamily="2"/>
              <a:buChar char="Ø"/>
            </a:pPr>
            <a:r>
              <a:rPr lang="pl-PL" sz="834">
                <a:cs typeface="Tahoma" pitchFamily="2"/>
              </a:rPr>
              <a:t>autoagresja (w tym samobójstwo). </a:t>
            </a:r>
          </a:p>
          <a:p>
            <a:pPr lvl="0">
              <a:lnSpc>
                <a:spcPct val="80000"/>
              </a:lnSpc>
              <a:buSzPct val="45000"/>
              <a:buFont typeface="StarSymbol"/>
              <a:buChar char="●"/>
            </a:pPr>
            <a:r>
              <a:rPr lang="pl-PL" sz="1000">
                <a:cs typeface="Tahoma" pitchFamily="2"/>
              </a:rPr>
              <a:t>Niepokój budzi coraz więcej przypadków popełniania przez nieletnich czynów karalnych oraz obniżenie wieku sprawców tych czynów.</a:t>
            </a:r>
          </a:p>
        </p:txBody>
      </p:sp>
      <p:sp>
        <p:nvSpPr>
          <p:cNvPr id="3" name="pole tekstowe 6">
            <a:extLst>
              <a:ext uri="{FF2B5EF4-FFF2-40B4-BE49-F238E27FC236}">
                <a16:creationId xmlns:a16="http://schemas.microsoft.com/office/drawing/2014/main" id="{B7E0642B-B7BB-4EE5-8B15-EA428119A936}"/>
              </a:ext>
            </a:extLst>
          </p:cNvPr>
          <p:cNvSpPr txBox="1"/>
          <p:nvPr/>
        </p:nvSpPr>
        <p:spPr>
          <a:xfrm>
            <a:off x="1605732" y="409632"/>
            <a:ext cx="6085551" cy="36933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entury Gothic"/>
              </a:rPr>
              <a:t>PRZESTĘPCZOŚĆ NIELETNICH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A4E3A642-F584-4EC8-B97E-658A453DB42E}"/>
              </a:ext>
            </a:extLst>
          </p:cNvPr>
          <p:cNvSpPr txBox="1">
            <a:spLocks noGrp="1"/>
          </p:cNvSpPr>
          <p:nvPr>
            <p:ph type="body" idx="4294967295"/>
          </p:nvPr>
        </p:nvSpPr>
        <p:spPr>
          <a:xfrm>
            <a:off x="243349" y="1368427"/>
            <a:ext cx="9136629" cy="3771387"/>
          </a:xfrm>
        </p:spPr>
        <p:txBody>
          <a:bodyPr/>
          <a:lstStyle/>
          <a:p>
            <a:pPr lvl="0">
              <a:lnSpc>
                <a:spcPct val="70000"/>
              </a:lnSpc>
              <a:buSzPct val="45000"/>
              <a:buFont typeface="StarSymbol"/>
              <a:buChar char="●"/>
            </a:pPr>
            <a:r>
              <a:rPr lang="pl-PL" sz="1400"/>
              <a:t>Uzależnienie od alkoholu jest chorobą chroniczną i potencjanie śmiertelną. </a:t>
            </a:r>
          </a:p>
          <a:p>
            <a:pPr lvl="0">
              <a:lnSpc>
                <a:spcPct val="70000"/>
              </a:lnSpc>
              <a:buSzPct val="45000"/>
              <a:buFont typeface="StarSymbol"/>
              <a:buChar char="●"/>
            </a:pPr>
            <a:r>
              <a:rPr lang="pl-PL" sz="1400"/>
              <a:t>Nie można całkowicie wyleczyć się z alkoholizmu, a jedynie zahamować narastające objawy i szkody zdrowotne z nim związane. </a:t>
            </a:r>
          </a:p>
          <a:p>
            <a:pPr lvl="0">
              <a:lnSpc>
                <a:spcPct val="70000"/>
              </a:lnSpc>
              <a:buSzPct val="45000"/>
              <a:buFont typeface="StarSymbol"/>
              <a:buChar char="●"/>
            </a:pPr>
            <a:r>
              <a:rPr lang="pl-PL" sz="1400"/>
              <a:t>W świetle nowoczesnej wiedzy uzależnienie od alkoholu jest chorobą wieloczynnikową, bio-psycho-społeczną, zaburzającą funkcjonowanie człowieka w sferze somatycznej, psychologicznej, społecznej i duchowej</a:t>
            </a:r>
            <a:endParaRPr lang="pl-PL" sz="1400">
              <a:cs typeface="Tahoma" pitchFamily="2"/>
            </a:endParaRPr>
          </a:p>
          <a:p>
            <a:pPr lvl="0">
              <a:lnSpc>
                <a:spcPct val="70000"/>
              </a:lnSpc>
              <a:buSzPct val="45000"/>
              <a:buFont typeface="StarSymbol"/>
              <a:buChar char="●"/>
            </a:pPr>
            <a:r>
              <a:rPr lang="pl-PL" sz="1400">
                <a:cs typeface="Tahoma" pitchFamily="2"/>
              </a:rPr>
              <a:t>Alkoholizm, zapoczątkowane w środowisku rodzinnym, jak również w wyniku styczność młodych ludzi z alkoholem w domach czy w grupie rówieśniczej mogą stanowić źródło i katalizator rozmaitych zachowań patologicznych. </a:t>
            </a:r>
          </a:p>
          <a:p>
            <a:pPr lvl="0">
              <a:lnSpc>
                <a:spcPct val="70000"/>
              </a:lnSpc>
              <a:buSzPct val="45000"/>
              <a:buFont typeface="StarSymbol"/>
              <a:buChar char="●"/>
            </a:pPr>
            <a:r>
              <a:rPr lang="pl-PL" sz="1400">
                <a:cs typeface="Tahoma" pitchFamily="2"/>
              </a:rPr>
              <a:t>Alkohol niejednokrotnie stanowi bezpośrednią przyczynę popełnienia przestępstw przez nieletnich, ale także przez dorosłych.</a:t>
            </a:r>
          </a:p>
          <a:p>
            <a:pPr lvl="0">
              <a:lnSpc>
                <a:spcPct val="70000"/>
              </a:lnSpc>
              <a:buSzPct val="45000"/>
              <a:buFont typeface="StarSymbol"/>
              <a:buChar char="●"/>
            </a:pPr>
            <a:r>
              <a:rPr lang="pl-PL" sz="1400">
                <a:cs typeface="Tahoma" pitchFamily="2"/>
              </a:rPr>
              <a:t>Etiologia alkoholizmu jest wieloczynnikowa i obejmuje trzy płaszczyzny : </a:t>
            </a:r>
          </a:p>
          <a:p>
            <a:pPr lvl="1">
              <a:lnSpc>
                <a:spcPct val="70000"/>
              </a:lnSpc>
              <a:buSzPct val="45000"/>
              <a:buFont typeface="Wingdings" pitchFamily="2"/>
              <a:buChar char="Ø"/>
            </a:pPr>
            <a:r>
              <a:rPr lang="pl-PL" sz="1234">
                <a:cs typeface="Tahoma" pitchFamily="2"/>
              </a:rPr>
              <a:t>biologiczną,</a:t>
            </a:r>
          </a:p>
          <a:p>
            <a:pPr lvl="1">
              <a:lnSpc>
                <a:spcPct val="70000"/>
              </a:lnSpc>
              <a:buSzPct val="45000"/>
              <a:buFont typeface="Wingdings" pitchFamily="2"/>
              <a:buChar char="Ø"/>
            </a:pPr>
            <a:r>
              <a:rPr lang="pl-PL" sz="1234">
                <a:cs typeface="Tahoma" pitchFamily="2"/>
              </a:rPr>
              <a:t>psychologiczną </a:t>
            </a:r>
          </a:p>
          <a:p>
            <a:pPr lvl="1">
              <a:lnSpc>
                <a:spcPct val="70000"/>
              </a:lnSpc>
              <a:buSzPct val="45000"/>
              <a:buFont typeface="Wingdings" pitchFamily="2"/>
              <a:buChar char="Ø"/>
            </a:pPr>
            <a:r>
              <a:rPr lang="pl-PL" sz="1234">
                <a:cs typeface="Tahoma" pitchFamily="2"/>
              </a:rPr>
              <a:t>socjologiczną. </a:t>
            </a:r>
          </a:p>
          <a:p>
            <a:pPr lvl="0">
              <a:lnSpc>
                <a:spcPct val="70000"/>
              </a:lnSpc>
              <a:buSzPct val="45000"/>
              <a:buFont typeface="StarSymbol"/>
              <a:buChar char="●"/>
            </a:pPr>
            <a:r>
              <a:rPr lang="pl-PL" sz="1400">
                <a:cs typeface="Tahoma" pitchFamily="2"/>
              </a:rPr>
              <a:t>Spożywanie alkoholu i zdobywanie środków na jego zakup to w wielu przypadkach przyczyny popełniania przestępstw.</a:t>
            </a:r>
          </a:p>
        </p:txBody>
      </p:sp>
      <p:sp>
        <p:nvSpPr>
          <p:cNvPr id="3" name="pole tekstowe 3">
            <a:extLst>
              <a:ext uri="{FF2B5EF4-FFF2-40B4-BE49-F238E27FC236}">
                <a16:creationId xmlns:a16="http://schemas.microsoft.com/office/drawing/2014/main" id="{61B4D954-D855-4E2F-BA12-E4BE5902DB1E}"/>
              </a:ext>
            </a:extLst>
          </p:cNvPr>
          <p:cNvSpPr txBox="1"/>
          <p:nvPr/>
        </p:nvSpPr>
        <p:spPr>
          <a:xfrm>
            <a:off x="1738466" y="645072"/>
            <a:ext cx="5040264"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rPr>
              <a:t>ALKOHOLIZM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19D4CCDD-4FFA-406A-9DD5-FDA01609E86A}"/>
              </a:ext>
            </a:extLst>
          </p:cNvPr>
          <p:cNvSpPr txBox="1">
            <a:spLocks noGrp="1"/>
          </p:cNvSpPr>
          <p:nvPr>
            <p:ph type="body" idx="4294967295"/>
          </p:nvPr>
        </p:nvSpPr>
        <p:spPr>
          <a:xfrm>
            <a:off x="0" y="1368427"/>
            <a:ext cx="9072567" cy="3287716"/>
          </a:xfrm>
        </p:spPr>
        <p:txBody>
          <a:bodyPr/>
          <a:lstStyle/>
          <a:p>
            <a:pPr lvl="0">
              <a:lnSpc>
                <a:spcPct val="80000"/>
              </a:lnSpc>
              <a:buSzPct val="45000"/>
              <a:buFont typeface="StarSymbol"/>
              <a:buChar char="●"/>
            </a:pPr>
            <a:r>
              <a:rPr lang="pl-PL" sz="1400">
                <a:cs typeface="Tahoma" pitchFamily="2"/>
              </a:rPr>
              <a:t>Narkomania to uzależnienie szczególnie niebezpieczne dla zdrowia, rozwoju i życia człowieka, szybko bowiem degeneruje osobowość i uzależnia tak dalece, że samodzielne wyjście z nałogu jest prawie niemożliwe.</a:t>
            </a:r>
          </a:p>
          <a:p>
            <a:pPr lvl="0">
              <a:lnSpc>
                <a:spcPct val="80000"/>
              </a:lnSpc>
              <a:buSzPct val="45000"/>
              <a:buFont typeface="StarSymbol"/>
              <a:buChar char="●"/>
            </a:pPr>
            <a:r>
              <a:rPr lang="pl-PL" sz="1400">
                <a:cs typeface="Tahoma" pitchFamily="2"/>
              </a:rPr>
              <a:t>Pierwszy kontakt z narkotykami następuje najczęściej w okresie dorastania, a więc w przedziale wiekowym 11 - 18 lat. </a:t>
            </a:r>
          </a:p>
          <a:p>
            <a:pPr lvl="0">
              <a:lnSpc>
                <a:spcPct val="80000"/>
              </a:lnSpc>
              <a:buSzPct val="45000"/>
              <a:buFont typeface="StarSymbol"/>
              <a:buChar char="●"/>
            </a:pPr>
            <a:r>
              <a:rPr lang="pl-PL" sz="1400">
                <a:cs typeface="Tahoma" pitchFamily="2"/>
              </a:rPr>
              <a:t>W tym okresie w sferze społecznej zaznacza się obniżenie wpływu rodziców, konflikty z nimi, osłabienie więzi emocjonalnej, kryzys autorytetu, wzrost znaczenia grup rówieśniczych, rozwój kontaktów heteroseksualnych, podejmowanie nowych ról społecznych. </a:t>
            </a:r>
          </a:p>
          <a:p>
            <a:pPr lvl="0">
              <a:lnSpc>
                <a:spcPct val="80000"/>
              </a:lnSpc>
              <a:buSzPct val="45000"/>
              <a:buFont typeface="StarSymbol"/>
              <a:buChar char="●"/>
            </a:pPr>
            <a:r>
              <a:rPr lang="pl-PL" sz="1400">
                <a:cs typeface="Tahoma" pitchFamily="2"/>
              </a:rPr>
              <a:t>Młodzi ludzie są bardziej podatni na uzależnienia, ponieważ brak im cech takich jak : asertywność, umiejętność radzenia sobie z sytuacjami trudnymi, zdolność rozwiązywania konfliktów, konstruktywne spędzanie wolnego czasu.</a:t>
            </a:r>
          </a:p>
          <a:p>
            <a:pPr lvl="0">
              <a:lnSpc>
                <a:spcPct val="80000"/>
              </a:lnSpc>
              <a:buSzPct val="45000"/>
              <a:buFont typeface="StarSymbol"/>
              <a:buChar char="●"/>
            </a:pPr>
            <a:r>
              <a:rPr lang="pl-PL" sz="1400">
                <a:cs typeface="Tahoma" pitchFamily="2"/>
              </a:rPr>
              <a:t>Uzależnienie od narkotyków można traktować jako negatywne zjawisko społeczne lub jako chorobę.</a:t>
            </a:r>
          </a:p>
        </p:txBody>
      </p:sp>
      <p:sp>
        <p:nvSpPr>
          <p:cNvPr id="3" name="pole tekstowe 2">
            <a:extLst>
              <a:ext uri="{FF2B5EF4-FFF2-40B4-BE49-F238E27FC236}">
                <a16:creationId xmlns:a16="http://schemas.microsoft.com/office/drawing/2014/main" id="{363211B3-D5CF-40A5-82F5-476DDC849E72}"/>
              </a:ext>
            </a:extLst>
          </p:cNvPr>
          <p:cNvSpPr txBox="1"/>
          <p:nvPr/>
        </p:nvSpPr>
        <p:spPr>
          <a:xfrm>
            <a:off x="1738466" y="645072"/>
            <a:ext cx="5040264"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rPr>
              <a:t>NARKOMANIA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0DE709F1-0FBE-42E8-8825-5CCDA1770BEA}"/>
              </a:ext>
            </a:extLst>
          </p:cNvPr>
          <p:cNvSpPr txBox="1">
            <a:spLocks noGrp="1"/>
          </p:cNvSpPr>
          <p:nvPr>
            <p:ph type="body" idx="4294967295"/>
          </p:nvPr>
        </p:nvSpPr>
        <p:spPr>
          <a:xfrm>
            <a:off x="324465" y="1201997"/>
            <a:ext cx="8748101" cy="3454146"/>
          </a:xfrm>
        </p:spPr>
        <p:txBody>
          <a:bodyPr/>
          <a:lstStyle/>
          <a:p>
            <a:pPr lvl="0">
              <a:lnSpc>
                <a:spcPct val="80000"/>
              </a:lnSpc>
              <a:buSzPct val="45000"/>
              <a:buFont typeface="StarSymbol"/>
              <a:buChar char="●"/>
            </a:pPr>
            <a:r>
              <a:rPr lang="pl-PL" sz="1400">
                <a:cs typeface="Tahoma" pitchFamily="2"/>
              </a:rPr>
              <a:t>Jako przykłady owych czynników wskazuje się bezrobocie, trudną sytuację materialną, konsumpcyjny styl życia, czy chęć łatwego zdobycia środków finansowych.</a:t>
            </a:r>
          </a:p>
          <a:p>
            <a:pPr lvl="0">
              <a:lnSpc>
                <a:spcPct val="80000"/>
              </a:lnSpc>
              <a:buSzPct val="45000"/>
              <a:buFont typeface="StarSymbol"/>
              <a:buChar char="●"/>
            </a:pPr>
            <a:r>
              <a:rPr lang="pl-PL" sz="1400">
                <a:cs typeface="Tahoma" pitchFamily="2"/>
              </a:rPr>
              <a:t>Status ekonomiczny ma ogromny wpływ na funkcjonowanie jednostki i rodziny, bowiem ograniczenie możliwości materialnego jej zabezpieczenia destruktywnie wpływa na pełnienie przez nią podstawowych funkcji, np. ekonomicznej, wychowawczej czy opiekuńczej. Niektórzy badacze jak Włodzimierz Goriszowski i Piotr Kowolik twierdzą, że im niższy status ekonomiczny rodziny, tym gorsze ma ona warunki egzystencji, tym częściej dochodzi w rodzinie do różnych spięć, a ofiarami są przede wszystkim dzieci.</a:t>
            </a:r>
          </a:p>
          <a:p>
            <a:pPr lvl="0">
              <a:lnSpc>
                <a:spcPct val="80000"/>
              </a:lnSpc>
              <a:buSzPct val="45000"/>
              <a:buFont typeface="StarSymbol"/>
              <a:buChar char="●"/>
            </a:pPr>
            <a:r>
              <a:rPr lang="pl-PL" sz="1400">
                <a:cs typeface="Tahoma" pitchFamily="2"/>
              </a:rPr>
              <a:t>Klaus Hurrelmann zauważa z kolei, że obniżenie poziomu życia ekonomicznego, bezrobocie, nadmiar obowiązków służbowych rodziców (związany np. z zawodami wymagającymi stałej dyspozycyjności lub też z wykonywaniem dwóch zawodów równocześnie), pogłębiające się stresy – a co za tym idzie, sięganie po „doraźne środki zaradcze” (wszelkiego typu używki) – to czynniki nie zawsze wypływające z wewnętrznych układów rodzinnych. Jest to wynik polityki państwa i powstawania coraz silniejszych podziałów społecznych.</a:t>
            </a:r>
          </a:p>
        </p:txBody>
      </p:sp>
      <p:sp>
        <p:nvSpPr>
          <p:cNvPr id="3" name="pole tekstowe 2">
            <a:extLst>
              <a:ext uri="{FF2B5EF4-FFF2-40B4-BE49-F238E27FC236}">
                <a16:creationId xmlns:a16="http://schemas.microsoft.com/office/drawing/2014/main" id="{079CF9B6-DF68-4653-B13A-13DAA54FF97F}"/>
              </a:ext>
            </a:extLst>
          </p:cNvPr>
          <p:cNvSpPr txBox="1"/>
          <p:nvPr/>
        </p:nvSpPr>
        <p:spPr>
          <a:xfrm>
            <a:off x="1738466" y="645072"/>
            <a:ext cx="5040264"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0" cap="none" spc="0" baseline="0">
                <a:solidFill>
                  <a:srgbClr val="FFFFFF"/>
                </a:solidFill>
                <a:uFillTx/>
                <a:latin typeface="Calibri"/>
                <a:cs typeface="Tahoma" pitchFamily="2"/>
              </a:rPr>
              <a:t>Czynniki społeczno-ekonomiczne</a:t>
            </a:r>
            <a:endParaRPr lang="pl-PL" sz="1800" b="0" i="0" u="none" strike="noStrike" kern="1200" cap="none" spc="0" baseline="0">
              <a:solidFill>
                <a:srgbClr val="FFFFFF"/>
              </a:solidFill>
              <a:uFillTx/>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6F5CA106-DAF5-4B4D-A5F1-CFED549E5E68}"/>
              </a:ext>
            </a:extLst>
          </p:cNvPr>
          <p:cNvSpPr txBox="1">
            <a:spLocks noGrp="1"/>
          </p:cNvSpPr>
          <p:nvPr>
            <p:ph type="body" idx="4294967295"/>
          </p:nvPr>
        </p:nvSpPr>
        <p:spPr>
          <a:xfrm>
            <a:off x="0" y="1368427"/>
            <a:ext cx="9072567" cy="3287716"/>
          </a:xfrm>
        </p:spPr>
        <p:txBody>
          <a:bodyPr/>
          <a:lstStyle/>
          <a:p>
            <a:pPr marL="0" lvl="0" indent="0" algn="ctr">
              <a:buNone/>
            </a:pPr>
            <a:r>
              <a:rPr lang="pl-PL">
                <a:cs typeface="Tahoma" pitchFamily="2"/>
              </a:rPr>
              <a:t>Media</a:t>
            </a:r>
          </a:p>
          <a:p>
            <a:pPr marL="0" lvl="0" indent="0" algn="ctr">
              <a:buNone/>
            </a:pPr>
            <a:endParaRPr lang="pl-PL">
              <a:cs typeface="Tahoma" pitchFamily="2"/>
            </a:endParaRPr>
          </a:p>
          <a:p>
            <a:pPr lvl="0">
              <a:buSzPct val="45000"/>
              <a:buFont typeface="StarSymbol"/>
              <a:buChar char="●"/>
            </a:pPr>
            <a:r>
              <a:rPr lang="pl-PL">
                <a:cs typeface="Tahoma" pitchFamily="2"/>
              </a:rPr>
              <a:t>Niezaprzeczalnym faktem jest, iż media wywierają duży wpływ na społeczeństwo i</a:t>
            </a:r>
          </a:p>
          <a:p>
            <a:pPr lvl="0">
              <a:buSzPct val="45000"/>
              <a:buFont typeface="StarSymbol"/>
              <a:buChar char="●"/>
            </a:pPr>
            <a:r>
              <a:rPr lang="pl-PL">
                <a:cs typeface="Tahoma" pitchFamily="2"/>
              </a:rPr>
              <a:t>w znacznym stopniu oddziaływują na kształtowanie się światopoglądów i postaw zarówno negatywnych jak i pozytywnych.</a:t>
            </a:r>
          </a:p>
          <a:p>
            <a:pPr lvl="0">
              <a:buSzPct val="45000"/>
              <a:buFont typeface="StarSymbol"/>
              <a:buChar char="●"/>
            </a:pPr>
            <a:r>
              <a:rPr lang="pl-PL">
                <a:cs typeface="Tahoma" pitchFamily="2"/>
              </a:rPr>
              <a:t>Zjawisko przestępczości skazanych determinowane jest różnymi czynnikami. Niejednokrotnie ukazywane w mediach przestępstwa mogą stać się wzorcem do naśladowania przez potencjalnych przestępców albo udoskonalania popełnianych przestępstw, co sprzyja powrotowi do zachowań przestępczych.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3ADABF17-A437-4B5F-B980-8F807305F6E0}"/>
              </a:ext>
            </a:extLst>
          </p:cNvPr>
          <p:cNvSpPr txBox="1">
            <a:spLocks noGrp="1"/>
          </p:cNvSpPr>
          <p:nvPr>
            <p:ph type="body" idx="4294967295"/>
          </p:nvPr>
        </p:nvSpPr>
        <p:spPr>
          <a:xfrm>
            <a:off x="331835" y="1036582"/>
            <a:ext cx="9195617" cy="3948370"/>
          </a:xfrm>
        </p:spPr>
        <p:txBody>
          <a:bodyPr/>
          <a:lstStyle/>
          <a:p>
            <a:pPr lvl="0">
              <a:lnSpc>
                <a:spcPct val="70000"/>
              </a:lnSpc>
              <a:buSzPct val="45000"/>
              <a:buFont typeface="StarSymbol"/>
              <a:buChar char="●"/>
            </a:pPr>
            <a:r>
              <a:rPr lang="pl-PL" sz="1400">
                <a:cs typeface="Tahoma" pitchFamily="2"/>
              </a:rPr>
              <a:t>Badania kryminologiczne są wielokierunkowe</a:t>
            </a:r>
          </a:p>
          <a:p>
            <a:pPr lvl="0">
              <a:lnSpc>
                <a:spcPct val="70000"/>
              </a:lnSpc>
              <a:buSzPct val="45000"/>
              <a:buFont typeface="StarSymbol"/>
              <a:buChar char="●"/>
            </a:pPr>
            <a:r>
              <a:rPr lang="pl-PL" sz="1400">
                <a:cs typeface="Tahoma" pitchFamily="2"/>
              </a:rPr>
              <a:t>Do centralnych przedmiotów badań należy, kryminogeneza. </a:t>
            </a:r>
          </a:p>
          <a:p>
            <a:pPr lvl="0">
              <a:lnSpc>
                <a:spcPct val="70000"/>
              </a:lnSpc>
              <a:buSzPct val="45000"/>
              <a:buFont typeface="StarSymbol"/>
              <a:buChar char="●"/>
            </a:pPr>
            <a:r>
              <a:rPr lang="pl-PL" sz="1400" b="1">
                <a:cs typeface="Tahoma" pitchFamily="2"/>
              </a:rPr>
              <a:t>Kryminogeneza to wpleciony w życie człowieka proces, którego finałem jest popełnienie czynu zabronionego. Odgrywają w nim rolę różne tzw. czynniki kryminogenne, a także w pewnym zakresie czynniki antykryminogenne.</a:t>
            </a:r>
          </a:p>
          <a:p>
            <a:pPr lvl="0">
              <a:lnSpc>
                <a:spcPct val="70000"/>
              </a:lnSpc>
              <a:buSzPct val="45000"/>
              <a:buFont typeface="StarSymbol"/>
              <a:buChar char="●"/>
            </a:pPr>
            <a:r>
              <a:rPr lang="pl-PL" sz="1400">
                <a:cs typeface="Tahoma" pitchFamily="2"/>
              </a:rPr>
              <a:t>Punktem centralnym tego procesu jest decyzja sprawcy czynu zabronionego. </a:t>
            </a:r>
          </a:p>
          <a:p>
            <a:pPr lvl="0">
              <a:lnSpc>
                <a:spcPct val="70000"/>
              </a:lnSpc>
              <a:buSzPct val="45000"/>
              <a:buFont typeface="StarSymbol"/>
              <a:buChar char="●"/>
            </a:pPr>
            <a:r>
              <a:rPr lang="pl-PL" sz="1400">
                <a:cs typeface="Tahoma" pitchFamily="2"/>
              </a:rPr>
              <a:t>W kryminologii humanistycznej wiąże się z uznawaniem w pewnym zakresie wolnej woli człowieka.</a:t>
            </a:r>
          </a:p>
          <a:p>
            <a:pPr lvl="0">
              <a:lnSpc>
                <a:spcPct val="70000"/>
              </a:lnSpc>
              <a:buSzPct val="45000"/>
              <a:buFont typeface="StarSymbol"/>
              <a:buChar char="●"/>
            </a:pPr>
            <a:r>
              <a:rPr lang="pl-PL" sz="1400">
                <a:cs typeface="Tahoma" pitchFamily="2"/>
              </a:rPr>
              <a:t>Decyzja niezdeterminowana całkowicie przez czynniki biopsychospołeczne ma podstawowe znaczenie.</a:t>
            </a:r>
          </a:p>
          <a:p>
            <a:pPr lvl="0">
              <a:lnSpc>
                <a:spcPct val="70000"/>
              </a:lnSpc>
              <a:buSzPct val="45000"/>
              <a:buFont typeface="StarSymbol"/>
              <a:buChar char="●"/>
            </a:pPr>
            <a:r>
              <a:rPr lang="pl-PL" sz="1400">
                <a:cs typeface="Tahoma" pitchFamily="2"/>
              </a:rPr>
              <a:t>Dzięki uwzględnianiu czynników negatywnych i pozytywnych kryminogeneza służy też prognozie kryminologicznej, co powoduje konieczność sprawdzania trafności tej prognozy i ewentualnego badania kolejnej kryminogenezy.</a:t>
            </a:r>
          </a:p>
          <a:p>
            <a:pPr lvl="0">
              <a:lnSpc>
                <a:spcPct val="70000"/>
              </a:lnSpc>
              <a:buSzPct val="45000"/>
              <a:buFont typeface="StarSymbol"/>
              <a:buChar char="●"/>
            </a:pPr>
            <a:r>
              <a:rPr lang="pl-PL" sz="1500"/>
              <a:t>Kluczowe znaczenie w kryminologii ma pojęcie czynnika kryminogennego, które nie traci znaczenia w trakcie badań kryminogenezy.</a:t>
            </a:r>
          </a:p>
          <a:p>
            <a:pPr lvl="0">
              <a:lnSpc>
                <a:spcPct val="70000"/>
              </a:lnSpc>
              <a:buSzPct val="45000"/>
              <a:buFont typeface="StarSymbol"/>
              <a:buChar char="●"/>
            </a:pPr>
            <a:r>
              <a:rPr lang="pl-PL" sz="1500"/>
              <a:t>W ustaleniach dotyczących indywidualnego, konkretnego przypadku natomiast czynnik kryminogenny, który rzeczywiście zadziałał, może być uznany za przyczynę przestępstwa, jeżeli miał jakiś wpływ na decyzję sprawcy. W tym przypadku jest to „przyczyna” w sensie ogólnym i potocznym</a:t>
            </a:r>
            <a:endParaRPr lang="pl-PL" sz="1400">
              <a:cs typeface="Tahoma" pitchFamily="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pole tekstowe 2">
            <a:extLst>
              <a:ext uri="{FF2B5EF4-FFF2-40B4-BE49-F238E27FC236}">
                <a16:creationId xmlns:a16="http://schemas.microsoft.com/office/drawing/2014/main" id="{32169577-9FBA-4152-9B2F-198E56259DCF}"/>
              </a:ext>
            </a:extLst>
          </p:cNvPr>
          <p:cNvSpPr txBox="1"/>
          <p:nvPr/>
        </p:nvSpPr>
        <p:spPr>
          <a:xfrm>
            <a:off x="1273896" y="792419"/>
            <a:ext cx="5040264"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cs typeface="Tahoma" pitchFamily="2"/>
              </a:rPr>
              <a:t>Materiały źródłowe</a:t>
            </a:r>
            <a:endParaRPr lang="pl-PL" sz="1800" b="0" i="0" u="none" strike="noStrike" kern="1200" cap="none" spc="0" baseline="0">
              <a:solidFill>
                <a:srgbClr val="FFFFFF"/>
              </a:solidFill>
              <a:uFillTx/>
              <a:latin typeface="Calibri"/>
            </a:endParaRPr>
          </a:p>
        </p:txBody>
      </p:sp>
      <p:sp>
        <p:nvSpPr>
          <p:cNvPr id="3" name="pole tekstowe 4">
            <a:extLst>
              <a:ext uri="{FF2B5EF4-FFF2-40B4-BE49-F238E27FC236}">
                <a16:creationId xmlns:a16="http://schemas.microsoft.com/office/drawing/2014/main" id="{11E449B8-DC5B-457D-9544-04CAAB90FD03}"/>
              </a:ext>
            </a:extLst>
          </p:cNvPr>
          <p:cNvSpPr txBox="1"/>
          <p:nvPr/>
        </p:nvSpPr>
        <p:spPr>
          <a:xfrm>
            <a:off x="765069" y="1743687"/>
            <a:ext cx="8179820" cy="3693316"/>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AutoNum type="arabicParenR"/>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cs typeface="Tahoma" pitchFamily="2"/>
              </a:rPr>
              <a:t>L. Tyszkiewicz, „Kryminogeneza i sposoby jej badania”, Archiwum Kryminologii, T. XXIX-XXX, 2007-2008</a:t>
            </a:r>
          </a:p>
          <a:p>
            <a:pPr marL="342900" marR="0" lvl="0" indent="-342900" algn="l" defTabSz="914400" rtl="0" fontAlgn="auto" hangingPunct="1">
              <a:lnSpc>
                <a:spcPct val="100000"/>
              </a:lnSpc>
              <a:spcBef>
                <a:spcPts val="0"/>
              </a:spcBef>
              <a:spcAft>
                <a:spcPts val="0"/>
              </a:spcAft>
              <a:buSzPct val="100000"/>
              <a:buAutoNum type="arabicParenR"/>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cs typeface="Tahoma" pitchFamily="2"/>
              </a:rPr>
              <a:t>E. Jabłońska, „Alkohol jako czynnik kryminogenny i wiktymogenny w przestępstwach zabójstwa na przykładzie spraw rozpoznawanych przez Sąd Okręgowy w Krośnie”, </a:t>
            </a:r>
            <a:r>
              <a:rPr lang="pl-PL" sz="1800" b="0" i="0" u="none" strike="noStrike" kern="1200" cap="none" spc="0" baseline="0">
                <a:solidFill>
                  <a:srgbClr val="FFFFFF"/>
                </a:solidFill>
                <a:uFillTx/>
                <a:latin typeface="Calibri"/>
              </a:rPr>
              <a:t>Studia Prawnicze. Rozprawy i Materiały 2016, nr 2 (19) </a:t>
            </a:r>
            <a:endParaRPr lang="pl-PL" sz="1800" b="0" i="0" u="none" strike="noStrike" kern="1200" cap="none" spc="0" baseline="0">
              <a:solidFill>
                <a:srgbClr val="FFFFFF"/>
              </a:solidFill>
              <a:uFillTx/>
              <a:latin typeface="Calibri"/>
              <a:cs typeface="Tahoma" pitchFamily="2"/>
            </a:endParaRPr>
          </a:p>
          <a:p>
            <a:pPr marL="342900" marR="0" lvl="0" indent="-342900" algn="l" defTabSz="914400" rtl="0" fontAlgn="auto" hangingPunct="1">
              <a:lnSpc>
                <a:spcPct val="100000"/>
              </a:lnSpc>
              <a:spcBef>
                <a:spcPts val="0"/>
              </a:spcBef>
              <a:spcAft>
                <a:spcPts val="0"/>
              </a:spcAft>
              <a:buSzPct val="100000"/>
              <a:buAutoNum type="arabicParenR"/>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rPr>
              <a:t>Przestępczość nieletnich przebywających w zakładzie poprawczym w Raciborzu w świetle podjętych badań empirycznych</a:t>
            </a:r>
            <a:r>
              <a:rPr lang="pl-PL" sz="1800" b="0" i="0" u="none" strike="noStrike" kern="1200" cap="none" spc="0" baseline="0">
                <a:solidFill>
                  <a:srgbClr val="000000"/>
                </a:solidFill>
                <a:uFillTx/>
                <a:latin typeface="Calibri"/>
              </a:rPr>
              <a:t> </a:t>
            </a:r>
            <a:r>
              <a:rPr lang="pl-PL" sz="1800" b="0" i="0" u="none" strike="noStrike" kern="1200" cap="none" spc="0" baseline="0">
                <a:solidFill>
                  <a:srgbClr val="FFFFFF"/>
                </a:solidFill>
                <a:uFillTx/>
                <a:latin typeface="Calibri"/>
                <a:cs typeface="Tahoma" pitchFamily="2"/>
                <a:hlinkClick r:id="rId2"/>
              </a:rPr>
              <a:t>http://raciborz.zpisdn.gov.pl/pliki/43/Przest%C4%99pczo%C5%9B%C4%87%20nieletnich%20wychowank%C3%B3w%20zak%C5%82adu%20poprawczego.pdf</a:t>
            </a:r>
            <a:endParaRPr lang="pl-PL" sz="1800" b="0" i="0" u="none" strike="noStrike" kern="1200" cap="none" spc="0" baseline="0">
              <a:solidFill>
                <a:srgbClr val="FFFFFF"/>
              </a:solidFill>
              <a:uFillTx/>
              <a:latin typeface="Calibri"/>
              <a:cs typeface="Tahoma" pitchFamily="2"/>
            </a:endParaRPr>
          </a:p>
          <a:p>
            <a:pPr marL="342900" marR="0" lvl="0" indent="-342900" algn="l" defTabSz="914400" rtl="0" fontAlgn="auto" hangingPunct="1">
              <a:lnSpc>
                <a:spcPct val="100000"/>
              </a:lnSpc>
              <a:spcBef>
                <a:spcPts val="0"/>
              </a:spcBef>
              <a:spcAft>
                <a:spcPts val="0"/>
              </a:spcAft>
              <a:buSzPct val="100000"/>
              <a:buAutoNum type="arabicParenR"/>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alibri"/>
                <a:cs typeface="Tahoma" pitchFamily="2"/>
              </a:rPr>
              <a:t>K. Kądziołka, „</a:t>
            </a:r>
            <a:r>
              <a:rPr lang="pl-PL" sz="1800" b="0" i="0" u="none" strike="noStrike" kern="1200" cap="none" spc="0" baseline="0">
                <a:solidFill>
                  <a:srgbClr val="FFFFFF"/>
                </a:solidFill>
                <a:uFillTx/>
                <a:latin typeface="Calibri"/>
              </a:rPr>
              <a:t>Determinanty przestępczości w Polsce. Analiza zależności z wykorzystaniem drzew regresyjnych”, Ekonomia. Rynek, gospodarka, społeczeństwo 45(2016),</a:t>
            </a:r>
            <a:endParaRPr lang="pl-PL" sz="1800" b="0" i="0" u="none" strike="noStrike" kern="1200" cap="none" spc="0" baseline="0">
              <a:solidFill>
                <a:srgbClr val="FFFFFF"/>
              </a:solidFill>
              <a:uFillTx/>
              <a:latin typeface="Calibri"/>
              <a:cs typeface="Tahoma" pitchFamily="2"/>
            </a:endParaRPr>
          </a:p>
          <a:p>
            <a:pPr marL="342900" marR="0" lvl="0" indent="-342900" algn="l" defTabSz="914400" rtl="0" fontAlgn="auto" hangingPunct="1">
              <a:lnSpc>
                <a:spcPct val="100000"/>
              </a:lnSpc>
              <a:spcBef>
                <a:spcPts val="0"/>
              </a:spcBef>
              <a:spcAft>
                <a:spcPts val="0"/>
              </a:spcAft>
              <a:buSzPct val="100000"/>
              <a:buAutoNum type="arabicParenR"/>
              <a:tabLst/>
              <a:defRPr sz="1800" b="0" i="0" u="none" strike="noStrike" kern="0" cap="none" spc="0" baseline="0">
                <a:solidFill>
                  <a:srgbClr val="000000"/>
                </a:solidFill>
                <a:uFillTx/>
              </a:defRPr>
            </a:pPr>
            <a:endParaRPr lang="pl-PL" sz="1800" b="0" i="0" u="none" strike="noStrike" kern="1200" cap="none" spc="0" baseline="0">
              <a:solidFill>
                <a:srgbClr val="FFFFFF"/>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E1FD3A09-B5F6-492C-83CB-F5B8E732C862}"/>
              </a:ext>
            </a:extLst>
          </p:cNvPr>
          <p:cNvSpPr txBox="1">
            <a:spLocks noGrp="1"/>
          </p:cNvSpPr>
          <p:nvPr>
            <p:ph type="body" idx="4294967295"/>
          </p:nvPr>
        </p:nvSpPr>
        <p:spPr>
          <a:xfrm>
            <a:off x="324465" y="1102958"/>
            <a:ext cx="9239865" cy="4081104"/>
          </a:xfrm>
        </p:spPr>
        <p:txBody>
          <a:bodyPr/>
          <a:lstStyle/>
          <a:p>
            <a:pPr lvl="0">
              <a:lnSpc>
                <a:spcPct val="80000"/>
              </a:lnSpc>
              <a:buSzPct val="45000"/>
              <a:buFont typeface="StarSymbol"/>
              <a:buChar char="●"/>
            </a:pPr>
            <a:r>
              <a:rPr lang="pl-PL" sz="1500">
                <a:cs typeface="Tahoma" pitchFamily="2"/>
              </a:rPr>
              <a:t>Pojęcie kryminogenezy zaczęto doceniać od 1950 r., tj. od wystąpienia kryminologa belgijskiego Etienne de Greeff na II Międzynarodowym Kongresie Kryminologii, który odbył się w Paryżu.</a:t>
            </a:r>
          </a:p>
          <a:p>
            <a:pPr lvl="0">
              <a:lnSpc>
                <a:spcPct val="80000"/>
              </a:lnSpc>
              <a:buSzPct val="45000"/>
              <a:buFont typeface="StarSymbol"/>
              <a:buChar char="●"/>
            </a:pPr>
            <a:r>
              <a:rPr lang="pl-PL" sz="1500">
                <a:cs typeface="Tahoma" pitchFamily="2"/>
              </a:rPr>
              <a:t>W polskiej kryminologii dostrzeżono to zagadnienie na długo przed rokiem 1950, choć nie używano przedmiotowego terminu.</a:t>
            </a:r>
          </a:p>
          <a:p>
            <a:pPr lvl="0">
              <a:lnSpc>
                <a:spcPct val="80000"/>
              </a:lnSpc>
              <a:buSzPct val="45000"/>
              <a:buFont typeface="StarSymbol"/>
              <a:buChar char="●"/>
            </a:pPr>
            <a:r>
              <a:rPr lang="pl-PL" sz="1500"/>
              <a:t>Na poziomie dokonywanych generalizacji czynniki kryminogenne są ustalane w drodze analiz statystycznych. </a:t>
            </a:r>
          </a:p>
          <a:p>
            <a:pPr lvl="0">
              <a:lnSpc>
                <a:spcPct val="80000"/>
              </a:lnSpc>
              <a:buSzPct val="45000"/>
              <a:buFont typeface="StarSymbol"/>
              <a:buChar char="●"/>
            </a:pPr>
            <a:r>
              <a:rPr lang="pl-PL" sz="1500"/>
              <a:t>Na podstawie porównań przestępców i nieprzestępców bądź przestępców o różnym stopniu zaawansowania w karierze przestępczej ustala się czynniki kryminogenne, które są okolicznościami skorelowanymi dodatnio z popełnianiem przestępstw. </a:t>
            </a:r>
          </a:p>
          <a:p>
            <a:pPr lvl="0">
              <a:lnSpc>
                <a:spcPct val="80000"/>
              </a:lnSpc>
              <a:buSzPct val="45000"/>
              <a:buFont typeface="StarSymbol"/>
              <a:buChar char="●"/>
            </a:pPr>
            <a:r>
              <a:rPr lang="pl-PL" sz="1500"/>
              <a:t>Relacja między daną okolicznością a popełnianiem przestępstw musi być statystycznie istotna, a siła związku między tymi elementami określona za pomocą odpowiedniego współczynnika korelacji. </a:t>
            </a:r>
          </a:p>
          <a:p>
            <a:pPr lvl="0">
              <a:lnSpc>
                <a:spcPct val="80000"/>
              </a:lnSpc>
              <a:buSzPct val="45000"/>
              <a:buFont typeface="StarSymbol"/>
              <a:buChar char="●"/>
            </a:pPr>
            <a:r>
              <a:rPr lang="pl-PL" sz="1500"/>
              <a:t>W psychologii przez motywację rozumie się „ogół czynników i procesów pobudzenia, ukierunkowania i podtrzymania określonych form zachowania organizmów ludzkich lub zwierzęcych”11. Nie ulega wątpliwości, że pojęcie kryminogenezy jest bardzo bliskie pojęciu motywacji. Z tego m.in. powodu kryminologia powinna szeroko korzystać i korzysta z dorobku psychologii.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F7F41FCF-3BCD-4EBE-94BE-18B0F4E9D213}"/>
              </a:ext>
            </a:extLst>
          </p:cNvPr>
          <p:cNvSpPr txBox="1">
            <a:spLocks noGrp="1"/>
          </p:cNvSpPr>
          <p:nvPr>
            <p:ph type="body" idx="4294967295"/>
          </p:nvPr>
        </p:nvSpPr>
        <p:spPr>
          <a:xfrm>
            <a:off x="147483" y="545686"/>
            <a:ext cx="9416847" cy="4638367"/>
          </a:xfrm>
        </p:spPr>
        <p:txBody>
          <a:bodyPr/>
          <a:lstStyle/>
          <a:p>
            <a:pPr lvl="0">
              <a:buSzPct val="45000"/>
              <a:buFont typeface="StarSymbol"/>
              <a:buChar char="●"/>
            </a:pPr>
            <a:r>
              <a:rPr lang="pl-PL" sz="1500"/>
              <a:t>Sposoby badania kryminogenezy:</a:t>
            </a:r>
          </a:p>
          <a:p>
            <a:pPr lvl="1">
              <a:buSzPct val="45000"/>
              <a:buFont typeface="Wingdings" pitchFamily="2"/>
              <a:buChar char="Ø"/>
            </a:pPr>
            <a:r>
              <a:rPr lang="pl-PL" sz="1400"/>
              <a:t>a) podejście analityczne </a:t>
            </a:r>
          </a:p>
          <a:p>
            <a:pPr lvl="2">
              <a:buSzPct val="45000"/>
              <a:buFont typeface="Wingdings" pitchFamily="2"/>
              <a:buChar char="v"/>
            </a:pPr>
            <a:r>
              <a:rPr lang="pl-PL" sz="1200"/>
              <a:t>Polega ono na tym, że odrębnej analizie poddaje się poszczególne okoliczności charakteryzujące badane osoby czy przypadki. W ten sposób odkrywa się różne czynniki kryminogenne czy towarzyszące przestępczości, takie jak częste spożywanie alkoholu, dysfunkcja rodziny czy wadliwy system wychowawczy.</a:t>
            </a:r>
          </a:p>
          <a:p>
            <a:pPr lvl="1">
              <a:buSzPct val="45000"/>
              <a:buFont typeface="Wingdings" pitchFamily="2"/>
              <a:buChar char="Ø"/>
            </a:pPr>
            <a:r>
              <a:rPr lang="pl-PL" sz="1400"/>
              <a:t>b) podejście syntetyzujące, </a:t>
            </a:r>
          </a:p>
          <a:p>
            <a:pPr lvl="2">
              <a:buSzPct val="45000"/>
              <a:buFont typeface="Wingdings" pitchFamily="2"/>
              <a:buChar char="v"/>
            </a:pPr>
            <a:r>
              <a:rPr lang="pl-PL" sz="1200"/>
              <a:t>W podejściu syntetyzującym podejmuje się starania w kierunku bardziej kompleksowego ujmowania czynników kryminogennych, niż w podejściu analitycznym, występujących w poszczególnych kryminogenezach.</a:t>
            </a:r>
          </a:p>
          <a:p>
            <a:pPr lvl="1">
              <a:buSzPct val="45000"/>
              <a:buFont typeface="Wingdings" pitchFamily="2"/>
              <a:buChar char="Ø"/>
            </a:pPr>
            <a:r>
              <a:rPr lang="pl-PL" sz="1400"/>
              <a:t>c) badania losów życiowych, </a:t>
            </a:r>
          </a:p>
          <a:p>
            <a:pPr lvl="1">
              <a:buSzPct val="45000"/>
              <a:buFont typeface="Wingdings" pitchFamily="2"/>
              <a:buChar char="Ø"/>
            </a:pPr>
            <a:r>
              <a:rPr lang="pl-PL" sz="1400"/>
              <a:t>d) metoda biograficzna, </a:t>
            </a:r>
          </a:p>
          <a:p>
            <a:pPr lvl="2">
              <a:buSzPct val="45000"/>
              <a:buFont typeface="Wingdings" pitchFamily="2"/>
              <a:buChar char="v"/>
            </a:pPr>
            <a:r>
              <a:rPr lang="pl-PL" sz="1200"/>
              <a:t>Mimo swej wartości badania biograficzne rodzą poważne trudności - autobiografie wymagają w miarę istniejących możliwości weryfikacji za pomocą innych materiałów, zwłaszcza akt sądowych, wielu przestępców, głównie tych, którzy pochodzą z niższych warstw społecznych, nie potrafi opisać w sposób uporządkowany i w miarę językowo poprawny swojego życia. Są też tacy, którzy odmawiają pisania autobiografii ze względu na ściśle prywatny, czasem intymny charakter zawartych w niej informacji dotyczących zarówno piszącego, jak i najbliższych. Z punktu widzenia naukowego, ze względu na swoją szczegółowość i indywidualność, biografie stanowią materiał trudny do dokonywania uogólnień. W badaniach kryminologicznych, gdy przestępca nie może albo nie chce napisać autobiografii, można ją zastąpić wywiadem-rzeką.</a:t>
            </a:r>
          </a:p>
          <a:p>
            <a:pPr lvl="1">
              <a:buSzPct val="45000"/>
              <a:buFont typeface="Wingdings" pitchFamily="2"/>
              <a:buChar char="Ø"/>
            </a:pPr>
            <a:r>
              <a:rPr lang="pl-PL" sz="1400"/>
              <a:t>e) badania procesu decyzyjnego.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70968C54-9BC1-46EF-97CF-0C608E4647D4}"/>
              </a:ext>
            </a:extLst>
          </p:cNvPr>
          <p:cNvSpPr txBox="1">
            <a:spLocks noGrp="1"/>
          </p:cNvSpPr>
          <p:nvPr>
            <p:ph type="body" idx="4294967295"/>
          </p:nvPr>
        </p:nvSpPr>
        <p:spPr>
          <a:xfrm>
            <a:off x="147483" y="545686"/>
            <a:ext cx="9416847" cy="4638367"/>
          </a:xfrm>
        </p:spPr>
        <p:txBody>
          <a:bodyPr/>
          <a:lstStyle/>
          <a:p>
            <a:pPr lvl="0">
              <a:buSzPct val="45000"/>
              <a:buFont typeface="StarSymbol"/>
              <a:buChar char="●"/>
            </a:pPr>
            <a:r>
              <a:rPr lang="pl-PL"/>
              <a:t>Przyczyny przestępczości nieletnich</a:t>
            </a:r>
          </a:p>
          <a:p>
            <a:pPr lvl="1">
              <a:buSzPct val="45000"/>
              <a:buFont typeface="Wingdings" pitchFamily="2"/>
              <a:buChar char="Ø"/>
            </a:pPr>
            <a:r>
              <a:rPr lang="pl-PL"/>
              <a:t>Badania najczęściej wskazują takie przyczyny przestępczości nieletnich jak: </a:t>
            </a:r>
          </a:p>
          <a:p>
            <a:pPr lvl="1">
              <a:buSzPct val="45000"/>
              <a:buFont typeface="Wingdings" pitchFamily="2"/>
              <a:buChar char="Ø"/>
            </a:pPr>
            <a:r>
              <a:rPr lang="pl-PL"/>
              <a:t>patologia w rodzinie, w społeczeństwie; </a:t>
            </a:r>
          </a:p>
          <a:p>
            <a:pPr lvl="1">
              <a:buSzPct val="45000"/>
              <a:buFont typeface="Wingdings" pitchFamily="2"/>
              <a:buChar char="Ø"/>
            </a:pPr>
            <a:r>
              <a:rPr lang="pl-PL"/>
              <a:t>liberalny styl wychowania w rodzinie i w szkole;  </a:t>
            </a:r>
          </a:p>
          <a:p>
            <a:pPr lvl="1">
              <a:buSzPct val="45000"/>
              <a:buFont typeface="Wingdings" pitchFamily="2"/>
              <a:buChar char="Ø"/>
            </a:pPr>
            <a:r>
              <a:rPr lang="pl-PL"/>
              <a:t>upadek autorytetu osób dorosłych, szczególnie nauczycieli; </a:t>
            </a:r>
          </a:p>
          <a:p>
            <a:pPr lvl="1">
              <a:buSzPct val="45000"/>
              <a:buFont typeface="Wingdings" pitchFamily="2"/>
              <a:buChar char="Ø"/>
            </a:pPr>
            <a:r>
              <a:rPr lang="pl-PL"/>
              <a:t>bieda; </a:t>
            </a:r>
          </a:p>
          <a:p>
            <a:pPr lvl="1">
              <a:buSzPct val="45000"/>
              <a:buFont typeface="Wingdings" pitchFamily="2"/>
              <a:buChar char="Ø"/>
            </a:pPr>
            <a:r>
              <a:rPr lang="pl-PL"/>
              <a:t>podatność na wpływy negatywnych grup związanych z wiekiem dojrzewania;</a:t>
            </a:r>
          </a:p>
          <a:p>
            <a:pPr lvl="1">
              <a:buSzPct val="45000"/>
              <a:buFont typeface="Wingdings" pitchFamily="2"/>
              <a:buChar char="Ø"/>
            </a:pPr>
            <a:r>
              <a:rPr lang="pl-PL"/>
              <a:t>nierealizowanie obowiązku szkolnego w połączeniu z kradzieżami, włamaniami, rozbojami, czasem nawet napadami. </a:t>
            </a:r>
          </a:p>
          <a:p>
            <a:pPr lvl="0">
              <a:buSzPct val="45000"/>
              <a:buFont typeface="Arial" pitchFamily="34"/>
              <a:buChar char="•"/>
            </a:pPr>
            <a:r>
              <a:rPr lang="pl-PL"/>
              <a:t>W ramach poszczególnych nurtów kryminologii powstało wiele teorii wyjaśniających istotę, etiologię i uwarunkowania przestępczości. </a:t>
            </a:r>
          </a:p>
          <a:p>
            <a:pPr lvl="0">
              <a:buSzPct val="45000"/>
              <a:buFont typeface="Arial" pitchFamily="34"/>
              <a:buChar char="•"/>
            </a:pPr>
            <a:r>
              <a:rPr lang="pl-PL"/>
              <a:t>Szczególne znaczenie w wyjaśnianiu przyczyn przestępczości przypisywane jest czynnikom o charakterze społeczno-ekonomicznym, takim jak: bezrobocie, ubóstwo, zróżnicowanie dochodów, rozwój gospodarczy, wykształcenie, rozbicie rodziny, zmiany składu mieszkańców, zróżnicowanie rasowe.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D33647-676E-4809-BDCF-688879B2A2B9}"/>
              </a:ext>
            </a:extLst>
          </p:cNvPr>
          <p:cNvSpPr txBox="1">
            <a:spLocks noGrp="1"/>
          </p:cNvSpPr>
          <p:nvPr>
            <p:ph type="title" idx="4294967295"/>
          </p:nvPr>
        </p:nvSpPr>
        <p:spPr>
          <a:xfrm>
            <a:off x="0" y="347664"/>
            <a:ext cx="7366004" cy="1012826"/>
          </a:xfrm>
        </p:spPr>
        <p:txBody>
          <a:bodyPr>
            <a:normAutofit/>
          </a:bodyPr>
          <a:lstStyle/>
          <a:p>
            <a:pPr lvl="0"/>
            <a:r>
              <a:rPr lang="pl-PL" sz="2800">
                <a:cs typeface="Tahoma" pitchFamily="2"/>
              </a:rPr>
              <a:t>Przyczyny powrotności do przestępstwa</a:t>
            </a:r>
          </a:p>
        </p:txBody>
      </p:sp>
      <p:sp>
        <p:nvSpPr>
          <p:cNvPr id="3" name="Symbol zastępczy tekstu 2">
            <a:extLst>
              <a:ext uri="{FF2B5EF4-FFF2-40B4-BE49-F238E27FC236}">
                <a16:creationId xmlns:a16="http://schemas.microsoft.com/office/drawing/2014/main" id="{3E871CC0-7728-431A-8B55-F8E205101AD5}"/>
              </a:ext>
            </a:extLst>
          </p:cNvPr>
          <p:cNvSpPr txBox="1">
            <a:spLocks noGrp="1"/>
          </p:cNvSpPr>
          <p:nvPr>
            <p:ph type="body" idx="4294967295"/>
          </p:nvPr>
        </p:nvSpPr>
        <p:spPr>
          <a:xfrm>
            <a:off x="324465" y="1456767"/>
            <a:ext cx="9072567" cy="3550313"/>
          </a:xfrm>
        </p:spPr>
        <p:txBody>
          <a:bodyPr/>
          <a:lstStyle/>
          <a:p>
            <a:pPr lvl="0">
              <a:buSzPct val="45000"/>
              <a:buFont typeface="StarSymbol"/>
              <a:buChar char="●"/>
            </a:pPr>
            <a:r>
              <a:rPr lang="pl-PL">
                <a:cs typeface="Tahoma" pitchFamily="2"/>
              </a:rPr>
              <a:t>Rodzina</a:t>
            </a:r>
          </a:p>
          <a:p>
            <a:pPr lvl="0">
              <a:buSzPct val="45000"/>
              <a:buFont typeface="StarSymbol"/>
              <a:buChar char="●"/>
            </a:pPr>
            <a:r>
              <a:rPr lang="pl-PL">
                <a:cs typeface="Tahoma" pitchFamily="2"/>
              </a:rPr>
              <a:t>Grupa rówieśnicza/ kontakt z nieformalnymi grupami przestępczymi</a:t>
            </a:r>
          </a:p>
          <a:p>
            <a:pPr lvl="0">
              <a:buSzPct val="45000"/>
              <a:buFont typeface="StarSymbol"/>
              <a:buChar char="●"/>
            </a:pPr>
            <a:r>
              <a:rPr lang="pl-PL">
                <a:cs typeface="Tahoma" pitchFamily="2"/>
              </a:rPr>
              <a:t>Szkoła/ środowisko szkolne</a:t>
            </a:r>
          </a:p>
          <a:p>
            <a:pPr lvl="0">
              <a:buSzPct val="45000"/>
              <a:buFont typeface="StarSymbol"/>
              <a:buChar char="●"/>
            </a:pPr>
            <a:r>
              <a:rPr lang="pl-PL">
                <a:cs typeface="Tahoma" pitchFamily="2"/>
              </a:rPr>
              <a:t>Instytucje opiekuńczo-wychowawcze i poprawcze</a:t>
            </a:r>
          </a:p>
          <a:p>
            <a:pPr lvl="0">
              <a:buSzPct val="45000"/>
              <a:buFont typeface="StarSymbol"/>
              <a:buChar char="●"/>
            </a:pPr>
            <a:r>
              <a:rPr lang="pl-PL">
                <a:cs typeface="Tahoma" pitchFamily="2"/>
              </a:rPr>
              <a:t>Zakład penitencjarny</a:t>
            </a:r>
          </a:p>
          <a:p>
            <a:pPr lvl="0">
              <a:buSzPct val="45000"/>
              <a:buFont typeface="StarSymbol"/>
              <a:buChar char="●"/>
            </a:pPr>
            <a:r>
              <a:rPr lang="pl-PL">
                <a:cs typeface="Tahoma" pitchFamily="2"/>
              </a:rPr>
              <a:t>Przestępczość nieletnich</a:t>
            </a:r>
          </a:p>
          <a:p>
            <a:pPr lvl="0">
              <a:buSzPct val="45000"/>
              <a:buFont typeface="StarSymbol"/>
              <a:buChar char="●"/>
            </a:pPr>
            <a:r>
              <a:rPr lang="pl-PL">
                <a:cs typeface="Tahoma" pitchFamily="2"/>
              </a:rPr>
              <a:t>Alkoholizm</a:t>
            </a:r>
          </a:p>
          <a:p>
            <a:pPr lvl="0">
              <a:buSzPct val="45000"/>
              <a:buFont typeface="StarSymbol"/>
              <a:buChar char="●"/>
            </a:pPr>
            <a:r>
              <a:rPr lang="pl-PL">
                <a:cs typeface="Tahoma" pitchFamily="2"/>
              </a:rPr>
              <a:t>Narkomania</a:t>
            </a:r>
          </a:p>
          <a:p>
            <a:pPr lvl="0">
              <a:buSzPct val="45000"/>
              <a:buFont typeface="StarSymbol"/>
              <a:buChar char="●"/>
            </a:pPr>
            <a:r>
              <a:rPr lang="pl-PL">
                <a:cs typeface="Tahoma" pitchFamily="2"/>
              </a:rPr>
              <a:t>Czynniki społeczno-ekonomiczne</a:t>
            </a:r>
          </a:p>
          <a:p>
            <a:pPr lvl="0">
              <a:buSzPct val="45000"/>
              <a:buFont typeface="StarSymbol"/>
              <a:buChar char="●"/>
            </a:pPr>
            <a:r>
              <a:rPr lang="pl-PL">
                <a:cs typeface="Tahoma" pitchFamily="2"/>
              </a:rPr>
              <a:t>Media</a:t>
            </a:r>
          </a:p>
          <a:p>
            <a:pPr lvl="0">
              <a:buSzPct val="45000"/>
              <a:buFont typeface="StarSymbol"/>
              <a:buChar char="●"/>
            </a:pPr>
            <a:endParaRPr lang="pl-PL">
              <a:cs typeface="Tahoma"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B346A8BF-EC67-4F08-8D89-B9CC9B59E5B9}"/>
              </a:ext>
            </a:extLst>
          </p:cNvPr>
          <p:cNvSpPr txBox="1">
            <a:spLocks noGrp="1"/>
          </p:cNvSpPr>
          <p:nvPr>
            <p:ph type="body" idx="4294967295"/>
          </p:nvPr>
        </p:nvSpPr>
        <p:spPr>
          <a:xfrm>
            <a:off x="0" y="1368427"/>
            <a:ext cx="9072567" cy="3287716"/>
          </a:xfrm>
        </p:spPr>
        <p:txBody>
          <a:bodyPr/>
          <a:lstStyle/>
          <a:p>
            <a:pPr lvl="0">
              <a:lnSpc>
                <a:spcPct val="80000"/>
              </a:lnSpc>
              <a:buSzPct val="45000"/>
              <a:buFont typeface="StarSymbol"/>
              <a:buChar char="●"/>
            </a:pPr>
            <a:endParaRPr lang="pl-PL" sz="1200">
              <a:cs typeface="Tahoma" pitchFamily="2"/>
            </a:endParaRPr>
          </a:p>
          <a:p>
            <a:pPr lvl="0">
              <a:lnSpc>
                <a:spcPct val="80000"/>
              </a:lnSpc>
              <a:buSzPct val="45000"/>
              <a:buFont typeface="StarSymbol"/>
              <a:buChar char="●"/>
            </a:pPr>
            <a:r>
              <a:rPr lang="pl-PL" sz="1200">
                <a:cs typeface="Tahoma" pitchFamily="2"/>
              </a:rPr>
              <a:t>Jedno z najistotniejszych środowisko życia jednostki. </a:t>
            </a:r>
          </a:p>
          <a:p>
            <a:pPr lvl="0">
              <a:lnSpc>
                <a:spcPct val="80000"/>
              </a:lnSpc>
              <a:buSzPct val="45000"/>
              <a:buFont typeface="StarSymbol"/>
              <a:buChar char="●"/>
            </a:pPr>
            <a:r>
              <a:rPr lang="pl-PL" sz="1200">
                <a:cs typeface="Tahoma" pitchFamily="2"/>
              </a:rPr>
              <a:t>Współkształtuje ona życie człowieka, wywiera największy i najtrwalszy wpływ na zachowanie i osobowość – zachodzi proces socjalizacji pierwotnej. </a:t>
            </a:r>
          </a:p>
          <a:p>
            <a:pPr lvl="0">
              <a:lnSpc>
                <a:spcPct val="80000"/>
              </a:lnSpc>
              <a:buSzPct val="45000"/>
              <a:buFont typeface="StarSymbol"/>
              <a:buChar char="●"/>
            </a:pPr>
            <a:r>
              <a:rPr lang="pl-PL" sz="1200">
                <a:cs typeface="Tahoma" pitchFamily="2"/>
              </a:rPr>
              <a:t>W rodzinie jednostka po raz pierwszy ma styczność z postawami i wartościami, które przekazują jej rodzice, czyli nabywa podstawy potrzebne do funkcjonowania w społeczeństwie. </a:t>
            </a:r>
          </a:p>
          <a:p>
            <a:pPr lvl="0">
              <a:lnSpc>
                <a:spcPct val="80000"/>
              </a:lnSpc>
              <a:buSzPct val="45000"/>
              <a:buFont typeface="StarSymbol"/>
              <a:buChar char="●"/>
            </a:pPr>
            <a:r>
              <a:rPr lang="pl-PL" sz="1200">
                <a:cs typeface="Tahoma" pitchFamily="2"/>
              </a:rPr>
              <a:t>Rodzina w przeważającej mierze formuje jednostkę dostosowaną, lub też niedostosowaną społecznie, w konsekwencji odgrywa wyjątkowo ważną rolę w rozważaniach nad zjawiskiem przestępczości.</a:t>
            </a:r>
          </a:p>
          <a:p>
            <a:pPr lvl="0">
              <a:lnSpc>
                <a:spcPct val="80000"/>
              </a:lnSpc>
              <a:buSzPct val="45000"/>
              <a:buFont typeface="StarSymbol"/>
              <a:buChar char="●"/>
            </a:pPr>
            <a:r>
              <a:rPr lang="pl-PL" sz="1200">
                <a:cs typeface="Tahoma" pitchFamily="2"/>
              </a:rPr>
              <a:t>Tylko zdrowe relacje rodzinne, które we właściwy sposób zapewniają najważniejsze potrzeby i korygują w odpowiednim czasie wszelkie odchylenia jednostki od przyjętych norm, pozwalają na ukształtowanie jednostki w sposób oczekiwany. </a:t>
            </a:r>
          </a:p>
          <a:p>
            <a:pPr lvl="0">
              <a:lnSpc>
                <a:spcPct val="80000"/>
              </a:lnSpc>
              <a:buSzPct val="45000"/>
              <a:buFont typeface="StarSymbol"/>
              <a:buChar char="●"/>
            </a:pPr>
            <a:r>
              <a:rPr lang="pl-PL" sz="1200">
                <a:cs typeface="Tahoma" pitchFamily="2"/>
              </a:rPr>
              <a:t>W taki sposób można ukształtować „zdrowe” pokolenie. </a:t>
            </a:r>
          </a:p>
          <a:p>
            <a:pPr lvl="0">
              <a:lnSpc>
                <a:spcPct val="80000"/>
              </a:lnSpc>
              <a:buSzPct val="45000"/>
              <a:buFont typeface="StarSymbol"/>
              <a:buChar char="●"/>
            </a:pPr>
            <a:r>
              <a:rPr lang="pl-PL" sz="1200">
                <a:cs typeface="Tahoma" pitchFamily="2"/>
              </a:rPr>
              <a:t>Natomiast wszelkiego rodzaju deprawacje w sferze życia rodzinnego np. przestępczość, alkoholizm czy prostytucja skutkują tym, że postrzeganie życia przez młodego człowieka zostaje zaburzone i może prowadzić do trudności wychowawczych.</a:t>
            </a:r>
          </a:p>
          <a:p>
            <a:pPr lvl="0">
              <a:lnSpc>
                <a:spcPct val="80000"/>
              </a:lnSpc>
              <a:buSzPct val="45000"/>
              <a:buFont typeface="StarSymbol"/>
              <a:buChar char="●"/>
            </a:pPr>
            <a:r>
              <a:rPr lang="pl-PL" sz="1200">
                <a:cs typeface="Tahoma" pitchFamily="2"/>
              </a:rPr>
              <a:t>Trudności wychowawcze bardzo często stanowią zalążek procesu wykolejenia się jednostki.</a:t>
            </a:r>
          </a:p>
        </p:txBody>
      </p:sp>
      <p:sp>
        <p:nvSpPr>
          <p:cNvPr id="3" name="pole tekstowe 6">
            <a:extLst>
              <a:ext uri="{FF2B5EF4-FFF2-40B4-BE49-F238E27FC236}">
                <a16:creationId xmlns:a16="http://schemas.microsoft.com/office/drawing/2014/main" id="{206AAA0A-208E-489E-B134-B5AA71546BC2}"/>
              </a:ext>
            </a:extLst>
          </p:cNvPr>
          <p:cNvSpPr txBox="1"/>
          <p:nvPr/>
        </p:nvSpPr>
        <p:spPr>
          <a:xfrm>
            <a:off x="801947" y="895654"/>
            <a:ext cx="5040264"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entury Gothic"/>
                <a:cs typeface="Tahoma" pitchFamily="2"/>
              </a:rPr>
              <a:t>RODZINA</a:t>
            </a:r>
            <a:endParaRPr lang="pl-PL" sz="1800" b="0" i="0" u="none" strike="noStrike" kern="1200" cap="none" spc="0" baseline="0">
              <a:solidFill>
                <a:srgbClr val="FFFFFF"/>
              </a:solidFill>
              <a:uFillTx/>
              <a:latin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EC75EF8B-9A41-4668-85F6-037DA8A737E6}"/>
              </a:ext>
            </a:extLst>
          </p:cNvPr>
          <p:cNvSpPr txBox="1">
            <a:spLocks noGrp="1"/>
          </p:cNvSpPr>
          <p:nvPr>
            <p:ph type="body" idx="4294967295"/>
          </p:nvPr>
        </p:nvSpPr>
        <p:spPr>
          <a:xfrm>
            <a:off x="0" y="1368427"/>
            <a:ext cx="9072567" cy="3287716"/>
          </a:xfrm>
        </p:spPr>
        <p:txBody>
          <a:bodyPr/>
          <a:lstStyle/>
          <a:p>
            <a:pPr lvl="0">
              <a:lnSpc>
                <a:spcPct val="80000"/>
              </a:lnSpc>
              <a:buSzPct val="45000"/>
              <a:buFont typeface="StarSymbol"/>
              <a:buChar char="●"/>
            </a:pPr>
            <a:r>
              <a:rPr lang="pl-PL" sz="1300">
                <a:cs typeface="Tahoma" pitchFamily="2"/>
              </a:rPr>
              <a:t>Kolejny istotny czynnik biorącym udział w kształtowaniu człowieka to grupa rówieśnicza</a:t>
            </a:r>
          </a:p>
          <a:p>
            <a:pPr lvl="0">
              <a:lnSpc>
                <a:spcPct val="80000"/>
              </a:lnSpc>
              <a:buSzPct val="45000"/>
              <a:buFont typeface="StarSymbol"/>
              <a:buChar char="●"/>
            </a:pPr>
            <a:r>
              <a:rPr lang="pl-PL" sz="1300">
                <a:cs typeface="Tahoma" pitchFamily="2"/>
              </a:rPr>
              <a:t>W grupie rówieśniczej jednostka uczy się zdobywania pozycji i autorytetu. </a:t>
            </a:r>
          </a:p>
          <a:p>
            <a:pPr lvl="0">
              <a:lnSpc>
                <a:spcPct val="80000"/>
              </a:lnSpc>
              <a:buSzPct val="45000"/>
              <a:buFont typeface="StarSymbol"/>
              <a:buChar char="●"/>
            </a:pPr>
            <a:r>
              <a:rPr lang="pl-PL" sz="1300">
                <a:cs typeface="Tahoma" pitchFamily="2"/>
              </a:rPr>
              <a:t>W ramach ich struktur oraz podejmowanych działalności wytwarzają się swoiste normy i zasady, niekiedy odbiegające od norm przyjętych w danym środowisku, ale mające znaczenie dla członków grupy i przestrzegane przez nich.</a:t>
            </a:r>
          </a:p>
          <a:p>
            <a:pPr lvl="0">
              <a:lnSpc>
                <a:spcPct val="80000"/>
              </a:lnSpc>
              <a:buSzPct val="45000"/>
              <a:buFont typeface="StarSymbol"/>
              <a:buChar char="●"/>
            </a:pPr>
            <a:r>
              <a:rPr lang="pl-PL" sz="1300">
                <a:cs typeface="Tahoma" pitchFamily="2"/>
              </a:rPr>
              <a:t>Przez pewien okres w życiu młodych ludzi grupa rówieśnicza staje się bardzo ważną grupą odniesienia, a odrzucenie przeżywane jest bardzo boleśnie.</a:t>
            </a:r>
          </a:p>
          <a:p>
            <a:pPr lvl="0">
              <a:lnSpc>
                <a:spcPct val="80000"/>
              </a:lnSpc>
              <a:buSzPct val="45000"/>
              <a:buFont typeface="StarSymbol"/>
              <a:buChar char="●"/>
            </a:pPr>
            <a:r>
              <a:rPr lang="pl-PL" sz="1300">
                <a:cs typeface="Tahoma" pitchFamily="2"/>
              </a:rPr>
              <a:t>Przynależność do takich jest jednak bardzo korzystna, albowiem zaspakaja wiele społecznych i psychicznych potrzeb jednostki. </a:t>
            </a:r>
          </a:p>
          <a:p>
            <a:pPr lvl="0">
              <a:lnSpc>
                <a:spcPct val="80000"/>
              </a:lnSpc>
              <a:buSzPct val="45000"/>
              <a:buFont typeface="StarSymbol"/>
              <a:buChar char="●"/>
            </a:pPr>
            <a:r>
              <a:rPr lang="pl-PL" sz="1300">
                <a:cs typeface="Tahoma" pitchFamily="2"/>
              </a:rPr>
              <a:t>Niestety zachodzą także procesy, w wyniku których grupa rówieśnicza może przekształcić się w grupę przestępczą, albo też grupa przestępcza będzie negatywnie wpływać na jednostkę, która nie była zdemoralizowana.</a:t>
            </a:r>
          </a:p>
          <a:p>
            <a:pPr lvl="0">
              <a:lnSpc>
                <a:spcPct val="80000"/>
              </a:lnSpc>
              <a:buSzPct val="45000"/>
              <a:buFont typeface="StarSymbol"/>
              <a:buChar char="●"/>
            </a:pPr>
            <a:r>
              <a:rPr lang="pl-PL" sz="1300">
                <a:cs typeface="Tahoma" pitchFamily="2"/>
              </a:rPr>
              <a:t>Należy zauważyć, że po pewnym czasie reprezentowane przez członków grupy wzorce zachowań oraz systemy wartości mogą stać się zasadami postępowania. Atrakcyjność tego rodzaju grupy bierze się m.in. stąd, iż pozwala ona odbudować poczucie bezpieczeństwa oraz poczucie własnej wartości zachwianej poprzez niewłaściwą atmosferę w środowisku rodzinnym oraz niepowodzenia szkolne.</a:t>
            </a:r>
          </a:p>
        </p:txBody>
      </p:sp>
      <p:sp>
        <p:nvSpPr>
          <p:cNvPr id="3" name="pole tekstowe 5">
            <a:extLst>
              <a:ext uri="{FF2B5EF4-FFF2-40B4-BE49-F238E27FC236}">
                <a16:creationId xmlns:a16="http://schemas.microsoft.com/office/drawing/2014/main" id="{5E9F1CB0-0D53-4C1C-A3A0-E464920EBF6A}"/>
              </a:ext>
            </a:extLst>
          </p:cNvPr>
          <p:cNvSpPr txBox="1"/>
          <p:nvPr/>
        </p:nvSpPr>
        <p:spPr>
          <a:xfrm>
            <a:off x="565967" y="482702"/>
            <a:ext cx="7744748" cy="646334"/>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entury Gothic"/>
                <a:cs typeface="Tahoma" pitchFamily="2"/>
              </a:rPr>
              <a:t>GRUPA RÓWIEŚNICZA, KONTAKT Z NIEFORMALNYMI GRUPAMI PRZESTĘPCZYMI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ymbol zastępczy tekstu 2">
            <a:extLst>
              <a:ext uri="{FF2B5EF4-FFF2-40B4-BE49-F238E27FC236}">
                <a16:creationId xmlns:a16="http://schemas.microsoft.com/office/drawing/2014/main" id="{D420E2E3-3CD8-45E2-AF33-893FF1A577A9}"/>
              </a:ext>
            </a:extLst>
          </p:cNvPr>
          <p:cNvSpPr txBox="1">
            <a:spLocks noGrp="1"/>
          </p:cNvSpPr>
          <p:nvPr>
            <p:ph type="body" idx="4294967295"/>
          </p:nvPr>
        </p:nvSpPr>
        <p:spPr>
          <a:xfrm>
            <a:off x="0" y="1368427"/>
            <a:ext cx="9072567" cy="3287716"/>
          </a:xfrm>
        </p:spPr>
        <p:txBody>
          <a:bodyPr/>
          <a:lstStyle/>
          <a:p>
            <a:pPr lvl="0">
              <a:lnSpc>
                <a:spcPct val="80000"/>
              </a:lnSpc>
              <a:buSzPct val="45000"/>
              <a:buFont typeface="StarSymbol"/>
              <a:buChar char="●"/>
            </a:pPr>
            <a:r>
              <a:rPr lang="pl-PL" sz="1400">
                <a:cs typeface="Tahoma" pitchFamily="2"/>
              </a:rPr>
              <a:t>Środowisko szkolne, obok rodzinnego, to istotny element przyczyniający się do kształtowania postaw moralnych człowieka i kształtujący stosunki międzyludzkie.</a:t>
            </a:r>
          </a:p>
          <a:p>
            <a:pPr lvl="0">
              <a:lnSpc>
                <a:spcPct val="80000"/>
              </a:lnSpc>
              <a:buSzPct val="45000"/>
              <a:buFont typeface="StarSymbol"/>
              <a:buChar char="●"/>
            </a:pPr>
            <a:r>
              <a:rPr lang="pl-PL" sz="1400">
                <a:cs typeface="Tahoma" pitchFamily="2"/>
              </a:rPr>
              <a:t>Z uwagi na sytuacje kryzysowe w oświacie, pojawią się sytuacje niepożądane</a:t>
            </a:r>
          </a:p>
          <a:p>
            <a:pPr lvl="0">
              <a:lnSpc>
                <a:spcPct val="80000"/>
              </a:lnSpc>
              <a:buSzPct val="45000"/>
              <a:buFont typeface="StarSymbol"/>
              <a:buChar char="●"/>
            </a:pPr>
            <a:r>
              <a:rPr lang="pl-PL" sz="1400">
                <a:cs typeface="Tahoma" pitchFamily="2"/>
              </a:rPr>
              <a:t>Nauczyciele spotykają się z przemocą i nie zawsze potrafią zareagować na nie w odpowiedni sposób</a:t>
            </a:r>
          </a:p>
          <a:p>
            <a:pPr lvl="0">
              <a:lnSpc>
                <a:spcPct val="80000"/>
              </a:lnSpc>
              <a:buSzPct val="45000"/>
              <a:buFont typeface="StarSymbol"/>
              <a:buChar char="●"/>
            </a:pPr>
            <a:r>
              <a:rPr lang="pl-PL" sz="1400">
                <a:cs typeface="Tahoma" pitchFamily="2"/>
              </a:rPr>
              <a:t>Dodatkowo rzadko zapobiegają powstaniu u uczniów lęku i zagrożenia. Niejednokrotnie okazują nieprzychylność uczniowi sprawiającemu w szkole kłopoty, używają nieodpowiednich określeń, przy jednoczesnym faworyzowaniu jednostek wyróżniających się. </a:t>
            </a:r>
          </a:p>
          <a:p>
            <a:pPr lvl="0">
              <a:lnSpc>
                <a:spcPct val="80000"/>
              </a:lnSpc>
              <a:buSzPct val="45000"/>
              <a:buFont typeface="StarSymbol"/>
              <a:buChar char="●"/>
            </a:pPr>
            <a:r>
              <a:rPr lang="pl-PL" sz="1400">
                <a:cs typeface="Tahoma" pitchFamily="2"/>
              </a:rPr>
              <a:t>Uczniowie z problemami mają poczucie krzywdy i upokorzenia. Budzą się w nich wówczas agresja i buntowniczość, gdyż nie mają wsparcia i nie otrzymują pomocy, która pozwoliłaby na zmianę ich sytuacji.</a:t>
            </a:r>
          </a:p>
          <a:p>
            <a:pPr lvl="0">
              <a:lnSpc>
                <a:spcPct val="80000"/>
              </a:lnSpc>
              <a:buSzPct val="45000"/>
              <a:buFont typeface="StarSymbol"/>
              <a:buChar char="●"/>
            </a:pPr>
            <a:r>
              <a:rPr lang="pl-PL" sz="1400">
                <a:cs typeface="Tahoma" pitchFamily="2"/>
              </a:rPr>
              <a:t>Bunt przejawia się w miedzy innymi w formie niepożądanych zachowań, aspołecznych wybryków,czy lekceważeniu obowiązków szkolnych. </a:t>
            </a:r>
          </a:p>
          <a:p>
            <a:pPr lvl="0">
              <a:lnSpc>
                <a:spcPct val="80000"/>
              </a:lnSpc>
              <a:buSzPct val="45000"/>
              <a:buFont typeface="StarSymbol"/>
              <a:buChar char="●"/>
            </a:pPr>
            <a:r>
              <a:rPr lang="pl-PL" sz="1400">
                <a:cs typeface="Tahoma" pitchFamily="2"/>
              </a:rPr>
              <a:t>Jednakże problemy wychowawcze dotyczyć mogą również zdolnych uczniów, którzy wyprzedzając rówieśników mogą być narażeni na odizolowanie od grupy.</a:t>
            </a:r>
          </a:p>
        </p:txBody>
      </p:sp>
      <p:sp>
        <p:nvSpPr>
          <p:cNvPr id="3" name="pole tekstowe 6">
            <a:extLst>
              <a:ext uri="{FF2B5EF4-FFF2-40B4-BE49-F238E27FC236}">
                <a16:creationId xmlns:a16="http://schemas.microsoft.com/office/drawing/2014/main" id="{70F5A0CF-3EDF-4BE2-8894-5A4B73C7B23A}"/>
              </a:ext>
            </a:extLst>
          </p:cNvPr>
          <p:cNvSpPr txBox="1"/>
          <p:nvPr/>
        </p:nvSpPr>
        <p:spPr>
          <a:xfrm>
            <a:off x="2016151" y="528550"/>
            <a:ext cx="5040264" cy="36933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800" b="0" i="0" u="none" strike="noStrike" kern="1200" cap="none" spc="0" baseline="0">
                <a:solidFill>
                  <a:srgbClr val="FFFFFF"/>
                </a:solidFill>
                <a:uFillTx/>
                <a:latin typeface="Century Gothic"/>
                <a:cs typeface="Tahoma" pitchFamily="2"/>
              </a:rPr>
              <a:t>ŚRODOWISKO SZKOLNE</a:t>
            </a:r>
          </a:p>
        </p:txBody>
      </p:sp>
    </p:spTree>
  </p:cSld>
  <p:clrMapOvr>
    <a:masterClrMapping/>
  </p:clrMapOvr>
</p:sld>
</file>

<file path=ppt/theme/theme1.xml><?xml version="1.0" encoding="utf-8"?>
<a:theme xmlns:a="http://schemas.openxmlformats.org/drawingml/2006/main" name="Jon">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TotalTime>
  <Words>2632</Words>
  <Application>Microsoft Office PowerPoint</Application>
  <PresentationFormat>Panoramiczny</PresentationFormat>
  <Paragraphs>182</Paragraphs>
  <Slides>20</Slides>
  <Notes>19</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Arial</vt:lpstr>
      <vt:lpstr>Calibri</vt:lpstr>
      <vt:lpstr>Cambria</vt:lpstr>
      <vt:lpstr>Century Gothic</vt:lpstr>
      <vt:lpstr>Liberation Sans</vt:lpstr>
      <vt:lpstr>StarSymbol</vt:lpstr>
      <vt:lpstr>Wingdings</vt:lpstr>
      <vt:lpstr>Wingdings 3</vt:lpstr>
      <vt:lpstr>Jon</vt:lpstr>
      <vt:lpstr>Mgr Agata Hulak „Przestępczość skazanych” Sem. letni 2020/2021</vt:lpstr>
      <vt:lpstr>Prezentacja programu PowerPoint</vt:lpstr>
      <vt:lpstr>Prezentacja programu PowerPoint</vt:lpstr>
      <vt:lpstr>Prezentacja programu PowerPoint</vt:lpstr>
      <vt:lpstr>Prezentacja programu PowerPoint</vt:lpstr>
      <vt:lpstr>Przyczyny powrotności do przestępstwa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Blue</dc:title>
  <dc:creator>mizu4</dc:creator>
  <cp:lastModifiedBy>mizu4toon@gmail.com</cp:lastModifiedBy>
  <cp:revision>21</cp:revision>
  <dcterms:created xsi:type="dcterms:W3CDTF">2021-03-19T10:34:15Z</dcterms:created>
  <dcterms:modified xsi:type="dcterms:W3CDTF">2021-03-23T12:06:12Z</dcterms:modified>
</cp:coreProperties>
</file>