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48A5E8-239B-4976-AB9A-F5961CB462DA}" type="datetimeFigureOut">
              <a:rPr lang="pl-PL" smtClean="0"/>
              <a:pPr/>
              <a:t>2016-05-30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819E76-8FD9-420B-8B0C-DAB829EABA5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OBOWIĄZKI PRACOWNIKA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ZAKAZ KONKURENCJI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 TRAKCIE STOSUNKU PRACY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PO USTANIU STOSUNKU PRACY</a:t>
            </a:r>
          </a:p>
          <a:p>
            <a:pPr>
              <a:buNone/>
            </a:pPr>
            <a:r>
              <a:rPr lang="pl-PL" dirty="0" smtClean="0"/>
              <a:t>Wszyscy pracownicy</a:t>
            </a:r>
          </a:p>
          <a:p>
            <a:pPr algn="r">
              <a:buNone/>
            </a:pPr>
            <a:r>
              <a:rPr lang="pl-PL" dirty="0" smtClean="0"/>
              <a:t>Pracownicy mający dostęp                                             do szczególnie ważnych informacji,                     których ujawnienie mogłoby                                    narazić pracodawcę na szkodę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  <p:cxnSp>
        <p:nvCxnSpPr>
          <p:cNvPr id="10" name="Łącznik prosty ze strzałką 9"/>
          <p:cNvCxnSpPr/>
          <p:nvPr/>
        </p:nvCxnSpPr>
        <p:spPr>
          <a:xfrm flipH="1">
            <a:off x="2843808" y="1772816"/>
            <a:ext cx="172819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572000" y="1772816"/>
            <a:ext cx="1944216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2195736" y="299695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>
            <a:off x="6660232" y="38610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PODSTAWA ZAKAZU KONKURENCJI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Umowa o zakazie konkurencji</a:t>
            </a:r>
          </a:p>
          <a:p>
            <a:pPr>
              <a:buNone/>
            </a:pPr>
            <a:r>
              <a:rPr lang="pl-PL" dirty="0" smtClean="0"/>
              <a:t>w trakcie stosunku pracy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Umowa o zakazie konkurencji</a:t>
            </a:r>
          </a:p>
          <a:p>
            <a:pPr algn="r">
              <a:buNone/>
            </a:pPr>
            <a:r>
              <a:rPr lang="pl-PL" dirty="0" smtClean="0"/>
              <a:t>po ustaniu stosunku pracy                                    (tzw. klauzula konkurencyjna)</a:t>
            </a:r>
          </a:p>
          <a:p>
            <a:pPr algn="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pisemna (rygor nieważności!)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2627784" y="1916832"/>
            <a:ext cx="180020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427984" y="1916832"/>
            <a:ext cx="223224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1547664" y="3212976"/>
            <a:ext cx="2232248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flipH="1">
            <a:off x="4716016" y="4725144"/>
            <a:ext cx="144016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ZAKRES ZAKAZU KONKURENCJI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		PRZEDMIOT</a:t>
            </a:r>
          </a:p>
          <a:p>
            <a:pPr>
              <a:buNone/>
            </a:pPr>
            <a:r>
              <a:rPr lang="pl-PL" dirty="0" smtClean="0"/>
              <a:t>(</a:t>
            </a:r>
            <a:r>
              <a:rPr lang="pl-PL" i="1" dirty="0" smtClean="0"/>
              <a:t>CZEGO </a:t>
            </a:r>
            <a:r>
              <a:rPr lang="pl-PL" i="1" dirty="0" smtClean="0"/>
              <a:t>CI NIE </a:t>
            </a:r>
            <a:r>
              <a:rPr lang="pl-PL" i="1" dirty="0" smtClean="0"/>
              <a:t>WOLNO?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b="1" dirty="0" smtClean="0"/>
              <a:t>							   FORMA</a:t>
            </a:r>
          </a:p>
          <a:p>
            <a:pPr algn="r">
              <a:buNone/>
            </a:pPr>
            <a:r>
              <a:rPr lang="pl-PL" dirty="0" smtClean="0"/>
              <a:t>(</a:t>
            </a:r>
            <a:r>
              <a:rPr lang="pl-PL" i="1" dirty="0" smtClean="0"/>
              <a:t>JAK NIE WOLNO?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2555776" y="1916832"/>
            <a:ext cx="201622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572000" y="1916832"/>
            <a:ext cx="2304256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OKRES ZAKAZU KONKURENCJI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dirty="0" smtClean="0"/>
              <a:t>CZAS TRWANIA </a:t>
            </a:r>
          </a:p>
          <a:p>
            <a:pPr>
              <a:buNone/>
            </a:pPr>
            <a:r>
              <a:rPr lang="pl-PL" dirty="0" smtClean="0"/>
              <a:t>STOSUNKU  PRACY</a:t>
            </a:r>
          </a:p>
          <a:p>
            <a:pPr algn="r">
              <a:buNone/>
            </a:pPr>
            <a:r>
              <a:rPr lang="pl-PL" b="1" dirty="0" smtClean="0"/>
              <a:t>						</a:t>
            </a:r>
            <a:r>
              <a:rPr lang="pl-PL" dirty="0" smtClean="0"/>
              <a:t>OKRES USTALONY </a:t>
            </a:r>
          </a:p>
          <a:p>
            <a:pPr algn="r">
              <a:buNone/>
            </a:pPr>
            <a:r>
              <a:rPr lang="pl-PL" dirty="0" smtClean="0"/>
              <a:t>                                    W </a:t>
            </a:r>
            <a:r>
              <a:rPr lang="pl-PL" dirty="0" smtClean="0"/>
              <a:t>KLAUZULI KONKURENCYJNEJ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2555776" y="1916832"/>
            <a:ext cx="201622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572000" y="1916832"/>
            <a:ext cx="2304256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REKOMPENSTA ZAKAZU KONKURENCJI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dirty="0" smtClean="0"/>
              <a:t>CZAS TRWANIA </a:t>
            </a:r>
          </a:p>
          <a:p>
            <a:pPr>
              <a:buNone/>
            </a:pPr>
            <a:r>
              <a:rPr lang="pl-PL" dirty="0" smtClean="0"/>
              <a:t>STOSUNKU 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BRAK</a:t>
            </a:r>
            <a:r>
              <a:rPr lang="pl-PL" b="1" dirty="0" smtClean="0"/>
              <a:t>			</a:t>
            </a:r>
            <a:r>
              <a:rPr lang="pl-PL" dirty="0" smtClean="0"/>
              <a:t>									PO USTANIU</a:t>
            </a:r>
          </a:p>
          <a:p>
            <a:pPr>
              <a:buNone/>
            </a:pPr>
            <a:r>
              <a:rPr lang="pl-PL" dirty="0" smtClean="0"/>
              <a:t>                                        STOSUNKU PRACY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                                 „ODSZKODOWANIE”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2267744" y="1916832"/>
            <a:ext cx="2304256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572000" y="1916832"/>
            <a:ext cx="1368152" cy="2160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1763688" y="335699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012160" y="48691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b="1" dirty="0" smtClean="0"/>
              <a:t>OBOWIĄZKI PRACOWNIKA:</a:t>
            </a:r>
          </a:p>
          <a:p>
            <a:endParaRPr lang="pl-PL" dirty="0" smtClean="0"/>
          </a:p>
          <a:p>
            <a:pPr algn="r">
              <a:buNone/>
            </a:pPr>
            <a:r>
              <a:rPr lang="pl-PL" dirty="0" smtClean="0"/>
              <a:t>- SKŁADAJĄ SIĘ NA TREŚĆ  STOSUNKU PRACY</a:t>
            </a:r>
          </a:p>
          <a:p>
            <a:pPr algn="r">
              <a:buNone/>
            </a:pPr>
            <a:r>
              <a:rPr lang="pl-PL" dirty="0" smtClean="0"/>
              <a:t>- OKRESLAJĄ REGUŁY ZACHOWNIA                 PRACOWNIKA WOBEC PRACODAWCY,                 JAKO KONTRAHENTA STOSUNKU PRACY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r>
              <a:rPr lang="pl-PL" b="1" dirty="0" smtClean="0"/>
              <a:t>	OBOWIĄZEK WYKONYWANIA PRACY OKRESLONEGO RODZAU (SPEŁNIENIE ŚWIADCZENIA)</a:t>
            </a:r>
          </a:p>
          <a:p>
            <a:pPr algn="ctr">
              <a:buNone/>
            </a:pPr>
            <a:r>
              <a:rPr lang="pl-PL" b="1" dirty="0" smtClean="0"/>
              <a:t>A</a:t>
            </a:r>
          </a:p>
          <a:p>
            <a:pPr algn="ctr">
              <a:buNone/>
            </a:pPr>
            <a:endParaRPr lang="pl-PL" b="1" dirty="0" smtClean="0"/>
          </a:p>
          <a:p>
            <a:pPr algn="r">
              <a:buNone/>
            </a:pPr>
            <a:r>
              <a:rPr lang="pl-PL" b="1" dirty="0" smtClean="0"/>
              <a:t> 					INNE KONKRETNE OBOWIĄZKI PRACOWNIKA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3419872" y="3068960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860032" y="3645024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Art. 100. </a:t>
            </a:r>
            <a:r>
              <a:rPr lang="pl-PL" sz="4000" dirty="0" smtClean="0"/>
              <a:t>§ 1- 6 </a:t>
            </a:r>
            <a:r>
              <a:rPr lang="pl-PL" sz="4000" b="1" dirty="0" err="1" smtClean="0"/>
              <a:t>k.p</a:t>
            </a:r>
            <a:endParaRPr lang="pl-PL" sz="4000" b="1" dirty="0" smtClean="0"/>
          </a:p>
          <a:p>
            <a:pPr algn="ctr">
              <a:buNone/>
            </a:pPr>
            <a:r>
              <a:rPr lang="pl-PL" sz="4000" b="1" dirty="0" smtClean="0"/>
              <a:t>Art. 101</a:t>
            </a:r>
            <a:r>
              <a:rPr lang="pl-PL" sz="4000" b="1" baseline="30000" dirty="0" smtClean="0"/>
              <a:t>1</a:t>
            </a:r>
            <a:r>
              <a:rPr lang="pl-PL" sz="4000" b="1" dirty="0" smtClean="0"/>
              <a:t>.</a:t>
            </a:r>
            <a:r>
              <a:rPr lang="pl-PL" sz="4000" dirty="0" smtClean="0"/>
              <a:t> - </a:t>
            </a:r>
            <a:r>
              <a:rPr lang="pl-PL" sz="4000" b="1" dirty="0" smtClean="0"/>
              <a:t>Art. 101</a:t>
            </a:r>
            <a:r>
              <a:rPr lang="pl-PL" sz="4000" b="1" baseline="30000" dirty="0" smtClean="0"/>
              <a:t>4</a:t>
            </a:r>
            <a:r>
              <a:rPr lang="pl-PL" sz="4000" b="1" dirty="0" smtClean="0"/>
              <a:t>. </a:t>
            </a:r>
            <a:r>
              <a:rPr lang="pl-PL" sz="4000" b="1" dirty="0" err="1" smtClean="0"/>
              <a:t>k.p</a:t>
            </a:r>
            <a:r>
              <a:rPr lang="pl-PL" sz="4000" b="1" dirty="0" smtClean="0"/>
              <a:t>.</a:t>
            </a:r>
            <a:endParaRPr lang="pl-PL" sz="40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OBOWIĄZKI PRACOWNIKA:</a:t>
            </a:r>
          </a:p>
          <a:p>
            <a:pPr algn="r"/>
            <a:r>
              <a:rPr lang="pl-PL" dirty="0" smtClean="0"/>
              <a:t>dot. jakości pracy</a:t>
            </a:r>
          </a:p>
          <a:p>
            <a:pPr algn="r"/>
            <a:r>
              <a:rPr lang="pl-PL" dirty="0" smtClean="0"/>
              <a:t>przestrzegania czasu i porządku pracy</a:t>
            </a:r>
          </a:p>
          <a:p>
            <a:pPr algn="r"/>
            <a:r>
              <a:rPr lang="pl-PL" dirty="0" smtClean="0"/>
              <a:t>określające stosunek pracownika                           do zakładu pracy</a:t>
            </a:r>
          </a:p>
          <a:p>
            <a:pPr algn="r"/>
            <a:r>
              <a:rPr lang="pl-PL" dirty="0" smtClean="0"/>
              <a:t>przestrzegania zasad                                		współżycia społeczne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r>
              <a:rPr lang="pl-PL" b="1" dirty="0" smtClean="0"/>
              <a:t>OBOWIĄZKI DOTYCZĄCE JAKOŚCI PRACY</a:t>
            </a:r>
          </a:p>
          <a:p>
            <a:pPr algn="ctr"/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Ob. sumienności </a:t>
            </a:r>
          </a:p>
          <a:p>
            <a:pPr>
              <a:buNone/>
            </a:pPr>
            <a:r>
              <a:rPr lang="pl-PL" dirty="0" smtClean="0"/>
              <a:t>    i staranności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Ob. wykonywania </a:t>
            </a:r>
          </a:p>
          <a:p>
            <a:pPr algn="r">
              <a:buNone/>
            </a:pPr>
            <a:r>
              <a:rPr lang="pl-PL" dirty="0" smtClean="0"/>
              <a:t>poleceń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99792" y="2420888"/>
            <a:ext cx="194421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644008" y="2420888"/>
            <a:ext cx="2232248" cy="2160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OBOWIĄZKI PRZESTRZEGANIA CZASU                        I PORZĄDKU PRACY</a:t>
            </a:r>
          </a:p>
          <a:p>
            <a:pPr algn="ctr"/>
            <a:endParaRPr lang="pl-PL" dirty="0" smtClean="0"/>
          </a:p>
          <a:p>
            <a:r>
              <a:rPr lang="pl-PL" dirty="0" smtClean="0"/>
              <a:t>przestrzegania regulaminu pracy</a:t>
            </a:r>
          </a:p>
          <a:p>
            <a:pPr>
              <a:buNone/>
            </a:pPr>
            <a:r>
              <a:rPr lang="pl-PL" dirty="0" smtClean="0"/>
              <a:t> i ustalonego porządku pracy</a:t>
            </a:r>
          </a:p>
          <a:p>
            <a:pPr>
              <a:buNone/>
            </a:pPr>
            <a:r>
              <a:rPr lang="pl-PL" dirty="0" smtClean="0"/>
              <a:t>   </a:t>
            </a:r>
          </a:p>
          <a:p>
            <a:pPr algn="ctr"/>
            <a:r>
              <a:rPr lang="pl-PL" dirty="0" smtClean="0"/>
              <a:t> przestrzegania BHP</a:t>
            </a:r>
          </a:p>
          <a:p>
            <a:pPr algn="r">
              <a:buNone/>
            </a:pPr>
            <a:endParaRPr lang="pl-PL" dirty="0" smtClean="0"/>
          </a:p>
          <a:p>
            <a:pPr algn="r"/>
            <a:r>
              <a:rPr lang="pl-PL" dirty="0" smtClean="0"/>
              <a:t>przestrzegania                                                  			przepisów                                            </a:t>
            </a:r>
            <a:r>
              <a:rPr lang="pl-PL" dirty="0" err="1" smtClean="0"/>
              <a:t>p-poż</a:t>
            </a:r>
            <a:r>
              <a:rPr lang="pl-PL" dirty="0" smtClean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OBOWIĄZKI OKREŚLAJĄCE STOSUNEK PRACOWNIKA DO ZAKŁADU PRACY</a:t>
            </a:r>
          </a:p>
          <a:p>
            <a:pPr algn="ctr"/>
            <a:endParaRPr lang="pl-PL" dirty="0" smtClean="0"/>
          </a:p>
          <a:p>
            <a:r>
              <a:rPr lang="pl-PL" dirty="0" smtClean="0"/>
              <a:t>dbałość o dobro zakładu pracy</a:t>
            </a:r>
          </a:p>
          <a:p>
            <a:endParaRPr lang="pl-PL" dirty="0" smtClean="0"/>
          </a:p>
          <a:p>
            <a:pPr algn="ctr"/>
            <a:r>
              <a:rPr lang="pl-PL" dirty="0" smtClean="0"/>
              <a:t>zachowanie tajemnicy</a:t>
            </a:r>
          </a:p>
          <a:p>
            <a:pPr algn="ctr">
              <a:buNone/>
            </a:pPr>
            <a:endParaRPr lang="pl-PL" dirty="0" smtClean="0"/>
          </a:p>
          <a:p>
            <a:pPr algn="r"/>
            <a:r>
              <a:rPr lang="pl-PL" dirty="0" smtClean="0"/>
              <a:t>zakaz konkurencji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OBOWIĄZEK ZACHOWANIA TAJEMNICY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Tajemnica pracodawcy</a:t>
            </a:r>
          </a:p>
          <a:p>
            <a:pPr>
              <a:buNone/>
            </a:pPr>
            <a:r>
              <a:rPr lang="pl-PL" b="1" dirty="0" smtClean="0"/>
              <a:t> </a:t>
            </a:r>
            <a:r>
              <a:rPr lang="pl-PL" dirty="0" smtClean="0"/>
              <a:t>(Art. 100. § 2 </a:t>
            </a:r>
            <a:r>
              <a:rPr lang="pl-PL" dirty="0" err="1" smtClean="0"/>
              <a:t>pkt</a:t>
            </a:r>
            <a:r>
              <a:rPr lang="pl-PL" dirty="0" smtClean="0"/>
              <a:t> 4)</a:t>
            </a:r>
          </a:p>
          <a:p>
            <a:pPr algn="r">
              <a:buNone/>
            </a:pPr>
            <a:r>
              <a:rPr lang="pl-PL" dirty="0" smtClean="0"/>
              <a:t>Tajemnica określona                                               w odrębnych przepisach</a:t>
            </a:r>
          </a:p>
          <a:p>
            <a:pPr algn="r">
              <a:buNone/>
            </a:pPr>
            <a:r>
              <a:rPr lang="pl-PL" dirty="0" smtClean="0"/>
              <a:t>(Art. 100. § 2 </a:t>
            </a:r>
            <a:r>
              <a:rPr lang="pl-PL" dirty="0" err="1" smtClean="0"/>
              <a:t>pkt</a:t>
            </a:r>
            <a:r>
              <a:rPr lang="pl-PL" dirty="0" smtClean="0"/>
              <a:t> 5)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Obowiązki pracownika</a:t>
            </a:r>
            <a:endParaRPr lang="pl-PL" sz="2800" b="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27784" y="2060848"/>
            <a:ext cx="180020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27984" y="2060848"/>
            <a:ext cx="2448272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</TotalTime>
  <Words>240</Words>
  <Application>Microsoft Office PowerPoint</Application>
  <PresentationFormat>Pokaz na ekranie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Hol</vt:lpstr>
      <vt:lpstr>OBOWIĄZKI PRACOWNIKA </vt:lpstr>
      <vt:lpstr>Obowiązki pracownika</vt:lpstr>
      <vt:lpstr>Obowiązki pracownika</vt:lpstr>
      <vt:lpstr>Obowiązki pracownika</vt:lpstr>
      <vt:lpstr>Obowiązki pracownika</vt:lpstr>
      <vt:lpstr>Obowiązki pracownika</vt:lpstr>
      <vt:lpstr>Obowiązki pracownika</vt:lpstr>
      <vt:lpstr>Obowiązki pracownika</vt:lpstr>
      <vt:lpstr>Obowiązki pracownika</vt:lpstr>
      <vt:lpstr>Obowiązki pracownika</vt:lpstr>
      <vt:lpstr>Obowiązki pracownika</vt:lpstr>
      <vt:lpstr>Obowiązki pracownika</vt:lpstr>
      <vt:lpstr>Obowiązki pracownika</vt:lpstr>
      <vt:lpstr>Obowiązki pracownika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OBOWIĄZKI PRACOWNIKA</dc:title>
  <dc:creator>borowicz</dc:creator>
  <cp:lastModifiedBy>borowicz</cp:lastModifiedBy>
  <cp:revision>13</cp:revision>
  <dcterms:created xsi:type="dcterms:W3CDTF">2014-02-03T12:10:00Z</dcterms:created>
  <dcterms:modified xsi:type="dcterms:W3CDTF">2016-05-30T11:36:28Z</dcterms:modified>
</cp:coreProperties>
</file>