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35" r:id="rId2"/>
    <p:sldId id="339" r:id="rId3"/>
    <p:sldId id="334" r:id="rId4"/>
    <p:sldId id="340" r:id="rId5"/>
    <p:sldId id="332" r:id="rId6"/>
    <p:sldId id="333" r:id="rId7"/>
    <p:sldId id="337" r:id="rId8"/>
    <p:sldId id="330" r:id="rId9"/>
    <p:sldId id="274" r:id="rId10"/>
    <p:sldId id="275" r:id="rId11"/>
    <p:sldId id="272" r:id="rId12"/>
    <p:sldId id="322" r:id="rId13"/>
    <p:sldId id="280" r:id="rId14"/>
    <p:sldId id="325" r:id="rId15"/>
    <p:sldId id="259" r:id="rId16"/>
    <p:sldId id="331" r:id="rId17"/>
    <p:sldId id="268" r:id="rId18"/>
    <p:sldId id="336" r:id="rId19"/>
    <p:sldId id="33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D9C86-050A-4D24-987A-F8E595321F6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43E280-99A2-4D2D-9A30-76FEC89ED309}">
      <dgm:prSet/>
      <dgm:spPr/>
      <dgm:t>
        <a:bodyPr/>
        <a:lstStyle/>
        <a:p>
          <a:r>
            <a:rPr lang="pl-PL" dirty="0"/>
            <a:t>Wnioskowania prawnicze.</a:t>
          </a:r>
          <a:endParaRPr lang="en-US" dirty="0"/>
        </a:p>
      </dgm:t>
    </dgm:pt>
    <dgm:pt modelId="{16D91CBE-CC13-4AF7-852E-54BADB336639}" type="parTrans" cxnId="{960FA0BE-1FE7-494D-AAA2-99860C627441}">
      <dgm:prSet/>
      <dgm:spPr/>
      <dgm:t>
        <a:bodyPr/>
        <a:lstStyle/>
        <a:p>
          <a:endParaRPr lang="en-US"/>
        </a:p>
      </dgm:t>
    </dgm:pt>
    <dgm:pt modelId="{80033912-2BD9-4BB6-A4F1-5C954D17A157}" type="sibTrans" cxnId="{960FA0BE-1FE7-494D-AAA2-99860C627441}">
      <dgm:prSet/>
      <dgm:spPr/>
      <dgm:t>
        <a:bodyPr/>
        <a:lstStyle/>
        <a:p>
          <a:endParaRPr lang="en-US"/>
        </a:p>
      </dgm:t>
    </dgm:pt>
    <dgm:pt modelId="{F61E91A8-E2F6-4A2D-9A64-AB58C17AE052}">
      <dgm:prSet/>
      <dgm:spPr/>
      <dgm:t>
        <a:bodyPr/>
        <a:lstStyle/>
        <a:p>
          <a:r>
            <a:rPr lang="pl-PL" dirty="0"/>
            <a:t>Argumentacja:</a:t>
          </a:r>
        </a:p>
        <a:p>
          <a:r>
            <a:rPr lang="pl-PL" dirty="0"/>
            <a:t>a) argument dedukcyjny,</a:t>
          </a:r>
        </a:p>
        <a:p>
          <a:r>
            <a:rPr lang="pl-PL" dirty="0"/>
            <a:t>b) argumenty niededukcyjne,</a:t>
          </a:r>
        </a:p>
        <a:p>
          <a:r>
            <a:rPr lang="pl-PL" dirty="0"/>
            <a:t>c) sofizmaty.</a:t>
          </a:r>
        </a:p>
        <a:p>
          <a:endParaRPr lang="en-US" dirty="0"/>
        </a:p>
      </dgm:t>
    </dgm:pt>
    <dgm:pt modelId="{A1A04D45-A517-4895-A3EE-56273B7EE60B}" type="parTrans" cxnId="{BE38614A-B0F7-49DF-8A8D-EBDAAB402D28}">
      <dgm:prSet/>
      <dgm:spPr/>
      <dgm:t>
        <a:bodyPr/>
        <a:lstStyle/>
        <a:p>
          <a:endParaRPr lang="en-US"/>
        </a:p>
      </dgm:t>
    </dgm:pt>
    <dgm:pt modelId="{D07B0E8C-2C03-4F12-A30A-AEC7374B5810}" type="sibTrans" cxnId="{BE38614A-B0F7-49DF-8A8D-EBDAAB402D28}">
      <dgm:prSet/>
      <dgm:spPr/>
      <dgm:t>
        <a:bodyPr/>
        <a:lstStyle/>
        <a:p>
          <a:endParaRPr lang="en-US"/>
        </a:p>
      </dgm:t>
    </dgm:pt>
    <dgm:pt modelId="{8491A267-93D3-4ABA-AA4F-B0BD2BACBB0A}">
      <dgm:prSet/>
      <dgm:spPr/>
      <dgm:t>
        <a:bodyPr/>
        <a:lstStyle/>
        <a:p>
          <a:r>
            <a:rPr lang="pl-PL" dirty="0"/>
            <a:t>3. Wiadomości o języku.</a:t>
          </a:r>
          <a:endParaRPr lang="en-US" dirty="0"/>
        </a:p>
      </dgm:t>
    </dgm:pt>
    <dgm:pt modelId="{B027240B-137A-4637-A0C4-5179F03235A2}" type="parTrans" cxnId="{245FF391-210C-4B83-B908-1AE07EA1C74A}">
      <dgm:prSet/>
      <dgm:spPr/>
      <dgm:t>
        <a:bodyPr/>
        <a:lstStyle/>
        <a:p>
          <a:endParaRPr lang="en-US"/>
        </a:p>
      </dgm:t>
    </dgm:pt>
    <dgm:pt modelId="{99A10B4C-C010-4C54-9C25-C8933DBF4A9B}" type="sibTrans" cxnId="{245FF391-210C-4B83-B908-1AE07EA1C74A}">
      <dgm:prSet/>
      <dgm:spPr/>
      <dgm:t>
        <a:bodyPr/>
        <a:lstStyle/>
        <a:p>
          <a:endParaRPr lang="en-US"/>
        </a:p>
      </dgm:t>
    </dgm:pt>
    <dgm:pt modelId="{CF13FFCF-20C9-45A7-B149-035230B9CEC4}" type="pres">
      <dgm:prSet presAssocID="{331D9C86-050A-4D24-987A-F8E595321F69}" presName="diagram" presStyleCnt="0">
        <dgm:presLayoutVars>
          <dgm:dir/>
          <dgm:resizeHandles val="exact"/>
        </dgm:presLayoutVars>
      </dgm:prSet>
      <dgm:spPr/>
    </dgm:pt>
    <dgm:pt modelId="{726B26D0-68BD-42DE-AA5D-FB5D881FEEEC}" type="pres">
      <dgm:prSet presAssocID="{1443E280-99A2-4D2D-9A30-76FEC89ED309}" presName="node" presStyleLbl="node1" presStyleIdx="0" presStyleCnt="3">
        <dgm:presLayoutVars>
          <dgm:bulletEnabled val="1"/>
        </dgm:presLayoutVars>
      </dgm:prSet>
      <dgm:spPr/>
    </dgm:pt>
    <dgm:pt modelId="{A2084C46-7547-4B5D-ABAF-CA349A4C8B66}" type="pres">
      <dgm:prSet presAssocID="{80033912-2BD9-4BB6-A4F1-5C954D17A157}" presName="sibTrans" presStyleCnt="0"/>
      <dgm:spPr/>
    </dgm:pt>
    <dgm:pt modelId="{71B437DA-AFDD-46D3-81E8-87760AA6D738}" type="pres">
      <dgm:prSet presAssocID="{F61E91A8-E2F6-4A2D-9A64-AB58C17AE052}" presName="node" presStyleLbl="node1" presStyleIdx="1" presStyleCnt="3">
        <dgm:presLayoutVars>
          <dgm:bulletEnabled val="1"/>
        </dgm:presLayoutVars>
      </dgm:prSet>
      <dgm:spPr/>
    </dgm:pt>
    <dgm:pt modelId="{28AA7B37-53D0-41F2-B724-C44E9005D416}" type="pres">
      <dgm:prSet presAssocID="{D07B0E8C-2C03-4F12-A30A-AEC7374B5810}" presName="sibTrans" presStyleCnt="0"/>
      <dgm:spPr/>
    </dgm:pt>
    <dgm:pt modelId="{A3D0ACCB-AEE2-4896-BB6D-315CCA509445}" type="pres">
      <dgm:prSet presAssocID="{8491A267-93D3-4ABA-AA4F-B0BD2BACBB0A}" presName="node" presStyleLbl="node1" presStyleIdx="2" presStyleCnt="3">
        <dgm:presLayoutVars>
          <dgm:bulletEnabled val="1"/>
        </dgm:presLayoutVars>
      </dgm:prSet>
      <dgm:spPr/>
    </dgm:pt>
  </dgm:ptLst>
  <dgm:cxnLst>
    <dgm:cxn modelId="{E906BB63-54FB-4A37-838A-8809A958448A}" type="presOf" srcId="{1443E280-99A2-4D2D-9A30-76FEC89ED309}" destId="{726B26D0-68BD-42DE-AA5D-FB5D881FEEEC}" srcOrd="0" destOrd="0" presId="urn:microsoft.com/office/officeart/2005/8/layout/default"/>
    <dgm:cxn modelId="{BE38614A-B0F7-49DF-8A8D-EBDAAB402D28}" srcId="{331D9C86-050A-4D24-987A-F8E595321F69}" destId="{F61E91A8-E2F6-4A2D-9A64-AB58C17AE052}" srcOrd="1" destOrd="0" parTransId="{A1A04D45-A517-4895-A3EE-56273B7EE60B}" sibTransId="{D07B0E8C-2C03-4F12-A30A-AEC7374B5810}"/>
    <dgm:cxn modelId="{245FF391-210C-4B83-B908-1AE07EA1C74A}" srcId="{331D9C86-050A-4D24-987A-F8E595321F69}" destId="{8491A267-93D3-4ABA-AA4F-B0BD2BACBB0A}" srcOrd="2" destOrd="0" parTransId="{B027240B-137A-4637-A0C4-5179F03235A2}" sibTransId="{99A10B4C-C010-4C54-9C25-C8933DBF4A9B}"/>
    <dgm:cxn modelId="{BD8667B8-D08A-48A4-BF69-47144BBBD92F}" type="presOf" srcId="{F61E91A8-E2F6-4A2D-9A64-AB58C17AE052}" destId="{71B437DA-AFDD-46D3-81E8-87760AA6D738}" srcOrd="0" destOrd="0" presId="urn:microsoft.com/office/officeart/2005/8/layout/default"/>
    <dgm:cxn modelId="{960FA0BE-1FE7-494D-AAA2-99860C627441}" srcId="{331D9C86-050A-4D24-987A-F8E595321F69}" destId="{1443E280-99A2-4D2D-9A30-76FEC89ED309}" srcOrd="0" destOrd="0" parTransId="{16D91CBE-CC13-4AF7-852E-54BADB336639}" sibTransId="{80033912-2BD9-4BB6-A4F1-5C954D17A157}"/>
    <dgm:cxn modelId="{32848DD9-96EE-4E9F-BAB9-CF513D644C31}" type="presOf" srcId="{8491A267-93D3-4ABA-AA4F-B0BD2BACBB0A}" destId="{A3D0ACCB-AEE2-4896-BB6D-315CCA509445}" srcOrd="0" destOrd="0" presId="urn:microsoft.com/office/officeart/2005/8/layout/default"/>
    <dgm:cxn modelId="{E9C60EF1-8C40-469E-A0CE-467677C52537}" type="presOf" srcId="{331D9C86-050A-4D24-987A-F8E595321F69}" destId="{CF13FFCF-20C9-45A7-B149-035230B9CEC4}" srcOrd="0" destOrd="0" presId="urn:microsoft.com/office/officeart/2005/8/layout/default"/>
    <dgm:cxn modelId="{BA069D6E-C011-4A5D-8DBD-293DA3D03AA3}" type="presParOf" srcId="{CF13FFCF-20C9-45A7-B149-035230B9CEC4}" destId="{726B26D0-68BD-42DE-AA5D-FB5D881FEEEC}" srcOrd="0" destOrd="0" presId="urn:microsoft.com/office/officeart/2005/8/layout/default"/>
    <dgm:cxn modelId="{59CADE61-F8CF-4507-B2DA-3A9D85B5081A}" type="presParOf" srcId="{CF13FFCF-20C9-45A7-B149-035230B9CEC4}" destId="{A2084C46-7547-4B5D-ABAF-CA349A4C8B66}" srcOrd="1" destOrd="0" presId="urn:microsoft.com/office/officeart/2005/8/layout/default"/>
    <dgm:cxn modelId="{7FFB9059-1B8A-42C6-A7CF-1F7ECC22F1D6}" type="presParOf" srcId="{CF13FFCF-20C9-45A7-B149-035230B9CEC4}" destId="{71B437DA-AFDD-46D3-81E8-87760AA6D738}" srcOrd="2" destOrd="0" presId="urn:microsoft.com/office/officeart/2005/8/layout/default"/>
    <dgm:cxn modelId="{22F3AC16-7156-4160-A822-C4B0F152FB30}" type="presParOf" srcId="{CF13FFCF-20C9-45A7-B149-035230B9CEC4}" destId="{28AA7B37-53D0-41F2-B724-C44E9005D416}" srcOrd="3" destOrd="0" presId="urn:microsoft.com/office/officeart/2005/8/layout/default"/>
    <dgm:cxn modelId="{CE8D39D8-A34F-476C-B5F5-44EB448411AE}" type="presParOf" srcId="{CF13FFCF-20C9-45A7-B149-035230B9CEC4}" destId="{A3D0ACCB-AEE2-4896-BB6D-315CCA50944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EF51D5-8742-49A0-9343-FDC181BF2FB1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780C688-3581-4272-AEEF-A8FA757DF33B}">
      <dgm:prSet/>
      <dgm:spPr/>
      <dgm:t>
        <a:bodyPr/>
        <a:lstStyle/>
        <a:p>
          <a:r>
            <a:rPr lang="pl-PL"/>
            <a:t>1. Nazwy.</a:t>
          </a:r>
          <a:endParaRPr lang="en-US"/>
        </a:p>
      </dgm:t>
    </dgm:pt>
    <dgm:pt modelId="{F5E356A6-2067-4E0A-9402-D26723CFB5C6}" type="parTrans" cxnId="{3B14E3AE-D642-45DF-B9B6-ABE79516242D}">
      <dgm:prSet/>
      <dgm:spPr/>
      <dgm:t>
        <a:bodyPr/>
        <a:lstStyle/>
        <a:p>
          <a:endParaRPr lang="en-US"/>
        </a:p>
      </dgm:t>
    </dgm:pt>
    <dgm:pt modelId="{C2F2702B-FF9E-4B64-80E8-8B3624E9A0D8}" type="sibTrans" cxnId="{3B14E3AE-D642-45DF-B9B6-ABE79516242D}">
      <dgm:prSet/>
      <dgm:spPr/>
      <dgm:t>
        <a:bodyPr/>
        <a:lstStyle/>
        <a:p>
          <a:endParaRPr lang="en-US"/>
        </a:p>
      </dgm:t>
    </dgm:pt>
    <dgm:pt modelId="{675AE79F-7C37-4924-85BA-CA57B05CC6E8}">
      <dgm:prSet/>
      <dgm:spPr/>
      <dgm:t>
        <a:bodyPr/>
        <a:lstStyle/>
        <a:p>
          <a:r>
            <a:rPr lang="pl-PL" dirty="0"/>
            <a:t>2. Zdania.</a:t>
          </a:r>
          <a:endParaRPr lang="en-US" dirty="0"/>
        </a:p>
      </dgm:t>
    </dgm:pt>
    <dgm:pt modelId="{743C2507-DEEA-4A07-82C1-8CD955218B4C}" type="parTrans" cxnId="{A72ACAC1-FFD4-46B7-B36C-F4473B94A4EF}">
      <dgm:prSet/>
      <dgm:spPr/>
      <dgm:t>
        <a:bodyPr/>
        <a:lstStyle/>
        <a:p>
          <a:endParaRPr lang="en-US"/>
        </a:p>
      </dgm:t>
    </dgm:pt>
    <dgm:pt modelId="{8980E8E8-7038-42A5-863F-34DAD9FA78F5}" type="sibTrans" cxnId="{A72ACAC1-FFD4-46B7-B36C-F4473B94A4EF}">
      <dgm:prSet/>
      <dgm:spPr/>
      <dgm:t>
        <a:bodyPr/>
        <a:lstStyle/>
        <a:p>
          <a:endParaRPr lang="en-US"/>
        </a:p>
      </dgm:t>
    </dgm:pt>
    <dgm:pt modelId="{E6CA97AC-E281-4333-99FF-653A60D8E6E7}">
      <dgm:prSet/>
      <dgm:spPr/>
      <dgm:t>
        <a:bodyPr/>
        <a:lstStyle/>
        <a:p>
          <a:r>
            <a:rPr lang="pl-PL"/>
            <a:t>3. Definicje.</a:t>
          </a:r>
          <a:endParaRPr lang="en-US"/>
        </a:p>
      </dgm:t>
    </dgm:pt>
    <dgm:pt modelId="{7195D15E-FE7A-4DDB-AD4E-5A929603FFF4}" type="parTrans" cxnId="{2DAA7643-3987-4EB2-93A3-A76A50C33059}">
      <dgm:prSet/>
      <dgm:spPr/>
      <dgm:t>
        <a:bodyPr/>
        <a:lstStyle/>
        <a:p>
          <a:endParaRPr lang="en-US"/>
        </a:p>
      </dgm:t>
    </dgm:pt>
    <dgm:pt modelId="{4626FC51-F7BE-436C-9021-BBDA23A8F9DA}" type="sibTrans" cxnId="{2DAA7643-3987-4EB2-93A3-A76A50C33059}">
      <dgm:prSet/>
      <dgm:spPr/>
      <dgm:t>
        <a:bodyPr/>
        <a:lstStyle/>
        <a:p>
          <a:endParaRPr lang="en-US"/>
        </a:p>
      </dgm:t>
    </dgm:pt>
    <dgm:pt modelId="{5C4B99FB-DCBF-462B-ABCB-348EC7B7FA12}">
      <dgm:prSet/>
      <dgm:spPr/>
      <dgm:t>
        <a:bodyPr/>
        <a:lstStyle/>
        <a:p>
          <a:r>
            <a:rPr lang="pl-PL"/>
            <a:t>4. Podział logiczny, typologia, partycja.</a:t>
          </a:r>
          <a:endParaRPr lang="en-US"/>
        </a:p>
      </dgm:t>
    </dgm:pt>
    <dgm:pt modelId="{7E447D15-4A64-4243-BEED-A338E0B00A6E}" type="parTrans" cxnId="{F7D5EFB9-D650-452A-8D05-1D7A818A6E28}">
      <dgm:prSet/>
      <dgm:spPr/>
      <dgm:t>
        <a:bodyPr/>
        <a:lstStyle/>
        <a:p>
          <a:endParaRPr lang="en-US"/>
        </a:p>
      </dgm:t>
    </dgm:pt>
    <dgm:pt modelId="{D9B6EA7C-4822-4305-855A-D3F4CBC5D8F5}" type="sibTrans" cxnId="{F7D5EFB9-D650-452A-8D05-1D7A818A6E28}">
      <dgm:prSet/>
      <dgm:spPr/>
      <dgm:t>
        <a:bodyPr/>
        <a:lstStyle/>
        <a:p>
          <a:endParaRPr lang="en-US"/>
        </a:p>
      </dgm:t>
    </dgm:pt>
    <dgm:pt modelId="{40E4992B-BE6B-45B4-93F6-A7CCB152D4F5}">
      <dgm:prSet/>
      <dgm:spPr/>
      <dgm:t>
        <a:bodyPr/>
        <a:lstStyle/>
        <a:p>
          <a:r>
            <a:rPr lang="pl-PL"/>
            <a:t>5. Implikatury konwersacyjne.</a:t>
          </a:r>
          <a:endParaRPr lang="en-US"/>
        </a:p>
      </dgm:t>
    </dgm:pt>
    <dgm:pt modelId="{8C9556BD-7629-4EFB-998A-A446C1C105CC}" type="parTrans" cxnId="{BB599DE8-719E-400C-890F-D51E6A2F5B1E}">
      <dgm:prSet/>
      <dgm:spPr/>
      <dgm:t>
        <a:bodyPr/>
        <a:lstStyle/>
        <a:p>
          <a:endParaRPr lang="en-US"/>
        </a:p>
      </dgm:t>
    </dgm:pt>
    <dgm:pt modelId="{DD22B3C8-DFEB-4622-983A-1585927DE4FC}" type="sibTrans" cxnId="{BB599DE8-719E-400C-890F-D51E6A2F5B1E}">
      <dgm:prSet/>
      <dgm:spPr/>
      <dgm:t>
        <a:bodyPr/>
        <a:lstStyle/>
        <a:p>
          <a:endParaRPr lang="en-US"/>
        </a:p>
      </dgm:t>
    </dgm:pt>
    <dgm:pt modelId="{FD9D2F79-CF78-4758-9E8C-C8DA7A70E380}">
      <dgm:prSet/>
      <dgm:spPr/>
      <dgm:t>
        <a:bodyPr/>
        <a:lstStyle/>
        <a:p>
          <a:r>
            <a:rPr lang="pl-PL"/>
            <a:t>6. Pytania i odpowiedzi. </a:t>
          </a:r>
          <a:endParaRPr lang="en-US"/>
        </a:p>
      </dgm:t>
    </dgm:pt>
    <dgm:pt modelId="{2CA48C9F-7C37-4A12-899F-9AD2D6C496C1}" type="parTrans" cxnId="{124D462D-3893-4D96-AEBD-7181EEA9B28A}">
      <dgm:prSet/>
      <dgm:spPr/>
      <dgm:t>
        <a:bodyPr/>
        <a:lstStyle/>
        <a:p>
          <a:endParaRPr lang="en-US"/>
        </a:p>
      </dgm:t>
    </dgm:pt>
    <dgm:pt modelId="{357BDB69-FB71-4C5E-B452-15EEBA17E099}" type="sibTrans" cxnId="{124D462D-3893-4D96-AEBD-7181EEA9B28A}">
      <dgm:prSet/>
      <dgm:spPr/>
      <dgm:t>
        <a:bodyPr/>
        <a:lstStyle/>
        <a:p>
          <a:endParaRPr lang="en-US"/>
        </a:p>
      </dgm:t>
    </dgm:pt>
    <dgm:pt modelId="{34773B9F-5AD8-4240-8D19-22857A82BAB5}" type="pres">
      <dgm:prSet presAssocID="{70EF51D5-8742-49A0-9343-FDC181BF2FB1}" presName="Name0" presStyleCnt="0">
        <dgm:presLayoutVars>
          <dgm:dir/>
          <dgm:animLvl val="lvl"/>
          <dgm:resizeHandles val="exact"/>
        </dgm:presLayoutVars>
      </dgm:prSet>
      <dgm:spPr/>
    </dgm:pt>
    <dgm:pt modelId="{7C03DA09-4318-4CF4-9C07-9E8F11BE8B5F}" type="pres">
      <dgm:prSet presAssocID="{A780C688-3581-4272-AEEF-A8FA757DF33B}" presName="linNode" presStyleCnt="0"/>
      <dgm:spPr/>
    </dgm:pt>
    <dgm:pt modelId="{04E49001-858F-4E8D-BD1D-AC1AEEEE53F2}" type="pres">
      <dgm:prSet presAssocID="{A780C688-3581-4272-AEEF-A8FA757DF33B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3927D275-1D9A-4034-AC2A-6BA0FF30490A}" type="pres">
      <dgm:prSet presAssocID="{C2F2702B-FF9E-4B64-80E8-8B3624E9A0D8}" presName="sp" presStyleCnt="0"/>
      <dgm:spPr/>
    </dgm:pt>
    <dgm:pt modelId="{AB8CD780-4781-4EC6-83DA-AFA99BB7CFAD}" type="pres">
      <dgm:prSet presAssocID="{675AE79F-7C37-4924-85BA-CA57B05CC6E8}" presName="linNode" presStyleCnt="0"/>
      <dgm:spPr/>
    </dgm:pt>
    <dgm:pt modelId="{917262B1-AEAA-43EE-951A-93A60F8710CE}" type="pres">
      <dgm:prSet presAssocID="{675AE79F-7C37-4924-85BA-CA57B05CC6E8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A8484108-B44A-480C-A189-1758DC8ED310}" type="pres">
      <dgm:prSet presAssocID="{8980E8E8-7038-42A5-863F-34DAD9FA78F5}" presName="sp" presStyleCnt="0"/>
      <dgm:spPr/>
    </dgm:pt>
    <dgm:pt modelId="{3B881259-AB47-4595-A0F0-37BC0E97350F}" type="pres">
      <dgm:prSet presAssocID="{E6CA97AC-E281-4333-99FF-653A60D8E6E7}" presName="linNode" presStyleCnt="0"/>
      <dgm:spPr/>
    </dgm:pt>
    <dgm:pt modelId="{3F04EA53-62B4-48A9-AA5D-195A06ED62BC}" type="pres">
      <dgm:prSet presAssocID="{E6CA97AC-E281-4333-99FF-653A60D8E6E7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742DF16F-51B3-465D-ABCB-8AA87806CC27}" type="pres">
      <dgm:prSet presAssocID="{4626FC51-F7BE-436C-9021-BBDA23A8F9DA}" presName="sp" presStyleCnt="0"/>
      <dgm:spPr/>
    </dgm:pt>
    <dgm:pt modelId="{2F8082B9-30F5-4965-BCC6-89BEA294ECBC}" type="pres">
      <dgm:prSet presAssocID="{5C4B99FB-DCBF-462B-ABCB-348EC7B7FA12}" presName="linNode" presStyleCnt="0"/>
      <dgm:spPr/>
    </dgm:pt>
    <dgm:pt modelId="{1FBEA93B-1C1B-4DEB-916E-B40D1D9B7C6C}" type="pres">
      <dgm:prSet presAssocID="{5C4B99FB-DCBF-462B-ABCB-348EC7B7FA12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F0E3C2CA-A7EF-4E98-8EE0-5561ABE13B3A}" type="pres">
      <dgm:prSet presAssocID="{D9B6EA7C-4822-4305-855A-D3F4CBC5D8F5}" presName="sp" presStyleCnt="0"/>
      <dgm:spPr/>
    </dgm:pt>
    <dgm:pt modelId="{F8113EC9-7840-464B-B947-DFBC077C3FA3}" type="pres">
      <dgm:prSet presAssocID="{40E4992B-BE6B-45B4-93F6-A7CCB152D4F5}" presName="linNode" presStyleCnt="0"/>
      <dgm:spPr/>
    </dgm:pt>
    <dgm:pt modelId="{DEF7B53F-EB78-4DF0-9AD2-4095E4BC83B8}" type="pres">
      <dgm:prSet presAssocID="{40E4992B-BE6B-45B4-93F6-A7CCB152D4F5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BB2DAAE6-9A54-49B2-9C06-714E1BCC3156}" type="pres">
      <dgm:prSet presAssocID="{DD22B3C8-DFEB-4622-983A-1585927DE4FC}" presName="sp" presStyleCnt="0"/>
      <dgm:spPr/>
    </dgm:pt>
    <dgm:pt modelId="{B918CB84-7229-4D11-8C87-E5FDD4FCE843}" type="pres">
      <dgm:prSet presAssocID="{FD9D2F79-CF78-4758-9E8C-C8DA7A70E380}" presName="linNode" presStyleCnt="0"/>
      <dgm:spPr/>
    </dgm:pt>
    <dgm:pt modelId="{D95AD463-00F1-420E-BCC4-DDACE948EB81}" type="pres">
      <dgm:prSet presAssocID="{FD9D2F79-CF78-4758-9E8C-C8DA7A70E380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9421850C-5EF4-4220-9832-EE10D0D3E4B9}" type="presOf" srcId="{675AE79F-7C37-4924-85BA-CA57B05CC6E8}" destId="{917262B1-AEAA-43EE-951A-93A60F8710CE}" srcOrd="0" destOrd="0" presId="urn:microsoft.com/office/officeart/2005/8/layout/vList5"/>
    <dgm:cxn modelId="{56E6E221-FECF-467E-BCDF-A34AA4874750}" type="presOf" srcId="{40E4992B-BE6B-45B4-93F6-A7CCB152D4F5}" destId="{DEF7B53F-EB78-4DF0-9AD2-4095E4BC83B8}" srcOrd="0" destOrd="0" presId="urn:microsoft.com/office/officeart/2005/8/layout/vList5"/>
    <dgm:cxn modelId="{124D462D-3893-4D96-AEBD-7181EEA9B28A}" srcId="{70EF51D5-8742-49A0-9343-FDC181BF2FB1}" destId="{FD9D2F79-CF78-4758-9E8C-C8DA7A70E380}" srcOrd="5" destOrd="0" parTransId="{2CA48C9F-7C37-4A12-899F-9AD2D6C496C1}" sibTransId="{357BDB69-FB71-4C5E-B452-15EEBA17E099}"/>
    <dgm:cxn modelId="{7FBECE40-4D17-4D06-8916-C86700C7026E}" type="presOf" srcId="{5C4B99FB-DCBF-462B-ABCB-348EC7B7FA12}" destId="{1FBEA93B-1C1B-4DEB-916E-B40D1D9B7C6C}" srcOrd="0" destOrd="0" presId="urn:microsoft.com/office/officeart/2005/8/layout/vList5"/>
    <dgm:cxn modelId="{2DAA7643-3987-4EB2-93A3-A76A50C33059}" srcId="{70EF51D5-8742-49A0-9343-FDC181BF2FB1}" destId="{E6CA97AC-E281-4333-99FF-653A60D8E6E7}" srcOrd="2" destOrd="0" parTransId="{7195D15E-FE7A-4DDB-AD4E-5A929603FFF4}" sibTransId="{4626FC51-F7BE-436C-9021-BBDA23A8F9DA}"/>
    <dgm:cxn modelId="{522F626F-8586-484F-BE09-1C42B8443A6E}" type="presOf" srcId="{70EF51D5-8742-49A0-9343-FDC181BF2FB1}" destId="{34773B9F-5AD8-4240-8D19-22857A82BAB5}" srcOrd="0" destOrd="0" presId="urn:microsoft.com/office/officeart/2005/8/layout/vList5"/>
    <dgm:cxn modelId="{3B14E3AE-D642-45DF-B9B6-ABE79516242D}" srcId="{70EF51D5-8742-49A0-9343-FDC181BF2FB1}" destId="{A780C688-3581-4272-AEEF-A8FA757DF33B}" srcOrd="0" destOrd="0" parTransId="{F5E356A6-2067-4E0A-9402-D26723CFB5C6}" sibTransId="{C2F2702B-FF9E-4B64-80E8-8B3624E9A0D8}"/>
    <dgm:cxn modelId="{F7D5EFB9-D650-452A-8D05-1D7A818A6E28}" srcId="{70EF51D5-8742-49A0-9343-FDC181BF2FB1}" destId="{5C4B99FB-DCBF-462B-ABCB-348EC7B7FA12}" srcOrd="3" destOrd="0" parTransId="{7E447D15-4A64-4243-BEED-A338E0B00A6E}" sibTransId="{D9B6EA7C-4822-4305-855A-D3F4CBC5D8F5}"/>
    <dgm:cxn modelId="{BCED27C0-D04B-4E4E-9CB7-5AB00662F161}" type="presOf" srcId="{FD9D2F79-CF78-4758-9E8C-C8DA7A70E380}" destId="{D95AD463-00F1-420E-BCC4-DDACE948EB81}" srcOrd="0" destOrd="0" presId="urn:microsoft.com/office/officeart/2005/8/layout/vList5"/>
    <dgm:cxn modelId="{A72ACAC1-FFD4-46B7-B36C-F4473B94A4EF}" srcId="{70EF51D5-8742-49A0-9343-FDC181BF2FB1}" destId="{675AE79F-7C37-4924-85BA-CA57B05CC6E8}" srcOrd="1" destOrd="0" parTransId="{743C2507-DEEA-4A07-82C1-8CD955218B4C}" sibTransId="{8980E8E8-7038-42A5-863F-34DAD9FA78F5}"/>
    <dgm:cxn modelId="{46DA64CF-D3D3-4590-B40C-EBCCA9622EF0}" type="presOf" srcId="{E6CA97AC-E281-4333-99FF-653A60D8E6E7}" destId="{3F04EA53-62B4-48A9-AA5D-195A06ED62BC}" srcOrd="0" destOrd="0" presId="urn:microsoft.com/office/officeart/2005/8/layout/vList5"/>
    <dgm:cxn modelId="{FD4A9AD2-AAF7-4FB7-8CB4-8F98AE04A6F8}" type="presOf" srcId="{A780C688-3581-4272-AEEF-A8FA757DF33B}" destId="{04E49001-858F-4E8D-BD1D-AC1AEEEE53F2}" srcOrd="0" destOrd="0" presId="urn:microsoft.com/office/officeart/2005/8/layout/vList5"/>
    <dgm:cxn modelId="{BB599DE8-719E-400C-890F-D51E6A2F5B1E}" srcId="{70EF51D5-8742-49A0-9343-FDC181BF2FB1}" destId="{40E4992B-BE6B-45B4-93F6-A7CCB152D4F5}" srcOrd="4" destOrd="0" parTransId="{8C9556BD-7629-4EFB-998A-A446C1C105CC}" sibTransId="{DD22B3C8-DFEB-4622-983A-1585927DE4FC}"/>
    <dgm:cxn modelId="{384B7A58-0984-4F59-A12D-FF1584B0D636}" type="presParOf" srcId="{34773B9F-5AD8-4240-8D19-22857A82BAB5}" destId="{7C03DA09-4318-4CF4-9C07-9E8F11BE8B5F}" srcOrd="0" destOrd="0" presId="urn:microsoft.com/office/officeart/2005/8/layout/vList5"/>
    <dgm:cxn modelId="{02FC978A-0CF7-46A3-B3D8-2AADBCD18608}" type="presParOf" srcId="{7C03DA09-4318-4CF4-9C07-9E8F11BE8B5F}" destId="{04E49001-858F-4E8D-BD1D-AC1AEEEE53F2}" srcOrd="0" destOrd="0" presId="urn:microsoft.com/office/officeart/2005/8/layout/vList5"/>
    <dgm:cxn modelId="{F1195A12-C501-41D7-9104-F8E666EB1A63}" type="presParOf" srcId="{34773B9F-5AD8-4240-8D19-22857A82BAB5}" destId="{3927D275-1D9A-4034-AC2A-6BA0FF30490A}" srcOrd="1" destOrd="0" presId="urn:microsoft.com/office/officeart/2005/8/layout/vList5"/>
    <dgm:cxn modelId="{F0A5F671-3DE9-4C8D-B127-B8B6F9ED707A}" type="presParOf" srcId="{34773B9F-5AD8-4240-8D19-22857A82BAB5}" destId="{AB8CD780-4781-4EC6-83DA-AFA99BB7CFAD}" srcOrd="2" destOrd="0" presId="urn:microsoft.com/office/officeart/2005/8/layout/vList5"/>
    <dgm:cxn modelId="{3CAAF417-E672-4FE4-AB85-48B517797ABB}" type="presParOf" srcId="{AB8CD780-4781-4EC6-83DA-AFA99BB7CFAD}" destId="{917262B1-AEAA-43EE-951A-93A60F8710CE}" srcOrd="0" destOrd="0" presId="urn:microsoft.com/office/officeart/2005/8/layout/vList5"/>
    <dgm:cxn modelId="{887E8BE1-EFFA-4E7F-9E7C-1078F5BA9ED6}" type="presParOf" srcId="{34773B9F-5AD8-4240-8D19-22857A82BAB5}" destId="{A8484108-B44A-480C-A189-1758DC8ED310}" srcOrd="3" destOrd="0" presId="urn:microsoft.com/office/officeart/2005/8/layout/vList5"/>
    <dgm:cxn modelId="{C4307BEF-64FB-4DF8-B21B-63047D359953}" type="presParOf" srcId="{34773B9F-5AD8-4240-8D19-22857A82BAB5}" destId="{3B881259-AB47-4595-A0F0-37BC0E97350F}" srcOrd="4" destOrd="0" presId="urn:microsoft.com/office/officeart/2005/8/layout/vList5"/>
    <dgm:cxn modelId="{DBCE25DA-1A1F-4F5C-A262-8D0CCD0D54B9}" type="presParOf" srcId="{3B881259-AB47-4595-A0F0-37BC0E97350F}" destId="{3F04EA53-62B4-48A9-AA5D-195A06ED62BC}" srcOrd="0" destOrd="0" presId="urn:microsoft.com/office/officeart/2005/8/layout/vList5"/>
    <dgm:cxn modelId="{40A1DE9E-0EBE-4D46-9845-C09D58CDE297}" type="presParOf" srcId="{34773B9F-5AD8-4240-8D19-22857A82BAB5}" destId="{742DF16F-51B3-465D-ABCB-8AA87806CC27}" srcOrd="5" destOrd="0" presId="urn:microsoft.com/office/officeart/2005/8/layout/vList5"/>
    <dgm:cxn modelId="{C722BBCC-45BB-41FC-85F7-1F96F5B4E798}" type="presParOf" srcId="{34773B9F-5AD8-4240-8D19-22857A82BAB5}" destId="{2F8082B9-30F5-4965-BCC6-89BEA294ECBC}" srcOrd="6" destOrd="0" presId="urn:microsoft.com/office/officeart/2005/8/layout/vList5"/>
    <dgm:cxn modelId="{66BF6275-857A-48EE-929D-44810241FEC1}" type="presParOf" srcId="{2F8082B9-30F5-4965-BCC6-89BEA294ECBC}" destId="{1FBEA93B-1C1B-4DEB-916E-B40D1D9B7C6C}" srcOrd="0" destOrd="0" presId="urn:microsoft.com/office/officeart/2005/8/layout/vList5"/>
    <dgm:cxn modelId="{713CA622-DE9A-48E0-B54E-004AB707F0AD}" type="presParOf" srcId="{34773B9F-5AD8-4240-8D19-22857A82BAB5}" destId="{F0E3C2CA-A7EF-4E98-8EE0-5561ABE13B3A}" srcOrd="7" destOrd="0" presId="urn:microsoft.com/office/officeart/2005/8/layout/vList5"/>
    <dgm:cxn modelId="{556E2178-C2E0-4B3F-86E3-6E83A7CF5EBD}" type="presParOf" srcId="{34773B9F-5AD8-4240-8D19-22857A82BAB5}" destId="{F8113EC9-7840-464B-B947-DFBC077C3FA3}" srcOrd="8" destOrd="0" presId="urn:microsoft.com/office/officeart/2005/8/layout/vList5"/>
    <dgm:cxn modelId="{7E378CEB-E509-4435-8501-6E4AEA9E6084}" type="presParOf" srcId="{F8113EC9-7840-464B-B947-DFBC077C3FA3}" destId="{DEF7B53F-EB78-4DF0-9AD2-4095E4BC83B8}" srcOrd="0" destOrd="0" presId="urn:microsoft.com/office/officeart/2005/8/layout/vList5"/>
    <dgm:cxn modelId="{8233268A-88CD-40B3-9B69-FC2E925689CD}" type="presParOf" srcId="{34773B9F-5AD8-4240-8D19-22857A82BAB5}" destId="{BB2DAAE6-9A54-49B2-9C06-714E1BCC3156}" srcOrd="9" destOrd="0" presId="urn:microsoft.com/office/officeart/2005/8/layout/vList5"/>
    <dgm:cxn modelId="{A2D6C7D7-BF2C-4C2B-8BF6-0622E72EAC1E}" type="presParOf" srcId="{34773B9F-5AD8-4240-8D19-22857A82BAB5}" destId="{B918CB84-7229-4D11-8C87-E5FDD4FCE843}" srcOrd="10" destOrd="0" presId="urn:microsoft.com/office/officeart/2005/8/layout/vList5"/>
    <dgm:cxn modelId="{3E70C814-FD17-4D6C-AB39-65666DBE2891}" type="presParOf" srcId="{B918CB84-7229-4D11-8C87-E5FDD4FCE843}" destId="{D95AD463-00F1-420E-BCC4-DDACE948EB8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B2C7E5-9677-405A-A6B4-FBB4FC7BC5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F69FD61-E151-4DF7-9DE5-21237732883E}">
      <dgm:prSet/>
      <dgm:spPr/>
      <dgm:t>
        <a:bodyPr/>
        <a:lstStyle/>
        <a:p>
          <a:r>
            <a:rPr lang="pl-PL"/>
            <a:t>1. Ogólne wiadomości o nazwie.</a:t>
          </a:r>
          <a:endParaRPr lang="en-US"/>
        </a:p>
      </dgm:t>
    </dgm:pt>
    <dgm:pt modelId="{2575AF0E-8AC7-48D3-899B-2D14A183D1D9}" type="parTrans" cxnId="{FE29C136-4725-4EDD-88BD-4577F8DBDE23}">
      <dgm:prSet/>
      <dgm:spPr/>
      <dgm:t>
        <a:bodyPr/>
        <a:lstStyle/>
        <a:p>
          <a:endParaRPr lang="en-US"/>
        </a:p>
      </dgm:t>
    </dgm:pt>
    <dgm:pt modelId="{B018663E-2DBB-4F22-8544-472AFDE7D99A}" type="sibTrans" cxnId="{FE29C136-4725-4EDD-88BD-4577F8DBDE23}">
      <dgm:prSet/>
      <dgm:spPr/>
      <dgm:t>
        <a:bodyPr/>
        <a:lstStyle/>
        <a:p>
          <a:endParaRPr lang="en-US"/>
        </a:p>
      </dgm:t>
    </dgm:pt>
    <dgm:pt modelId="{DF042ADB-951A-47E9-89CA-3A79DB648AD9}">
      <dgm:prSet/>
      <dgm:spPr/>
      <dgm:t>
        <a:bodyPr/>
        <a:lstStyle/>
        <a:p>
          <a:r>
            <a:rPr lang="pl-PL"/>
            <a:t>2. Podziały nazw.</a:t>
          </a:r>
          <a:endParaRPr lang="en-US"/>
        </a:p>
      </dgm:t>
    </dgm:pt>
    <dgm:pt modelId="{E387ECC5-EC66-481C-B794-95A2E2EC2091}" type="parTrans" cxnId="{9E0A4036-2F18-4ADC-92B0-DB4128992E8F}">
      <dgm:prSet/>
      <dgm:spPr/>
      <dgm:t>
        <a:bodyPr/>
        <a:lstStyle/>
        <a:p>
          <a:endParaRPr lang="en-US"/>
        </a:p>
      </dgm:t>
    </dgm:pt>
    <dgm:pt modelId="{2A367FEC-0222-438A-90DA-B15C148AEFD2}" type="sibTrans" cxnId="{9E0A4036-2F18-4ADC-92B0-DB4128992E8F}">
      <dgm:prSet/>
      <dgm:spPr/>
      <dgm:t>
        <a:bodyPr/>
        <a:lstStyle/>
        <a:p>
          <a:endParaRPr lang="en-US"/>
        </a:p>
      </dgm:t>
    </dgm:pt>
    <dgm:pt modelId="{2C19D2EF-9F7A-4865-8AD0-7987AC2EA23E}">
      <dgm:prSet/>
      <dgm:spPr/>
      <dgm:t>
        <a:bodyPr/>
        <a:lstStyle/>
        <a:p>
          <a:r>
            <a:rPr lang="pl-PL"/>
            <a:t>3. Relacje między zakresami nazw. </a:t>
          </a:r>
          <a:endParaRPr lang="en-US"/>
        </a:p>
      </dgm:t>
    </dgm:pt>
    <dgm:pt modelId="{B667F89A-25D0-440C-B11A-8E9BE83DCE13}" type="parTrans" cxnId="{E023D219-90EB-4A1B-83D5-BE33EF7EFC8A}">
      <dgm:prSet/>
      <dgm:spPr/>
      <dgm:t>
        <a:bodyPr/>
        <a:lstStyle/>
        <a:p>
          <a:endParaRPr lang="en-US"/>
        </a:p>
      </dgm:t>
    </dgm:pt>
    <dgm:pt modelId="{724A6635-3523-46BD-ABB4-5C6D9E34805A}" type="sibTrans" cxnId="{E023D219-90EB-4A1B-83D5-BE33EF7EFC8A}">
      <dgm:prSet/>
      <dgm:spPr/>
      <dgm:t>
        <a:bodyPr/>
        <a:lstStyle/>
        <a:p>
          <a:endParaRPr lang="en-US"/>
        </a:p>
      </dgm:t>
    </dgm:pt>
    <dgm:pt modelId="{1B7D37B5-51DB-4556-81D0-F81379D353D1}" type="pres">
      <dgm:prSet presAssocID="{A0B2C7E5-9677-405A-A6B4-FBB4FC7BC5A7}" presName="linear" presStyleCnt="0">
        <dgm:presLayoutVars>
          <dgm:animLvl val="lvl"/>
          <dgm:resizeHandles val="exact"/>
        </dgm:presLayoutVars>
      </dgm:prSet>
      <dgm:spPr/>
    </dgm:pt>
    <dgm:pt modelId="{CDD4691D-1C54-47AC-998B-5AAD3453DAE1}" type="pres">
      <dgm:prSet presAssocID="{FF69FD61-E151-4DF7-9DE5-21237732883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3450E53-F621-4A6D-A940-1CAB1B012582}" type="pres">
      <dgm:prSet presAssocID="{B018663E-2DBB-4F22-8544-472AFDE7D99A}" presName="spacer" presStyleCnt="0"/>
      <dgm:spPr/>
    </dgm:pt>
    <dgm:pt modelId="{596B7D01-11FB-4E03-B93F-C1CC8F4B02E1}" type="pres">
      <dgm:prSet presAssocID="{DF042ADB-951A-47E9-89CA-3A79DB648AD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277E09-95DE-49ED-881B-1BD3BA311339}" type="pres">
      <dgm:prSet presAssocID="{2A367FEC-0222-438A-90DA-B15C148AEFD2}" presName="spacer" presStyleCnt="0"/>
      <dgm:spPr/>
    </dgm:pt>
    <dgm:pt modelId="{DFB1DCAB-D126-4BA9-80F3-23D683973482}" type="pres">
      <dgm:prSet presAssocID="{2C19D2EF-9F7A-4865-8AD0-7987AC2EA23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023D219-90EB-4A1B-83D5-BE33EF7EFC8A}" srcId="{A0B2C7E5-9677-405A-A6B4-FBB4FC7BC5A7}" destId="{2C19D2EF-9F7A-4865-8AD0-7987AC2EA23E}" srcOrd="2" destOrd="0" parTransId="{B667F89A-25D0-440C-B11A-8E9BE83DCE13}" sibTransId="{724A6635-3523-46BD-ABB4-5C6D9E34805A}"/>
    <dgm:cxn modelId="{69448A2D-3A84-42BF-B14C-7236238CBBB3}" type="presOf" srcId="{A0B2C7E5-9677-405A-A6B4-FBB4FC7BC5A7}" destId="{1B7D37B5-51DB-4556-81D0-F81379D353D1}" srcOrd="0" destOrd="0" presId="urn:microsoft.com/office/officeart/2005/8/layout/vList2"/>
    <dgm:cxn modelId="{9E0A4036-2F18-4ADC-92B0-DB4128992E8F}" srcId="{A0B2C7E5-9677-405A-A6B4-FBB4FC7BC5A7}" destId="{DF042ADB-951A-47E9-89CA-3A79DB648AD9}" srcOrd="1" destOrd="0" parTransId="{E387ECC5-EC66-481C-B794-95A2E2EC2091}" sibTransId="{2A367FEC-0222-438A-90DA-B15C148AEFD2}"/>
    <dgm:cxn modelId="{FE29C136-4725-4EDD-88BD-4577F8DBDE23}" srcId="{A0B2C7E5-9677-405A-A6B4-FBB4FC7BC5A7}" destId="{FF69FD61-E151-4DF7-9DE5-21237732883E}" srcOrd="0" destOrd="0" parTransId="{2575AF0E-8AC7-48D3-899B-2D14A183D1D9}" sibTransId="{B018663E-2DBB-4F22-8544-472AFDE7D99A}"/>
    <dgm:cxn modelId="{EA302A79-77AD-4599-930C-ED3E0AC6D3F9}" type="presOf" srcId="{DF042ADB-951A-47E9-89CA-3A79DB648AD9}" destId="{596B7D01-11FB-4E03-B93F-C1CC8F4B02E1}" srcOrd="0" destOrd="0" presId="urn:microsoft.com/office/officeart/2005/8/layout/vList2"/>
    <dgm:cxn modelId="{CB868988-EE71-4A58-AE95-423C3AE48003}" type="presOf" srcId="{2C19D2EF-9F7A-4865-8AD0-7987AC2EA23E}" destId="{DFB1DCAB-D126-4BA9-80F3-23D683973482}" srcOrd="0" destOrd="0" presId="urn:microsoft.com/office/officeart/2005/8/layout/vList2"/>
    <dgm:cxn modelId="{7560B0F6-ABE7-457E-8202-7EDD4262D394}" type="presOf" srcId="{FF69FD61-E151-4DF7-9DE5-21237732883E}" destId="{CDD4691D-1C54-47AC-998B-5AAD3453DAE1}" srcOrd="0" destOrd="0" presId="urn:microsoft.com/office/officeart/2005/8/layout/vList2"/>
    <dgm:cxn modelId="{6C5CCDF3-2BA3-4CBE-85E2-C608EF1D1645}" type="presParOf" srcId="{1B7D37B5-51DB-4556-81D0-F81379D353D1}" destId="{CDD4691D-1C54-47AC-998B-5AAD3453DAE1}" srcOrd="0" destOrd="0" presId="urn:microsoft.com/office/officeart/2005/8/layout/vList2"/>
    <dgm:cxn modelId="{77D05FB1-A5DE-4893-A1C4-63EB9C89FEF6}" type="presParOf" srcId="{1B7D37B5-51DB-4556-81D0-F81379D353D1}" destId="{F3450E53-F621-4A6D-A940-1CAB1B012582}" srcOrd="1" destOrd="0" presId="urn:microsoft.com/office/officeart/2005/8/layout/vList2"/>
    <dgm:cxn modelId="{1F1C3CF7-A24E-44BE-8A23-446B49B5A6A8}" type="presParOf" srcId="{1B7D37B5-51DB-4556-81D0-F81379D353D1}" destId="{596B7D01-11FB-4E03-B93F-C1CC8F4B02E1}" srcOrd="2" destOrd="0" presId="urn:microsoft.com/office/officeart/2005/8/layout/vList2"/>
    <dgm:cxn modelId="{0A81D17C-42D8-430B-92C6-9B9B9769422E}" type="presParOf" srcId="{1B7D37B5-51DB-4556-81D0-F81379D353D1}" destId="{9D277E09-95DE-49ED-881B-1BD3BA311339}" srcOrd="3" destOrd="0" presId="urn:microsoft.com/office/officeart/2005/8/layout/vList2"/>
    <dgm:cxn modelId="{6B783ED0-9B8D-4888-B7F8-FD6844280615}" type="presParOf" srcId="{1B7D37B5-51DB-4556-81D0-F81379D353D1}" destId="{DFB1DCAB-D126-4BA9-80F3-23D6839734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1E1F3F-A317-4457-9D58-A987ABC8E7E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F296C5C-3599-44EF-A376-E9EF14F401FC}">
      <dgm:prSet/>
      <dgm:spPr/>
      <dgm:t>
        <a:bodyPr/>
        <a:lstStyle/>
        <a:p>
          <a:r>
            <a:rPr lang="pl-PL"/>
            <a:t>1) Zamienność.</a:t>
          </a:r>
          <a:endParaRPr lang="en-US"/>
        </a:p>
      </dgm:t>
    </dgm:pt>
    <dgm:pt modelId="{BF5BBEA5-B780-44C9-8658-7E13E9576299}" type="parTrans" cxnId="{61009602-DC8E-42C1-AA00-8CC1E1179476}">
      <dgm:prSet/>
      <dgm:spPr/>
      <dgm:t>
        <a:bodyPr/>
        <a:lstStyle/>
        <a:p>
          <a:endParaRPr lang="en-US"/>
        </a:p>
      </dgm:t>
    </dgm:pt>
    <dgm:pt modelId="{D7365AA2-5803-4446-872A-EB1A71450F16}" type="sibTrans" cxnId="{61009602-DC8E-42C1-AA00-8CC1E1179476}">
      <dgm:prSet/>
      <dgm:spPr/>
      <dgm:t>
        <a:bodyPr/>
        <a:lstStyle/>
        <a:p>
          <a:endParaRPr lang="en-US"/>
        </a:p>
      </dgm:t>
    </dgm:pt>
    <dgm:pt modelId="{0B28EA05-855E-4C79-994A-5727E98C8714}">
      <dgm:prSet/>
      <dgm:spPr/>
      <dgm:t>
        <a:bodyPr/>
        <a:lstStyle/>
        <a:p>
          <a:r>
            <a:rPr lang="pl-PL"/>
            <a:t>2) Nadrzędność.</a:t>
          </a:r>
          <a:endParaRPr lang="en-US"/>
        </a:p>
      </dgm:t>
    </dgm:pt>
    <dgm:pt modelId="{F584E7E1-670B-42C3-9182-E8C4240484B6}" type="parTrans" cxnId="{5E6D727F-A197-4C8A-B457-5BCDBD495EF1}">
      <dgm:prSet/>
      <dgm:spPr/>
      <dgm:t>
        <a:bodyPr/>
        <a:lstStyle/>
        <a:p>
          <a:endParaRPr lang="en-US"/>
        </a:p>
      </dgm:t>
    </dgm:pt>
    <dgm:pt modelId="{BB3714B7-25D9-4ECC-80F1-4780A9E65954}" type="sibTrans" cxnId="{5E6D727F-A197-4C8A-B457-5BCDBD495EF1}">
      <dgm:prSet/>
      <dgm:spPr/>
      <dgm:t>
        <a:bodyPr/>
        <a:lstStyle/>
        <a:p>
          <a:endParaRPr lang="en-US"/>
        </a:p>
      </dgm:t>
    </dgm:pt>
    <dgm:pt modelId="{A1FB4B05-BA3F-45F6-B4E3-33F157D6B40B}">
      <dgm:prSet/>
      <dgm:spPr/>
      <dgm:t>
        <a:bodyPr/>
        <a:lstStyle/>
        <a:p>
          <a:r>
            <a:rPr lang="pl-PL"/>
            <a:t>3) Podrzędność.</a:t>
          </a:r>
          <a:endParaRPr lang="en-US"/>
        </a:p>
      </dgm:t>
    </dgm:pt>
    <dgm:pt modelId="{E618ABD7-4DAB-45CD-9BCB-B730E2EBA708}" type="parTrans" cxnId="{0B1FFF4B-0A69-4AB2-93FE-4A335669CC08}">
      <dgm:prSet/>
      <dgm:spPr/>
      <dgm:t>
        <a:bodyPr/>
        <a:lstStyle/>
        <a:p>
          <a:endParaRPr lang="en-US"/>
        </a:p>
      </dgm:t>
    </dgm:pt>
    <dgm:pt modelId="{DB4652A4-500B-47D9-ACA6-545C3E662362}" type="sibTrans" cxnId="{0B1FFF4B-0A69-4AB2-93FE-4A335669CC08}">
      <dgm:prSet/>
      <dgm:spPr/>
      <dgm:t>
        <a:bodyPr/>
        <a:lstStyle/>
        <a:p>
          <a:endParaRPr lang="en-US"/>
        </a:p>
      </dgm:t>
    </dgm:pt>
    <dgm:pt modelId="{63F523C0-7280-4552-A5F0-ACFF4173AD09}">
      <dgm:prSet/>
      <dgm:spPr/>
      <dgm:t>
        <a:bodyPr/>
        <a:lstStyle/>
        <a:p>
          <a:r>
            <a:rPr lang="pl-PL"/>
            <a:t>4) Wykluczanie się (przeciwieństwo lub sprzeczność). </a:t>
          </a:r>
          <a:endParaRPr lang="en-US"/>
        </a:p>
      </dgm:t>
    </dgm:pt>
    <dgm:pt modelId="{0BC0683E-EA63-44A0-92A7-1B1C25F8C835}" type="parTrans" cxnId="{0339A708-FC73-41DF-BABB-DAE739E59B00}">
      <dgm:prSet/>
      <dgm:spPr/>
      <dgm:t>
        <a:bodyPr/>
        <a:lstStyle/>
        <a:p>
          <a:endParaRPr lang="en-US"/>
        </a:p>
      </dgm:t>
    </dgm:pt>
    <dgm:pt modelId="{637671C4-0342-4863-A825-BB14E474BF4F}" type="sibTrans" cxnId="{0339A708-FC73-41DF-BABB-DAE739E59B00}">
      <dgm:prSet/>
      <dgm:spPr/>
      <dgm:t>
        <a:bodyPr/>
        <a:lstStyle/>
        <a:p>
          <a:endParaRPr lang="en-US"/>
        </a:p>
      </dgm:t>
    </dgm:pt>
    <dgm:pt modelId="{6B495BA4-35F3-4A4D-9BF1-C230E53D770F}">
      <dgm:prSet/>
      <dgm:spPr/>
      <dgm:t>
        <a:bodyPr/>
        <a:lstStyle/>
        <a:p>
          <a:r>
            <a:rPr lang="pl-PL"/>
            <a:t>5) Krzyżowanie się (niezależność lub podprzeciwieństwo).</a:t>
          </a:r>
          <a:endParaRPr lang="en-US"/>
        </a:p>
      </dgm:t>
    </dgm:pt>
    <dgm:pt modelId="{65EBC658-EE5B-40F8-8D6B-6E0F4199E8E8}" type="parTrans" cxnId="{4701E072-9296-4898-B237-813911780714}">
      <dgm:prSet/>
      <dgm:spPr/>
      <dgm:t>
        <a:bodyPr/>
        <a:lstStyle/>
        <a:p>
          <a:endParaRPr lang="en-US"/>
        </a:p>
      </dgm:t>
    </dgm:pt>
    <dgm:pt modelId="{2B91F43B-E3FF-4FF5-9052-1D479BCA1AE2}" type="sibTrans" cxnId="{4701E072-9296-4898-B237-813911780714}">
      <dgm:prSet/>
      <dgm:spPr/>
      <dgm:t>
        <a:bodyPr/>
        <a:lstStyle/>
        <a:p>
          <a:endParaRPr lang="en-US"/>
        </a:p>
      </dgm:t>
    </dgm:pt>
    <dgm:pt modelId="{29A38808-E9D7-4584-9F0E-63519B711EF6}" type="pres">
      <dgm:prSet presAssocID="{291E1F3F-A317-4457-9D58-A987ABC8E7E1}" presName="linear" presStyleCnt="0">
        <dgm:presLayoutVars>
          <dgm:animLvl val="lvl"/>
          <dgm:resizeHandles val="exact"/>
        </dgm:presLayoutVars>
      </dgm:prSet>
      <dgm:spPr/>
    </dgm:pt>
    <dgm:pt modelId="{B3F1B18D-4CD4-4ABD-9020-0D15194A00D2}" type="pres">
      <dgm:prSet presAssocID="{6F296C5C-3599-44EF-A376-E9EF14F401F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21D4A9A-8F68-4BF2-8FF0-67C8327635C9}" type="pres">
      <dgm:prSet presAssocID="{D7365AA2-5803-4446-872A-EB1A71450F16}" presName="spacer" presStyleCnt="0"/>
      <dgm:spPr/>
    </dgm:pt>
    <dgm:pt modelId="{93E205AF-91A5-4A4E-B6EC-AAD4870194BD}" type="pres">
      <dgm:prSet presAssocID="{0B28EA05-855E-4C79-994A-5727E98C871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35320B0-9D06-4369-B910-6CFA38B477A7}" type="pres">
      <dgm:prSet presAssocID="{BB3714B7-25D9-4ECC-80F1-4780A9E65954}" presName="spacer" presStyleCnt="0"/>
      <dgm:spPr/>
    </dgm:pt>
    <dgm:pt modelId="{A84E63EF-1241-4520-ABAA-20D5554C624C}" type="pres">
      <dgm:prSet presAssocID="{A1FB4B05-BA3F-45F6-B4E3-33F157D6B40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4EC5968-1365-4A03-B486-FC1009A1E517}" type="pres">
      <dgm:prSet presAssocID="{DB4652A4-500B-47D9-ACA6-545C3E662362}" presName="spacer" presStyleCnt="0"/>
      <dgm:spPr/>
    </dgm:pt>
    <dgm:pt modelId="{89F29A77-DA59-448D-80CC-2FCEF92C85A5}" type="pres">
      <dgm:prSet presAssocID="{63F523C0-7280-4552-A5F0-ACFF4173AD0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1DD5F60-9729-4AA8-98CF-080D624BDABA}" type="pres">
      <dgm:prSet presAssocID="{637671C4-0342-4863-A825-BB14E474BF4F}" presName="spacer" presStyleCnt="0"/>
      <dgm:spPr/>
    </dgm:pt>
    <dgm:pt modelId="{90565EC5-06F0-4864-9861-FB2AA062BD49}" type="pres">
      <dgm:prSet presAssocID="{6B495BA4-35F3-4A4D-9BF1-C230E53D770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1009602-DC8E-42C1-AA00-8CC1E1179476}" srcId="{291E1F3F-A317-4457-9D58-A987ABC8E7E1}" destId="{6F296C5C-3599-44EF-A376-E9EF14F401FC}" srcOrd="0" destOrd="0" parTransId="{BF5BBEA5-B780-44C9-8658-7E13E9576299}" sibTransId="{D7365AA2-5803-4446-872A-EB1A71450F16}"/>
    <dgm:cxn modelId="{0339A708-FC73-41DF-BABB-DAE739E59B00}" srcId="{291E1F3F-A317-4457-9D58-A987ABC8E7E1}" destId="{63F523C0-7280-4552-A5F0-ACFF4173AD09}" srcOrd="3" destOrd="0" parTransId="{0BC0683E-EA63-44A0-92A7-1B1C25F8C835}" sibTransId="{637671C4-0342-4863-A825-BB14E474BF4F}"/>
    <dgm:cxn modelId="{DEA9BF0F-4C6C-4633-A446-0DC1A112B2E7}" type="presOf" srcId="{291E1F3F-A317-4457-9D58-A987ABC8E7E1}" destId="{29A38808-E9D7-4584-9F0E-63519B711EF6}" srcOrd="0" destOrd="0" presId="urn:microsoft.com/office/officeart/2005/8/layout/vList2"/>
    <dgm:cxn modelId="{0B1FFF4B-0A69-4AB2-93FE-4A335669CC08}" srcId="{291E1F3F-A317-4457-9D58-A987ABC8E7E1}" destId="{A1FB4B05-BA3F-45F6-B4E3-33F157D6B40B}" srcOrd="2" destOrd="0" parTransId="{E618ABD7-4DAB-45CD-9BCB-B730E2EBA708}" sibTransId="{DB4652A4-500B-47D9-ACA6-545C3E662362}"/>
    <dgm:cxn modelId="{C8FB436F-C7AD-4686-832B-0995562E21C0}" type="presOf" srcId="{A1FB4B05-BA3F-45F6-B4E3-33F157D6B40B}" destId="{A84E63EF-1241-4520-ABAA-20D5554C624C}" srcOrd="0" destOrd="0" presId="urn:microsoft.com/office/officeart/2005/8/layout/vList2"/>
    <dgm:cxn modelId="{4701E072-9296-4898-B237-813911780714}" srcId="{291E1F3F-A317-4457-9D58-A987ABC8E7E1}" destId="{6B495BA4-35F3-4A4D-9BF1-C230E53D770F}" srcOrd="4" destOrd="0" parTransId="{65EBC658-EE5B-40F8-8D6B-6E0F4199E8E8}" sibTransId="{2B91F43B-E3FF-4FF5-9052-1D479BCA1AE2}"/>
    <dgm:cxn modelId="{7EA05A5A-467F-4720-8AEC-D9A8EC1CF78D}" type="presOf" srcId="{6B495BA4-35F3-4A4D-9BF1-C230E53D770F}" destId="{90565EC5-06F0-4864-9861-FB2AA062BD49}" srcOrd="0" destOrd="0" presId="urn:microsoft.com/office/officeart/2005/8/layout/vList2"/>
    <dgm:cxn modelId="{5E6D727F-A197-4C8A-B457-5BCDBD495EF1}" srcId="{291E1F3F-A317-4457-9D58-A987ABC8E7E1}" destId="{0B28EA05-855E-4C79-994A-5727E98C8714}" srcOrd="1" destOrd="0" parTransId="{F584E7E1-670B-42C3-9182-E8C4240484B6}" sibTransId="{BB3714B7-25D9-4ECC-80F1-4780A9E65954}"/>
    <dgm:cxn modelId="{50475AC1-AB23-4E62-AD26-EBD122B2FAE6}" type="presOf" srcId="{63F523C0-7280-4552-A5F0-ACFF4173AD09}" destId="{89F29A77-DA59-448D-80CC-2FCEF92C85A5}" srcOrd="0" destOrd="0" presId="urn:microsoft.com/office/officeart/2005/8/layout/vList2"/>
    <dgm:cxn modelId="{F4535CFB-8DAE-4E02-B01C-0F5A2BAF6759}" type="presOf" srcId="{0B28EA05-855E-4C79-994A-5727E98C8714}" destId="{93E205AF-91A5-4A4E-B6EC-AAD4870194BD}" srcOrd="0" destOrd="0" presId="urn:microsoft.com/office/officeart/2005/8/layout/vList2"/>
    <dgm:cxn modelId="{C1F9B2FD-6C1E-42D1-9BBB-5F4001B61438}" type="presOf" srcId="{6F296C5C-3599-44EF-A376-E9EF14F401FC}" destId="{B3F1B18D-4CD4-4ABD-9020-0D15194A00D2}" srcOrd="0" destOrd="0" presId="urn:microsoft.com/office/officeart/2005/8/layout/vList2"/>
    <dgm:cxn modelId="{DD215281-953E-4F78-AC66-44A2FA908A81}" type="presParOf" srcId="{29A38808-E9D7-4584-9F0E-63519B711EF6}" destId="{B3F1B18D-4CD4-4ABD-9020-0D15194A00D2}" srcOrd="0" destOrd="0" presId="urn:microsoft.com/office/officeart/2005/8/layout/vList2"/>
    <dgm:cxn modelId="{566C37A3-1B46-4ABB-B419-3721C5F27BE7}" type="presParOf" srcId="{29A38808-E9D7-4584-9F0E-63519B711EF6}" destId="{021D4A9A-8F68-4BF2-8FF0-67C8327635C9}" srcOrd="1" destOrd="0" presId="urn:microsoft.com/office/officeart/2005/8/layout/vList2"/>
    <dgm:cxn modelId="{8C8A59DF-FFF3-4C10-BC71-8480A1F6CF6B}" type="presParOf" srcId="{29A38808-E9D7-4584-9F0E-63519B711EF6}" destId="{93E205AF-91A5-4A4E-B6EC-AAD4870194BD}" srcOrd="2" destOrd="0" presId="urn:microsoft.com/office/officeart/2005/8/layout/vList2"/>
    <dgm:cxn modelId="{FC0BAA4B-A4C4-42C6-8EA4-CDEB8DB1E4D0}" type="presParOf" srcId="{29A38808-E9D7-4584-9F0E-63519B711EF6}" destId="{035320B0-9D06-4369-B910-6CFA38B477A7}" srcOrd="3" destOrd="0" presId="urn:microsoft.com/office/officeart/2005/8/layout/vList2"/>
    <dgm:cxn modelId="{04F07092-3B93-478C-922E-5EB5A9B22A77}" type="presParOf" srcId="{29A38808-E9D7-4584-9F0E-63519B711EF6}" destId="{A84E63EF-1241-4520-ABAA-20D5554C624C}" srcOrd="4" destOrd="0" presId="urn:microsoft.com/office/officeart/2005/8/layout/vList2"/>
    <dgm:cxn modelId="{0B751B0C-0953-4FF6-BD5D-75F22771D07D}" type="presParOf" srcId="{29A38808-E9D7-4584-9F0E-63519B711EF6}" destId="{F4EC5968-1365-4A03-B486-FC1009A1E517}" srcOrd="5" destOrd="0" presId="urn:microsoft.com/office/officeart/2005/8/layout/vList2"/>
    <dgm:cxn modelId="{CD70736F-5592-439B-8C0F-D022FC46A014}" type="presParOf" srcId="{29A38808-E9D7-4584-9F0E-63519B711EF6}" destId="{89F29A77-DA59-448D-80CC-2FCEF92C85A5}" srcOrd="6" destOrd="0" presId="urn:microsoft.com/office/officeart/2005/8/layout/vList2"/>
    <dgm:cxn modelId="{AA2E9B3E-EA42-4618-8FA9-2F552FF0801F}" type="presParOf" srcId="{29A38808-E9D7-4584-9F0E-63519B711EF6}" destId="{01DD5F60-9729-4AA8-98CF-080D624BDABA}" srcOrd="7" destOrd="0" presId="urn:microsoft.com/office/officeart/2005/8/layout/vList2"/>
    <dgm:cxn modelId="{DF357079-C5AE-486E-85AF-8A3087EFD6A9}" type="presParOf" srcId="{29A38808-E9D7-4584-9F0E-63519B711EF6}" destId="{90565EC5-06F0-4864-9861-FB2AA062BD4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F03F04-98B2-491D-BBBA-5E4FF778EC9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6750DA0-E04B-4247-A1EC-6C0AB0D43FAD}">
      <dgm:prSet/>
      <dgm:spPr/>
      <dgm:t>
        <a:bodyPr/>
        <a:lstStyle/>
        <a:p>
          <a:r>
            <a:rPr lang="pl-PL"/>
            <a:t>1. Zdanie w sensie logicznym.</a:t>
          </a:r>
          <a:endParaRPr lang="en-US"/>
        </a:p>
      </dgm:t>
    </dgm:pt>
    <dgm:pt modelId="{5300EE85-F227-409D-8086-3A2BE0217E70}" type="parTrans" cxnId="{700B6D49-A12B-4CDA-81EF-CBB637278129}">
      <dgm:prSet/>
      <dgm:spPr/>
      <dgm:t>
        <a:bodyPr/>
        <a:lstStyle/>
        <a:p>
          <a:endParaRPr lang="en-US"/>
        </a:p>
      </dgm:t>
    </dgm:pt>
    <dgm:pt modelId="{506FC09D-A465-4780-A264-0D7392E6302B}" type="sibTrans" cxnId="{700B6D49-A12B-4CDA-81EF-CBB637278129}">
      <dgm:prSet/>
      <dgm:spPr/>
      <dgm:t>
        <a:bodyPr/>
        <a:lstStyle/>
        <a:p>
          <a:endParaRPr lang="en-US"/>
        </a:p>
      </dgm:t>
    </dgm:pt>
    <dgm:pt modelId="{CA9CE480-CBA4-49F6-B5F8-4634E89B50C1}">
      <dgm:prSet/>
      <dgm:spPr/>
      <dgm:t>
        <a:bodyPr/>
        <a:lstStyle/>
        <a:p>
          <a:r>
            <a:rPr lang="pl-PL"/>
            <a:t>2. Presupozycje zdania.</a:t>
          </a:r>
          <a:endParaRPr lang="en-US"/>
        </a:p>
      </dgm:t>
    </dgm:pt>
    <dgm:pt modelId="{41397784-DE9E-4B87-BB4E-91E123C9A1CF}" type="parTrans" cxnId="{95109D2B-56D4-4442-AD85-B8A888A6D3AD}">
      <dgm:prSet/>
      <dgm:spPr/>
      <dgm:t>
        <a:bodyPr/>
        <a:lstStyle/>
        <a:p>
          <a:endParaRPr lang="en-US"/>
        </a:p>
      </dgm:t>
    </dgm:pt>
    <dgm:pt modelId="{DB26F536-BBEB-4E38-9392-EC9BBFEFB9F2}" type="sibTrans" cxnId="{95109D2B-56D4-4442-AD85-B8A888A6D3AD}">
      <dgm:prSet/>
      <dgm:spPr/>
      <dgm:t>
        <a:bodyPr/>
        <a:lstStyle/>
        <a:p>
          <a:endParaRPr lang="en-US"/>
        </a:p>
      </dgm:t>
    </dgm:pt>
    <dgm:pt modelId="{2ECFF40E-8908-4E16-B1BC-BD00EF6FB23F}">
      <dgm:prSet/>
      <dgm:spPr/>
      <dgm:t>
        <a:bodyPr/>
        <a:lstStyle/>
        <a:p>
          <a:r>
            <a:rPr lang="pl-PL"/>
            <a:t>3. Relacje między zdaniami. </a:t>
          </a:r>
          <a:endParaRPr lang="en-US"/>
        </a:p>
      </dgm:t>
    </dgm:pt>
    <dgm:pt modelId="{BADE8229-0077-4217-A646-583B32D8EBFE}" type="parTrans" cxnId="{EF569237-5005-40DA-BFCA-C908DEFABC1C}">
      <dgm:prSet/>
      <dgm:spPr/>
      <dgm:t>
        <a:bodyPr/>
        <a:lstStyle/>
        <a:p>
          <a:endParaRPr lang="en-US"/>
        </a:p>
      </dgm:t>
    </dgm:pt>
    <dgm:pt modelId="{733D77B0-9893-489F-AA45-6511B56C9D8F}" type="sibTrans" cxnId="{EF569237-5005-40DA-BFCA-C908DEFABC1C}">
      <dgm:prSet/>
      <dgm:spPr/>
      <dgm:t>
        <a:bodyPr/>
        <a:lstStyle/>
        <a:p>
          <a:endParaRPr lang="en-US"/>
        </a:p>
      </dgm:t>
    </dgm:pt>
    <dgm:pt modelId="{F21D8594-8526-4104-81A8-AC9EA8DAEB4F}" type="pres">
      <dgm:prSet presAssocID="{13F03F04-98B2-491D-BBBA-5E4FF778EC9A}" presName="linear" presStyleCnt="0">
        <dgm:presLayoutVars>
          <dgm:animLvl val="lvl"/>
          <dgm:resizeHandles val="exact"/>
        </dgm:presLayoutVars>
      </dgm:prSet>
      <dgm:spPr/>
    </dgm:pt>
    <dgm:pt modelId="{C47605A2-7CC1-47E4-BA7C-4F445B87956A}" type="pres">
      <dgm:prSet presAssocID="{16750DA0-E04B-4247-A1EC-6C0AB0D43FA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9B824F-8633-49DD-BB74-642AF13D9FE3}" type="pres">
      <dgm:prSet presAssocID="{506FC09D-A465-4780-A264-0D7392E6302B}" presName="spacer" presStyleCnt="0"/>
      <dgm:spPr/>
    </dgm:pt>
    <dgm:pt modelId="{7C25D50F-DD05-4508-A00A-0903963C1D5F}" type="pres">
      <dgm:prSet presAssocID="{CA9CE480-CBA4-49F6-B5F8-4634E89B50C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18EDBC-6720-44B5-AADD-A16D90F81DFE}" type="pres">
      <dgm:prSet presAssocID="{DB26F536-BBEB-4E38-9392-EC9BBFEFB9F2}" presName="spacer" presStyleCnt="0"/>
      <dgm:spPr/>
    </dgm:pt>
    <dgm:pt modelId="{CBA22CE3-8FFE-4CC3-A47A-F8394E90DACA}" type="pres">
      <dgm:prSet presAssocID="{2ECFF40E-8908-4E16-B1BC-BD00EF6FB23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1072115-672D-4334-A344-AD2B338E764B}" type="presOf" srcId="{2ECFF40E-8908-4E16-B1BC-BD00EF6FB23F}" destId="{CBA22CE3-8FFE-4CC3-A47A-F8394E90DACA}" srcOrd="0" destOrd="0" presId="urn:microsoft.com/office/officeart/2005/8/layout/vList2"/>
    <dgm:cxn modelId="{95109D2B-56D4-4442-AD85-B8A888A6D3AD}" srcId="{13F03F04-98B2-491D-BBBA-5E4FF778EC9A}" destId="{CA9CE480-CBA4-49F6-B5F8-4634E89B50C1}" srcOrd="1" destOrd="0" parTransId="{41397784-DE9E-4B87-BB4E-91E123C9A1CF}" sibTransId="{DB26F536-BBEB-4E38-9392-EC9BBFEFB9F2}"/>
    <dgm:cxn modelId="{EF569237-5005-40DA-BFCA-C908DEFABC1C}" srcId="{13F03F04-98B2-491D-BBBA-5E4FF778EC9A}" destId="{2ECFF40E-8908-4E16-B1BC-BD00EF6FB23F}" srcOrd="2" destOrd="0" parTransId="{BADE8229-0077-4217-A646-583B32D8EBFE}" sibTransId="{733D77B0-9893-489F-AA45-6511B56C9D8F}"/>
    <dgm:cxn modelId="{D23AB743-38D1-4396-B5AC-DDDFB041844E}" type="presOf" srcId="{CA9CE480-CBA4-49F6-B5F8-4634E89B50C1}" destId="{7C25D50F-DD05-4508-A00A-0903963C1D5F}" srcOrd="0" destOrd="0" presId="urn:microsoft.com/office/officeart/2005/8/layout/vList2"/>
    <dgm:cxn modelId="{700B6D49-A12B-4CDA-81EF-CBB637278129}" srcId="{13F03F04-98B2-491D-BBBA-5E4FF778EC9A}" destId="{16750DA0-E04B-4247-A1EC-6C0AB0D43FAD}" srcOrd="0" destOrd="0" parTransId="{5300EE85-F227-409D-8086-3A2BE0217E70}" sibTransId="{506FC09D-A465-4780-A264-0D7392E6302B}"/>
    <dgm:cxn modelId="{A22F008A-7F2A-4156-961D-E665DFEF6754}" type="presOf" srcId="{13F03F04-98B2-491D-BBBA-5E4FF778EC9A}" destId="{F21D8594-8526-4104-81A8-AC9EA8DAEB4F}" srcOrd="0" destOrd="0" presId="urn:microsoft.com/office/officeart/2005/8/layout/vList2"/>
    <dgm:cxn modelId="{DEE174AA-6110-4337-B79D-E1F8B48EECB3}" type="presOf" srcId="{16750DA0-E04B-4247-A1EC-6C0AB0D43FAD}" destId="{C47605A2-7CC1-47E4-BA7C-4F445B87956A}" srcOrd="0" destOrd="0" presId="urn:microsoft.com/office/officeart/2005/8/layout/vList2"/>
    <dgm:cxn modelId="{310A9E59-C164-4EB5-806F-AD3C7BCFBF3A}" type="presParOf" srcId="{F21D8594-8526-4104-81A8-AC9EA8DAEB4F}" destId="{C47605A2-7CC1-47E4-BA7C-4F445B87956A}" srcOrd="0" destOrd="0" presId="urn:microsoft.com/office/officeart/2005/8/layout/vList2"/>
    <dgm:cxn modelId="{5517ACD6-6550-4927-A6E4-B6E6C3F45101}" type="presParOf" srcId="{F21D8594-8526-4104-81A8-AC9EA8DAEB4F}" destId="{DF9B824F-8633-49DD-BB74-642AF13D9FE3}" srcOrd="1" destOrd="0" presId="urn:microsoft.com/office/officeart/2005/8/layout/vList2"/>
    <dgm:cxn modelId="{FC34CBF2-FF40-42AA-9678-159F4EE731ED}" type="presParOf" srcId="{F21D8594-8526-4104-81A8-AC9EA8DAEB4F}" destId="{7C25D50F-DD05-4508-A00A-0903963C1D5F}" srcOrd="2" destOrd="0" presId="urn:microsoft.com/office/officeart/2005/8/layout/vList2"/>
    <dgm:cxn modelId="{CB13F1A9-94D7-4416-B8BF-3B2FD8F980EF}" type="presParOf" srcId="{F21D8594-8526-4104-81A8-AC9EA8DAEB4F}" destId="{9418EDBC-6720-44B5-AADD-A16D90F81DFE}" srcOrd="3" destOrd="0" presId="urn:microsoft.com/office/officeart/2005/8/layout/vList2"/>
    <dgm:cxn modelId="{27C4BA34-A099-4DBF-8C2F-AD0D7B63AD2E}" type="presParOf" srcId="{F21D8594-8526-4104-81A8-AC9EA8DAEB4F}" destId="{CBA22CE3-8FFE-4CC3-A47A-F8394E90DAC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83B260-51B1-4371-BF48-C125462D5D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D4D4AA-41F2-4C2B-8A08-35A7B7FFA0EA}">
      <dgm:prSet/>
      <dgm:spPr/>
      <dgm:t>
        <a:bodyPr/>
        <a:lstStyle/>
        <a:p>
          <a:r>
            <a:rPr lang="pl-PL"/>
            <a:t>1. Podziały definicji.</a:t>
          </a:r>
          <a:endParaRPr lang="en-US"/>
        </a:p>
      </dgm:t>
    </dgm:pt>
    <dgm:pt modelId="{F2AF5681-AB18-4215-8B18-21FE9B152D72}" type="parTrans" cxnId="{89AB43CE-A00F-4BBF-8A76-5F6231D37523}">
      <dgm:prSet/>
      <dgm:spPr/>
      <dgm:t>
        <a:bodyPr/>
        <a:lstStyle/>
        <a:p>
          <a:endParaRPr lang="en-US"/>
        </a:p>
      </dgm:t>
    </dgm:pt>
    <dgm:pt modelId="{6AB13958-1B52-4EE0-9B24-C06B5FC1EAEC}" type="sibTrans" cxnId="{89AB43CE-A00F-4BBF-8A76-5F6231D37523}">
      <dgm:prSet/>
      <dgm:spPr/>
      <dgm:t>
        <a:bodyPr/>
        <a:lstStyle/>
        <a:p>
          <a:endParaRPr lang="en-US"/>
        </a:p>
      </dgm:t>
    </dgm:pt>
    <dgm:pt modelId="{924547B0-F3A2-4602-8472-D70EBB9CFA28}">
      <dgm:prSet/>
      <dgm:spPr/>
      <dgm:t>
        <a:bodyPr/>
        <a:lstStyle/>
        <a:p>
          <a:r>
            <a:rPr lang="pl-PL"/>
            <a:t>2. Błędy w definicjach.</a:t>
          </a:r>
          <a:endParaRPr lang="en-US"/>
        </a:p>
      </dgm:t>
    </dgm:pt>
    <dgm:pt modelId="{9AB2E364-A821-47E0-9E5F-63E89DD77C36}" type="parTrans" cxnId="{B5C1A6A4-913A-4D5B-B1CB-211E987FA01B}">
      <dgm:prSet/>
      <dgm:spPr/>
      <dgm:t>
        <a:bodyPr/>
        <a:lstStyle/>
        <a:p>
          <a:endParaRPr lang="en-US"/>
        </a:p>
      </dgm:t>
    </dgm:pt>
    <dgm:pt modelId="{D42960B2-C3AF-45A8-81F8-AEB93F5FCA31}" type="sibTrans" cxnId="{B5C1A6A4-913A-4D5B-B1CB-211E987FA01B}">
      <dgm:prSet/>
      <dgm:spPr/>
      <dgm:t>
        <a:bodyPr/>
        <a:lstStyle/>
        <a:p>
          <a:endParaRPr lang="en-US"/>
        </a:p>
      </dgm:t>
    </dgm:pt>
    <dgm:pt modelId="{A00D1951-19D1-4378-9500-B25CBA80EAC0}">
      <dgm:prSet/>
      <dgm:spPr/>
      <dgm:t>
        <a:bodyPr/>
        <a:lstStyle/>
        <a:p>
          <a:r>
            <a:rPr lang="pl-PL"/>
            <a:t>3. Pozostałe wiadomości o definicjach.</a:t>
          </a:r>
          <a:endParaRPr lang="en-US"/>
        </a:p>
      </dgm:t>
    </dgm:pt>
    <dgm:pt modelId="{D6523E48-F9DD-405E-BF83-AD65FA819774}" type="parTrans" cxnId="{DCCEEDBF-0CBC-438B-A090-9E18D6370670}">
      <dgm:prSet/>
      <dgm:spPr/>
      <dgm:t>
        <a:bodyPr/>
        <a:lstStyle/>
        <a:p>
          <a:endParaRPr lang="en-US"/>
        </a:p>
      </dgm:t>
    </dgm:pt>
    <dgm:pt modelId="{9BAE56B5-8E81-44FD-AC1A-C31C85B65201}" type="sibTrans" cxnId="{DCCEEDBF-0CBC-438B-A090-9E18D6370670}">
      <dgm:prSet/>
      <dgm:spPr/>
      <dgm:t>
        <a:bodyPr/>
        <a:lstStyle/>
        <a:p>
          <a:endParaRPr lang="en-US"/>
        </a:p>
      </dgm:t>
    </dgm:pt>
    <dgm:pt modelId="{0CB31AFA-4304-44C7-A632-1ACE0383BA0A}" type="pres">
      <dgm:prSet presAssocID="{5883B260-51B1-4371-BF48-C125462D5D39}" presName="linear" presStyleCnt="0">
        <dgm:presLayoutVars>
          <dgm:animLvl val="lvl"/>
          <dgm:resizeHandles val="exact"/>
        </dgm:presLayoutVars>
      </dgm:prSet>
      <dgm:spPr/>
    </dgm:pt>
    <dgm:pt modelId="{C756065A-70D1-40CE-BEAA-4362FEEC9947}" type="pres">
      <dgm:prSet presAssocID="{15D4D4AA-41F2-4C2B-8A08-35A7B7FFA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B51D068-A7DC-4B62-B74C-55EC377FAB68}" type="pres">
      <dgm:prSet presAssocID="{6AB13958-1B52-4EE0-9B24-C06B5FC1EAEC}" presName="spacer" presStyleCnt="0"/>
      <dgm:spPr/>
    </dgm:pt>
    <dgm:pt modelId="{740B3A47-2764-49AA-9E39-72485A1FEA04}" type="pres">
      <dgm:prSet presAssocID="{924547B0-F3A2-4602-8472-D70EBB9CFA2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77E1DA-1546-44DF-BF88-760FC24FC579}" type="pres">
      <dgm:prSet presAssocID="{D42960B2-C3AF-45A8-81F8-AEB93F5FCA31}" presName="spacer" presStyleCnt="0"/>
      <dgm:spPr/>
    </dgm:pt>
    <dgm:pt modelId="{8CB61EE7-5C98-45BD-B3DB-619504FB496D}" type="pres">
      <dgm:prSet presAssocID="{A00D1951-19D1-4378-9500-B25CBA80EAC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F26C204-3B21-4EB4-94F7-3A97F00F0A8C}" type="presOf" srcId="{15D4D4AA-41F2-4C2B-8A08-35A7B7FFA0EA}" destId="{C756065A-70D1-40CE-BEAA-4362FEEC9947}" srcOrd="0" destOrd="0" presId="urn:microsoft.com/office/officeart/2005/8/layout/vList2"/>
    <dgm:cxn modelId="{211F7A5E-9C91-4300-9CED-7C765DE872A0}" type="presOf" srcId="{924547B0-F3A2-4602-8472-D70EBB9CFA28}" destId="{740B3A47-2764-49AA-9E39-72485A1FEA04}" srcOrd="0" destOrd="0" presId="urn:microsoft.com/office/officeart/2005/8/layout/vList2"/>
    <dgm:cxn modelId="{00D6A946-BBA3-496A-883A-578D8977CA24}" type="presOf" srcId="{A00D1951-19D1-4378-9500-B25CBA80EAC0}" destId="{8CB61EE7-5C98-45BD-B3DB-619504FB496D}" srcOrd="0" destOrd="0" presId="urn:microsoft.com/office/officeart/2005/8/layout/vList2"/>
    <dgm:cxn modelId="{E60F588C-6583-4EA2-9BBC-A1B5DF34EFD4}" type="presOf" srcId="{5883B260-51B1-4371-BF48-C125462D5D39}" destId="{0CB31AFA-4304-44C7-A632-1ACE0383BA0A}" srcOrd="0" destOrd="0" presId="urn:microsoft.com/office/officeart/2005/8/layout/vList2"/>
    <dgm:cxn modelId="{B5C1A6A4-913A-4D5B-B1CB-211E987FA01B}" srcId="{5883B260-51B1-4371-BF48-C125462D5D39}" destId="{924547B0-F3A2-4602-8472-D70EBB9CFA28}" srcOrd="1" destOrd="0" parTransId="{9AB2E364-A821-47E0-9E5F-63E89DD77C36}" sibTransId="{D42960B2-C3AF-45A8-81F8-AEB93F5FCA31}"/>
    <dgm:cxn modelId="{DCCEEDBF-0CBC-438B-A090-9E18D6370670}" srcId="{5883B260-51B1-4371-BF48-C125462D5D39}" destId="{A00D1951-19D1-4378-9500-B25CBA80EAC0}" srcOrd="2" destOrd="0" parTransId="{D6523E48-F9DD-405E-BF83-AD65FA819774}" sibTransId="{9BAE56B5-8E81-44FD-AC1A-C31C85B65201}"/>
    <dgm:cxn modelId="{89AB43CE-A00F-4BBF-8A76-5F6231D37523}" srcId="{5883B260-51B1-4371-BF48-C125462D5D39}" destId="{15D4D4AA-41F2-4C2B-8A08-35A7B7FFA0EA}" srcOrd="0" destOrd="0" parTransId="{F2AF5681-AB18-4215-8B18-21FE9B152D72}" sibTransId="{6AB13958-1B52-4EE0-9B24-C06B5FC1EAEC}"/>
    <dgm:cxn modelId="{FE4F7B5E-D968-4D1E-AD9F-F83DEC321A0A}" type="presParOf" srcId="{0CB31AFA-4304-44C7-A632-1ACE0383BA0A}" destId="{C756065A-70D1-40CE-BEAA-4362FEEC9947}" srcOrd="0" destOrd="0" presId="urn:microsoft.com/office/officeart/2005/8/layout/vList2"/>
    <dgm:cxn modelId="{CED77EA9-E369-49CC-9AE1-7434C71B88A5}" type="presParOf" srcId="{0CB31AFA-4304-44C7-A632-1ACE0383BA0A}" destId="{8B51D068-A7DC-4B62-B74C-55EC377FAB68}" srcOrd="1" destOrd="0" presId="urn:microsoft.com/office/officeart/2005/8/layout/vList2"/>
    <dgm:cxn modelId="{BFDC852B-6020-4C9B-BD7F-B2EC37419E3F}" type="presParOf" srcId="{0CB31AFA-4304-44C7-A632-1ACE0383BA0A}" destId="{740B3A47-2764-49AA-9E39-72485A1FEA04}" srcOrd="2" destOrd="0" presId="urn:microsoft.com/office/officeart/2005/8/layout/vList2"/>
    <dgm:cxn modelId="{9F9D5D70-B35D-4BAD-87F5-262C8A8DBA20}" type="presParOf" srcId="{0CB31AFA-4304-44C7-A632-1ACE0383BA0A}" destId="{9D77E1DA-1546-44DF-BF88-760FC24FC579}" srcOrd="3" destOrd="0" presId="urn:microsoft.com/office/officeart/2005/8/layout/vList2"/>
    <dgm:cxn modelId="{B800E101-BAA9-429F-8BC4-524C0A587900}" type="presParOf" srcId="{0CB31AFA-4304-44C7-A632-1ACE0383BA0A}" destId="{8CB61EE7-5C98-45BD-B3DB-619504FB49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605D5E-1AFF-45BE-BCB4-B03C0A3D820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C03E4C-FDAC-435F-9378-A50ACB4011C4}">
      <dgm:prSet/>
      <dgm:spPr/>
      <dgm:t>
        <a:bodyPr/>
        <a:lstStyle/>
        <a:p>
          <a:r>
            <a:rPr lang="pl-PL"/>
            <a:t>1. Kryteria poprawności podziału logicznego.</a:t>
          </a:r>
          <a:endParaRPr lang="en-US"/>
        </a:p>
      </dgm:t>
    </dgm:pt>
    <dgm:pt modelId="{3E6D03C3-CD12-4106-BC83-ED4F62BC36B0}" type="parTrans" cxnId="{FFD05882-7CD3-4329-82F4-6B37A4D29274}">
      <dgm:prSet/>
      <dgm:spPr/>
      <dgm:t>
        <a:bodyPr/>
        <a:lstStyle/>
        <a:p>
          <a:endParaRPr lang="en-US"/>
        </a:p>
      </dgm:t>
    </dgm:pt>
    <dgm:pt modelId="{72B3F0AA-AC2F-4AAF-B3E7-A46EE1D2D392}" type="sibTrans" cxnId="{FFD05882-7CD3-4329-82F4-6B37A4D29274}">
      <dgm:prSet/>
      <dgm:spPr/>
      <dgm:t>
        <a:bodyPr/>
        <a:lstStyle/>
        <a:p>
          <a:endParaRPr lang="en-US"/>
        </a:p>
      </dgm:t>
    </dgm:pt>
    <dgm:pt modelId="{A9956D0B-4437-4813-9F0A-969D6BBBEC00}">
      <dgm:prSet/>
      <dgm:spPr/>
      <dgm:t>
        <a:bodyPr/>
        <a:lstStyle/>
        <a:p>
          <a:r>
            <a:rPr lang="pl-PL" dirty="0"/>
            <a:t>2. Inne podobne operacje logiczne: typologia, partycja.</a:t>
          </a:r>
          <a:endParaRPr lang="en-US" dirty="0"/>
        </a:p>
      </dgm:t>
    </dgm:pt>
    <dgm:pt modelId="{03D41FED-238A-438E-B332-8F7D97F6F3FA}" type="parTrans" cxnId="{607EE9B9-F54A-4D2B-9739-18BE714AF043}">
      <dgm:prSet/>
      <dgm:spPr/>
      <dgm:t>
        <a:bodyPr/>
        <a:lstStyle/>
        <a:p>
          <a:endParaRPr lang="en-US"/>
        </a:p>
      </dgm:t>
    </dgm:pt>
    <dgm:pt modelId="{B76F28CD-6039-401D-AA09-D4D63706D1E7}" type="sibTrans" cxnId="{607EE9B9-F54A-4D2B-9739-18BE714AF043}">
      <dgm:prSet/>
      <dgm:spPr/>
      <dgm:t>
        <a:bodyPr/>
        <a:lstStyle/>
        <a:p>
          <a:endParaRPr lang="en-US"/>
        </a:p>
      </dgm:t>
    </dgm:pt>
    <dgm:pt modelId="{28008484-B6FC-4922-9DAA-0945E0A5DE12}" type="pres">
      <dgm:prSet presAssocID="{89605D5E-1AFF-45BE-BCB4-B03C0A3D820D}" presName="linear" presStyleCnt="0">
        <dgm:presLayoutVars>
          <dgm:animLvl val="lvl"/>
          <dgm:resizeHandles val="exact"/>
        </dgm:presLayoutVars>
      </dgm:prSet>
      <dgm:spPr/>
    </dgm:pt>
    <dgm:pt modelId="{5D5ACC6A-0581-49C5-BCD5-6924329E7587}" type="pres">
      <dgm:prSet presAssocID="{AAC03E4C-FDAC-435F-9378-A50ACB4011C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4BEAFEB-8732-4C29-907E-6D9053E1BD00}" type="pres">
      <dgm:prSet presAssocID="{72B3F0AA-AC2F-4AAF-B3E7-A46EE1D2D392}" presName="spacer" presStyleCnt="0"/>
      <dgm:spPr/>
    </dgm:pt>
    <dgm:pt modelId="{028A71A4-FA31-4674-A6F8-C46C0AB4B92B}" type="pres">
      <dgm:prSet presAssocID="{A9956D0B-4437-4813-9F0A-969D6BBBEC0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C199F3C-E94F-4CDC-8AEE-342DF87C1BBF}" type="presOf" srcId="{89605D5E-1AFF-45BE-BCB4-B03C0A3D820D}" destId="{28008484-B6FC-4922-9DAA-0945E0A5DE12}" srcOrd="0" destOrd="0" presId="urn:microsoft.com/office/officeart/2005/8/layout/vList2"/>
    <dgm:cxn modelId="{DCEB175D-997D-44CF-8154-0B3ABFCA7E43}" type="presOf" srcId="{AAC03E4C-FDAC-435F-9378-A50ACB4011C4}" destId="{5D5ACC6A-0581-49C5-BCD5-6924329E7587}" srcOrd="0" destOrd="0" presId="urn:microsoft.com/office/officeart/2005/8/layout/vList2"/>
    <dgm:cxn modelId="{FFD05882-7CD3-4329-82F4-6B37A4D29274}" srcId="{89605D5E-1AFF-45BE-BCB4-B03C0A3D820D}" destId="{AAC03E4C-FDAC-435F-9378-A50ACB4011C4}" srcOrd="0" destOrd="0" parTransId="{3E6D03C3-CD12-4106-BC83-ED4F62BC36B0}" sibTransId="{72B3F0AA-AC2F-4AAF-B3E7-A46EE1D2D392}"/>
    <dgm:cxn modelId="{9F33D0B0-89DB-484C-8F7E-935EE0176CB3}" type="presOf" srcId="{A9956D0B-4437-4813-9F0A-969D6BBBEC00}" destId="{028A71A4-FA31-4674-A6F8-C46C0AB4B92B}" srcOrd="0" destOrd="0" presId="urn:microsoft.com/office/officeart/2005/8/layout/vList2"/>
    <dgm:cxn modelId="{607EE9B9-F54A-4D2B-9739-18BE714AF043}" srcId="{89605D5E-1AFF-45BE-BCB4-B03C0A3D820D}" destId="{A9956D0B-4437-4813-9F0A-969D6BBBEC00}" srcOrd="1" destOrd="0" parTransId="{03D41FED-238A-438E-B332-8F7D97F6F3FA}" sibTransId="{B76F28CD-6039-401D-AA09-D4D63706D1E7}"/>
    <dgm:cxn modelId="{0A4EE468-8B74-4936-8C9D-A00690429141}" type="presParOf" srcId="{28008484-B6FC-4922-9DAA-0945E0A5DE12}" destId="{5D5ACC6A-0581-49C5-BCD5-6924329E7587}" srcOrd="0" destOrd="0" presId="urn:microsoft.com/office/officeart/2005/8/layout/vList2"/>
    <dgm:cxn modelId="{99B817A4-A0A0-4906-B34E-FB6264263F23}" type="presParOf" srcId="{28008484-B6FC-4922-9DAA-0945E0A5DE12}" destId="{14BEAFEB-8732-4C29-907E-6D9053E1BD00}" srcOrd="1" destOrd="0" presId="urn:microsoft.com/office/officeart/2005/8/layout/vList2"/>
    <dgm:cxn modelId="{CEAADF1F-5AC1-47C4-A670-8D16B5BCFB7E}" type="presParOf" srcId="{28008484-B6FC-4922-9DAA-0945E0A5DE12}" destId="{028A71A4-FA31-4674-A6F8-C46C0AB4B92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B2CDF7C-C486-4E4F-99E4-317009892B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204263-9C44-431D-B73D-2050FB33C335}">
      <dgm:prSet/>
      <dgm:spPr/>
      <dgm:t>
        <a:bodyPr/>
        <a:lstStyle/>
        <a:p>
          <a:r>
            <a:rPr lang="pl-PL"/>
            <a:t>1. Pojęcie implikatur konwersacyjnych.</a:t>
          </a:r>
          <a:endParaRPr lang="en-US"/>
        </a:p>
      </dgm:t>
    </dgm:pt>
    <dgm:pt modelId="{28DB920A-69A7-4957-B99D-CEE6D7A83D58}" type="parTrans" cxnId="{C9BCAA8D-6092-4F56-85B9-CEC90D9A3788}">
      <dgm:prSet/>
      <dgm:spPr/>
      <dgm:t>
        <a:bodyPr/>
        <a:lstStyle/>
        <a:p>
          <a:endParaRPr lang="en-US"/>
        </a:p>
      </dgm:t>
    </dgm:pt>
    <dgm:pt modelId="{8DD89FB3-DD78-4CDD-ACCE-8143F54C9FE9}" type="sibTrans" cxnId="{C9BCAA8D-6092-4F56-85B9-CEC90D9A3788}">
      <dgm:prSet/>
      <dgm:spPr/>
      <dgm:t>
        <a:bodyPr/>
        <a:lstStyle/>
        <a:p>
          <a:endParaRPr lang="en-US"/>
        </a:p>
      </dgm:t>
    </dgm:pt>
    <dgm:pt modelId="{48290D93-2CD4-40C4-BD38-16A0F798DA5F}">
      <dgm:prSet/>
      <dgm:spPr/>
      <dgm:t>
        <a:bodyPr/>
        <a:lstStyle/>
        <a:p>
          <a:r>
            <a:rPr lang="pl-PL"/>
            <a:t>2. Maksymy konwersacyjne: jakości, ilości, istotności, sposobu.</a:t>
          </a:r>
          <a:endParaRPr lang="en-US"/>
        </a:p>
      </dgm:t>
    </dgm:pt>
    <dgm:pt modelId="{1BDCE696-40B8-456A-AF52-986717EE53CC}" type="parTrans" cxnId="{E16B68D1-9F3D-4198-A473-8D06FD8373D1}">
      <dgm:prSet/>
      <dgm:spPr/>
      <dgm:t>
        <a:bodyPr/>
        <a:lstStyle/>
        <a:p>
          <a:endParaRPr lang="en-US"/>
        </a:p>
      </dgm:t>
    </dgm:pt>
    <dgm:pt modelId="{7DA7CF9E-DD82-44E7-AEC0-38AA05765444}" type="sibTrans" cxnId="{E16B68D1-9F3D-4198-A473-8D06FD8373D1}">
      <dgm:prSet/>
      <dgm:spPr/>
      <dgm:t>
        <a:bodyPr/>
        <a:lstStyle/>
        <a:p>
          <a:endParaRPr lang="en-US"/>
        </a:p>
      </dgm:t>
    </dgm:pt>
    <dgm:pt modelId="{B595354C-06EF-4392-B410-69F616641749}">
      <dgm:prSet/>
      <dgm:spPr/>
      <dgm:t>
        <a:bodyPr/>
        <a:lstStyle/>
        <a:p>
          <a:r>
            <a:rPr lang="pl-PL"/>
            <a:t>3. Przestrzeganie i ekstrapolacja maksym konwersacyjnych. </a:t>
          </a:r>
          <a:endParaRPr lang="en-US"/>
        </a:p>
      </dgm:t>
    </dgm:pt>
    <dgm:pt modelId="{F180F89B-950D-430F-B86C-E7D8B5722FF4}" type="parTrans" cxnId="{7B7E3A11-993D-42C5-811E-E87A69E554B4}">
      <dgm:prSet/>
      <dgm:spPr/>
      <dgm:t>
        <a:bodyPr/>
        <a:lstStyle/>
        <a:p>
          <a:endParaRPr lang="en-US"/>
        </a:p>
      </dgm:t>
    </dgm:pt>
    <dgm:pt modelId="{644FD31E-F335-47C1-A902-7E684BC5B608}" type="sibTrans" cxnId="{7B7E3A11-993D-42C5-811E-E87A69E554B4}">
      <dgm:prSet/>
      <dgm:spPr/>
      <dgm:t>
        <a:bodyPr/>
        <a:lstStyle/>
        <a:p>
          <a:endParaRPr lang="en-US"/>
        </a:p>
      </dgm:t>
    </dgm:pt>
    <dgm:pt modelId="{0F222C75-8949-4885-B003-FB49D059351A}" type="pres">
      <dgm:prSet presAssocID="{1B2CDF7C-C486-4E4F-99E4-317009892B9F}" presName="linear" presStyleCnt="0">
        <dgm:presLayoutVars>
          <dgm:animLvl val="lvl"/>
          <dgm:resizeHandles val="exact"/>
        </dgm:presLayoutVars>
      </dgm:prSet>
      <dgm:spPr/>
    </dgm:pt>
    <dgm:pt modelId="{1F0D873E-F4C7-48C3-8F3E-D10EC3153864}" type="pres">
      <dgm:prSet presAssocID="{10204263-9C44-431D-B73D-2050FB33C33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53AD4C4-9D13-4AF8-8013-621EA7041898}" type="pres">
      <dgm:prSet presAssocID="{8DD89FB3-DD78-4CDD-ACCE-8143F54C9FE9}" presName="spacer" presStyleCnt="0"/>
      <dgm:spPr/>
    </dgm:pt>
    <dgm:pt modelId="{EB71BA74-723C-4084-9E32-50D35D94E1AA}" type="pres">
      <dgm:prSet presAssocID="{48290D93-2CD4-40C4-BD38-16A0F798DA5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16A2490-DFBA-4798-A348-A1EC2FADECCA}" type="pres">
      <dgm:prSet presAssocID="{7DA7CF9E-DD82-44E7-AEC0-38AA05765444}" presName="spacer" presStyleCnt="0"/>
      <dgm:spPr/>
    </dgm:pt>
    <dgm:pt modelId="{171C0AED-D28D-4B91-A82E-F254B6A81CB7}" type="pres">
      <dgm:prSet presAssocID="{B595354C-06EF-4392-B410-69F61664174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B7E3A11-993D-42C5-811E-E87A69E554B4}" srcId="{1B2CDF7C-C486-4E4F-99E4-317009892B9F}" destId="{B595354C-06EF-4392-B410-69F616641749}" srcOrd="2" destOrd="0" parTransId="{F180F89B-950D-430F-B86C-E7D8B5722FF4}" sibTransId="{644FD31E-F335-47C1-A902-7E684BC5B608}"/>
    <dgm:cxn modelId="{6E8FBC12-617D-4D21-BCE4-BBAE987EC627}" type="presOf" srcId="{1B2CDF7C-C486-4E4F-99E4-317009892B9F}" destId="{0F222C75-8949-4885-B003-FB49D059351A}" srcOrd="0" destOrd="0" presId="urn:microsoft.com/office/officeart/2005/8/layout/vList2"/>
    <dgm:cxn modelId="{B4ED6424-C267-4EEC-95C5-EDF7ADB87460}" type="presOf" srcId="{10204263-9C44-431D-B73D-2050FB33C335}" destId="{1F0D873E-F4C7-48C3-8F3E-D10EC3153864}" srcOrd="0" destOrd="0" presId="urn:microsoft.com/office/officeart/2005/8/layout/vList2"/>
    <dgm:cxn modelId="{FBA1E44C-B006-4F77-B28E-275E66133021}" type="presOf" srcId="{48290D93-2CD4-40C4-BD38-16A0F798DA5F}" destId="{EB71BA74-723C-4084-9E32-50D35D94E1AA}" srcOrd="0" destOrd="0" presId="urn:microsoft.com/office/officeart/2005/8/layout/vList2"/>
    <dgm:cxn modelId="{B83B178B-579D-42C8-B8C2-C7E15B6A5777}" type="presOf" srcId="{B595354C-06EF-4392-B410-69F616641749}" destId="{171C0AED-D28D-4B91-A82E-F254B6A81CB7}" srcOrd="0" destOrd="0" presId="urn:microsoft.com/office/officeart/2005/8/layout/vList2"/>
    <dgm:cxn modelId="{C9BCAA8D-6092-4F56-85B9-CEC90D9A3788}" srcId="{1B2CDF7C-C486-4E4F-99E4-317009892B9F}" destId="{10204263-9C44-431D-B73D-2050FB33C335}" srcOrd="0" destOrd="0" parTransId="{28DB920A-69A7-4957-B99D-CEE6D7A83D58}" sibTransId="{8DD89FB3-DD78-4CDD-ACCE-8143F54C9FE9}"/>
    <dgm:cxn modelId="{E16B68D1-9F3D-4198-A473-8D06FD8373D1}" srcId="{1B2CDF7C-C486-4E4F-99E4-317009892B9F}" destId="{48290D93-2CD4-40C4-BD38-16A0F798DA5F}" srcOrd="1" destOrd="0" parTransId="{1BDCE696-40B8-456A-AF52-986717EE53CC}" sibTransId="{7DA7CF9E-DD82-44E7-AEC0-38AA05765444}"/>
    <dgm:cxn modelId="{31A1CCD9-4B46-46E4-A1F2-DCB9FAB45080}" type="presParOf" srcId="{0F222C75-8949-4885-B003-FB49D059351A}" destId="{1F0D873E-F4C7-48C3-8F3E-D10EC3153864}" srcOrd="0" destOrd="0" presId="urn:microsoft.com/office/officeart/2005/8/layout/vList2"/>
    <dgm:cxn modelId="{A55195F4-CB11-4810-B120-30C1D3F4B0C6}" type="presParOf" srcId="{0F222C75-8949-4885-B003-FB49D059351A}" destId="{953AD4C4-9D13-4AF8-8013-621EA7041898}" srcOrd="1" destOrd="0" presId="urn:microsoft.com/office/officeart/2005/8/layout/vList2"/>
    <dgm:cxn modelId="{31B390D8-3119-4C16-AFD0-9ADBD70B035B}" type="presParOf" srcId="{0F222C75-8949-4885-B003-FB49D059351A}" destId="{EB71BA74-723C-4084-9E32-50D35D94E1AA}" srcOrd="2" destOrd="0" presId="urn:microsoft.com/office/officeart/2005/8/layout/vList2"/>
    <dgm:cxn modelId="{95ADEC15-686E-4295-AC36-F71D70BBE9CA}" type="presParOf" srcId="{0F222C75-8949-4885-B003-FB49D059351A}" destId="{216A2490-DFBA-4798-A348-A1EC2FADECCA}" srcOrd="3" destOrd="0" presId="urn:microsoft.com/office/officeart/2005/8/layout/vList2"/>
    <dgm:cxn modelId="{68799FBA-3A99-4929-906D-B64567E7971C}" type="presParOf" srcId="{0F222C75-8949-4885-B003-FB49D059351A}" destId="{171C0AED-D28D-4B91-A82E-F254B6A81CB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26D0-68BD-42DE-AA5D-FB5D881FEEEC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Wnioskowania prawnicze.</a:t>
          </a:r>
          <a:endParaRPr lang="en-US" sz="2000" kern="1200" dirty="0"/>
        </a:p>
      </dsp:txBody>
      <dsp:txXfrm>
        <a:off x="1615851" y="2998"/>
        <a:ext cx="3089790" cy="1853874"/>
      </dsp:txXfrm>
    </dsp:sp>
    <dsp:sp modelId="{71B437DA-AFDD-46D3-81E8-87760AA6D73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Argumentacja: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a) argument dedukcyjny,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b) argumenty niededukcyjne,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c) sofizmaty.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014620" y="2998"/>
        <a:ext cx="3089790" cy="1853874"/>
      </dsp:txXfrm>
    </dsp:sp>
    <dsp:sp modelId="{A3D0ACCB-AEE2-4896-BB6D-315CCA509445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3. Wiadomości o języku.</a:t>
          </a:r>
          <a:endParaRPr lang="en-US" sz="2000" kern="1200" dirty="0"/>
        </a:p>
      </dsp:txBody>
      <dsp:txXfrm>
        <a:off x="3315235" y="2165852"/>
        <a:ext cx="3089790" cy="1853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49001-858F-4E8D-BD1D-AC1AEEEE53F2}">
      <dsp:nvSpPr>
        <dsp:cNvPr id="0" name=""/>
        <dsp:cNvSpPr/>
      </dsp:nvSpPr>
      <dsp:spPr>
        <a:xfrm>
          <a:off x="2110740" y="1357"/>
          <a:ext cx="2374582" cy="7902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1. Nazwy.</a:t>
          </a:r>
          <a:endParaRPr lang="en-US" sz="2100" kern="1200"/>
        </a:p>
      </dsp:txBody>
      <dsp:txXfrm>
        <a:off x="2149318" y="39935"/>
        <a:ext cx="2297426" cy="713111"/>
      </dsp:txXfrm>
    </dsp:sp>
    <dsp:sp modelId="{917262B1-AEAA-43EE-951A-93A60F8710CE}">
      <dsp:nvSpPr>
        <dsp:cNvPr id="0" name=""/>
        <dsp:cNvSpPr/>
      </dsp:nvSpPr>
      <dsp:spPr>
        <a:xfrm>
          <a:off x="2110740" y="831138"/>
          <a:ext cx="2374582" cy="7902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2. Zdania.</a:t>
          </a:r>
          <a:endParaRPr lang="en-US" sz="2100" kern="1200" dirty="0"/>
        </a:p>
      </dsp:txBody>
      <dsp:txXfrm>
        <a:off x="2149318" y="869716"/>
        <a:ext cx="2297426" cy="713111"/>
      </dsp:txXfrm>
    </dsp:sp>
    <dsp:sp modelId="{3F04EA53-62B4-48A9-AA5D-195A06ED62BC}">
      <dsp:nvSpPr>
        <dsp:cNvPr id="0" name=""/>
        <dsp:cNvSpPr/>
      </dsp:nvSpPr>
      <dsp:spPr>
        <a:xfrm>
          <a:off x="2110740" y="1660919"/>
          <a:ext cx="2374582" cy="7902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3. Definicje.</a:t>
          </a:r>
          <a:endParaRPr lang="en-US" sz="2100" kern="1200"/>
        </a:p>
      </dsp:txBody>
      <dsp:txXfrm>
        <a:off x="2149318" y="1699497"/>
        <a:ext cx="2297426" cy="713111"/>
      </dsp:txXfrm>
    </dsp:sp>
    <dsp:sp modelId="{1FBEA93B-1C1B-4DEB-916E-B40D1D9B7C6C}">
      <dsp:nvSpPr>
        <dsp:cNvPr id="0" name=""/>
        <dsp:cNvSpPr/>
      </dsp:nvSpPr>
      <dsp:spPr>
        <a:xfrm>
          <a:off x="2110740" y="2490700"/>
          <a:ext cx="2374582" cy="7902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4. Podział logiczny, typologia, partycja.</a:t>
          </a:r>
          <a:endParaRPr lang="en-US" sz="2100" kern="1200"/>
        </a:p>
      </dsp:txBody>
      <dsp:txXfrm>
        <a:off x="2149318" y="2529278"/>
        <a:ext cx="2297426" cy="713111"/>
      </dsp:txXfrm>
    </dsp:sp>
    <dsp:sp modelId="{DEF7B53F-EB78-4DF0-9AD2-4095E4BC83B8}">
      <dsp:nvSpPr>
        <dsp:cNvPr id="0" name=""/>
        <dsp:cNvSpPr/>
      </dsp:nvSpPr>
      <dsp:spPr>
        <a:xfrm>
          <a:off x="2110740" y="3320481"/>
          <a:ext cx="2374582" cy="7902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5. Implikatury konwersacyjne.</a:t>
          </a:r>
          <a:endParaRPr lang="en-US" sz="2100" kern="1200"/>
        </a:p>
      </dsp:txBody>
      <dsp:txXfrm>
        <a:off x="2149318" y="3359059"/>
        <a:ext cx="2297426" cy="713111"/>
      </dsp:txXfrm>
    </dsp:sp>
    <dsp:sp modelId="{D95AD463-00F1-420E-BCC4-DDACE948EB81}">
      <dsp:nvSpPr>
        <dsp:cNvPr id="0" name=""/>
        <dsp:cNvSpPr/>
      </dsp:nvSpPr>
      <dsp:spPr>
        <a:xfrm>
          <a:off x="2110740" y="4150262"/>
          <a:ext cx="2374582" cy="7902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6. Pytania i odpowiedzi. </a:t>
          </a:r>
          <a:endParaRPr lang="en-US" sz="2100" kern="1200"/>
        </a:p>
      </dsp:txBody>
      <dsp:txXfrm>
        <a:off x="2149318" y="4188840"/>
        <a:ext cx="2297426" cy="713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4691D-1C54-47AC-998B-5AAD3453DAE1}">
      <dsp:nvSpPr>
        <dsp:cNvPr id="0" name=""/>
        <dsp:cNvSpPr/>
      </dsp:nvSpPr>
      <dsp:spPr>
        <a:xfrm>
          <a:off x="0" y="54655"/>
          <a:ext cx="5641974" cy="15233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1. Ogólne wiadomości o nazwie.</a:t>
          </a:r>
          <a:endParaRPr lang="en-US" sz="4200" kern="1200"/>
        </a:p>
      </dsp:txBody>
      <dsp:txXfrm>
        <a:off x="74363" y="129018"/>
        <a:ext cx="5493248" cy="1374614"/>
      </dsp:txXfrm>
    </dsp:sp>
    <dsp:sp modelId="{596B7D01-11FB-4E03-B93F-C1CC8F4B02E1}">
      <dsp:nvSpPr>
        <dsp:cNvPr id="0" name=""/>
        <dsp:cNvSpPr/>
      </dsp:nvSpPr>
      <dsp:spPr>
        <a:xfrm>
          <a:off x="0" y="1698955"/>
          <a:ext cx="5641974" cy="1523340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2. Podziały nazw.</a:t>
          </a:r>
          <a:endParaRPr lang="en-US" sz="4200" kern="1200"/>
        </a:p>
      </dsp:txBody>
      <dsp:txXfrm>
        <a:off x="74363" y="1773318"/>
        <a:ext cx="5493248" cy="1374614"/>
      </dsp:txXfrm>
    </dsp:sp>
    <dsp:sp modelId="{DFB1DCAB-D126-4BA9-80F3-23D683973482}">
      <dsp:nvSpPr>
        <dsp:cNvPr id="0" name=""/>
        <dsp:cNvSpPr/>
      </dsp:nvSpPr>
      <dsp:spPr>
        <a:xfrm>
          <a:off x="0" y="3343255"/>
          <a:ext cx="5641974" cy="1523340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3. Relacje między zakresami nazw. </a:t>
          </a:r>
          <a:endParaRPr lang="en-US" sz="4200" kern="1200"/>
        </a:p>
      </dsp:txBody>
      <dsp:txXfrm>
        <a:off x="74363" y="3417618"/>
        <a:ext cx="5493248" cy="1374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1B18D-4CD4-4ABD-9020-0D15194A00D2}">
      <dsp:nvSpPr>
        <dsp:cNvPr id="0" name=""/>
        <dsp:cNvSpPr/>
      </dsp:nvSpPr>
      <dsp:spPr>
        <a:xfrm>
          <a:off x="0" y="44037"/>
          <a:ext cx="5641974" cy="9090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1) Zamienność.</a:t>
          </a:r>
          <a:endParaRPr lang="en-US" sz="2500" kern="1200"/>
        </a:p>
      </dsp:txBody>
      <dsp:txXfrm>
        <a:off x="44375" y="88412"/>
        <a:ext cx="5553224" cy="820285"/>
      </dsp:txXfrm>
    </dsp:sp>
    <dsp:sp modelId="{93E205AF-91A5-4A4E-B6EC-AAD4870194BD}">
      <dsp:nvSpPr>
        <dsp:cNvPr id="0" name=""/>
        <dsp:cNvSpPr/>
      </dsp:nvSpPr>
      <dsp:spPr>
        <a:xfrm>
          <a:off x="0" y="1025072"/>
          <a:ext cx="5641974" cy="909035"/>
        </a:xfrm>
        <a:prstGeom prst="roundRect">
          <a:avLst/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2) Nadrzędność.</a:t>
          </a:r>
          <a:endParaRPr lang="en-US" sz="2500" kern="1200"/>
        </a:p>
      </dsp:txBody>
      <dsp:txXfrm>
        <a:off x="44375" y="1069447"/>
        <a:ext cx="5553224" cy="820285"/>
      </dsp:txXfrm>
    </dsp:sp>
    <dsp:sp modelId="{A84E63EF-1241-4520-ABAA-20D5554C624C}">
      <dsp:nvSpPr>
        <dsp:cNvPr id="0" name=""/>
        <dsp:cNvSpPr/>
      </dsp:nvSpPr>
      <dsp:spPr>
        <a:xfrm>
          <a:off x="0" y="2006107"/>
          <a:ext cx="5641974" cy="909035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3) Podrzędność.</a:t>
          </a:r>
          <a:endParaRPr lang="en-US" sz="2500" kern="1200"/>
        </a:p>
      </dsp:txBody>
      <dsp:txXfrm>
        <a:off x="44375" y="2050482"/>
        <a:ext cx="5553224" cy="820285"/>
      </dsp:txXfrm>
    </dsp:sp>
    <dsp:sp modelId="{89F29A77-DA59-448D-80CC-2FCEF92C85A5}">
      <dsp:nvSpPr>
        <dsp:cNvPr id="0" name=""/>
        <dsp:cNvSpPr/>
      </dsp:nvSpPr>
      <dsp:spPr>
        <a:xfrm>
          <a:off x="0" y="2987142"/>
          <a:ext cx="5641974" cy="909035"/>
        </a:xfrm>
        <a:prstGeom prst="roundRect">
          <a:avLst/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4) Wykluczanie się (przeciwieństwo lub sprzeczność). </a:t>
          </a:r>
          <a:endParaRPr lang="en-US" sz="2500" kern="1200"/>
        </a:p>
      </dsp:txBody>
      <dsp:txXfrm>
        <a:off x="44375" y="3031517"/>
        <a:ext cx="5553224" cy="820285"/>
      </dsp:txXfrm>
    </dsp:sp>
    <dsp:sp modelId="{90565EC5-06F0-4864-9861-FB2AA062BD49}">
      <dsp:nvSpPr>
        <dsp:cNvPr id="0" name=""/>
        <dsp:cNvSpPr/>
      </dsp:nvSpPr>
      <dsp:spPr>
        <a:xfrm>
          <a:off x="0" y="3968177"/>
          <a:ext cx="5641974" cy="909035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5) Krzyżowanie się (niezależność lub podprzeciwieństwo).</a:t>
          </a:r>
          <a:endParaRPr lang="en-US" sz="2500" kern="1200"/>
        </a:p>
      </dsp:txBody>
      <dsp:txXfrm>
        <a:off x="44375" y="4012552"/>
        <a:ext cx="5553224" cy="8202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605A2-7CC1-47E4-BA7C-4F445B87956A}">
      <dsp:nvSpPr>
        <dsp:cNvPr id="0" name=""/>
        <dsp:cNvSpPr/>
      </dsp:nvSpPr>
      <dsp:spPr>
        <a:xfrm>
          <a:off x="0" y="54655"/>
          <a:ext cx="5641974" cy="1523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1. Zdanie w sensie logicznym.</a:t>
          </a:r>
          <a:endParaRPr lang="en-US" sz="4200" kern="1200"/>
        </a:p>
      </dsp:txBody>
      <dsp:txXfrm>
        <a:off x="74363" y="129018"/>
        <a:ext cx="5493248" cy="1374614"/>
      </dsp:txXfrm>
    </dsp:sp>
    <dsp:sp modelId="{7C25D50F-DD05-4508-A00A-0903963C1D5F}">
      <dsp:nvSpPr>
        <dsp:cNvPr id="0" name=""/>
        <dsp:cNvSpPr/>
      </dsp:nvSpPr>
      <dsp:spPr>
        <a:xfrm>
          <a:off x="0" y="1698955"/>
          <a:ext cx="5641974" cy="152334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2. Presupozycje zdania.</a:t>
          </a:r>
          <a:endParaRPr lang="en-US" sz="4200" kern="1200"/>
        </a:p>
      </dsp:txBody>
      <dsp:txXfrm>
        <a:off x="74363" y="1773318"/>
        <a:ext cx="5493248" cy="1374614"/>
      </dsp:txXfrm>
    </dsp:sp>
    <dsp:sp modelId="{CBA22CE3-8FFE-4CC3-A47A-F8394E90DACA}">
      <dsp:nvSpPr>
        <dsp:cNvPr id="0" name=""/>
        <dsp:cNvSpPr/>
      </dsp:nvSpPr>
      <dsp:spPr>
        <a:xfrm>
          <a:off x="0" y="3343255"/>
          <a:ext cx="5641974" cy="152334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3. Relacje między zdaniami. </a:t>
          </a:r>
          <a:endParaRPr lang="en-US" sz="4200" kern="1200"/>
        </a:p>
      </dsp:txBody>
      <dsp:txXfrm>
        <a:off x="74363" y="3417618"/>
        <a:ext cx="5493248" cy="13746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6065A-70D1-40CE-BEAA-4362FEEC9947}">
      <dsp:nvSpPr>
        <dsp:cNvPr id="0" name=""/>
        <dsp:cNvSpPr/>
      </dsp:nvSpPr>
      <dsp:spPr>
        <a:xfrm>
          <a:off x="0" y="106318"/>
          <a:ext cx="5641974" cy="14908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1. Podziały definicji.</a:t>
          </a:r>
          <a:endParaRPr lang="en-US" sz="4100" kern="1200"/>
        </a:p>
      </dsp:txBody>
      <dsp:txXfrm>
        <a:off x="72776" y="179094"/>
        <a:ext cx="5496422" cy="1345265"/>
      </dsp:txXfrm>
    </dsp:sp>
    <dsp:sp modelId="{740B3A47-2764-49AA-9E39-72485A1FEA04}">
      <dsp:nvSpPr>
        <dsp:cNvPr id="0" name=""/>
        <dsp:cNvSpPr/>
      </dsp:nvSpPr>
      <dsp:spPr>
        <a:xfrm>
          <a:off x="0" y="1715216"/>
          <a:ext cx="5641974" cy="1490817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2. Błędy w definicjach.</a:t>
          </a:r>
          <a:endParaRPr lang="en-US" sz="4100" kern="1200"/>
        </a:p>
      </dsp:txBody>
      <dsp:txXfrm>
        <a:off x="72776" y="1787992"/>
        <a:ext cx="5496422" cy="1345265"/>
      </dsp:txXfrm>
    </dsp:sp>
    <dsp:sp modelId="{8CB61EE7-5C98-45BD-B3DB-619504FB496D}">
      <dsp:nvSpPr>
        <dsp:cNvPr id="0" name=""/>
        <dsp:cNvSpPr/>
      </dsp:nvSpPr>
      <dsp:spPr>
        <a:xfrm>
          <a:off x="0" y="3324113"/>
          <a:ext cx="5641974" cy="1490817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3. Pozostałe wiadomości o definicjach.</a:t>
          </a:r>
          <a:endParaRPr lang="en-US" sz="4100" kern="1200"/>
        </a:p>
      </dsp:txBody>
      <dsp:txXfrm>
        <a:off x="72776" y="3396889"/>
        <a:ext cx="5496422" cy="13452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ACC6A-0581-49C5-BCD5-6924329E7587}">
      <dsp:nvSpPr>
        <dsp:cNvPr id="0" name=""/>
        <dsp:cNvSpPr/>
      </dsp:nvSpPr>
      <dsp:spPr>
        <a:xfrm>
          <a:off x="0" y="28374"/>
          <a:ext cx="5641974" cy="23645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/>
            <a:t>1. Kryteria poprawności podziału logicznego.</a:t>
          </a:r>
          <a:endParaRPr lang="en-US" sz="4700" kern="1200"/>
        </a:p>
      </dsp:txBody>
      <dsp:txXfrm>
        <a:off x="115429" y="143803"/>
        <a:ext cx="5411116" cy="2133712"/>
      </dsp:txXfrm>
    </dsp:sp>
    <dsp:sp modelId="{028A71A4-FA31-4674-A6F8-C46C0AB4B92B}">
      <dsp:nvSpPr>
        <dsp:cNvPr id="0" name=""/>
        <dsp:cNvSpPr/>
      </dsp:nvSpPr>
      <dsp:spPr>
        <a:xfrm>
          <a:off x="0" y="2528305"/>
          <a:ext cx="5641974" cy="236457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 dirty="0"/>
            <a:t>2. Inne podobne operacje logiczne: typologia, partycja.</a:t>
          </a:r>
          <a:endParaRPr lang="en-US" sz="4700" kern="1200" dirty="0"/>
        </a:p>
      </dsp:txBody>
      <dsp:txXfrm>
        <a:off x="115429" y="2643734"/>
        <a:ext cx="5411116" cy="21337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D873E-F4C7-48C3-8F3E-D10EC3153864}">
      <dsp:nvSpPr>
        <dsp:cNvPr id="0" name=""/>
        <dsp:cNvSpPr/>
      </dsp:nvSpPr>
      <dsp:spPr>
        <a:xfrm>
          <a:off x="0" y="684789"/>
          <a:ext cx="5641974" cy="11243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1. Pojęcie implikatur konwersacyjnych.</a:t>
          </a:r>
          <a:endParaRPr lang="en-US" sz="3100" kern="1200"/>
        </a:p>
      </dsp:txBody>
      <dsp:txXfrm>
        <a:off x="54887" y="739676"/>
        <a:ext cx="5532200" cy="1014596"/>
      </dsp:txXfrm>
    </dsp:sp>
    <dsp:sp modelId="{EB71BA74-723C-4084-9E32-50D35D94E1AA}">
      <dsp:nvSpPr>
        <dsp:cNvPr id="0" name=""/>
        <dsp:cNvSpPr/>
      </dsp:nvSpPr>
      <dsp:spPr>
        <a:xfrm>
          <a:off x="0" y="1898440"/>
          <a:ext cx="5641974" cy="112437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2. Maksymy konwersacyjne: jakości, ilości, istotności, sposobu.</a:t>
          </a:r>
          <a:endParaRPr lang="en-US" sz="3100" kern="1200"/>
        </a:p>
      </dsp:txBody>
      <dsp:txXfrm>
        <a:off x="54887" y="1953327"/>
        <a:ext cx="5532200" cy="1014596"/>
      </dsp:txXfrm>
    </dsp:sp>
    <dsp:sp modelId="{171C0AED-D28D-4B91-A82E-F254B6A81CB7}">
      <dsp:nvSpPr>
        <dsp:cNvPr id="0" name=""/>
        <dsp:cNvSpPr/>
      </dsp:nvSpPr>
      <dsp:spPr>
        <a:xfrm>
          <a:off x="0" y="3112090"/>
          <a:ext cx="5641974" cy="112437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3. Przestrzeganie i ekstrapolacja maksym konwersacyjnych. </a:t>
          </a:r>
          <a:endParaRPr lang="en-US" sz="3100" kern="1200"/>
        </a:p>
      </dsp:txBody>
      <dsp:txXfrm>
        <a:off x="54887" y="3166977"/>
        <a:ext cx="5532200" cy="1014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84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>
            <a:extLst>
              <a:ext uri="{FF2B5EF4-FFF2-40B4-BE49-F238E27FC236}">
                <a16:creationId xmlns:a16="http://schemas.microsoft.com/office/drawing/2014/main" id="{CB4A7CAE-F815-459E-A052-FE01AD6C7D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ymbol zastępczy notatek 2">
            <a:extLst>
              <a:ext uri="{FF2B5EF4-FFF2-40B4-BE49-F238E27FC236}">
                <a16:creationId xmlns:a16="http://schemas.microsoft.com/office/drawing/2014/main" id="{F5D906D4-8487-4F76-90F5-64424C988E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23556" name="Symbol zastępczy numeru slajdu 3">
            <a:extLst>
              <a:ext uri="{FF2B5EF4-FFF2-40B4-BE49-F238E27FC236}">
                <a16:creationId xmlns:a16="http://schemas.microsoft.com/office/drawing/2014/main" id="{35D67BB5-D26C-4008-A7BE-134994512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830248-CB86-44F1-A160-F5C27ED5B98D}" type="slidenum">
              <a:rPr lang="pl-PL" altLang="pl-PL"/>
              <a:pPr>
                <a:spcBef>
                  <a:spcPct val="0"/>
                </a:spcBef>
              </a:pPr>
              <a:t>15</a:t>
            </a:fld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30.11.2020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F8908-1678-4EA8-8CA3-01B869D94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Logika dla prawników</a:t>
            </a:r>
            <a:br>
              <a:rPr lang="pl-PL" dirty="0"/>
            </a:br>
            <a:r>
              <a:rPr lang="pl-PL" sz="2000" dirty="0"/>
              <a:t>Paweł jabłoński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Wykład 2020/21, I SSP</a:t>
            </a:r>
          </a:p>
        </p:txBody>
      </p:sp>
    </p:spTree>
    <p:extLst>
      <p:ext uri="{BB962C8B-B14F-4D97-AF65-F5344CB8AC3E}">
        <p14:creationId xmlns:p14="http://schemas.microsoft.com/office/powerpoint/2010/main" val="216821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59F73D-F2CD-40AB-99A8-9F606327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definicji ze względu na budowę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784407-8EFE-4253-B4B9-D42B8B45F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Równościowe (definiendum - zwrot łączący-definiens)</a:t>
            </a:r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dirty="0"/>
              <a:t> - klasyczne (treściowe)  - przez rodzaj i różnicę gatunkową, np. </a:t>
            </a:r>
            <a:r>
              <a:rPr lang="pl-PL" i="1" dirty="0"/>
              <a:t>Student to uczeń szkoły wyższej</a:t>
            </a:r>
            <a:r>
              <a:rPr lang="pl-PL" dirty="0"/>
              <a:t>)</a:t>
            </a:r>
          </a:p>
          <a:p>
            <a:pPr marL="420624" indent="-384048" algn="just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nieklasyczne (zakresowe) – przez rozłożenie zakresu definiendum na kilka podzbiorów, np. </a:t>
            </a:r>
            <a:r>
              <a:rPr lang="pl-PL" i="1" dirty="0"/>
              <a:t>Filozofia to ontologia, epistemologia i aksjologia 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Nierównościowe</a:t>
            </a:r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dirty="0"/>
              <a:t>np. równoważnościowa: </a:t>
            </a:r>
            <a:r>
              <a:rPr lang="pl-PL" i="1" dirty="0"/>
              <a:t>X jest dziadkiem Y wtedy i tylko wtedy, gdy istnieje takie Z, że X jest ojcem Z, </a:t>
            </a:r>
            <a:r>
              <a:rPr lang="pl-PL" i="1" dirty="0" err="1"/>
              <a:t>Z</a:t>
            </a:r>
            <a:r>
              <a:rPr lang="pl-PL" i="1" dirty="0"/>
              <a:t> zaś jest ojcem lub matką Y</a:t>
            </a:r>
            <a:r>
              <a:rPr lang="pl-PL" dirty="0"/>
              <a:t> 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AFC2BAFB-8136-4855-B28B-9E2734C9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Stylizacje definicji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60B425-BA1B-44EF-9E31-F41F484DF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Słownikowa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Słowo „aksjologia” znaczy to samo, co wyrażenie „refleksja o wartościach”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Semantyczna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Słowo „aksjologia” oznacza refleksję o wartościach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Przedmiotowa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Aksjologia to refleksja o wartościach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F61ACA94-F439-4CAE-BC25-DEFBB6CD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sprawozdawczych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40CA16-F98B-4C9F-8113-7DC9CCD78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Błąd nieadekwatności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definicja za szeroka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definicja za wąska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definicja za wąska i za szeroka jednocześnie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wykluczanie się zakresów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          sytuacja przesunięcia kategorialnego 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Błąd pragmatyczny (ignotum per ignotum)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- błędne koło (bezpośrednie lub pośrednie) jako przypadek ignotum per ignotum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E5EF8E1A-DC41-45F6-B099-226CDBCB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projektujących</a:t>
            </a:r>
          </a:p>
        </p:txBody>
      </p:sp>
      <p:sp>
        <p:nvSpPr>
          <p:cNvPr id="18435" name="Symbol zastępczy zawartości 2">
            <a:extLst>
              <a:ext uri="{FF2B5EF4-FFF2-40B4-BE49-F238E27FC236}">
                <a16:creationId xmlns:a16="http://schemas.microsoft.com/office/drawing/2014/main" id="{F57C6402-D539-4495-A10F-1A2DC673F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altLang="pl-PL"/>
              <a:t>Nieskuteczność definicji regulującej -  niepowodzenie w usunięciu wątpliwości</a:t>
            </a:r>
          </a:p>
          <a:p>
            <a:pPr algn="just" eaLnBrk="1" hangingPunct="1"/>
            <a:r>
              <a:rPr lang="pl-PL" altLang="pl-PL"/>
              <a:t>Bezpłodność poznawcza definicji konstrukcyjnych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9432CAB2-0C95-480E-87E0-9AB60DDE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Pseudodefinicje</a:t>
            </a:r>
          </a:p>
        </p:txBody>
      </p:sp>
      <p:sp>
        <p:nvSpPr>
          <p:cNvPr id="21507" name="Symbol zastępczy zawartości 2">
            <a:extLst>
              <a:ext uri="{FF2B5EF4-FFF2-40B4-BE49-F238E27FC236}">
                <a16:creationId xmlns:a16="http://schemas.microsoft.com/office/drawing/2014/main" id="{046844BA-5911-4F51-AE92-35469269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Definicja perswazyjna</a:t>
            </a:r>
          </a:p>
          <a:p>
            <a:pPr eaLnBrk="1" hangingPunct="1"/>
            <a:r>
              <a:rPr lang="pl-PL" altLang="pl-PL"/>
              <a:t>Definicja ostensywna (deiktyczna)</a:t>
            </a:r>
          </a:p>
          <a:p>
            <a:pPr eaLnBrk="1" hangingPunct="1"/>
            <a:r>
              <a:rPr lang="pl-PL" altLang="pl-PL"/>
              <a:t>Definicja cząstkowa</a:t>
            </a:r>
          </a:p>
          <a:p>
            <a:pPr eaLnBrk="1" hangingPunct="1"/>
            <a:r>
              <a:rPr lang="pl-PL" altLang="pl-PL"/>
              <a:t>Definicja metaforyczna</a:t>
            </a: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>
            <a:extLst>
              <a:ext uri="{FF2B5EF4-FFF2-40B4-BE49-F238E27FC236}">
                <a16:creationId xmlns:a16="http://schemas.microsoft.com/office/drawing/2014/main" id="{657E74FA-15B4-4970-8B6C-68F51C4D7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Definicje w prawie </a:t>
            </a:r>
          </a:p>
        </p:txBody>
      </p:sp>
      <p:sp>
        <p:nvSpPr>
          <p:cNvPr id="22531" name="Symbol zastępczy zawartości 2">
            <a:extLst>
              <a:ext uri="{FF2B5EF4-FFF2-40B4-BE49-F238E27FC236}">
                <a16:creationId xmlns:a16="http://schemas.microsoft.com/office/drawing/2014/main" id="{24802537-C48E-4742-9E2E-BB7EF743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dirty="0"/>
              <a:t>     1. Status definicji legalnych.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dirty="0"/>
              <a:t>     2. Sposób konstruowania definicji legalnych.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dirty="0"/>
              <a:t>   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B5A022A-8B02-4129-B251-E810E353F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Podział logiczny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A0588AD3-6ABF-4E33-921F-B3D552F2D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49607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977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A02B71-8B42-49C7-8EBF-D965C5E7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logiczny – warunki poprawności</a:t>
            </a:r>
          </a:p>
        </p:txBody>
      </p:sp>
      <p:sp>
        <p:nvSpPr>
          <p:cNvPr id="29699" name="Symbol zastępczy zawartości 2">
            <a:extLst>
              <a:ext uri="{FF2B5EF4-FFF2-40B4-BE49-F238E27FC236}">
                <a16:creationId xmlns:a16="http://schemas.microsoft.com/office/drawing/2014/main" id="{2DDA4DCB-08D6-4AFB-9BF0-ACF72E9D0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Warunki formalne: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wyczerpujący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rozłączny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jedna zasada podziału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ostra zasada podziału</a:t>
            </a:r>
          </a:p>
          <a:p>
            <a:pPr eaLnBrk="1" hangingPunct="1"/>
            <a:r>
              <a:rPr lang="pl-PL" altLang="pl-PL"/>
              <a:t>Warunek materialny – poprawność pod względem pragmatycznym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0CBB42F-4EA4-4644-BBCE-652201A2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 sz="4600">
                <a:solidFill>
                  <a:srgbClr val="FFFFFF"/>
                </a:solidFill>
              </a:rPr>
              <a:t>Implikatury konwersacyjne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DD68BDBB-BB5E-4A68-923A-AD581D5E2D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8606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591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707423-486C-4B20-891A-C10F007A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pl-PL"/>
              <a:t>Pytania i odpowiedzi</a:t>
            </a:r>
            <a:endParaRPr lang="pl-PL" dirty="0"/>
          </a:p>
        </p:txBody>
      </p:sp>
      <p:sp>
        <p:nvSpPr>
          <p:cNvPr id="15" name="Symbol zastępczy zawartości 2">
            <a:extLst>
              <a:ext uri="{FF2B5EF4-FFF2-40B4-BE49-F238E27FC236}">
                <a16:creationId xmlns:a16="http://schemas.microsoft.com/office/drawing/2014/main" id="{5DA8CFC9-58CC-41AA-93D1-9B308DE56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429615" cy="3931920"/>
          </a:xfrm>
        </p:spPr>
        <p:txBody>
          <a:bodyPr>
            <a:normAutofit/>
          </a:bodyPr>
          <a:lstStyle/>
          <a:p>
            <a:r>
              <a:rPr lang="pl-PL" sz="1900"/>
              <a:t>1. Rodzaje pytań.</a:t>
            </a:r>
          </a:p>
          <a:p>
            <a:r>
              <a:rPr lang="pl-PL" sz="1900"/>
              <a:t>2. Zakres niewiadomej pytania.</a:t>
            </a:r>
          </a:p>
          <a:p>
            <a:r>
              <a:rPr lang="pl-PL" sz="1900"/>
              <a:t>3. Szczególne typy pytań: </a:t>
            </a:r>
          </a:p>
          <a:p>
            <a:r>
              <a:rPr lang="pl-PL" sz="1900"/>
              <a:t>a) niewłaściwie postawione, </a:t>
            </a:r>
          </a:p>
          <a:p>
            <a:r>
              <a:rPr lang="pl-PL" sz="1900"/>
              <a:t>b) nieistotne, </a:t>
            </a:r>
          </a:p>
          <a:p>
            <a:r>
              <a:rPr lang="pl-PL" sz="1900"/>
              <a:t>c) pozorne, </a:t>
            </a:r>
          </a:p>
          <a:p>
            <a:r>
              <a:rPr lang="pl-PL" sz="1900"/>
              <a:t>d) sugestywne, </a:t>
            </a:r>
          </a:p>
          <a:p>
            <a:r>
              <a:rPr lang="pl-PL" sz="1900"/>
              <a:t>e) podchwytliwe, </a:t>
            </a:r>
          </a:p>
          <a:p>
            <a:r>
              <a:rPr lang="pl-PL" sz="1900"/>
              <a:t>f) sprawdzające.</a:t>
            </a:r>
          </a:p>
        </p:txBody>
      </p:sp>
      <p:pic>
        <p:nvPicPr>
          <p:cNvPr id="16" name="Graphic 6" descr="Question mark">
            <a:extLst>
              <a:ext uri="{FF2B5EF4-FFF2-40B4-BE49-F238E27FC236}">
                <a16:creationId xmlns:a16="http://schemas.microsoft.com/office/drawing/2014/main" id="{B65F1C3E-FE05-4C60-BB36-A444158C89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8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13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15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6B214216-64BE-4E18-AF2F-791A7F25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pl-PL" sz="6600" dirty="0"/>
              <a:t>1. Struktura egzaminu</a:t>
            </a:r>
            <a:br>
              <a:rPr lang="pl-PL" sz="6600" dirty="0"/>
            </a:br>
            <a:r>
              <a:rPr lang="pl-PL" sz="6600" dirty="0"/>
              <a:t>2. Wiadomości o języku – „mapa” zagadnień </a:t>
            </a:r>
            <a:endParaRPr lang="en-US" sz="6600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32EDD0-D202-4503-99C2-FDBE81CDE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0636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Wykład 8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11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109325-00A5-4528-8D73-C9A97149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pl-PL"/>
              <a:t>Struktura egzaminu</a:t>
            </a:r>
            <a:endParaRPr lang="pl-PL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3881470-6075-4C33-9703-8952E7F0B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859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65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6F45D3E-7CF6-4CFB-9592-0DD445F3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pl-PL"/>
              <a:t>Wiadomości o języku</a:t>
            </a:r>
          </a:p>
        </p:txBody>
      </p:sp>
      <p:cxnSp>
        <p:nvCxnSpPr>
          <p:cNvPr id="24" name="Straight Connector 2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Symbol zastępczy zawartości 2">
            <a:extLst>
              <a:ext uri="{FF2B5EF4-FFF2-40B4-BE49-F238E27FC236}">
                <a16:creationId xmlns:a16="http://schemas.microsoft.com/office/drawing/2014/main" id="{0DCAE5D2-082C-4426-8BE2-79A6DF4A3A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865907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852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D379A99-6E22-4768-B331-5CC9892C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Nazwy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DE1D460-FFDA-424C-A439-6E01BA47A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87719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42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1BA66A3-6C5B-415F-BCA2-10313172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Relacje między zakresami nazw</a:t>
            </a:r>
          </a:p>
        </p:txBody>
      </p:sp>
      <p:graphicFrame>
        <p:nvGraphicFramePr>
          <p:cNvPr id="20" name="Symbol zastępczy zawartości 2">
            <a:extLst>
              <a:ext uri="{FF2B5EF4-FFF2-40B4-BE49-F238E27FC236}">
                <a16:creationId xmlns:a16="http://schemas.microsoft.com/office/drawing/2014/main" id="{AF3D7971-218F-4648-9CB0-809F5F914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90995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956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6F88E8-E7B6-45A8-A422-7DB79E6CB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zdanie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515176D7-62C5-4604-AE00-9A71442DF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88643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45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4DA61F2-D3E2-4DE9-A848-B3B76726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Definicje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8BCA4DC-8516-4027-823F-3977C4D38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65375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5970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71DABE-6A42-409C-BA03-A83E905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definicji ze względu na zadania</a:t>
            </a:r>
          </a:p>
        </p:txBody>
      </p:sp>
      <p:sp>
        <p:nvSpPr>
          <p:cNvPr id="4099" name="Symbol zastępczy zawartości 2">
            <a:extLst>
              <a:ext uri="{FF2B5EF4-FFF2-40B4-BE49-F238E27FC236}">
                <a16:creationId xmlns:a16="http://schemas.microsoft.com/office/drawing/2014/main" id="{AE0ED2E1-B484-4CEF-88F0-BBBE62124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/>
              <a:t>Sprawozdawcza (relacjonuje zastane znaczenie terminu)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/>
              <a:t>Projektująca</a:t>
            </a:r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/>
              <a:t>   - regulująca (wybiera spośród zastanych znaczeń jedno)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/>
              <a:t>   - konstrukcyjna (wprowadza nowy termin lub nowe znaczenie terminu wcześniej znanego)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/>
              <a:t>Problem wypowiedzi mętnych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575</Words>
  <Application>Microsoft Office PowerPoint</Application>
  <PresentationFormat>Panoramiczny</PresentationFormat>
  <Paragraphs>105</Paragraphs>
  <Slides>19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Logika dla prawników Paweł jabłoński </vt:lpstr>
      <vt:lpstr>1. Struktura egzaminu 2. Wiadomości o języku – „mapa” zagadnień </vt:lpstr>
      <vt:lpstr>Struktura egzaminu</vt:lpstr>
      <vt:lpstr>Wiadomości o języku</vt:lpstr>
      <vt:lpstr>Nazwy</vt:lpstr>
      <vt:lpstr>Relacje między zakresami nazw</vt:lpstr>
      <vt:lpstr>zdanie</vt:lpstr>
      <vt:lpstr>Definicje</vt:lpstr>
      <vt:lpstr>Podział definicji ze względu na zadania</vt:lpstr>
      <vt:lpstr>Podział definicji ze względu na budowę</vt:lpstr>
      <vt:lpstr>Stylizacje definicji</vt:lpstr>
      <vt:lpstr>Błędy w definicjach sprawozdawczych</vt:lpstr>
      <vt:lpstr>Błędy w definicjach projektujących</vt:lpstr>
      <vt:lpstr>Pseudodefinicje</vt:lpstr>
      <vt:lpstr>Definicje w prawie </vt:lpstr>
      <vt:lpstr>Podział logiczny</vt:lpstr>
      <vt:lpstr>Podział logiczny – warunki poprawności</vt:lpstr>
      <vt:lpstr>Implikatury konwersacyjne</vt:lpstr>
      <vt:lpstr>Pytania i odpowiedzi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 Paweł jabłoński </dc:title>
  <dc:creator>Paweł Jabłoński</dc:creator>
  <cp:lastModifiedBy>Paweł Jabłoński</cp:lastModifiedBy>
  <cp:revision>6</cp:revision>
  <dcterms:created xsi:type="dcterms:W3CDTF">2020-11-30T10:46:43Z</dcterms:created>
  <dcterms:modified xsi:type="dcterms:W3CDTF">2020-11-30T11:54:26Z</dcterms:modified>
</cp:coreProperties>
</file>