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329" r:id="rId3"/>
    <p:sldId id="257" r:id="rId4"/>
    <p:sldId id="305" r:id="rId5"/>
    <p:sldId id="306" r:id="rId6"/>
    <p:sldId id="303" r:id="rId7"/>
    <p:sldId id="259" r:id="rId8"/>
    <p:sldId id="260" r:id="rId9"/>
    <p:sldId id="267" r:id="rId10"/>
    <p:sldId id="262" r:id="rId11"/>
    <p:sldId id="264" r:id="rId12"/>
    <p:sldId id="268" r:id="rId13"/>
    <p:sldId id="271" r:id="rId14"/>
    <p:sldId id="272" r:id="rId15"/>
    <p:sldId id="274" r:id="rId16"/>
    <p:sldId id="277" r:id="rId17"/>
    <p:sldId id="278" r:id="rId18"/>
    <p:sldId id="280" r:id="rId19"/>
    <p:sldId id="281" r:id="rId20"/>
    <p:sldId id="283" r:id="rId21"/>
    <p:sldId id="285" r:id="rId22"/>
    <p:sldId id="286" r:id="rId23"/>
    <p:sldId id="288" r:id="rId24"/>
    <p:sldId id="289" r:id="rId25"/>
    <p:sldId id="291" r:id="rId26"/>
    <p:sldId id="293" r:id="rId27"/>
    <p:sldId id="296" r:id="rId28"/>
    <p:sldId id="298" r:id="rId29"/>
    <p:sldId id="308" r:id="rId3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8BD6FC-CF77-4BB3-90B5-5ACF744A59EF}" v="1" dt="2020-04-14T14:13:10.0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858" y="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YLWIA SKUBISZ-ŚLUSARCZYK" userId="d25fd6f5c0bac883" providerId="LiveId" clId="{9B8BD6FC-CF77-4BB3-90B5-5ACF744A59EF}"/>
    <pc:docChg chg="custSel delSld modSld">
      <pc:chgData name="SYLWIA SKUBISZ-ŚLUSARCZYK" userId="d25fd6f5c0bac883" providerId="LiveId" clId="{9B8BD6FC-CF77-4BB3-90B5-5ACF744A59EF}" dt="2020-04-14T14:17:20.529" v="44" actId="47"/>
      <pc:docMkLst>
        <pc:docMk/>
      </pc:docMkLst>
      <pc:sldChg chg="del">
        <pc:chgData name="SYLWIA SKUBISZ-ŚLUSARCZYK" userId="d25fd6f5c0bac883" providerId="LiveId" clId="{9B8BD6FC-CF77-4BB3-90B5-5ACF744A59EF}" dt="2020-04-14T14:13:40.488" v="13" actId="47"/>
        <pc:sldMkLst>
          <pc:docMk/>
          <pc:sldMk cId="1908660389" sldId="258"/>
        </pc:sldMkLst>
      </pc:sldChg>
      <pc:sldChg chg="modSp mod">
        <pc:chgData name="SYLWIA SKUBISZ-ŚLUSARCZYK" userId="d25fd6f5c0bac883" providerId="LiveId" clId="{9B8BD6FC-CF77-4BB3-90B5-5ACF744A59EF}" dt="2020-04-14T14:13:10.476" v="0" actId="27636"/>
        <pc:sldMkLst>
          <pc:docMk/>
          <pc:sldMk cId="2693932294" sldId="259"/>
        </pc:sldMkLst>
        <pc:spChg chg="mod">
          <ac:chgData name="SYLWIA SKUBISZ-ŚLUSARCZYK" userId="d25fd6f5c0bac883" providerId="LiveId" clId="{9B8BD6FC-CF77-4BB3-90B5-5ACF744A59EF}" dt="2020-04-14T14:13:10.476" v="0" actId="27636"/>
          <ac:spMkLst>
            <pc:docMk/>
            <pc:sldMk cId="2693932294" sldId="259"/>
            <ac:spMk id="3" creationId="{00000000-0000-0000-0000-000000000000}"/>
          </ac:spMkLst>
        </pc:spChg>
      </pc:sldChg>
      <pc:sldChg chg="del">
        <pc:chgData name="SYLWIA SKUBISZ-ŚLUSARCZYK" userId="d25fd6f5c0bac883" providerId="LiveId" clId="{9B8BD6FC-CF77-4BB3-90B5-5ACF744A59EF}" dt="2020-04-14T14:14:20.593" v="14" actId="47"/>
        <pc:sldMkLst>
          <pc:docMk/>
          <pc:sldMk cId="3899531167" sldId="261"/>
        </pc:sldMkLst>
      </pc:sldChg>
      <pc:sldChg chg="del">
        <pc:chgData name="SYLWIA SKUBISZ-ŚLUSARCZYK" userId="d25fd6f5c0bac883" providerId="LiveId" clId="{9B8BD6FC-CF77-4BB3-90B5-5ACF744A59EF}" dt="2020-04-14T14:14:45.896" v="17" actId="47"/>
        <pc:sldMkLst>
          <pc:docMk/>
          <pc:sldMk cId="1282475936" sldId="263"/>
        </pc:sldMkLst>
      </pc:sldChg>
      <pc:sldChg chg="del">
        <pc:chgData name="SYLWIA SKUBISZ-ŚLUSARCZYK" userId="d25fd6f5c0bac883" providerId="LiveId" clId="{9B8BD6FC-CF77-4BB3-90B5-5ACF744A59EF}" dt="2020-04-14T14:14:34.706" v="15" actId="47"/>
        <pc:sldMkLst>
          <pc:docMk/>
          <pc:sldMk cId="3310182162" sldId="265"/>
        </pc:sldMkLst>
      </pc:sldChg>
      <pc:sldChg chg="del">
        <pc:chgData name="SYLWIA SKUBISZ-ŚLUSARCZYK" userId="d25fd6f5c0bac883" providerId="LiveId" clId="{9B8BD6FC-CF77-4BB3-90B5-5ACF744A59EF}" dt="2020-04-14T14:15:03.988" v="19" actId="47"/>
        <pc:sldMkLst>
          <pc:docMk/>
          <pc:sldMk cId="1260663586" sldId="269"/>
        </pc:sldMkLst>
      </pc:sldChg>
      <pc:sldChg chg="del">
        <pc:chgData name="SYLWIA SKUBISZ-ŚLUSARCZYK" userId="d25fd6f5c0bac883" providerId="LiveId" clId="{9B8BD6FC-CF77-4BB3-90B5-5ACF744A59EF}" dt="2020-04-14T14:15:06.293" v="20" actId="47"/>
        <pc:sldMkLst>
          <pc:docMk/>
          <pc:sldMk cId="2764237998" sldId="270"/>
        </pc:sldMkLst>
      </pc:sldChg>
      <pc:sldChg chg="del">
        <pc:chgData name="SYLWIA SKUBISZ-ŚLUSARCZYK" userId="d25fd6f5c0bac883" providerId="LiveId" clId="{9B8BD6FC-CF77-4BB3-90B5-5ACF744A59EF}" dt="2020-04-14T14:15:20.544" v="22" actId="47"/>
        <pc:sldMkLst>
          <pc:docMk/>
          <pc:sldMk cId="1434523726" sldId="273"/>
        </pc:sldMkLst>
      </pc:sldChg>
      <pc:sldChg chg="del">
        <pc:chgData name="SYLWIA SKUBISZ-ŚLUSARCZYK" userId="d25fd6f5c0bac883" providerId="LiveId" clId="{9B8BD6FC-CF77-4BB3-90B5-5ACF744A59EF}" dt="2020-04-14T14:15:32.519" v="24" actId="47"/>
        <pc:sldMkLst>
          <pc:docMk/>
          <pc:sldMk cId="2084759320" sldId="275"/>
        </pc:sldMkLst>
      </pc:sldChg>
      <pc:sldChg chg="del">
        <pc:chgData name="SYLWIA SKUBISZ-ŚLUSARCZYK" userId="d25fd6f5c0bac883" providerId="LiveId" clId="{9B8BD6FC-CF77-4BB3-90B5-5ACF744A59EF}" dt="2020-04-14T14:15:34.139" v="25" actId="47"/>
        <pc:sldMkLst>
          <pc:docMk/>
          <pc:sldMk cId="1507533527" sldId="276"/>
        </pc:sldMkLst>
      </pc:sldChg>
      <pc:sldChg chg="del">
        <pc:chgData name="SYLWIA SKUBISZ-ŚLUSARCZYK" userId="d25fd6f5c0bac883" providerId="LiveId" clId="{9B8BD6FC-CF77-4BB3-90B5-5ACF744A59EF}" dt="2020-04-14T14:15:44.657" v="26" actId="47"/>
        <pc:sldMkLst>
          <pc:docMk/>
          <pc:sldMk cId="1093592858" sldId="279"/>
        </pc:sldMkLst>
      </pc:sldChg>
      <pc:sldChg chg="modSp mod">
        <pc:chgData name="SYLWIA SKUBISZ-ŚLUSARCZYK" userId="d25fd6f5c0bac883" providerId="LiveId" clId="{9B8BD6FC-CF77-4BB3-90B5-5ACF744A59EF}" dt="2020-04-14T14:13:10.791" v="1" actId="27636"/>
        <pc:sldMkLst>
          <pc:docMk/>
          <pc:sldMk cId="1869284926" sldId="281"/>
        </pc:sldMkLst>
        <pc:spChg chg="mod">
          <ac:chgData name="SYLWIA SKUBISZ-ŚLUSARCZYK" userId="d25fd6f5c0bac883" providerId="LiveId" clId="{9B8BD6FC-CF77-4BB3-90B5-5ACF744A59EF}" dt="2020-04-14T14:13:10.791" v="1" actId="27636"/>
          <ac:spMkLst>
            <pc:docMk/>
            <pc:sldMk cId="1869284926" sldId="281"/>
            <ac:spMk id="3" creationId="{00000000-0000-0000-0000-000000000000}"/>
          </ac:spMkLst>
        </pc:spChg>
      </pc:sldChg>
      <pc:sldChg chg="del">
        <pc:chgData name="SYLWIA SKUBISZ-ŚLUSARCZYK" userId="d25fd6f5c0bac883" providerId="LiveId" clId="{9B8BD6FC-CF77-4BB3-90B5-5ACF744A59EF}" dt="2020-04-14T14:15:57.173" v="28" actId="47"/>
        <pc:sldMkLst>
          <pc:docMk/>
          <pc:sldMk cId="3690726705" sldId="282"/>
        </pc:sldMkLst>
      </pc:sldChg>
      <pc:sldChg chg="del">
        <pc:chgData name="SYLWIA SKUBISZ-ŚLUSARCZYK" userId="d25fd6f5c0bac883" providerId="LiveId" clId="{9B8BD6FC-CF77-4BB3-90B5-5ACF744A59EF}" dt="2020-04-14T14:16:02.368" v="29" actId="47"/>
        <pc:sldMkLst>
          <pc:docMk/>
          <pc:sldMk cId="430023123" sldId="284"/>
        </pc:sldMkLst>
      </pc:sldChg>
      <pc:sldChg chg="modSp mod">
        <pc:chgData name="SYLWIA SKUBISZ-ŚLUSARCZYK" userId="d25fd6f5c0bac883" providerId="LiveId" clId="{9B8BD6FC-CF77-4BB3-90B5-5ACF744A59EF}" dt="2020-04-14T14:13:10.883" v="2" actId="27636"/>
        <pc:sldMkLst>
          <pc:docMk/>
          <pc:sldMk cId="2897383492" sldId="286"/>
        </pc:sldMkLst>
        <pc:spChg chg="mod">
          <ac:chgData name="SYLWIA SKUBISZ-ŚLUSARCZYK" userId="d25fd6f5c0bac883" providerId="LiveId" clId="{9B8BD6FC-CF77-4BB3-90B5-5ACF744A59EF}" dt="2020-04-14T14:13:10.883" v="2" actId="27636"/>
          <ac:spMkLst>
            <pc:docMk/>
            <pc:sldMk cId="2897383492" sldId="286"/>
            <ac:spMk id="3" creationId="{00000000-0000-0000-0000-000000000000}"/>
          </ac:spMkLst>
        </pc:spChg>
      </pc:sldChg>
      <pc:sldChg chg="del">
        <pc:chgData name="SYLWIA SKUBISZ-ŚLUSARCZYK" userId="d25fd6f5c0bac883" providerId="LiveId" clId="{9B8BD6FC-CF77-4BB3-90B5-5ACF744A59EF}" dt="2020-04-14T14:16:22.573" v="33" actId="47"/>
        <pc:sldMkLst>
          <pc:docMk/>
          <pc:sldMk cId="3627514884" sldId="287"/>
        </pc:sldMkLst>
      </pc:sldChg>
      <pc:sldChg chg="modSp mod">
        <pc:chgData name="SYLWIA SKUBISZ-ŚLUSARCZYK" userId="d25fd6f5c0bac883" providerId="LiveId" clId="{9B8BD6FC-CF77-4BB3-90B5-5ACF744A59EF}" dt="2020-04-14T14:13:10.921" v="3" actId="27636"/>
        <pc:sldMkLst>
          <pc:docMk/>
          <pc:sldMk cId="1832544900" sldId="288"/>
        </pc:sldMkLst>
        <pc:spChg chg="mod">
          <ac:chgData name="SYLWIA SKUBISZ-ŚLUSARCZYK" userId="d25fd6f5c0bac883" providerId="LiveId" clId="{9B8BD6FC-CF77-4BB3-90B5-5ACF744A59EF}" dt="2020-04-14T14:13:10.921" v="3" actId="27636"/>
          <ac:spMkLst>
            <pc:docMk/>
            <pc:sldMk cId="1832544900" sldId="288"/>
            <ac:spMk id="3" creationId="{00000000-0000-0000-0000-000000000000}"/>
          </ac:spMkLst>
        </pc:spChg>
      </pc:sldChg>
      <pc:sldChg chg="del">
        <pc:chgData name="SYLWIA SKUBISZ-ŚLUSARCZYK" userId="d25fd6f5c0bac883" providerId="LiveId" clId="{9B8BD6FC-CF77-4BB3-90B5-5ACF744A59EF}" dt="2020-04-14T14:16:30.861" v="34" actId="47"/>
        <pc:sldMkLst>
          <pc:docMk/>
          <pc:sldMk cId="3259122725" sldId="290"/>
        </pc:sldMkLst>
      </pc:sldChg>
      <pc:sldChg chg="modSp mod">
        <pc:chgData name="SYLWIA SKUBISZ-ŚLUSARCZYK" userId="d25fd6f5c0bac883" providerId="LiveId" clId="{9B8BD6FC-CF77-4BB3-90B5-5ACF744A59EF}" dt="2020-04-14T14:13:10.980" v="4" actId="27636"/>
        <pc:sldMkLst>
          <pc:docMk/>
          <pc:sldMk cId="126260566" sldId="291"/>
        </pc:sldMkLst>
        <pc:spChg chg="mod">
          <ac:chgData name="SYLWIA SKUBISZ-ŚLUSARCZYK" userId="d25fd6f5c0bac883" providerId="LiveId" clId="{9B8BD6FC-CF77-4BB3-90B5-5ACF744A59EF}" dt="2020-04-14T14:13:10.980" v="4" actId="27636"/>
          <ac:spMkLst>
            <pc:docMk/>
            <pc:sldMk cId="126260566" sldId="291"/>
            <ac:spMk id="3" creationId="{00000000-0000-0000-0000-000000000000}"/>
          </ac:spMkLst>
        </pc:spChg>
      </pc:sldChg>
      <pc:sldChg chg="del">
        <pc:chgData name="SYLWIA SKUBISZ-ŚLUSARCZYK" userId="d25fd6f5c0bac883" providerId="LiveId" clId="{9B8BD6FC-CF77-4BB3-90B5-5ACF744A59EF}" dt="2020-04-14T14:16:38.393" v="35" actId="47"/>
        <pc:sldMkLst>
          <pc:docMk/>
          <pc:sldMk cId="1792279957" sldId="292"/>
        </pc:sldMkLst>
      </pc:sldChg>
      <pc:sldChg chg="del">
        <pc:chgData name="SYLWIA SKUBISZ-ŚLUSARCZYK" userId="d25fd6f5c0bac883" providerId="LiveId" clId="{9B8BD6FC-CF77-4BB3-90B5-5ACF744A59EF}" dt="2020-04-14T14:16:44.183" v="36" actId="47"/>
        <pc:sldMkLst>
          <pc:docMk/>
          <pc:sldMk cId="320417923" sldId="294"/>
        </pc:sldMkLst>
      </pc:sldChg>
      <pc:sldChg chg="del">
        <pc:chgData name="SYLWIA SKUBISZ-ŚLUSARCZYK" userId="d25fd6f5c0bac883" providerId="LiveId" clId="{9B8BD6FC-CF77-4BB3-90B5-5ACF744A59EF}" dt="2020-04-14T14:16:48.058" v="37" actId="47"/>
        <pc:sldMkLst>
          <pc:docMk/>
          <pc:sldMk cId="3517125556" sldId="295"/>
        </pc:sldMkLst>
      </pc:sldChg>
      <pc:sldChg chg="modSp mod">
        <pc:chgData name="SYLWIA SKUBISZ-ŚLUSARCZYK" userId="d25fd6f5c0bac883" providerId="LiveId" clId="{9B8BD6FC-CF77-4BB3-90B5-5ACF744A59EF}" dt="2020-04-14T14:13:11.127" v="5" actId="27636"/>
        <pc:sldMkLst>
          <pc:docMk/>
          <pc:sldMk cId="796377331" sldId="296"/>
        </pc:sldMkLst>
        <pc:spChg chg="mod">
          <ac:chgData name="SYLWIA SKUBISZ-ŚLUSARCZYK" userId="d25fd6f5c0bac883" providerId="LiveId" clId="{9B8BD6FC-CF77-4BB3-90B5-5ACF744A59EF}" dt="2020-04-14T14:13:11.127" v="5" actId="27636"/>
          <ac:spMkLst>
            <pc:docMk/>
            <pc:sldMk cId="796377331" sldId="296"/>
            <ac:spMk id="3" creationId="{00000000-0000-0000-0000-000000000000}"/>
          </ac:spMkLst>
        </pc:spChg>
      </pc:sldChg>
      <pc:sldChg chg="del">
        <pc:chgData name="SYLWIA SKUBISZ-ŚLUSARCZYK" userId="d25fd6f5c0bac883" providerId="LiveId" clId="{9B8BD6FC-CF77-4BB3-90B5-5ACF744A59EF}" dt="2020-04-14T14:16:56.610" v="38" actId="47"/>
        <pc:sldMkLst>
          <pc:docMk/>
          <pc:sldMk cId="3626249705" sldId="297"/>
        </pc:sldMkLst>
      </pc:sldChg>
      <pc:sldChg chg="modSp mod">
        <pc:chgData name="SYLWIA SKUBISZ-ŚLUSARCZYK" userId="d25fd6f5c0bac883" providerId="LiveId" clId="{9B8BD6FC-CF77-4BB3-90B5-5ACF744A59EF}" dt="2020-04-14T14:13:11.168" v="6" actId="27636"/>
        <pc:sldMkLst>
          <pc:docMk/>
          <pc:sldMk cId="3486710388" sldId="298"/>
        </pc:sldMkLst>
        <pc:spChg chg="mod">
          <ac:chgData name="SYLWIA SKUBISZ-ŚLUSARCZYK" userId="d25fd6f5c0bac883" providerId="LiveId" clId="{9B8BD6FC-CF77-4BB3-90B5-5ACF744A59EF}" dt="2020-04-14T14:13:11.168" v="6" actId="27636"/>
          <ac:spMkLst>
            <pc:docMk/>
            <pc:sldMk cId="3486710388" sldId="298"/>
            <ac:spMk id="3" creationId="{00000000-0000-0000-0000-000000000000}"/>
          </ac:spMkLst>
        </pc:spChg>
      </pc:sldChg>
      <pc:sldChg chg="del">
        <pc:chgData name="SYLWIA SKUBISZ-ŚLUSARCZYK" userId="d25fd6f5c0bac883" providerId="LiveId" clId="{9B8BD6FC-CF77-4BB3-90B5-5ACF744A59EF}" dt="2020-04-14T14:17:05.015" v="40" actId="47"/>
        <pc:sldMkLst>
          <pc:docMk/>
          <pc:sldMk cId="1808493089" sldId="299"/>
        </pc:sldMkLst>
      </pc:sldChg>
      <pc:sldChg chg="modSp del mod">
        <pc:chgData name="SYLWIA SKUBISZ-ŚLUSARCZYK" userId="d25fd6f5c0bac883" providerId="LiveId" clId="{9B8BD6FC-CF77-4BB3-90B5-5ACF744A59EF}" dt="2020-04-14T14:17:17.741" v="43" actId="47"/>
        <pc:sldMkLst>
          <pc:docMk/>
          <pc:sldMk cId="362764810" sldId="300"/>
        </pc:sldMkLst>
        <pc:spChg chg="mod">
          <ac:chgData name="SYLWIA SKUBISZ-ŚLUSARCZYK" userId="d25fd6f5c0bac883" providerId="LiveId" clId="{9B8BD6FC-CF77-4BB3-90B5-5ACF744A59EF}" dt="2020-04-14T14:13:11.206" v="7" actId="27636"/>
          <ac:spMkLst>
            <pc:docMk/>
            <pc:sldMk cId="362764810" sldId="300"/>
            <ac:spMk id="3" creationId="{00000000-0000-0000-0000-000000000000}"/>
          </ac:spMkLst>
        </pc:spChg>
      </pc:sldChg>
      <pc:sldChg chg="del">
        <pc:chgData name="SYLWIA SKUBISZ-ŚLUSARCZYK" userId="d25fd6f5c0bac883" providerId="LiveId" clId="{9B8BD6FC-CF77-4BB3-90B5-5ACF744A59EF}" dt="2020-04-14T14:17:20.529" v="44" actId="47"/>
        <pc:sldMkLst>
          <pc:docMk/>
          <pc:sldMk cId="1927623823" sldId="301"/>
        </pc:sldMkLst>
      </pc:sldChg>
      <pc:sldChg chg="del">
        <pc:chgData name="SYLWIA SKUBISZ-ŚLUSARCZYK" userId="d25fd6f5c0bac883" providerId="LiveId" clId="{9B8BD6FC-CF77-4BB3-90B5-5ACF744A59EF}" dt="2020-04-14T14:13:21.108" v="10" actId="47"/>
        <pc:sldMkLst>
          <pc:docMk/>
          <pc:sldMk cId="2124080436" sldId="310"/>
        </pc:sldMkLst>
      </pc:sldChg>
      <pc:sldChg chg="del">
        <pc:chgData name="SYLWIA SKUBISZ-ŚLUSARCZYK" userId="d25fd6f5c0bac883" providerId="LiveId" clId="{9B8BD6FC-CF77-4BB3-90B5-5ACF744A59EF}" dt="2020-04-14T14:15:45.842" v="27" actId="47"/>
        <pc:sldMkLst>
          <pc:docMk/>
          <pc:sldMk cId="1509508258" sldId="314"/>
        </pc:sldMkLst>
      </pc:sldChg>
      <pc:sldChg chg="del">
        <pc:chgData name="SYLWIA SKUBISZ-ŚLUSARCZYK" userId="d25fd6f5c0bac883" providerId="LiveId" clId="{9B8BD6FC-CF77-4BB3-90B5-5ACF744A59EF}" dt="2020-04-14T14:13:19.842" v="8" actId="47"/>
        <pc:sldMkLst>
          <pc:docMk/>
          <pc:sldMk cId="2378008556" sldId="315"/>
        </pc:sldMkLst>
      </pc:sldChg>
      <pc:sldChg chg="del">
        <pc:chgData name="SYLWIA SKUBISZ-ŚLUSARCZYK" userId="d25fd6f5c0bac883" providerId="LiveId" clId="{9B8BD6FC-CF77-4BB3-90B5-5ACF744A59EF}" dt="2020-04-14T14:13:20.548" v="9" actId="47"/>
        <pc:sldMkLst>
          <pc:docMk/>
          <pc:sldMk cId="3296585576" sldId="316"/>
        </pc:sldMkLst>
      </pc:sldChg>
      <pc:sldChg chg="del">
        <pc:chgData name="SYLWIA SKUBISZ-ŚLUSARCZYK" userId="d25fd6f5c0bac883" providerId="LiveId" clId="{9B8BD6FC-CF77-4BB3-90B5-5ACF744A59EF}" dt="2020-04-14T14:13:21.592" v="11" actId="47"/>
        <pc:sldMkLst>
          <pc:docMk/>
          <pc:sldMk cId="2290535249" sldId="317"/>
        </pc:sldMkLst>
      </pc:sldChg>
      <pc:sldChg chg="del">
        <pc:chgData name="SYLWIA SKUBISZ-ŚLUSARCZYK" userId="d25fd6f5c0bac883" providerId="LiveId" clId="{9B8BD6FC-CF77-4BB3-90B5-5ACF744A59EF}" dt="2020-04-14T14:13:22.095" v="12" actId="47"/>
        <pc:sldMkLst>
          <pc:docMk/>
          <pc:sldMk cId="2149746166" sldId="318"/>
        </pc:sldMkLst>
      </pc:sldChg>
      <pc:sldChg chg="del">
        <pc:chgData name="SYLWIA SKUBISZ-ŚLUSARCZYK" userId="d25fd6f5c0bac883" providerId="LiveId" clId="{9B8BD6FC-CF77-4BB3-90B5-5ACF744A59EF}" dt="2020-04-14T14:14:42.710" v="16" actId="47"/>
        <pc:sldMkLst>
          <pc:docMk/>
          <pc:sldMk cId="3974494961" sldId="330"/>
        </pc:sldMkLst>
      </pc:sldChg>
      <pc:sldChg chg="del">
        <pc:chgData name="SYLWIA SKUBISZ-ŚLUSARCZYK" userId="d25fd6f5c0bac883" providerId="LiveId" clId="{9B8BD6FC-CF77-4BB3-90B5-5ACF744A59EF}" dt="2020-04-14T14:14:49.716" v="18" actId="47"/>
        <pc:sldMkLst>
          <pc:docMk/>
          <pc:sldMk cId="1649776249" sldId="331"/>
        </pc:sldMkLst>
      </pc:sldChg>
      <pc:sldChg chg="del">
        <pc:chgData name="SYLWIA SKUBISZ-ŚLUSARCZYK" userId="d25fd6f5c0bac883" providerId="LiveId" clId="{9B8BD6FC-CF77-4BB3-90B5-5ACF744A59EF}" dt="2020-04-14T14:15:07.589" v="21" actId="47"/>
        <pc:sldMkLst>
          <pc:docMk/>
          <pc:sldMk cId="456522840" sldId="332"/>
        </pc:sldMkLst>
      </pc:sldChg>
      <pc:sldChg chg="del">
        <pc:chgData name="SYLWIA SKUBISZ-ŚLUSARCZYK" userId="d25fd6f5c0bac883" providerId="LiveId" clId="{9B8BD6FC-CF77-4BB3-90B5-5ACF744A59EF}" dt="2020-04-14T14:15:22.221" v="23" actId="47"/>
        <pc:sldMkLst>
          <pc:docMk/>
          <pc:sldMk cId="1417564191" sldId="333"/>
        </pc:sldMkLst>
      </pc:sldChg>
      <pc:sldChg chg="del">
        <pc:chgData name="SYLWIA SKUBISZ-ŚLUSARCZYK" userId="d25fd6f5c0bac883" providerId="LiveId" clId="{9B8BD6FC-CF77-4BB3-90B5-5ACF744A59EF}" dt="2020-04-14T14:16:19.591" v="32" actId="47"/>
        <pc:sldMkLst>
          <pc:docMk/>
          <pc:sldMk cId="3029333972" sldId="334"/>
        </pc:sldMkLst>
      </pc:sldChg>
      <pc:sldChg chg="del">
        <pc:chgData name="SYLWIA SKUBISZ-ŚLUSARCZYK" userId="d25fd6f5c0bac883" providerId="LiveId" clId="{9B8BD6FC-CF77-4BB3-90B5-5ACF744A59EF}" dt="2020-04-14T14:16:58.775" v="39" actId="47"/>
        <pc:sldMkLst>
          <pc:docMk/>
          <pc:sldMk cId="413501507" sldId="335"/>
        </pc:sldMkLst>
      </pc:sldChg>
      <pc:sldChg chg="del">
        <pc:chgData name="SYLWIA SKUBISZ-ŚLUSARCZYK" userId="d25fd6f5c0bac883" providerId="LiveId" clId="{9B8BD6FC-CF77-4BB3-90B5-5ACF744A59EF}" dt="2020-04-14T14:17:06.962" v="41" actId="47"/>
        <pc:sldMkLst>
          <pc:docMk/>
          <pc:sldMk cId="3364504920" sldId="336"/>
        </pc:sldMkLst>
      </pc:sldChg>
      <pc:sldChg chg="del">
        <pc:chgData name="SYLWIA SKUBISZ-ŚLUSARCZYK" userId="d25fd6f5c0bac883" providerId="LiveId" clId="{9B8BD6FC-CF77-4BB3-90B5-5ACF744A59EF}" dt="2020-04-14T14:17:08.438" v="42" actId="47"/>
        <pc:sldMkLst>
          <pc:docMk/>
          <pc:sldMk cId="2579310144" sldId="337"/>
        </pc:sldMkLst>
      </pc:sldChg>
      <pc:sldChg chg="del">
        <pc:chgData name="SYLWIA SKUBISZ-ŚLUSARCZYK" userId="d25fd6f5c0bac883" providerId="LiveId" clId="{9B8BD6FC-CF77-4BB3-90B5-5ACF744A59EF}" dt="2020-04-14T14:16:18.283" v="31" actId="47"/>
        <pc:sldMkLst>
          <pc:docMk/>
          <pc:sldMk cId="1438155441" sldId="338"/>
        </pc:sldMkLst>
      </pc:sldChg>
      <pc:sldChg chg="del">
        <pc:chgData name="SYLWIA SKUBISZ-ŚLUSARCZYK" userId="d25fd6f5c0bac883" providerId="LiveId" clId="{9B8BD6FC-CF77-4BB3-90B5-5ACF744A59EF}" dt="2020-04-14T14:16:04.829" v="30" actId="47"/>
        <pc:sldMkLst>
          <pc:docMk/>
          <pc:sldMk cId="1069272901" sldId="339"/>
        </pc:sldMkLst>
      </pc:sldChg>
    </pc:docChg>
  </pc:docChgLst>
  <pc:docChgLst>
    <pc:chgData name="SYLWIA SKUBISZ-ŚLUSARCZYK" userId="d25fd6f5c0bac883" providerId="LiveId" clId="{50038448-9FB2-47C6-AF56-129668CEFFBB}"/>
    <pc:docChg chg="delSld modSld">
      <pc:chgData name="SYLWIA SKUBISZ-ŚLUSARCZYK" userId="d25fd6f5c0bac883" providerId="LiveId" clId="{50038448-9FB2-47C6-AF56-129668CEFFBB}" dt="2020-03-31T16:47:13.297" v="7" actId="27636"/>
      <pc:docMkLst>
        <pc:docMk/>
      </pc:docMkLst>
      <pc:sldChg chg="modSp">
        <pc:chgData name="SYLWIA SKUBISZ-ŚLUSARCZYK" userId="d25fd6f5c0bac883" providerId="LiveId" clId="{50038448-9FB2-47C6-AF56-129668CEFFBB}" dt="2020-03-31T16:47:13.297" v="7" actId="27636"/>
        <pc:sldMkLst>
          <pc:docMk/>
          <pc:sldMk cId="2124080436" sldId="310"/>
        </pc:sldMkLst>
        <pc:picChg chg="mod">
          <ac:chgData name="SYLWIA SKUBISZ-ŚLUSARCZYK" userId="d25fd6f5c0bac883" providerId="LiveId" clId="{50038448-9FB2-47C6-AF56-129668CEFFBB}" dt="2020-03-31T16:47:13.297" v="7" actId="27636"/>
          <ac:picMkLst>
            <pc:docMk/>
            <pc:sldMk cId="2124080436" sldId="310"/>
            <ac:picMk id="2050" creationId="{00000000-0000-0000-0000-000000000000}"/>
          </ac:picMkLst>
        </pc:picChg>
      </pc:sldChg>
      <pc:sldChg chg="del">
        <pc:chgData name="SYLWIA SKUBISZ-ŚLUSARCZYK" userId="d25fd6f5c0bac883" providerId="LiveId" clId="{50038448-9FB2-47C6-AF56-129668CEFFBB}" dt="2020-03-30T15:13:22.341" v="0" actId="47"/>
        <pc:sldMkLst>
          <pc:docMk/>
          <pc:sldMk cId="1344739768" sldId="320"/>
        </pc:sldMkLst>
      </pc:sldChg>
      <pc:sldChg chg="del">
        <pc:chgData name="SYLWIA SKUBISZ-ŚLUSARCZYK" userId="d25fd6f5c0bac883" providerId="LiveId" clId="{50038448-9FB2-47C6-AF56-129668CEFFBB}" dt="2020-03-30T15:13:24.248" v="1" actId="47"/>
        <pc:sldMkLst>
          <pc:docMk/>
          <pc:sldMk cId="1505348599" sldId="322"/>
        </pc:sldMkLst>
      </pc:sldChg>
      <pc:sldChg chg="del">
        <pc:chgData name="SYLWIA SKUBISZ-ŚLUSARCZYK" userId="d25fd6f5c0bac883" providerId="LiveId" clId="{50038448-9FB2-47C6-AF56-129668CEFFBB}" dt="2020-03-30T15:13:26.933" v="2" actId="47"/>
        <pc:sldMkLst>
          <pc:docMk/>
          <pc:sldMk cId="1055054902" sldId="324"/>
        </pc:sldMkLst>
      </pc:sldChg>
      <pc:sldChg chg="del">
        <pc:chgData name="SYLWIA SKUBISZ-ŚLUSARCZYK" userId="d25fd6f5c0bac883" providerId="LiveId" clId="{50038448-9FB2-47C6-AF56-129668CEFFBB}" dt="2020-03-30T15:13:28.275" v="3" actId="47"/>
        <pc:sldMkLst>
          <pc:docMk/>
          <pc:sldMk cId="1338556042" sldId="326"/>
        </pc:sldMkLst>
      </pc:sldChg>
      <pc:sldChg chg="del">
        <pc:chgData name="SYLWIA SKUBISZ-ŚLUSARCZYK" userId="d25fd6f5c0bac883" providerId="LiveId" clId="{50038448-9FB2-47C6-AF56-129668CEFFBB}" dt="2020-03-30T15:13:29.546" v="4" actId="47"/>
        <pc:sldMkLst>
          <pc:docMk/>
          <pc:sldMk cId="2464884045" sldId="32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1F5321-D4FC-46F1-90D5-19D824E9F7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E39EAB7-4F66-4C2A-9F11-5BC65C4E6A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D1D7642-36E2-490F-8A71-08F82FD6C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AC525-E2EB-4C5B-9466-279C673FFA12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1DBAAA6-6FC0-4B9E-AB70-EAE93EAD8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E40322B-B0C1-4299-A1A9-4490B2E84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3E010-D107-4E6D-834A-1E77C1C803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650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5FE5A7-F4C8-4A40-AA78-853C3AE29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C215C3D-62F3-45F3-9DD1-2434788E3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469C076-F89D-4575-A21A-FF41194A7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AC525-E2EB-4C5B-9466-279C673FFA12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79A9D51-0A5B-48C4-99BF-1E740A477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592EA71-4C69-4807-95E4-A96744E92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3E010-D107-4E6D-834A-1E77C1C803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2269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60F7590-5EBB-4240-AE1D-7BDFB6F6B6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4F67CCD-8CAA-47B6-9551-09487230F3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398A84A-839C-43E6-9769-65E0B5F21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AC525-E2EB-4C5B-9466-279C673FFA12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D406069-352A-434F-B55F-1B47EEA55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4BAA2A0-C208-4395-B499-BF0BDF0F0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3E010-D107-4E6D-834A-1E77C1C803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4471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AFF4F6-F591-49E8-9D68-FA3D93D08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50315C-5624-4583-87CA-285F60776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B9C2D83-B662-4119-AF45-C1EBC91D2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AC525-E2EB-4C5B-9466-279C673FFA12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3865926-FB1D-4413-8018-46CC1F47F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38EFFB7-8371-4509-9181-3EC8F3DEE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3E010-D107-4E6D-834A-1E77C1C803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0877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188DB1-4FAC-45EB-A854-A59BAD4A6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32AC263-772F-4029-B534-80B94EAF56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E8DD8F6-9FBC-4A22-93F2-D07592DC4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AC525-E2EB-4C5B-9466-279C673FFA12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0B2FCFD-8181-4AA0-B608-108979C6A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1F19064-9C13-4171-9063-4B04BF12D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3E010-D107-4E6D-834A-1E77C1C803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3782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A0CAB7-A7C3-41DD-95C6-623CD294E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689AB5-3B30-4E39-AABC-27222E8B32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3028489-B600-4312-83DC-973432E764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5C78B4B-EB67-4B02-8A87-9DD3C2837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AC525-E2EB-4C5B-9466-279C673FFA12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4A5FD90-6942-4B7C-BC4A-11349BB1A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5741898-0DE2-46D3-A0F9-9DBEF61C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3E010-D107-4E6D-834A-1E77C1C803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379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4403AC-FAB8-4125-8ADD-8000878DD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0813D89-ED8D-465D-B3B8-E5C28965E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56F077C-7ACA-4143-8A0F-1EA522FA26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A6C77DF-3BB7-4903-8C9D-9E641D9DC9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B256E44-150F-45D1-B463-5D4D59453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97ECAD8-A6D7-4FFD-8015-12E67B21F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AC525-E2EB-4C5B-9466-279C673FFA12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2360B5CB-FFB5-44F8-9C47-2559C1069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87533CF4-8567-4416-8F65-0FCAA7481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3E010-D107-4E6D-834A-1E77C1C803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8405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999D4E-F552-4429-88C3-D57FEC135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CF8A4F7-78B4-40B0-BA6C-05D2BEB57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AC525-E2EB-4C5B-9466-279C673FFA12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C017DF9-5832-4C01-95F3-8C24A56E1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73AF639-926A-492D-A41F-369897E5B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3E010-D107-4E6D-834A-1E77C1C803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046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A3C19F70-2DA2-49C2-A1E8-C1397F3C1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AC525-E2EB-4C5B-9466-279C673FFA12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B4A0B12-C991-4662-8D28-0BE0AA79A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A1D5448-6F2D-45EF-A338-7C180E37B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3E010-D107-4E6D-834A-1E77C1C803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3035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F50078-A548-48E0-9C85-12E279179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B501F23-8ACD-4904-9E1B-0FEB70745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141D183-42A9-4A40-B4E6-D66D4FF8BA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B0EF43A-BFC5-4615-9019-622850116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AC525-E2EB-4C5B-9466-279C673FFA12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B626E05-1191-42C2-97C8-64C7F70C0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63F0C58-A461-4853-B48E-8294DBD74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3E010-D107-4E6D-834A-1E77C1C803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3087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3363F4-F7EE-479E-ABEC-5E98D6724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6D42F9C5-0BD6-4B92-BAEF-06121C9075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7DD61F2-7624-416F-8CF3-B536C6988D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F9E533F-DC6F-4819-959C-594879171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AC525-E2EB-4C5B-9466-279C673FFA12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F236EFB-71D7-4CD7-BAC0-612640B7B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1F31FAA-A8F3-49EF-A185-460D290DC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3E010-D107-4E6D-834A-1E77C1C803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6780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239FD59D-302A-4F0A-B829-6F8E35ED0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0A53867-513F-4623-A264-EA53A3DFF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631B8AD-7C3B-417D-87F5-B3E275E1DA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AC525-E2EB-4C5B-9466-279C673FFA12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1B2A811-1699-4451-BC28-4272E7130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77AAA2C-34FA-429A-8ED7-B98D192F9B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3E010-D107-4E6D-834A-1E77C1C803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21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ŚLADY    BIOLOGICZNE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MECHANIZM POWSTAWANIA ŚALDÓW KRWI</a:t>
            </a:r>
          </a:p>
        </p:txBody>
      </p:sp>
    </p:spTree>
    <p:extLst>
      <p:ext uri="{BB962C8B-B14F-4D97-AF65-F5344CB8AC3E}">
        <p14:creationId xmlns:p14="http://schemas.microsoft.com/office/powerpoint/2010/main" val="1356226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Plamy okrągławe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Plamy okrągławe powstają, gdy kropla krwi pada prostopadle na gładką powierzchnię. Wygląd plamy krwawej będzie uwarunkowany wielkością energii kinetycznej jaka wyzwoli się w chwili zetknięcia się spadającej kropli z podłożem. Zależy od wysokości z jakiej kropla spada i wielkości źródła krwawienia (masy </a:t>
            </a:r>
            <a:r>
              <a:rPr lang="pl-PL" sz="2400"/>
              <a:t>kropli krwi).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108403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Przyjmuje się, ze energia kinetyczna kropli krwi przeciętnej wielkości, spadającej swobodnie z wysokości mniejszej niż 20 cm jest niska, co powoduje, że plama na gładkim, niechłonnym podłożu ma równe brzegi. </a:t>
            </a:r>
          </a:p>
        </p:txBody>
      </p:sp>
    </p:spTree>
    <p:extLst>
      <p:ext uri="{BB962C8B-B14F-4D97-AF65-F5344CB8AC3E}">
        <p14:creationId xmlns:p14="http://schemas.microsoft.com/office/powerpoint/2010/main" val="4014213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Ślady krwi pozostawione przez człowieka będącego w ruchu wyglądają inaczej. Nie padają one na podłoże pod kątem prostym, lecz ostrym. Mają kształt eliptyczny z wyraźną wypustką wskazującą źródło krwawienia względem podłoża, na którym plama krwi występuje. </a:t>
            </a:r>
          </a:p>
        </p:txBody>
      </p:sp>
    </p:spTree>
    <p:extLst>
      <p:ext uri="{BB962C8B-B14F-4D97-AF65-F5344CB8AC3E}">
        <p14:creationId xmlns:p14="http://schemas.microsoft.com/office/powerpoint/2010/main" val="3589864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Wytryski krwi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24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Wytryski krwi mają miejsce, gdy powstają uszkodzenia naczyń tętniczych, krew wypływa wtedy pod znacznym ciśnieniem. Wytryski zazwyczaj ułożone są promieniście lub liniowo.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Wytryski najczęściej występują na powierzchniach pionowych. Fakt ujawnienia  na miejscu zdarzenia takich śladów ma znaczenie, ponieważ oznacza stosunkowo ciężkie uszkodzenie ciała.</a:t>
            </a:r>
          </a:p>
        </p:txBody>
      </p:sp>
    </p:spTree>
    <p:extLst>
      <p:ext uri="{BB962C8B-B14F-4D97-AF65-F5344CB8AC3E}">
        <p14:creationId xmlns:p14="http://schemas.microsoft.com/office/powerpoint/2010/main" val="3132400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Po ułożeniu wytrysków można określić kierunek przemieszczania się zranionej osoby i dynamikę jej ruchu, np. obniżenie wysokości rozmieszczenia plam na pionowej powierzchni może świadczyć, że osoba pochylała się, klęczała.</a:t>
            </a:r>
          </a:p>
        </p:txBody>
      </p:sp>
    </p:spTree>
    <p:extLst>
      <p:ext uri="{BB962C8B-B14F-4D97-AF65-F5344CB8AC3E}">
        <p14:creationId xmlns:p14="http://schemas.microsoft.com/office/powerpoint/2010/main" val="2070498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Strumykowate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ślady krwi</a:t>
            </a:r>
          </a:p>
          <a:p>
            <a:pPr marL="0" indent="0">
              <a:buNone/>
            </a:pPr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400" dirty="0" err="1"/>
              <a:t>Strumykowate</a:t>
            </a:r>
            <a:r>
              <a:rPr lang="pl-PL" sz="2400" dirty="0"/>
              <a:t> ślady krwi powstają na płaszczyznach gładkich i  niewsiąkliwych, nachylonych w stosunku do poziomu pod pewnym kątem, w wyniku wydobywania się krwi na zewnątrz.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Od wytrysków różnią się one brakiem dynamiki spowodowanej energią nadaną krwi przez ciśnienie tętnicze.</a:t>
            </a:r>
          </a:p>
        </p:txBody>
      </p:sp>
    </p:spTree>
    <p:extLst>
      <p:ext uri="{BB962C8B-B14F-4D97-AF65-F5344CB8AC3E}">
        <p14:creationId xmlns:p14="http://schemas.microsoft.com/office/powerpoint/2010/main" val="3596290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Strugi i kałuże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Kałuże powstają, gdy na niewsiąkliwą płaszczyznę poziomą wypłynie większa ilość krwi. Również kilka lub kilkanaście plam okrągławych może połączyć się w kałużę krwi. Niejednorodność podłoża może powodować wypływ nadmiaru krwi z kałuży w postaci strug. Różnica między śladem </a:t>
            </a:r>
            <a:r>
              <a:rPr lang="pl-PL" sz="2400" dirty="0" err="1"/>
              <a:t>strumykowatym</a:t>
            </a:r>
            <a:r>
              <a:rPr lang="pl-PL" sz="2400" dirty="0"/>
              <a:t> a strugą polega na tym, ze struga wypływa z kałuży po powierzchni zbliżonej do poziomej, a  </a:t>
            </a:r>
          </a:p>
        </p:txBody>
      </p:sp>
    </p:spTree>
    <p:extLst>
      <p:ext uri="{BB962C8B-B14F-4D97-AF65-F5344CB8AC3E}">
        <p14:creationId xmlns:p14="http://schemas.microsoft.com/office/powerpoint/2010/main" val="4282506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Ślad </a:t>
            </a:r>
            <a:r>
              <a:rPr lang="pl-PL" sz="2400" dirty="0" err="1"/>
              <a:t>strumykowaty</a:t>
            </a:r>
            <a:r>
              <a:rPr lang="pl-PL" sz="2400" dirty="0"/>
              <a:t> pojawia się na powierzchniach o znacznie większym kącie nachylenia i praktycznie </a:t>
            </a:r>
            <a:r>
              <a:rPr lang="pl-PL" sz="2400"/>
              <a:t>ścieka cała </a:t>
            </a:r>
            <a:r>
              <a:rPr lang="pl-PL" sz="2400" dirty="0"/>
              <a:t>wynaczyniona krew, a nawarstwienie krwi na początku (górze) jest minimalne.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Kałuże, a następnie strugi powstają również, gdy zraniona osoba krwawi obficie oraz dłuższy czas nie przemieszcza się względem podłoża, na którym strugi wystąpiły. </a:t>
            </a:r>
          </a:p>
        </p:txBody>
      </p:sp>
    </p:spTree>
    <p:extLst>
      <p:ext uri="{BB962C8B-B14F-4D97-AF65-F5344CB8AC3E}">
        <p14:creationId xmlns:p14="http://schemas.microsoft.com/office/powerpoint/2010/main" val="302814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Ślady krwi powstałe za pomocą działania </a:t>
            </a:r>
            <a:r>
              <a:rPr lang="pl-PL" sz="2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rożnych przedmiotów</a:t>
            </a:r>
            <a:endParaRPr lang="pl-PL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pl-PL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Rozpryski krwi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Jeśli zabrudzone krwią narzędzie znajduje się w ruchu, od jego powierzchni mogą odrywać się pojedyncze krople krwi i padać na pionowe, poziome lub skośne płaszczyzny w jego otoczeniu, w postaci rozprysków. Ilość krwi na narzędziu nie jest duża, więc plamy rozprysków są raczej drobne. </a:t>
            </a:r>
          </a:p>
        </p:txBody>
      </p:sp>
    </p:spTree>
    <p:extLst>
      <p:ext uri="{BB962C8B-B14F-4D97-AF65-F5344CB8AC3E}">
        <p14:creationId xmlns:p14="http://schemas.microsoft.com/office/powerpoint/2010/main" val="29941895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Różnią się od plam okrągławych i wytrysków, gdzie krwi jest znacznie więcej, ponieważ pojawia się bezpośrednio ze źródła krwawienia.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Wystąpienie rozprysków krwi na miejscu zdarzenia świadczy o tym, że zadano co najmniej dwa ciosy, pierwszy spowodował naruszenie ciągłości powłok skórnych i uszkodzenie naczyń krwionośnych oraz zabrudzenie narzędzia krwią ofiary, a podczas następnych od narzędzia odrywały się  krople krwi.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869284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1752" y="1527048"/>
            <a:ext cx="8503920" cy="4710264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2200" dirty="0"/>
              <a:t>Odpowiedź na pytania !</a:t>
            </a:r>
          </a:p>
          <a:p>
            <a:pPr marL="0" indent="0" algn="ctr">
              <a:lnSpc>
                <a:spcPct val="150000"/>
              </a:lnSpc>
              <a:buNone/>
            </a:pPr>
            <a:endParaRPr lang="pl-PL" sz="2200" dirty="0"/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pl-PL" sz="2200" dirty="0"/>
              <a:t>Co się zdarzyło? </a:t>
            </a:r>
            <a:r>
              <a:rPr lang="pl-PL" sz="2000" dirty="0"/>
              <a:t>Rekonstrukcja przebiegu zdarzenia.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pl-PL" sz="2200" dirty="0"/>
              <a:t>Gdzie? </a:t>
            </a:r>
            <a:r>
              <a:rPr lang="pl-PL" sz="2000" dirty="0"/>
              <a:t>Ustalenie miejsca.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pl-PL" sz="2200" dirty="0"/>
              <a:t>W jaki sposób?  </a:t>
            </a:r>
            <a:r>
              <a:rPr lang="pl-PL" sz="2000" dirty="0"/>
              <a:t>Sposób zadawania uderzeń, określenie pozycji ofiary, napastnika. 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pl-PL" sz="2200" dirty="0"/>
              <a:t>Kto? </a:t>
            </a:r>
            <a:r>
              <a:rPr lang="pl-PL" sz="2000" dirty="0"/>
              <a:t>Identyfikacja na podstawie badań genetycznych osoby, od której krew pochodzi, rozmieszczenie plam na uczestnikach zdarzenia, sposób naniesienia.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30778071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Stykowe (kontaktowe) ślady krwi</a:t>
            </a:r>
          </a:p>
          <a:p>
            <a:pPr marL="0" indent="0">
              <a:buNone/>
            </a:pPr>
            <a:endParaRPr lang="pl-PL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Stykowe ślady krwi powstają wskutek dotyku zakrwawioną powierzchnią innych powierzchni. Powstają wówczas ślady nieregularne, gdy następuje krótkie zetknięcie zakrwawionej powierzchni z podłożem lub klasyczny ślad kryminalistyczny np. daktyloskopijny w postaci odbitki nawarstwionej. Śladowi temu może towarzyszyć ruch przesunięcia. Ślady takie dają możliwość odtworzenia przebiegu zdarzenia poprzez poznanie ich dynamiki. </a:t>
            </a:r>
          </a:p>
        </p:txBody>
      </p:sp>
    </p:spTree>
    <p:extLst>
      <p:ext uri="{BB962C8B-B14F-4D97-AF65-F5344CB8AC3E}">
        <p14:creationId xmlns:p14="http://schemas.microsoft.com/office/powerpoint/2010/main" val="6875335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Ślady powstałe wskutek zacierania lub usuwania plam krwi.</a:t>
            </a:r>
          </a:p>
          <a:p>
            <a:pPr marL="0" indent="0" algn="just">
              <a:buNone/>
            </a:pPr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Do najczęściej spotykanych sposobów zacierania i usuwania plam krwi należą: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l-PL" sz="2400" dirty="0"/>
              <a:t>Zmywanie śladów zimną lub gorącą wodą,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l-PL" sz="2400" dirty="0"/>
              <a:t>Usuwanie śladów krwi za pomocą środków chemicznych,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l-PL" sz="2400" dirty="0"/>
              <a:t>Zeskrobywanie plam krwi,</a:t>
            </a:r>
          </a:p>
        </p:txBody>
      </p:sp>
    </p:spTree>
    <p:extLst>
      <p:ext uri="{BB962C8B-B14F-4D97-AF65-F5344CB8AC3E}">
        <p14:creationId xmlns:p14="http://schemas.microsoft.com/office/powerpoint/2010/main" val="1442542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pl-PL" sz="2400" dirty="0"/>
              <a:t>Wycieranie plam różnymi materiałami,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l-PL" sz="2400" dirty="0"/>
              <a:t>Przykrycie plam krwi ziemią, roślinnością, słomą,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l-PL" sz="2400" dirty="0"/>
              <a:t>Zamalowanie farbą,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l-PL" sz="2400" dirty="0"/>
              <a:t>Zniszczenie całego przedmiotu na którym znajdowała się krew.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Całkowite usunięcie plam z podłoża jest trudne, ponieważ biologia kryminalistyczna dysponuje niezwykle czułymi metodami do ujawniania krwi utajnionej. Sam fakt próby zacierania śladów krwi ma znaczenie procesowe, bo świadczy o zachowaniu sprawcy po dokonaniu czynu. </a:t>
            </a:r>
          </a:p>
        </p:txBody>
      </p:sp>
    </p:spTree>
    <p:extLst>
      <p:ext uri="{BB962C8B-B14F-4D97-AF65-F5344CB8AC3E}">
        <p14:creationId xmlns:p14="http://schemas.microsoft.com/office/powerpoint/2010/main" val="28973834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Opis plam krwi w protokole oględzin.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lnSpc>
                <a:spcPct val="150000"/>
              </a:lnSpc>
              <a:buNone/>
            </a:pPr>
            <a:r>
              <a:rPr lang="pl-PL" sz="2400" dirty="0"/>
              <a:t>Opis powinien zawierać: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l-PL" sz="2400" dirty="0"/>
              <a:t>Ilość plam krwawych,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l-PL" sz="2400" dirty="0"/>
              <a:t>Lokalizację i rozmieszczenie względem siebie,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l-PL" sz="2400" dirty="0"/>
              <a:t>Kształt,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l-PL" sz="2400" dirty="0"/>
              <a:t>Wielkość,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l-PL" sz="2400" dirty="0"/>
              <a:t>Wygląd,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l-PL" sz="2400" dirty="0"/>
              <a:t>Rodzaj powierzchni na której ślady się znajdują. </a:t>
            </a:r>
          </a:p>
        </p:txBody>
      </p:sp>
    </p:spTree>
    <p:extLst>
      <p:ext uri="{BB962C8B-B14F-4D97-AF65-F5344CB8AC3E}">
        <p14:creationId xmlns:p14="http://schemas.microsoft.com/office/powerpoint/2010/main" val="18325449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Ilość plam krwawych.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24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Jeśli ilość plam krwawych  jest policzalna, wynosi nie więcej niż kilka, należy je policzyć i do protokołu podać konkretną liczbę. Jeśli plam jest bardzo dużo to używa się liczebników nieokreślonych, np. </a:t>
            </a:r>
            <a:r>
              <a:rPr lang="pl-PL" sz="2400" dirty="0" err="1"/>
              <a:t>kilkanście</a:t>
            </a:r>
            <a:r>
              <a:rPr lang="pl-PL" sz="2400" dirty="0"/>
              <a:t>, kilkadziesiąt. </a:t>
            </a:r>
          </a:p>
        </p:txBody>
      </p:sp>
    </p:spTree>
    <p:extLst>
      <p:ext uri="{BB962C8B-B14F-4D97-AF65-F5344CB8AC3E}">
        <p14:creationId xmlns:p14="http://schemas.microsoft.com/office/powerpoint/2010/main" val="7919088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Kształt.</a:t>
            </a:r>
          </a:p>
          <a:p>
            <a:pPr marL="0" indent="0">
              <a:buNone/>
            </a:pPr>
            <a:endParaRPr lang="pl-PL" sz="24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Plamy krwi mogą mieć kształt łatwy do określenia, mogą przybierać formę koła lub elipsy z widocznymi wypustkami. Niekiedy pojedyncze plamy łączą się w kałużę, tworząc regularne wzory geometryczne. Z reguły jednak nie da się określić kształtu w sposób jednoznaczny. W takim przypadku należy w miarę możliwości starać się opisać plamę, w ostateczności używając określania – plama o nieokreślonym kształcie.   </a:t>
            </a:r>
          </a:p>
        </p:txBody>
      </p:sp>
    </p:spTree>
    <p:extLst>
      <p:ext uri="{BB962C8B-B14F-4D97-AF65-F5344CB8AC3E}">
        <p14:creationId xmlns:p14="http://schemas.microsoft.com/office/powerpoint/2010/main" val="1262605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Pomiar plamy krwi o regularnych kształtach nie nastręcza problemów, wystarczy podać średnicę koła lub elipsy (elipsa ma dwie średnice). W przypadku plamy o nieregularnym kształcie, pomiar jest nieco bardziej złożony. Do protokołu podaje się długość plamy – odległość pomiędzy dwoma najbardziej oddalonymi punktami położonymi na obrzeżu plamy, jej szerokość w najwęższym i najszerszym miejscu. </a:t>
            </a:r>
          </a:p>
        </p:txBody>
      </p:sp>
    </p:spTree>
    <p:extLst>
      <p:ext uri="{BB962C8B-B14F-4D97-AF65-F5344CB8AC3E}">
        <p14:creationId xmlns:p14="http://schemas.microsoft.com/office/powerpoint/2010/main" val="25822050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Dla przyszłej ekspertyzy dotyczącej mechanizmu powstawania plam krwi ważny jest też wygląd plamy. O ilości wynaczynionej krwi może świadczyć stopień nawarstwienia (podłoża niewsiąkliwe), lub nasycenia (podłoża wsiąkliwe) plam.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O czasie jaki minął od powstania plamy do oględzin w ograniczonym zakresie wnioskować można na podstawie tego, czy krew w plamie jest sucha, czy jeszcze mokra. Informacje te powinny znaleźć się w protokole. </a:t>
            </a:r>
          </a:p>
        </p:txBody>
      </p:sp>
    </p:spTree>
    <p:extLst>
      <p:ext uri="{BB962C8B-B14F-4D97-AF65-F5344CB8AC3E}">
        <p14:creationId xmlns:p14="http://schemas.microsoft.com/office/powerpoint/2010/main" val="7963773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Rodzaj powierzchni, na której znajdują się ślady.</a:t>
            </a:r>
          </a:p>
          <a:p>
            <a:pPr marL="0" indent="0">
              <a:buNone/>
            </a:pPr>
            <a:endParaRPr lang="pl-PL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Krew będzie się zachowywać różnie w zależności od tego na jaką powierzchnię upadnie. Inaczej będzie wyglądać plama powstała z tej samej ilości krwi i posiadająca w chwili zetknięcia z podłożem taką samą energię kinetyczną na powierzchni niewsiąkliwej, a inaczej na wsiąkliwej. Biegły musi mieć wiedzę o podłożu opisywanej i fotografowanej plamy, ponieważ jego charakter rzutuje na wygląd plamy. Należy podać z jakiego materiału podłoże jest wykonane i sprecyzować jego wsiąkliwość.  </a:t>
            </a:r>
          </a:p>
        </p:txBody>
      </p:sp>
    </p:spTree>
    <p:extLst>
      <p:ext uri="{BB962C8B-B14F-4D97-AF65-F5344CB8AC3E}">
        <p14:creationId xmlns:p14="http://schemas.microsoft.com/office/powerpoint/2010/main" val="34867103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2200" dirty="0"/>
              <a:t>Techniczne zabezpieczenie zależy od takich czynników jak: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l-PL" sz="2200" dirty="0"/>
              <a:t>Rodzaj podłoża,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l-PL" sz="2200" dirty="0"/>
              <a:t>Wielkość przedmiotu,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l-PL" sz="2200" dirty="0"/>
              <a:t>Grubość plamy,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l-PL" sz="2200" dirty="0"/>
              <a:t>Stan śladu.</a:t>
            </a:r>
          </a:p>
        </p:txBody>
      </p:sp>
    </p:spTree>
    <p:extLst>
      <p:ext uri="{BB962C8B-B14F-4D97-AF65-F5344CB8AC3E}">
        <p14:creationId xmlns:p14="http://schemas.microsoft.com/office/powerpoint/2010/main" val="1947590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2200" b="1" dirty="0"/>
              <a:t>Pojęcie śladu biologicznego </a:t>
            </a:r>
            <a:r>
              <a:rPr lang="pl-PL" sz="2400" dirty="0"/>
              <a:t>jest trudne do jednoznacznego określenia, ponieważ brak jest precyzyjnej definicji, która w sposób nie budzący wątpliwości wskazywałaby, że mamy do czynienia ze śladem biologicznym. W praktyce klasyfikacja jest prowadzona poprzez wymienienie ich kategorii: tkanki, wydaliny, wydzieliny. </a:t>
            </a:r>
          </a:p>
        </p:txBody>
      </p:sp>
    </p:spTree>
    <p:extLst>
      <p:ext uri="{BB962C8B-B14F-4D97-AF65-F5344CB8AC3E}">
        <p14:creationId xmlns:p14="http://schemas.microsoft.com/office/powerpoint/2010/main" val="204444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2200" dirty="0"/>
              <a:t>Ślady krwi powinno się poszukiwać na: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200" dirty="0"/>
              <a:t>1. Miejscu zdarzenia: teren otwarty, (droga, pole, las), pomieszczenie zamknięte (budynek, wagon kolejowy).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22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200" dirty="0"/>
              <a:t>W pomieszczeniach badaniom poddaje się ściany, sufit, podłogę, (uwagę należy zwrócić na szpary, fugi płytek, szczeliny), przedmioty np. krzesła, stoły, ręczniki, wanna, umywalka.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1382800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2200" dirty="0"/>
              <a:t>W terenie otwartym, oględziny podłoża, poszukiwanie śladów krwi na przedmiotach takich jak: kij, cegła, kamień, rośliny, gałęzie, liście.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200" dirty="0"/>
              <a:t>2. Ciało podejrzanego, ofiary, odsłonięte części ciała.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200" dirty="0"/>
              <a:t>3. Odzież, okolice dziurek, guzików, klap, marynarki, nakrycia głowy, brzegi płaszcza, obuwie.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200" dirty="0"/>
              <a:t>4. Narzędzie przestępstwa, przesłanie do badań w takiej postaci w jakiej zostało znalezione.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1168753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endParaRPr lang="pl-PL" sz="22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200" dirty="0"/>
              <a:t>Z kryminalistycznego punktu widzenia pojawiają się pytania: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200" dirty="0"/>
              <a:t>Jak krew została naniesiona na podłoże 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200" dirty="0"/>
              <a:t> Jaki był mechanizm jej powstania?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55981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Podział plam krwi wg J. Radzickiego: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1.  Ślady krwi będące bezpośrednim następstwem wynaczynienia krwi: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l-PL" sz="2400" dirty="0"/>
              <a:t>Plamy okrągławe,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l-PL" sz="2400" dirty="0"/>
              <a:t>Wytryski krwi,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l-PL" sz="2400" dirty="0" err="1"/>
              <a:t>Strumykowate</a:t>
            </a:r>
            <a:r>
              <a:rPr lang="pl-PL" sz="2400" dirty="0"/>
              <a:t> ślady krwi,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l-PL" sz="2400" dirty="0"/>
              <a:t>Strugi i kałuże krwi.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693932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2. Ślady krwi powstałe za pomocą działania różnych przedmiotów: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l-PL" sz="2400" dirty="0"/>
              <a:t>Rozpryski krwi,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l-PL" sz="2400" dirty="0"/>
              <a:t>Stykowe/kontaktowe ślady krwi.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3. Ślady powstałe wskutek zacierania lub usuwania plam krwi.</a:t>
            </a:r>
          </a:p>
        </p:txBody>
      </p:sp>
    </p:spTree>
    <p:extLst>
      <p:ext uri="{BB962C8B-B14F-4D97-AF65-F5344CB8AC3E}">
        <p14:creationId xmlns:p14="http://schemas.microsoft.com/office/powerpoint/2010/main" val="1883235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Ślady krwi będące następstwem wynaczynienia krwi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24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Zadany uraz z odpowiednią siłą powoduje uszkodzenie ścian naczyń krwionośnych, co skutkuje wynaczynieniem krwi do przestrzeni </a:t>
            </a:r>
            <a:r>
              <a:rPr lang="pl-PL" sz="2400" dirty="0" err="1"/>
              <a:t>międzynaczyniowych</a:t>
            </a:r>
            <a:r>
              <a:rPr lang="pl-PL" sz="2400" dirty="0"/>
              <a:t>, lub na zewnątrz organizmu.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W zależności od rodzaju uszkodzonego naczynia krwotok może przybrać różne formy.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31986355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4291</TotalTime>
  <Words>1435</Words>
  <Application>Microsoft Office PowerPoint</Application>
  <PresentationFormat>Pokaz na ekranie (4:3)</PresentationFormat>
  <Paragraphs>97</Paragraphs>
  <Slides>29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Motyw pakietu Office</vt:lpstr>
      <vt:lpstr>ŚLADY    BIOLOGICZNE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Sylwia</dc:creator>
  <cp:lastModifiedBy>Sylwia Skubisz-Ślusarczyk</cp:lastModifiedBy>
  <cp:revision>118</cp:revision>
  <dcterms:created xsi:type="dcterms:W3CDTF">2015-03-27T19:03:27Z</dcterms:created>
  <dcterms:modified xsi:type="dcterms:W3CDTF">2020-04-14T14:17:26Z</dcterms:modified>
</cp:coreProperties>
</file>