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 /><Relationship Id="rId3" Type="http://schemas.openxmlformats.org/officeDocument/2006/relationships/slide" Target="slides/slide2.xml" /><Relationship Id="rId7" Type="http://schemas.openxmlformats.org/officeDocument/2006/relationships/viewProps" Target="view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presProps" Target="presProps.xml" /><Relationship Id="rId5" Type="http://schemas.openxmlformats.org/officeDocument/2006/relationships/slide" Target="slides/slide4.xml" /><Relationship Id="rId10" Type="http://schemas.microsoft.com/office/2016/11/relationships/changesInfo" Target="changesInfos/changesInfo1.xml" /><Relationship Id="rId4" Type="http://schemas.openxmlformats.org/officeDocument/2006/relationships/slide" Target="slides/slide3.xml" /><Relationship Id="rId9" Type="http://schemas.openxmlformats.org/officeDocument/2006/relationships/tableStyles" Target="tableStyles.xml" 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rolina Piech" userId="b913ea71-1531-40ab-a2dd-e44a6ec6a446" providerId="ADAL" clId="{263919FD-DCD1-C049-B4D7-9A6E00C01A8F}"/>
    <pc:docChg chg="addSld modSld">
      <pc:chgData name="Karolina Piech" userId="b913ea71-1531-40ab-a2dd-e44a6ec6a446" providerId="ADAL" clId="{263919FD-DCD1-C049-B4D7-9A6E00C01A8F}" dt="2021-09-30T02:43:16.128" v="671" actId="20577"/>
      <pc:docMkLst>
        <pc:docMk/>
      </pc:docMkLst>
      <pc:sldChg chg="modSp">
        <pc:chgData name="Karolina Piech" userId="b913ea71-1531-40ab-a2dd-e44a6ec6a446" providerId="ADAL" clId="{263919FD-DCD1-C049-B4D7-9A6E00C01A8F}" dt="2021-09-30T02:35:18.388" v="37" actId="1076"/>
        <pc:sldMkLst>
          <pc:docMk/>
          <pc:sldMk cId="3177353435" sldId="256"/>
        </pc:sldMkLst>
        <pc:spChg chg="mod">
          <ac:chgData name="Karolina Piech" userId="b913ea71-1531-40ab-a2dd-e44a6ec6a446" providerId="ADAL" clId="{263919FD-DCD1-C049-B4D7-9A6E00C01A8F}" dt="2021-09-30T02:35:08.263" v="27" actId="20577"/>
          <ac:spMkLst>
            <pc:docMk/>
            <pc:sldMk cId="3177353435" sldId="256"/>
            <ac:spMk id="2" creationId="{288FE444-AA55-254B-82BB-EF43BD61DD79}"/>
          </ac:spMkLst>
        </pc:spChg>
        <pc:spChg chg="mod">
          <ac:chgData name="Karolina Piech" userId="b913ea71-1531-40ab-a2dd-e44a6ec6a446" providerId="ADAL" clId="{263919FD-DCD1-C049-B4D7-9A6E00C01A8F}" dt="2021-09-30T02:35:18.388" v="37" actId="1076"/>
          <ac:spMkLst>
            <pc:docMk/>
            <pc:sldMk cId="3177353435" sldId="256"/>
            <ac:spMk id="3" creationId="{666935BE-6AC8-8444-9823-E6346259CADA}"/>
          </ac:spMkLst>
        </pc:spChg>
      </pc:sldChg>
      <pc:sldChg chg="modSp new">
        <pc:chgData name="Karolina Piech" userId="b913ea71-1531-40ab-a2dd-e44a6ec6a446" providerId="ADAL" clId="{263919FD-DCD1-C049-B4D7-9A6E00C01A8F}" dt="2021-09-30T02:40:04.308" v="332" actId="20577"/>
        <pc:sldMkLst>
          <pc:docMk/>
          <pc:sldMk cId="971026009" sldId="257"/>
        </pc:sldMkLst>
        <pc:spChg chg="mod">
          <ac:chgData name="Karolina Piech" userId="b913ea71-1531-40ab-a2dd-e44a6ec6a446" providerId="ADAL" clId="{263919FD-DCD1-C049-B4D7-9A6E00C01A8F}" dt="2021-09-30T02:37:09.197" v="54" actId="20577"/>
          <ac:spMkLst>
            <pc:docMk/>
            <pc:sldMk cId="971026009" sldId="257"/>
            <ac:spMk id="2" creationId="{888F2920-0080-4441-8A04-D277870F42B9}"/>
          </ac:spMkLst>
        </pc:spChg>
        <pc:spChg chg="mod">
          <ac:chgData name="Karolina Piech" userId="b913ea71-1531-40ab-a2dd-e44a6ec6a446" providerId="ADAL" clId="{263919FD-DCD1-C049-B4D7-9A6E00C01A8F}" dt="2021-09-30T02:40:04.308" v="332" actId="20577"/>
          <ac:spMkLst>
            <pc:docMk/>
            <pc:sldMk cId="971026009" sldId="257"/>
            <ac:spMk id="3" creationId="{5689C119-D6CF-0B41-8ABC-169706F21F79}"/>
          </ac:spMkLst>
        </pc:spChg>
      </pc:sldChg>
      <pc:sldChg chg="modSp new">
        <pc:chgData name="Karolina Piech" userId="b913ea71-1531-40ab-a2dd-e44a6ec6a446" providerId="ADAL" clId="{263919FD-DCD1-C049-B4D7-9A6E00C01A8F}" dt="2021-09-30T02:41:19.672" v="529" actId="20577"/>
        <pc:sldMkLst>
          <pc:docMk/>
          <pc:sldMk cId="523017873" sldId="258"/>
        </pc:sldMkLst>
        <pc:spChg chg="mod">
          <ac:chgData name="Karolina Piech" userId="b913ea71-1531-40ab-a2dd-e44a6ec6a446" providerId="ADAL" clId="{263919FD-DCD1-C049-B4D7-9A6E00C01A8F}" dt="2021-09-30T02:40:18.936" v="357" actId="20577"/>
          <ac:spMkLst>
            <pc:docMk/>
            <pc:sldMk cId="523017873" sldId="258"/>
            <ac:spMk id="2" creationId="{31253C34-1F7A-5740-B1DF-2ADFBCD93FEA}"/>
          </ac:spMkLst>
        </pc:spChg>
        <pc:spChg chg="mod">
          <ac:chgData name="Karolina Piech" userId="b913ea71-1531-40ab-a2dd-e44a6ec6a446" providerId="ADAL" clId="{263919FD-DCD1-C049-B4D7-9A6E00C01A8F}" dt="2021-09-30T02:41:19.672" v="529" actId="20577"/>
          <ac:spMkLst>
            <pc:docMk/>
            <pc:sldMk cId="523017873" sldId="258"/>
            <ac:spMk id="3" creationId="{EE541DD5-1CBF-2547-8F0E-F920C357E7B3}"/>
          </ac:spMkLst>
        </pc:spChg>
      </pc:sldChg>
      <pc:sldChg chg="modSp new">
        <pc:chgData name="Karolina Piech" userId="b913ea71-1531-40ab-a2dd-e44a6ec6a446" providerId="ADAL" clId="{263919FD-DCD1-C049-B4D7-9A6E00C01A8F}" dt="2021-09-30T02:43:16.128" v="671" actId="20577"/>
        <pc:sldMkLst>
          <pc:docMk/>
          <pc:sldMk cId="841559061" sldId="259"/>
        </pc:sldMkLst>
        <pc:spChg chg="mod">
          <ac:chgData name="Karolina Piech" userId="b913ea71-1531-40ab-a2dd-e44a6ec6a446" providerId="ADAL" clId="{263919FD-DCD1-C049-B4D7-9A6E00C01A8F}" dt="2021-09-30T02:43:16.128" v="671" actId="20577"/>
          <ac:spMkLst>
            <pc:docMk/>
            <pc:sldMk cId="841559061" sldId="259"/>
            <ac:spMk id="3" creationId="{696F7349-8C9D-E748-9D01-42F33840B57D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CED7C46-A56A-0249-9304-0BDAFAAD86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24F6039A-9127-B747-8A46-60F285F3E7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C64D4D34-1C31-1E4C-BFF8-F83839B28C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754B6-33DC-F44E-9039-7377882169D7}" type="datetimeFigureOut">
              <a:rPr lang="pl-PL" smtClean="0"/>
              <a:t>30.09.2021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7CE20516-C283-3C46-94C2-80ABBBE989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3E802FD3-66B2-EE41-8179-456895A1BD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69181-0E18-EE4E-A920-57F7DDB022C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406689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DF0D9F4-1B05-764A-AD56-C276F1EE7B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FFF569E0-1B74-A840-9C13-E6044F9A34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8BAC3372-6416-5342-B639-B8216B6A2B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754B6-33DC-F44E-9039-7377882169D7}" type="datetimeFigureOut">
              <a:rPr lang="pl-PL" smtClean="0"/>
              <a:t>30.09.2021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53FE60DE-D78F-F740-8F17-E99A8EC785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D8941767-F811-5749-A60C-5C01F7A362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69181-0E18-EE4E-A920-57F7DDB022C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522259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29309DF0-ED4F-E042-B2E8-3FBEB3802B9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E38A7A8C-0C21-8146-8AEC-092908BFEE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556F943B-4B2A-1B4C-897D-16F093184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754B6-33DC-F44E-9039-7377882169D7}" type="datetimeFigureOut">
              <a:rPr lang="pl-PL" smtClean="0"/>
              <a:t>30.09.2021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725B4F02-31A7-A448-AED9-F85A3676C4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C20004EA-DEEC-774E-B5AB-EEDC9E65DB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69181-0E18-EE4E-A920-57F7DDB022C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722586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9923F39-B9E3-324A-BE36-1151CEF3F0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874E81E-4E38-1B4C-9312-63D69A0ED5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B50F00BF-FA4B-684C-894F-7C74EC249C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754B6-33DC-F44E-9039-7377882169D7}" type="datetimeFigureOut">
              <a:rPr lang="pl-PL" smtClean="0"/>
              <a:t>30.09.2021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1F4D4625-9538-6647-B659-564952F8A7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3A97603A-D71D-AA43-8B3D-21A05A424E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69181-0E18-EE4E-A920-57F7DDB022C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925384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87E2563-E236-AC40-82A5-CF43A883DD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607ECD6E-EE77-C446-9DAE-C9405924C9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573DA685-6B3B-B14C-84EB-206454DBF8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754B6-33DC-F44E-9039-7377882169D7}" type="datetimeFigureOut">
              <a:rPr lang="pl-PL" smtClean="0"/>
              <a:t>30.09.2021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E3492C39-7EEA-5B40-A554-1E104174CA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B6DCB749-5504-7249-8630-99E8454603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69181-0E18-EE4E-A920-57F7DDB022C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716061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63E52A5-440E-384D-BE09-C6382DF6EF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B262D74-1C87-3246-AC2D-B3D811827DD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001D1FEE-3AD7-AF41-9C43-E4659B9ECF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54763078-BC3A-064D-B5C9-15C9FB53AC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754B6-33DC-F44E-9039-7377882169D7}" type="datetimeFigureOut">
              <a:rPr lang="pl-PL" smtClean="0"/>
              <a:t>30.09.2021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F422339E-84E4-E543-A7B5-FB36A6B75E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92A8D397-34A6-0843-AC84-379B20D271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69181-0E18-EE4E-A920-57F7DDB022C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713997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DEF1308-8A50-234F-A09C-3E8C5E296D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058860CD-151D-CE4C-BD80-39817CE812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EC4D4F87-2AC1-514B-9112-A663E7FCD7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779014A6-8884-9E4D-9713-28E4A3CD9A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C0E6CE68-1A20-4342-BC75-37FEE03FA1A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EA3E8A66-1B16-9E4C-9212-AADD7788B7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754B6-33DC-F44E-9039-7377882169D7}" type="datetimeFigureOut">
              <a:rPr lang="pl-PL" smtClean="0"/>
              <a:t>30.09.2021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52E06102-D523-7845-95A0-ED6C85D7A6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3E99E575-2BD5-2848-944B-9463D96D5F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69181-0E18-EE4E-A920-57F7DDB022C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354456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300F085-7B9D-974C-832F-E29AD0D243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653B7D95-713F-854E-8F7D-0215117167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754B6-33DC-F44E-9039-7377882169D7}" type="datetimeFigureOut">
              <a:rPr lang="pl-PL" smtClean="0"/>
              <a:t>30.09.2021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43EC0636-F29A-2647-AE14-9FB1F38657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DF7C20B5-9AF0-134E-828E-77E514023C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69181-0E18-EE4E-A920-57F7DDB022C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050901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201ACA3D-36D4-B546-ABC9-76CF77406F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754B6-33DC-F44E-9039-7377882169D7}" type="datetimeFigureOut">
              <a:rPr lang="pl-PL" smtClean="0"/>
              <a:t>30.09.2021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C675DA73-F30A-D445-8820-412B26C114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0C5C15BF-506D-BC44-955A-4230B18337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69181-0E18-EE4E-A920-57F7DDB022C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319820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BDF4ACB-2CF9-7447-88B0-01B33A7603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73DE7E4-8827-284D-B427-27E2FA236A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34CF0995-33D1-2545-B0EF-28A71E4FD5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0662DF46-6CCD-E647-935F-1E53F91825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754B6-33DC-F44E-9039-7377882169D7}" type="datetimeFigureOut">
              <a:rPr lang="pl-PL" smtClean="0"/>
              <a:t>30.09.2021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8803AA40-B3EA-CA4F-8D84-5F029FF438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0B3305C9-1EA9-FD4B-8FB3-08504CB142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69181-0E18-EE4E-A920-57F7DDB022C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074168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62D4DD4-A56B-F644-AB8E-E83004B576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9391E99F-95CF-DA47-8248-475764E9EDF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41988176-6762-D44F-8D0A-415F0EA5B1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D05FFE82-5B3A-654A-839E-41DD676D25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754B6-33DC-F44E-9039-7377882169D7}" type="datetimeFigureOut">
              <a:rPr lang="pl-PL" smtClean="0"/>
              <a:t>30.09.2021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BF497896-B1A0-7343-A4EF-E74D1DBFDB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8DCD27FF-0033-A841-984A-E9FD1F31F5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69181-0E18-EE4E-A920-57F7DDB022C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371337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AB4B6B42-8054-8D44-8CE1-9DC6E2EBBD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627688A2-EDEC-AC47-AD10-6A0952C7D7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5E15A161-5509-E742-9454-DC1BFD2CD29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9754B6-33DC-F44E-9039-7377882169D7}" type="datetimeFigureOut">
              <a:rPr lang="pl-PL" smtClean="0"/>
              <a:t>30.09.2021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1BD27281-4745-D641-B551-3313AD4B57B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EDEC9956-E39F-9B4C-A664-65F0AFFBBA1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669181-0E18-EE4E-A920-57F7DDB022C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458143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88FE444-AA55-254B-82BB-EF43BD61DD7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/>
              <a:t>Tworzenie i stosowanie prawa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666935BE-6AC8-8444-9823-E6346259CAD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06241" y="3861810"/>
            <a:ext cx="9144000" cy="1655762"/>
          </a:xfrm>
        </p:spPr>
        <p:txBody>
          <a:bodyPr/>
          <a:lstStyle/>
          <a:p>
            <a:r>
              <a:rPr lang="pl-PL"/>
              <a:t>2020/2021</a:t>
            </a:r>
          </a:p>
        </p:txBody>
      </p:sp>
    </p:spTree>
    <p:extLst>
      <p:ext uri="{BB962C8B-B14F-4D97-AF65-F5344CB8AC3E}">
        <p14:creationId xmlns:p14="http://schemas.microsoft.com/office/powerpoint/2010/main" val="31773534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88F2920-0080-4441-8A04-D277870F42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Stosowanie prawa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689C119-D6CF-0B41-8ABC-169706F21F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/>
              <a:t>Określenie skutków prawnych danego stanu faktycznego </a:t>
            </a:r>
          </a:p>
          <a:p>
            <a:r>
              <a:rPr lang="pl-PL"/>
              <a:t>Dokonywane przez upoważniony organ</a:t>
            </a:r>
          </a:p>
          <a:p>
            <a:r>
              <a:rPr lang="pl-PL"/>
              <a:t>Wydanie wyroku, postanowienia, decyzji</a:t>
            </a:r>
          </a:p>
          <a:p>
            <a:r>
              <a:rPr lang="pl-PL"/>
              <a:t>Milczące załatwienie sprawy</a:t>
            </a:r>
          </a:p>
          <a:p>
            <a:r>
              <a:rPr lang="pl-PL"/>
              <a:t>Sądowe i pozasądowe stosowanie prawa</a:t>
            </a:r>
          </a:p>
        </p:txBody>
      </p:sp>
    </p:spTree>
    <p:extLst>
      <p:ext uri="{BB962C8B-B14F-4D97-AF65-F5344CB8AC3E}">
        <p14:creationId xmlns:p14="http://schemas.microsoft.com/office/powerpoint/2010/main" val="9710260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1253C34-1F7A-5740-B1DF-2ADFBCD93F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Etapy stosowania prawa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E541DD5-1CBF-2547-8F0E-F920C357E7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/>
              <a:t>Ustalenie stanu faktycznego</a:t>
            </a:r>
          </a:p>
          <a:p>
            <a:r>
              <a:rPr lang="pl-PL"/>
              <a:t>Wskazanie odpowiednich przepisów</a:t>
            </a:r>
          </a:p>
          <a:p>
            <a:r>
              <a:rPr lang="pl-PL"/>
              <a:t>Wykładnia przepisów</a:t>
            </a:r>
          </a:p>
          <a:p>
            <a:r>
              <a:rPr lang="pl-PL"/>
              <a:t>Subsumpcja</a:t>
            </a:r>
          </a:p>
          <a:p>
            <a:r>
              <a:rPr lang="pl-PL"/>
              <a:t>Rozstrzygnięcie</a:t>
            </a:r>
          </a:p>
        </p:txBody>
      </p:sp>
    </p:spTree>
    <p:extLst>
      <p:ext uri="{BB962C8B-B14F-4D97-AF65-F5344CB8AC3E}">
        <p14:creationId xmlns:p14="http://schemas.microsoft.com/office/powerpoint/2010/main" val="5230178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800F1C2-DCE9-3448-9038-D88F2134B9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96F7349-8C9D-E748-9D01-42F33840B5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/>
              <a:t>Rodzaje wykładni</a:t>
            </a:r>
          </a:p>
          <a:p>
            <a:r>
              <a:rPr lang="pl-PL"/>
              <a:t>Rodzaje wnioskowań</a:t>
            </a:r>
          </a:p>
          <a:p>
            <a:r>
              <a:rPr lang="pl-PL"/>
              <a:t>Budowa wyroku sądowego</a:t>
            </a:r>
          </a:p>
          <a:p>
            <a:r>
              <a:rPr lang="pl-PL"/>
              <a:t>Budowa decyzji administracyjnej </a:t>
            </a:r>
          </a:p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41559061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Panoramiczny</PresentationFormat>
  <Slides>4</Slides>
  <Notes>0</Notes>
  <HiddenSlides>0</HiddenSlide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4</vt:i4>
      </vt:variant>
    </vt:vector>
  </HeadingPairs>
  <TitlesOfParts>
    <vt:vector size="5" baseType="lpstr">
      <vt:lpstr>Motyw pakietu Office</vt:lpstr>
      <vt:lpstr>Tworzenie i stosowanie prawa</vt:lpstr>
      <vt:lpstr>Stosowanie prawa</vt:lpstr>
      <vt:lpstr>Etapy stosowania prawa 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Tworzenie i stosowanie prawa</dc:title>
  <dc:creator>Dolnośląska Straż ds. Ochrony Zwierząt</dc:creator>
  <cp:lastModifiedBy>Dolnośląska Straż ds. Ochrony Zwierząt</cp:lastModifiedBy>
  <cp:revision>2</cp:revision>
  <dcterms:created xsi:type="dcterms:W3CDTF">2021-09-30T02:34:58Z</dcterms:created>
  <dcterms:modified xsi:type="dcterms:W3CDTF">2021-09-30T02:43:18Z</dcterms:modified>
</cp:coreProperties>
</file>