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Wstęp do prawoznawstwa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m</a:t>
            </a:r>
            <a:r>
              <a:rPr lang="pl-PL" dirty="0" smtClean="0"/>
              <a:t>gr Martyna Stępień</a:t>
            </a:r>
          </a:p>
          <a:p>
            <a:r>
              <a:rPr lang="pl-PL" dirty="0" smtClean="0"/>
              <a:t>Katedra Teorii i Filozofii Prawa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179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b="1" dirty="0" smtClean="0"/>
              <a:t>W semestrze zimowym 2021/2022:</a:t>
            </a:r>
          </a:p>
          <a:p>
            <a:pPr marL="0" indent="0">
              <a:buNone/>
            </a:pPr>
            <a:r>
              <a:rPr lang="pl-PL" b="1" dirty="0" smtClean="0"/>
              <a:t>16 </a:t>
            </a:r>
            <a:r>
              <a:rPr lang="pl-PL" b="1" dirty="0"/>
              <a:t>października</a:t>
            </a:r>
            <a:r>
              <a:rPr lang="pl-PL" dirty="0"/>
              <a:t> w godzinach </a:t>
            </a:r>
            <a:r>
              <a:rPr lang="pl-PL" b="1" dirty="0"/>
              <a:t>16:00 - 17:00</a:t>
            </a:r>
            <a:r>
              <a:rPr lang="pl-PL" dirty="0"/>
              <a:t>,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24 października</a:t>
            </a:r>
            <a:r>
              <a:rPr lang="pl-PL" dirty="0"/>
              <a:t> w godzinach </a:t>
            </a:r>
            <a:r>
              <a:rPr lang="pl-PL" b="1" dirty="0"/>
              <a:t>16:00 - 17:00</a:t>
            </a:r>
            <a:r>
              <a:rPr lang="pl-PL" dirty="0"/>
              <a:t>,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13 listopada </a:t>
            </a:r>
            <a:r>
              <a:rPr lang="pl-PL" dirty="0"/>
              <a:t>w godzinach </a:t>
            </a:r>
            <a:r>
              <a:rPr lang="pl-PL" b="1" dirty="0"/>
              <a:t>12:15 - 13:15</a:t>
            </a:r>
            <a:r>
              <a:rPr lang="pl-PL" dirty="0"/>
              <a:t>,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27 listopada </a:t>
            </a:r>
            <a:r>
              <a:rPr lang="pl-PL" dirty="0"/>
              <a:t>w godzinach </a:t>
            </a:r>
            <a:r>
              <a:rPr lang="pl-PL" b="1" dirty="0"/>
              <a:t>16:00 - 17:00 </a:t>
            </a:r>
            <a:r>
              <a:rPr lang="pl-PL" dirty="0"/>
              <a:t>oraz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12 grudnia </a:t>
            </a:r>
            <a:r>
              <a:rPr lang="pl-PL" dirty="0"/>
              <a:t>w godzinach </a:t>
            </a:r>
            <a:r>
              <a:rPr lang="pl-PL" b="1" dirty="0"/>
              <a:t>17:45 - </a:t>
            </a:r>
            <a:r>
              <a:rPr lang="pl-PL" b="1" dirty="0" smtClean="0"/>
              <a:t>18:45.</a:t>
            </a:r>
          </a:p>
          <a:p>
            <a:endParaRPr lang="pl-PL" dirty="0" smtClean="0"/>
          </a:p>
          <a:p>
            <a:r>
              <a:rPr lang="pl-PL" dirty="0" smtClean="0"/>
              <a:t>Pok. </a:t>
            </a:r>
            <a:r>
              <a:rPr lang="pl-PL" b="1" dirty="0" smtClean="0"/>
              <a:t>305 A</a:t>
            </a:r>
          </a:p>
          <a:p>
            <a:endParaRPr lang="pl-PL" dirty="0" smtClean="0"/>
          </a:p>
          <a:p>
            <a:r>
              <a:rPr lang="pl-PL" dirty="0" smtClean="0"/>
              <a:t>Mile widziana uprzednia informacja mailowa.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Proszę sprawdzać ewentualne zmiany na stronie wydziałowej.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KONSULTACJE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79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Obecność</a:t>
            </a:r>
            <a:r>
              <a:rPr lang="pl-PL" dirty="0" smtClean="0"/>
              <a:t> – obowiązkowa</a:t>
            </a:r>
          </a:p>
          <a:p>
            <a:endParaRPr lang="pl-PL" dirty="0" smtClean="0"/>
          </a:p>
          <a:p>
            <a:r>
              <a:rPr lang="pl-PL" b="1" dirty="0" smtClean="0"/>
              <a:t>Aktywność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r>
              <a:rPr lang="pl-PL" dirty="0" smtClean="0"/>
              <a:t>Ewentualna </a:t>
            </a:r>
            <a:r>
              <a:rPr lang="pl-PL" b="1" dirty="0" smtClean="0"/>
              <a:t>kartkówka</a:t>
            </a:r>
            <a:r>
              <a:rPr lang="pl-PL" dirty="0" smtClean="0"/>
              <a:t> (na zaliczenie – min. 60%)</a:t>
            </a:r>
          </a:p>
          <a:p>
            <a:endParaRPr lang="pl-PL" dirty="0" smtClean="0"/>
          </a:p>
          <a:p>
            <a:r>
              <a:rPr lang="pl-PL" b="1" dirty="0" smtClean="0"/>
              <a:t>Kolokwium</a:t>
            </a:r>
            <a:r>
              <a:rPr lang="pl-PL" dirty="0" smtClean="0"/>
              <a:t> (60% na ocenę pozytywną)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końcowa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187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A. Bator (red.), </a:t>
            </a:r>
            <a:r>
              <a:rPr lang="pl-PL" b="1" i="1" dirty="0"/>
              <a:t>Wprowadzenie do nauk prawnych. Leksykon tematyczny</a:t>
            </a:r>
            <a:r>
              <a:rPr lang="pl-PL" dirty="0"/>
              <a:t>, </a:t>
            </a:r>
            <a:r>
              <a:rPr lang="pl-PL" dirty="0" err="1"/>
              <a:t>Wolters</a:t>
            </a:r>
            <a:r>
              <a:rPr lang="pl-PL" dirty="0"/>
              <a:t> </a:t>
            </a:r>
            <a:r>
              <a:rPr lang="pl-PL" dirty="0" err="1"/>
              <a:t>Kluwer</a:t>
            </a:r>
            <a:r>
              <a:rPr lang="pl-PL" dirty="0"/>
              <a:t>, Warszawa </a:t>
            </a:r>
            <a:r>
              <a:rPr lang="pl-PL" dirty="0" smtClean="0"/>
              <a:t>2016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+ </a:t>
            </a:r>
            <a:r>
              <a:rPr lang="pl-PL" b="1" dirty="0" smtClean="0"/>
              <a:t>TESTY</a:t>
            </a:r>
            <a:r>
              <a:rPr lang="pl-PL" dirty="0" smtClean="0"/>
              <a:t> do Leksykonu!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622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 znaczeniu </a:t>
            </a:r>
            <a:r>
              <a:rPr lang="pl-PL" b="1" dirty="0"/>
              <a:t>wąskim</a:t>
            </a:r>
            <a:r>
              <a:rPr lang="pl-PL" dirty="0"/>
              <a:t>: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NAUKI PRAWNE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W znaczeniu </a:t>
            </a:r>
            <a:r>
              <a:rPr lang="pl-PL" b="1" dirty="0"/>
              <a:t>szerokim</a:t>
            </a:r>
            <a:r>
              <a:rPr lang="pl-PL" dirty="0"/>
              <a:t>:</a:t>
            </a:r>
          </a:p>
          <a:p>
            <a:pPr marL="82296" indent="0">
              <a:buNone/>
            </a:pPr>
            <a:r>
              <a:rPr lang="pl-PL" dirty="0"/>
              <a:t>	wszelkie „znawstwo prawa” – czyli: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NAUKI PRAWNE + PRAKTYKA PRAWNICZA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b="1" dirty="0"/>
              <a:t>*Praktyka prawnicza </a:t>
            </a:r>
            <a:r>
              <a:rPr lang="pl-PL" dirty="0"/>
              <a:t>jako praktyczne umiejętności prawnicze, związane z argumentacją i negocjowaniem rozstrzygnięć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Prawoznawstwo</a:t>
            </a:r>
          </a:p>
        </p:txBody>
      </p:sp>
    </p:spTree>
    <p:extLst>
      <p:ext uri="{BB962C8B-B14F-4D97-AF65-F5344CB8AC3E}">
        <p14:creationId xmlns:p14="http://schemas.microsoft.com/office/powerpoint/2010/main" val="89598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/>
              <a:t>usystematyzowana metodologicznie refleksja o prawie.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W obrębie nauk prawnych wyróżnia się:</a:t>
            </a:r>
          </a:p>
          <a:p>
            <a:pPr marL="596646" indent="-514350">
              <a:buAutoNum type="arabicParenR"/>
            </a:pPr>
            <a:r>
              <a:rPr lang="pl-PL" dirty="0"/>
              <a:t>nauki </a:t>
            </a:r>
            <a:r>
              <a:rPr lang="pl-PL" b="1" dirty="0"/>
              <a:t>historyczno-prawne</a:t>
            </a:r>
            <a:r>
              <a:rPr lang="pl-PL" dirty="0"/>
              <a:t>,</a:t>
            </a:r>
          </a:p>
          <a:p>
            <a:pPr marL="596646" indent="-514350">
              <a:buAutoNum type="arabicParenR"/>
            </a:pPr>
            <a:r>
              <a:rPr lang="pl-PL" b="1" dirty="0"/>
              <a:t>szczegółowe </a:t>
            </a:r>
            <a:r>
              <a:rPr lang="pl-PL" dirty="0"/>
              <a:t>nauki prawne,</a:t>
            </a:r>
          </a:p>
          <a:p>
            <a:pPr marL="596646" indent="-514350">
              <a:buAutoNum type="arabicParenR"/>
            </a:pPr>
            <a:r>
              <a:rPr lang="pl-PL" b="1" dirty="0"/>
              <a:t>ogólną</a:t>
            </a:r>
            <a:r>
              <a:rPr lang="pl-PL" dirty="0"/>
              <a:t> naukę o prawie (teoria i filozofia prawa).</a:t>
            </a:r>
          </a:p>
          <a:p>
            <a:pPr marL="82296" indent="0">
              <a:buNone/>
            </a:pPr>
            <a:r>
              <a:rPr lang="pl-PL" dirty="0"/>
              <a:t>	+ NAUKI POMOCNICZE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Nauki prawne</a:t>
            </a:r>
          </a:p>
        </p:txBody>
      </p:sp>
    </p:spTree>
    <p:extLst>
      <p:ext uri="{BB962C8B-B14F-4D97-AF65-F5344CB8AC3E}">
        <p14:creationId xmlns:p14="http://schemas.microsoft.com/office/powerpoint/2010/main" val="298093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33</TotalTime>
  <Words>105</Words>
  <Application>Microsoft Office PowerPoint</Application>
  <PresentationFormat>Pokaz na ekranie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Book Antiqua</vt:lpstr>
      <vt:lpstr>Wingdings</vt:lpstr>
      <vt:lpstr>Twarda oprawa</vt:lpstr>
      <vt:lpstr>Wstęp do prawoznawstwa</vt:lpstr>
      <vt:lpstr>KONSULTACJE</vt:lpstr>
      <vt:lpstr>Ocena końcowa</vt:lpstr>
      <vt:lpstr>Literatura</vt:lpstr>
      <vt:lpstr>Prawoznawstwo</vt:lpstr>
      <vt:lpstr>Nauki prawne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</dc:title>
  <dc:creator>Martyna</dc:creator>
  <cp:lastModifiedBy>PC</cp:lastModifiedBy>
  <cp:revision>4</cp:revision>
  <dcterms:created xsi:type="dcterms:W3CDTF">2019-10-01T19:33:22Z</dcterms:created>
  <dcterms:modified xsi:type="dcterms:W3CDTF">2021-10-21T15:08:45Z</dcterms:modified>
</cp:coreProperties>
</file>