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30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310" r:id="rId12"/>
    <p:sldId id="270" r:id="rId13"/>
    <p:sldId id="271" r:id="rId14"/>
    <p:sldId id="272" r:id="rId15"/>
    <p:sldId id="273" r:id="rId16"/>
    <p:sldId id="313" r:id="rId17"/>
    <p:sldId id="274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8" r:id="rId29"/>
    <p:sldId id="286" r:id="rId30"/>
    <p:sldId id="287" r:id="rId31"/>
    <p:sldId id="289" r:id="rId32"/>
    <p:sldId id="290" r:id="rId33"/>
    <p:sldId id="291" r:id="rId34"/>
    <p:sldId id="292" r:id="rId35"/>
    <p:sldId id="311" r:id="rId36"/>
    <p:sldId id="312" r:id="rId37"/>
    <p:sldId id="314" r:id="rId38"/>
    <p:sldId id="306" r:id="rId39"/>
    <p:sldId id="307" r:id="rId4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D8855B3-DC17-4103-86AA-9C63791A553B}" v="1791" dt="2019-12-20T10:50:32.1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157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rina Pilarz" userId="c409dceb78efc5e5" providerId="LiveId" clId="{A3158172-DCA3-4FA4-92D8-4BAACB6E0866}"/>
    <pc:docChg chg="delSld">
      <pc:chgData name="Karina Pilarz" userId="c409dceb78efc5e5" providerId="LiveId" clId="{A3158172-DCA3-4FA4-92D8-4BAACB6E0866}" dt="2019-01-21T13:42:56.994" v="0" actId="2696"/>
      <pc:docMkLst>
        <pc:docMk/>
      </pc:docMkLst>
      <pc:sldChg chg="del">
        <pc:chgData name="Karina Pilarz" userId="c409dceb78efc5e5" providerId="LiveId" clId="{A3158172-DCA3-4FA4-92D8-4BAACB6E0866}" dt="2019-01-21T13:42:56.994" v="0" actId="2696"/>
        <pc:sldMkLst>
          <pc:docMk/>
          <pc:sldMk cId="2251322442" sldId="311"/>
        </pc:sldMkLst>
      </pc:sldChg>
    </pc:docChg>
  </pc:docChgLst>
  <pc:docChgLst>
    <pc:chgData name="Karina Pilarz" userId="c409dceb78efc5e5" providerId="LiveId" clId="{6D8855B3-DC17-4103-86AA-9C63791A553B}"/>
    <pc:docChg chg="undo custSel addSld delSld modSld">
      <pc:chgData name="Karina Pilarz" userId="c409dceb78efc5e5" providerId="LiveId" clId="{6D8855B3-DC17-4103-86AA-9C63791A553B}" dt="2019-12-20T10:50:32.141" v="2179" actId="20577"/>
      <pc:docMkLst>
        <pc:docMk/>
      </pc:docMkLst>
      <pc:sldChg chg="addSp delSp modSp">
        <pc:chgData name="Karina Pilarz" userId="c409dceb78efc5e5" providerId="LiveId" clId="{6D8855B3-DC17-4103-86AA-9C63791A553B}" dt="2019-12-17T17:45:03.280" v="600" actId="1076"/>
        <pc:sldMkLst>
          <pc:docMk/>
          <pc:sldMk cId="1006217889" sldId="256"/>
        </pc:sldMkLst>
        <pc:spChg chg="mod">
          <ac:chgData name="Karina Pilarz" userId="c409dceb78efc5e5" providerId="LiveId" clId="{6D8855B3-DC17-4103-86AA-9C63791A553B}" dt="2019-12-17T17:44:49.471" v="598" actId="14100"/>
          <ac:spMkLst>
            <pc:docMk/>
            <pc:sldMk cId="1006217889" sldId="256"/>
            <ac:spMk id="2" creationId="{00000000-0000-0000-0000-000000000000}"/>
          </ac:spMkLst>
        </pc:spChg>
        <pc:spChg chg="mod">
          <ac:chgData name="Karina Pilarz" userId="c409dceb78efc5e5" providerId="LiveId" clId="{6D8855B3-DC17-4103-86AA-9C63791A553B}" dt="2019-12-17T17:45:03.280" v="600" actId="1076"/>
          <ac:spMkLst>
            <pc:docMk/>
            <pc:sldMk cId="1006217889" sldId="256"/>
            <ac:spMk id="3" creationId="{00000000-0000-0000-0000-000000000000}"/>
          </ac:spMkLst>
        </pc:spChg>
        <pc:spChg chg="add del mod">
          <ac:chgData name="Karina Pilarz" userId="c409dceb78efc5e5" providerId="LiveId" clId="{6D8855B3-DC17-4103-86AA-9C63791A553B}" dt="2019-12-17T17:02:34.278" v="34"/>
          <ac:spMkLst>
            <pc:docMk/>
            <pc:sldMk cId="1006217889" sldId="256"/>
            <ac:spMk id="6" creationId="{048E4F0F-182A-45E1-9EE1-CC31414EB3C4}"/>
          </ac:spMkLst>
        </pc:spChg>
        <pc:picChg chg="add mod">
          <ac:chgData name="Karina Pilarz" userId="c409dceb78efc5e5" providerId="LiveId" clId="{6D8855B3-DC17-4103-86AA-9C63791A553B}" dt="2019-12-17T17:44:54.704" v="599" actId="1076"/>
          <ac:picMkLst>
            <pc:docMk/>
            <pc:sldMk cId="1006217889" sldId="256"/>
            <ac:picMk id="5" creationId="{BE35DE56-A7AF-44DC-AD96-950641D609FE}"/>
          </ac:picMkLst>
        </pc:picChg>
      </pc:sldChg>
      <pc:sldChg chg="modSp">
        <pc:chgData name="Karina Pilarz" userId="c409dceb78efc5e5" providerId="LiveId" clId="{6D8855B3-DC17-4103-86AA-9C63791A553B}" dt="2019-12-17T16:54:35.183" v="9" actId="113"/>
        <pc:sldMkLst>
          <pc:docMk/>
          <pc:sldMk cId="787991123" sldId="257"/>
        </pc:sldMkLst>
        <pc:spChg chg="mod">
          <ac:chgData name="Karina Pilarz" userId="c409dceb78efc5e5" providerId="LiveId" clId="{6D8855B3-DC17-4103-86AA-9C63791A553B}" dt="2019-12-17T16:54:00.613" v="0"/>
          <ac:spMkLst>
            <pc:docMk/>
            <pc:sldMk cId="787991123" sldId="257"/>
            <ac:spMk id="2" creationId="{00000000-0000-0000-0000-000000000000}"/>
          </ac:spMkLst>
        </pc:spChg>
        <pc:spChg chg="mod">
          <ac:chgData name="Karina Pilarz" userId="c409dceb78efc5e5" providerId="LiveId" clId="{6D8855B3-DC17-4103-86AA-9C63791A553B}" dt="2019-12-17T16:54:25.951" v="2" actId="14100"/>
          <ac:spMkLst>
            <pc:docMk/>
            <pc:sldMk cId="787991123" sldId="257"/>
            <ac:spMk id="3" creationId="{00000000-0000-0000-0000-000000000000}"/>
          </ac:spMkLst>
        </pc:spChg>
        <pc:graphicFrameChg chg="mod">
          <ac:chgData name="Karina Pilarz" userId="c409dceb78efc5e5" providerId="LiveId" clId="{6D8855B3-DC17-4103-86AA-9C63791A553B}" dt="2019-12-17T16:54:35.183" v="9" actId="113"/>
          <ac:graphicFrameMkLst>
            <pc:docMk/>
            <pc:sldMk cId="787991123" sldId="257"/>
            <ac:graphicFrameMk id="4" creationId="{E729072B-22AF-4F56-A5F9-9962BF2FE931}"/>
          </ac:graphicFrameMkLst>
        </pc:graphicFrameChg>
      </pc:sldChg>
      <pc:sldChg chg="addSp delSp modSp">
        <pc:chgData name="Karina Pilarz" userId="c409dceb78efc5e5" providerId="LiveId" clId="{6D8855B3-DC17-4103-86AA-9C63791A553B}" dt="2019-12-20T10:47:24.121" v="2142" actId="20577"/>
        <pc:sldMkLst>
          <pc:docMk/>
          <pc:sldMk cId="2933654122" sldId="258"/>
        </pc:sldMkLst>
        <pc:spChg chg="del mod">
          <ac:chgData name="Karina Pilarz" userId="c409dceb78efc5e5" providerId="LiveId" clId="{6D8855B3-DC17-4103-86AA-9C63791A553B}" dt="2019-12-17T16:55:45.617" v="11" actId="12084"/>
          <ac:spMkLst>
            <pc:docMk/>
            <pc:sldMk cId="2933654122" sldId="258"/>
            <ac:spMk id="3" creationId="{00000000-0000-0000-0000-000000000000}"/>
          </ac:spMkLst>
        </pc:spChg>
        <pc:graphicFrameChg chg="add mod">
          <ac:chgData name="Karina Pilarz" userId="c409dceb78efc5e5" providerId="LiveId" clId="{6D8855B3-DC17-4103-86AA-9C63791A553B}" dt="2019-12-20T10:47:24.121" v="2142" actId="20577"/>
          <ac:graphicFrameMkLst>
            <pc:docMk/>
            <pc:sldMk cId="2933654122" sldId="258"/>
            <ac:graphicFrameMk id="4" creationId="{6A00C18C-89A4-4E36-88A0-BF263E7283CA}"/>
          </ac:graphicFrameMkLst>
        </pc:graphicFrameChg>
      </pc:sldChg>
      <pc:sldChg chg="modSp">
        <pc:chgData name="Karina Pilarz" userId="c409dceb78efc5e5" providerId="LiveId" clId="{6D8855B3-DC17-4103-86AA-9C63791A553B}" dt="2019-12-19T09:21:17.101" v="759" actId="1076"/>
        <pc:sldMkLst>
          <pc:docMk/>
          <pc:sldMk cId="2763147645" sldId="259"/>
        </pc:sldMkLst>
        <pc:graphicFrameChg chg="mod">
          <ac:chgData name="Karina Pilarz" userId="c409dceb78efc5e5" providerId="LiveId" clId="{6D8855B3-DC17-4103-86AA-9C63791A553B}" dt="2019-12-19T09:21:17.101" v="759" actId="1076"/>
          <ac:graphicFrameMkLst>
            <pc:docMk/>
            <pc:sldMk cId="2763147645" sldId="259"/>
            <ac:graphicFrameMk id="4" creationId="{89BBB3A7-A1B5-4333-B0A3-6B9EA7DA1DC9}"/>
          </ac:graphicFrameMkLst>
        </pc:graphicFrameChg>
      </pc:sldChg>
      <pc:sldChg chg="addSp delSp modSp mod setBg">
        <pc:chgData name="Karina Pilarz" userId="c409dceb78efc5e5" providerId="LiveId" clId="{6D8855B3-DC17-4103-86AA-9C63791A553B}" dt="2019-12-20T10:47:08.242" v="2140" actId="20577"/>
        <pc:sldMkLst>
          <pc:docMk/>
          <pc:sldMk cId="2827058212" sldId="260"/>
        </pc:sldMkLst>
        <pc:spChg chg="mod">
          <ac:chgData name="Karina Pilarz" userId="c409dceb78efc5e5" providerId="LiveId" clId="{6D8855B3-DC17-4103-86AA-9C63791A553B}" dt="2019-12-17T17:03:52.669" v="54" actId="207"/>
          <ac:spMkLst>
            <pc:docMk/>
            <pc:sldMk cId="2827058212" sldId="260"/>
            <ac:spMk id="2" creationId="{00000000-0000-0000-0000-000000000000}"/>
          </ac:spMkLst>
        </pc:spChg>
        <pc:spChg chg="add del mod">
          <ac:chgData name="Karina Pilarz" userId="c409dceb78efc5e5" providerId="LiveId" clId="{6D8855B3-DC17-4103-86AA-9C63791A553B}" dt="2019-12-20T10:47:08.242" v="2140" actId="20577"/>
          <ac:spMkLst>
            <pc:docMk/>
            <pc:sldMk cId="2827058212" sldId="260"/>
            <ac:spMk id="3" creationId="{00000000-0000-0000-0000-000000000000}"/>
          </ac:spMkLst>
        </pc:spChg>
        <pc:spChg chg="add mod">
          <ac:chgData name="Karina Pilarz" userId="c409dceb78efc5e5" providerId="LiveId" clId="{6D8855B3-DC17-4103-86AA-9C63791A553B}" dt="2019-12-17T17:03:16.956" v="41" actId="26606"/>
          <ac:spMkLst>
            <pc:docMk/>
            <pc:sldMk cId="2827058212" sldId="260"/>
            <ac:spMk id="6" creationId="{E915E8FD-D50B-4F61-9444-D7F448C3EE0D}"/>
          </ac:spMkLst>
        </pc:spChg>
        <pc:spChg chg="add del mod">
          <ac:chgData name="Karina Pilarz" userId="c409dceb78efc5e5" providerId="LiveId" clId="{6D8855B3-DC17-4103-86AA-9C63791A553B}" dt="2019-12-17T17:03:29.515" v="45" actId="478"/>
          <ac:spMkLst>
            <pc:docMk/>
            <pc:sldMk cId="2827058212" sldId="260"/>
            <ac:spMk id="8" creationId="{E5DAB24D-F66D-4143-BEED-9DA1FA886EF7}"/>
          </ac:spMkLst>
        </pc:spChg>
        <pc:spChg chg="add del">
          <ac:chgData name="Karina Pilarz" userId="c409dceb78efc5e5" providerId="LiveId" clId="{6D8855B3-DC17-4103-86AA-9C63791A553B}" dt="2019-12-17T17:03:16.940" v="40" actId="26606"/>
          <ac:spMkLst>
            <pc:docMk/>
            <pc:sldMk cId="2827058212" sldId="260"/>
            <ac:spMk id="11" creationId="{A7B99495-F43F-4D80-A44F-2CB4764EB90B}"/>
          </ac:spMkLst>
        </pc:spChg>
        <pc:spChg chg="add del">
          <ac:chgData name="Karina Pilarz" userId="c409dceb78efc5e5" providerId="LiveId" clId="{6D8855B3-DC17-4103-86AA-9C63791A553B}" dt="2019-12-17T17:03:16.940" v="40" actId="26606"/>
          <ac:spMkLst>
            <pc:docMk/>
            <pc:sldMk cId="2827058212" sldId="260"/>
            <ac:spMk id="13" creationId="{72DEF309-605D-4117-9340-6D589B6C3A34}"/>
          </ac:spMkLst>
        </pc:spChg>
        <pc:spChg chg="add">
          <ac:chgData name="Karina Pilarz" userId="c409dceb78efc5e5" providerId="LiveId" clId="{6D8855B3-DC17-4103-86AA-9C63791A553B}" dt="2019-12-17T17:03:16.956" v="41" actId="26606"/>
          <ac:spMkLst>
            <pc:docMk/>
            <pc:sldMk cId="2827058212" sldId="260"/>
            <ac:spMk id="15" creationId="{EBF87945-A001-489F-9D9B-7D9435F0B9CA}"/>
          </ac:spMkLst>
        </pc:spChg>
        <pc:picChg chg="add mod">
          <ac:chgData name="Karina Pilarz" userId="c409dceb78efc5e5" providerId="LiveId" clId="{6D8855B3-DC17-4103-86AA-9C63791A553B}" dt="2019-12-17T17:03:16.956" v="41" actId="26606"/>
          <ac:picMkLst>
            <pc:docMk/>
            <pc:sldMk cId="2827058212" sldId="260"/>
            <ac:picMk id="5" creationId="{4C16EA43-9227-44E0-A6F3-82CF7A06EEE2}"/>
          </ac:picMkLst>
        </pc:picChg>
      </pc:sldChg>
      <pc:sldChg chg="addSp modSp">
        <pc:chgData name="Karina Pilarz" userId="c409dceb78efc5e5" providerId="LiveId" clId="{6D8855B3-DC17-4103-86AA-9C63791A553B}" dt="2019-12-20T10:47:39.917" v="2144" actId="120"/>
        <pc:sldMkLst>
          <pc:docMk/>
          <pc:sldMk cId="3592804286" sldId="261"/>
        </pc:sldMkLst>
        <pc:spChg chg="mod">
          <ac:chgData name="Karina Pilarz" userId="c409dceb78efc5e5" providerId="LiveId" clId="{6D8855B3-DC17-4103-86AA-9C63791A553B}" dt="2019-12-20T10:47:39.917" v="2144" actId="120"/>
          <ac:spMkLst>
            <pc:docMk/>
            <pc:sldMk cId="3592804286" sldId="261"/>
            <ac:spMk id="3" creationId="{00000000-0000-0000-0000-000000000000}"/>
          </ac:spMkLst>
        </pc:spChg>
        <pc:graphicFrameChg chg="add mod">
          <ac:chgData name="Karina Pilarz" userId="c409dceb78efc5e5" providerId="LiveId" clId="{6D8855B3-DC17-4103-86AA-9C63791A553B}" dt="2019-12-17T17:05:10.214" v="93" actId="1076"/>
          <ac:graphicFrameMkLst>
            <pc:docMk/>
            <pc:sldMk cId="3592804286" sldId="261"/>
            <ac:graphicFrameMk id="4" creationId="{056E3D81-A111-406D-86CF-C4EA00EF6C55}"/>
          </ac:graphicFrameMkLst>
        </pc:graphicFrameChg>
      </pc:sldChg>
      <pc:sldChg chg="modSp">
        <pc:chgData name="Karina Pilarz" userId="c409dceb78efc5e5" providerId="LiveId" clId="{6D8855B3-DC17-4103-86AA-9C63791A553B}" dt="2019-12-20T10:48:23.600" v="2158" actId="20577"/>
        <pc:sldMkLst>
          <pc:docMk/>
          <pc:sldMk cId="1646324762" sldId="262"/>
        </pc:sldMkLst>
        <pc:spChg chg="mod">
          <ac:chgData name="Karina Pilarz" userId="c409dceb78efc5e5" providerId="LiveId" clId="{6D8855B3-DC17-4103-86AA-9C63791A553B}" dt="2019-12-20T10:48:14.785" v="2154" actId="20577"/>
          <ac:spMkLst>
            <pc:docMk/>
            <pc:sldMk cId="1646324762" sldId="262"/>
            <ac:spMk id="2" creationId="{00000000-0000-0000-0000-000000000000}"/>
          </ac:spMkLst>
        </pc:spChg>
        <pc:spChg chg="mod">
          <ac:chgData name="Karina Pilarz" userId="c409dceb78efc5e5" providerId="LiveId" clId="{6D8855B3-DC17-4103-86AA-9C63791A553B}" dt="2019-12-20T10:48:23.600" v="2158" actId="20577"/>
          <ac:spMkLst>
            <pc:docMk/>
            <pc:sldMk cId="1646324762" sldId="262"/>
            <ac:spMk id="3" creationId="{00000000-0000-0000-0000-000000000000}"/>
          </ac:spMkLst>
        </pc:spChg>
      </pc:sldChg>
      <pc:sldChg chg="addSp delSp modSp">
        <pc:chgData name="Karina Pilarz" userId="c409dceb78efc5e5" providerId="LiveId" clId="{6D8855B3-DC17-4103-86AA-9C63791A553B}" dt="2019-12-18T13:44:09.990" v="611" actId="208"/>
        <pc:sldMkLst>
          <pc:docMk/>
          <pc:sldMk cId="1322825962" sldId="263"/>
        </pc:sldMkLst>
        <pc:spChg chg="del mod">
          <ac:chgData name="Karina Pilarz" userId="c409dceb78efc5e5" providerId="LiveId" clId="{6D8855B3-DC17-4103-86AA-9C63791A553B}" dt="2019-12-17T17:06:13.244" v="102" actId="12084"/>
          <ac:spMkLst>
            <pc:docMk/>
            <pc:sldMk cId="1322825962" sldId="263"/>
            <ac:spMk id="3" creationId="{00000000-0000-0000-0000-000000000000}"/>
          </ac:spMkLst>
        </pc:spChg>
        <pc:spChg chg="add mod">
          <ac:chgData name="Karina Pilarz" userId="c409dceb78efc5e5" providerId="LiveId" clId="{6D8855B3-DC17-4103-86AA-9C63791A553B}" dt="2019-12-18T13:44:09.990" v="611" actId="208"/>
          <ac:spMkLst>
            <pc:docMk/>
            <pc:sldMk cId="1322825962" sldId="263"/>
            <ac:spMk id="3" creationId="{891BB4B4-6022-4D02-BF7F-64C8791C4E8C}"/>
          </ac:spMkLst>
        </pc:spChg>
        <pc:graphicFrameChg chg="add mod">
          <ac:chgData name="Karina Pilarz" userId="c409dceb78efc5e5" providerId="LiveId" clId="{6D8855B3-DC17-4103-86AA-9C63791A553B}" dt="2019-12-18T13:43:46.973" v="610" actId="208"/>
          <ac:graphicFrameMkLst>
            <pc:docMk/>
            <pc:sldMk cId="1322825962" sldId="263"/>
            <ac:graphicFrameMk id="4" creationId="{F662F3E1-35A9-41F6-BBB5-6BA65119133C}"/>
          </ac:graphicFrameMkLst>
        </pc:graphicFrameChg>
      </pc:sldChg>
      <pc:sldChg chg="addSp modSp">
        <pc:chgData name="Karina Pilarz" userId="c409dceb78efc5e5" providerId="LiveId" clId="{6D8855B3-DC17-4103-86AA-9C63791A553B}" dt="2019-12-19T09:22:08.208" v="761" actId="123"/>
        <pc:sldMkLst>
          <pc:docMk/>
          <pc:sldMk cId="652612815" sldId="264"/>
        </pc:sldMkLst>
        <pc:spChg chg="mod">
          <ac:chgData name="Karina Pilarz" userId="c409dceb78efc5e5" providerId="LiveId" clId="{6D8855B3-DC17-4103-86AA-9C63791A553B}" dt="2019-12-17T17:07:14.563" v="117" actId="20577"/>
          <ac:spMkLst>
            <pc:docMk/>
            <pc:sldMk cId="652612815" sldId="264"/>
            <ac:spMk id="2" creationId="{00000000-0000-0000-0000-000000000000}"/>
          </ac:spMkLst>
        </pc:spChg>
        <pc:spChg chg="mod">
          <ac:chgData name="Karina Pilarz" userId="c409dceb78efc5e5" providerId="LiveId" clId="{6D8855B3-DC17-4103-86AA-9C63791A553B}" dt="2019-12-19T09:22:08.208" v="761" actId="123"/>
          <ac:spMkLst>
            <pc:docMk/>
            <pc:sldMk cId="652612815" sldId="264"/>
            <ac:spMk id="3" creationId="{00000000-0000-0000-0000-000000000000}"/>
          </ac:spMkLst>
        </pc:spChg>
        <pc:spChg chg="add mod">
          <ac:chgData name="Karina Pilarz" userId="c409dceb78efc5e5" providerId="LiveId" clId="{6D8855B3-DC17-4103-86AA-9C63791A553B}" dt="2019-12-17T17:08:22.531" v="135" actId="207"/>
          <ac:spMkLst>
            <pc:docMk/>
            <pc:sldMk cId="652612815" sldId="264"/>
            <ac:spMk id="4" creationId="{9D0222B1-6B97-41D9-B8C8-A1EBE651DE95}"/>
          </ac:spMkLst>
        </pc:spChg>
        <pc:spChg chg="add mod">
          <ac:chgData name="Karina Pilarz" userId="c409dceb78efc5e5" providerId="LiveId" clId="{6D8855B3-DC17-4103-86AA-9C63791A553B}" dt="2019-12-17T17:08:04.895" v="134" actId="113"/>
          <ac:spMkLst>
            <pc:docMk/>
            <pc:sldMk cId="652612815" sldId="264"/>
            <ac:spMk id="5" creationId="{B485E2D2-E905-467D-A71F-04F892967633}"/>
          </ac:spMkLst>
        </pc:spChg>
      </pc:sldChg>
      <pc:sldChg chg="del">
        <pc:chgData name="Karina Pilarz" userId="c409dceb78efc5e5" providerId="LiveId" clId="{6D8855B3-DC17-4103-86AA-9C63791A553B}" dt="2019-12-17T17:09:47.349" v="147" actId="2696"/>
        <pc:sldMkLst>
          <pc:docMk/>
          <pc:sldMk cId="664027417" sldId="265"/>
        </pc:sldMkLst>
      </pc:sldChg>
      <pc:sldChg chg="del">
        <pc:chgData name="Karina Pilarz" userId="c409dceb78efc5e5" providerId="LiveId" clId="{6D8855B3-DC17-4103-86AA-9C63791A553B}" dt="2019-12-17T17:09:49.255" v="148" actId="2696"/>
        <pc:sldMkLst>
          <pc:docMk/>
          <pc:sldMk cId="124290356" sldId="266"/>
        </pc:sldMkLst>
      </pc:sldChg>
      <pc:sldChg chg="del">
        <pc:chgData name="Karina Pilarz" userId="c409dceb78efc5e5" providerId="LiveId" clId="{6D8855B3-DC17-4103-86AA-9C63791A553B}" dt="2019-12-17T17:09:50.942" v="149" actId="2696"/>
        <pc:sldMkLst>
          <pc:docMk/>
          <pc:sldMk cId="30049871" sldId="267"/>
        </pc:sldMkLst>
      </pc:sldChg>
      <pc:sldChg chg="del">
        <pc:chgData name="Karina Pilarz" userId="c409dceb78efc5e5" providerId="LiveId" clId="{6D8855B3-DC17-4103-86AA-9C63791A553B}" dt="2019-12-17T17:09:52.926" v="150" actId="2696"/>
        <pc:sldMkLst>
          <pc:docMk/>
          <pc:sldMk cId="811887899" sldId="268"/>
        </pc:sldMkLst>
      </pc:sldChg>
      <pc:sldChg chg="del">
        <pc:chgData name="Karina Pilarz" userId="c409dceb78efc5e5" providerId="LiveId" clId="{6D8855B3-DC17-4103-86AA-9C63791A553B}" dt="2019-12-17T17:09:54.926" v="151" actId="2696"/>
        <pc:sldMkLst>
          <pc:docMk/>
          <pc:sldMk cId="3450200709" sldId="269"/>
        </pc:sldMkLst>
      </pc:sldChg>
      <pc:sldChg chg="addSp delSp modSp">
        <pc:chgData name="Karina Pilarz" userId="c409dceb78efc5e5" providerId="LiveId" clId="{6D8855B3-DC17-4103-86AA-9C63791A553B}" dt="2019-12-19T09:01:24.040" v="702" actId="20577"/>
        <pc:sldMkLst>
          <pc:docMk/>
          <pc:sldMk cId="3510653597" sldId="270"/>
        </pc:sldMkLst>
        <pc:spChg chg="del mod">
          <ac:chgData name="Karina Pilarz" userId="c409dceb78efc5e5" providerId="LiveId" clId="{6D8855B3-DC17-4103-86AA-9C63791A553B}" dt="2019-12-17T17:10:35.937" v="162" actId="12084"/>
          <ac:spMkLst>
            <pc:docMk/>
            <pc:sldMk cId="3510653597" sldId="270"/>
            <ac:spMk id="3" creationId="{00000000-0000-0000-0000-000000000000}"/>
          </ac:spMkLst>
        </pc:spChg>
        <pc:graphicFrameChg chg="add mod">
          <ac:chgData name="Karina Pilarz" userId="c409dceb78efc5e5" providerId="LiveId" clId="{6D8855B3-DC17-4103-86AA-9C63791A553B}" dt="2019-12-19T09:01:24.040" v="702" actId="20577"/>
          <ac:graphicFrameMkLst>
            <pc:docMk/>
            <pc:sldMk cId="3510653597" sldId="270"/>
            <ac:graphicFrameMk id="4" creationId="{82503EFF-A5F8-415D-8C80-927A370AB881}"/>
          </ac:graphicFrameMkLst>
        </pc:graphicFrameChg>
      </pc:sldChg>
      <pc:sldChg chg="modSp">
        <pc:chgData name="Karina Pilarz" userId="c409dceb78efc5e5" providerId="LiveId" clId="{6D8855B3-DC17-4103-86AA-9C63791A553B}" dt="2019-12-20T10:48:46.413" v="2159" actId="123"/>
        <pc:sldMkLst>
          <pc:docMk/>
          <pc:sldMk cId="1346685070" sldId="271"/>
        </pc:sldMkLst>
        <pc:spChg chg="mod">
          <ac:chgData name="Karina Pilarz" userId="c409dceb78efc5e5" providerId="LiveId" clId="{6D8855B3-DC17-4103-86AA-9C63791A553B}" dt="2019-12-20T10:48:46.413" v="2159" actId="123"/>
          <ac:spMkLst>
            <pc:docMk/>
            <pc:sldMk cId="1346685070" sldId="271"/>
            <ac:spMk id="3" creationId="{00000000-0000-0000-0000-000000000000}"/>
          </ac:spMkLst>
        </pc:spChg>
      </pc:sldChg>
      <pc:sldChg chg="addSp delSp modSp">
        <pc:chgData name="Karina Pilarz" userId="c409dceb78efc5e5" providerId="LiveId" clId="{6D8855B3-DC17-4103-86AA-9C63791A553B}" dt="2019-12-20T10:48:57.463" v="2161" actId="20577"/>
        <pc:sldMkLst>
          <pc:docMk/>
          <pc:sldMk cId="2842287728" sldId="272"/>
        </pc:sldMkLst>
        <pc:spChg chg="del mod">
          <ac:chgData name="Karina Pilarz" userId="c409dceb78efc5e5" providerId="LiveId" clId="{6D8855B3-DC17-4103-86AA-9C63791A553B}" dt="2019-12-17T17:15:34.895" v="273" actId="12084"/>
          <ac:spMkLst>
            <pc:docMk/>
            <pc:sldMk cId="2842287728" sldId="272"/>
            <ac:spMk id="3" creationId="{00000000-0000-0000-0000-000000000000}"/>
          </ac:spMkLst>
        </pc:spChg>
        <pc:graphicFrameChg chg="add mod">
          <ac:chgData name="Karina Pilarz" userId="c409dceb78efc5e5" providerId="LiveId" clId="{6D8855B3-DC17-4103-86AA-9C63791A553B}" dt="2019-12-20T10:48:57.463" v="2161" actId="20577"/>
          <ac:graphicFrameMkLst>
            <pc:docMk/>
            <pc:sldMk cId="2842287728" sldId="272"/>
            <ac:graphicFrameMk id="4" creationId="{9EF3526D-1641-41DD-B894-44967C02DBAF}"/>
          </ac:graphicFrameMkLst>
        </pc:graphicFrameChg>
      </pc:sldChg>
      <pc:sldChg chg="modSp">
        <pc:chgData name="Karina Pilarz" userId="c409dceb78efc5e5" providerId="LiveId" clId="{6D8855B3-DC17-4103-86AA-9C63791A553B}" dt="2019-12-19T09:10:00.051" v="716" actId="20577"/>
        <pc:sldMkLst>
          <pc:docMk/>
          <pc:sldMk cId="392360391" sldId="273"/>
        </pc:sldMkLst>
        <pc:spChg chg="mod">
          <ac:chgData name="Karina Pilarz" userId="c409dceb78efc5e5" providerId="LiveId" clId="{6D8855B3-DC17-4103-86AA-9C63791A553B}" dt="2019-12-19T09:10:00.051" v="716" actId="20577"/>
          <ac:spMkLst>
            <pc:docMk/>
            <pc:sldMk cId="392360391" sldId="273"/>
            <ac:spMk id="3" creationId="{00000000-0000-0000-0000-000000000000}"/>
          </ac:spMkLst>
        </pc:spChg>
      </pc:sldChg>
      <pc:sldChg chg="addSp delSp modSp">
        <pc:chgData name="Karina Pilarz" userId="c409dceb78efc5e5" providerId="LiveId" clId="{6D8855B3-DC17-4103-86AA-9C63791A553B}" dt="2019-12-20T10:49:08.250" v="2162" actId="123"/>
        <pc:sldMkLst>
          <pc:docMk/>
          <pc:sldMk cId="1491549997" sldId="274"/>
        </pc:sldMkLst>
        <pc:spChg chg="mod">
          <ac:chgData name="Karina Pilarz" userId="c409dceb78efc5e5" providerId="LiveId" clId="{6D8855B3-DC17-4103-86AA-9C63791A553B}" dt="2019-12-20T10:49:08.250" v="2162" actId="123"/>
          <ac:spMkLst>
            <pc:docMk/>
            <pc:sldMk cId="1491549997" sldId="274"/>
            <ac:spMk id="3" creationId="{00000000-0000-0000-0000-000000000000}"/>
          </ac:spMkLst>
        </pc:spChg>
        <pc:spChg chg="add del mod ord">
          <ac:chgData name="Karina Pilarz" userId="c409dceb78efc5e5" providerId="LiveId" clId="{6D8855B3-DC17-4103-86AA-9C63791A553B}" dt="2019-12-17T17:17:16.258" v="301"/>
          <ac:spMkLst>
            <pc:docMk/>
            <pc:sldMk cId="1491549997" sldId="274"/>
            <ac:spMk id="6" creationId="{55929D93-B1D0-4653-905E-35FC7144D0E6}"/>
          </ac:spMkLst>
        </pc:spChg>
        <pc:picChg chg="add mod ord">
          <ac:chgData name="Karina Pilarz" userId="c409dceb78efc5e5" providerId="LiveId" clId="{6D8855B3-DC17-4103-86AA-9C63791A553B}" dt="2019-12-18T13:45:37.251" v="622" actId="1076"/>
          <ac:picMkLst>
            <pc:docMk/>
            <pc:sldMk cId="1491549997" sldId="274"/>
            <ac:picMk id="5" creationId="{DCBDCA40-774B-451D-8AB7-C7B80EAC6760}"/>
          </ac:picMkLst>
        </pc:picChg>
      </pc:sldChg>
      <pc:sldChg chg="modSp">
        <pc:chgData name="Karina Pilarz" userId="c409dceb78efc5e5" providerId="LiveId" clId="{6D8855B3-DC17-4103-86AA-9C63791A553B}" dt="2019-12-19T09:11:01.639" v="718" actId="14100"/>
        <pc:sldMkLst>
          <pc:docMk/>
          <pc:sldMk cId="34655786" sldId="276"/>
        </pc:sldMkLst>
        <pc:spChg chg="mod">
          <ac:chgData name="Karina Pilarz" userId="c409dceb78efc5e5" providerId="LiveId" clId="{6D8855B3-DC17-4103-86AA-9C63791A553B}" dt="2019-12-18T13:47:53.551" v="646" actId="403"/>
          <ac:spMkLst>
            <pc:docMk/>
            <pc:sldMk cId="34655786" sldId="276"/>
            <ac:spMk id="2" creationId="{00000000-0000-0000-0000-000000000000}"/>
          </ac:spMkLst>
        </pc:spChg>
        <pc:graphicFrameChg chg="mod">
          <ac:chgData name="Karina Pilarz" userId="c409dceb78efc5e5" providerId="LiveId" clId="{6D8855B3-DC17-4103-86AA-9C63791A553B}" dt="2019-12-19T09:11:01.639" v="718" actId="14100"/>
          <ac:graphicFrameMkLst>
            <pc:docMk/>
            <pc:sldMk cId="34655786" sldId="276"/>
            <ac:graphicFrameMk id="4" creationId="{00000000-0000-0000-0000-000000000000}"/>
          </ac:graphicFrameMkLst>
        </pc:graphicFrameChg>
      </pc:sldChg>
      <pc:sldChg chg="modSp">
        <pc:chgData name="Karina Pilarz" userId="c409dceb78efc5e5" providerId="LiveId" clId="{6D8855B3-DC17-4103-86AA-9C63791A553B}" dt="2019-12-20T10:49:17.811" v="2164" actId="20577"/>
        <pc:sldMkLst>
          <pc:docMk/>
          <pc:sldMk cId="3055084114" sldId="277"/>
        </pc:sldMkLst>
        <pc:spChg chg="mod">
          <ac:chgData name="Karina Pilarz" userId="c409dceb78efc5e5" providerId="LiveId" clId="{6D8855B3-DC17-4103-86AA-9C63791A553B}" dt="2019-12-20T10:49:17.811" v="2164" actId="20577"/>
          <ac:spMkLst>
            <pc:docMk/>
            <pc:sldMk cId="3055084114" sldId="277"/>
            <ac:spMk id="3" creationId="{00000000-0000-0000-0000-000000000000}"/>
          </ac:spMkLst>
        </pc:spChg>
      </pc:sldChg>
      <pc:sldChg chg="addSp delSp modSp">
        <pc:chgData name="Karina Pilarz" userId="c409dceb78efc5e5" providerId="LiveId" clId="{6D8855B3-DC17-4103-86AA-9C63791A553B}" dt="2019-12-20T10:49:26.664" v="2167" actId="20577"/>
        <pc:sldMkLst>
          <pc:docMk/>
          <pc:sldMk cId="4178744359" sldId="278"/>
        </pc:sldMkLst>
        <pc:spChg chg="del mod">
          <ac:chgData name="Karina Pilarz" userId="c409dceb78efc5e5" providerId="LiveId" clId="{6D8855B3-DC17-4103-86AA-9C63791A553B}" dt="2019-12-17T17:19:30.955" v="351" actId="12084"/>
          <ac:spMkLst>
            <pc:docMk/>
            <pc:sldMk cId="4178744359" sldId="278"/>
            <ac:spMk id="3" creationId="{00000000-0000-0000-0000-000000000000}"/>
          </ac:spMkLst>
        </pc:spChg>
        <pc:graphicFrameChg chg="add mod">
          <ac:chgData name="Karina Pilarz" userId="c409dceb78efc5e5" providerId="LiveId" clId="{6D8855B3-DC17-4103-86AA-9C63791A553B}" dt="2019-12-20T10:49:26.664" v="2167" actId="20577"/>
          <ac:graphicFrameMkLst>
            <pc:docMk/>
            <pc:sldMk cId="4178744359" sldId="278"/>
            <ac:graphicFrameMk id="4" creationId="{7906D296-CE6B-4D6E-A3E0-9263F8D10AB1}"/>
          </ac:graphicFrameMkLst>
        </pc:graphicFrameChg>
      </pc:sldChg>
      <pc:sldChg chg="modSp">
        <pc:chgData name="Karina Pilarz" userId="c409dceb78efc5e5" providerId="LiveId" clId="{6D8855B3-DC17-4103-86AA-9C63791A553B}" dt="2019-12-20T10:49:40.663" v="2170" actId="20577"/>
        <pc:sldMkLst>
          <pc:docMk/>
          <pc:sldMk cId="4090735840" sldId="279"/>
        </pc:sldMkLst>
        <pc:spChg chg="mod">
          <ac:chgData name="Karina Pilarz" userId="c409dceb78efc5e5" providerId="LiveId" clId="{6D8855B3-DC17-4103-86AA-9C63791A553B}" dt="2019-12-20T10:49:40.663" v="2170" actId="20577"/>
          <ac:spMkLst>
            <pc:docMk/>
            <pc:sldMk cId="4090735840" sldId="279"/>
            <ac:spMk id="3" creationId="{00000000-0000-0000-0000-000000000000}"/>
          </ac:spMkLst>
        </pc:spChg>
      </pc:sldChg>
      <pc:sldChg chg="modSp">
        <pc:chgData name="Karina Pilarz" userId="c409dceb78efc5e5" providerId="LiveId" clId="{6D8855B3-DC17-4103-86AA-9C63791A553B}" dt="2019-12-20T10:49:52.049" v="2173" actId="120"/>
        <pc:sldMkLst>
          <pc:docMk/>
          <pc:sldMk cId="134998594" sldId="280"/>
        </pc:sldMkLst>
        <pc:spChg chg="mod">
          <ac:chgData name="Karina Pilarz" userId="c409dceb78efc5e5" providerId="LiveId" clId="{6D8855B3-DC17-4103-86AA-9C63791A553B}" dt="2019-12-20T10:49:52.049" v="2173" actId="120"/>
          <ac:spMkLst>
            <pc:docMk/>
            <pc:sldMk cId="134998594" sldId="280"/>
            <ac:spMk id="3" creationId="{00000000-0000-0000-0000-000000000000}"/>
          </ac:spMkLst>
        </pc:spChg>
      </pc:sldChg>
      <pc:sldChg chg="addSp delSp modSp">
        <pc:chgData name="Karina Pilarz" userId="c409dceb78efc5e5" providerId="LiveId" clId="{6D8855B3-DC17-4103-86AA-9C63791A553B}" dt="2019-12-19T09:14:44.233" v="744" actId="123"/>
        <pc:sldMkLst>
          <pc:docMk/>
          <pc:sldMk cId="2335751498" sldId="281"/>
        </pc:sldMkLst>
        <pc:spChg chg="del mod">
          <ac:chgData name="Karina Pilarz" userId="c409dceb78efc5e5" providerId="LiveId" clId="{6D8855B3-DC17-4103-86AA-9C63791A553B}" dt="2019-12-17T17:21:14.683" v="365" actId="12084"/>
          <ac:spMkLst>
            <pc:docMk/>
            <pc:sldMk cId="2335751498" sldId="281"/>
            <ac:spMk id="3" creationId="{00000000-0000-0000-0000-000000000000}"/>
          </ac:spMkLst>
        </pc:spChg>
        <pc:graphicFrameChg chg="add mod">
          <ac:chgData name="Karina Pilarz" userId="c409dceb78efc5e5" providerId="LiveId" clId="{6D8855B3-DC17-4103-86AA-9C63791A553B}" dt="2019-12-19T09:14:44.233" v="744" actId="123"/>
          <ac:graphicFrameMkLst>
            <pc:docMk/>
            <pc:sldMk cId="2335751498" sldId="281"/>
            <ac:graphicFrameMk id="4" creationId="{C19972D5-928B-477C-8E39-7B2F63A5962F}"/>
          </ac:graphicFrameMkLst>
        </pc:graphicFrameChg>
      </pc:sldChg>
      <pc:sldChg chg="modSp">
        <pc:chgData name="Karina Pilarz" userId="c409dceb78efc5e5" providerId="LiveId" clId="{6D8855B3-DC17-4103-86AA-9C63791A553B}" dt="2019-12-19T09:15:16.768" v="748" actId="14100"/>
        <pc:sldMkLst>
          <pc:docMk/>
          <pc:sldMk cId="305943238" sldId="282"/>
        </pc:sldMkLst>
        <pc:spChg chg="mod">
          <ac:chgData name="Karina Pilarz" userId="c409dceb78efc5e5" providerId="LiveId" clId="{6D8855B3-DC17-4103-86AA-9C63791A553B}" dt="2019-12-18T13:49:36.266" v="666" actId="403"/>
          <ac:spMkLst>
            <pc:docMk/>
            <pc:sldMk cId="305943238" sldId="282"/>
            <ac:spMk id="2" creationId="{00000000-0000-0000-0000-000000000000}"/>
          </ac:spMkLst>
        </pc:spChg>
        <pc:spChg chg="mod">
          <ac:chgData name="Karina Pilarz" userId="c409dceb78efc5e5" providerId="LiveId" clId="{6D8855B3-DC17-4103-86AA-9C63791A553B}" dt="2019-12-19T09:15:16.768" v="748" actId="14100"/>
          <ac:spMkLst>
            <pc:docMk/>
            <pc:sldMk cId="305943238" sldId="282"/>
            <ac:spMk id="3" creationId="{00000000-0000-0000-0000-000000000000}"/>
          </ac:spMkLst>
        </pc:spChg>
      </pc:sldChg>
      <pc:sldChg chg="modSp">
        <pc:chgData name="Karina Pilarz" userId="c409dceb78efc5e5" providerId="LiveId" clId="{6D8855B3-DC17-4103-86AA-9C63791A553B}" dt="2019-12-20T10:50:00.057" v="2175" actId="120"/>
        <pc:sldMkLst>
          <pc:docMk/>
          <pc:sldMk cId="3280777763" sldId="283"/>
        </pc:sldMkLst>
        <pc:spChg chg="mod">
          <ac:chgData name="Karina Pilarz" userId="c409dceb78efc5e5" providerId="LiveId" clId="{6D8855B3-DC17-4103-86AA-9C63791A553B}" dt="2019-12-20T10:50:00.057" v="2175" actId="120"/>
          <ac:spMkLst>
            <pc:docMk/>
            <pc:sldMk cId="3280777763" sldId="283"/>
            <ac:spMk id="3" creationId="{00000000-0000-0000-0000-000000000000}"/>
          </ac:spMkLst>
        </pc:spChg>
      </pc:sldChg>
      <pc:sldChg chg="addSp delSp modSp">
        <pc:chgData name="Karina Pilarz" userId="c409dceb78efc5e5" providerId="LiveId" clId="{6D8855B3-DC17-4103-86AA-9C63791A553B}" dt="2019-12-19T09:16:08.982" v="749" actId="20577"/>
        <pc:sldMkLst>
          <pc:docMk/>
          <pc:sldMk cId="3516625992" sldId="284"/>
        </pc:sldMkLst>
        <pc:spChg chg="add del">
          <ac:chgData name="Karina Pilarz" userId="c409dceb78efc5e5" providerId="LiveId" clId="{6D8855B3-DC17-4103-86AA-9C63791A553B}" dt="2019-12-17T17:23:36.064" v="397" actId="12084"/>
          <ac:spMkLst>
            <pc:docMk/>
            <pc:sldMk cId="3516625992" sldId="284"/>
            <ac:spMk id="3" creationId="{00000000-0000-0000-0000-000000000000}"/>
          </ac:spMkLst>
        </pc:spChg>
        <pc:graphicFrameChg chg="add del mod">
          <ac:chgData name="Karina Pilarz" userId="c409dceb78efc5e5" providerId="LiveId" clId="{6D8855B3-DC17-4103-86AA-9C63791A553B}" dt="2019-12-17T17:23:25.401" v="396" actId="12084"/>
          <ac:graphicFrameMkLst>
            <pc:docMk/>
            <pc:sldMk cId="3516625992" sldId="284"/>
            <ac:graphicFrameMk id="4" creationId="{B3F92D8A-0840-420A-95DA-C6DB0C4A2490}"/>
          </ac:graphicFrameMkLst>
        </pc:graphicFrameChg>
        <pc:graphicFrameChg chg="add mod">
          <ac:chgData name="Karina Pilarz" userId="c409dceb78efc5e5" providerId="LiveId" clId="{6D8855B3-DC17-4103-86AA-9C63791A553B}" dt="2019-12-19T09:16:08.982" v="749" actId="20577"/>
          <ac:graphicFrameMkLst>
            <pc:docMk/>
            <pc:sldMk cId="3516625992" sldId="284"/>
            <ac:graphicFrameMk id="5" creationId="{D807F710-94D4-4C97-B5C4-60F2FF2D5981}"/>
          </ac:graphicFrameMkLst>
        </pc:graphicFrameChg>
      </pc:sldChg>
      <pc:sldChg chg="modSp">
        <pc:chgData name="Karina Pilarz" userId="c409dceb78efc5e5" providerId="LiveId" clId="{6D8855B3-DC17-4103-86AA-9C63791A553B}" dt="2019-12-17T17:24:52.675" v="413"/>
        <pc:sldMkLst>
          <pc:docMk/>
          <pc:sldMk cId="201950921" sldId="285"/>
        </pc:sldMkLst>
        <pc:spChg chg="mod">
          <ac:chgData name="Karina Pilarz" userId="c409dceb78efc5e5" providerId="LiveId" clId="{6D8855B3-DC17-4103-86AA-9C63791A553B}" dt="2019-12-17T17:24:52.675" v="413"/>
          <ac:spMkLst>
            <pc:docMk/>
            <pc:sldMk cId="201950921" sldId="285"/>
            <ac:spMk id="3" creationId="{00000000-0000-0000-0000-000000000000}"/>
          </ac:spMkLst>
        </pc:spChg>
      </pc:sldChg>
      <pc:sldChg chg="modSp">
        <pc:chgData name="Karina Pilarz" userId="c409dceb78efc5e5" providerId="LiveId" clId="{6D8855B3-DC17-4103-86AA-9C63791A553B}" dt="2019-12-17T17:24:58.861" v="414"/>
        <pc:sldMkLst>
          <pc:docMk/>
          <pc:sldMk cId="2759945758" sldId="286"/>
        </pc:sldMkLst>
        <pc:spChg chg="mod">
          <ac:chgData name="Karina Pilarz" userId="c409dceb78efc5e5" providerId="LiveId" clId="{6D8855B3-DC17-4103-86AA-9C63791A553B}" dt="2019-12-17T17:24:58.861" v="414"/>
          <ac:spMkLst>
            <pc:docMk/>
            <pc:sldMk cId="2759945758" sldId="286"/>
            <ac:spMk id="3" creationId="{00000000-0000-0000-0000-000000000000}"/>
          </ac:spMkLst>
        </pc:spChg>
      </pc:sldChg>
      <pc:sldChg chg="modSp">
        <pc:chgData name="Karina Pilarz" userId="c409dceb78efc5e5" providerId="LiveId" clId="{6D8855B3-DC17-4103-86AA-9C63791A553B}" dt="2019-12-17T17:25:06.688" v="415"/>
        <pc:sldMkLst>
          <pc:docMk/>
          <pc:sldMk cId="3534204806" sldId="287"/>
        </pc:sldMkLst>
        <pc:spChg chg="mod">
          <ac:chgData name="Karina Pilarz" userId="c409dceb78efc5e5" providerId="LiveId" clId="{6D8855B3-DC17-4103-86AA-9C63791A553B}" dt="2019-12-17T17:25:06.688" v="415"/>
          <ac:spMkLst>
            <pc:docMk/>
            <pc:sldMk cId="3534204806" sldId="287"/>
            <ac:spMk id="3" creationId="{00000000-0000-0000-0000-000000000000}"/>
          </ac:spMkLst>
        </pc:spChg>
      </pc:sldChg>
      <pc:sldChg chg="modSp">
        <pc:chgData name="Karina Pilarz" userId="c409dceb78efc5e5" providerId="LiveId" clId="{6D8855B3-DC17-4103-86AA-9C63791A553B}" dt="2019-12-17T17:24:45.365" v="412" actId="12"/>
        <pc:sldMkLst>
          <pc:docMk/>
          <pc:sldMk cId="3471279353" sldId="288"/>
        </pc:sldMkLst>
        <pc:spChg chg="mod">
          <ac:chgData name="Karina Pilarz" userId="c409dceb78efc5e5" providerId="LiveId" clId="{6D8855B3-DC17-4103-86AA-9C63791A553B}" dt="2019-12-17T17:24:45.365" v="412" actId="12"/>
          <ac:spMkLst>
            <pc:docMk/>
            <pc:sldMk cId="3471279353" sldId="288"/>
            <ac:spMk id="3" creationId="{00000000-0000-0000-0000-000000000000}"/>
          </ac:spMkLst>
        </pc:spChg>
      </pc:sldChg>
      <pc:sldChg chg="addSp modSp">
        <pc:chgData name="Karina Pilarz" userId="c409dceb78efc5e5" providerId="LiveId" clId="{6D8855B3-DC17-4103-86AA-9C63791A553B}" dt="2019-12-17T17:26:24.497" v="429" actId="20577"/>
        <pc:sldMkLst>
          <pc:docMk/>
          <pc:sldMk cId="385088808" sldId="289"/>
        </pc:sldMkLst>
        <pc:spChg chg="mod">
          <ac:chgData name="Karina Pilarz" userId="c409dceb78efc5e5" providerId="LiveId" clId="{6D8855B3-DC17-4103-86AA-9C63791A553B}" dt="2019-12-17T17:26:24.497" v="429" actId="20577"/>
          <ac:spMkLst>
            <pc:docMk/>
            <pc:sldMk cId="385088808" sldId="289"/>
            <ac:spMk id="3" creationId="{00000000-0000-0000-0000-000000000000}"/>
          </ac:spMkLst>
        </pc:spChg>
        <pc:spChg chg="add mod">
          <ac:chgData name="Karina Pilarz" userId="c409dceb78efc5e5" providerId="LiveId" clId="{6D8855B3-DC17-4103-86AA-9C63791A553B}" dt="2019-12-17T17:25:53.223" v="421" actId="207"/>
          <ac:spMkLst>
            <pc:docMk/>
            <pc:sldMk cId="385088808" sldId="289"/>
            <ac:spMk id="4" creationId="{5305F3C4-119C-429C-81C4-5A9A594D542F}"/>
          </ac:spMkLst>
        </pc:spChg>
        <pc:spChg chg="add mod">
          <ac:chgData name="Karina Pilarz" userId="c409dceb78efc5e5" providerId="LiveId" clId="{6D8855B3-DC17-4103-86AA-9C63791A553B}" dt="2019-12-17T17:26:15.202" v="426" actId="122"/>
          <ac:spMkLst>
            <pc:docMk/>
            <pc:sldMk cId="385088808" sldId="289"/>
            <ac:spMk id="5" creationId="{E2F32BCA-6458-4789-8C15-CBF0AF06B99E}"/>
          </ac:spMkLst>
        </pc:spChg>
      </pc:sldChg>
      <pc:sldChg chg="addSp delSp modSp">
        <pc:chgData name="Karina Pilarz" userId="c409dceb78efc5e5" providerId="LiveId" clId="{6D8855B3-DC17-4103-86AA-9C63791A553B}" dt="2019-12-19T09:18:15.542" v="753" actId="20577"/>
        <pc:sldMkLst>
          <pc:docMk/>
          <pc:sldMk cId="81079326" sldId="290"/>
        </pc:sldMkLst>
        <pc:spChg chg="del">
          <ac:chgData name="Karina Pilarz" userId="c409dceb78efc5e5" providerId="LiveId" clId="{6D8855B3-DC17-4103-86AA-9C63791A553B}" dt="2019-12-17T17:26:41.383" v="430" actId="12084"/>
          <ac:spMkLst>
            <pc:docMk/>
            <pc:sldMk cId="81079326" sldId="290"/>
            <ac:spMk id="3" creationId="{00000000-0000-0000-0000-000000000000}"/>
          </ac:spMkLst>
        </pc:spChg>
        <pc:graphicFrameChg chg="add mod">
          <ac:chgData name="Karina Pilarz" userId="c409dceb78efc5e5" providerId="LiveId" clId="{6D8855B3-DC17-4103-86AA-9C63791A553B}" dt="2019-12-19T09:18:15.542" v="753" actId="20577"/>
          <ac:graphicFrameMkLst>
            <pc:docMk/>
            <pc:sldMk cId="81079326" sldId="290"/>
            <ac:graphicFrameMk id="4" creationId="{60D1F1A9-2AC1-41CA-A16C-0833915F022D}"/>
          </ac:graphicFrameMkLst>
        </pc:graphicFrameChg>
      </pc:sldChg>
      <pc:sldChg chg="addSp delSp modSp">
        <pc:chgData name="Karina Pilarz" userId="c409dceb78efc5e5" providerId="LiveId" clId="{6D8855B3-DC17-4103-86AA-9C63791A553B}" dt="2019-12-20T10:50:12.334" v="2176" actId="20577"/>
        <pc:sldMkLst>
          <pc:docMk/>
          <pc:sldMk cId="2843996499" sldId="291"/>
        </pc:sldMkLst>
        <pc:spChg chg="mod">
          <ac:chgData name="Karina Pilarz" userId="c409dceb78efc5e5" providerId="LiveId" clId="{6D8855B3-DC17-4103-86AA-9C63791A553B}" dt="2019-12-17T17:28:51.282" v="446" actId="1076"/>
          <ac:spMkLst>
            <pc:docMk/>
            <pc:sldMk cId="2843996499" sldId="291"/>
            <ac:spMk id="2" creationId="{00000000-0000-0000-0000-000000000000}"/>
          </ac:spMkLst>
        </pc:spChg>
        <pc:spChg chg="del">
          <ac:chgData name="Karina Pilarz" userId="c409dceb78efc5e5" providerId="LiveId" clId="{6D8855B3-DC17-4103-86AA-9C63791A553B}" dt="2019-12-17T17:28:35.466" v="442" actId="12084"/>
          <ac:spMkLst>
            <pc:docMk/>
            <pc:sldMk cId="2843996499" sldId="291"/>
            <ac:spMk id="3" creationId="{00000000-0000-0000-0000-000000000000}"/>
          </ac:spMkLst>
        </pc:spChg>
        <pc:graphicFrameChg chg="add mod">
          <ac:chgData name="Karina Pilarz" userId="c409dceb78efc5e5" providerId="LiveId" clId="{6D8855B3-DC17-4103-86AA-9C63791A553B}" dt="2019-12-20T10:50:12.334" v="2176" actId="20577"/>
          <ac:graphicFrameMkLst>
            <pc:docMk/>
            <pc:sldMk cId="2843996499" sldId="291"/>
            <ac:graphicFrameMk id="4" creationId="{C87255E9-9F47-4380-A961-CC47C41963D9}"/>
          </ac:graphicFrameMkLst>
        </pc:graphicFrameChg>
      </pc:sldChg>
      <pc:sldChg chg="addSp delSp modSp">
        <pc:chgData name="Karina Pilarz" userId="c409dceb78efc5e5" providerId="LiveId" clId="{6D8855B3-DC17-4103-86AA-9C63791A553B}" dt="2019-12-17T17:32:25.754" v="467" actId="20577"/>
        <pc:sldMkLst>
          <pc:docMk/>
          <pc:sldMk cId="357311833" sldId="292"/>
        </pc:sldMkLst>
        <pc:spChg chg="del">
          <ac:chgData name="Karina Pilarz" userId="c409dceb78efc5e5" providerId="LiveId" clId="{6D8855B3-DC17-4103-86AA-9C63791A553B}" dt="2019-12-17T17:31:40.398" v="454" actId="12084"/>
          <ac:spMkLst>
            <pc:docMk/>
            <pc:sldMk cId="357311833" sldId="292"/>
            <ac:spMk id="3" creationId="{00000000-0000-0000-0000-000000000000}"/>
          </ac:spMkLst>
        </pc:spChg>
        <pc:graphicFrameChg chg="add mod">
          <ac:chgData name="Karina Pilarz" userId="c409dceb78efc5e5" providerId="LiveId" clId="{6D8855B3-DC17-4103-86AA-9C63791A553B}" dt="2019-12-17T17:32:25.754" v="467" actId="20577"/>
          <ac:graphicFrameMkLst>
            <pc:docMk/>
            <pc:sldMk cId="357311833" sldId="292"/>
            <ac:graphicFrameMk id="4" creationId="{297F1DBC-FDEE-4D54-9226-5336A81D2022}"/>
          </ac:graphicFrameMkLst>
        </pc:graphicFrameChg>
      </pc:sldChg>
      <pc:sldChg chg="del">
        <pc:chgData name="Karina Pilarz" userId="c409dceb78efc5e5" providerId="LiveId" clId="{6D8855B3-DC17-4103-86AA-9C63791A553B}" dt="2019-12-17T17:40:09.092" v="595" actId="2696"/>
        <pc:sldMkLst>
          <pc:docMk/>
          <pc:sldMk cId="4030151507" sldId="293"/>
        </pc:sldMkLst>
      </pc:sldChg>
      <pc:sldChg chg="del">
        <pc:chgData name="Karina Pilarz" userId="c409dceb78efc5e5" providerId="LiveId" clId="{6D8855B3-DC17-4103-86AA-9C63791A553B}" dt="2019-12-17T17:40:07.249" v="594" actId="2696"/>
        <pc:sldMkLst>
          <pc:docMk/>
          <pc:sldMk cId="1595798109" sldId="294"/>
        </pc:sldMkLst>
      </pc:sldChg>
      <pc:sldChg chg="del">
        <pc:chgData name="Karina Pilarz" userId="c409dceb78efc5e5" providerId="LiveId" clId="{6D8855B3-DC17-4103-86AA-9C63791A553B}" dt="2019-12-17T17:40:15.848" v="596" actId="2696"/>
        <pc:sldMkLst>
          <pc:docMk/>
          <pc:sldMk cId="3194160711" sldId="295"/>
        </pc:sldMkLst>
      </pc:sldChg>
      <pc:sldChg chg="del">
        <pc:chgData name="Karina Pilarz" userId="c409dceb78efc5e5" providerId="LiveId" clId="{6D8855B3-DC17-4103-86AA-9C63791A553B}" dt="2019-12-17T17:40:06.109" v="593" actId="2696"/>
        <pc:sldMkLst>
          <pc:docMk/>
          <pc:sldMk cId="1645165017" sldId="296"/>
        </pc:sldMkLst>
      </pc:sldChg>
      <pc:sldChg chg="del">
        <pc:chgData name="Karina Pilarz" userId="c409dceb78efc5e5" providerId="LiveId" clId="{6D8855B3-DC17-4103-86AA-9C63791A553B}" dt="2019-12-17T17:40:03.703" v="592" actId="2696"/>
        <pc:sldMkLst>
          <pc:docMk/>
          <pc:sldMk cId="2204974619" sldId="297"/>
        </pc:sldMkLst>
      </pc:sldChg>
      <pc:sldChg chg="del">
        <pc:chgData name="Karina Pilarz" userId="c409dceb78efc5e5" providerId="LiveId" clId="{6D8855B3-DC17-4103-86AA-9C63791A553B}" dt="2019-12-17T17:40:00.360" v="590" actId="2696"/>
        <pc:sldMkLst>
          <pc:docMk/>
          <pc:sldMk cId="337122414" sldId="298"/>
        </pc:sldMkLst>
      </pc:sldChg>
      <pc:sldChg chg="del">
        <pc:chgData name="Karina Pilarz" userId="c409dceb78efc5e5" providerId="LiveId" clId="{6D8855B3-DC17-4103-86AA-9C63791A553B}" dt="2019-12-17T17:39:58.532" v="589" actId="2696"/>
        <pc:sldMkLst>
          <pc:docMk/>
          <pc:sldMk cId="1388218438" sldId="299"/>
        </pc:sldMkLst>
      </pc:sldChg>
      <pc:sldChg chg="del">
        <pc:chgData name="Karina Pilarz" userId="c409dceb78efc5e5" providerId="LiveId" clId="{6D8855B3-DC17-4103-86AA-9C63791A553B}" dt="2019-12-17T17:40:02.203" v="591" actId="2696"/>
        <pc:sldMkLst>
          <pc:docMk/>
          <pc:sldMk cId="646301384" sldId="300"/>
        </pc:sldMkLst>
      </pc:sldChg>
      <pc:sldChg chg="del">
        <pc:chgData name="Karina Pilarz" userId="c409dceb78efc5e5" providerId="LiveId" clId="{6D8855B3-DC17-4103-86AA-9C63791A553B}" dt="2019-12-17T17:39:57.001" v="588" actId="2696"/>
        <pc:sldMkLst>
          <pc:docMk/>
          <pc:sldMk cId="4030864680" sldId="301"/>
        </pc:sldMkLst>
      </pc:sldChg>
      <pc:sldChg chg="del">
        <pc:chgData name="Karina Pilarz" userId="c409dceb78efc5e5" providerId="LiveId" clId="{6D8855B3-DC17-4103-86AA-9C63791A553B}" dt="2019-12-17T17:39:54.861" v="587" actId="2696"/>
        <pc:sldMkLst>
          <pc:docMk/>
          <pc:sldMk cId="2455925462" sldId="302"/>
        </pc:sldMkLst>
      </pc:sldChg>
      <pc:sldChg chg="del">
        <pc:chgData name="Karina Pilarz" userId="c409dceb78efc5e5" providerId="LiveId" clId="{6D8855B3-DC17-4103-86AA-9C63791A553B}" dt="2019-12-17T17:39:52.940" v="586" actId="2696"/>
        <pc:sldMkLst>
          <pc:docMk/>
          <pc:sldMk cId="2411701134" sldId="303"/>
        </pc:sldMkLst>
      </pc:sldChg>
      <pc:sldChg chg="del">
        <pc:chgData name="Karina Pilarz" userId="c409dceb78efc5e5" providerId="LiveId" clId="{6D8855B3-DC17-4103-86AA-9C63791A553B}" dt="2019-12-17T17:33:33.706" v="468" actId="2696"/>
        <pc:sldMkLst>
          <pc:docMk/>
          <pc:sldMk cId="1306395309" sldId="304"/>
        </pc:sldMkLst>
      </pc:sldChg>
      <pc:sldChg chg="del">
        <pc:chgData name="Karina Pilarz" userId="c409dceb78efc5e5" providerId="LiveId" clId="{6D8855B3-DC17-4103-86AA-9C63791A553B}" dt="2019-12-17T17:33:37.275" v="469" actId="2696"/>
        <pc:sldMkLst>
          <pc:docMk/>
          <pc:sldMk cId="510316059" sldId="305"/>
        </pc:sldMkLst>
      </pc:sldChg>
      <pc:sldChg chg="addSp modSp">
        <pc:chgData name="Karina Pilarz" userId="c409dceb78efc5e5" providerId="LiveId" clId="{6D8855B3-DC17-4103-86AA-9C63791A553B}" dt="2019-12-20T10:50:26.006" v="2178" actId="123"/>
        <pc:sldMkLst>
          <pc:docMk/>
          <pc:sldMk cId="1551124274" sldId="306"/>
        </pc:sldMkLst>
        <pc:spChg chg="mod">
          <ac:chgData name="Karina Pilarz" userId="c409dceb78efc5e5" providerId="LiveId" clId="{6D8855B3-DC17-4103-86AA-9C63791A553B}" dt="2019-12-19T09:20:18.107" v="758" actId="1076"/>
          <ac:spMkLst>
            <pc:docMk/>
            <pc:sldMk cId="1551124274" sldId="306"/>
            <ac:spMk id="2" creationId="{00000000-0000-0000-0000-000000000000}"/>
          </ac:spMkLst>
        </pc:spChg>
        <pc:spChg chg="mod">
          <ac:chgData name="Karina Pilarz" userId="c409dceb78efc5e5" providerId="LiveId" clId="{6D8855B3-DC17-4103-86AA-9C63791A553B}" dt="2019-12-20T10:50:26.006" v="2178" actId="123"/>
          <ac:spMkLst>
            <pc:docMk/>
            <pc:sldMk cId="1551124274" sldId="306"/>
            <ac:spMk id="3" creationId="{00000000-0000-0000-0000-000000000000}"/>
          </ac:spMkLst>
        </pc:spChg>
        <pc:spChg chg="add mod">
          <ac:chgData name="Karina Pilarz" userId="c409dceb78efc5e5" providerId="LiveId" clId="{6D8855B3-DC17-4103-86AA-9C63791A553B}" dt="2019-12-17T17:34:36.803" v="472" actId="1076"/>
          <ac:spMkLst>
            <pc:docMk/>
            <pc:sldMk cId="1551124274" sldId="306"/>
            <ac:spMk id="6" creationId="{BA32F7BB-845C-4674-A7E5-4D3B8C50776F}"/>
          </ac:spMkLst>
        </pc:spChg>
        <pc:picChg chg="add mod">
          <ac:chgData name="Karina Pilarz" userId="c409dceb78efc5e5" providerId="LiveId" clId="{6D8855B3-DC17-4103-86AA-9C63791A553B}" dt="2019-12-19T09:19:59.406" v="756" actId="1076"/>
          <ac:picMkLst>
            <pc:docMk/>
            <pc:sldMk cId="1551124274" sldId="306"/>
            <ac:picMk id="5" creationId="{4AAB745C-DF0E-40C5-8F18-BEF7A0358CE1}"/>
          </ac:picMkLst>
        </pc:picChg>
      </pc:sldChg>
      <pc:sldChg chg="addSp delSp modSp">
        <pc:chgData name="Karina Pilarz" userId="c409dceb78efc5e5" providerId="LiveId" clId="{6D8855B3-DC17-4103-86AA-9C63791A553B}" dt="2019-12-20T10:50:32.141" v="2179" actId="20577"/>
        <pc:sldMkLst>
          <pc:docMk/>
          <pc:sldMk cId="2445567846" sldId="307"/>
        </pc:sldMkLst>
        <pc:spChg chg="del mod">
          <ac:chgData name="Karina Pilarz" userId="c409dceb78efc5e5" providerId="LiveId" clId="{6D8855B3-DC17-4103-86AA-9C63791A553B}" dt="2019-12-17T17:36:07.086" v="486" actId="12084"/>
          <ac:spMkLst>
            <pc:docMk/>
            <pc:sldMk cId="2445567846" sldId="307"/>
            <ac:spMk id="3" creationId="{00000000-0000-0000-0000-000000000000}"/>
          </ac:spMkLst>
        </pc:spChg>
        <pc:graphicFrameChg chg="add mod">
          <ac:chgData name="Karina Pilarz" userId="c409dceb78efc5e5" providerId="LiveId" clId="{6D8855B3-DC17-4103-86AA-9C63791A553B}" dt="2019-12-20T10:50:32.141" v="2179" actId="20577"/>
          <ac:graphicFrameMkLst>
            <pc:docMk/>
            <pc:sldMk cId="2445567846" sldId="307"/>
            <ac:graphicFrameMk id="4" creationId="{B97B574E-3EB2-449E-9B80-6235C3D37C8A}"/>
          </ac:graphicFrameMkLst>
        </pc:graphicFrameChg>
      </pc:sldChg>
      <pc:sldChg chg="modSp del">
        <pc:chgData name="Karina Pilarz" userId="c409dceb78efc5e5" providerId="LiveId" clId="{6D8855B3-DC17-4103-86AA-9C63791A553B}" dt="2019-12-17T17:38:12.919" v="529" actId="2696"/>
        <pc:sldMkLst>
          <pc:docMk/>
          <pc:sldMk cId="2155406318" sldId="308"/>
        </pc:sldMkLst>
        <pc:spChg chg="mod">
          <ac:chgData name="Karina Pilarz" userId="c409dceb78efc5e5" providerId="LiveId" clId="{6D8855B3-DC17-4103-86AA-9C63791A553B}" dt="2019-12-17T17:37:58.657" v="526"/>
          <ac:spMkLst>
            <pc:docMk/>
            <pc:sldMk cId="2155406318" sldId="308"/>
            <ac:spMk id="3" creationId="{00000000-0000-0000-0000-000000000000}"/>
          </ac:spMkLst>
        </pc:spChg>
      </pc:sldChg>
      <pc:sldChg chg="modSp">
        <pc:chgData name="Karina Pilarz" userId="c409dceb78efc5e5" providerId="LiveId" clId="{6D8855B3-DC17-4103-86AA-9C63791A553B}" dt="2019-12-19T09:00:52.978" v="696"/>
        <pc:sldMkLst>
          <pc:docMk/>
          <pc:sldMk cId="2131027284" sldId="310"/>
        </pc:sldMkLst>
        <pc:graphicFrameChg chg="mod">
          <ac:chgData name="Karina Pilarz" userId="c409dceb78efc5e5" providerId="LiveId" clId="{6D8855B3-DC17-4103-86AA-9C63791A553B}" dt="2019-12-19T09:00:52.978" v="696"/>
          <ac:graphicFrameMkLst>
            <pc:docMk/>
            <pc:sldMk cId="2131027284" sldId="310"/>
            <ac:graphicFrameMk id="4" creationId="{FDE249EA-4E0F-4F1D-8E85-30AC7088037D}"/>
          </ac:graphicFrameMkLst>
        </pc:graphicFrameChg>
      </pc:sldChg>
      <pc:sldChg chg="addSp modSp add">
        <pc:chgData name="Karina Pilarz" userId="c409dceb78efc5e5" providerId="LiveId" clId="{6D8855B3-DC17-4103-86AA-9C63791A553B}" dt="2019-12-20T10:50:17.322" v="2177" actId="20577"/>
        <pc:sldMkLst>
          <pc:docMk/>
          <pc:sldMk cId="2331258086" sldId="311"/>
        </pc:sldMkLst>
        <pc:spChg chg="mod">
          <ac:chgData name="Karina Pilarz" userId="c409dceb78efc5e5" providerId="LiveId" clId="{6D8855B3-DC17-4103-86AA-9C63791A553B}" dt="2019-12-19T09:43:39.776" v="773" actId="20577"/>
          <ac:spMkLst>
            <pc:docMk/>
            <pc:sldMk cId="2331258086" sldId="311"/>
            <ac:spMk id="2" creationId="{F89C77FC-ADEA-46A2-9A88-FFF5A7FD109F}"/>
          </ac:spMkLst>
        </pc:spChg>
        <pc:spChg chg="mod">
          <ac:chgData name="Karina Pilarz" userId="c409dceb78efc5e5" providerId="LiveId" clId="{6D8855B3-DC17-4103-86AA-9C63791A553B}" dt="2019-12-19T09:49:02.823" v="1223" actId="1076"/>
          <ac:spMkLst>
            <pc:docMk/>
            <pc:sldMk cId="2331258086" sldId="311"/>
            <ac:spMk id="3" creationId="{74DC2E32-8D58-43F9-B712-8CBE6BC1CE4B}"/>
          </ac:spMkLst>
        </pc:spChg>
        <pc:graphicFrameChg chg="add mod">
          <ac:chgData name="Karina Pilarz" userId="c409dceb78efc5e5" providerId="LiveId" clId="{6D8855B3-DC17-4103-86AA-9C63791A553B}" dt="2019-12-20T10:50:17.322" v="2177" actId="20577"/>
          <ac:graphicFrameMkLst>
            <pc:docMk/>
            <pc:sldMk cId="2331258086" sldId="311"/>
            <ac:graphicFrameMk id="4" creationId="{16E71636-2A19-4CFE-8853-A46891E480EA}"/>
          </ac:graphicFrameMkLst>
        </pc:graphicFrameChg>
      </pc:sldChg>
      <pc:sldChg chg="addSp delSp modSp add">
        <pc:chgData name="Karina Pilarz" userId="c409dceb78efc5e5" providerId="LiveId" clId="{6D8855B3-DC17-4103-86AA-9C63791A553B}" dt="2019-12-19T09:57:50.842" v="2135" actId="404"/>
        <pc:sldMkLst>
          <pc:docMk/>
          <pc:sldMk cId="771211581" sldId="312"/>
        </pc:sldMkLst>
        <pc:spChg chg="mod">
          <ac:chgData name="Karina Pilarz" userId="c409dceb78efc5e5" providerId="LiveId" clId="{6D8855B3-DC17-4103-86AA-9C63791A553B}" dt="2019-12-19T09:54:49.142" v="1825" actId="20577"/>
          <ac:spMkLst>
            <pc:docMk/>
            <pc:sldMk cId="771211581" sldId="312"/>
            <ac:spMk id="2" creationId="{E40ACD20-208C-4688-AEFC-D4D8B6DA6888}"/>
          </ac:spMkLst>
        </pc:spChg>
        <pc:spChg chg="del">
          <ac:chgData name="Karina Pilarz" userId="c409dceb78efc5e5" providerId="LiveId" clId="{6D8855B3-DC17-4103-86AA-9C63791A553B}" dt="2019-12-19T09:55:07.851" v="1826" actId="1032"/>
          <ac:spMkLst>
            <pc:docMk/>
            <pc:sldMk cId="771211581" sldId="312"/>
            <ac:spMk id="3" creationId="{C05642B0-EFD5-43A4-B0E4-9D882BD4B2C6}"/>
          </ac:spMkLst>
        </pc:spChg>
        <pc:graphicFrameChg chg="add mod">
          <ac:chgData name="Karina Pilarz" userId="c409dceb78efc5e5" providerId="LiveId" clId="{6D8855B3-DC17-4103-86AA-9C63791A553B}" dt="2019-12-19T09:57:50.842" v="2135" actId="404"/>
          <ac:graphicFrameMkLst>
            <pc:docMk/>
            <pc:sldMk cId="771211581" sldId="312"/>
            <ac:graphicFrameMk id="4" creationId="{8070A5FE-6B6F-4D0C-8B42-B36B7D77E868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FBD24A-0A5D-45A0-87B1-04A1FAED2EC1}" type="doc">
      <dgm:prSet loTypeId="urn:microsoft.com/office/officeart/2005/8/layout/hierarchy1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pl-PL"/>
        </a:p>
      </dgm:t>
    </dgm:pt>
    <dgm:pt modelId="{8ED59E73-86A2-4CAA-A8AD-F74AC6AA6B73}">
      <dgm:prSet phldrT="[Tekst]" custT="1"/>
      <dgm:spPr/>
      <dgm:t>
        <a:bodyPr/>
        <a:lstStyle/>
        <a:p>
          <a:r>
            <a:rPr lang="pl-PL" sz="2800" b="1" dirty="0"/>
            <a:t>WŁADZA</a:t>
          </a:r>
        </a:p>
      </dgm:t>
    </dgm:pt>
    <dgm:pt modelId="{46C7FCD5-4154-4348-9CCB-CA61B9F50BAB}" type="parTrans" cxnId="{EB0917AD-A0DA-467C-89FB-49011305BEB1}">
      <dgm:prSet/>
      <dgm:spPr/>
      <dgm:t>
        <a:bodyPr/>
        <a:lstStyle/>
        <a:p>
          <a:endParaRPr lang="pl-PL"/>
        </a:p>
      </dgm:t>
    </dgm:pt>
    <dgm:pt modelId="{CFC45026-5EFE-4FB1-B4CE-9732F6A2B966}" type="sibTrans" cxnId="{EB0917AD-A0DA-467C-89FB-49011305BEB1}">
      <dgm:prSet/>
      <dgm:spPr/>
      <dgm:t>
        <a:bodyPr/>
        <a:lstStyle/>
        <a:p>
          <a:endParaRPr lang="pl-PL"/>
        </a:p>
      </dgm:t>
    </dgm:pt>
    <dgm:pt modelId="{687A83FE-C01B-4E1C-B553-A7504E01087E}">
      <dgm:prSet phldrT="[Tekst]"/>
      <dgm:spPr/>
      <dgm:t>
        <a:bodyPr/>
        <a:lstStyle/>
        <a:p>
          <a:r>
            <a:rPr lang="pl-PL" dirty="0"/>
            <a:t>JAKO FUNKCJA ORGANIZACJI</a:t>
          </a:r>
        </a:p>
      </dgm:t>
    </dgm:pt>
    <dgm:pt modelId="{987962B5-F0A1-48F6-967C-8D7001652A9A}" type="parTrans" cxnId="{2026D45F-8C8F-4F6C-8894-8C275C9A67DB}">
      <dgm:prSet/>
      <dgm:spPr/>
      <dgm:t>
        <a:bodyPr/>
        <a:lstStyle/>
        <a:p>
          <a:endParaRPr lang="pl-PL"/>
        </a:p>
      </dgm:t>
    </dgm:pt>
    <dgm:pt modelId="{4E6DEB5E-86B6-4DAA-AFB9-0C09ACF1CFAF}" type="sibTrans" cxnId="{2026D45F-8C8F-4F6C-8894-8C275C9A67DB}">
      <dgm:prSet/>
      <dgm:spPr/>
      <dgm:t>
        <a:bodyPr/>
        <a:lstStyle/>
        <a:p>
          <a:endParaRPr lang="pl-PL"/>
        </a:p>
      </dgm:t>
    </dgm:pt>
    <dgm:pt modelId="{2BD964FB-10BF-4024-BAEB-5FE0745818CA}">
      <dgm:prSet phldrT="[Tekst]"/>
      <dgm:spPr/>
      <dgm:t>
        <a:bodyPr/>
        <a:lstStyle/>
        <a:p>
          <a:r>
            <a:rPr lang="pl-PL" dirty="0"/>
            <a:t>JAKO ATRYBUT NOSICIELA</a:t>
          </a:r>
        </a:p>
      </dgm:t>
    </dgm:pt>
    <dgm:pt modelId="{6EAF875A-A6AF-4652-B2C8-17DAF435A526}" type="parTrans" cxnId="{9DC16FDA-ACD7-494E-B975-B293F9C2712D}">
      <dgm:prSet/>
      <dgm:spPr/>
      <dgm:t>
        <a:bodyPr/>
        <a:lstStyle/>
        <a:p>
          <a:endParaRPr lang="pl-PL"/>
        </a:p>
      </dgm:t>
    </dgm:pt>
    <dgm:pt modelId="{0DC00F99-3264-447E-8A29-B69949A636D8}" type="sibTrans" cxnId="{9DC16FDA-ACD7-494E-B975-B293F9C2712D}">
      <dgm:prSet/>
      <dgm:spPr/>
      <dgm:t>
        <a:bodyPr/>
        <a:lstStyle/>
        <a:p>
          <a:endParaRPr lang="pl-PL"/>
        </a:p>
      </dgm:t>
    </dgm:pt>
    <dgm:pt modelId="{8C2EE4DD-8A28-4923-A808-1C25E19136EA}">
      <dgm:prSet/>
      <dgm:spPr/>
      <dgm:t>
        <a:bodyPr/>
        <a:lstStyle/>
        <a:p>
          <a:r>
            <a:rPr lang="pl-PL" dirty="0"/>
            <a:t>JAKO RELACJA (MIĘDZY LUDŹMI, ORGANIZACJAMI)</a:t>
          </a:r>
        </a:p>
      </dgm:t>
    </dgm:pt>
    <dgm:pt modelId="{DA857079-675D-4AE2-8FE3-FC05A8500416}" type="parTrans" cxnId="{88BDF7E4-27B7-4C6D-91D6-CFA356D0484E}">
      <dgm:prSet/>
      <dgm:spPr/>
      <dgm:t>
        <a:bodyPr/>
        <a:lstStyle/>
        <a:p>
          <a:endParaRPr lang="pl-PL"/>
        </a:p>
      </dgm:t>
    </dgm:pt>
    <dgm:pt modelId="{A935041F-C35D-4B0C-A806-2DD61315027D}" type="sibTrans" cxnId="{88BDF7E4-27B7-4C6D-91D6-CFA356D0484E}">
      <dgm:prSet/>
      <dgm:spPr/>
      <dgm:t>
        <a:bodyPr/>
        <a:lstStyle/>
        <a:p>
          <a:endParaRPr lang="pl-PL"/>
        </a:p>
      </dgm:t>
    </dgm:pt>
    <dgm:pt modelId="{1F0B5F77-95FE-43D5-92A9-46CA0C825E17}" type="pres">
      <dgm:prSet presAssocID="{4AFBD24A-0A5D-45A0-87B1-04A1FAED2EC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79210EB-44B1-44D1-803D-091C935DB7AC}" type="pres">
      <dgm:prSet presAssocID="{8ED59E73-86A2-4CAA-A8AD-F74AC6AA6B73}" presName="hierRoot1" presStyleCnt="0"/>
      <dgm:spPr/>
    </dgm:pt>
    <dgm:pt modelId="{12D8B0DD-4AF3-43F6-9CBA-A90A140200A0}" type="pres">
      <dgm:prSet presAssocID="{8ED59E73-86A2-4CAA-A8AD-F74AC6AA6B73}" presName="composite" presStyleCnt="0"/>
      <dgm:spPr/>
    </dgm:pt>
    <dgm:pt modelId="{4EA75255-DD9C-47C4-A4F9-6E4864AAFCAB}" type="pres">
      <dgm:prSet presAssocID="{8ED59E73-86A2-4CAA-A8AD-F74AC6AA6B73}" presName="background" presStyleLbl="node0" presStyleIdx="0" presStyleCnt="1"/>
      <dgm:spPr/>
    </dgm:pt>
    <dgm:pt modelId="{5CA7E660-8A88-48A3-A42E-E1AA86AD918E}" type="pres">
      <dgm:prSet presAssocID="{8ED59E73-86A2-4CAA-A8AD-F74AC6AA6B73}" presName="text" presStyleLbl="fgAcc0" presStyleIdx="0" presStyleCnt="1">
        <dgm:presLayoutVars>
          <dgm:chPref val="3"/>
        </dgm:presLayoutVars>
      </dgm:prSet>
      <dgm:spPr/>
    </dgm:pt>
    <dgm:pt modelId="{BF491DFF-585E-47E8-8835-183CD937687E}" type="pres">
      <dgm:prSet presAssocID="{8ED59E73-86A2-4CAA-A8AD-F74AC6AA6B73}" presName="hierChild2" presStyleCnt="0"/>
      <dgm:spPr/>
    </dgm:pt>
    <dgm:pt modelId="{39FCFB4F-C5FA-4EF0-A330-B27E73464176}" type="pres">
      <dgm:prSet presAssocID="{987962B5-F0A1-48F6-967C-8D7001652A9A}" presName="Name10" presStyleLbl="parChTrans1D2" presStyleIdx="0" presStyleCnt="3"/>
      <dgm:spPr/>
    </dgm:pt>
    <dgm:pt modelId="{91DE6053-B42C-4D08-8AED-E56AB1A2A6C0}" type="pres">
      <dgm:prSet presAssocID="{687A83FE-C01B-4E1C-B553-A7504E01087E}" presName="hierRoot2" presStyleCnt="0"/>
      <dgm:spPr/>
    </dgm:pt>
    <dgm:pt modelId="{19CA5A60-0991-4F68-A1F2-BE8201E81B1D}" type="pres">
      <dgm:prSet presAssocID="{687A83FE-C01B-4E1C-B553-A7504E01087E}" presName="composite2" presStyleCnt="0"/>
      <dgm:spPr/>
    </dgm:pt>
    <dgm:pt modelId="{B9AC66E2-2E46-48D0-A7D9-7002A90750DF}" type="pres">
      <dgm:prSet presAssocID="{687A83FE-C01B-4E1C-B553-A7504E01087E}" presName="background2" presStyleLbl="node2" presStyleIdx="0" presStyleCnt="3"/>
      <dgm:spPr/>
    </dgm:pt>
    <dgm:pt modelId="{1F5286DA-C6F7-4017-BA66-C7082DD58E12}" type="pres">
      <dgm:prSet presAssocID="{687A83FE-C01B-4E1C-B553-A7504E01087E}" presName="text2" presStyleLbl="fgAcc2" presStyleIdx="0" presStyleCnt="3">
        <dgm:presLayoutVars>
          <dgm:chPref val="3"/>
        </dgm:presLayoutVars>
      </dgm:prSet>
      <dgm:spPr/>
    </dgm:pt>
    <dgm:pt modelId="{A63959B0-F6DF-4A79-8390-2B6A7E7AE890}" type="pres">
      <dgm:prSet presAssocID="{687A83FE-C01B-4E1C-B553-A7504E01087E}" presName="hierChild3" presStyleCnt="0"/>
      <dgm:spPr/>
    </dgm:pt>
    <dgm:pt modelId="{36CF003B-8317-4031-B49B-3CB100EF1E4A}" type="pres">
      <dgm:prSet presAssocID="{6EAF875A-A6AF-4652-B2C8-17DAF435A526}" presName="Name10" presStyleLbl="parChTrans1D2" presStyleIdx="1" presStyleCnt="3"/>
      <dgm:spPr/>
    </dgm:pt>
    <dgm:pt modelId="{0C50F4E2-5350-42D2-977B-DD7E9C02A93A}" type="pres">
      <dgm:prSet presAssocID="{2BD964FB-10BF-4024-BAEB-5FE0745818CA}" presName="hierRoot2" presStyleCnt="0"/>
      <dgm:spPr/>
    </dgm:pt>
    <dgm:pt modelId="{AE55713F-F6B3-4DD5-B674-A13DD3EAA35E}" type="pres">
      <dgm:prSet presAssocID="{2BD964FB-10BF-4024-BAEB-5FE0745818CA}" presName="composite2" presStyleCnt="0"/>
      <dgm:spPr/>
    </dgm:pt>
    <dgm:pt modelId="{82A2748D-5A0D-46A8-B455-DB260E02C383}" type="pres">
      <dgm:prSet presAssocID="{2BD964FB-10BF-4024-BAEB-5FE0745818CA}" presName="background2" presStyleLbl="node2" presStyleIdx="1" presStyleCnt="3"/>
      <dgm:spPr/>
    </dgm:pt>
    <dgm:pt modelId="{F5804EC5-9051-43C9-A9C1-9D669AC8D688}" type="pres">
      <dgm:prSet presAssocID="{2BD964FB-10BF-4024-BAEB-5FE0745818CA}" presName="text2" presStyleLbl="fgAcc2" presStyleIdx="1" presStyleCnt="3">
        <dgm:presLayoutVars>
          <dgm:chPref val="3"/>
        </dgm:presLayoutVars>
      </dgm:prSet>
      <dgm:spPr/>
    </dgm:pt>
    <dgm:pt modelId="{2D742DA0-83A1-46A7-B3C4-124ACA751FA3}" type="pres">
      <dgm:prSet presAssocID="{2BD964FB-10BF-4024-BAEB-5FE0745818CA}" presName="hierChild3" presStyleCnt="0"/>
      <dgm:spPr/>
    </dgm:pt>
    <dgm:pt modelId="{72F43626-BE42-4B42-9387-9BE362200CA4}" type="pres">
      <dgm:prSet presAssocID="{DA857079-675D-4AE2-8FE3-FC05A8500416}" presName="Name10" presStyleLbl="parChTrans1D2" presStyleIdx="2" presStyleCnt="3"/>
      <dgm:spPr/>
    </dgm:pt>
    <dgm:pt modelId="{7DBFA7D4-09F4-4E03-AD2A-A37A9776CECC}" type="pres">
      <dgm:prSet presAssocID="{8C2EE4DD-8A28-4923-A808-1C25E19136EA}" presName="hierRoot2" presStyleCnt="0"/>
      <dgm:spPr/>
    </dgm:pt>
    <dgm:pt modelId="{12C6FA0B-0AD6-4F55-A699-A432393BE202}" type="pres">
      <dgm:prSet presAssocID="{8C2EE4DD-8A28-4923-A808-1C25E19136EA}" presName="composite2" presStyleCnt="0"/>
      <dgm:spPr/>
    </dgm:pt>
    <dgm:pt modelId="{048DB439-082C-4CBE-97A0-8CFCD6AF9B7E}" type="pres">
      <dgm:prSet presAssocID="{8C2EE4DD-8A28-4923-A808-1C25E19136EA}" presName="background2" presStyleLbl="node2" presStyleIdx="2" presStyleCnt="3"/>
      <dgm:spPr/>
    </dgm:pt>
    <dgm:pt modelId="{78276D59-4BFF-4F5B-AAA1-4C3D97A974A3}" type="pres">
      <dgm:prSet presAssocID="{8C2EE4DD-8A28-4923-A808-1C25E19136EA}" presName="text2" presStyleLbl="fgAcc2" presStyleIdx="2" presStyleCnt="3">
        <dgm:presLayoutVars>
          <dgm:chPref val="3"/>
        </dgm:presLayoutVars>
      </dgm:prSet>
      <dgm:spPr/>
    </dgm:pt>
    <dgm:pt modelId="{6144A45F-DB85-4775-AA88-C93EE7AEFEDF}" type="pres">
      <dgm:prSet presAssocID="{8C2EE4DD-8A28-4923-A808-1C25E19136EA}" presName="hierChild3" presStyleCnt="0"/>
      <dgm:spPr/>
    </dgm:pt>
  </dgm:ptLst>
  <dgm:cxnLst>
    <dgm:cxn modelId="{1CB76716-E743-43A8-AE92-2136928F55AD}" type="presOf" srcId="{8C2EE4DD-8A28-4923-A808-1C25E19136EA}" destId="{78276D59-4BFF-4F5B-AAA1-4C3D97A974A3}" srcOrd="0" destOrd="0" presId="urn:microsoft.com/office/officeart/2005/8/layout/hierarchy1"/>
    <dgm:cxn modelId="{2F71743E-91FB-4E63-999E-13B37ACA2151}" type="presOf" srcId="{4AFBD24A-0A5D-45A0-87B1-04A1FAED2EC1}" destId="{1F0B5F77-95FE-43D5-92A9-46CA0C825E17}" srcOrd="0" destOrd="0" presId="urn:microsoft.com/office/officeart/2005/8/layout/hierarchy1"/>
    <dgm:cxn modelId="{4215045B-5F88-4A84-9558-709006F3E710}" type="presOf" srcId="{2BD964FB-10BF-4024-BAEB-5FE0745818CA}" destId="{F5804EC5-9051-43C9-A9C1-9D669AC8D688}" srcOrd="0" destOrd="0" presId="urn:microsoft.com/office/officeart/2005/8/layout/hierarchy1"/>
    <dgm:cxn modelId="{2026D45F-8C8F-4F6C-8894-8C275C9A67DB}" srcId="{8ED59E73-86A2-4CAA-A8AD-F74AC6AA6B73}" destId="{687A83FE-C01B-4E1C-B553-A7504E01087E}" srcOrd="0" destOrd="0" parTransId="{987962B5-F0A1-48F6-967C-8D7001652A9A}" sibTransId="{4E6DEB5E-86B6-4DAA-AFB9-0C09ACF1CFAF}"/>
    <dgm:cxn modelId="{DFA34E86-3542-4394-B0F6-9213CD76C95D}" type="presOf" srcId="{687A83FE-C01B-4E1C-B553-A7504E01087E}" destId="{1F5286DA-C6F7-4017-BA66-C7082DD58E12}" srcOrd="0" destOrd="0" presId="urn:microsoft.com/office/officeart/2005/8/layout/hierarchy1"/>
    <dgm:cxn modelId="{EB0917AD-A0DA-467C-89FB-49011305BEB1}" srcId="{4AFBD24A-0A5D-45A0-87B1-04A1FAED2EC1}" destId="{8ED59E73-86A2-4CAA-A8AD-F74AC6AA6B73}" srcOrd="0" destOrd="0" parTransId="{46C7FCD5-4154-4348-9CCB-CA61B9F50BAB}" sibTransId="{CFC45026-5EFE-4FB1-B4CE-9732F6A2B966}"/>
    <dgm:cxn modelId="{FD80B0B0-6614-4CCA-9745-A2597C66BE60}" type="presOf" srcId="{987962B5-F0A1-48F6-967C-8D7001652A9A}" destId="{39FCFB4F-C5FA-4EF0-A330-B27E73464176}" srcOrd="0" destOrd="0" presId="urn:microsoft.com/office/officeart/2005/8/layout/hierarchy1"/>
    <dgm:cxn modelId="{46DA95B5-8856-4B78-B1AC-4D0E9E73E67D}" type="presOf" srcId="{DA857079-675D-4AE2-8FE3-FC05A8500416}" destId="{72F43626-BE42-4B42-9387-9BE362200CA4}" srcOrd="0" destOrd="0" presId="urn:microsoft.com/office/officeart/2005/8/layout/hierarchy1"/>
    <dgm:cxn modelId="{EEC0EECC-934B-49C4-A744-37B5EFE722D4}" type="presOf" srcId="{8ED59E73-86A2-4CAA-A8AD-F74AC6AA6B73}" destId="{5CA7E660-8A88-48A3-A42E-E1AA86AD918E}" srcOrd="0" destOrd="0" presId="urn:microsoft.com/office/officeart/2005/8/layout/hierarchy1"/>
    <dgm:cxn modelId="{A0D74CD6-8535-43DF-BF53-81E1F2549EE1}" type="presOf" srcId="{6EAF875A-A6AF-4652-B2C8-17DAF435A526}" destId="{36CF003B-8317-4031-B49B-3CB100EF1E4A}" srcOrd="0" destOrd="0" presId="urn:microsoft.com/office/officeart/2005/8/layout/hierarchy1"/>
    <dgm:cxn modelId="{9DC16FDA-ACD7-494E-B975-B293F9C2712D}" srcId="{8ED59E73-86A2-4CAA-A8AD-F74AC6AA6B73}" destId="{2BD964FB-10BF-4024-BAEB-5FE0745818CA}" srcOrd="1" destOrd="0" parTransId="{6EAF875A-A6AF-4652-B2C8-17DAF435A526}" sibTransId="{0DC00F99-3264-447E-8A29-B69949A636D8}"/>
    <dgm:cxn modelId="{88BDF7E4-27B7-4C6D-91D6-CFA356D0484E}" srcId="{8ED59E73-86A2-4CAA-A8AD-F74AC6AA6B73}" destId="{8C2EE4DD-8A28-4923-A808-1C25E19136EA}" srcOrd="2" destOrd="0" parTransId="{DA857079-675D-4AE2-8FE3-FC05A8500416}" sibTransId="{A935041F-C35D-4B0C-A806-2DD61315027D}"/>
    <dgm:cxn modelId="{B0A28723-ED0B-4EA4-93C7-99D6FC4CEB51}" type="presParOf" srcId="{1F0B5F77-95FE-43D5-92A9-46CA0C825E17}" destId="{679210EB-44B1-44D1-803D-091C935DB7AC}" srcOrd="0" destOrd="0" presId="urn:microsoft.com/office/officeart/2005/8/layout/hierarchy1"/>
    <dgm:cxn modelId="{5D49D34D-E7CD-4379-BC16-C12B5C67413D}" type="presParOf" srcId="{679210EB-44B1-44D1-803D-091C935DB7AC}" destId="{12D8B0DD-4AF3-43F6-9CBA-A90A140200A0}" srcOrd="0" destOrd="0" presId="urn:microsoft.com/office/officeart/2005/8/layout/hierarchy1"/>
    <dgm:cxn modelId="{98A3FC19-EDCB-46EF-87F3-6A36BC458A8E}" type="presParOf" srcId="{12D8B0DD-4AF3-43F6-9CBA-A90A140200A0}" destId="{4EA75255-DD9C-47C4-A4F9-6E4864AAFCAB}" srcOrd="0" destOrd="0" presId="urn:microsoft.com/office/officeart/2005/8/layout/hierarchy1"/>
    <dgm:cxn modelId="{6A5368EC-5E4F-462C-9A84-1EF12EF498BA}" type="presParOf" srcId="{12D8B0DD-4AF3-43F6-9CBA-A90A140200A0}" destId="{5CA7E660-8A88-48A3-A42E-E1AA86AD918E}" srcOrd="1" destOrd="0" presId="urn:microsoft.com/office/officeart/2005/8/layout/hierarchy1"/>
    <dgm:cxn modelId="{312BFE2E-275C-4406-8088-06CF56D402D9}" type="presParOf" srcId="{679210EB-44B1-44D1-803D-091C935DB7AC}" destId="{BF491DFF-585E-47E8-8835-183CD937687E}" srcOrd="1" destOrd="0" presId="urn:microsoft.com/office/officeart/2005/8/layout/hierarchy1"/>
    <dgm:cxn modelId="{FE40F0A6-9DE1-495D-9303-11095B49EDBD}" type="presParOf" srcId="{BF491DFF-585E-47E8-8835-183CD937687E}" destId="{39FCFB4F-C5FA-4EF0-A330-B27E73464176}" srcOrd="0" destOrd="0" presId="urn:microsoft.com/office/officeart/2005/8/layout/hierarchy1"/>
    <dgm:cxn modelId="{1571CF8F-E4AA-4607-A6AB-B07CBDCBBA4C}" type="presParOf" srcId="{BF491DFF-585E-47E8-8835-183CD937687E}" destId="{91DE6053-B42C-4D08-8AED-E56AB1A2A6C0}" srcOrd="1" destOrd="0" presId="urn:microsoft.com/office/officeart/2005/8/layout/hierarchy1"/>
    <dgm:cxn modelId="{6C14A3E2-1CAD-4F97-A8E8-EDD52F95C17B}" type="presParOf" srcId="{91DE6053-B42C-4D08-8AED-E56AB1A2A6C0}" destId="{19CA5A60-0991-4F68-A1F2-BE8201E81B1D}" srcOrd="0" destOrd="0" presId="urn:microsoft.com/office/officeart/2005/8/layout/hierarchy1"/>
    <dgm:cxn modelId="{E20BEEF7-6B41-4352-AD4F-B6792FCC711B}" type="presParOf" srcId="{19CA5A60-0991-4F68-A1F2-BE8201E81B1D}" destId="{B9AC66E2-2E46-48D0-A7D9-7002A90750DF}" srcOrd="0" destOrd="0" presId="urn:microsoft.com/office/officeart/2005/8/layout/hierarchy1"/>
    <dgm:cxn modelId="{BD00E67D-3558-4D4B-A87F-9A9A546311B5}" type="presParOf" srcId="{19CA5A60-0991-4F68-A1F2-BE8201E81B1D}" destId="{1F5286DA-C6F7-4017-BA66-C7082DD58E12}" srcOrd="1" destOrd="0" presId="urn:microsoft.com/office/officeart/2005/8/layout/hierarchy1"/>
    <dgm:cxn modelId="{B6DEF6AD-D8CE-46D4-B5CF-1D228DEA9B2D}" type="presParOf" srcId="{91DE6053-B42C-4D08-8AED-E56AB1A2A6C0}" destId="{A63959B0-F6DF-4A79-8390-2B6A7E7AE890}" srcOrd="1" destOrd="0" presId="urn:microsoft.com/office/officeart/2005/8/layout/hierarchy1"/>
    <dgm:cxn modelId="{C0FCE8B1-EA98-4B22-96EC-D50A9BB7719C}" type="presParOf" srcId="{BF491DFF-585E-47E8-8835-183CD937687E}" destId="{36CF003B-8317-4031-B49B-3CB100EF1E4A}" srcOrd="2" destOrd="0" presId="urn:microsoft.com/office/officeart/2005/8/layout/hierarchy1"/>
    <dgm:cxn modelId="{53A34662-DEE4-4638-AEE7-36767E08D464}" type="presParOf" srcId="{BF491DFF-585E-47E8-8835-183CD937687E}" destId="{0C50F4E2-5350-42D2-977B-DD7E9C02A93A}" srcOrd="3" destOrd="0" presId="urn:microsoft.com/office/officeart/2005/8/layout/hierarchy1"/>
    <dgm:cxn modelId="{FB4869B2-891F-41E9-8390-CCEA2FDC5468}" type="presParOf" srcId="{0C50F4E2-5350-42D2-977B-DD7E9C02A93A}" destId="{AE55713F-F6B3-4DD5-B674-A13DD3EAA35E}" srcOrd="0" destOrd="0" presId="urn:microsoft.com/office/officeart/2005/8/layout/hierarchy1"/>
    <dgm:cxn modelId="{83BD352D-B5C6-4626-A72E-0B05F4098FDB}" type="presParOf" srcId="{AE55713F-F6B3-4DD5-B674-A13DD3EAA35E}" destId="{82A2748D-5A0D-46A8-B455-DB260E02C383}" srcOrd="0" destOrd="0" presId="urn:microsoft.com/office/officeart/2005/8/layout/hierarchy1"/>
    <dgm:cxn modelId="{BCE41750-0910-4010-BDBD-19B0530D1BE8}" type="presParOf" srcId="{AE55713F-F6B3-4DD5-B674-A13DD3EAA35E}" destId="{F5804EC5-9051-43C9-A9C1-9D669AC8D688}" srcOrd="1" destOrd="0" presId="urn:microsoft.com/office/officeart/2005/8/layout/hierarchy1"/>
    <dgm:cxn modelId="{C748E69B-1E25-4BFB-87D5-606C4EF07CEA}" type="presParOf" srcId="{0C50F4E2-5350-42D2-977B-DD7E9C02A93A}" destId="{2D742DA0-83A1-46A7-B3C4-124ACA751FA3}" srcOrd="1" destOrd="0" presId="urn:microsoft.com/office/officeart/2005/8/layout/hierarchy1"/>
    <dgm:cxn modelId="{70BB2949-A82B-4B1C-8535-6EC826C41244}" type="presParOf" srcId="{BF491DFF-585E-47E8-8835-183CD937687E}" destId="{72F43626-BE42-4B42-9387-9BE362200CA4}" srcOrd="4" destOrd="0" presId="urn:microsoft.com/office/officeart/2005/8/layout/hierarchy1"/>
    <dgm:cxn modelId="{D7BCEA07-FDD9-410E-AEEF-FFACCF5E8F65}" type="presParOf" srcId="{BF491DFF-585E-47E8-8835-183CD937687E}" destId="{7DBFA7D4-09F4-4E03-AD2A-A37A9776CECC}" srcOrd="5" destOrd="0" presId="urn:microsoft.com/office/officeart/2005/8/layout/hierarchy1"/>
    <dgm:cxn modelId="{532556E2-E9C0-4794-ACCD-1AD4383F4E53}" type="presParOf" srcId="{7DBFA7D4-09F4-4E03-AD2A-A37A9776CECC}" destId="{12C6FA0B-0AD6-4F55-A699-A432393BE202}" srcOrd="0" destOrd="0" presId="urn:microsoft.com/office/officeart/2005/8/layout/hierarchy1"/>
    <dgm:cxn modelId="{752126FA-30C5-4E45-94FC-475BBA8409F6}" type="presParOf" srcId="{12C6FA0B-0AD6-4F55-A699-A432393BE202}" destId="{048DB439-082C-4CBE-97A0-8CFCD6AF9B7E}" srcOrd="0" destOrd="0" presId="urn:microsoft.com/office/officeart/2005/8/layout/hierarchy1"/>
    <dgm:cxn modelId="{0011BD79-0E24-4DD3-9A2B-EA466462876A}" type="presParOf" srcId="{12C6FA0B-0AD6-4F55-A699-A432393BE202}" destId="{78276D59-4BFF-4F5B-AAA1-4C3D97A974A3}" srcOrd="1" destOrd="0" presId="urn:microsoft.com/office/officeart/2005/8/layout/hierarchy1"/>
    <dgm:cxn modelId="{EE9D88E3-766D-4AD5-90C3-7FE443330671}" type="presParOf" srcId="{7DBFA7D4-09F4-4E03-AD2A-A37A9776CECC}" destId="{6144A45F-DB85-4775-AA88-C93EE7AEFED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03E5049-AE40-45F5-A907-4C4719DFAF96}" type="doc">
      <dgm:prSet loTypeId="urn:microsoft.com/office/officeart/2005/8/layout/vList5" loCatId="list" qsTypeId="urn:microsoft.com/office/officeart/2005/8/quickstyle/simple1" qsCatId="simple" csTypeId="urn:microsoft.com/office/officeart/2005/8/colors/accent6_3" csCatId="accent6" phldr="1"/>
      <dgm:spPr/>
      <dgm:t>
        <a:bodyPr/>
        <a:lstStyle/>
        <a:p>
          <a:endParaRPr lang="pl-PL"/>
        </a:p>
      </dgm:t>
    </dgm:pt>
    <dgm:pt modelId="{17AF0C62-8FC7-404A-828E-566A8C9154B5}">
      <dgm:prSet/>
      <dgm:spPr/>
      <dgm:t>
        <a:bodyPr/>
        <a:lstStyle/>
        <a:p>
          <a:r>
            <a:rPr lang="pl-PL" b="1" u="sng" dirty="0">
              <a:solidFill>
                <a:schemeClr val="tx1"/>
              </a:solidFill>
            </a:rPr>
            <a:t>WYTYCZNE PROCESU DELEGOWANIA</a:t>
          </a:r>
          <a:endParaRPr lang="pl-PL" dirty="0">
            <a:solidFill>
              <a:schemeClr val="tx1"/>
            </a:solidFill>
          </a:endParaRPr>
        </a:p>
      </dgm:t>
    </dgm:pt>
    <dgm:pt modelId="{E028CEA1-B778-4B1E-BE79-00CD78ECC0A7}" type="parTrans" cxnId="{97B4B14D-B808-4006-AA12-9221474AA0D5}">
      <dgm:prSet/>
      <dgm:spPr/>
      <dgm:t>
        <a:bodyPr/>
        <a:lstStyle/>
        <a:p>
          <a:endParaRPr lang="pl-PL"/>
        </a:p>
      </dgm:t>
    </dgm:pt>
    <dgm:pt modelId="{6BA8C943-7A83-44A5-86A4-BE6475018970}" type="sibTrans" cxnId="{97B4B14D-B808-4006-AA12-9221474AA0D5}">
      <dgm:prSet/>
      <dgm:spPr/>
      <dgm:t>
        <a:bodyPr/>
        <a:lstStyle/>
        <a:p>
          <a:endParaRPr lang="pl-PL"/>
        </a:p>
      </dgm:t>
    </dgm:pt>
    <dgm:pt modelId="{17428506-5DF3-4B77-B0C7-F7B2D9B0BE75}">
      <dgm:prSet/>
      <dgm:spPr/>
      <dgm:t>
        <a:bodyPr/>
        <a:lstStyle/>
        <a:p>
          <a:pPr algn="just"/>
          <a:r>
            <a:rPr lang="pl-PL" b="1" dirty="0"/>
            <a:t>przystosowalność</a:t>
          </a:r>
          <a:r>
            <a:rPr lang="pl-PL" dirty="0"/>
            <a:t> – połączenie czynności i zadań, </a:t>
          </a:r>
          <a:br>
            <a:rPr lang="pl-PL" dirty="0"/>
          </a:br>
          <a:r>
            <a:rPr lang="pl-PL" dirty="0"/>
            <a:t>w celu jednoznacznego określenia poziomu kwalifikacji wymaganych do ich wykonania;</a:t>
          </a:r>
        </a:p>
      </dgm:t>
    </dgm:pt>
    <dgm:pt modelId="{CF60C190-B066-4D03-8988-A5E2ED2452F1}" type="parTrans" cxnId="{DB5D6963-14CD-48F5-9F58-BE7834DE479D}">
      <dgm:prSet/>
      <dgm:spPr/>
      <dgm:t>
        <a:bodyPr/>
        <a:lstStyle/>
        <a:p>
          <a:endParaRPr lang="pl-PL"/>
        </a:p>
      </dgm:t>
    </dgm:pt>
    <dgm:pt modelId="{239004B6-8698-4CAC-A19D-E1958EF1C9EB}" type="sibTrans" cxnId="{DB5D6963-14CD-48F5-9F58-BE7834DE479D}">
      <dgm:prSet/>
      <dgm:spPr/>
      <dgm:t>
        <a:bodyPr/>
        <a:lstStyle/>
        <a:p>
          <a:endParaRPr lang="pl-PL"/>
        </a:p>
      </dgm:t>
    </dgm:pt>
    <dgm:pt modelId="{96D3212C-24BE-43E4-A667-AEA2E434D9B0}">
      <dgm:prSet/>
      <dgm:spPr/>
      <dgm:t>
        <a:bodyPr/>
        <a:lstStyle/>
        <a:p>
          <a:pPr algn="just"/>
          <a:r>
            <a:rPr lang="pl-PL" b="1" dirty="0"/>
            <a:t>należyta szczegółowość </a:t>
          </a:r>
          <a:r>
            <a:rPr lang="pl-PL" dirty="0"/>
            <a:t>– optymalne sformalizowanie zadań, wyodrębnienie zakresu działań pracownika od działań innych w sposób precyzyjny;</a:t>
          </a:r>
        </a:p>
      </dgm:t>
    </dgm:pt>
    <dgm:pt modelId="{C2E914EB-DC19-48DC-B422-C567EC3C57C7}" type="parTrans" cxnId="{E3C416F7-B5C3-40F2-AAE4-246A09557776}">
      <dgm:prSet/>
      <dgm:spPr/>
      <dgm:t>
        <a:bodyPr/>
        <a:lstStyle/>
        <a:p>
          <a:endParaRPr lang="pl-PL"/>
        </a:p>
      </dgm:t>
    </dgm:pt>
    <dgm:pt modelId="{9FB4BDEC-7762-42DB-BC25-A7E17B51F22B}" type="sibTrans" cxnId="{E3C416F7-B5C3-40F2-AAE4-246A09557776}">
      <dgm:prSet/>
      <dgm:spPr/>
      <dgm:t>
        <a:bodyPr/>
        <a:lstStyle/>
        <a:p>
          <a:endParaRPr lang="pl-PL"/>
        </a:p>
      </dgm:t>
    </dgm:pt>
    <dgm:pt modelId="{3BB63576-9199-446A-8922-8F758AE4803E}">
      <dgm:prSet/>
      <dgm:spPr/>
      <dgm:t>
        <a:bodyPr/>
        <a:lstStyle/>
        <a:p>
          <a:pPr algn="just"/>
          <a:r>
            <a:rPr lang="pl-PL" b="1" dirty="0"/>
            <a:t>mierniki</a:t>
          </a:r>
          <a:r>
            <a:rPr lang="pl-PL" dirty="0"/>
            <a:t> – obiektywne mierniki stopnia realizacji przekazanych uprawnień i obowiązków;</a:t>
          </a:r>
        </a:p>
      </dgm:t>
    </dgm:pt>
    <dgm:pt modelId="{B986B8FA-C1B6-4F89-8E20-4CEEFD30EE2F}" type="parTrans" cxnId="{BF15D0E5-50A8-4276-AA2D-9F278615B2A0}">
      <dgm:prSet/>
      <dgm:spPr/>
      <dgm:t>
        <a:bodyPr/>
        <a:lstStyle/>
        <a:p>
          <a:endParaRPr lang="pl-PL"/>
        </a:p>
      </dgm:t>
    </dgm:pt>
    <dgm:pt modelId="{1E2DEC84-848A-463A-990A-2979BDC1432F}" type="sibTrans" cxnId="{BF15D0E5-50A8-4276-AA2D-9F278615B2A0}">
      <dgm:prSet/>
      <dgm:spPr/>
      <dgm:t>
        <a:bodyPr/>
        <a:lstStyle/>
        <a:p>
          <a:endParaRPr lang="pl-PL"/>
        </a:p>
      </dgm:t>
    </dgm:pt>
    <dgm:pt modelId="{B251592A-90E2-45A1-8119-E20D6551CB8F}">
      <dgm:prSet/>
      <dgm:spPr/>
      <dgm:t>
        <a:bodyPr/>
        <a:lstStyle/>
        <a:p>
          <a:pPr algn="just"/>
          <a:r>
            <a:rPr lang="pl-PL" b="1" dirty="0"/>
            <a:t>waga gatunkowa </a:t>
          </a:r>
          <a:r>
            <a:rPr lang="pl-PL" dirty="0"/>
            <a:t>– zróżnicowanie zadań według ich znaczenia dla osiągnięcia celów organizacji – hierarchia ważności zadań</a:t>
          </a:r>
        </a:p>
      </dgm:t>
    </dgm:pt>
    <dgm:pt modelId="{0BE6F922-38E5-44A6-9C68-E3E621536C2A}" type="parTrans" cxnId="{972B14CE-1A48-4C99-AA85-3EE86FD9B403}">
      <dgm:prSet/>
      <dgm:spPr/>
      <dgm:t>
        <a:bodyPr/>
        <a:lstStyle/>
        <a:p>
          <a:endParaRPr lang="pl-PL"/>
        </a:p>
      </dgm:t>
    </dgm:pt>
    <dgm:pt modelId="{A2989E0A-5603-42D9-AADB-9A17F43D3ACA}" type="sibTrans" cxnId="{972B14CE-1A48-4C99-AA85-3EE86FD9B403}">
      <dgm:prSet/>
      <dgm:spPr/>
      <dgm:t>
        <a:bodyPr/>
        <a:lstStyle/>
        <a:p>
          <a:endParaRPr lang="pl-PL"/>
        </a:p>
      </dgm:t>
    </dgm:pt>
    <dgm:pt modelId="{C56172C3-DCB0-4422-87DA-58DED3E39CFD}" type="pres">
      <dgm:prSet presAssocID="{303E5049-AE40-45F5-A907-4C4719DFAF96}" presName="Name0" presStyleCnt="0">
        <dgm:presLayoutVars>
          <dgm:dir/>
          <dgm:animLvl val="lvl"/>
          <dgm:resizeHandles val="exact"/>
        </dgm:presLayoutVars>
      </dgm:prSet>
      <dgm:spPr/>
    </dgm:pt>
    <dgm:pt modelId="{A30C130E-425F-452E-8A11-16F6C2719E4A}" type="pres">
      <dgm:prSet presAssocID="{17AF0C62-8FC7-404A-828E-566A8C9154B5}" presName="linNode" presStyleCnt="0"/>
      <dgm:spPr/>
    </dgm:pt>
    <dgm:pt modelId="{9FE788FC-350C-47AC-9C96-4FA05B8C7794}" type="pres">
      <dgm:prSet presAssocID="{17AF0C62-8FC7-404A-828E-566A8C9154B5}" presName="parentText" presStyleLbl="node1" presStyleIdx="0" presStyleCnt="1">
        <dgm:presLayoutVars>
          <dgm:chMax val="1"/>
          <dgm:bulletEnabled val="1"/>
        </dgm:presLayoutVars>
      </dgm:prSet>
      <dgm:spPr/>
    </dgm:pt>
    <dgm:pt modelId="{6B64B3FC-DCF2-4ADD-A096-E3566707C07A}" type="pres">
      <dgm:prSet presAssocID="{17AF0C62-8FC7-404A-828E-566A8C9154B5}" presName="descendantText" presStyleLbl="alignAccFollowNode1" presStyleIdx="0" presStyleCnt="1">
        <dgm:presLayoutVars>
          <dgm:bulletEnabled val="1"/>
        </dgm:presLayoutVars>
      </dgm:prSet>
      <dgm:spPr/>
    </dgm:pt>
  </dgm:ptLst>
  <dgm:cxnLst>
    <dgm:cxn modelId="{58F9C007-7E0F-4AFD-BDB3-0555AA20AA09}" type="presOf" srcId="{B251592A-90E2-45A1-8119-E20D6551CB8F}" destId="{6B64B3FC-DCF2-4ADD-A096-E3566707C07A}" srcOrd="0" destOrd="3" presId="urn:microsoft.com/office/officeart/2005/8/layout/vList5"/>
    <dgm:cxn modelId="{BA6C7016-8C6B-45B5-9576-F5AB6439E2F0}" type="presOf" srcId="{17428506-5DF3-4B77-B0C7-F7B2D9B0BE75}" destId="{6B64B3FC-DCF2-4ADD-A096-E3566707C07A}" srcOrd="0" destOrd="0" presId="urn:microsoft.com/office/officeart/2005/8/layout/vList5"/>
    <dgm:cxn modelId="{DB5D6963-14CD-48F5-9F58-BE7834DE479D}" srcId="{17AF0C62-8FC7-404A-828E-566A8C9154B5}" destId="{17428506-5DF3-4B77-B0C7-F7B2D9B0BE75}" srcOrd="0" destOrd="0" parTransId="{CF60C190-B066-4D03-8988-A5E2ED2452F1}" sibTransId="{239004B6-8698-4CAC-A19D-E1958EF1C9EB}"/>
    <dgm:cxn modelId="{B1847643-D84C-40F5-9EC2-DFA740EFC49D}" type="presOf" srcId="{3BB63576-9199-446A-8922-8F758AE4803E}" destId="{6B64B3FC-DCF2-4ADD-A096-E3566707C07A}" srcOrd="0" destOrd="2" presId="urn:microsoft.com/office/officeart/2005/8/layout/vList5"/>
    <dgm:cxn modelId="{6CC3A965-C51C-4E4C-9C61-F81E3C112376}" type="presOf" srcId="{96D3212C-24BE-43E4-A667-AEA2E434D9B0}" destId="{6B64B3FC-DCF2-4ADD-A096-E3566707C07A}" srcOrd="0" destOrd="1" presId="urn:microsoft.com/office/officeart/2005/8/layout/vList5"/>
    <dgm:cxn modelId="{97B4B14D-B808-4006-AA12-9221474AA0D5}" srcId="{303E5049-AE40-45F5-A907-4C4719DFAF96}" destId="{17AF0C62-8FC7-404A-828E-566A8C9154B5}" srcOrd="0" destOrd="0" parTransId="{E028CEA1-B778-4B1E-BE79-00CD78ECC0A7}" sibTransId="{6BA8C943-7A83-44A5-86A4-BE6475018970}"/>
    <dgm:cxn modelId="{4E0DC487-CFFF-42B0-933F-2E0B5B00C6C0}" type="presOf" srcId="{17AF0C62-8FC7-404A-828E-566A8C9154B5}" destId="{9FE788FC-350C-47AC-9C96-4FA05B8C7794}" srcOrd="0" destOrd="0" presId="urn:microsoft.com/office/officeart/2005/8/layout/vList5"/>
    <dgm:cxn modelId="{972B14CE-1A48-4C99-AA85-3EE86FD9B403}" srcId="{17AF0C62-8FC7-404A-828E-566A8C9154B5}" destId="{B251592A-90E2-45A1-8119-E20D6551CB8F}" srcOrd="3" destOrd="0" parTransId="{0BE6F922-38E5-44A6-9C68-E3E621536C2A}" sibTransId="{A2989E0A-5603-42D9-AADB-9A17F43D3ACA}"/>
    <dgm:cxn modelId="{35E8D7CE-0FE9-449F-893B-600BB0E34010}" type="presOf" srcId="{303E5049-AE40-45F5-A907-4C4719DFAF96}" destId="{C56172C3-DCB0-4422-87DA-58DED3E39CFD}" srcOrd="0" destOrd="0" presId="urn:microsoft.com/office/officeart/2005/8/layout/vList5"/>
    <dgm:cxn modelId="{BF15D0E5-50A8-4276-AA2D-9F278615B2A0}" srcId="{17AF0C62-8FC7-404A-828E-566A8C9154B5}" destId="{3BB63576-9199-446A-8922-8F758AE4803E}" srcOrd="2" destOrd="0" parTransId="{B986B8FA-C1B6-4F89-8E20-4CEEFD30EE2F}" sibTransId="{1E2DEC84-848A-463A-990A-2979BDC1432F}"/>
    <dgm:cxn modelId="{E3C416F7-B5C3-40F2-AAE4-246A09557776}" srcId="{17AF0C62-8FC7-404A-828E-566A8C9154B5}" destId="{96D3212C-24BE-43E4-A667-AEA2E434D9B0}" srcOrd="1" destOrd="0" parTransId="{C2E914EB-DC19-48DC-B422-C567EC3C57C7}" sibTransId="{9FB4BDEC-7762-42DB-BC25-A7E17B51F22B}"/>
    <dgm:cxn modelId="{1AF0B384-3744-42C3-A465-23C2BB2BC3A7}" type="presParOf" srcId="{C56172C3-DCB0-4422-87DA-58DED3E39CFD}" destId="{A30C130E-425F-452E-8A11-16F6C2719E4A}" srcOrd="0" destOrd="0" presId="urn:microsoft.com/office/officeart/2005/8/layout/vList5"/>
    <dgm:cxn modelId="{C3C52085-D6E0-4457-B5A0-851031B11A5F}" type="presParOf" srcId="{A30C130E-425F-452E-8A11-16F6C2719E4A}" destId="{9FE788FC-350C-47AC-9C96-4FA05B8C7794}" srcOrd="0" destOrd="0" presId="urn:microsoft.com/office/officeart/2005/8/layout/vList5"/>
    <dgm:cxn modelId="{0D666143-2DED-452F-8344-6552A04A15B6}" type="presParOf" srcId="{A30C130E-425F-452E-8A11-16F6C2719E4A}" destId="{6B64B3FC-DCF2-4ADD-A096-E3566707C07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6F40838-0918-4508-B60A-00BA93BE9962}" type="doc">
      <dgm:prSet loTypeId="urn:microsoft.com/office/officeart/2005/8/layout/vList2" loCatId="list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pl-PL"/>
        </a:p>
      </dgm:t>
    </dgm:pt>
    <dgm:pt modelId="{14FEB4E5-4973-4107-8ED0-2A5289B3E06B}">
      <dgm:prSet/>
      <dgm:spPr/>
      <dgm:t>
        <a:bodyPr/>
        <a:lstStyle/>
        <a:p>
          <a:r>
            <a:rPr lang="pl-PL" b="1" u="sng" dirty="0"/>
            <a:t>WARUNKI DECENTRALIZACJI FEDERACYJNEJ</a:t>
          </a:r>
          <a:endParaRPr lang="pl-PL" dirty="0"/>
        </a:p>
      </dgm:t>
    </dgm:pt>
    <dgm:pt modelId="{DD9CF196-1FF5-467A-B3A6-997C0628E2D8}" type="parTrans" cxnId="{1A77147D-B066-4FA4-BBA7-7ECD1395AA92}">
      <dgm:prSet/>
      <dgm:spPr/>
      <dgm:t>
        <a:bodyPr/>
        <a:lstStyle/>
        <a:p>
          <a:endParaRPr lang="pl-PL"/>
        </a:p>
      </dgm:t>
    </dgm:pt>
    <dgm:pt modelId="{171F009C-3AFB-442E-BB80-D5334DA90F65}" type="sibTrans" cxnId="{1A77147D-B066-4FA4-BBA7-7ECD1395AA92}">
      <dgm:prSet/>
      <dgm:spPr/>
      <dgm:t>
        <a:bodyPr/>
        <a:lstStyle/>
        <a:p>
          <a:endParaRPr lang="pl-PL"/>
        </a:p>
      </dgm:t>
    </dgm:pt>
    <dgm:pt modelId="{F750873F-E488-4AA7-AD83-AFD6CEBA34E2}">
      <dgm:prSet/>
      <dgm:spPr/>
      <dgm:t>
        <a:bodyPr/>
        <a:lstStyle/>
        <a:p>
          <a:pPr algn="just"/>
          <a:r>
            <a:rPr lang="pl-PL" dirty="0"/>
            <a:t>szczeble wyższe rezygnują z bieżącej ingerencji w bieżącą działalność wewnętrzną niższych szczebli;</a:t>
          </a:r>
        </a:p>
      </dgm:t>
    </dgm:pt>
    <dgm:pt modelId="{9FFF873C-8F60-4161-B7A3-AC9BA0FB9D47}" type="parTrans" cxnId="{87B57397-F433-4CB9-A845-53E9C8DEB436}">
      <dgm:prSet/>
      <dgm:spPr/>
      <dgm:t>
        <a:bodyPr/>
        <a:lstStyle/>
        <a:p>
          <a:endParaRPr lang="pl-PL"/>
        </a:p>
      </dgm:t>
    </dgm:pt>
    <dgm:pt modelId="{EE5F44FA-3093-417E-863F-D1BE2ECD7B8F}" type="sibTrans" cxnId="{87B57397-F433-4CB9-A845-53E9C8DEB436}">
      <dgm:prSet/>
      <dgm:spPr/>
      <dgm:t>
        <a:bodyPr/>
        <a:lstStyle/>
        <a:p>
          <a:endParaRPr lang="pl-PL"/>
        </a:p>
      </dgm:t>
    </dgm:pt>
    <dgm:pt modelId="{427279C7-1461-4620-AAAE-BE0AF91D43FE}">
      <dgm:prSet/>
      <dgm:spPr/>
      <dgm:t>
        <a:bodyPr/>
        <a:lstStyle/>
        <a:p>
          <a:pPr algn="just"/>
          <a:r>
            <a:rPr lang="pl-PL" dirty="0"/>
            <a:t>ingerencja tylko na podstawie określonych procedur i na określonych warunkach. </a:t>
          </a:r>
        </a:p>
      </dgm:t>
    </dgm:pt>
    <dgm:pt modelId="{DA3645B0-848B-4496-8D94-FB1D29EB908B}" type="parTrans" cxnId="{E2836DCA-171C-4F11-8137-5216DF5D28D1}">
      <dgm:prSet/>
      <dgm:spPr/>
      <dgm:t>
        <a:bodyPr/>
        <a:lstStyle/>
        <a:p>
          <a:endParaRPr lang="pl-PL"/>
        </a:p>
      </dgm:t>
    </dgm:pt>
    <dgm:pt modelId="{A0714EDE-76E7-4C53-9C90-21F84D046F67}" type="sibTrans" cxnId="{E2836DCA-171C-4F11-8137-5216DF5D28D1}">
      <dgm:prSet/>
      <dgm:spPr/>
      <dgm:t>
        <a:bodyPr/>
        <a:lstStyle/>
        <a:p>
          <a:endParaRPr lang="pl-PL"/>
        </a:p>
      </dgm:t>
    </dgm:pt>
    <dgm:pt modelId="{2A619842-CDD5-49EB-8FCE-C732ABD6A003}" type="pres">
      <dgm:prSet presAssocID="{D6F40838-0918-4508-B60A-00BA93BE9962}" presName="linear" presStyleCnt="0">
        <dgm:presLayoutVars>
          <dgm:animLvl val="lvl"/>
          <dgm:resizeHandles val="exact"/>
        </dgm:presLayoutVars>
      </dgm:prSet>
      <dgm:spPr/>
    </dgm:pt>
    <dgm:pt modelId="{A4708D96-6838-43BE-919F-2A3AB954173D}" type="pres">
      <dgm:prSet presAssocID="{14FEB4E5-4973-4107-8ED0-2A5289B3E06B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FD51C2B7-3F2F-47A0-AA02-5B97C4A201A8}" type="pres">
      <dgm:prSet presAssocID="{14FEB4E5-4973-4107-8ED0-2A5289B3E06B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0E90C530-8772-4049-8C07-D5C05844E46D}" type="presOf" srcId="{D6F40838-0918-4508-B60A-00BA93BE9962}" destId="{2A619842-CDD5-49EB-8FCE-C732ABD6A003}" srcOrd="0" destOrd="0" presId="urn:microsoft.com/office/officeart/2005/8/layout/vList2"/>
    <dgm:cxn modelId="{1A77147D-B066-4FA4-BBA7-7ECD1395AA92}" srcId="{D6F40838-0918-4508-B60A-00BA93BE9962}" destId="{14FEB4E5-4973-4107-8ED0-2A5289B3E06B}" srcOrd="0" destOrd="0" parTransId="{DD9CF196-1FF5-467A-B3A6-997C0628E2D8}" sibTransId="{171F009C-3AFB-442E-BB80-D5334DA90F65}"/>
    <dgm:cxn modelId="{39EB4783-83AC-4C5C-A9B9-CF5B8013C8E1}" type="presOf" srcId="{F750873F-E488-4AA7-AD83-AFD6CEBA34E2}" destId="{FD51C2B7-3F2F-47A0-AA02-5B97C4A201A8}" srcOrd="0" destOrd="0" presId="urn:microsoft.com/office/officeart/2005/8/layout/vList2"/>
    <dgm:cxn modelId="{87B57397-F433-4CB9-A845-53E9C8DEB436}" srcId="{14FEB4E5-4973-4107-8ED0-2A5289B3E06B}" destId="{F750873F-E488-4AA7-AD83-AFD6CEBA34E2}" srcOrd="0" destOrd="0" parTransId="{9FFF873C-8F60-4161-B7A3-AC9BA0FB9D47}" sibTransId="{EE5F44FA-3093-417E-863F-D1BE2ECD7B8F}"/>
    <dgm:cxn modelId="{E2836DCA-171C-4F11-8137-5216DF5D28D1}" srcId="{14FEB4E5-4973-4107-8ED0-2A5289B3E06B}" destId="{427279C7-1461-4620-AAAE-BE0AF91D43FE}" srcOrd="1" destOrd="0" parTransId="{DA3645B0-848B-4496-8D94-FB1D29EB908B}" sibTransId="{A0714EDE-76E7-4C53-9C90-21F84D046F67}"/>
    <dgm:cxn modelId="{0194F9D5-7556-4CDD-8964-E958481090CC}" type="presOf" srcId="{14FEB4E5-4973-4107-8ED0-2A5289B3E06B}" destId="{A4708D96-6838-43BE-919F-2A3AB954173D}" srcOrd="0" destOrd="0" presId="urn:microsoft.com/office/officeart/2005/8/layout/vList2"/>
    <dgm:cxn modelId="{8E588AD9-7E4F-42EC-8B0F-C7F21013ED57}" type="presOf" srcId="{427279C7-1461-4620-AAAE-BE0AF91D43FE}" destId="{FD51C2B7-3F2F-47A0-AA02-5B97C4A201A8}" srcOrd="0" destOrd="1" presId="urn:microsoft.com/office/officeart/2005/8/layout/vList2"/>
    <dgm:cxn modelId="{2455AACE-5C31-41E4-B61B-FBD60B0AB50B}" type="presParOf" srcId="{2A619842-CDD5-49EB-8FCE-C732ABD6A003}" destId="{A4708D96-6838-43BE-919F-2A3AB954173D}" srcOrd="0" destOrd="0" presId="urn:microsoft.com/office/officeart/2005/8/layout/vList2"/>
    <dgm:cxn modelId="{D4A18881-6572-45EC-A775-B80A670FEE00}" type="presParOf" srcId="{2A619842-CDD5-49EB-8FCE-C732ABD6A003}" destId="{FD51C2B7-3F2F-47A0-AA02-5B97C4A201A8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BF9AE06-9F0D-4824-9E87-15524FA96C78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pl-PL"/>
        </a:p>
      </dgm:t>
    </dgm:pt>
    <dgm:pt modelId="{F8B370F1-14A9-4DD8-A4E7-6A7F9F7DB1B3}">
      <dgm:prSet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zmieniona wersja klasyfikacji Kurta Lewina (w l. 30 XX w. na podstawie eksperymentów laboratoryjnych na grupie studentów, wyodrębnił wraz z innymi psychologami trzy typy kierowników – autokratę, demokratę, nieingerującego)</a:t>
          </a:r>
        </a:p>
      </dgm:t>
    </dgm:pt>
    <dgm:pt modelId="{5417AE25-4E61-4FF7-A927-DBBDCA9E5C5A}" type="parTrans" cxnId="{77F8EB37-E2BE-40F6-8AED-C9455C050D52}">
      <dgm:prSet/>
      <dgm:spPr/>
      <dgm:t>
        <a:bodyPr/>
        <a:lstStyle/>
        <a:p>
          <a:endParaRPr lang="pl-PL"/>
        </a:p>
      </dgm:t>
    </dgm:pt>
    <dgm:pt modelId="{1222B734-C486-4818-8F41-AEF72B24FA6C}" type="sibTrans" cxnId="{77F8EB37-E2BE-40F6-8AED-C9455C050D52}">
      <dgm:prSet/>
      <dgm:spPr/>
      <dgm:t>
        <a:bodyPr/>
        <a:lstStyle/>
        <a:p>
          <a:endParaRPr lang="pl-PL"/>
        </a:p>
      </dgm:t>
    </dgm:pt>
    <dgm:pt modelId="{5398475C-5566-4B22-828A-789767B61397}">
      <dgm:prSet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podobny podział jak Lewin, ale bardziej rozbudowana kategoria autokraty</a:t>
          </a:r>
        </a:p>
      </dgm:t>
    </dgm:pt>
    <dgm:pt modelId="{B6093823-BDDB-425C-A7F0-F3000FD55711}" type="sibTrans" cxnId="{7C6E0D1C-A1AB-4AEB-BC3E-80F8B6FC3702}">
      <dgm:prSet/>
      <dgm:spPr/>
      <dgm:t>
        <a:bodyPr/>
        <a:lstStyle/>
        <a:p>
          <a:endParaRPr lang="pl-PL"/>
        </a:p>
      </dgm:t>
    </dgm:pt>
    <dgm:pt modelId="{3D0ED56B-0276-459E-A8C8-197F1899240A}" type="parTrans" cxnId="{7C6E0D1C-A1AB-4AEB-BC3E-80F8B6FC3702}">
      <dgm:prSet/>
      <dgm:spPr/>
      <dgm:t>
        <a:bodyPr/>
        <a:lstStyle/>
        <a:p>
          <a:endParaRPr lang="pl-PL"/>
        </a:p>
      </dgm:t>
    </dgm:pt>
    <dgm:pt modelId="{3D2B7F4A-4FE9-4482-A7E5-01C23C9A3301}">
      <dgm:prSet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klasyfikacja oparta na poglądach na sposób sprawowania władzy – władza jako przywilej, obowiązek, zaprzeczenie władzy</a:t>
          </a:r>
        </a:p>
      </dgm:t>
    </dgm:pt>
    <dgm:pt modelId="{1624CD7E-04E3-4030-B645-5F5E96644D9A}" type="sibTrans" cxnId="{0901D3D7-832E-4C50-A5F0-DDA77EDB49E8}">
      <dgm:prSet/>
      <dgm:spPr/>
      <dgm:t>
        <a:bodyPr/>
        <a:lstStyle/>
        <a:p>
          <a:endParaRPr lang="pl-PL"/>
        </a:p>
      </dgm:t>
    </dgm:pt>
    <dgm:pt modelId="{8DDA54DA-C374-4FB2-A1A3-F9796C71181F}" type="parTrans" cxnId="{0901D3D7-832E-4C50-A5F0-DDA77EDB49E8}">
      <dgm:prSet/>
      <dgm:spPr/>
      <dgm:t>
        <a:bodyPr/>
        <a:lstStyle/>
        <a:p>
          <a:endParaRPr lang="pl-PL"/>
        </a:p>
      </dgm:t>
    </dgm:pt>
    <dgm:pt modelId="{4D759915-9E48-4B68-98D5-4A1AE68EDE2E}" type="pres">
      <dgm:prSet presAssocID="{3BF9AE06-9F0D-4824-9E87-15524FA96C78}" presName="Name0" presStyleCnt="0">
        <dgm:presLayoutVars>
          <dgm:chMax val="7"/>
          <dgm:chPref val="7"/>
          <dgm:dir/>
        </dgm:presLayoutVars>
      </dgm:prSet>
      <dgm:spPr/>
    </dgm:pt>
    <dgm:pt modelId="{20B3DD93-24BC-4130-8D70-56E2C52C4D63}" type="pres">
      <dgm:prSet presAssocID="{3BF9AE06-9F0D-4824-9E87-15524FA96C78}" presName="Name1" presStyleCnt="0"/>
      <dgm:spPr/>
    </dgm:pt>
    <dgm:pt modelId="{2BD1A8E2-B12C-4D60-B1DD-101CB8E09DE2}" type="pres">
      <dgm:prSet presAssocID="{3BF9AE06-9F0D-4824-9E87-15524FA96C78}" presName="cycle" presStyleCnt="0"/>
      <dgm:spPr/>
    </dgm:pt>
    <dgm:pt modelId="{95A069D5-05F2-4E97-9CF9-44935DCA8C66}" type="pres">
      <dgm:prSet presAssocID="{3BF9AE06-9F0D-4824-9E87-15524FA96C78}" presName="srcNode" presStyleLbl="node1" presStyleIdx="0" presStyleCnt="3"/>
      <dgm:spPr/>
    </dgm:pt>
    <dgm:pt modelId="{87B073D5-4625-44D3-AEFD-FBAC72C8526F}" type="pres">
      <dgm:prSet presAssocID="{3BF9AE06-9F0D-4824-9E87-15524FA96C78}" presName="conn" presStyleLbl="parChTrans1D2" presStyleIdx="0" presStyleCnt="1"/>
      <dgm:spPr/>
    </dgm:pt>
    <dgm:pt modelId="{71BA9886-D7F2-483C-9184-65226A2C442D}" type="pres">
      <dgm:prSet presAssocID="{3BF9AE06-9F0D-4824-9E87-15524FA96C78}" presName="extraNode" presStyleLbl="node1" presStyleIdx="0" presStyleCnt="3"/>
      <dgm:spPr/>
    </dgm:pt>
    <dgm:pt modelId="{9DC72430-E134-4694-980C-A58B0AFD389F}" type="pres">
      <dgm:prSet presAssocID="{3BF9AE06-9F0D-4824-9E87-15524FA96C78}" presName="dstNode" presStyleLbl="node1" presStyleIdx="0" presStyleCnt="3"/>
      <dgm:spPr/>
    </dgm:pt>
    <dgm:pt modelId="{62BE2244-0120-46AA-A667-C8F6B6AAF6E2}" type="pres">
      <dgm:prSet presAssocID="{F8B370F1-14A9-4DD8-A4E7-6A7F9F7DB1B3}" presName="text_1" presStyleLbl="node1" presStyleIdx="0" presStyleCnt="3">
        <dgm:presLayoutVars>
          <dgm:bulletEnabled val="1"/>
        </dgm:presLayoutVars>
      </dgm:prSet>
      <dgm:spPr/>
    </dgm:pt>
    <dgm:pt modelId="{991F1DC5-069C-49F6-934B-18B1C0DBB1EA}" type="pres">
      <dgm:prSet presAssocID="{F8B370F1-14A9-4DD8-A4E7-6A7F9F7DB1B3}" presName="accent_1" presStyleCnt="0"/>
      <dgm:spPr/>
    </dgm:pt>
    <dgm:pt modelId="{6C846AAE-2705-44A4-A35A-17B952DFC578}" type="pres">
      <dgm:prSet presAssocID="{F8B370F1-14A9-4DD8-A4E7-6A7F9F7DB1B3}" presName="accentRepeatNode" presStyleLbl="solidFgAcc1" presStyleIdx="0" presStyleCnt="3"/>
      <dgm:spPr/>
    </dgm:pt>
    <dgm:pt modelId="{730F482D-C112-4C03-8B66-AA050A34FBF3}" type="pres">
      <dgm:prSet presAssocID="{5398475C-5566-4B22-828A-789767B61397}" presName="text_2" presStyleLbl="node1" presStyleIdx="1" presStyleCnt="3">
        <dgm:presLayoutVars>
          <dgm:bulletEnabled val="1"/>
        </dgm:presLayoutVars>
      </dgm:prSet>
      <dgm:spPr/>
    </dgm:pt>
    <dgm:pt modelId="{37A0CD81-06D7-4468-99C7-30D7195071BC}" type="pres">
      <dgm:prSet presAssocID="{5398475C-5566-4B22-828A-789767B61397}" presName="accent_2" presStyleCnt="0"/>
      <dgm:spPr/>
    </dgm:pt>
    <dgm:pt modelId="{424ED381-9FA8-4FD9-96FF-AAAA61CD2793}" type="pres">
      <dgm:prSet presAssocID="{5398475C-5566-4B22-828A-789767B61397}" presName="accentRepeatNode" presStyleLbl="solidFgAcc1" presStyleIdx="1" presStyleCnt="3"/>
      <dgm:spPr/>
    </dgm:pt>
    <dgm:pt modelId="{9866253F-E7E7-4D01-AA96-6F2E8CEE724C}" type="pres">
      <dgm:prSet presAssocID="{3D2B7F4A-4FE9-4482-A7E5-01C23C9A3301}" presName="text_3" presStyleLbl="node1" presStyleIdx="2" presStyleCnt="3">
        <dgm:presLayoutVars>
          <dgm:bulletEnabled val="1"/>
        </dgm:presLayoutVars>
      </dgm:prSet>
      <dgm:spPr/>
    </dgm:pt>
    <dgm:pt modelId="{259EDF5E-0E45-46EC-8137-4591004481AB}" type="pres">
      <dgm:prSet presAssocID="{3D2B7F4A-4FE9-4482-A7E5-01C23C9A3301}" presName="accent_3" presStyleCnt="0"/>
      <dgm:spPr/>
    </dgm:pt>
    <dgm:pt modelId="{FE298611-2857-4D8F-A444-ECACFF696671}" type="pres">
      <dgm:prSet presAssocID="{3D2B7F4A-4FE9-4482-A7E5-01C23C9A3301}" presName="accentRepeatNode" presStyleLbl="solidFgAcc1" presStyleIdx="2" presStyleCnt="3"/>
      <dgm:spPr/>
    </dgm:pt>
  </dgm:ptLst>
  <dgm:cxnLst>
    <dgm:cxn modelId="{7C6E0D1C-A1AB-4AEB-BC3E-80F8B6FC3702}" srcId="{3BF9AE06-9F0D-4824-9E87-15524FA96C78}" destId="{5398475C-5566-4B22-828A-789767B61397}" srcOrd="1" destOrd="0" parTransId="{3D0ED56B-0276-459E-A8C8-197F1899240A}" sibTransId="{B6093823-BDDB-425C-A7F0-F3000FD55711}"/>
    <dgm:cxn modelId="{22F0952A-D29A-474A-A343-09652F0D9C91}" type="presOf" srcId="{1222B734-C486-4818-8F41-AEF72B24FA6C}" destId="{87B073D5-4625-44D3-AEFD-FBAC72C8526F}" srcOrd="0" destOrd="0" presId="urn:microsoft.com/office/officeart/2008/layout/VerticalCurvedList"/>
    <dgm:cxn modelId="{77F8EB37-E2BE-40F6-8AED-C9455C050D52}" srcId="{3BF9AE06-9F0D-4824-9E87-15524FA96C78}" destId="{F8B370F1-14A9-4DD8-A4E7-6A7F9F7DB1B3}" srcOrd="0" destOrd="0" parTransId="{5417AE25-4E61-4FF7-A927-DBBDCA9E5C5A}" sibTransId="{1222B734-C486-4818-8F41-AEF72B24FA6C}"/>
    <dgm:cxn modelId="{C3EB7E63-844C-4056-97BF-16EA291AADA8}" type="presOf" srcId="{3D2B7F4A-4FE9-4482-A7E5-01C23C9A3301}" destId="{9866253F-E7E7-4D01-AA96-6F2E8CEE724C}" srcOrd="0" destOrd="0" presId="urn:microsoft.com/office/officeart/2008/layout/VerticalCurvedList"/>
    <dgm:cxn modelId="{78B1F0AA-901A-4F2A-BB34-9435666B70F6}" type="presOf" srcId="{3BF9AE06-9F0D-4824-9E87-15524FA96C78}" destId="{4D759915-9E48-4B68-98D5-4A1AE68EDE2E}" srcOrd="0" destOrd="0" presId="urn:microsoft.com/office/officeart/2008/layout/VerticalCurvedList"/>
    <dgm:cxn modelId="{0901D3D7-832E-4C50-A5F0-DDA77EDB49E8}" srcId="{3BF9AE06-9F0D-4824-9E87-15524FA96C78}" destId="{3D2B7F4A-4FE9-4482-A7E5-01C23C9A3301}" srcOrd="2" destOrd="0" parTransId="{8DDA54DA-C374-4FB2-A1A3-F9796C71181F}" sibTransId="{1624CD7E-04E3-4030-B645-5F5E96644D9A}"/>
    <dgm:cxn modelId="{E900BCDC-6906-4753-B756-C03C2FB5F259}" type="presOf" srcId="{F8B370F1-14A9-4DD8-A4E7-6A7F9F7DB1B3}" destId="{62BE2244-0120-46AA-A667-C8F6B6AAF6E2}" srcOrd="0" destOrd="0" presId="urn:microsoft.com/office/officeart/2008/layout/VerticalCurvedList"/>
    <dgm:cxn modelId="{0BA5A4FE-E9FA-4CC4-98DD-78449688ECE0}" type="presOf" srcId="{5398475C-5566-4B22-828A-789767B61397}" destId="{730F482D-C112-4C03-8B66-AA050A34FBF3}" srcOrd="0" destOrd="0" presId="urn:microsoft.com/office/officeart/2008/layout/VerticalCurvedList"/>
    <dgm:cxn modelId="{A712F42A-C098-4C7D-8D49-63484E813F11}" type="presParOf" srcId="{4D759915-9E48-4B68-98D5-4A1AE68EDE2E}" destId="{20B3DD93-24BC-4130-8D70-56E2C52C4D63}" srcOrd="0" destOrd="0" presId="urn:microsoft.com/office/officeart/2008/layout/VerticalCurvedList"/>
    <dgm:cxn modelId="{F7E9F928-E302-4C26-AF0F-237F5372BACA}" type="presParOf" srcId="{20B3DD93-24BC-4130-8D70-56E2C52C4D63}" destId="{2BD1A8E2-B12C-4D60-B1DD-101CB8E09DE2}" srcOrd="0" destOrd="0" presId="urn:microsoft.com/office/officeart/2008/layout/VerticalCurvedList"/>
    <dgm:cxn modelId="{0AAEEDD8-3932-4F83-83D2-4E526CD0CC09}" type="presParOf" srcId="{2BD1A8E2-B12C-4D60-B1DD-101CB8E09DE2}" destId="{95A069D5-05F2-4E97-9CF9-44935DCA8C66}" srcOrd="0" destOrd="0" presId="urn:microsoft.com/office/officeart/2008/layout/VerticalCurvedList"/>
    <dgm:cxn modelId="{520B84D8-EAD6-4DA5-BBFE-1ADC971B8A8E}" type="presParOf" srcId="{2BD1A8E2-B12C-4D60-B1DD-101CB8E09DE2}" destId="{87B073D5-4625-44D3-AEFD-FBAC72C8526F}" srcOrd="1" destOrd="0" presId="urn:microsoft.com/office/officeart/2008/layout/VerticalCurvedList"/>
    <dgm:cxn modelId="{B4E2F3C0-97D9-4F96-9C80-4AC98BF0D2FB}" type="presParOf" srcId="{2BD1A8E2-B12C-4D60-B1DD-101CB8E09DE2}" destId="{71BA9886-D7F2-483C-9184-65226A2C442D}" srcOrd="2" destOrd="0" presId="urn:microsoft.com/office/officeart/2008/layout/VerticalCurvedList"/>
    <dgm:cxn modelId="{BCF1FF19-1DEB-496A-A18F-79F4871F49EA}" type="presParOf" srcId="{2BD1A8E2-B12C-4D60-B1DD-101CB8E09DE2}" destId="{9DC72430-E134-4694-980C-A58B0AFD389F}" srcOrd="3" destOrd="0" presId="urn:microsoft.com/office/officeart/2008/layout/VerticalCurvedList"/>
    <dgm:cxn modelId="{976B5A2E-46E0-4594-8D8F-CA987984DE05}" type="presParOf" srcId="{20B3DD93-24BC-4130-8D70-56E2C52C4D63}" destId="{62BE2244-0120-46AA-A667-C8F6B6AAF6E2}" srcOrd="1" destOrd="0" presId="urn:microsoft.com/office/officeart/2008/layout/VerticalCurvedList"/>
    <dgm:cxn modelId="{E2CA1F25-4089-4ABA-AAF5-C6D677545981}" type="presParOf" srcId="{20B3DD93-24BC-4130-8D70-56E2C52C4D63}" destId="{991F1DC5-069C-49F6-934B-18B1C0DBB1EA}" srcOrd="2" destOrd="0" presId="urn:microsoft.com/office/officeart/2008/layout/VerticalCurvedList"/>
    <dgm:cxn modelId="{3BF5608B-4419-446D-B12D-4A7655A33F5B}" type="presParOf" srcId="{991F1DC5-069C-49F6-934B-18B1C0DBB1EA}" destId="{6C846AAE-2705-44A4-A35A-17B952DFC578}" srcOrd="0" destOrd="0" presId="urn:microsoft.com/office/officeart/2008/layout/VerticalCurvedList"/>
    <dgm:cxn modelId="{A6E290AA-2591-4472-8394-A66CCFEFA305}" type="presParOf" srcId="{20B3DD93-24BC-4130-8D70-56E2C52C4D63}" destId="{730F482D-C112-4C03-8B66-AA050A34FBF3}" srcOrd="3" destOrd="0" presId="urn:microsoft.com/office/officeart/2008/layout/VerticalCurvedList"/>
    <dgm:cxn modelId="{554A45F0-3944-4E4E-9D47-45E543E6C2FF}" type="presParOf" srcId="{20B3DD93-24BC-4130-8D70-56E2C52C4D63}" destId="{37A0CD81-06D7-4468-99C7-30D7195071BC}" srcOrd="4" destOrd="0" presId="urn:microsoft.com/office/officeart/2008/layout/VerticalCurvedList"/>
    <dgm:cxn modelId="{F3092A9D-9DCE-4257-B771-A8E4A02105EF}" type="presParOf" srcId="{37A0CD81-06D7-4468-99C7-30D7195071BC}" destId="{424ED381-9FA8-4FD9-96FF-AAAA61CD2793}" srcOrd="0" destOrd="0" presId="urn:microsoft.com/office/officeart/2008/layout/VerticalCurvedList"/>
    <dgm:cxn modelId="{2CCF93A2-D067-49A4-9457-F12D46762875}" type="presParOf" srcId="{20B3DD93-24BC-4130-8D70-56E2C52C4D63}" destId="{9866253F-E7E7-4D01-AA96-6F2E8CEE724C}" srcOrd="5" destOrd="0" presId="urn:microsoft.com/office/officeart/2008/layout/VerticalCurvedList"/>
    <dgm:cxn modelId="{5EB5922B-059F-4617-BF16-B429ADB26120}" type="presParOf" srcId="{20B3DD93-24BC-4130-8D70-56E2C52C4D63}" destId="{259EDF5E-0E45-46EC-8137-4591004481AB}" srcOrd="6" destOrd="0" presId="urn:microsoft.com/office/officeart/2008/layout/VerticalCurvedList"/>
    <dgm:cxn modelId="{66446F4A-530A-4B85-AA46-E9D240D07B78}" type="presParOf" srcId="{259EDF5E-0E45-46EC-8137-4591004481AB}" destId="{FE298611-2857-4D8F-A444-ECACFF69667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25E05233-1A9C-4E4B-83FB-5CBECE449CAE}" type="doc">
      <dgm:prSet loTypeId="urn:microsoft.com/office/officeart/2005/8/layout/hProcess9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pl-PL"/>
        </a:p>
      </dgm:t>
    </dgm:pt>
    <dgm:pt modelId="{67E9D8FF-7189-40BE-8B1F-86EEB33A25BA}">
      <dgm:prSet/>
      <dgm:spPr/>
      <dgm:t>
        <a:bodyPr/>
        <a:lstStyle/>
        <a:p>
          <a:r>
            <a:rPr lang="pl-PL" b="1" u="sng" dirty="0">
              <a:solidFill>
                <a:schemeClr val="tx1"/>
              </a:solidFill>
            </a:rPr>
            <a:t>STYL DOSTOSOWANY DO TEORII X </a:t>
          </a:r>
          <a:r>
            <a:rPr lang="pl-PL" dirty="0">
              <a:solidFill>
                <a:schemeClr val="tx1"/>
              </a:solidFill>
            </a:rPr>
            <a:t>– przeświadczenie o wrodzonej niechęci ludzi do pracy, obawie przed odpowiedzialnością, niskich ambicjach – zaleca się przymus, bezpośrednie kierowanie, kontrolę, groźbę kar – zbliżony do stylu autokratycznego</a:t>
          </a:r>
        </a:p>
      </dgm:t>
    </dgm:pt>
    <dgm:pt modelId="{D291008C-ACBB-4A11-87CD-8D18226B7D02}" type="parTrans" cxnId="{426D3255-DEA7-463C-8104-8EE7D129A56D}">
      <dgm:prSet/>
      <dgm:spPr/>
      <dgm:t>
        <a:bodyPr/>
        <a:lstStyle/>
        <a:p>
          <a:endParaRPr lang="pl-PL"/>
        </a:p>
      </dgm:t>
    </dgm:pt>
    <dgm:pt modelId="{2FDCEF39-97E6-4B7B-88DE-E4BE6ADFF13C}" type="sibTrans" cxnId="{426D3255-DEA7-463C-8104-8EE7D129A56D}">
      <dgm:prSet/>
      <dgm:spPr/>
      <dgm:t>
        <a:bodyPr/>
        <a:lstStyle/>
        <a:p>
          <a:endParaRPr lang="pl-PL"/>
        </a:p>
      </dgm:t>
    </dgm:pt>
    <dgm:pt modelId="{479F40E2-CA03-4CB4-83BF-A0D1D0AFCF1E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pl-PL" b="1" u="sng" dirty="0">
              <a:solidFill>
                <a:schemeClr val="tx1"/>
              </a:solidFill>
            </a:rPr>
            <a:t>STYL DOSTOSOWANY DO TEORII Y </a:t>
          </a:r>
          <a:r>
            <a:rPr lang="pl-PL" dirty="0">
              <a:solidFill>
                <a:schemeClr val="tx1"/>
              </a:solidFill>
            </a:rPr>
            <a:t>- przeświadczenie, że praca jest dla człowieka naturalną koniecznością, ludzie nie unikają odpowiedzialności, a nawet są w stanie jej szukać  - zaleca się zmniejszenie ingerencji, zwiększenie możliwości samodzielnego działania, kierowanie oparte na przekonywaniu, fachowej radzie, mniej na formalnej hierarchii</a:t>
          </a:r>
        </a:p>
      </dgm:t>
    </dgm:pt>
    <dgm:pt modelId="{4A6095A6-D613-4108-A610-894F0135D56E}" type="parTrans" cxnId="{C5D50078-A079-46CB-8B7D-070494124839}">
      <dgm:prSet/>
      <dgm:spPr/>
      <dgm:t>
        <a:bodyPr/>
        <a:lstStyle/>
        <a:p>
          <a:endParaRPr lang="pl-PL"/>
        </a:p>
      </dgm:t>
    </dgm:pt>
    <dgm:pt modelId="{F4A9BC00-3203-449F-94E0-D9B3C7566BA5}" type="sibTrans" cxnId="{C5D50078-A079-46CB-8B7D-070494124839}">
      <dgm:prSet/>
      <dgm:spPr/>
      <dgm:t>
        <a:bodyPr/>
        <a:lstStyle/>
        <a:p>
          <a:endParaRPr lang="pl-PL"/>
        </a:p>
      </dgm:t>
    </dgm:pt>
    <dgm:pt modelId="{1100EA84-B5A6-4936-A7CC-0257EAC44DC9}" type="pres">
      <dgm:prSet presAssocID="{25E05233-1A9C-4E4B-83FB-5CBECE449CAE}" presName="CompostProcess" presStyleCnt="0">
        <dgm:presLayoutVars>
          <dgm:dir/>
          <dgm:resizeHandles val="exact"/>
        </dgm:presLayoutVars>
      </dgm:prSet>
      <dgm:spPr/>
    </dgm:pt>
    <dgm:pt modelId="{4EB7BD2A-CF5D-41AE-BC00-3DAC8F4FB143}" type="pres">
      <dgm:prSet presAssocID="{25E05233-1A9C-4E4B-83FB-5CBECE449CAE}" presName="arrow" presStyleLbl="bgShp" presStyleIdx="0" presStyleCnt="1"/>
      <dgm:spPr/>
    </dgm:pt>
    <dgm:pt modelId="{8671C332-C3C3-4575-BA3D-AFC1045156CE}" type="pres">
      <dgm:prSet presAssocID="{25E05233-1A9C-4E4B-83FB-5CBECE449CAE}" presName="linearProcess" presStyleCnt="0"/>
      <dgm:spPr/>
    </dgm:pt>
    <dgm:pt modelId="{F7501BB1-9506-41DA-B46A-22644015E839}" type="pres">
      <dgm:prSet presAssocID="{67E9D8FF-7189-40BE-8B1F-86EEB33A25BA}" presName="textNode" presStyleLbl="node1" presStyleIdx="0" presStyleCnt="2">
        <dgm:presLayoutVars>
          <dgm:bulletEnabled val="1"/>
        </dgm:presLayoutVars>
      </dgm:prSet>
      <dgm:spPr/>
    </dgm:pt>
    <dgm:pt modelId="{9B5D39D6-7956-453C-BEF2-8CAF6F4CC5AB}" type="pres">
      <dgm:prSet presAssocID="{2FDCEF39-97E6-4B7B-88DE-E4BE6ADFF13C}" presName="sibTrans" presStyleCnt="0"/>
      <dgm:spPr/>
    </dgm:pt>
    <dgm:pt modelId="{21FB6529-6C27-4484-AF7E-A4B9CDADD899}" type="pres">
      <dgm:prSet presAssocID="{479F40E2-CA03-4CB4-83BF-A0D1D0AFCF1E}" presName="textNode" presStyleLbl="node1" presStyleIdx="1" presStyleCnt="2">
        <dgm:presLayoutVars>
          <dgm:bulletEnabled val="1"/>
        </dgm:presLayoutVars>
      </dgm:prSet>
      <dgm:spPr/>
    </dgm:pt>
  </dgm:ptLst>
  <dgm:cxnLst>
    <dgm:cxn modelId="{0293F52B-4C3D-4A8F-9875-79F165C7D651}" type="presOf" srcId="{25E05233-1A9C-4E4B-83FB-5CBECE449CAE}" destId="{1100EA84-B5A6-4936-A7CC-0257EAC44DC9}" srcOrd="0" destOrd="0" presId="urn:microsoft.com/office/officeart/2005/8/layout/hProcess9"/>
    <dgm:cxn modelId="{C397F940-75D5-46D1-ABB9-03ABD9413293}" type="presOf" srcId="{67E9D8FF-7189-40BE-8B1F-86EEB33A25BA}" destId="{F7501BB1-9506-41DA-B46A-22644015E839}" srcOrd="0" destOrd="0" presId="urn:microsoft.com/office/officeart/2005/8/layout/hProcess9"/>
    <dgm:cxn modelId="{426D3255-DEA7-463C-8104-8EE7D129A56D}" srcId="{25E05233-1A9C-4E4B-83FB-5CBECE449CAE}" destId="{67E9D8FF-7189-40BE-8B1F-86EEB33A25BA}" srcOrd="0" destOrd="0" parTransId="{D291008C-ACBB-4A11-87CD-8D18226B7D02}" sibTransId="{2FDCEF39-97E6-4B7B-88DE-E4BE6ADFF13C}"/>
    <dgm:cxn modelId="{C5D50078-A079-46CB-8B7D-070494124839}" srcId="{25E05233-1A9C-4E4B-83FB-5CBECE449CAE}" destId="{479F40E2-CA03-4CB4-83BF-A0D1D0AFCF1E}" srcOrd="1" destOrd="0" parTransId="{4A6095A6-D613-4108-A610-894F0135D56E}" sibTransId="{F4A9BC00-3203-449F-94E0-D9B3C7566BA5}"/>
    <dgm:cxn modelId="{F1CEB4E4-9B11-4CC1-B4A4-7CB13B4A4D54}" type="presOf" srcId="{479F40E2-CA03-4CB4-83BF-A0D1D0AFCF1E}" destId="{21FB6529-6C27-4484-AF7E-A4B9CDADD899}" srcOrd="0" destOrd="0" presId="urn:microsoft.com/office/officeart/2005/8/layout/hProcess9"/>
    <dgm:cxn modelId="{35ECB9F5-4787-4DE5-B313-F94C510D5A0E}" type="presParOf" srcId="{1100EA84-B5A6-4936-A7CC-0257EAC44DC9}" destId="{4EB7BD2A-CF5D-41AE-BC00-3DAC8F4FB143}" srcOrd="0" destOrd="0" presId="urn:microsoft.com/office/officeart/2005/8/layout/hProcess9"/>
    <dgm:cxn modelId="{F44D9616-6BB9-4B51-94D2-CA2E5A450927}" type="presParOf" srcId="{1100EA84-B5A6-4936-A7CC-0257EAC44DC9}" destId="{8671C332-C3C3-4575-BA3D-AFC1045156CE}" srcOrd="1" destOrd="0" presId="urn:microsoft.com/office/officeart/2005/8/layout/hProcess9"/>
    <dgm:cxn modelId="{48CE904C-1F7D-4984-8EBE-E4E4124F63CD}" type="presParOf" srcId="{8671C332-C3C3-4575-BA3D-AFC1045156CE}" destId="{F7501BB1-9506-41DA-B46A-22644015E839}" srcOrd="0" destOrd="0" presId="urn:microsoft.com/office/officeart/2005/8/layout/hProcess9"/>
    <dgm:cxn modelId="{03526EC2-F88E-49AE-9A68-8363BFA78444}" type="presParOf" srcId="{8671C332-C3C3-4575-BA3D-AFC1045156CE}" destId="{9B5D39D6-7956-453C-BEF2-8CAF6F4CC5AB}" srcOrd="1" destOrd="0" presId="urn:microsoft.com/office/officeart/2005/8/layout/hProcess9"/>
    <dgm:cxn modelId="{5B943D8A-851D-4376-8AA8-FF24BB7C1F0F}" type="presParOf" srcId="{8671C332-C3C3-4575-BA3D-AFC1045156CE}" destId="{21FB6529-6C27-4484-AF7E-A4B9CDADD899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4E47EB92-C1AA-42A1-A75A-9F3DC599D92D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pl-PL"/>
        </a:p>
      </dgm:t>
    </dgm:pt>
    <dgm:pt modelId="{6A60A8A1-9BD3-44C0-B1A5-FBF340270AA1}">
      <dgm:prSet/>
      <dgm:spPr/>
      <dgm:t>
        <a:bodyPr/>
        <a:lstStyle/>
        <a:p>
          <a:r>
            <a:rPr lang="pl-PL" u="sng" dirty="0"/>
            <a:t>STYL KIEROWANIA ZORIENTOWANY NA PRACOWNIKÓW </a:t>
          </a:r>
          <a:r>
            <a:rPr lang="pl-PL" dirty="0"/>
            <a:t>– dbałość o sprawy podległego personelu</a:t>
          </a:r>
        </a:p>
      </dgm:t>
    </dgm:pt>
    <dgm:pt modelId="{21A36283-CE4F-4551-955E-347768F27F0F}" type="parTrans" cxnId="{AD7D7A09-123C-41C1-BF75-902D0FD2543C}">
      <dgm:prSet/>
      <dgm:spPr/>
      <dgm:t>
        <a:bodyPr/>
        <a:lstStyle/>
        <a:p>
          <a:endParaRPr lang="pl-PL"/>
        </a:p>
      </dgm:t>
    </dgm:pt>
    <dgm:pt modelId="{DAFF40FA-C753-431B-ABE9-46B77A68F844}" type="sibTrans" cxnId="{AD7D7A09-123C-41C1-BF75-902D0FD2543C}">
      <dgm:prSet/>
      <dgm:spPr/>
      <dgm:t>
        <a:bodyPr/>
        <a:lstStyle/>
        <a:p>
          <a:endParaRPr lang="pl-PL"/>
        </a:p>
      </dgm:t>
    </dgm:pt>
    <dgm:pt modelId="{A40B32B9-4FCF-4472-9678-D4E936CB5E5C}">
      <dgm:prSet/>
      <dgm:spPr/>
      <dgm:t>
        <a:bodyPr/>
        <a:lstStyle/>
        <a:p>
          <a:r>
            <a:rPr lang="pl-PL" u="sng" dirty="0"/>
            <a:t>STYL KIEROWANIA ZORIENTOWANY NA ZADANIA </a:t>
          </a:r>
          <a:r>
            <a:rPr lang="pl-PL" dirty="0"/>
            <a:t>– kierownicy zajmują się podziałem pracy, doborem pracowników, pouczaniem, nadzorowaniem, wykorzystują bodźce oddziaływania płac</a:t>
          </a:r>
        </a:p>
      </dgm:t>
    </dgm:pt>
    <dgm:pt modelId="{816A36CA-24CD-428A-BE50-40083209B3CF}" type="parTrans" cxnId="{1B7CA982-67E9-4E2A-8C09-B3CBA728F59B}">
      <dgm:prSet/>
      <dgm:spPr/>
      <dgm:t>
        <a:bodyPr/>
        <a:lstStyle/>
        <a:p>
          <a:endParaRPr lang="pl-PL"/>
        </a:p>
      </dgm:t>
    </dgm:pt>
    <dgm:pt modelId="{D7DC8A9A-2E72-460D-9411-E1F6FD9475AB}" type="sibTrans" cxnId="{1B7CA982-67E9-4E2A-8C09-B3CBA728F59B}">
      <dgm:prSet/>
      <dgm:spPr/>
      <dgm:t>
        <a:bodyPr/>
        <a:lstStyle/>
        <a:p>
          <a:endParaRPr lang="pl-PL"/>
        </a:p>
      </dgm:t>
    </dgm:pt>
    <dgm:pt modelId="{53819C4B-2CA3-4FD1-B8B3-14899FA929E5}">
      <dgm:prSet/>
      <dgm:spPr/>
      <dgm:t>
        <a:bodyPr/>
        <a:lstStyle/>
        <a:p>
          <a:r>
            <a:rPr lang="pl-PL" b="1" dirty="0">
              <a:solidFill>
                <a:schemeClr val="tx1"/>
              </a:solidFill>
            </a:rPr>
            <a:t>KONCEPCJA TA JEST PUNKTEM WYJŚCIA DO CZTEROPOZIOMOWEGO SYSTEMU SKUTECZNOŚCI KIEROWANIA! </a:t>
          </a:r>
        </a:p>
      </dgm:t>
    </dgm:pt>
    <dgm:pt modelId="{54435AA8-91D1-4510-9B1B-2DDE0FDAE618}" type="parTrans" cxnId="{97A567B3-A944-410E-B5BE-12DAE40BD6DA}">
      <dgm:prSet/>
      <dgm:spPr/>
      <dgm:t>
        <a:bodyPr/>
        <a:lstStyle/>
        <a:p>
          <a:endParaRPr lang="pl-PL"/>
        </a:p>
      </dgm:t>
    </dgm:pt>
    <dgm:pt modelId="{6474457C-4132-45FC-A312-C46F65C7B836}" type="sibTrans" cxnId="{97A567B3-A944-410E-B5BE-12DAE40BD6DA}">
      <dgm:prSet/>
      <dgm:spPr/>
      <dgm:t>
        <a:bodyPr/>
        <a:lstStyle/>
        <a:p>
          <a:endParaRPr lang="pl-PL"/>
        </a:p>
      </dgm:t>
    </dgm:pt>
    <dgm:pt modelId="{0A1F719B-311A-45CA-839F-8431734256EE}" type="pres">
      <dgm:prSet presAssocID="{4E47EB92-C1AA-42A1-A75A-9F3DC599D92D}" presName="linear" presStyleCnt="0">
        <dgm:presLayoutVars>
          <dgm:animLvl val="lvl"/>
          <dgm:resizeHandles val="exact"/>
        </dgm:presLayoutVars>
      </dgm:prSet>
      <dgm:spPr/>
    </dgm:pt>
    <dgm:pt modelId="{27C56E2E-AED0-40EE-B767-178D7D97E98F}" type="pres">
      <dgm:prSet presAssocID="{6A60A8A1-9BD3-44C0-B1A5-FBF340270AA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D27822A4-034E-46C3-A110-06974F00D2D9}" type="pres">
      <dgm:prSet presAssocID="{DAFF40FA-C753-431B-ABE9-46B77A68F844}" presName="spacer" presStyleCnt="0"/>
      <dgm:spPr/>
    </dgm:pt>
    <dgm:pt modelId="{CA4344B2-FD40-4280-BA62-0628B9EA4E48}" type="pres">
      <dgm:prSet presAssocID="{A40B32B9-4FCF-4472-9678-D4E936CB5E5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583DD56-4035-4A46-82C6-6B0BE31A87CE}" type="pres">
      <dgm:prSet presAssocID="{D7DC8A9A-2E72-460D-9411-E1F6FD9475AB}" presName="spacer" presStyleCnt="0"/>
      <dgm:spPr/>
    </dgm:pt>
    <dgm:pt modelId="{FF755CC8-6D17-4070-B6F6-F25D723B4FA5}" type="pres">
      <dgm:prSet presAssocID="{53819C4B-2CA3-4FD1-B8B3-14899FA929E5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AD7D7A09-123C-41C1-BF75-902D0FD2543C}" srcId="{4E47EB92-C1AA-42A1-A75A-9F3DC599D92D}" destId="{6A60A8A1-9BD3-44C0-B1A5-FBF340270AA1}" srcOrd="0" destOrd="0" parTransId="{21A36283-CE4F-4551-955E-347768F27F0F}" sibTransId="{DAFF40FA-C753-431B-ABE9-46B77A68F844}"/>
    <dgm:cxn modelId="{43683227-CD08-48A2-991C-556790A9111A}" type="presOf" srcId="{A40B32B9-4FCF-4472-9678-D4E936CB5E5C}" destId="{CA4344B2-FD40-4280-BA62-0628B9EA4E48}" srcOrd="0" destOrd="0" presId="urn:microsoft.com/office/officeart/2005/8/layout/vList2"/>
    <dgm:cxn modelId="{CD4D0A43-F30D-4990-8656-71A3DA647893}" type="presOf" srcId="{53819C4B-2CA3-4FD1-B8B3-14899FA929E5}" destId="{FF755CC8-6D17-4070-B6F6-F25D723B4FA5}" srcOrd="0" destOrd="0" presId="urn:microsoft.com/office/officeart/2005/8/layout/vList2"/>
    <dgm:cxn modelId="{1B7CA982-67E9-4E2A-8C09-B3CBA728F59B}" srcId="{4E47EB92-C1AA-42A1-A75A-9F3DC599D92D}" destId="{A40B32B9-4FCF-4472-9678-D4E936CB5E5C}" srcOrd="1" destOrd="0" parTransId="{816A36CA-24CD-428A-BE50-40083209B3CF}" sibTransId="{D7DC8A9A-2E72-460D-9411-E1F6FD9475AB}"/>
    <dgm:cxn modelId="{97A567B3-A944-410E-B5BE-12DAE40BD6DA}" srcId="{4E47EB92-C1AA-42A1-A75A-9F3DC599D92D}" destId="{53819C4B-2CA3-4FD1-B8B3-14899FA929E5}" srcOrd="2" destOrd="0" parTransId="{54435AA8-91D1-4510-9B1B-2DDE0FDAE618}" sibTransId="{6474457C-4132-45FC-A312-C46F65C7B836}"/>
    <dgm:cxn modelId="{0EE4F9E6-88A5-4901-8CA0-5E5E6C190EEE}" type="presOf" srcId="{6A60A8A1-9BD3-44C0-B1A5-FBF340270AA1}" destId="{27C56E2E-AED0-40EE-B767-178D7D97E98F}" srcOrd="0" destOrd="0" presId="urn:microsoft.com/office/officeart/2005/8/layout/vList2"/>
    <dgm:cxn modelId="{1EE726E8-B2D9-4486-BB92-2E11E4F62D50}" type="presOf" srcId="{4E47EB92-C1AA-42A1-A75A-9F3DC599D92D}" destId="{0A1F719B-311A-45CA-839F-8431734256EE}" srcOrd="0" destOrd="0" presId="urn:microsoft.com/office/officeart/2005/8/layout/vList2"/>
    <dgm:cxn modelId="{8BC82564-67DB-4BDB-AF06-4984F1B1C7EE}" type="presParOf" srcId="{0A1F719B-311A-45CA-839F-8431734256EE}" destId="{27C56E2E-AED0-40EE-B767-178D7D97E98F}" srcOrd="0" destOrd="0" presId="urn:microsoft.com/office/officeart/2005/8/layout/vList2"/>
    <dgm:cxn modelId="{67C602B9-2FEE-438D-A802-0F108AEE0514}" type="presParOf" srcId="{0A1F719B-311A-45CA-839F-8431734256EE}" destId="{D27822A4-034E-46C3-A110-06974F00D2D9}" srcOrd="1" destOrd="0" presId="urn:microsoft.com/office/officeart/2005/8/layout/vList2"/>
    <dgm:cxn modelId="{284FCA78-13D7-49B0-AD15-7E916DF87D0C}" type="presParOf" srcId="{0A1F719B-311A-45CA-839F-8431734256EE}" destId="{CA4344B2-FD40-4280-BA62-0628B9EA4E48}" srcOrd="2" destOrd="0" presId="urn:microsoft.com/office/officeart/2005/8/layout/vList2"/>
    <dgm:cxn modelId="{47A02C7F-4178-412C-A5DC-BAA16A12BC5F}" type="presParOf" srcId="{0A1F719B-311A-45CA-839F-8431734256EE}" destId="{6583DD56-4035-4A46-82C6-6B0BE31A87CE}" srcOrd="3" destOrd="0" presId="urn:microsoft.com/office/officeart/2005/8/layout/vList2"/>
    <dgm:cxn modelId="{2C01F008-5786-48EF-B56F-1114EB077B64}" type="presParOf" srcId="{0A1F719B-311A-45CA-839F-8431734256EE}" destId="{FF755CC8-6D17-4070-B6F6-F25D723B4FA5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8FDB04DC-5CEB-4701-859B-FAEC2D0EC87B}" type="doc">
      <dgm:prSet loTypeId="urn:microsoft.com/office/officeart/2005/8/layout/pyramid2" loCatId="pyramid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pl-PL"/>
        </a:p>
      </dgm:t>
    </dgm:pt>
    <dgm:pt modelId="{9D09EA87-F526-4FFE-ACF2-A4E9393255BD}">
      <dgm:prSet/>
      <dgm:spPr/>
      <dgm:t>
        <a:bodyPr/>
        <a:lstStyle/>
        <a:p>
          <a:r>
            <a:rPr lang="pl-PL" b="1" dirty="0"/>
            <a:t>SYSTEM EKSPLOATUJĄCO-AUTORYTARNY </a:t>
          </a:r>
          <a:r>
            <a:rPr lang="pl-PL" dirty="0"/>
            <a:t>– KIEROWNICY PODEJMUJĄ WSZYSTKIE DECYZJE, SZTYWNE NORMY I METODY, KARY ZA NIEPRZESTRZEGANIE, BRAK ZAUFANIA DO PRACOWNIKÓW</a:t>
          </a:r>
        </a:p>
      </dgm:t>
    </dgm:pt>
    <dgm:pt modelId="{A0DE3A6A-0DB4-4375-A156-3A10FF5D2C0A}" type="parTrans" cxnId="{18B47B69-DFE5-4E1E-9A6F-B87CA27DE0F5}">
      <dgm:prSet/>
      <dgm:spPr/>
      <dgm:t>
        <a:bodyPr/>
        <a:lstStyle/>
        <a:p>
          <a:endParaRPr lang="pl-PL"/>
        </a:p>
      </dgm:t>
    </dgm:pt>
    <dgm:pt modelId="{62CECE94-1622-4060-ABA2-BD5E7C98614C}" type="sibTrans" cxnId="{18B47B69-DFE5-4E1E-9A6F-B87CA27DE0F5}">
      <dgm:prSet/>
      <dgm:spPr/>
      <dgm:t>
        <a:bodyPr/>
        <a:lstStyle/>
        <a:p>
          <a:endParaRPr lang="pl-PL"/>
        </a:p>
      </dgm:t>
    </dgm:pt>
    <dgm:pt modelId="{BB4AF973-C582-46D0-8DCB-34C5BF0A151D}">
      <dgm:prSet/>
      <dgm:spPr/>
      <dgm:t>
        <a:bodyPr/>
        <a:lstStyle/>
        <a:p>
          <a:r>
            <a:rPr lang="pl-PL" b="1" dirty="0"/>
            <a:t>SYSTEM PROTEKCJONALNO-AUTORYTARNY </a:t>
          </a:r>
          <a:r>
            <a:rPr lang="pl-PL" dirty="0"/>
            <a:t>– PRAWO KOMENTOWANIA POLECEŃ, ELEMENT NAGRADZANIA, PROTEKCJONALNE TRAKTOWANIE PRACOWNIKÓW, KTÓRZY SĄ OSTROŻNI W STOSUNKACH W PRZEŁOŻONYMI</a:t>
          </a:r>
        </a:p>
      </dgm:t>
    </dgm:pt>
    <dgm:pt modelId="{19A94970-1FC1-4B72-858E-E6C25A14EA7F}" type="parTrans" cxnId="{B0CB6022-A41E-45B5-8555-3A6D19A2ADD1}">
      <dgm:prSet/>
      <dgm:spPr/>
      <dgm:t>
        <a:bodyPr/>
        <a:lstStyle/>
        <a:p>
          <a:endParaRPr lang="pl-PL"/>
        </a:p>
      </dgm:t>
    </dgm:pt>
    <dgm:pt modelId="{48967CB7-318B-4A5F-847A-9379AF992E07}" type="sibTrans" cxnId="{B0CB6022-A41E-45B5-8555-3A6D19A2ADD1}">
      <dgm:prSet/>
      <dgm:spPr/>
      <dgm:t>
        <a:bodyPr/>
        <a:lstStyle/>
        <a:p>
          <a:endParaRPr lang="pl-PL"/>
        </a:p>
      </dgm:t>
    </dgm:pt>
    <dgm:pt modelId="{CF6A1F1E-3423-4A3B-946A-E1113E31A757}">
      <dgm:prSet/>
      <dgm:spPr/>
      <dgm:t>
        <a:bodyPr/>
        <a:lstStyle/>
        <a:p>
          <a:r>
            <a:rPr lang="pl-PL" b="1" dirty="0"/>
            <a:t>SYSTEM KONSULTUJĄCY </a:t>
          </a:r>
          <a:r>
            <a:rPr lang="pl-PL" dirty="0"/>
            <a:t>– KIEROWNICY OKREŚLAJĄ CELE I WYDAJĄ OGÓLNE POLECENIA, PO KONSULTACJI Z PODWŁADNYMI, CZĘŚCIEJ NAGRODY NIŻ KARY</a:t>
          </a:r>
        </a:p>
      </dgm:t>
    </dgm:pt>
    <dgm:pt modelId="{742BC62D-DF89-47A7-97C8-1085D8BAA933}" type="parTrans" cxnId="{E42719F7-08E5-4512-9997-210060E1323E}">
      <dgm:prSet/>
      <dgm:spPr/>
      <dgm:t>
        <a:bodyPr/>
        <a:lstStyle/>
        <a:p>
          <a:endParaRPr lang="pl-PL"/>
        </a:p>
      </dgm:t>
    </dgm:pt>
    <dgm:pt modelId="{D956235D-4572-40D8-A174-9DF7B4144788}" type="sibTrans" cxnId="{E42719F7-08E5-4512-9997-210060E1323E}">
      <dgm:prSet/>
      <dgm:spPr/>
      <dgm:t>
        <a:bodyPr/>
        <a:lstStyle/>
        <a:p>
          <a:endParaRPr lang="pl-PL"/>
        </a:p>
      </dgm:t>
    </dgm:pt>
    <dgm:pt modelId="{200E3095-F479-4343-BF2E-B4CD0B736549}">
      <dgm:prSet/>
      <dgm:spPr/>
      <dgm:t>
        <a:bodyPr/>
        <a:lstStyle/>
        <a:p>
          <a:r>
            <a:rPr lang="pl-PL" b="1" dirty="0"/>
            <a:t>SYSTEM UCZESTNICZĄCY </a:t>
          </a:r>
          <a:r>
            <a:rPr lang="pl-PL" dirty="0"/>
            <a:t>– UZNANY ZA IDEALNY, PRACOWNICY USTALAJĄ CELE I PODEJMUJĄ DECYZJE, OFICJALNE DECYZJE KIEROWNIKA UZGODNIONE Z PRACOWNIKAMI, BODŹCE PSYCHOLOGICZNE, ZWIĄZANE Z SAMOREALIZACJĄ, ZAMIAST EKONOMICZNYCH, SAMOKONTROLA PRACOWNICZA</a:t>
          </a:r>
        </a:p>
      </dgm:t>
    </dgm:pt>
    <dgm:pt modelId="{07162116-B4B1-437D-ABCC-430F20BE61FF}" type="parTrans" cxnId="{76D85592-5E0D-45D2-AC66-3E829C2859B8}">
      <dgm:prSet/>
      <dgm:spPr/>
      <dgm:t>
        <a:bodyPr/>
        <a:lstStyle/>
        <a:p>
          <a:endParaRPr lang="pl-PL"/>
        </a:p>
      </dgm:t>
    </dgm:pt>
    <dgm:pt modelId="{E579BC34-2B4D-4B49-9A46-1191EFB8F249}" type="sibTrans" cxnId="{76D85592-5E0D-45D2-AC66-3E829C2859B8}">
      <dgm:prSet/>
      <dgm:spPr/>
      <dgm:t>
        <a:bodyPr/>
        <a:lstStyle/>
        <a:p>
          <a:endParaRPr lang="pl-PL"/>
        </a:p>
      </dgm:t>
    </dgm:pt>
    <dgm:pt modelId="{FA739E18-E05D-41F4-88D1-26A150A96393}" type="pres">
      <dgm:prSet presAssocID="{8FDB04DC-5CEB-4701-859B-FAEC2D0EC87B}" presName="compositeShape" presStyleCnt="0">
        <dgm:presLayoutVars>
          <dgm:dir/>
          <dgm:resizeHandles/>
        </dgm:presLayoutVars>
      </dgm:prSet>
      <dgm:spPr/>
    </dgm:pt>
    <dgm:pt modelId="{ABB76D84-7FBC-494F-885C-C400B044ADD2}" type="pres">
      <dgm:prSet presAssocID="{8FDB04DC-5CEB-4701-859B-FAEC2D0EC87B}" presName="pyramid" presStyleLbl="node1" presStyleIdx="0" presStyleCnt="1"/>
      <dgm:spPr/>
    </dgm:pt>
    <dgm:pt modelId="{113B67E4-3B45-406A-90EA-EB85B0D38251}" type="pres">
      <dgm:prSet presAssocID="{8FDB04DC-5CEB-4701-859B-FAEC2D0EC87B}" presName="theList" presStyleCnt="0"/>
      <dgm:spPr/>
    </dgm:pt>
    <dgm:pt modelId="{ECB35CC2-7E84-407A-8504-65CD1992B3D2}" type="pres">
      <dgm:prSet presAssocID="{9D09EA87-F526-4FFE-ACF2-A4E9393255BD}" presName="aNode" presStyleLbl="fgAcc1" presStyleIdx="0" presStyleCnt="4">
        <dgm:presLayoutVars>
          <dgm:bulletEnabled val="1"/>
        </dgm:presLayoutVars>
      </dgm:prSet>
      <dgm:spPr/>
    </dgm:pt>
    <dgm:pt modelId="{FF955FF4-8947-4E53-954E-EC899436E79E}" type="pres">
      <dgm:prSet presAssocID="{9D09EA87-F526-4FFE-ACF2-A4E9393255BD}" presName="aSpace" presStyleCnt="0"/>
      <dgm:spPr/>
    </dgm:pt>
    <dgm:pt modelId="{514DB93E-BE97-40BE-A9A3-9ED736B3E1B2}" type="pres">
      <dgm:prSet presAssocID="{BB4AF973-C582-46D0-8DCB-34C5BF0A151D}" presName="aNode" presStyleLbl="fgAcc1" presStyleIdx="1" presStyleCnt="4">
        <dgm:presLayoutVars>
          <dgm:bulletEnabled val="1"/>
        </dgm:presLayoutVars>
      </dgm:prSet>
      <dgm:spPr/>
    </dgm:pt>
    <dgm:pt modelId="{2F1F1E85-F50E-4BDD-B592-96A7E621DA1D}" type="pres">
      <dgm:prSet presAssocID="{BB4AF973-C582-46D0-8DCB-34C5BF0A151D}" presName="aSpace" presStyleCnt="0"/>
      <dgm:spPr/>
    </dgm:pt>
    <dgm:pt modelId="{21010C85-C969-45F3-9EC1-A63F008963AE}" type="pres">
      <dgm:prSet presAssocID="{CF6A1F1E-3423-4A3B-946A-E1113E31A757}" presName="aNode" presStyleLbl="fgAcc1" presStyleIdx="2" presStyleCnt="4">
        <dgm:presLayoutVars>
          <dgm:bulletEnabled val="1"/>
        </dgm:presLayoutVars>
      </dgm:prSet>
      <dgm:spPr/>
    </dgm:pt>
    <dgm:pt modelId="{E773AC47-1727-4E3D-8B9E-F012891C6772}" type="pres">
      <dgm:prSet presAssocID="{CF6A1F1E-3423-4A3B-946A-E1113E31A757}" presName="aSpace" presStyleCnt="0"/>
      <dgm:spPr/>
    </dgm:pt>
    <dgm:pt modelId="{8557284C-D55C-499A-8100-D8EF4186F12A}" type="pres">
      <dgm:prSet presAssocID="{200E3095-F479-4343-BF2E-B4CD0B736549}" presName="aNode" presStyleLbl="fgAcc1" presStyleIdx="3" presStyleCnt="4">
        <dgm:presLayoutVars>
          <dgm:bulletEnabled val="1"/>
        </dgm:presLayoutVars>
      </dgm:prSet>
      <dgm:spPr/>
    </dgm:pt>
    <dgm:pt modelId="{51D82C5C-9FE0-4B0D-B97B-FCBC9ADA9CF1}" type="pres">
      <dgm:prSet presAssocID="{200E3095-F479-4343-BF2E-B4CD0B736549}" presName="aSpace" presStyleCnt="0"/>
      <dgm:spPr/>
    </dgm:pt>
  </dgm:ptLst>
  <dgm:cxnLst>
    <dgm:cxn modelId="{B0CB6022-A41E-45B5-8555-3A6D19A2ADD1}" srcId="{8FDB04DC-5CEB-4701-859B-FAEC2D0EC87B}" destId="{BB4AF973-C582-46D0-8DCB-34C5BF0A151D}" srcOrd="1" destOrd="0" parTransId="{19A94970-1FC1-4B72-858E-E6C25A14EA7F}" sibTransId="{48967CB7-318B-4A5F-847A-9379AF992E07}"/>
    <dgm:cxn modelId="{18B47B69-DFE5-4E1E-9A6F-B87CA27DE0F5}" srcId="{8FDB04DC-5CEB-4701-859B-FAEC2D0EC87B}" destId="{9D09EA87-F526-4FFE-ACF2-A4E9393255BD}" srcOrd="0" destOrd="0" parTransId="{A0DE3A6A-0DB4-4375-A156-3A10FF5D2C0A}" sibTransId="{62CECE94-1622-4060-ABA2-BD5E7C98614C}"/>
    <dgm:cxn modelId="{10A6D08A-5882-4882-A2AD-3CDB5F90DB04}" type="presOf" srcId="{9D09EA87-F526-4FFE-ACF2-A4E9393255BD}" destId="{ECB35CC2-7E84-407A-8504-65CD1992B3D2}" srcOrd="0" destOrd="0" presId="urn:microsoft.com/office/officeart/2005/8/layout/pyramid2"/>
    <dgm:cxn modelId="{76D85592-5E0D-45D2-AC66-3E829C2859B8}" srcId="{8FDB04DC-5CEB-4701-859B-FAEC2D0EC87B}" destId="{200E3095-F479-4343-BF2E-B4CD0B736549}" srcOrd="3" destOrd="0" parTransId="{07162116-B4B1-437D-ABCC-430F20BE61FF}" sibTransId="{E579BC34-2B4D-4B49-9A46-1191EFB8F249}"/>
    <dgm:cxn modelId="{FAE67A9C-7703-40A8-83C2-80EDAE3E358C}" type="presOf" srcId="{BB4AF973-C582-46D0-8DCB-34C5BF0A151D}" destId="{514DB93E-BE97-40BE-A9A3-9ED736B3E1B2}" srcOrd="0" destOrd="0" presId="urn:microsoft.com/office/officeart/2005/8/layout/pyramid2"/>
    <dgm:cxn modelId="{615091C0-7BD0-4B02-8DB7-BAD93498FABD}" type="presOf" srcId="{CF6A1F1E-3423-4A3B-946A-E1113E31A757}" destId="{21010C85-C969-45F3-9EC1-A63F008963AE}" srcOrd="0" destOrd="0" presId="urn:microsoft.com/office/officeart/2005/8/layout/pyramid2"/>
    <dgm:cxn modelId="{14B6D0D5-7F86-4B10-9E3B-5CDC08F2E3FD}" type="presOf" srcId="{8FDB04DC-5CEB-4701-859B-FAEC2D0EC87B}" destId="{FA739E18-E05D-41F4-88D1-26A150A96393}" srcOrd="0" destOrd="0" presId="urn:microsoft.com/office/officeart/2005/8/layout/pyramid2"/>
    <dgm:cxn modelId="{089709DE-D5F2-42AA-BCFF-9F211B73743F}" type="presOf" srcId="{200E3095-F479-4343-BF2E-B4CD0B736549}" destId="{8557284C-D55C-499A-8100-D8EF4186F12A}" srcOrd="0" destOrd="0" presId="urn:microsoft.com/office/officeart/2005/8/layout/pyramid2"/>
    <dgm:cxn modelId="{E42719F7-08E5-4512-9997-210060E1323E}" srcId="{8FDB04DC-5CEB-4701-859B-FAEC2D0EC87B}" destId="{CF6A1F1E-3423-4A3B-946A-E1113E31A757}" srcOrd="2" destOrd="0" parTransId="{742BC62D-DF89-47A7-97C8-1085D8BAA933}" sibTransId="{D956235D-4572-40D8-A174-9DF7B4144788}"/>
    <dgm:cxn modelId="{A1AC3453-5FBC-48CA-9DD2-4A3C4BFC8F45}" type="presParOf" srcId="{FA739E18-E05D-41F4-88D1-26A150A96393}" destId="{ABB76D84-7FBC-494F-885C-C400B044ADD2}" srcOrd="0" destOrd="0" presId="urn:microsoft.com/office/officeart/2005/8/layout/pyramid2"/>
    <dgm:cxn modelId="{ACD156E8-8C90-48A9-8F55-6CFE50A96628}" type="presParOf" srcId="{FA739E18-E05D-41F4-88D1-26A150A96393}" destId="{113B67E4-3B45-406A-90EA-EB85B0D38251}" srcOrd="1" destOrd="0" presId="urn:microsoft.com/office/officeart/2005/8/layout/pyramid2"/>
    <dgm:cxn modelId="{F5E4B803-5993-4532-B3F5-F091D946D012}" type="presParOf" srcId="{113B67E4-3B45-406A-90EA-EB85B0D38251}" destId="{ECB35CC2-7E84-407A-8504-65CD1992B3D2}" srcOrd="0" destOrd="0" presId="urn:microsoft.com/office/officeart/2005/8/layout/pyramid2"/>
    <dgm:cxn modelId="{9CB16481-4F6F-448E-894C-D6679D7A4484}" type="presParOf" srcId="{113B67E4-3B45-406A-90EA-EB85B0D38251}" destId="{FF955FF4-8947-4E53-954E-EC899436E79E}" srcOrd="1" destOrd="0" presId="urn:microsoft.com/office/officeart/2005/8/layout/pyramid2"/>
    <dgm:cxn modelId="{9DCB5BE0-BBDD-4EE1-9376-F7F4AE8DD41D}" type="presParOf" srcId="{113B67E4-3B45-406A-90EA-EB85B0D38251}" destId="{514DB93E-BE97-40BE-A9A3-9ED736B3E1B2}" srcOrd="2" destOrd="0" presId="urn:microsoft.com/office/officeart/2005/8/layout/pyramid2"/>
    <dgm:cxn modelId="{DDC8BE46-72E9-4E98-BE4F-95E666123E92}" type="presParOf" srcId="{113B67E4-3B45-406A-90EA-EB85B0D38251}" destId="{2F1F1E85-F50E-4BDD-B592-96A7E621DA1D}" srcOrd="3" destOrd="0" presId="urn:microsoft.com/office/officeart/2005/8/layout/pyramid2"/>
    <dgm:cxn modelId="{36993D4F-8348-4DCD-A5ED-E32074D779BD}" type="presParOf" srcId="{113B67E4-3B45-406A-90EA-EB85B0D38251}" destId="{21010C85-C969-45F3-9EC1-A63F008963AE}" srcOrd="4" destOrd="0" presId="urn:microsoft.com/office/officeart/2005/8/layout/pyramid2"/>
    <dgm:cxn modelId="{5D0ED6F7-E5C1-4CA3-BEFF-C47ACD0A39C3}" type="presParOf" srcId="{113B67E4-3B45-406A-90EA-EB85B0D38251}" destId="{E773AC47-1727-4E3D-8B9E-F012891C6772}" srcOrd="5" destOrd="0" presId="urn:microsoft.com/office/officeart/2005/8/layout/pyramid2"/>
    <dgm:cxn modelId="{22BE1201-7A8A-4DB5-9A4A-507A63025D9E}" type="presParOf" srcId="{113B67E4-3B45-406A-90EA-EB85B0D38251}" destId="{8557284C-D55C-499A-8100-D8EF4186F12A}" srcOrd="6" destOrd="0" presId="urn:microsoft.com/office/officeart/2005/8/layout/pyramid2"/>
    <dgm:cxn modelId="{29ED9FCF-581F-4F7F-B8BD-278ACA8A9084}" type="presParOf" srcId="{113B67E4-3B45-406A-90EA-EB85B0D38251}" destId="{51D82C5C-9FE0-4B0D-B97B-FCBC9ADA9CF1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287086C6-2216-4093-8A2C-B80B9847E9B4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l-PL"/>
        </a:p>
      </dgm:t>
    </dgm:pt>
    <dgm:pt modelId="{A34C7B5B-D894-4623-83E3-DFF1D7ECD125}">
      <dgm:prSet phldrT="[Tekst]"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OSOBISTY</a:t>
          </a:r>
        </a:p>
      </dgm:t>
    </dgm:pt>
    <dgm:pt modelId="{345E7A61-3319-4B8E-9FE8-9C90760B1347}" type="parTrans" cxnId="{7B89A7B4-EFEF-43AC-9F77-69EC348114A4}">
      <dgm:prSet/>
      <dgm:spPr/>
      <dgm:t>
        <a:bodyPr/>
        <a:lstStyle/>
        <a:p>
          <a:endParaRPr lang="pl-PL"/>
        </a:p>
      </dgm:t>
    </dgm:pt>
    <dgm:pt modelId="{1146419C-36B9-4C77-8694-A1B8887A7F63}" type="sibTrans" cxnId="{7B89A7B4-EFEF-43AC-9F77-69EC348114A4}">
      <dgm:prSet/>
      <dgm:spPr/>
      <dgm:t>
        <a:bodyPr/>
        <a:lstStyle/>
        <a:p>
          <a:endParaRPr lang="pl-PL"/>
        </a:p>
      </dgm:t>
    </dgm:pt>
    <dgm:pt modelId="{59D82AB5-026B-4CFA-B4FA-75519356FE5D}">
      <dgm:prSet phldrT="[Tekst]" custT="1"/>
      <dgm:spPr/>
      <dgm:t>
        <a:bodyPr/>
        <a:lstStyle/>
        <a:p>
          <a:r>
            <a:rPr lang="pl-PL" sz="1050" dirty="0"/>
            <a:t>EGOCENTRYZM KIEROWNIKA  - AUTORYTARNE DECYZJE, PRZEKONANIE O WŁASNEJ NIEOMYLNOŚCI;</a:t>
          </a:r>
        </a:p>
      </dgm:t>
    </dgm:pt>
    <dgm:pt modelId="{4D2EF9DD-B947-4DCE-80B1-683C2060EAE6}" type="parTrans" cxnId="{C93C017A-463F-421E-B327-AC8BBD02CBCE}">
      <dgm:prSet/>
      <dgm:spPr/>
      <dgm:t>
        <a:bodyPr/>
        <a:lstStyle/>
        <a:p>
          <a:endParaRPr lang="pl-PL"/>
        </a:p>
      </dgm:t>
    </dgm:pt>
    <dgm:pt modelId="{C28248A8-F70B-4AA9-B4B2-2773E7F3537D}" type="sibTrans" cxnId="{C93C017A-463F-421E-B327-AC8BBD02CBCE}">
      <dgm:prSet/>
      <dgm:spPr/>
      <dgm:t>
        <a:bodyPr/>
        <a:lstStyle/>
        <a:p>
          <a:endParaRPr lang="pl-PL"/>
        </a:p>
      </dgm:t>
    </dgm:pt>
    <dgm:pt modelId="{D04FCE93-FDB7-4AF2-ACB0-AB6C9D7BC3FF}">
      <dgm:prSet phldrT="[Tekst]" custT="1"/>
      <dgm:spPr/>
      <dgm:t>
        <a:bodyPr/>
        <a:lstStyle/>
        <a:p>
          <a:r>
            <a:rPr lang="pl-PL" sz="1050" dirty="0"/>
            <a:t>WYMAGAJĄCY DYSCYPLINY, KONTROLUJĄCY,;</a:t>
          </a:r>
        </a:p>
      </dgm:t>
    </dgm:pt>
    <dgm:pt modelId="{982F5C75-5D23-4253-B1F4-41341F1FC312}" type="parTrans" cxnId="{34DF3027-0699-4AF4-B453-B4AEE6128300}">
      <dgm:prSet/>
      <dgm:spPr/>
      <dgm:t>
        <a:bodyPr/>
        <a:lstStyle/>
        <a:p>
          <a:endParaRPr lang="pl-PL"/>
        </a:p>
      </dgm:t>
    </dgm:pt>
    <dgm:pt modelId="{EDDE2EFF-F09A-4452-9A1B-3377EF673026}" type="sibTrans" cxnId="{34DF3027-0699-4AF4-B453-B4AEE6128300}">
      <dgm:prSet/>
      <dgm:spPr/>
      <dgm:t>
        <a:bodyPr/>
        <a:lstStyle/>
        <a:p>
          <a:endParaRPr lang="pl-PL"/>
        </a:p>
      </dgm:t>
    </dgm:pt>
    <dgm:pt modelId="{E2630537-BA94-418D-8EB8-5FF90C94DDF3}">
      <dgm:prSet phldrT="[Tekst]"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OSOBISTY IMPULSYWNY</a:t>
          </a:r>
        </a:p>
      </dgm:t>
    </dgm:pt>
    <dgm:pt modelId="{13E3AD09-BC2D-4945-A1FC-160BB8428315}" type="parTrans" cxnId="{182FA8AF-4DB9-4195-9804-3CC4F6FFF64B}">
      <dgm:prSet/>
      <dgm:spPr/>
      <dgm:t>
        <a:bodyPr/>
        <a:lstStyle/>
        <a:p>
          <a:endParaRPr lang="pl-PL"/>
        </a:p>
      </dgm:t>
    </dgm:pt>
    <dgm:pt modelId="{A7510AD0-5AAB-42F5-B1B3-F0D01F153DAF}" type="sibTrans" cxnId="{182FA8AF-4DB9-4195-9804-3CC4F6FFF64B}">
      <dgm:prSet/>
      <dgm:spPr/>
      <dgm:t>
        <a:bodyPr/>
        <a:lstStyle/>
        <a:p>
          <a:endParaRPr lang="pl-PL"/>
        </a:p>
      </dgm:t>
    </dgm:pt>
    <dgm:pt modelId="{10515B4E-61E0-4419-8C78-5D204E7F6085}">
      <dgm:prSet phldrT="[Tekst]"/>
      <dgm:spPr/>
      <dgm:t>
        <a:bodyPr/>
        <a:lstStyle/>
        <a:p>
          <a:r>
            <a:rPr lang="pl-PL" dirty="0"/>
            <a:t>ENTUZJASTA, DUŻA IMPULSYWNOŚĆ, KREATYWNOŚĆ, BRAK KONSEKWENCJI </a:t>
          </a:r>
          <a:br>
            <a:rPr lang="pl-PL" dirty="0"/>
          </a:br>
          <a:r>
            <a:rPr lang="pl-PL" dirty="0"/>
            <a:t>W REALIZACJI WŁASNYCH POMYSŁÓW;</a:t>
          </a:r>
        </a:p>
      </dgm:t>
    </dgm:pt>
    <dgm:pt modelId="{3C518F7E-659A-4261-9E4C-B1501AA2D518}" type="parTrans" cxnId="{38B0A859-736D-4790-B997-7C40C467A3D2}">
      <dgm:prSet/>
      <dgm:spPr/>
      <dgm:t>
        <a:bodyPr/>
        <a:lstStyle/>
        <a:p>
          <a:endParaRPr lang="pl-PL"/>
        </a:p>
      </dgm:t>
    </dgm:pt>
    <dgm:pt modelId="{86463E81-1897-4778-AB86-F0E9099AFAF6}" type="sibTrans" cxnId="{38B0A859-736D-4790-B997-7C40C467A3D2}">
      <dgm:prSet/>
      <dgm:spPr/>
      <dgm:t>
        <a:bodyPr/>
        <a:lstStyle/>
        <a:p>
          <a:endParaRPr lang="pl-PL"/>
        </a:p>
      </dgm:t>
    </dgm:pt>
    <dgm:pt modelId="{18EAF2ED-91C8-48D0-BCB3-222BFCD8AF1A}">
      <dgm:prSet phldrT="[Tekst]"/>
      <dgm:spPr/>
      <dgm:t>
        <a:bodyPr/>
        <a:lstStyle/>
        <a:p>
          <a:r>
            <a:rPr lang="pl-PL" dirty="0"/>
            <a:t>WPROWADZA CHAOS, KIERUJE SIĘ POWIERZCHOWNYMI OCENAMI</a:t>
          </a:r>
        </a:p>
      </dgm:t>
    </dgm:pt>
    <dgm:pt modelId="{24275ED0-0653-4089-9A3E-C0930CC643C7}" type="parTrans" cxnId="{5E8F756E-89F6-4BDA-BD99-47F5B30BED07}">
      <dgm:prSet/>
      <dgm:spPr/>
      <dgm:t>
        <a:bodyPr/>
        <a:lstStyle/>
        <a:p>
          <a:endParaRPr lang="pl-PL"/>
        </a:p>
      </dgm:t>
    </dgm:pt>
    <dgm:pt modelId="{DF953F41-6EAC-4A74-A7A8-BCAE62C232A0}" type="sibTrans" cxnId="{5E8F756E-89F6-4BDA-BD99-47F5B30BED07}">
      <dgm:prSet/>
      <dgm:spPr/>
      <dgm:t>
        <a:bodyPr/>
        <a:lstStyle/>
        <a:p>
          <a:endParaRPr lang="pl-PL"/>
        </a:p>
      </dgm:t>
    </dgm:pt>
    <dgm:pt modelId="{E0BB7A48-7CA0-432A-9C00-B5FBEA17936B}">
      <dgm:prSet phldrT="[Tekst]"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BEZOSOBOWY</a:t>
          </a:r>
        </a:p>
      </dgm:t>
    </dgm:pt>
    <dgm:pt modelId="{789AFFB8-8771-4957-A279-0DACB56DAF64}" type="parTrans" cxnId="{A51C77F4-B984-4AE2-B6A8-45387A3B8113}">
      <dgm:prSet/>
      <dgm:spPr/>
      <dgm:t>
        <a:bodyPr/>
        <a:lstStyle/>
        <a:p>
          <a:endParaRPr lang="pl-PL"/>
        </a:p>
      </dgm:t>
    </dgm:pt>
    <dgm:pt modelId="{654CA032-EC90-420A-8E99-1D29AD45195B}" type="sibTrans" cxnId="{A51C77F4-B984-4AE2-B6A8-45387A3B8113}">
      <dgm:prSet/>
      <dgm:spPr/>
      <dgm:t>
        <a:bodyPr/>
        <a:lstStyle/>
        <a:p>
          <a:endParaRPr lang="pl-PL"/>
        </a:p>
      </dgm:t>
    </dgm:pt>
    <dgm:pt modelId="{8B46F10B-5F6B-4D3C-A66F-1648979C49B2}">
      <dgm:prSet phldrT="[Tekst]" custT="1"/>
      <dgm:spPr/>
      <dgm:t>
        <a:bodyPr/>
        <a:lstStyle/>
        <a:p>
          <a:r>
            <a:rPr lang="pl-PL" sz="1100" dirty="0"/>
            <a:t>NIE ANGAŻUJE SIĘ EMOCJONALNIE, ZRACJONALIZOWANA POSTAWA, POWŚCIĄGLIWOŚĆ, DYSTANS;</a:t>
          </a:r>
        </a:p>
      </dgm:t>
    </dgm:pt>
    <dgm:pt modelId="{E213AB52-FCFC-4268-9AC3-E3C3518EB34E}" type="parTrans" cxnId="{D9F2580E-E0C6-4383-B65E-1EC0D52DDF65}">
      <dgm:prSet/>
      <dgm:spPr/>
      <dgm:t>
        <a:bodyPr/>
        <a:lstStyle/>
        <a:p>
          <a:endParaRPr lang="pl-PL"/>
        </a:p>
      </dgm:t>
    </dgm:pt>
    <dgm:pt modelId="{92ECFBBA-1CD5-47D6-AD59-525E27813112}" type="sibTrans" cxnId="{D9F2580E-E0C6-4383-B65E-1EC0D52DDF65}">
      <dgm:prSet/>
      <dgm:spPr/>
      <dgm:t>
        <a:bodyPr/>
        <a:lstStyle/>
        <a:p>
          <a:endParaRPr lang="pl-PL"/>
        </a:p>
      </dgm:t>
    </dgm:pt>
    <dgm:pt modelId="{607C2907-1E45-4E95-805A-7563DE1F3968}">
      <dgm:prSet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ZBIOROWY</a:t>
          </a:r>
        </a:p>
      </dgm:t>
    </dgm:pt>
    <dgm:pt modelId="{C46B2A63-234A-4A5E-ADC4-DD501D644163}" type="parTrans" cxnId="{95F85667-C81E-433B-AD42-F45AD402123C}">
      <dgm:prSet/>
      <dgm:spPr/>
      <dgm:t>
        <a:bodyPr/>
        <a:lstStyle/>
        <a:p>
          <a:endParaRPr lang="pl-PL"/>
        </a:p>
      </dgm:t>
    </dgm:pt>
    <dgm:pt modelId="{B1C0F8D9-CE80-4351-ACAD-A63BF55DFAFB}" type="sibTrans" cxnId="{95F85667-C81E-433B-AD42-F45AD402123C}">
      <dgm:prSet/>
      <dgm:spPr/>
      <dgm:t>
        <a:bodyPr/>
        <a:lstStyle/>
        <a:p>
          <a:endParaRPr lang="pl-PL"/>
        </a:p>
      </dgm:t>
    </dgm:pt>
    <dgm:pt modelId="{6B09F48A-5A1C-46ED-9633-57FD6C24BF59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l-PL" sz="1600" dirty="0"/>
            <a:t>DYSKUSJA Z PRACOWNIKAMI W PROCESIE DECYZYJNYM;</a:t>
          </a:r>
        </a:p>
      </dgm:t>
    </dgm:pt>
    <dgm:pt modelId="{43574D51-9F22-47A6-AF6F-1E2908BE82C7}" type="parTrans" cxnId="{0D03D846-846A-4F08-A1A4-0D1A5415C816}">
      <dgm:prSet/>
      <dgm:spPr/>
      <dgm:t>
        <a:bodyPr/>
        <a:lstStyle/>
        <a:p>
          <a:endParaRPr lang="pl-PL"/>
        </a:p>
      </dgm:t>
    </dgm:pt>
    <dgm:pt modelId="{880CF5C7-84C1-447B-AB55-E91EC8CA0DE0}" type="sibTrans" cxnId="{0D03D846-846A-4F08-A1A4-0D1A5415C816}">
      <dgm:prSet/>
      <dgm:spPr/>
      <dgm:t>
        <a:bodyPr/>
        <a:lstStyle/>
        <a:p>
          <a:endParaRPr lang="pl-PL"/>
        </a:p>
      </dgm:t>
    </dgm:pt>
    <dgm:pt modelId="{CD8E185F-56F5-4380-8D96-C7FF9C1C54A6}">
      <dgm:prSet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SPOKOJNY</a:t>
          </a:r>
        </a:p>
      </dgm:t>
    </dgm:pt>
    <dgm:pt modelId="{7F968896-9F53-4F58-916D-3A2779EFFF25}" type="parTrans" cxnId="{B7680C4B-C5EA-4C68-B533-9B230D6ECD3F}">
      <dgm:prSet/>
      <dgm:spPr/>
      <dgm:t>
        <a:bodyPr/>
        <a:lstStyle/>
        <a:p>
          <a:endParaRPr lang="pl-PL"/>
        </a:p>
      </dgm:t>
    </dgm:pt>
    <dgm:pt modelId="{3E3807C5-B3E1-41BF-A326-3A71CBECA5DC}" type="sibTrans" cxnId="{B7680C4B-C5EA-4C68-B533-9B230D6ECD3F}">
      <dgm:prSet/>
      <dgm:spPr/>
      <dgm:t>
        <a:bodyPr/>
        <a:lstStyle/>
        <a:p>
          <a:endParaRPr lang="pl-PL"/>
        </a:p>
      </dgm:t>
    </dgm:pt>
    <dgm:pt modelId="{03EBB9A7-C482-4A37-8B56-0049DDC1825E}">
      <dgm:prSet custT="1"/>
      <dgm:spPr/>
      <dgm:t>
        <a:bodyPr/>
        <a:lstStyle/>
        <a:p>
          <a:r>
            <a:rPr lang="pl-PL" sz="1600" dirty="0"/>
            <a:t>ŁAD, SPOKÓJ, BRAK EMOCJI I NIEPOKOJÓW;</a:t>
          </a:r>
        </a:p>
      </dgm:t>
    </dgm:pt>
    <dgm:pt modelId="{2F247A94-F533-4D59-B04B-66BA299C7BC2}" type="parTrans" cxnId="{70FD69E1-7993-4D66-8525-C310642983BA}">
      <dgm:prSet/>
      <dgm:spPr/>
      <dgm:t>
        <a:bodyPr/>
        <a:lstStyle/>
        <a:p>
          <a:endParaRPr lang="pl-PL"/>
        </a:p>
      </dgm:t>
    </dgm:pt>
    <dgm:pt modelId="{E693935B-3883-4EF6-9906-ACD91BDB20B0}" type="sibTrans" cxnId="{70FD69E1-7993-4D66-8525-C310642983BA}">
      <dgm:prSet/>
      <dgm:spPr/>
      <dgm:t>
        <a:bodyPr/>
        <a:lstStyle/>
        <a:p>
          <a:endParaRPr lang="pl-PL"/>
        </a:p>
      </dgm:t>
    </dgm:pt>
    <dgm:pt modelId="{C8A26335-C2B2-4D58-88B6-41B1B8575E3A}">
      <dgm:prSet phldrT="[Tekst]" custT="1"/>
      <dgm:spPr/>
      <dgm:t>
        <a:bodyPr/>
        <a:lstStyle/>
        <a:p>
          <a:r>
            <a:rPr lang="pl-PL" sz="1050" dirty="0"/>
            <a:t>ZMIENNY W NASTROJACH, TYTAN PRACY, ENERGICZNY, CECHUJE GO OSOBISTA PRZEDSIĘBIORCZOŚĆ</a:t>
          </a:r>
        </a:p>
      </dgm:t>
    </dgm:pt>
    <dgm:pt modelId="{F286740C-3D8D-4272-B338-3D842A54DABD}" type="parTrans" cxnId="{C8FA01F0-81C3-4734-B405-086FA78C26B8}">
      <dgm:prSet/>
      <dgm:spPr/>
      <dgm:t>
        <a:bodyPr/>
        <a:lstStyle/>
        <a:p>
          <a:endParaRPr lang="pl-PL"/>
        </a:p>
      </dgm:t>
    </dgm:pt>
    <dgm:pt modelId="{9A1BE626-B049-433C-B976-AB9132440DCF}" type="sibTrans" cxnId="{C8FA01F0-81C3-4734-B405-086FA78C26B8}">
      <dgm:prSet/>
      <dgm:spPr/>
      <dgm:t>
        <a:bodyPr/>
        <a:lstStyle/>
        <a:p>
          <a:endParaRPr lang="pl-PL"/>
        </a:p>
      </dgm:t>
    </dgm:pt>
    <dgm:pt modelId="{F984FBBA-DD6B-40EC-97AA-5B2E0002EEBB}">
      <dgm:prSet phldrT="[Tekst]" custT="1"/>
      <dgm:spPr/>
      <dgm:t>
        <a:bodyPr/>
        <a:lstStyle/>
        <a:p>
          <a:r>
            <a:rPr lang="pl-PL" sz="1100" dirty="0"/>
            <a:t>ŚCISLE OKREŚLONY POZIOM DECENTRALIZACJI KOMPETENCJI;</a:t>
          </a:r>
        </a:p>
      </dgm:t>
    </dgm:pt>
    <dgm:pt modelId="{36F154A6-25AD-4C27-8016-D9B3F8BC81EE}" type="parTrans" cxnId="{74227E98-63EF-45CD-9EA1-5D069E845471}">
      <dgm:prSet/>
      <dgm:spPr/>
      <dgm:t>
        <a:bodyPr/>
        <a:lstStyle/>
        <a:p>
          <a:endParaRPr lang="pl-PL"/>
        </a:p>
      </dgm:t>
    </dgm:pt>
    <dgm:pt modelId="{DEEBDF5E-4766-4F9D-AA8D-23897B496C43}" type="sibTrans" cxnId="{74227E98-63EF-45CD-9EA1-5D069E845471}">
      <dgm:prSet/>
      <dgm:spPr/>
      <dgm:t>
        <a:bodyPr/>
        <a:lstStyle/>
        <a:p>
          <a:endParaRPr lang="pl-PL"/>
        </a:p>
      </dgm:t>
    </dgm:pt>
    <dgm:pt modelId="{5A5B8766-8796-442D-BD5F-1CFEA3A509DA}">
      <dgm:prSet phldrT="[Tekst]" custT="1"/>
      <dgm:spPr/>
      <dgm:t>
        <a:bodyPr/>
        <a:lstStyle/>
        <a:p>
          <a:r>
            <a:rPr lang="pl-PL" sz="1100" dirty="0"/>
            <a:t>W PROCES DECYZYJNY WŁĄCZA SPECJALISTÓW</a:t>
          </a:r>
        </a:p>
      </dgm:t>
    </dgm:pt>
    <dgm:pt modelId="{371785F6-DA6F-4740-BF20-34128F53F10F}" type="parTrans" cxnId="{CA386C90-BDA8-4692-A33F-EF8FD6EB89C2}">
      <dgm:prSet/>
      <dgm:spPr/>
      <dgm:t>
        <a:bodyPr/>
        <a:lstStyle/>
        <a:p>
          <a:endParaRPr lang="pl-PL"/>
        </a:p>
      </dgm:t>
    </dgm:pt>
    <dgm:pt modelId="{5560E43A-F14D-4DA6-8662-5A2EFA1818A1}" type="sibTrans" cxnId="{CA386C90-BDA8-4692-A33F-EF8FD6EB89C2}">
      <dgm:prSet/>
      <dgm:spPr/>
      <dgm:t>
        <a:bodyPr/>
        <a:lstStyle/>
        <a:p>
          <a:endParaRPr lang="pl-PL"/>
        </a:p>
      </dgm:t>
    </dgm:pt>
    <dgm:pt modelId="{FD6F1C1F-0050-4512-A006-67572F96EF64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l-PL" sz="1600" dirty="0"/>
            <a:t>WPROWADZA ATMOSFERĘ ŻYCZLIWOŚCI</a:t>
          </a:r>
        </a:p>
      </dgm:t>
    </dgm:pt>
    <dgm:pt modelId="{0650127E-CD08-4ECD-B21A-FB3B16AEAC34}" type="parTrans" cxnId="{2B2F64A8-9184-404E-B50B-D0FDF9E70CFD}">
      <dgm:prSet/>
      <dgm:spPr/>
      <dgm:t>
        <a:bodyPr/>
        <a:lstStyle/>
        <a:p>
          <a:endParaRPr lang="pl-PL"/>
        </a:p>
      </dgm:t>
    </dgm:pt>
    <dgm:pt modelId="{CF48B462-328A-4B1D-B8FA-BFAA1A7179B0}" type="sibTrans" cxnId="{2B2F64A8-9184-404E-B50B-D0FDF9E70CFD}">
      <dgm:prSet/>
      <dgm:spPr/>
      <dgm:t>
        <a:bodyPr/>
        <a:lstStyle/>
        <a:p>
          <a:endParaRPr lang="pl-PL"/>
        </a:p>
      </dgm:t>
    </dgm:pt>
    <dgm:pt modelId="{83B26075-41F8-4AFE-B868-54AEB85FFEF0}">
      <dgm:prSet custT="1"/>
      <dgm:spPr/>
      <dgm:t>
        <a:bodyPr/>
        <a:lstStyle/>
        <a:p>
          <a:r>
            <a:rPr lang="pl-PL" sz="1600" dirty="0"/>
            <a:t>SPOKOJNIE, ROZWAŻNIE PODEJMOWANE DECYZJE, Z UDZIAŁEM CIAŁ KOLEGIALNYCH</a:t>
          </a:r>
        </a:p>
      </dgm:t>
    </dgm:pt>
    <dgm:pt modelId="{5DE1F88E-442A-44D7-A23D-08CC16E26E4E}" type="parTrans" cxnId="{F6DB89EF-89F5-4E85-A073-A3EFC201B61C}">
      <dgm:prSet/>
      <dgm:spPr/>
      <dgm:t>
        <a:bodyPr/>
        <a:lstStyle/>
        <a:p>
          <a:endParaRPr lang="pl-PL"/>
        </a:p>
      </dgm:t>
    </dgm:pt>
    <dgm:pt modelId="{1CC4BFD6-948B-4E12-83B5-B12338DA5DC1}" type="sibTrans" cxnId="{F6DB89EF-89F5-4E85-A073-A3EFC201B61C}">
      <dgm:prSet/>
      <dgm:spPr/>
      <dgm:t>
        <a:bodyPr/>
        <a:lstStyle/>
        <a:p>
          <a:endParaRPr lang="pl-PL"/>
        </a:p>
      </dgm:t>
    </dgm:pt>
    <dgm:pt modelId="{AEE27FA0-3AF6-4EEF-AEE4-D9C4FDB3669A}" type="pres">
      <dgm:prSet presAssocID="{287086C6-2216-4093-8A2C-B80B9847E9B4}" presName="Name0" presStyleCnt="0">
        <dgm:presLayoutVars>
          <dgm:dir/>
          <dgm:animLvl val="lvl"/>
          <dgm:resizeHandles val="exact"/>
        </dgm:presLayoutVars>
      </dgm:prSet>
      <dgm:spPr/>
    </dgm:pt>
    <dgm:pt modelId="{B8000084-7FF8-41C8-9EB2-6D2DB4DA3701}" type="pres">
      <dgm:prSet presAssocID="{A34C7B5B-D894-4623-83E3-DFF1D7ECD125}" presName="linNode" presStyleCnt="0"/>
      <dgm:spPr/>
    </dgm:pt>
    <dgm:pt modelId="{86B01F79-F91F-4D90-91F6-EA1167331523}" type="pres">
      <dgm:prSet presAssocID="{A34C7B5B-D894-4623-83E3-DFF1D7ECD125}" presName="parentText" presStyleLbl="node1" presStyleIdx="0" presStyleCnt="5">
        <dgm:presLayoutVars>
          <dgm:chMax val="1"/>
          <dgm:bulletEnabled val="1"/>
        </dgm:presLayoutVars>
      </dgm:prSet>
      <dgm:spPr/>
    </dgm:pt>
    <dgm:pt modelId="{85025912-CAF7-4F1A-AF5E-3F0E9F337E32}" type="pres">
      <dgm:prSet presAssocID="{A34C7B5B-D894-4623-83E3-DFF1D7ECD125}" presName="descendantText" presStyleLbl="alignAccFollowNode1" presStyleIdx="0" presStyleCnt="5">
        <dgm:presLayoutVars>
          <dgm:bulletEnabled val="1"/>
        </dgm:presLayoutVars>
      </dgm:prSet>
      <dgm:spPr/>
    </dgm:pt>
    <dgm:pt modelId="{2B8F138E-FF0B-4D8B-9351-73393062BD60}" type="pres">
      <dgm:prSet presAssocID="{1146419C-36B9-4C77-8694-A1B8887A7F63}" presName="sp" presStyleCnt="0"/>
      <dgm:spPr/>
    </dgm:pt>
    <dgm:pt modelId="{AE1AE6BB-6FC2-4564-BD0D-42F272AEBA93}" type="pres">
      <dgm:prSet presAssocID="{E2630537-BA94-418D-8EB8-5FF90C94DDF3}" presName="linNode" presStyleCnt="0"/>
      <dgm:spPr/>
    </dgm:pt>
    <dgm:pt modelId="{D432A98B-E8D1-4E3C-8296-4800E167FB35}" type="pres">
      <dgm:prSet presAssocID="{E2630537-BA94-418D-8EB8-5FF90C94DDF3}" presName="parentText" presStyleLbl="node1" presStyleIdx="1" presStyleCnt="5">
        <dgm:presLayoutVars>
          <dgm:chMax val="1"/>
          <dgm:bulletEnabled val="1"/>
        </dgm:presLayoutVars>
      </dgm:prSet>
      <dgm:spPr/>
    </dgm:pt>
    <dgm:pt modelId="{A586FA60-A905-4CBE-A156-0AF410CB6B96}" type="pres">
      <dgm:prSet presAssocID="{E2630537-BA94-418D-8EB8-5FF90C94DDF3}" presName="descendantText" presStyleLbl="alignAccFollowNode1" presStyleIdx="1" presStyleCnt="5">
        <dgm:presLayoutVars>
          <dgm:bulletEnabled val="1"/>
        </dgm:presLayoutVars>
      </dgm:prSet>
      <dgm:spPr/>
    </dgm:pt>
    <dgm:pt modelId="{A9D42B84-6CE0-4289-AE07-CE0ED40C5DD9}" type="pres">
      <dgm:prSet presAssocID="{A7510AD0-5AAB-42F5-B1B3-F0D01F153DAF}" presName="sp" presStyleCnt="0"/>
      <dgm:spPr/>
    </dgm:pt>
    <dgm:pt modelId="{BAF1ABAF-9AA8-499A-A86F-075B02CFEAF6}" type="pres">
      <dgm:prSet presAssocID="{E0BB7A48-7CA0-432A-9C00-B5FBEA17936B}" presName="linNode" presStyleCnt="0"/>
      <dgm:spPr/>
    </dgm:pt>
    <dgm:pt modelId="{7149DAA6-FC8B-4C6B-A6AD-79337CA47F95}" type="pres">
      <dgm:prSet presAssocID="{E0BB7A48-7CA0-432A-9C00-B5FBEA17936B}" presName="parentText" presStyleLbl="node1" presStyleIdx="2" presStyleCnt="5">
        <dgm:presLayoutVars>
          <dgm:chMax val="1"/>
          <dgm:bulletEnabled val="1"/>
        </dgm:presLayoutVars>
      </dgm:prSet>
      <dgm:spPr/>
    </dgm:pt>
    <dgm:pt modelId="{CAB6BB85-7A2E-4CF9-8FA1-30A3E43A3D92}" type="pres">
      <dgm:prSet presAssocID="{E0BB7A48-7CA0-432A-9C00-B5FBEA17936B}" presName="descendantText" presStyleLbl="alignAccFollowNode1" presStyleIdx="2" presStyleCnt="5">
        <dgm:presLayoutVars>
          <dgm:bulletEnabled val="1"/>
        </dgm:presLayoutVars>
      </dgm:prSet>
      <dgm:spPr/>
    </dgm:pt>
    <dgm:pt modelId="{E913D6F6-3C47-4DF1-AE7E-3540702F131B}" type="pres">
      <dgm:prSet presAssocID="{654CA032-EC90-420A-8E99-1D29AD45195B}" presName="sp" presStyleCnt="0"/>
      <dgm:spPr/>
    </dgm:pt>
    <dgm:pt modelId="{6BA9F874-4B5A-4DAB-8345-BC98991E2665}" type="pres">
      <dgm:prSet presAssocID="{607C2907-1E45-4E95-805A-7563DE1F3968}" presName="linNode" presStyleCnt="0"/>
      <dgm:spPr/>
    </dgm:pt>
    <dgm:pt modelId="{B44448BE-A8F8-4C6D-B5F8-5A624E9A068C}" type="pres">
      <dgm:prSet presAssocID="{607C2907-1E45-4E95-805A-7563DE1F3968}" presName="parentText" presStyleLbl="node1" presStyleIdx="3" presStyleCnt="5">
        <dgm:presLayoutVars>
          <dgm:chMax val="1"/>
          <dgm:bulletEnabled val="1"/>
        </dgm:presLayoutVars>
      </dgm:prSet>
      <dgm:spPr/>
    </dgm:pt>
    <dgm:pt modelId="{C16B1CDE-FB02-4BB7-A579-2C981730364A}" type="pres">
      <dgm:prSet presAssocID="{607C2907-1E45-4E95-805A-7563DE1F3968}" presName="descendantText" presStyleLbl="alignAccFollowNode1" presStyleIdx="3" presStyleCnt="5">
        <dgm:presLayoutVars>
          <dgm:bulletEnabled val="1"/>
        </dgm:presLayoutVars>
      </dgm:prSet>
      <dgm:spPr/>
    </dgm:pt>
    <dgm:pt modelId="{92B8B107-F8F4-45D0-98EE-70208BBEAE45}" type="pres">
      <dgm:prSet presAssocID="{B1C0F8D9-CE80-4351-ACAD-A63BF55DFAFB}" presName="sp" presStyleCnt="0"/>
      <dgm:spPr/>
    </dgm:pt>
    <dgm:pt modelId="{5CFC5EDD-68F4-48F0-BF59-6B46E8C54F41}" type="pres">
      <dgm:prSet presAssocID="{CD8E185F-56F5-4380-8D96-C7FF9C1C54A6}" presName="linNode" presStyleCnt="0"/>
      <dgm:spPr/>
    </dgm:pt>
    <dgm:pt modelId="{5A362A25-D614-44B0-865C-86AF263EE4CE}" type="pres">
      <dgm:prSet presAssocID="{CD8E185F-56F5-4380-8D96-C7FF9C1C54A6}" presName="parentText" presStyleLbl="node1" presStyleIdx="4" presStyleCnt="5">
        <dgm:presLayoutVars>
          <dgm:chMax val="1"/>
          <dgm:bulletEnabled val="1"/>
        </dgm:presLayoutVars>
      </dgm:prSet>
      <dgm:spPr/>
    </dgm:pt>
    <dgm:pt modelId="{F0D7673B-7B21-4AE5-A2C8-613F4F2AA455}" type="pres">
      <dgm:prSet presAssocID="{CD8E185F-56F5-4380-8D96-C7FF9C1C54A6}" presName="descendantText" presStyleLbl="alignAccFollowNode1" presStyleIdx="4" presStyleCnt="5">
        <dgm:presLayoutVars>
          <dgm:bulletEnabled val="1"/>
        </dgm:presLayoutVars>
      </dgm:prSet>
      <dgm:spPr/>
    </dgm:pt>
  </dgm:ptLst>
  <dgm:cxnLst>
    <dgm:cxn modelId="{D9F2580E-E0C6-4383-B65E-1EC0D52DDF65}" srcId="{E0BB7A48-7CA0-432A-9C00-B5FBEA17936B}" destId="{8B46F10B-5F6B-4D3C-A66F-1648979C49B2}" srcOrd="0" destOrd="0" parTransId="{E213AB52-FCFC-4268-9AC3-E3C3518EB34E}" sibTransId="{92ECFBBA-1CD5-47D6-AD59-525E27813112}"/>
    <dgm:cxn modelId="{924A9C13-DDE0-4C54-828B-424017F3EC45}" type="presOf" srcId="{FD6F1C1F-0050-4512-A006-67572F96EF64}" destId="{C16B1CDE-FB02-4BB7-A579-2C981730364A}" srcOrd="0" destOrd="1" presId="urn:microsoft.com/office/officeart/2005/8/layout/vList5"/>
    <dgm:cxn modelId="{5827631B-6D83-42E7-B694-5E3E47CA3E6E}" type="presOf" srcId="{D04FCE93-FDB7-4AF2-ACB0-AB6C9D7BC3FF}" destId="{85025912-CAF7-4F1A-AF5E-3F0E9F337E32}" srcOrd="0" destOrd="1" presId="urn:microsoft.com/office/officeart/2005/8/layout/vList5"/>
    <dgm:cxn modelId="{34DF3027-0699-4AF4-B453-B4AEE6128300}" srcId="{A34C7B5B-D894-4623-83E3-DFF1D7ECD125}" destId="{D04FCE93-FDB7-4AF2-ACB0-AB6C9D7BC3FF}" srcOrd="1" destOrd="0" parTransId="{982F5C75-5D23-4253-B1F4-41341F1FC312}" sibTransId="{EDDE2EFF-F09A-4452-9A1B-3377EF673026}"/>
    <dgm:cxn modelId="{B5294328-4212-4F2B-A935-A5F65AB0731C}" type="presOf" srcId="{607C2907-1E45-4E95-805A-7563DE1F3968}" destId="{B44448BE-A8F8-4C6D-B5F8-5A624E9A068C}" srcOrd="0" destOrd="0" presId="urn:microsoft.com/office/officeart/2005/8/layout/vList5"/>
    <dgm:cxn modelId="{CB85162F-E040-4CEC-9B87-679F1B3FCB4C}" type="presOf" srcId="{03EBB9A7-C482-4A37-8B56-0049DDC1825E}" destId="{F0D7673B-7B21-4AE5-A2C8-613F4F2AA455}" srcOrd="0" destOrd="0" presId="urn:microsoft.com/office/officeart/2005/8/layout/vList5"/>
    <dgm:cxn modelId="{C3E5C15B-45D4-40B1-A0DD-243A139966BC}" type="presOf" srcId="{6B09F48A-5A1C-46ED-9633-57FD6C24BF59}" destId="{C16B1CDE-FB02-4BB7-A579-2C981730364A}" srcOrd="0" destOrd="0" presId="urn:microsoft.com/office/officeart/2005/8/layout/vList5"/>
    <dgm:cxn modelId="{0D03D846-846A-4F08-A1A4-0D1A5415C816}" srcId="{607C2907-1E45-4E95-805A-7563DE1F3968}" destId="{6B09F48A-5A1C-46ED-9633-57FD6C24BF59}" srcOrd="0" destOrd="0" parTransId="{43574D51-9F22-47A6-AF6F-1E2908BE82C7}" sibTransId="{880CF5C7-84C1-447B-AB55-E91EC8CA0DE0}"/>
    <dgm:cxn modelId="{95F85667-C81E-433B-AD42-F45AD402123C}" srcId="{287086C6-2216-4093-8A2C-B80B9847E9B4}" destId="{607C2907-1E45-4E95-805A-7563DE1F3968}" srcOrd="3" destOrd="0" parTransId="{C46B2A63-234A-4A5E-ADC4-DD501D644163}" sibTransId="{B1C0F8D9-CE80-4351-ACAD-A63BF55DFAFB}"/>
    <dgm:cxn modelId="{53BE0268-C84A-486D-9202-89916FEC0A3C}" type="presOf" srcId="{10515B4E-61E0-4419-8C78-5D204E7F6085}" destId="{A586FA60-A905-4CBE-A156-0AF410CB6B96}" srcOrd="0" destOrd="0" presId="urn:microsoft.com/office/officeart/2005/8/layout/vList5"/>
    <dgm:cxn modelId="{B7680C4B-C5EA-4C68-B533-9B230D6ECD3F}" srcId="{287086C6-2216-4093-8A2C-B80B9847E9B4}" destId="{CD8E185F-56F5-4380-8D96-C7FF9C1C54A6}" srcOrd="4" destOrd="0" parTransId="{7F968896-9F53-4F58-916D-3A2779EFFF25}" sibTransId="{3E3807C5-B3E1-41BF-A326-3A71CBECA5DC}"/>
    <dgm:cxn modelId="{5E8F756E-89F6-4BDA-BD99-47F5B30BED07}" srcId="{E2630537-BA94-418D-8EB8-5FF90C94DDF3}" destId="{18EAF2ED-91C8-48D0-BCB3-222BFCD8AF1A}" srcOrd="1" destOrd="0" parTransId="{24275ED0-0653-4089-9A3E-C0930CC643C7}" sibTransId="{DF953F41-6EAC-4A74-A7A8-BCAE62C232A0}"/>
    <dgm:cxn modelId="{38B0A859-736D-4790-B997-7C40C467A3D2}" srcId="{E2630537-BA94-418D-8EB8-5FF90C94DDF3}" destId="{10515B4E-61E0-4419-8C78-5D204E7F6085}" srcOrd="0" destOrd="0" parTransId="{3C518F7E-659A-4261-9E4C-B1501AA2D518}" sibTransId="{86463E81-1897-4778-AB86-F0E9099AFAF6}"/>
    <dgm:cxn modelId="{C93C017A-463F-421E-B327-AC8BBD02CBCE}" srcId="{A34C7B5B-D894-4623-83E3-DFF1D7ECD125}" destId="{59D82AB5-026B-4CFA-B4FA-75519356FE5D}" srcOrd="0" destOrd="0" parTransId="{4D2EF9DD-B947-4DCE-80B1-683C2060EAE6}" sibTransId="{C28248A8-F70B-4AA9-B4B2-2773E7F3537D}"/>
    <dgm:cxn modelId="{7FE4427F-B63F-4F50-B877-A3301CDF981A}" type="presOf" srcId="{59D82AB5-026B-4CFA-B4FA-75519356FE5D}" destId="{85025912-CAF7-4F1A-AF5E-3F0E9F337E32}" srcOrd="0" destOrd="0" presId="urn:microsoft.com/office/officeart/2005/8/layout/vList5"/>
    <dgm:cxn modelId="{7DEC7B89-E7D9-4CAB-BF73-2760FD4C6DA6}" type="presOf" srcId="{18EAF2ED-91C8-48D0-BCB3-222BFCD8AF1A}" destId="{A586FA60-A905-4CBE-A156-0AF410CB6B96}" srcOrd="0" destOrd="1" presId="urn:microsoft.com/office/officeart/2005/8/layout/vList5"/>
    <dgm:cxn modelId="{7254D089-7FC4-4C5E-9B96-F7BDBA41BECD}" type="presOf" srcId="{A34C7B5B-D894-4623-83E3-DFF1D7ECD125}" destId="{86B01F79-F91F-4D90-91F6-EA1167331523}" srcOrd="0" destOrd="0" presId="urn:microsoft.com/office/officeart/2005/8/layout/vList5"/>
    <dgm:cxn modelId="{89029F8B-FFBE-47F6-8154-A52AA5C0579D}" type="presOf" srcId="{287086C6-2216-4093-8A2C-B80B9847E9B4}" destId="{AEE27FA0-3AF6-4EEF-AEE4-D9C4FDB3669A}" srcOrd="0" destOrd="0" presId="urn:microsoft.com/office/officeart/2005/8/layout/vList5"/>
    <dgm:cxn modelId="{4A02728C-30D0-410B-86D7-91259243AE11}" type="presOf" srcId="{E2630537-BA94-418D-8EB8-5FF90C94DDF3}" destId="{D432A98B-E8D1-4E3C-8296-4800E167FB35}" srcOrd="0" destOrd="0" presId="urn:microsoft.com/office/officeart/2005/8/layout/vList5"/>
    <dgm:cxn modelId="{28899B8F-7A2E-45A7-8302-0D10554D6DF0}" type="presOf" srcId="{E0BB7A48-7CA0-432A-9C00-B5FBEA17936B}" destId="{7149DAA6-FC8B-4C6B-A6AD-79337CA47F95}" srcOrd="0" destOrd="0" presId="urn:microsoft.com/office/officeart/2005/8/layout/vList5"/>
    <dgm:cxn modelId="{CA386C90-BDA8-4692-A33F-EF8FD6EB89C2}" srcId="{E0BB7A48-7CA0-432A-9C00-B5FBEA17936B}" destId="{5A5B8766-8796-442D-BD5F-1CFEA3A509DA}" srcOrd="2" destOrd="0" parTransId="{371785F6-DA6F-4740-BF20-34128F53F10F}" sibTransId="{5560E43A-F14D-4DA6-8662-5A2EFA1818A1}"/>
    <dgm:cxn modelId="{74227E98-63EF-45CD-9EA1-5D069E845471}" srcId="{E0BB7A48-7CA0-432A-9C00-B5FBEA17936B}" destId="{F984FBBA-DD6B-40EC-97AA-5B2E0002EEBB}" srcOrd="1" destOrd="0" parTransId="{36F154A6-25AD-4C27-8016-D9B3F8BC81EE}" sibTransId="{DEEBDF5E-4766-4F9D-AA8D-23897B496C43}"/>
    <dgm:cxn modelId="{2B2F64A8-9184-404E-B50B-D0FDF9E70CFD}" srcId="{607C2907-1E45-4E95-805A-7563DE1F3968}" destId="{FD6F1C1F-0050-4512-A006-67572F96EF64}" srcOrd="1" destOrd="0" parTransId="{0650127E-CD08-4ECD-B21A-FB3B16AEAC34}" sibTransId="{CF48B462-328A-4B1D-B8FA-BFAA1A7179B0}"/>
    <dgm:cxn modelId="{182FA8AF-4DB9-4195-9804-3CC4F6FFF64B}" srcId="{287086C6-2216-4093-8A2C-B80B9847E9B4}" destId="{E2630537-BA94-418D-8EB8-5FF90C94DDF3}" srcOrd="1" destOrd="0" parTransId="{13E3AD09-BC2D-4945-A1FC-160BB8428315}" sibTransId="{A7510AD0-5AAB-42F5-B1B3-F0D01F153DAF}"/>
    <dgm:cxn modelId="{BF2209B4-A6DE-42F0-88C0-FF6C5091A7AE}" type="presOf" srcId="{C8A26335-C2B2-4D58-88B6-41B1B8575E3A}" destId="{85025912-CAF7-4F1A-AF5E-3F0E9F337E32}" srcOrd="0" destOrd="2" presId="urn:microsoft.com/office/officeart/2005/8/layout/vList5"/>
    <dgm:cxn modelId="{7B89A7B4-EFEF-43AC-9F77-69EC348114A4}" srcId="{287086C6-2216-4093-8A2C-B80B9847E9B4}" destId="{A34C7B5B-D894-4623-83E3-DFF1D7ECD125}" srcOrd="0" destOrd="0" parTransId="{345E7A61-3319-4B8E-9FE8-9C90760B1347}" sibTransId="{1146419C-36B9-4C77-8694-A1B8887A7F63}"/>
    <dgm:cxn modelId="{0C6560C2-471B-43E1-815B-60DAACB687D5}" type="presOf" srcId="{5A5B8766-8796-442D-BD5F-1CFEA3A509DA}" destId="{CAB6BB85-7A2E-4CF9-8FA1-30A3E43A3D92}" srcOrd="0" destOrd="2" presId="urn:microsoft.com/office/officeart/2005/8/layout/vList5"/>
    <dgm:cxn modelId="{D1521FC9-713D-4CAB-ACEE-26DA948C315E}" type="presOf" srcId="{F984FBBA-DD6B-40EC-97AA-5B2E0002EEBB}" destId="{CAB6BB85-7A2E-4CF9-8FA1-30A3E43A3D92}" srcOrd="0" destOrd="1" presId="urn:microsoft.com/office/officeart/2005/8/layout/vList5"/>
    <dgm:cxn modelId="{C15DE2D9-83AF-41C9-BC85-B1D61EEF6085}" type="presOf" srcId="{83B26075-41F8-4AFE-B868-54AEB85FFEF0}" destId="{F0D7673B-7B21-4AE5-A2C8-613F4F2AA455}" srcOrd="0" destOrd="1" presId="urn:microsoft.com/office/officeart/2005/8/layout/vList5"/>
    <dgm:cxn modelId="{70FD69E1-7993-4D66-8525-C310642983BA}" srcId="{CD8E185F-56F5-4380-8D96-C7FF9C1C54A6}" destId="{03EBB9A7-C482-4A37-8B56-0049DDC1825E}" srcOrd="0" destOrd="0" parTransId="{2F247A94-F533-4D59-B04B-66BA299C7BC2}" sibTransId="{E693935B-3883-4EF6-9906-ACD91BDB20B0}"/>
    <dgm:cxn modelId="{3D0F78EC-F5A3-41E2-BFFA-CC609B83B635}" type="presOf" srcId="{8B46F10B-5F6B-4D3C-A66F-1648979C49B2}" destId="{CAB6BB85-7A2E-4CF9-8FA1-30A3E43A3D92}" srcOrd="0" destOrd="0" presId="urn:microsoft.com/office/officeart/2005/8/layout/vList5"/>
    <dgm:cxn modelId="{AA9C11EF-E017-4397-99E4-B5B533477F94}" type="presOf" srcId="{CD8E185F-56F5-4380-8D96-C7FF9C1C54A6}" destId="{5A362A25-D614-44B0-865C-86AF263EE4CE}" srcOrd="0" destOrd="0" presId="urn:microsoft.com/office/officeart/2005/8/layout/vList5"/>
    <dgm:cxn modelId="{F6DB89EF-89F5-4E85-A073-A3EFC201B61C}" srcId="{CD8E185F-56F5-4380-8D96-C7FF9C1C54A6}" destId="{83B26075-41F8-4AFE-B868-54AEB85FFEF0}" srcOrd="1" destOrd="0" parTransId="{5DE1F88E-442A-44D7-A23D-08CC16E26E4E}" sibTransId="{1CC4BFD6-948B-4E12-83B5-B12338DA5DC1}"/>
    <dgm:cxn modelId="{C8FA01F0-81C3-4734-B405-086FA78C26B8}" srcId="{A34C7B5B-D894-4623-83E3-DFF1D7ECD125}" destId="{C8A26335-C2B2-4D58-88B6-41B1B8575E3A}" srcOrd="2" destOrd="0" parTransId="{F286740C-3D8D-4272-B338-3D842A54DABD}" sibTransId="{9A1BE626-B049-433C-B976-AB9132440DCF}"/>
    <dgm:cxn modelId="{A51C77F4-B984-4AE2-B6A8-45387A3B8113}" srcId="{287086C6-2216-4093-8A2C-B80B9847E9B4}" destId="{E0BB7A48-7CA0-432A-9C00-B5FBEA17936B}" srcOrd="2" destOrd="0" parTransId="{789AFFB8-8771-4957-A279-0DACB56DAF64}" sibTransId="{654CA032-EC90-420A-8E99-1D29AD45195B}"/>
    <dgm:cxn modelId="{601F5EEB-BC76-43AE-BA85-AACDFD6EE127}" type="presParOf" srcId="{AEE27FA0-3AF6-4EEF-AEE4-D9C4FDB3669A}" destId="{B8000084-7FF8-41C8-9EB2-6D2DB4DA3701}" srcOrd="0" destOrd="0" presId="urn:microsoft.com/office/officeart/2005/8/layout/vList5"/>
    <dgm:cxn modelId="{134EDE99-B91B-4964-A0D5-328768B0046A}" type="presParOf" srcId="{B8000084-7FF8-41C8-9EB2-6D2DB4DA3701}" destId="{86B01F79-F91F-4D90-91F6-EA1167331523}" srcOrd="0" destOrd="0" presId="urn:microsoft.com/office/officeart/2005/8/layout/vList5"/>
    <dgm:cxn modelId="{E6F02A9D-55E9-48D4-8F6C-8AAE110685D0}" type="presParOf" srcId="{B8000084-7FF8-41C8-9EB2-6D2DB4DA3701}" destId="{85025912-CAF7-4F1A-AF5E-3F0E9F337E32}" srcOrd="1" destOrd="0" presId="urn:microsoft.com/office/officeart/2005/8/layout/vList5"/>
    <dgm:cxn modelId="{A51DF469-BAE6-44E8-9CCC-1EEF300AFB1A}" type="presParOf" srcId="{AEE27FA0-3AF6-4EEF-AEE4-D9C4FDB3669A}" destId="{2B8F138E-FF0B-4D8B-9351-73393062BD60}" srcOrd="1" destOrd="0" presId="urn:microsoft.com/office/officeart/2005/8/layout/vList5"/>
    <dgm:cxn modelId="{04C49CED-9A15-4709-B099-2867B95364B5}" type="presParOf" srcId="{AEE27FA0-3AF6-4EEF-AEE4-D9C4FDB3669A}" destId="{AE1AE6BB-6FC2-4564-BD0D-42F272AEBA93}" srcOrd="2" destOrd="0" presId="urn:microsoft.com/office/officeart/2005/8/layout/vList5"/>
    <dgm:cxn modelId="{729260E1-00FF-47D1-BF06-56C1AC181047}" type="presParOf" srcId="{AE1AE6BB-6FC2-4564-BD0D-42F272AEBA93}" destId="{D432A98B-E8D1-4E3C-8296-4800E167FB35}" srcOrd="0" destOrd="0" presId="urn:microsoft.com/office/officeart/2005/8/layout/vList5"/>
    <dgm:cxn modelId="{5A5F8AAB-D67C-4B30-9F40-2A4A9B2DB73A}" type="presParOf" srcId="{AE1AE6BB-6FC2-4564-BD0D-42F272AEBA93}" destId="{A586FA60-A905-4CBE-A156-0AF410CB6B96}" srcOrd="1" destOrd="0" presId="urn:microsoft.com/office/officeart/2005/8/layout/vList5"/>
    <dgm:cxn modelId="{364498D3-8DD8-4185-AB03-DD1C5C9EDD1F}" type="presParOf" srcId="{AEE27FA0-3AF6-4EEF-AEE4-D9C4FDB3669A}" destId="{A9D42B84-6CE0-4289-AE07-CE0ED40C5DD9}" srcOrd="3" destOrd="0" presId="urn:microsoft.com/office/officeart/2005/8/layout/vList5"/>
    <dgm:cxn modelId="{26F9E426-E994-4078-B5C9-E075189B546B}" type="presParOf" srcId="{AEE27FA0-3AF6-4EEF-AEE4-D9C4FDB3669A}" destId="{BAF1ABAF-9AA8-499A-A86F-075B02CFEAF6}" srcOrd="4" destOrd="0" presId="urn:microsoft.com/office/officeart/2005/8/layout/vList5"/>
    <dgm:cxn modelId="{2B1EBA3C-451A-4776-84CD-3597B7B72A91}" type="presParOf" srcId="{BAF1ABAF-9AA8-499A-A86F-075B02CFEAF6}" destId="{7149DAA6-FC8B-4C6B-A6AD-79337CA47F95}" srcOrd="0" destOrd="0" presId="urn:microsoft.com/office/officeart/2005/8/layout/vList5"/>
    <dgm:cxn modelId="{BF821A8B-C9A3-4D47-B079-04DAAF378748}" type="presParOf" srcId="{BAF1ABAF-9AA8-499A-A86F-075B02CFEAF6}" destId="{CAB6BB85-7A2E-4CF9-8FA1-30A3E43A3D92}" srcOrd="1" destOrd="0" presId="urn:microsoft.com/office/officeart/2005/8/layout/vList5"/>
    <dgm:cxn modelId="{5B319A6A-EA62-407C-A9B4-A1D3DFD4C7B4}" type="presParOf" srcId="{AEE27FA0-3AF6-4EEF-AEE4-D9C4FDB3669A}" destId="{E913D6F6-3C47-4DF1-AE7E-3540702F131B}" srcOrd="5" destOrd="0" presId="urn:microsoft.com/office/officeart/2005/8/layout/vList5"/>
    <dgm:cxn modelId="{CB3E9683-1450-45BA-BED8-DEA200CB865B}" type="presParOf" srcId="{AEE27FA0-3AF6-4EEF-AEE4-D9C4FDB3669A}" destId="{6BA9F874-4B5A-4DAB-8345-BC98991E2665}" srcOrd="6" destOrd="0" presId="urn:microsoft.com/office/officeart/2005/8/layout/vList5"/>
    <dgm:cxn modelId="{D1E1F90D-8E1B-453E-AF51-2C9464B25575}" type="presParOf" srcId="{6BA9F874-4B5A-4DAB-8345-BC98991E2665}" destId="{B44448BE-A8F8-4C6D-B5F8-5A624E9A068C}" srcOrd="0" destOrd="0" presId="urn:microsoft.com/office/officeart/2005/8/layout/vList5"/>
    <dgm:cxn modelId="{298DB0B1-9E3E-4F0C-8120-275BE77D0BCC}" type="presParOf" srcId="{6BA9F874-4B5A-4DAB-8345-BC98991E2665}" destId="{C16B1CDE-FB02-4BB7-A579-2C981730364A}" srcOrd="1" destOrd="0" presId="urn:microsoft.com/office/officeart/2005/8/layout/vList5"/>
    <dgm:cxn modelId="{6D687E01-737D-4CD0-9CA4-28210D7B2995}" type="presParOf" srcId="{AEE27FA0-3AF6-4EEF-AEE4-D9C4FDB3669A}" destId="{92B8B107-F8F4-45D0-98EE-70208BBEAE45}" srcOrd="7" destOrd="0" presId="urn:microsoft.com/office/officeart/2005/8/layout/vList5"/>
    <dgm:cxn modelId="{8B3A4F06-E583-41F7-8FA0-B329BD2257D4}" type="presParOf" srcId="{AEE27FA0-3AF6-4EEF-AEE4-D9C4FDB3669A}" destId="{5CFC5EDD-68F4-48F0-BF59-6B46E8C54F41}" srcOrd="8" destOrd="0" presId="urn:microsoft.com/office/officeart/2005/8/layout/vList5"/>
    <dgm:cxn modelId="{882B97A0-0E96-4B02-BA89-0A04F6A48A38}" type="presParOf" srcId="{5CFC5EDD-68F4-48F0-BF59-6B46E8C54F41}" destId="{5A362A25-D614-44B0-865C-86AF263EE4CE}" srcOrd="0" destOrd="0" presId="urn:microsoft.com/office/officeart/2005/8/layout/vList5"/>
    <dgm:cxn modelId="{D2F27FCA-8246-401D-AB50-4B039FEFB604}" type="presParOf" srcId="{5CFC5EDD-68F4-48F0-BF59-6B46E8C54F41}" destId="{F0D7673B-7B21-4AE5-A2C8-613F4F2AA45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1FC8C35B-6750-45E8-8BA3-081CACA3BEB7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l-PL"/>
        </a:p>
      </dgm:t>
    </dgm:pt>
    <dgm:pt modelId="{6DD95759-DEA6-4560-A5E5-6A0A9A20959A}">
      <dgm:prSet phldrT="[Tekst]" custT="1"/>
      <dgm:spPr/>
      <dgm:t>
        <a:bodyPr/>
        <a:lstStyle/>
        <a:p>
          <a:r>
            <a:rPr lang="pl-PL" sz="2000" b="1" dirty="0"/>
            <a:t>STYLE KIEROWANIA</a:t>
          </a:r>
        </a:p>
      </dgm:t>
    </dgm:pt>
    <dgm:pt modelId="{B3384368-588C-4A3B-87C7-82A6C5EA4FFE}" type="parTrans" cxnId="{591291F2-EE0A-40D6-AF7B-833EE33C8EB0}">
      <dgm:prSet/>
      <dgm:spPr/>
      <dgm:t>
        <a:bodyPr/>
        <a:lstStyle/>
        <a:p>
          <a:endParaRPr lang="pl-PL"/>
        </a:p>
      </dgm:t>
    </dgm:pt>
    <dgm:pt modelId="{5F5F591B-3B01-44AA-B960-3760032BC6F9}" type="sibTrans" cxnId="{591291F2-EE0A-40D6-AF7B-833EE33C8EB0}">
      <dgm:prSet/>
      <dgm:spPr/>
      <dgm:t>
        <a:bodyPr/>
        <a:lstStyle/>
        <a:p>
          <a:endParaRPr lang="pl-PL"/>
        </a:p>
      </dgm:t>
    </dgm:pt>
    <dgm:pt modelId="{5EF5B818-714F-48AE-A291-5089D773CFCD}">
      <dgm:prSet phldrT="[Tekst]" custT="1"/>
      <dgm:spPr/>
      <dgm:t>
        <a:bodyPr/>
        <a:lstStyle/>
        <a:p>
          <a:r>
            <a:rPr lang="pl-PL" sz="2000" dirty="0"/>
            <a:t>DYREKTYWNY</a:t>
          </a:r>
        </a:p>
      </dgm:t>
    </dgm:pt>
    <dgm:pt modelId="{3A5422BF-2DB9-48CA-B144-81C2BC303EF2}" type="parTrans" cxnId="{89403583-4685-4A43-8306-73881C132DA1}">
      <dgm:prSet/>
      <dgm:spPr/>
      <dgm:t>
        <a:bodyPr/>
        <a:lstStyle/>
        <a:p>
          <a:endParaRPr lang="pl-PL"/>
        </a:p>
      </dgm:t>
    </dgm:pt>
    <dgm:pt modelId="{43D5A22B-C844-4585-B637-A7F72A6CB20C}" type="sibTrans" cxnId="{89403583-4685-4A43-8306-73881C132DA1}">
      <dgm:prSet/>
      <dgm:spPr/>
      <dgm:t>
        <a:bodyPr/>
        <a:lstStyle/>
        <a:p>
          <a:endParaRPr lang="pl-PL"/>
        </a:p>
      </dgm:t>
    </dgm:pt>
    <dgm:pt modelId="{B1C48AD2-98FD-4195-B265-3DAEBF08BEF6}">
      <dgm:prSet phldrT="[Tekst]"/>
      <dgm:spPr/>
      <dgm:t>
        <a:bodyPr/>
        <a:lstStyle/>
        <a:p>
          <a:r>
            <a:rPr lang="pl-PL" dirty="0"/>
            <a:t>SILNE PODKREŚLENIE FORMALNEGO CZYNNIKA HIERARCHII ORGANIZACYJNEJ </a:t>
          </a:r>
        </a:p>
      </dgm:t>
    </dgm:pt>
    <dgm:pt modelId="{DF7F45DE-3933-4468-A008-7A839DC3D414}" type="parTrans" cxnId="{0F2950F3-760D-4783-9E2A-8CC377B9034B}">
      <dgm:prSet/>
      <dgm:spPr/>
      <dgm:t>
        <a:bodyPr/>
        <a:lstStyle/>
        <a:p>
          <a:endParaRPr lang="pl-PL"/>
        </a:p>
      </dgm:t>
    </dgm:pt>
    <dgm:pt modelId="{B736483A-EC82-4F9B-96E5-16BA780A8C61}" type="sibTrans" cxnId="{0F2950F3-760D-4783-9E2A-8CC377B9034B}">
      <dgm:prSet/>
      <dgm:spPr/>
      <dgm:t>
        <a:bodyPr/>
        <a:lstStyle/>
        <a:p>
          <a:endParaRPr lang="pl-PL"/>
        </a:p>
      </dgm:t>
    </dgm:pt>
    <dgm:pt modelId="{798E34A1-ECA5-41E8-AFC8-C305AE693D54}">
      <dgm:prSet phldrT="[Tekst]"/>
      <dgm:spPr/>
      <dgm:t>
        <a:bodyPr/>
        <a:lstStyle/>
        <a:p>
          <a:r>
            <a:rPr lang="pl-PL" dirty="0"/>
            <a:t>APARAT HIERARCHICZNY EGZEKWUJE FORMALNE WYMAGANIA INSTYTUCJI</a:t>
          </a:r>
        </a:p>
      </dgm:t>
    </dgm:pt>
    <dgm:pt modelId="{C382064E-F655-44F3-87A7-51F4D5B04A12}" type="parTrans" cxnId="{5198D295-105E-4097-8783-E0E7FFFBE8DF}">
      <dgm:prSet/>
      <dgm:spPr/>
      <dgm:t>
        <a:bodyPr/>
        <a:lstStyle/>
        <a:p>
          <a:endParaRPr lang="pl-PL"/>
        </a:p>
      </dgm:t>
    </dgm:pt>
    <dgm:pt modelId="{C0E23FF6-6973-425D-900A-409348213EF6}" type="sibTrans" cxnId="{5198D295-105E-4097-8783-E0E7FFFBE8DF}">
      <dgm:prSet/>
      <dgm:spPr/>
      <dgm:t>
        <a:bodyPr/>
        <a:lstStyle/>
        <a:p>
          <a:endParaRPr lang="pl-PL"/>
        </a:p>
      </dgm:t>
    </dgm:pt>
    <dgm:pt modelId="{4DCBA166-CC1C-4E22-A9F4-E7C0A5046C04}">
      <dgm:prSet phldrT="[Tekst]" custT="1"/>
      <dgm:spPr/>
      <dgm:t>
        <a:bodyPr/>
        <a:lstStyle/>
        <a:p>
          <a:r>
            <a:rPr lang="pl-PL" sz="1800" dirty="0"/>
            <a:t>INTEGRATYWNY</a:t>
          </a:r>
        </a:p>
      </dgm:t>
    </dgm:pt>
    <dgm:pt modelId="{EA00FC95-90EE-45FF-8DDB-BDEB72214539}" type="parTrans" cxnId="{BF8B9EE0-AE6C-436F-9B04-6AC26D3D1330}">
      <dgm:prSet/>
      <dgm:spPr/>
      <dgm:t>
        <a:bodyPr/>
        <a:lstStyle/>
        <a:p>
          <a:endParaRPr lang="pl-PL"/>
        </a:p>
      </dgm:t>
    </dgm:pt>
    <dgm:pt modelId="{26549FC6-85FF-443E-A17E-9847209AE647}" type="sibTrans" cxnId="{BF8B9EE0-AE6C-436F-9B04-6AC26D3D1330}">
      <dgm:prSet/>
      <dgm:spPr/>
      <dgm:t>
        <a:bodyPr/>
        <a:lstStyle/>
        <a:p>
          <a:endParaRPr lang="pl-PL"/>
        </a:p>
      </dgm:t>
    </dgm:pt>
    <dgm:pt modelId="{8625A3E9-C21B-49D5-B2CD-C31D58B3AD81}">
      <dgm:prSet phldrT="[Tekst]"/>
      <dgm:spPr/>
      <dgm:t>
        <a:bodyPr/>
        <a:lstStyle/>
        <a:p>
          <a:r>
            <a:rPr lang="pl-PL" dirty="0"/>
            <a:t>STOSOWANIE BODŹCÓW POBUDZAJĄCYCH SIŁY INTEGRUJĄCE </a:t>
          </a:r>
        </a:p>
      </dgm:t>
    </dgm:pt>
    <dgm:pt modelId="{E0ABE678-2336-4ECE-9551-B803ACDFFD5C}" type="parTrans" cxnId="{B1501A0D-CC8D-4A33-BE4B-E2F714D23715}">
      <dgm:prSet/>
      <dgm:spPr/>
      <dgm:t>
        <a:bodyPr/>
        <a:lstStyle/>
        <a:p>
          <a:endParaRPr lang="pl-PL"/>
        </a:p>
      </dgm:t>
    </dgm:pt>
    <dgm:pt modelId="{C8FF9CE8-351B-47F8-9A56-36B03DC1F87C}" type="sibTrans" cxnId="{B1501A0D-CC8D-4A33-BE4B-E2F714D23715}">
      <dgm:prSet/>
      <dgm:spPr/>
      <dgm:t>
        <a:bodyPr/>
        <a:lstStyle/>
        <a:p>
          <a:endParaRPr lang="pl-PL"/>
        </a:p>
      </dgm:t>
    </dgm:pt>
    <dgm:pt modelId="{7A6603D1-2052-44BE-B571-9F0AAB89936D}">
      <dgm:prSet/>
      <dgm:spPr/>
      <dgm:t>
        <a:bodyPr/>
        <a:lstStyle/>
        <a:p>
          <a:r>
            <a:rPr lang="pl-PL" dirty="0"/>
            <a:t>UZYSKANIE PEŁNEJ AKCEPTACJI CELÓW INSTYTUCJI PRZEZ PRACOWNIKÓW</a:t>
          </a:r>
        </a:p>
      </dgm:t>
    </dgm:pt>
    <dgm:pt modelId="{F4CA00C8-0D90-41A8-827D-9A8A0EEDD68C}" type="parTrans" cxnId="{2DBC4E12-9F53-43F9-8A03-853668DA0849}">
      <dgm:prSet/>
      <dgm:spPr/>
      <dgm:t>
        <a:bodyPr/>
        <a:lstStyle/>
        <a:p>
          <a:endParaRPr lang="pl-PL"/>
        </a:p>
      </dgm:t>
    </dgm:pt>
    <dgm:pt modelId="{901AF274-DC58-4ADC-A253-40782545BAAC}" type="sibTrans" cxnId="{2DBC4E12-9F53-43F9-8A03-853668DA0849}">
      <dgm:prSet/>
      <dgm:spPr/>
      <dgm:t>
        <a:bodyPr/>
        <a:lstStyle/>
        <a:p>
          <a:endParaRPr lang="pl-PL"/>
        </a:p>
      </dgm:t>
    </dgm:pt>
    <dgm:pt modelId="{971BB033-070B-4EB9-A22F-EA840F399147}" type="pres">
      <dgm:prSet presAssocID="{1FC8C35B-6750-45E8-8BA3-081CACA3BEB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92A0FA1-1864-4762-8E16-5BE188C4630C}" type="pres">
      <dgm:prSet presAssocID="{6DD95759-DEA6-4560-A5E5-6A0A9A20959A}" presName="hierRoot1" presStyleCnt="0"/>
      <dgm:spPr/>
    </dgm:pt>
    <dgm:pt modelId="{627F5E81-A617-4151-AFD5-17EA773F25E9}" type="pres">
      <dgm:prSet presAssocID="{6DD95759-DEA6-4560-A5E5-6A0A9A20959A}" presName="composite" presStyleCnt="0"/>
      <dgm:spPr/>
    </dgm:pt>
    <dgm:pt modelId="{58F4B877-8652-4C50-9930-733584C4B1CD}" type="pres">
      <dgm:prSet presAssocID="{6DD95759-DEA6-4560-A5E5-6A0A9A20959A}" presName="background" presStyleLbl="node0" presStyleIdx="0" presStyleCnt="1"/>
      <dgm:spPr/>
    </dgm:pt>
    <dgm:pt modelId="{E415F29D-0794-4B52-940A-92FADE113677}" type="pres">
      <dgm:prSet presAssocID="{6DD95759-DEA6-4560-A5E5-6A0A9A20959A}" presName="text" presStyleLbl="fgAcc0" presStyleIdx="0" presStyleCnt="1">
        <dgm:presLayoutVars>
          <dgm:chPref val="3"/>
        </dgm:presLayoutVars>
      </dgm:prSet>
      <dgm:spPr/>
    </dgm:pt>
    <dgm:pt modelId="{E9FE3D8B-BFBF-4B8B-AF12-746D44248A37}" type="pres">
      <dgm:prSet presAssocID="{6DD95759-DEA6-4560-A5E5-6A0A9A20959A}" presName="hierChild2" presStyleCnt="0"/>
      <dgm:spPr/>
    </dgm:pt>
    <dgm:pt modelId="{2D83CD9B-5612-4BAB-A6A7-661A2EB66A23}" type="pres">
      <dgm:prSet presAssocID="{3A5422BF-2DB9-48CA-B144-81C2BC303EF2}" presName="Name10" presStyleLbl="parChTrans1D2" presStyleIdx="0" presStyleCnt="2"/>
      <dgm:spPr/>
    </dgm:pt>
    <dgm:pt modelId="{84964889-5E1C-4813-A570-4101C88CB2B9}" type="pres">
      <dgm:prSet presAssocID="{5EF5B818-714F-48AE-A291-5089D773CFCD}" presName="hierRoot2" presStyleCnt="0"/>
      <dgm:spPr/>
    </dgm:pt>
    <dgm:pt modelId="{C40B005A-EED1-4917-BBC8-A624C9350358}" type="pres">
      <dgm:prSet presAssocID="{5EF5B818-714F-48AE-A291-5089D773CFCD}" presName="composite2" presStyleCnt="0"/>
      <dgm:spPr/>
    </dgm:pt>
    <dgm:pt modelId="{A8324D97-E06C-477F-AF01-BFC33E8C49DE}" type="pres">
      <dgm:prSet presAssocID="{5EF5B818-714F-48AE-A291-5089D773CFCD}" presName="background2" presStyleLbl="node2" presStyleIdx="0" presStyleCnt="2"/>
      <dgm:spPr/>
    </dgm:pt>
    <dgm:pt modelId="{BBB0F32B-95DD-44B6-A8DA-EBFAD27E2AB8}" type="pres">
      <dgm:prSet presAssocID="{5EF5B818-714F-48AE-A291-5089D773CFCD}" presName="text2" presStyleLbl="fgAcc2" presStyleIdx="0" presStyleCnt="2">
        <dgm:presLayoutVars>
          <dgm:chPref val="3"/>
        </dgm:presLayoutVars>
      </dgm:prSet>
      <dgm:spPr/>
    </dgm:pt>
    <dgm:pt modelId="{02FB41BF-6BCA-4BB7-8B52-8FF7FAF56049}" type="pres">
      <dgm:prSet presAssocID="{5EF5B818-714F-48AE-A291-5089D773CFCD}" presName="hierChild3" presStyleCnt="0"/>
      <dgm:spPr/>
    </dgm:pt>
    <dgm:pt modelId="{27284D1E-C165-4F6A-B9EF-E823C1DFCCBF}" type="pres">
      <dgm:prSet presAssocID="{DF7F45DE-3933-4468-A008-7A839DC3D414}" presName="Name17" presStyleLbl="parChTrans1D3" presStyleIdx="0" presStyleCnt="4"/>
      <dgm:spPr/>
    </dgm:pt>
    <dgm:pt modelId="{BD951BD5-5A82-439E-B9A3-4981A4A43C29}" type="pres">
      <dgm:prSet presAssocID="{B1C48AD2-98FD-4195-B265-3DAEBF08BEF6}" presName="hierRoot3" presStyleCnt="0"/>
      <dgm:spPr/>
    </dgm:pt>
    <dgm:pt modelId="{0397FCCB-B83F-43DD-9B0F-DB940A0E1C9F}" type="pres">
      <dgm:prSet presAssocID="{B1C48AD2-98FD-4195-B265-3DAEBF08BEF6}" presName="composite3" presStyleCnt="0"/>
      <dgm:spPr/>
    </dgm:pt>
    <dgm:pt modelId="{34C71638-C863-4FE1-9A6F-51A5C54EA45A}" type="pres">
      <dgm:prSet presAssocID="{B1C48AD2-98FD-4195-B265-3DAEBF08BEF6}" presName="background3" presStyleLbl="node3" presStyleIdx="0" presStyleCnt="4"/>
      <dgm:spPr/>
    </dgm:pt>
    <dgm:pt modelId="{0834B452-7241-4249-9A4E-A058A791AF96}" type="pres">
      <dgm:prSet presAssocID="{B1C48AD2-98FD-4195-B265-3DAEBF08BEF6}" presName="text3" presStyleLbl="fgAcc3" presStyleIdx="0" presStyleCnt="4">
        <dgm:presLayoutVars>
          <dgm:chPref val="3"/>
        </dgm:presLayoutVars>
      </dgm:prSet>
      <dgm:spPr/>
    </dgm:pt>
    <dgm:pt modelId="{F429D015-4D4E-467E-9893-50F9D232BB06}" type="pres">
      <dgm:prSet presAssocID="{B1C48AD2-98FD-4195-B265-3DAEBF08BEF6}" presName="hierChild4" presStyleCnt="0"/>
      <dgm:spPr/>
    </dgm:pt>
    <dgm:pt modelId="{DF5B66F5-F137-4FE4-87F2-11B47742BCA3}" type="pres">
      <dgm:prSet presAssocID="{C382064E-F655-44F3-87A7-51F4D5B04A12}" presName="Name17" presStyleLbl="parChTrans1D3" presStyleIdx="1" presStyleCnt="4"/>
      <dgm:spPr/>
    </dgm:pt>
    <dgm:pt modelId="{2E1DC12A-01C1-4A60-8A2E-22BD7EC0E53A}" type="pres">
      <dgm:prSet presAssocID="{798E34A1-ECA5-41E8-AFC8-C305AE693D54}" presName="hierRoot3" presStyleCnt="0"/>
      <dgm:spPr/>
    </dgm:pt>
    <dgm:pt modelId="{3F30E57F-2A6C-4E56-A0CE-FC28986F4CAF}" type="pres">
      <dgm:prSet presAssocID="{798E34A1-ECA5-41E8-AFC8-C305AE693D54}" presName="composite3" presStyleCnt="0"/>
      <dgm:spPr/>
    </dgm:pt>
    <dgm:pt modelId="{48369D9D-4FA7-4D77-99BC-09D856814969}" type="pres">
      <dgm:prSet presAssocID="{798E34A1-ECA5-41E8-AFC8-C305AE693D54}" presName="background3" presStyleLbl="node3" presStyleIdx="1" presStyleCnt="4"/>
      <dgm:spPr/>
    </dgm:pt>
    <dgm:pt modelId="{52ADDC27-EC30-45CA-A961-F3CD61F71DBE}" type="pres">
      <dgm:prSet presAssocID="{798E34A1-ECA5-41E8-AFC8-C305AE693D54}" presName="text3" presStyleLbl="fgAcc3" presStyleIdx="1" presStyleCnt="4">
        <dgm:presLayoutVars>
          <dgm:chPref val="3"/>
        </dgm:presLayoutVars>
      </dgm:prSet>
      <dgm:spPr/>
    </dgm:pt>
    <dgm:pt modelId="{E907EA65-325C-4C62-A8D8-1E6AE6C2F59B}" type="pres">
      <dgm:prSet presAssocID="{798E34A1-ECA5-41E8-AFC8-C305AE693D54}" presName="hierChild4" presStyleCnt="0"/>
      <dgm:spPr/>
    </dgm:pt>
    <dgm:pt modelId="{9F988A25-4C38-4AAD-9207-B62EEEBF2323}" type="pres">
      <dgm:prSet presAssocID="{EA00FC95-90EE-45FF-8DDB-BDEB72214539}" presName="Name10" presStyleLbl="parChTrans1D2" presStyleIdx="1" presStyleCnt="2"/>
      <dgm:spPr/>
    </dgm:pt>
    <dgm:pt modelId="{8BF54731-552B-491C-9F44-BC5213D93190}" type="pres">
      <dgm:prSet presAssocID="{4DCBA166-CC1C-4E22-A9F4-E7C0A5046C04}" presName="hierRoot2" presStyleCnt="0"/>
      <dgm:spPr/>
    </dgm:pt>
    <dgm:pt modelId="{39F37731-72A5-4E26-BBFD-22D8655A500A}" type="pres">
      <dgm:prSet presAssocID="{4DCBA166-CC1C-4E22-A9F4-E7C0A5046C04}" presName="composite2" presStyleCnt="0"/>
      <dgm:spPr/>
    </dgm:pt>
    <dgm:pt modelId="{A8B51086-4C06-4EC9-9397-E6B6E6DE5754}" type="pres">
      <dgm:prSet presAssocID="{4DCBA166-CC1C-4E22-A9F4-E7C0A5046C04}" presName="background2" presStyleLbl="node2" presStyleIdx="1" presStyleCnt="2"/>
      <dgm:spPr/>
    </dgm:pt>
    <dgm:pt modelId="{C9B92294-EF04-418B-AFF6-7F52941CFD45}" type="pres">
      <dgm:prSet presAssocID="{4DCBA166-CC1C-4E22-A9F4-E7C0A5046C04}" presName="text2" presStyleLbl="fgAcc2" presStyleIdx="1" presStyleCnt="2">
        <dgm:presLayoutVars>
          <dgm:chPref val="3"/>
        </dgm:presLayoutVars>
      </dgm:prSet>
      <dgm:spPr/>
    </dgm:pt>
    <dgm:pt modelId="{8F183EB8-647B-49E8-BF9B-A124BABDFDD6}" type="pres">
      <dgm:prSet presAssocID="{4DCBA166-CC1C-4E22-A9F4-E7C0A5046C04}" presName="hierChild3" presStyleCnt="0"/>
      <dgm:spPr/>
    </dgm:pt>
    <dgm:pt modelId="{EBC56D3A-DCD3-4D2A-BF90-56B699C803AC}" type="pres">
      <dgm:prSet presAssocID="{E0ABE678-2336-4ECE-9551-B803ACDFFD5C}" presName="Name17" presStyleLbl="parChTrans1D3" presStyleIdx="2" presStyleCnt="4"/>
      <dgm:spPr/>
    </dgm:pt>
    <dgm:pt modelId="{34898602-C4C9-4A6B-8827-A09816F644D4}" type="pres">
      <dgm:prSet presAssocID="{8625A3E9-C21B-49D5-B2CD-C31D58B3AD81}" presName="hierRoot3" presStyleCnt="0"/>
      <dgm:spPr/>
    </dgm:pt>
    <dgm:pt modelId="{21119793-E2E1-4A27-AFF4-72ED08C0094F}" type="pres">
      <dgm:prSet presAssocID="{8625A3E9-C21B-49D5-B2CD-C31D58B3AD81}" presName="composite3" presStyleCnt="0"/>
      <dgm:spPr/>
    </dgm:pt>
    <dgm:pt modelId="{90F598B0-658B-4A8F-B05D-27F400D2FE08}" type="pres">
      <dgm:prSet presAssocID="{8625A3E9-C21B-49D5-B2CD-C31D58B3AD81}" presName="background3" presStyleLbl="node3" presStyleIdx="2" presStyleCnt="4"/>
      <dgm:spPr/>
    </dgm:pt>
    <dgm:pt modelId="{0D3A224B-08FC-4CCE-AB6C-884FC0446C37}" type="pres">
      <dgm:prSet presAssocID="{8625A3E9-C21B-49D5-B2CD-C31D58B3AD81}" presName="text3" presStyleLbl="fgAcc3" presStyleIdx="2" presStyleCnt="4">
        <dgm:presLayoutVars>
          <dgm:chPref val="3"/>
        </dgm:presLayoutVars>
      </dgm:prSet>
      <dgm:spPr/>
    </dgm:pt>
    <dgm:pt modelId="{6F0603D6-A5E7-4EA6-BC7D-9F76270C02C3}" type="pres">
      <dgm:prSet presAssocID="{8625A3E9-C21B-49D5-B2CD-C31D58B3AD81}" presName="hierChild4" presStyleCnt="0"/>
      <dgm:spPr/>
    </dgm:pt>
    <dgm:pt modelId="{65875AB4-0D13-4A95-9EC8-C7E996CDA1C0}" type="pres">
      <dgm:prSet presAssocID="{F4CA00C8-0D90-41A8-827D-9A8A0EEDD68C}" presName="Name17" presStyleLbl="parChTrans1D3" presStyleIdx="3" presStyleCnt="4"/>
      <dgm:spPr/>
    </dgm:pt>
    <dgm:pt modelId="{1917FCB9-19BC-427D-8664-3246739CBCC2}" type="pres">
      <dgm:prSet presAssocID="{7A6603D1-2052-44BE-B571-9F0AAB89936D}" presName="hierRoot3" presStyleCnt="0"/>
      <dgm:spPr/>
    </dgm:pt>
    <dgm:pt modelId="{719E24AA-5AE1-4FC7-AA22-7A2948700DDA}" type="pres">
      <dgm:prSet presAssocID="{7A6603D1-2052-44BE-B571-9F0AAB89936D}" presName="composite3" presStyleCnt="0"/>
      <dgm:spPr/>
    </dgm:pt>
    <dgm:pt modelId="{0737DB03-9206-4F85-8DEA-BB563740D30F}" type="pres">
      <dgm:prSet presAssocID="{7A6603D1-2052-44BE-B571-9F0AAB89936D}" presName="background3" presStyleLbl="node3" presStyleIdx="3" presStyleCnt="4"/>
      <dgm:spPr/>
    </dgm:pt>
    <dgm:pt modelId="{F6C8A6F8-293D-4DB6-9550-F5298E6AB795}" type="pres">
      <dgm:prSet presAssocID="{7A6603D1-2052-44BE-B571-9F0AAB89936D}" presName="text3" presStyleLbl="fgAcc3" presStyleIdx="3" presStyleCnt="4">
        <dgm:presLayoutVars>
          <dgm:chPref val="3"/>
        </dgm:presLayoutVars>
      </dgm:prSet>
      <dgm:spPr/>
    </dgm:pt>
    <dgm:pt modelId="{CF605D31-DBF9-49A8-8912-60F7076601E1}" type="pres">
      <dgm:prSet presAssocID="{7A6603D1-2052-44BE-B571-9F0AAB89936D}" presName="hierChild4" presStyleCnt="0"/>
      <dgm:spPr/>
    </dgm:pt>
  </dgm:ptLst>
  <dgm:cxnLst>
    <dgm:cxn modelId="{B1501A0D-CC8D-4A33-BE4B-E2F714D23715}" srcId="{4DCBA166-CC1C-4E22-A9F4-E7C0A5046C04}" destId="{8625A3E9-C21B-49D5-B2CD-C31D58B3AD81}" srcOrd="0" destOrd="0" parTransId="{E0ABE678-2336-4ECE-9551-B803ACDFFD5C}" sibTransId="{C8FF9CE8-351B-47F8-9A56-36B03DC1F87C}"/>
    <dgm:cxn modelId="{2DBC4E12-9F53-43F9-8A03-853668DA0849}" srcId="{4DCBA166-CC1C-4E22-A9F4-E7C0A5046C04}" destId="{7A6603D1-2052-44BE-B571-9F0AAB89936D}" srcOrd="1" destOrd="0" parTransId="{F4CA00C8-0D90-41A8-827D-9A8A0EEDD68C}" sibTransId="{901AF274-DC58-4ADC-A253-40782545BAAC}"/>
    <dgm:cxn modelId="{E9CF0013-4AA9-4C24-AB78-0FA66D95E91A}" type="presOf" srcId="{F4CA00C8-0D90-41A8-827D-9A8A0EEDD68C}" destId="{65875AB4-0D13-4A95-9EC8-C7E996CDA1C0}" srcOrd="0" destOrd="0" presId="urn:microsoft.com/office/officeart/2005/8/layout/hierarchy1"/>
    <dgm:cxn modelId="{EFE14F2C-4F02-4A6B-8A27-716589CCEA68}" type="presOf" srcId="{5EF5B818-714F-48AE-A291-5089D773CFCD}" destId="{BBB0F32B-95DD-44B6-A8DA-EBFAD27E2AB8}" srcOrd="0" destOrd="0" presId="urn:microsoft.com/office/officeart/2005/8/layout/hierarchy1"/>
    <dgm:cxn modelId="{4B487D2C-EC52-44B5-98B7-42151A755663}" type="presOf" srcId="{7A6603D1-2052-44BE-B571-9F0AAB89936D}" destId="{F6C8A6F8-293D-4DB6-9550-F5298E6AB795}" srcOrd="0" destOrd="0" presId="urn:microsoft.com/office/officeart/2005/8/layout/hierarchy1"/>
    <dgm:cxn modelId="{42B1D032-4814-4AF8-ADC1-A4D1FD1745E2}" type="presOf" srcId="{E0ABE678-2336-4ECE-9551-B803ACDFFD5C}" destId="{EBC56D3A-DCD3-4D2A-BF90-56B699C803AC}" srcOrd="0" destOrd="0" presId="urn:microsoft.com/office/officeart/2005/8/layout/hierarchy1"/>
    <dgm:cxn modelId="{0C810462-A9B1-4497-9AE8-2BB34130F63E}" type="presOf" srcId="{DF7F45DE-3933-4468-A008-7A839DC3D414}" destId="{27284D1E-C165-4F6A-B9EF-E823C1DFCCBF}" srcOrd="0" destOrd="0" presId="urn:microsoft.com/office/officeart/2005/8/layout/hierarchy1"/>
    <dgm:cxn modelId="{0BCCB865-1DCD-47A3-A631-6E0AA1CAFBDC}" type="presOf" srcId="{B1C48AD2-98FD-4195-B265-3DAEBF08BEF6}" destId="{0834B452-7241-4249-9A4E-A058A791AF96}" srcOrd="0" destOrd="0" presId="urn:microsoft.com/office/officeart/2005/8/layout/hierarchy1"/>
    <dgm:cxn modelId="{44DB2B6B-62B7-4F2D-BF43-CC87C103285D}" type="presOf" srcId="{1FC8C35B-6750-45E8-8BA3-081CACA3BEB7}" destId="{971BB033-070B-4EB9-A22F-EA840F399147}" srcOrd="0" destOrd="0" presId="urn:microsoft.com/office/officeart/2005/8/layout/hierarchy1"/>
    <dgm:cxn modelId="{8039C46F-8005-4D79-B93E-4A9344EAE2AB}" type="presOf" srcId="{C382064E-F655-44F3-87A7-51F4D5B04A12}" destId="{DF5B66F5-F137-4FE4-87F2-11B47742BCA3}" srcOrd="0" destOrd="0" presId="urn:microsoft.com/office/officeart/2005/8/layout/hierarchy1"/>
    <dgm:cxn modelId="{FFB5C252-ADFA-46B4-BFAB-3D8D09C469D8}" type="presOf" srcId="{8625A3E9-C21B-49D5-B2CD-C31D58B3AD81}" destId="{0D3A224B-08FC-4CCE-AB6C-884FC0446C37}" srcOrd="0" destOrd="0" presId="urn:microsoft.com/office/officeart/2005/8/layout/hierarchy1"/>
    <dgm:cxn modelId="{89403583-4685-4A43-8306-73881C132DA1}" srcId="{6DD95759-DEA6-4560-A5E5-6A0A9A20959A}" destId="{5EF5B818-714F-48AE-A291-5089D773CFCD}" srcOrd="0" destOrd="0" parTransId="{3A5422BF-2DB9-48CA-B144-81C2BC303EF2}" sibTransId="{43D5A22B-C844-4585-B637-A7F72A6CB20C}"/>
    <dgm:cxn modelId="{CED06494-0E72-4D4D-B2B6-C4323F19F601}" type="presOf" srcId="{6DD95759-DEA6-4560-A5E5-6A0A9A20959A}" destId="{E415F29D-0794-4B52-940A-92FADE113677}" srcOrd="0" destOrd="0" presId="urn:microsoft.com/office/officeart/2005/8/layout/hierarchy1"/>
    <dgm:cxn modelId="{5198D295-105E-4097-8783-E0E7FFFBE8DF}" srcId="{5EF5B818-714F-48AE-A291-5089D773CFCD}" destId="{798E34A1-ECA5-41E8-AFC8-C305AE693D54}" srcOrd="1" destOrd="0" parTransId="{C382064E-F655-44F3-87A7-51F4D5B04A12}" sibTransId="{C0E23FF6-6973-425D-900A-409348213EF6}"/>
    <dgm:cxn modelId="{3D5BA99A-AB60-4A90-BAD7-E1A17B18042F}" type="presOf" srcId="{4DCBA166-CC1C-4E22-A9F4-E7C0A5046C04}" destId="{C9B92294-EF04-418B-AFF6-7F52941CFD45}" srcOrd="0" destOrd="0" presId="urn:microsoft.com/office/officeart/2005/8/layout/hierarchy1"/>
    <dgm:cxn modelId="{F7D2F29B-AAF8-4CD2-AB59-B030497F574C}" type="presOf" srcId="{3A5422BF-2DB9-48CA-B144-81C2BC303EF2}" destId="{2D83CD9B-5612-4BAB-A6A7-661A2EB66A23}" srcOrd="0" destOrd="0" presId="urn:microsoft.com/office/officeart/2005/8/layout/hierarchy1"/>
    <dgm:cxn modelId="{F71BE6C4-8FCD-457B-92D7-2DCCC4042B20}" type="presOf" srcId="{798E34A1-ECA5-41E8-AFC8-C305AE693D54}" destId="{52ADDC27-EC30-45CA-A961-F3CD61F71DBE}" srcOrd="0" destOrd="0" presId="urn:microsoft.com/office/officeart/2005/8/layout/hierarchy1"/>
    <dgm:cxn modelId="{0300AED8-D34A-4595-B1C8-0E61CF9105F0}" type="presOf" srcId="{EA00FC95-90EE-45FF-8DDB-BDEB72214539}" destId="{9F988A25-4C38-4AAD-9207-B62EEEBF2323}" srcOrd="0" destOrd="0" presId="urn:microsoft.com/office/officeart/2005/8/layout/hierarchy1"/>
    <dgm:cxn modelId="{BF8B9EE0-AE6C-436F-9B04-6AC26D3D1330}" srcId="{6DD95759-DEA6-4560-A5E5-6A0A9A20959A}" destId="{4DCBA166-CC1C-4E22-A9F4-E7C0A5046C04}" srcOrd="1" destOrd="0" parTransId="{EA00FC95-90EE-45FF-8DDB-BDEB72214539}" sibTransId="{26549FC6-85FF-443E-A17E-9847209AE647}"/>
    <dgm:cxn modelId="{591291F2-EE0A-40D6-AF7B-833EE33C8EB0}" srcId="{1FC8C35B-6750-45E8-8BA3-081CACA3BEB7}" destId="{6DD95759-DEA6-4560-A5E5-6A0A9A20959A}" srcOrd="0" destOrd="0" parTransId="{B3384368-588C-4A3B-87C7-82A6C5EA4FFE}" sibTransId="{5F5F591B-3B01-44AA-B960-3760032BC6F9}"/>
    <dgm:cxn modelId="{0F2950F3-760D-4783-9E2A-8CC377B9034B}" srcId="{5EF5B818-714F-48AE-A291-5089D773CFCD}" destId="{B1C48AD2-98FD-4195-B265-3DAEBF08BEF6}" srcOrd="0" destOrd="0" parTransId="{DF7F45DE-3933-4468-A008-7A839DC3D414}" sibTransId="{B736483A-EC82-4F9B-96E5-16BA780A8C61}"/>
    <dgm:cxn modelId="{B60A00A3-0249-4CAF-8E5F-8E53A08D6E41}" type="presParOf" srcId="{971BB033-070B-4EB9-A22F-EA840F399147}" destId="{E92A0FA1-1864-4762-8E16-5BE188C4630C}" srcOrd="0" destOrd="0" presId="urn:microsoft.com/office/officeart/2005/8/layout/hierarchy1"/>
    <dgm:cxn modelId="{3657FCA4-17D7-4B5D-829A-B9A64666F84E}" type="presParOf" srcId="{E92A0FA1-1864-4762-8E16-5BE188C4630C}" destId="{627F5E81-A617-4151-AFD5-17EA773F25E9}" srcOrd="0" destOrd="0" presId="urn:microsoft.com/office/officeart/2005/8/layout/hierarchy1"/>
    <dgm:cxn modelId="{CA9A5A93-8AE3-4B1E-9A4D-777686A78289}" type="presParOf" srcId="{627F5E81-A617-4151-AFD5-17EA773F25E9}" destId="{58F4B877-8652-4C50-9930-733584C4B1CD}" srcOrd="0" destOrd="0" presId="urn:microsoft.com/office/officeart/2005/8/layout/hierarchy1"/>
    <dgm:cxn modelId="{83556A2F-02EE-4869-A3AB-8F6DA2162903}" type="presParOf" srcId="{627F5E81-A617-4151-AFD5-17EA773F25E9}" destId="{E415F29D-0794-4B52-940A-92FADE113677}" srcOrd="1" destOrd="0" presId="urn:microsoft.com/office/officeart/2005/8/layout/hierarchy1"/>
    <dgm:cxn modelId="{ED943099-2C80-4CE8-B8F5-948BD968EC10}" type="presParOf" srcId="{E92A0FA1-1864-4762-8E16-5BE188C4630C}" destId="{E9FE3D8B-BFBF-4B8B-AF12-746D44248A37}" srcOrd="1" destOrd="0" presId="urn:microsoft.com/office/officeart/2005/8/layout/hierarchy1"/>
    <dgm:cxn modelId="{F9A2243D-8B92-4720-A617-E8375ACBD1B6}" type="presParOf" srcId="{E9FE3D8B-BFBF-4B8B-AF12-746D44248A37}" destId="{2D83CD9B-5612-4BAB-A6A7-661A2EB66A23}" srcOrd="0" destOrd="0" presId="urn:microsoft.com/office/officeart/2005/8/layout/hierarchy1"/>
    <dgm:cxn modelId="{AABEE3EB-0B0A-4EDB-B9D3-FFFCA0E2A32E}" type="presParOf" srcId="{E9FE3D8B-BFBF-4B8B-AF12-746D44248A37}" destId="{84964889-5E1C-4813-A570-4101C88CB2B9}" srcOrd="1" destOrd="0" presId="urn:microsoft.com/office/officeart/2005/8/layout/hierarchy1"/>
    <dgm:cxn modelId="{9FD6AEFC-DC02-4507-8779-EFC7EE7F133D}" type="presParOf" srcId="{84964889-5E1C-4813-A570-4101C88CB2B9}" destId="{C40B005A-EED1-4917-BBC8-A624C9350358}" srcOrd="0" destOrd="0" presId="urn:microsoft.com/office/officeart/2005/8/layout/hierarchy1"/>
    <dgm:cxn modelId="{791C2430-E2D8-4B6D-BF34-C69EB309997B}" type="presParOf" srcId="{C40B005A-EED1-4917-BBC8-A624C9350358}" destId="{A8324D97-E06C-477F-AF01-BFC33E8C49DE}" srcOrd="0" destOrd="0" presId="urn:microsoft.com/office/officeart/2005/8/layout/hierarchy1"/>
    <dgm:cxn modelId="{FEA37EAC-45C6-4508-B38B-68FE35B9C257}" type="presParOf" srcId="{C40B005A-EED1-4917-BBC8-A624C9350358}" destId="{BBB0F32B-95DD-44B6-A8DA-EBFAD27E2AB8}" srcOrd="1" destOrd="0" presId="urn:microsoft.com/office/officeart/2005/8/layout/hierarchy1"/>
    <dgm:cxn modelId="{00620F91-E26B-413E-81C2-148A2104794B}" type="presParOf" srcId="{84964889-5E1C-4813-A570-4101C88CB2B9}" destId="{02FB41BF-6BCA-4BB7-8B52-8FF7FAF56049}" srcOrd="1" destOrd="0" presId="urn:microsoft.com/office/officeart/2005/8/layout/hierarchy1"/>
    <dgm:cxn modelId="{BD6BACF6-6DF9-4756-981E-8861C303931F}" type="presParOf" srcId="{02FB41BF-6BCA-4BB7-8B52-8FF7FAF56049}" destId="{27284D1E-C165-4F6A-B9EF-E823C1DFCCBF}" srcOrd="0" destOrd="0" presId="urn:microsoft.com/office/officeart/2005/8/layout/hierarchy1"/>
    <dgm:cxn modelId="{B87C3AF5-5566-496F-B2B9-27ADFA4EE2C0}" type="presParOf" srcId="{02FB41BF-6BCA-4BB7-8B52-8FF7FAF56049}" destId="{BD951BD5-5A82-439E-B9A3-4981A4A43C29}" srcOrd="1" destOrd="0" presId="urn:microsoft.com/office/officeart/2005/8/layout/hierarchy1"/>
    <dgm:cxn modelId="{C619345B-6694-4107-BBC8-68022950D350}" type="presParOf" srcId="{BD951BD5-5A82-439E-B9A3-4981A4A43C29}" destId="{0397FCCB-B83F-43DD-9B0F-DB940A0E1C9F}" srcOrd="0" destOrd="0" presId="urn:microsoft.com/office/officeart/2005/8/layout/hierarchy1"/>
    <dgm:cxn modelId="{256D1C69-07DA-4C18-98EA-9358D70C0AEF}" type="presParOf" srcId="{0397FCCB-B83F-43DD-9B0F-DB940A0E1C9F}" destId="{34C71638-C863-4FE1-9A6F-51A5C54EA45A}" srcOrd="0" destOrd="0" presId="urn:microsoft.com/office/officeart/2005/8/layout/hierarchy1"/>
    <dgm:cxn modelId="{D275872A-8812-4A13-9598-7A79CEC1516C}" type="presParOf" srcId="{0397FCCB-B83F-43DD-9B0F-DB940A0E1C9F}" destId="{0834B452-7241-4249-9A4E-A058A791AF96}" srcOrd="1" destOrd="0" presId="urn:microsoft.com/office/officeart/2005/8/layout/hierarchy1"/>
    <dgm:cxn modelId="{1B7F3061-B475-4FED-85DC-35E0DC88A8AC}" type="presParOf" srcId="{BD951BD5-5A82-439E-B9A3-4981A4A43C29}" destId="{F429D015-4D4E-467E-9893-50F9D232BB06}" srcOrd="1" destOrd="0" presId="urn:microsoft.com/office/officeart/2005/8/layout/hierarchy1"/>
    <dgm:cxn modelId="{A40BFA80-A389-4E54-8233-895642A004C1}" type="presParOf" srcId="{02FB41BF-6BCA-4BB7-8B52-8FF7FAF56049}" destId="{DF5B66F5-F137-4FE4-87F2-11B47742BCA3}" srcOrd="2" destOrd="0" presId="urn:microsoft.com/office/officeart/2005/8/layout/hierarchy1"/>
    <dgm:cxn modelId="{F42321C6-5E5C-4084-AE97-461708E4589F}" type="presParOf" srcId="{02FB41BF-6BCA-4BB7-8B52-8FF7FAF56049}" destId="{2E1DC12A-01C1-4A60-8A2E-22BD7EC0E53A}" srcOrd="3" destOrd="0" presId="urn:microsoft.com/office/officeart/2005/8/layout/hierarchy1"/>
    <dgm:cxn modelId="{E3EE2BA5-7B80-4381-BB8B-E45189973D19}" type="presParOf" srcId="{2E1DC12A-01C1-4A60-8A2E-22BD7EC0E53A}" destId="{3F30E57F-2A6C-4E56-A0CE-FC28986F4CAF}" srcOrd="0" destOrd="0" presId="urn:microsoft.com/office/officeart/2005/8/layout/hierarchy1"/>
    <dgm:cxn modelId="{CFA6E612-9E90-466E-A5B7-ACBA6D762F3A}" type="presParOf" srcId="{3F30E57F-2A6C-4E56-A0CE-FC28986F4CAF}" destId="{48369D9D-4FA7-4D77-99BC-09D856814969}" srcOrd="0" destOrd="0" presId="urn:microsoft.com/office/officeart/2005/8/layout/hierarchy1"/>
    <dgm:cxn modelId="{FAE0E071-3C87-49A8-994C-C3F7C05AF1BD}" type="presParOf" srcId="{3F30E57F-2A6C-4E56-A0CE-FC28986F4CAF}" destId="{52ADDC27-EC30-45CA-A961-F3CD61F71DBE}" srcOrd="1" destOrd="0" presId="urn:microsoft.com/office/officeart/2005/8/layout/hierarchy1"/>
    <dgm:cxn modelId="{CE6F9F42-3587-49AC-8644-E7DFBCB0B2BE}" type="presParOf" srcId="{2E1DC12A-01C1-4A60-8A2E-22BD7EC0E53A}" destId="{E907EA65-325C-4C62-A8D8-1E6AE6C2F59B}" srcOrd="1" destOrd="0" presId="urn:microsoft.com/office/officeart/2005/8/layout/hierarchy1"/>
    <dgm:cxn modelId="{EFA4BADA-3405-48C3-819E-FE30FB5B0B55}" type="presParOf" srcId="{E9FE3D8B-BFBF-4B8B-AF12-746D44248A37}" destId="{9F988A25-4C38-4AAD-9207-B62EEEBF2323}" srcOrd="2" destOrd="0" presId="urn:microsoft.com/office/officeart/2005/8/layout/hierarchy1"/>
    <dgm:cxn modelId="{CFED337A-F5FE-4078-B1B3-4A5FE1E9ADD5}" type="presParOf" srcId="{E9FE3D8B-BFBF-4B8B-AF12-746D44248A37}" destId="{8BF54731-552B-491C-9F44-BC5213D93190}" srcOrd="3" destOrd="0" presId="urn:microsoft.com/office/officeart/2005/8/layout/hierarchy1"/>
    <dgm:cxn modelId="{497587E6-0C9E-4E56-AAB9-05EBD612B483}" type="presParOf" srcId="{8BF54731-552B-491C-9F44-BC5213D93190}" destId="{39F37731-72A5-4E26-BBFD-22D8655A500A}" srcOrd="0" destOrd="0" presId="urn:microsoft.com/office/officeart/2005/8/layout/hierarchy1"/>
    <dgm:cxn modelId="{566518C4-A45D-4DDA-8A3D-AC3B56C56B77}" type="presParOf" srcId="{39F37731-72A5-4E26-BBFD-22D8655A500A}" destId="{A8B51086-4C06-4EC9-9397-E6B6E6DE5754}" srcOrd="0" destOrd="0" presId="urn:microsoft.com/office/officeart/2005/8/layout/hierarchy1"/>
    <dgm:cxn modelId="{FCF7504A-74FF-4CE2-BC75-60CCD1F3AB70}" type="presParOf" srcId="{39F37731-72A5-4E26-BBFD-22D8655A500A}" destId="{C9B92294-EF04-418B-AFF6-7F52941CFD45}" srcOrd="1" destOrd="0" presId="urn:microsoft.com/office/officeart/2005/8/layout/hierarchy1"/>
    <dgm:cxn modelId="{928AD8E2-C3FA-4440-B5D1-E6BAB0D01847}" type="presParOf" srcId="{8BF54731-552B-491C-9F44-BC5213D93190}" destId="{8F183EB8-647B-49E8-BF9B-A124BABDFDD6}" srcOrd="1" destOrd="0" presId="urn:microsoft.com/office/officeart/2005/8/layout/hierarchy1"/>
    <dgm:cxn modelId="{16ABFD70-42D3-4E10-BF97-95188EEC534C}" type="presParOf" srcId="{8F183EB8-647B-49E8-BF9B-A124BABDFDD6}" destId="{EBC56D3A-DCD3-4D2A-BF90-56B699C803AC}" srcOrd="0" destOrd="0" presId="urn:microsoft.com/office/officeart/2005/8/layout/hierarchy1"/>
    <dgm:cxn modelId="{275CBBCA-EBD5-43BD-B251-AF33424627DA}" type="presParOf" srcId="{8F183EB8-647B-49E8-BF9B-A124BABDFDD6}" destId="{34898602-C4C9-4A6B-8827-A09816F644D4}" srcOrd="1" destOrd="0" presId="urn:microsoft.com/office/officeart/2005/8/layout/hierarchy1"/>
    <dgm:cxn modelId="{C0924F4F-F80D-4006-9250-9AC0082F8C45}" type="presParOf" srcId="{34898602-C4C9-4A6B-8827-A09816F644D4}" destId="{21119793-E2E1-4A27-AFF4-72ED08C0094F}" srcOrd="0" destOrd="0" presId="urn:microsoft.com/office/officeart/2005/8/layout/hierarchy1"/>
    <dgm:cxn modelId="{9A53BB5C-BE84-421A-9B8A-CDA37DCE1D5C}" type="presParOf" srcId="{21119793-E2E1-4A27-AFF4-72ED08C0094F}" destId="{90F598B0-658B-4A8F-B05D-27F400D2FE08}" srcOrd="0" destOrd="0" presId="urn:microsoft.com/office/officeart/2005/8/layout/hierarchy1"/>
    <dgm:cxn modelId="{27F2D7B9-2B1A-455A-BBB1-3C9BFE788402}" type="presParOf" srcId="{21119793-E2E1-4A27-AFF4-72ED08C0094F}" destId="{0D3A224B-08FC-4CCE-AB6C-884FC0446C37}" srcOrd="1" destOrd="0" presId="urn:microsoft.com/office/officeart/2005/8/layout/hierarchy1"/>
    <dgm:cxn modelId="{8EB32637-DC3B-4D9C-834B-B0D432190CE8}" type="presParOf" srcId="{34898602-C4C9-4A6B-8827-A09816F644D4}" destId="{6F0603D6-A5E7-4EA6-BC7D-9F76270C02C3}" srcOrd="1" destOrd="0" presId="urn:microsoft.com/office/officeart/2005/8/layout/hierarchy1"/>
    <dgm:cxn modelId="{2BDA803C-5863-400C-A300-6DB8A15112A1}" type="presParOf" srcId="{8F183EB8-647B-49E8-BF9B-A124BABDFDD6}" destId="{65875AB4-0D13-4A95-9EC8-C7E996CDA1C0}" srcOrd="2" destOrd="0" presId="urn:microsoft.com/office/officeart/2005/8/layout/hierarchy1"/>
    <dgm:cxn modelId="{2999B97F-3E00-4608-962A-3B75FCFEE3E1}" type="presParOf" srcId="{8F183EB8-647B-49E8-BF9B-A124BABDFDD6}" destId="{1917FCB9-19BC-427D-8664-3246739CBCC2}" srcOrd="3" destOrd="0" presId="urn:microsoft.com/office/officeart/2005/8/layout/hierarchy1"/>
    <dgm:cxn modelId="{35F92EF1-38C8-4AD5-AE47-DB66A2FA2224}" type="presParOf" srcId="{1917FCB9-19BC-427D-8664-3246739CBCC2}" destId="{719E24AA-5AE1-4FC7-AA22-7A2948700DDA}" srcOrd="0" destOrd="0" presId="urn:microsoft.com/office/officeart/2005/8/layout/hierarchy1"/>
    <dgm:cxn modelId="{B08EAEC3-53E1-4376-8799-34ED9D53D863}" type="presParOf" srcId="{719E24AA-5AE1-4FC7-AA22-7A2948700DDA}" destId="{0737DB03-9206-4F85-8DEA-BB563740D30F}" srcOrd="0" destOrd="0" presId="urn:microsoft.com/office/officeart/2005/8/layout/hierarchy1"/>
    <dgm:cxn modelId="{616F26A6-DC1E-41B7-B5DF-AFF0776C3981}" type="presParOf" srcId="{719E24AA-5AE1-4FC7-AA22-7A2948700DDA}" destId="{F6C8A6F8-293D-4DB6-9550-F5298E6AB795}" srcOrd="1" destOrd="0" presId="urn:microsoft.com/office/officeart/2005/8/layout/hierarchy1"/>
    <dgm:cxn modelId="{D5A80C16-42D3-4612-B965-E95837C2903E}" type="presParOf" srcId="{1917FCB9-19BC-427D-8664-3246739CBCC2}" destId="{CF605D31-DBF9-49A8-8912-60F7076601E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988C9E6E-DC9E-45C2-8B33-98D85744C17B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pl-PL"/>
        </a:p>
      </dgm:t>
    </dgm:pt>
    <dgm:pt modelId="{4CEFDAA8-9D4A-48BF-A69B-591849CFDDF2}">
      <dgm:prSet custT="1"/>
      <dgm:spPr/>
      <dgm:t>
        <a:bodyPr/>
        <a:lstStyle/>
        <a:p>
          <a:r>
            <a:rPr lang="pl-PL" sz="3600" b="1" u="sng" dirty="0">
              <a:solidFill>
                <a:schemeClr val="tx1"/>
              </a:solidFill>
            </a:rPr>
            <a:t>KONCEPCJE PRZYWÓDZTWA </a:t>
          </a:r>
          <a:endParaRPr lang="pl-PL" sz="3600" dirty="0">
            <a:solidFill>
              <a:schemeClr val="tx1"/>
            </a:solidFill>
          </a:endParaRPr>
        </a:p>
      </dgm:t>
    </dgm:pt>
    <dgm:pt modelId="{9F118B81-33B9-41A2-AD24-10BBD54AEFDA}" type="parTrans" cxnId="{19E9F0F4-8841-4535-BF5F-5AD77454F3F9}">
      <dgm:prSet/>
      <dgm:spPr/>
      <dgm:t>
        <a:bodyPr/>
        <a:lstStyle/>
        <a:p>
          <a:endParaRPr lang="pl-PL"/>
        </a:p>
      </dgm:t>
    </dgm:pt>
    <dgm:pt modelId="{D26B4D4F-C584-4800-B717-BE0335EF979A}" type="sibTrans" cxnId="{19E9F0F4-8841-4535-BF5F-5AD77454F3F9}">
      <dgm:prSet/>
      <dgm:spPr/>
      <dgm:t>
        <a:bodyPr/>
        <a:lstStyle/>
        <a:p>
          <a:endParaRPr lang="pl-PL"/>
        </a:p>
      </dgm:t>
    </dgm:pt>
    <dgm:pt modelId="{C6F966EC-BFE7-4EF2-B3EE-AC140C7F002C}">
      <dgm:prSet custT="1"/>
      <dgm:spPr/>
      <dgm:t>
        <a:bodyPr/>
        <a:lstStyle/>
        <a:p>
          <a:r>
            <a:rPr lang="pl-PL" sz="1600" dirty="0"/>
            <a:t> </a:t>
          </a:r>
          <a:r>
            <a:rPr lang="pl-PL" sz="1600" b="1" dirty="0">
              <a:solidFill>
                <a:schemeClr val="tx1"/>
              </a:solidFill>
            </a:rPr>
            <a:t>Koncepcja „wielkiego człowieka”/koncepcja cech </a:t>
          </a:r>
          <a:r>
            <a:rPr lang="pl-PL" sz="1600" dirty="0">
              <a:solidFill>
                <a:schemeClr val="tx1"/>
              </a:solidFill>
            </a:rPr>
            <a:t>– opiera się na założeniu, że proces przywództwa jest zdeterminowany wewnętrznie i że istnieje zbiór cech, który odróżnia przywódców od </a:t>
          </a:r>
          <a:r>
            <a:rPr lang="pl-PL" sz="1600" dirty="0" err="1">
              <a:solidFill>
                <a:schemeClr val="tx1"/>
              </a:solidFill>
            </a:rPr>
            <a:t>nieprzywódców</a:t>
          </a:r>
          <a:r>
            <a:rPr lang="pl-PL" sz="1600" dirty="0">
              <a:solidFill>
                <a:schemeClr val="tx1"/>
              </a:solidFill>
            </a:rPr>
            <a:t>, ta koncepcja została porzucona, ze względu na jej sprzeczność, niestałość, różnorodność wyników</a:t>
          </a:r>
        </a:p>
      </dgm:t>
    </dgm:pt>
    <dgm:pt modelId="{C9DA87B6-71FB-4E99-80C6-D4939DA6FF2C}" type="parTrans" cxnId="{E96EECFA-EF94-496B-8B19-365F36EDECC3}">
      <dgm:prSet/>
      <dgm:spPr/>
      <dgm:t>
        <a:bodyPr/>
        <a:lstStyle/>
        <a:p>
          <a:endParaRPr lang="pl-PL"/>
        </a:p>
      </dgm:t>
    </dgm:pt>
    <dgm:pt modelId="{5F5D7A88-6B62-48BB-AC27-660FDAC4347E}" type="sibTrans" cxnId="{E96EECFA-EF94-496B-8B19-365F36EDECC3}">
      <dgm:prSet/>
      <dgm:spPr/>
      <dgm:t>
        <a:bodyPr/>
        <a:lstStyle/>
        <a:p>
          <a:endParaRPr lang="pl-PL"/>
        </a:p>
      </dgm:t>
    </dgm:pt>
    <dgm:pt modelId="{2B356AAF-E4FF-4CB2-89F7-3C7B94DB2C50}">
      <dgm:prSet custT="1"/>
      <dgm:spPr/>
      <dgm:t>
        <a:bodyPr/>
        <a:lstStyle/>
        <a:p>
          <a:r>
            <a:rPr lang="pl-PL" sz="2000" b="1" dirty="0">
              <a:solidFill>
                <a:schemeClr val="tx1"/>
              </a:solidFill>
            </a:rPr>
            <a:t>Koncepcja stylów kierowania </a:t>
          </a:r>
          <a:r>
            <a:rPr lang="pl-PL" sz="2000" dirty="0">
              <a:solidFill>
                <a:schemeClr val="tx1"/>
              </a:solidFill>
            </a:rPr>
            <a:t>– identyfikowanie i opisywanie </a:t>
          </a:r>
          <a:r>
            <a:rPr lang="pl-PL" sz="2000" dirty="0" err="1">
              <a:solidFill>
                <a:schemeClr val="tx1"/>
              </a:solidFill>
            </a:rPr>
            <a:t>zachowań</a:t>
          </a:r>
          <a:r>
            <a:rPr lang="pl-PL" sz="2000" dirty="0">
              <a:solidFill>
                <a:schemeClr val="tx1"/>
              </a:solidFill>
            </a:rPr>
            <a:t> przywódców – jaki styl kierowania stosują</a:t>
          </a:r>
        </a:p>
      </dgm:t>
    </dgm:pt>
    <dgm:pt modelId="{C61FED9D-60CB-4C7D-BD2B-D870EC879FB7}" type="parTrans" cxnId="{8B339785-DDCC-4293-AF03-4952DAF61292}">
      <dgm:prSet/>
      <dgm:spPr/>
      <dgm:t>
        <a:bodyPr/>
        <a:lstStyle/>
        <a:p>
          <a:endParaRPr lang="pl-PL"/>
        </a:p>
      </dgm:t>
    </dgm:pt>
    <dgm:pt modelId="{8709909D-CA8E-492E-8D7C-37EA27A4AD43}" type="sibTrans" cxnId="{8B339785-DDCC-4293-AF03-4952DAF61292}">
      <dgm:prSet/>
      <dgm:spPr/>
      <dgm:t>
        <a:bodyPr/>
        <a:lstStyle/>
        <a:p>
          <a:endParaRPr lang="pl-PL"/>
        </a:p>
      </dgm:t>
    </dgm:pt>
    <dgm:pt modelId="{2C0C6FF8-C1C0-454F-84EC-534423C2F959}">
      <dgm:prSet custT="1"/>
      <dgm:spPr/>
      <dgm:t>
        <a:bodyPr/>
        <a:lstStyle/>
        <a:p>
          <a:r>
            <a:rPr lang="pl-PL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Koncepcja sytuacyjna </a:t>
          </a:r>
          <a:r>
            <a:rPr lang="pl-PL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– sytuacja, w której znajduje się </a:t>
          </a:r>
          <a:r>
            <a:rPr lang="pl-PL" sz="2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przywódca </a:t>
          </a:r>
          <a:br>
            <a:rPr lang="pl-PL" sz="2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pl-PL" sz="2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 </a:t>
          </a:r>
          <a:r>
            <a:rPr lang="pl-PL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grupa, determinuje skuteczność stylu</a:t>
          </a:r>
          <a:endParaRPr lang="pl-PL" sz="2400" dirty="0">
            <a:solidFill>
              <a:schemeClr val="tx1"/>
            </a:solidFill>
          </a:endParaRPr>
        </a:p>
      </dgm:t>
    </dgm:pt>
    <dgm:pt modelId="{F5BC8D9C-4B21-439F-80A6-4F992F7D663C}" type="parTrans" cxnId="{7CDC20A5-B1F0-40CE-AD07-6A6DB1F31E17}">
      <dgm:prSet/>
      <dgm:spPr/>
      <dgm:t>
        <a:bodyPr/>
        <a:lstStyle/>
        <a:p>
          <a:endParaRPr lang="pl-PL"/>
        </a:p>
      </dgm:t>
    </dgm:pt>
    <dgm:pt modelId="{526B2C1E-DC51-4B7E-9AE2-42C83BE37953}" type="sibTrans" cxnId="{7CDC20A5-B1F0-40CE-AD07-6A6DB1F31E17}">
      <dgm:prSet/>
      <dgm:spPr/>
      <dgm:t>
        <a:bodyPr/>
        <a:lstStyle/>
        <a:p>
          <a:endParaRPr lang="pl-PL"/>
        </a:p>
      </dgm:t>
    </dgm:pt>
    <dgm:pt modelId="{5B6CC969-E5D8-4D3F-A728-5968335736E2}">
      <dgm:prSet custT="1"/>
      <dgm:spPr/>
      <dgm:t>
        <a:bodyPr/>
        <a:lstStyle/>
        <a:p>
          <a:r>
            <a:rPr lang="pl-PL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Koncepcja atrybucji – </a:t>
          </a:r>
          <a:r>
            <a:rPr lang="pl-PL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przywództwo nie jest zjawiskiem obiektywnym, ale powstaje przez przypisanie cech przywódczych przez jedne osoby drugim, jednostki selekcjonują zachowania osoby wywierającej wpływ</a:t>
          </a:r>
          <a:endParaRPr lang="pl-PL" sz="1800" dirty="0">
            <a:solidFill>
              <a:schemeClr val="tx1"/>
            </a:solidFill>
          </a:endParaRPr>
        </a:p>
      </dgm:t>
    </dgm:pt>
    <dgm:pt modelId="{C22C6BB4-6708-4945-B97D-6CD8CF15686B}" type="parTrans" cxnId="{1BFB38C1-93E5-4EE5-8659-E2EC86560014}">
      <dgm:prSet/>
      <dgm:spPr/>
      <dgm:t>
        <a:bodyPr/>
        <a:lstStyle/>
        <a:p>
          <a:endParaRPr lang="pl-PL"/>
        </a:p>
      </dgm:t>
    </dgm:pt>
    <dgm:pt modelId="{D331437A-6442-46B8-9CE7-A0E4216CF378}" type="sibTrans" cxnId="{1BFB38C1-93E5-4EE5-8659-E2EC86560014}">
      <dgm:prSet/>
      <dgm:spPr/>
      <dgm:t>
        <a:bodyPr/>
        <a:lstStyle/>
        <a:p>
          <a:endParaRPr lang="pl-PL"/>
        </a:p>
      </dgm:t>
    </dgm:pt>
    <dgm:pt modelId="{0F40DCC7-A22E-48FB-A4FA-138BC2DCC443}" type="pres">
      <dgm:prSet presAssocID="{988C9E6E-DC9E-45C2-8B33-98D85744C17B}" presName="linear" presStyleCnt="0">
        <dgm:presLayoutVars>
          <dgm:animLvl val="lvl"/>
          <dgm:resizeHandles val="exact"/>
        </dgm:presLayoutVars>
      </dgm:prSet>
      <dgm:spPr/>
    </dgm:pt>
    <dgm:pt modelId="{6BF1AD46-D2B0-4233-90D1-5AE5ACB66459}" type="pres">
      <dgm:prSet presAssocID="{4CEFDAA8-9D4A-48BF-A69B-591849CFDDF2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7360EA8E-0A3F-4CDE-9A5A-FA58EB34FB43}" type="pres">
      <dgm:prSet presAssocID="{D26B4D4F-C584-4800-B717-BE0335EF979A}" presName="spacer" presStyleCnt="0"/>
      <dgm:spPr/>
    </dgm:pt>
    <dgm:pt modelId="{19954FAA-C791-4554-B9F9-A77FAB7584B2}" type="pres">
      <dgm:prSet presAssocID="{C6F966EC-BFE7-4EF2-B3EE-AC140C7F002C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7BE578CF-55EF-4507-A0BB-E9F42126DBA5}" type="pres">
      <dgm:prSet presAssocID="{5F5D7A88-6B62-48BB-AC27-660FDAC4347E}" presName="spacer" presStyleCnt="0"/>
      <dgm:spPr/>
    </dgm:pt>
    <dgm:pt modelId="{84C5445B-AF2C-4A86-A98D-C9CC1D0D8EF9}" type="pres">
      <dgm:prSet presAssocID="{2B356AAF-E4FF-4CB2-89F7-3C7B94DB2C50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C38B48E7-EC76-402D-BD0C-EA6BDA98A0A4}" type="pres">
      <dgm:prSet presAssocID="{8709909D-CA8E-492E-8D7C-37EA27A4AD43}" presName="spacer" presStyleCnt="0"/>
      <dgm:spPr/>
    </dgm:pt>
    <dgm:pt modelId="{D4290381-611E-4351-BE66-7023167119EB}" type="pres">
      <dgm:prSet presAssocID="{2C0C6FF8-C1C0-454F-84EC-534423C2F959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1531D71B-D344-4CD0-A224-09020D26468C}" type="pres">
      <dgm:prSet presAssocID="{526B2C1E-DC51-4B7E-9AE2-42C83BE37953}" presName="spacer" presStyleCnt="0"/>
      <dgm:spPr/>
    </dgm:pt>
    <dgm:pt modelId="{30691F05-8ECD-4CEE-B7D0-0DE5257A4769}" type="pres">
      <dgm:prSet presAssocID="{5B6CC969-E5D8-4D3F-A728-5968335736E2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4B8A2149-91B0-4F00-B64E-96C6A0BB078A}" type="presOf" srcId="{4CEFDAA8-9D4A-48BF-A69B-591849CFDDF2}" destId="{6BF1AD46-D2B0-4233-90D1-5AE5ACB66459}" srcOrd="0" destOrd="0" presId="urn:microsoft.com/office/officeart/2005/8/layout/vList2"/>
    <dgm:cxn modelId="{8B339785-DDCC-4293-AF03-4952DAF61292}" srcId="{988C9E6E-DC9E-45C2-8B33-98D85744C17B}" destId="{2B356AAF-E4FF-4CB2-89F7-3C7B94DB2C50}" srcOrd="2" destOrd="0" parTransId="{C61FED9D-60CB-4C7D-BD2B-D870EC879FB7}" sibTransId="{8709909D-CA8E-492E-8D7C-37EA27A4AD43}"/>
    <dgm:cxn modelId="{BAEE9689-7F49-4D4B-9236-AC60185E0A3A}" type="presOf" srcId="{C6F966EC-BFE7-4EF2-B3EE-AC140C7F002C}" destId="{19954FAA-C791-4554-B9F9-A77FAB7584B2}" srcOrd="0" destOrd="0" presId="urn:microsoft.com/office/officeart/2005/8/layout/vList2"/>
    <dgm:cxn modelId="{7CDC20A5-B1F0-40CE-AD07-6A6DB1F31E17}" srcId="{988C9E6E-DC9E-45C2-8B33-98D85744C17B}" destId="{2C0C6FF8-C1C0-454F-84EC-534423C2F959}" srcOrd="3" destOrd="0" parTransId="{F5BC8D9C-4B21-439F-80A6-4F992F7D663C}" sibTransId="{526B2C1E-DC51-4B7E-9AE2-42C83BE37953}"/>
    <dgm:cxn modelId="{1BFB38C1-93E5-4EE5-8659-E2EC86560014}" srcId="{988C9E6E-DC9E-45C2-8B33-98D85744C17B}" destId="{5B6CC969-E5D8-4D3F-A728-5968335736E2}" srcOrd="4" destOrd="0" parTransId="{C22C6BB4-6708-4945-B97D-6CD8CF15686B}" sibTransId="{D331437A-6442-46B8-9CE7-A0E4216CF378}"/>
    <dgm:cxn modelId="{64FC23C8-9512-4E76-B027-B99534F2CD4C}" type="presOf" srcId="{5B6CC969-E5D8-4D3F-A728-5968335736E2}" destId="{30691F05-8ECD-4CEE-B7D0-0DE5257A4769}" srcOrd="0" destOrd="0" presId="urn:microsoft.com/office/officeart/2005/8/layout/vList2"/>
    <dgm:cxn modelId="{F61AD4D1-C904-488E-AFFF-930A6E7A1977}" type="presOf" srcId="{2B356AAF-E4FF-4CB2-89F7-3C7B94DB2C50}" destId="{84C5445B-AF2C-4A86-A98D-C9CC1D0D8EF9}" srcOrd="0" destOrd="0" presId="urn:microsoft.com/office/officeart/2005/8/layout/vList2"/>
    <dgm:cxn modelId="{60D7DAF4-A107-4C72-AFF1-DBD424D239F0}" type="presOf" srcId="{2C0C6FF8-C1C0-454F-84EC-534423C2F959}" destId="{D4290381-611E-4351-BE66-7023167119EB}" srcOrd="0" destOrd="0" presId="urn:microsoft.com/office/officeart/2005/8/layout/vList2"/>
    <dgm:cxn modelId="{19E9F0F4-8841-4535-BF5F-5AD77454F3F9}" srcId="{988C9E6E-DC9E-45C2-8B33-98D85744C17B}" destId="{4CEFDAA8-9D4A-48BF-A69B-591849CFDDF2}" srcOrd="0" destOrd="0" parTransId="{9F118B81-33B9-41A2-AD24-10BBD54AEFDA}" sibTransId="{D26B4D4F-C584-4800-B717-BE0335EF979A}"/>
    <dgm:cxn modelId="{5D79FFF7-CFB4-4764-B150-9D678DDE869A}" type="presOf" srcId="{988C9E6E-DC9E-45C2-8B33-98D85744C17B}" destId="{0F40DCC7-A22E-48FB-A4FA-138BC2DCC443}" srcOrd="0" destOrd="0" presId="urn:microsoft.com/office/officeart/2005/8/layout/vList2"/>
    <dgm:cxn modelId="{E96EECFA-EF94-496B-8B19-365F36EDECC3}" srcId="{988C9E6E-DC9E-45C2-8B33-98D85744C17B}" destId="{C6F966EC-BFE7-4EF2-B3EE-AC140C7F002C}" srcOrd="1" destOrd="0" parTransId="{C9DA87B6-71FB-4E99-80C6-D4939DA6FF2C}" sibTransId="{5F5D7A88-6B62-48BB-AC27-660FDAC4347E}"/>
    <dgm:cxn modelId="{5E0CF93C-534F-4384-BC9D-9ABDD58FFF26}" type="presParOf" srcId="{0F40DCC7-A22E-48FB-A4FA-138BC2DCC443}" destId="{6BF1AD46-D2B0-4233-90D1-5AE5ACB66459}" srcOrd="0" destOrd="0" presId="urn:microsoft.com/office/officeart/2005/8/layout/vList2"/>
    <dgm:cxn modelId="{B66C0F7A-2A8E-400B-9010-4BE0ABC879C3}" type="presParOf" srcId="{0F40DCC7-A22E-48FB-A4FA-138BC2DCC443}" destId="{7360EA8E-0A3F-4CDE-9A5A-FA58EB34FB43}" srcOrd="1" destOrd="0" presId="urn:microsoft.com/office/officeart/2005/8/layout/vList2"/>
    <dgm:cxn modelId="{D672F6E5-AEA9-44DF-9DEE-34C46582355D}" type="presParOf" srcId="{0F40DCC7-A22E-48FB-A4FA-138BC2DCC443}" destId="{19954FAA-C791-4554-B9F9-A77FAB7584B2}" srcOrd="2" destOrd="0" presId="urn:microsoft.com/office/officeart/2005/8/layout/vList2"/>
    <dgm:cxn modelId="{6137D970-8412-4EAD-842A-2118E63DE9D3}" type="presParOf" srcId="{0F40DCC7-A22E-48FB-A4FA-138BC2DCC443}" destId="{7BE578CF-55EF-4507-A0BB-E9F42126DBA5}" srcOrd="3" destOrd="0" presId="urn:microsoft.com/office/officeart/2005/8/layout/vList2"/>
    <dgm:cxn modelId="{D0C18B4A-893F-455D-9FA3-83A576F53EF9}" type="presParOf" srcId="{0F40DCC7-A22E-48FB-A4FA-138BC2DCC443}" destId="{84C5445B-AF2C-4A86-A98D-C9CC1D0D8EF9}" srcOrd="4" destOrd="0" presId="urn:microsoft.com/office/officeart/2005/8/layout/vList2"/>
    <dgm:cxn modelId="{058398C1-1525-4B78-9751-721CDE1D06F8}" type="presParOf" srcId="{0F40DCC7-A22E-48FB-A4FA-138BC2DCC443}" destId="{C38B48E7-EC76-402D-BD0C-EA6BDA98A0A4}" srcOrd="5" destOrd="0" presId="urn:microsoft.com/office/officeart/2005/8/layout/vList2"/>
    <dgm:cxn modelId="{9BC56A64-8AF1-4BEE-B562-AC6ACA84809D}" type="presParOf" srcId="{0F40DCC7-A22E-48FB-A4FA-138BC2DCC443}" destId="{D4290381-611E-4351-BE66-7023167119EB}" srcOrd="6" destOrd="0" presId="urn:microsoft.com/office/officeart/2005/8/layout/vList2"/>
    <dgm:cxn modelId="{E9290E20-3872-41C4-B41F-CBEA5B481920}" type="presParOf" srcId="{0F40DCC7-A22E-48FB-A4FA-138BC2DCC443}" destId="{1531D71B-D344-4CD0-A224-09020D26468C}" srcOrd="7" destOrd="0" presId="urn:microsoft.com/office/officeart/2005/8/layout/vList2"/>
    <dgm:cxn modelId="{40D9733C-5D3C-4CCC-8550-D7315813AA4E}" type="presParOf" srcId="{0F40DCC7-A22E-48FB-A4FA-138BC2DCC443}" destId="{30691F05-8ECD-4CEE-B7D0-0DE5257A4769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189249B-5358-46D9-9041-51507AFD5B26}" type="doc">
      <dgm:prSet loTypeId="urn:microsoft.com/office/officeart/2005/8/layout/orgChart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l-PL"/>
        </a:p>
      </dgm:t>
    </dgm:pt>
    <dgm:pt modelId="{CA00461B-B621-41D1-8A78-82963669C062}">
      <dgm:prSet custT="1"/>
      <dgm:spPr/>
      <dgm:t>
        <a:bodyPr/>
        <a:lstStyle/>
        <a:p>
          <a:r>
            <a:rPr lang="pl-PL" sz="2800" u="sng" dirty="0">
              <a:solidFill>
                <a:schemeClr val="tx1"/>
              </a:solidFill>
            </a:rPr>
            <a:t>DWA STANOWISKA </a:t>
          </a:r>
          <a:br>
            <a:rPr lang="pl-PL" sz="2800" u="sng" dirty="0">
              <a:solidFill>
                <a:schemeClr val="tx1"/>
              </a:solidFill>
            </a:rPr>
          </a:br>
          <a:r>
            <a:rPr lang="pl-PL" sz="2800" u="sng" dirty="0">
              <a:solidFill>
                <a:schemeClr val="tx1"/>
              </a:solidFill>
            </a:rPr>
            <a:t>W KWESTII POGLĄDÓW NA TEMAT ZJAWISKA WŁADZY</a:t>
          </a:r>
          <a:endParaRPr lang="pl-PL" sz="2800" dirty="0">
            <a:solidFill>
              <a:schemeClr val="tx1"/>
            </a:solidFill>
          </a:endParaRPr>
        </a:p>
      </dgm:t>
    </dgm:pt>
    <dgm:pt modelId="{52AB847E-5426-4C22-A9C2-57EC85010D1D}" type="parTrans" cxnId="{90F2D3C6-E497-44C3-B403-AFC4361D3A95}">
      <dgm:prSet/>
      <dgm:spPr/>
      <dgm:t>
        <a:bodyPr/>
        <a:lstStyle/>
        <a:p>
          <a:endParaRPr lang="pl-PL"/>
        </a:p>
      </dgm:t>
    </dgm:pt>
    <dgm:pt modelId="{F578503A-2C20-4E16-9D05-F4F093D407E6}" type="sibTrans" cxnId="{90F2D3C6-E497-44C3-B403-AFC4361D3A95}">
      <dgm:prSet/>
      <dgm:spPr/>
      <dgm:t>
        <a:bodyPr/>
        <a:lstStyle/>
        <a:p>
          <a:endParaRPr lang="pl-PL"/>
        </a:p>
      </dgm:t>
    </dgm:pt>
    <dgm:pt modelId="{EBADFA0A-09DC-4F99-9772-96E114B07EAE}">
      <dgm:prSet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jest ona zjawiskiem </a:t>
          </a:r>
          <a:r>
            <a:rPr lang="pl-PL" b="1" u="sng" dirty="0">
              <a:solidFill>
                <a:schemeClr val="tx1"/>
              </a:solidFill>
            </a:rPr>
            <a:t>uniwersalnym</a:t>
          </a:r>
          <a:r>
            <a:rPr lang="pl-PL" dirty="0">
              <a:solidFill>
                <a:schemeClr val="tx1"/>
              </a:solidFill>
            </a:rPr>
            <a:t>, które jest właściwe zarówno dla przyrody, jak i ludzi i bytów idealnych – polega na naturalnej zasadzie panowania jednego podmiotu </a:t>
          </a:r>
          <a:br>
            <a:rPr lang="pl-PL" dirty="0">
              <a:solidFill>
                <a:schemeClr val="tx1"/>
              </a:solidFill>
            </a:rPr>
          </a:br>
          <a:r>
            <a:rPr lang="pl-PL" dirty="0">
              <a:solidFill>
                <a:schemeClr val="tx1"/>
              </a:solidFill>
            </a:rPr>
            <a:t>i podporządkowania drugiego</a:t>
          </a:r>
        </a:p>
      </dgm:t>
    </dgm:pt>
    <dgm:pt modelId="{56DC8784-54C7-46E2-AD54-B485A9EB1FED}" type="parTrans" cxnId="{2D56F647-8A95-4B22-96BC-91DABBDBADF4}">
      <dgm:prSet/>
      <dgm:spPr/>
      <dgm:t>
        <a:bodyPr/>
        <a:lstStyle/>
        <a:p>
          <a:endParaRPr lang="pl-PL"/>
        </a:p>
      </dgm:t>
    </dgm:pt>
    <dgm:pt modelId="{547D88E3-4E10-44FE-9D33-C9A002ACDC0A}" type="sibTrans" cxnId="{2D56F647-8A95-4B22-96BC-91DABBDBADF4}">
      <dgm:prSet/>
      <dgm:spPr/>
      <dgm:t>
        <a:bodyPr/>
        <a:lstStyle/>
        <a:p>
          <a:endParaRPr lang="pl-PL"/>
        </a:p>
      </dgm:t>
    </dgm:pt>
    <dgm:pt modelId="{F1F06447-E0E1-40DB-8950-39B2F8610BDA}">
      <dgm:prSet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jest </a:t>
          </a:r>
          <a:r>
            <a:rPr lang="pl-PL" b="1" u="sng" dirty="0">
              <a:solidFill>
                <a:schemeClr val="tx1"/>
              </a:solidFill>
            </a:rPr>
            <a:t>właściwe tylko dla ludzi</a:t>
          </a:r>
          <a:r>
            <a:rPr lang="pl-PL" dirty="0">
              <a:solidFill>
                <a:schemeClr val="tx1"/>
              </a:solidFill>
            </a:rPr>
            <a:t>, jako zjawisko społeczne nie jest porównywalna z panowaniem </a:t>
          </a:r>
          <a:br>
            <a:rPr lang="pl-PL" dirty="0">
              <a:solidFill>
                <a:schemeClr val="tx1"/>
              </a:solidFill>
            </a:rPr>
          </a:br>
          <a:r>
            <a:rPr lang="pl-PL" dirty="0">
              <a:solidFill>
                <a:schemeClr val="tx1"/>
              </a:solidFill>
            </a:rPr>
            <a:t>i podporządkowaniem w świecie abstrakcji</a:t>
          </a:r>
        </a:p>
      </dgm:t>
    </dgm:pt>
    <dgm:pt modelId="{FD369F6C-FDAB-4CE2-8065-31148BE5D282}" type="parTrans" cxnId="{1E27CA57-3A84-4F65-93E1-F91F166D25B0}">
      <dgm:prSet/>
      <dgm:spPr/>
      <dgm:t>
        <a:bodyPr/>
        <a:lstStyle/>
        <a:p>
          <a:endParaRPr lang="pl-PL"/>
        </a:p>
      </dgm:t>
    </dgm:pt>
    <dgm:pt modelId="{667E4819-FD00-4134-AE83-0317EF69D862}" type="sibTrans" cxnId="{1E27CA57-3A84-4F65-93E1-F91F166D25B0}">
      <dgm:prSet/>
      <dgm:spPr/>
      <dgm:t>
        <a:bodyPr/>
        <a:lstStyle/>
        <a:p>
          <a:endParaRPr lang="pl-PL"/>
        </a:p>
      </dgm:t>
    </dgm:pt>
    <dgm:pt modelId="{C1EC83C3-2B66-40CB-867D-04035A8567C7}" type="pres">
      <dgm:prSet presAssocID="{4189249B-5358-46D9-9041-51507AFD5B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40C60886-BCA3-4087-AB10-E661CF1227B8}" type="pres">
      <dgm:prSet presAssocID="{CA00461B-B621-41D1-8A78-82963669C062}" presName="hierRoot1" presStyleCnt="0">
        <dgm:presLayoutVars>
          <dgm:hierBranch val="init"/>
        </dgm:presLayoutVars>
      </dgm:prSet>
      <dgm:spPr/>
    </dgm:pt>
    <dgm:pt modelId="{3478B518-6742-4181-BF15-5E84F0AC0216}" type="pres">
      <dgm:prSet presAssocID="{CA00461B-B621-41D1-8A78-82963669C062}" presName="rootComposite1" presStyleCnt="0"/>
      <dgm:spPr/>
    </dgm:pt>
    <dgm:pt modelId="{08AA9EF9-FB31-4111-84AA-15E9B8B9418D}" type="pres">
      <dgm:prSet presAssocID="{CA00461B-B621-41D1-8A78-82963669C062}" presName="rootText1" presStyleLbl="node0" presStyleIdx="0" presStyleCnt="1">
        <dgm:presLayoutVars>
          <dgm:chPref val="3"/>
        </dgm:presLayoutVars>
      </dgm:prSet>
      <dgm:spPr/>
    </dgm:pt>
    <dgm:pt modelId="{30F9FC76-591E-4E7D-BAAC-FEF5055FBBA2}" type="pres">
      <dgm:prSet presAssocID="{CA00461B-B621-41D1-8A78-82963669C062}" presName="rootConnector1" presStyleLbl="node1" presStyleIdx="0" presStyleCnt="0"/>
      <dgm:spPr/>
    </dgm:pt>
    <dgm:pt modelId="{AA1B2F0E-733B-469D-B790-3731C16D9CCF}" type="pres">
      <dgm:prSet presAssocID="{CA00461B-B621-41D1-8A78-82963669C062}" presName="hierChild2" presStyleCnt="0"/>
      <dgm:spPr/>
    </dgm:pt>
    <dgm:pt modelId="{DE17CD0D-1BC3-4676-ABE1-EF1684C6811C}" type="pres">
      <dgm:prSet presAssocID="{56DC8784-54C7-46E2-AD54-B485A9EB1FED}" presName="Name37" presStyleLbl="parChTrans1D2" presStyleIdx="0" presStyleCnt="2"/>
      <dgm:spPr/>
    </dgm:pt>
    <dgm:pt modelId="{6495E0C8-D4C8-42A0-AF19-71231452DF1C}" type="pres">
      <dgm:prSet presAssocID="{EBADFA0A-09DC-4F99-9772-96E114B07EAE}" presName="hierRoot2" presStyleCnt="0">
        <dgm:presLayoutVars>
          <dgm:hierBranch val="init"/>
        </dgm:presLayoutVars>
      </dgm:prSet>
      <dgm:spPr/>
    </dgm:pt>
    <dgm:pt modelId="{B673E152-4607-4D95-AAD1-15412EE9E0C3}" type="pres">
      <dgm:prSet presAssocID="{EBADFA0A-09DC-4F99-9772-96E114B07EAE}" presName="rootComposite" presStyleCnt="0"/>
      <dgm:spPr/>
    </dgm:pt>
    <dgm:pt modelId="{E45E1788-2B04-46B8-ABCE-B9299D8D0981}" type="pres">
      <dgm:prSet presAssocID="{EBADFA0A-09DC-4F99-9772-96E114B07EAE}" presName="rootText" presStyleLbl="node2" presStyleIdx="0" presStyleCnt="2">
        <dgm:presLayoutVars>
          <dgm:chPref val="3"/>
        </dgm:presLayoutVars>
      </dgm:prSet>
      <dgm:spPr/>
    </dgm:pt>
    <dgm:pt modelId="{3E5160D5-8D24-43E4-912B-B3D7D0F1D4C6}" type="pres">
      <dgm:prSet presAssocID="{EBADFA0A-09DC-4F99-9772-96E114B07EAE}" presName="rootConnector" presStyleLbl="node2" presStyleIdx="0" presStyleCnt="2"/>
      <dgm:spPr/>
    </dgm:pt>
    <dgm:pt modelId="{AB55DB6A-983B-4F79-A391-F4BF980A0F2A}" type="pres">
      <dgm:prSet presAssocID="{EBADFA0A-09DC-4F99-9772-96E114B07EAE}" presName="hierChild4" presStyleCnt="0"/>
      <dgm:spPr/>
    </dgm:pt>
    <dgm:pt modelId="{DAB515CE-7284-40DC-9107-4D1F8FECDA74}" type="pres">
      <dgm:prSet presAssocID="{EBADFA0A-09DC-4F99-9772-96E114B07EAE}" presName="hierChild5" presStyleCnt="0"/>
      <dgm:spPr/>
    </dgm:pt>
    <dgm:pt modelId="{8AF4F298-B06D-43EB-A43D-BE4A45231F85}" type="pres">
      <dgm:prSet presAssocID="{FD369F6C-FDAB-4CE2-8065-31148BE5D282}" presName="Name37" presStyleLbl="parChTrans1D2" presStyleIdx="1" presStyleCnt="2"/>
      <dgm:spPr/>
    </dgm:pt>
    <dgm:pt modelId="{D0458F40-D684-448D-9ACE-EEDDB331C0E5}" type="pres">
      <dgm:prSet presAssocID="{F1F06447-E0E1-40DB-8950-39B2F8610BDA}" presName="hierRoot2" presStyleCnt="0">
        <dgm:presLayoutVars>
          <dgm:hierBranch val="init"/>
        </dgm:presLayoutVars>
      </dgm:prSet>
      <dgm:spPr/>
    </dgm:pt>
    <dgm:pt modelId="{9599F3D3-7E56-4291-8DC0-AA98C19F10A2}" type="pres">
      <dgm:prSet presAssocID="{F1F06447-E0E1-40DB-8950-39B2F8610BDA}" presName="rootComposite" presStyleCnt="0"/>
      <dgm:spPr/>
    </dgm:pt>
    <dgm:pt modelId="{1BDF7924-9F70-4EE0-AEA4-1A40181C1083}" type="pres">
      <dgm:prSet presAssocID="{F1F06447-E0E1-40DB-8950-39B2F8610BDA}" presName="rootText" presStyleLbl="node2" presStyleIdx="1" presStyleCnt="2">
        <dgm:presLayoutVars>
          <dgm:chPref val="3"/>
        </dgm:presLayoutVars>
      </dgm:prSet>
      <dgm:spPr/>
    </dgm:pt>
    <dgm:pt modelId="{8DD3D27A-E980-49FF-9AB8-EA0B667A95EE}" type="pres">
      <dgm:prSet presAssocID="{F1F06447-E0E1-40DB-8950-39B2F8610BDA}" presName="rootConnector" presStyleLbl="node2" presStyleIdx="1" presStyleCnt="2"/>
      <dgm:spPr/>
    </dgm:pt>
    <dgm:pt modelId="{542EA795-FCB1-432E-BFBE-C00FD4E85F1C}" type="pres">
      <dgm:prSet presAssocID="{F1F06447-E0E1-40DB-8950-39B2F8610BDA}" presName="hierChild4" presStyleCnt="0"/>
      <dgm:spPr/>
    </dgm:pt>
    <dgm:pt modelId="{ACE968D9-6BC1-45B0-8E6B-191B573675A1}" type="pres">
      <dgm:prSet presAssocID="{F1F06447-E0E1-40DB-8950-39B2F8610BDA}" presName="hierChild5" presStyleCnt="0"/>
      <dgm:spPr/>
    </dgm:pt>
    <dgm:pt modelId="{A0A4A80B-4E3C-498E-825F-D1E8BD72E9A6}" type="pres">
      <dgm:prSet presAssocID="{CA00461B-B621-41D1-8A78-82963669C062}" presName="hierChild3" presStyleCnt="0"/>
      <dgm:spPr/>
    </dgm:pt>
  </dgm:ptLst>
  <dgm:cxnLst>
    <dgm:cxn modelId="{3586E523-9520-4932-9EF0-35A4EDDEB334}" type="presOf" srcId="{EBADFA0A-09DC-4F99-9772-96E114B07EAE}" destId="{E45E1788-2B04-46B8-ABCE-B9299D8D0981}" srcOrd="0" destOrd="0" presId="urn:microsoft.com/office/officeart/2005/8/layout/orgChart1"/>
    <dgm:cxn modelId="{778F3525-276B-41E8-A306-BAAF848D38D2}" type="presOf" srcId="{F1F06447-E0E1-40DB-8950-39B2F8610BDA}" destId="{1BDF7924-9F70-4EE0-AEA4-1A40181C1083}" srcOrd="0" destOrd="0" presId="urn:microsoft.com/office/officeart/2005/8/layout/orgChart1"/>
    <dgm:cxn modelId="{C8741A35-276C-4332-B1C9-347B9D6E36FC}" type="presOf" srcId="{56DC8784-54C7-46E2-AD54-B485A9EB1FED}" destId="{DE17CD0D-1BC3-4676-ABE1-EF1684C6811C}" srcOrd="0" destOrd="0" presId="urn:microsoft.com/office/officeart/2005/8/layout/orgChart1"/>
    <dgm:cxn modelId="{B9498636-3384-452A-9585-A73B1C893A7B}" type="presOf" srcId="{CA00461B-B621-41D1-8A78-82963669C062}" destId="{30F9FC76-591E-4E7D-BAAC-FEF5055FBBA2}" srcOrd="1" destOrd="0" presId="urn:microsoft.com/office/officeart/2005/8/layout/orgChart1"/>
    <dgm:cxn modelId="{718B7C60-E009-4EF6-A82A-11093835ED37}" type="presOf" srcId="{CA00461B-B621-41D1-8A78-82963669C062}" destId="{08AA9EF9-FB31-4111-84AA-15E9B8B9418D}" srcOrd="0" destOrd="0" presId="urn:microsoft.com/office/officeart/2005/8/layout/orgChart1"/>
    <dgm:cxn modelId="{77096165-3B7E-4AF2-AAC1-D8C039E7254C}" type="presOf" srcId="{4189249B-5358-46D9-9041-51507AFD5B26}" destId="{C1EC83C3-2B66-40CB-867D-04035A8567C7}" srcOrd="0" destOrd="0" presId="urn:microsoft.com/office/officeart/2005/8/layout/orgChart1"/>
    <dgm:cxn modelId="{2D56F647-8A95-4B22-96BC-91DABBDBADF4}" srcId="{CA00461B-B621-41D1-8A78-82963669C062}" destId="{EBADFA0A-09DC-4F99-9772-96E114B07EAE}" srcOrd="0" destOrd="0" parTransId="{56DC8784-54C7-46E2-AD54-B485A9EB1FED}" sibTransId="{547D88E3-4E10-44FE-9D33-C9A002ACDC0A}"/>
    <dgm:cxn modelId="{1E27CA57-3A84-4F65-93E1-F91F166D25B0}" srcId="{CA00461B-B621-41D1-8A78-82963669C062}" destId="{F1F06447-E0E1-40DB-8950-39B2F8610BDA}" srcOrd="1" destOrd="0" parTransId="{FD369F6C-FDAB-4CE2-8065-31148BE5D282}" sibTransId="{667E4819-FD00-4134-AE83-0317EF69D862}"/>
    <dgm:cxn modelId="{C517337C-2D1A-4E6B-B0BE-C286A8EB3893}" type="presOf" srcId="{F1F06447-E0E1-40DB-8950-39B2F8610BDA}" destId="{8DD3D27A-E980-49FF-9AB8-EA0B667A95EE}" srcOrd="1" destOrd="0" presId="urn:microsoft.com/office/officeart/2005/8/layout/orgChart1"/>
    <dgm:cxn modelId="{F63B7097-C4A2-4F25-A56F-6E3022E13B18}" type="presOf" srcId="{FD369F6C-FDAB-4CE2-8065-31148BE5D282}" destId="{8AF4F298-B06D-43EB-A43D-BE4A45231F85}" srcOrd="0" destOrd="0" presId="urn:microsoft.com/office/officeart/2005/8/layout/orgChart1"/>
    <dgm:cxn modelId="{860EDDA2-BFEE-4097-9113-48344B8B4C86}" type="presOf" srcId="{EBADFA0A-09DC-4F99-9772-96E114B07EAE}" destId="{3E5160D5-8D24-43E4-912B-B3D7D0F1D4C6}" srcOrd="1" destOrd="0" presId="urn:microsoft.com/office/officeart/2005/8/layout/orgChart1"/>
    <dgm:cxn modelId="{90F2D3C6-E497-44C3-B403-AFC4361D3A95}" srcId="{4189249B-5358-46D9-9041-51507AFD5B26}" destId="{CA00461B-B621-41D1-8A78-82963669C062}" srcOrd="0" destOrd="0" parTransId="{52AB847E-5426-4C22-A9C2-57EC85010D1D}" sibTransId="{F578503A-2C20-4E16-9D05-F4F093D407E6}"/>
    <dgm:cxn modelId="{73E27D78-655A-4CA8-8392-FF22845D8A66}" type="presParOf" srcId="{C1EC83C3-2B66-40CB-867D-04035A8567C7}" destId="{40C60886-BCA3-4087-AB10-E661CF1227B8}" srcOrd="0" destOrd="0" presId="urn:microsoft.com/office/officeart/2005/8/layout/orgChart1"/>
    <dgm:cxn modelId="{6943FDDB-B130-41CB-AB24-BCF6A5BA4EEB}" type="presParOf" srcId="{40C60886-BCA3-4087-AB10-E661CF1227B8}" destId="{3478B518-6742-4181-BF15-5E84F0AC0216}" srcOrd="0" destOrd="0" presId="urn:microsoft.com/office/officeart/2005/8/layout/orgChart1"/>
    <dgm:cxn modelId="{0E36A68F-E488-44E6-9C5E-C8F4D99C697C}" type="presParOf" srcId="{3478B518-6742-4181-BF15-5E84F0AC0216}" destId="{08AA9EF9-FB31-4111-84AA-15E9B8B9418D}" srcOrd="0" destOrd="0" presId="urn:microsoft.com/office/officeart/2005/8/layout/orgChart1"/>
    <dgm:cxn modelId="{E8B4AE9D-4EB9-4457-A8BF-432C189B6700}" type="presParOf" srcId="{3478B518-6742-4181-BF15-5E84F0AC0216}" destId="{30F9FC76-591E-4E7D-BAAC-FEF5055FBBA2}" srcOrd="1" destOrd="0" presId="urn:microsoft.com/office/officeart/2005/8/layout/orgChart1"/>
    <dgm:cxn modelId="{2B2A32E1-C23E-4A5C-8277-AA57623C5D1F}" type="presParOf" srcId="{40C60886-BCA3-4087-AB10-E661CF1227B8}" destId="{AA1B2F0E-733B-469D-B790-3731C16D9CCF}" srcOrd="1" destOrd="0" presId="urn:microsoft.com/office/officeart/2005/8/layout/orgChart1"/>
    <dgm:cxn modelId="{69680188-69C4-4021-A4FA-FC30BE7F40A6}" type="presParOf" srcId="{AA1B2F0E-733B-469D-B790-3731C16D9CCF}" destId="{DE17CD0D-1BC3-4676-ABE1-EF1684C6811C}" srcOrd="0" destOrd="0" presId="urn:microsoft.com/office/officeart/2005/8/layout/orgChart1"/>
    <dgm:cxn modelId="{94A569C5-AC26-4113-BD8F-6B22E2F8E46C}" type="presParOf" srcId="{AA1B2F0E-733B-469D-B790-3731C16D9CCF}" destId="{6495E0C8-D4C8-42A0-AF19-71231452DF1C}" srcOrd="1" destOrd="0" presId="urn:microsoft.com/office/officeart/2005/8/layout/orgChart1"/>
    <dgm:cxn modelId="{AC127E35-6110-46FA-9095-D7E802B7AD25}" type="presParOf" srcId="{6495E0C8-D4C8-42A0-AF19-71231452DF1C}" destId="{B673E152-4607-4D95-AAD1-15412EE9E0C3}" srcOrd="0" destOrd="0" presId="urn:microsoft.com/office/officeart/2005/8/layout/orgChart1"/>
    <dgm:cxn modelId="{47F49DCB-D0CF-483A-A8FF-D3B2870EF593}" type="presParOf" srcId="{B673E152-4607-4D95-AAD1-15412EE9E0C3}" destId="{E45E1788-2B04-46B8-ABCE-B9299D8D0981}" srcOrd="0" destOrd="0" presId="urn:microsoft.com/office/officeart/2005/8/layout/orgChart1"/>
    <dgm:cxn modelId="{2BCE2E1F-218C-40D1-8ADD-4AF51B785B1A}" type="presParOf" srcId="{B673E152-4607-4D95-AAD1-15412EE9E0C3}" destId="{3E5160D5-8D24-43E4-912B-B3D7D0F1D4C6}" srcOrd="1" destOrd="0" presId="urn:microsoft.com/office/officeart/2005/8/layout/orgChart1"/>
    <dgm:cxn modelId="{C5171240-01A3-434B-ACF0-4F014C7C582A}" type="presParOf" srcId="{6495E0C8-D4C8-42A0-AF19-71231452DF1C}" destId="{AB55DB6A-983B-4F79-A391-F4BF980A0F2A}" srcOrd="1" destOrd="0" presId="urn:microsoft.com/office/officeart/2005/8/layout/orgChart1"/>
    <dgm:cxn modelId="{9E5861E0-A664-4DA5-B712-EA5856F3EC46}" type="presParOf" srcId="{6495E0C8-D4C8-42A0-AF19-71231452DF1C}" destId="{DAB515CE-7284-40DC-9107-4D1F8FECDA74}" srcOrd="2" destOrd="0" presId="urn:microsoft.com/office/officeart/2005/8/layout/orgChart1"/>
    <dgm:cxn modelId="{879F654D-2828-4725-A8CE-C90CDDFBBDF6}" type="presParOf" srcId="{AA1B2F0E-733B-469D-B790-3731C16D9CCF}" destId="{8AF4F298-B06D-43EB-A43D-BE4A45231F85}" srcOrd="2" destOrd="0" presId="urn:microsoft.com/office/officeart/2005/8/layout/orgChart1"/>
    <dgm:cxn modelId="{3264C73A-A7BE-42DF-B2FD-1900F4A44432}" type="presParOf" srcId="{AA1B2F0E-733B-469D-B790-3731C16D9CCF}" destId="{D0458F40-D684-448D-9ACE-EEDDB331C0E5}" srcOrd="3" destOrd="0" presId="urn:microsoft.com/office/officeart/2005/8/layout/orgChart1"/>
    <dgm:cxn modelId="{B0C5E324-2DE8-421D-8A74-E8E5D11087B2}" type="presParOf" srcId="{D0458F40-D684-448D-9ACE-EEDDB331C0E5}" destId="{9599F3D3-7E56-4291-8DC0-AA98C19F10A2}" srcOrd="0" destOrd="0" presId="urn:microsoft.com/office/officeart/2005/8/layout/orgChart1"/>
    <dgm:cxn modelId="{1D50053D-0C05-47E8-B9DA-13C5EC55EDFE}" type="presParOf" srcId="{9599F3D3-7E56-4291-8DC0-AA98C19F10A2}" destId="{1BDF7924-9F70-4EE0-AEA4-1A40181C1083}" srcOrd="0" destOrd="0" presId="urn:microsoft.com/office/officeart/2005/8/layout/orgChart1"/>
    <dgm:cxn modelId="{67A84775-FFBA-4878-8587-0F34EC2F31A0}" type="presParOf" srcId="{9599F3D3-7E56-4291-8DC0-AA98C19F10A2}" destId="{8DD3D27A-E980-49FF-9AB8-EA0B667A95EE}" srcOrd="1" destOrd="0" presId="urn:microsoft.com/office/officeart/2005/8/layout/orgChart1"/>
    <dgm:cxn modelId="{B671DAEF-926B-47FD-8BC3-60353CDB19F7}" type="presParOf" srcId="{D0458F40-D684-448D-9ACE-EEDDB331C0E5}" destId="{542EA795-FCB1-432E-BFBE-C00FD4E85F1C}" srcOrd="1" destOrd="0" presId="urn:microsoft.com/office/officeart/2005/8/layout/orgChart1"/>
    <dgm:cxn modelId="{442A3CAE-31B3-4FD7-9B5A-36E5783B5825}" type="presParOf" srcId="{D0458F40-D684-448D-9ACE-EEDDB331C0E5}" destId="{ACE968D9-6BC1-45B0-8E6B-191B573675A1}" srcOrd="2" destOrd="0" presId="urn:microsoft.com/office/officeart/2005/8/layout/orgChart1"/>
    <dgm:cxn modelId="{8BD69249-4B27-4858-8C3D-478391CBE788}" type="presParOf" srcId="{40C60886-BCA3-4087-AB10-E661CF1227B8}" destId="{A0A4A80B-4E3C-498E-825F-D1E8BD72E9A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88B5BE9-D6A7-4694-882F-149EA3D9C5EE}" type="doc">
      <dgm:prSet loTypeId="urn:microsoft.com/office/officeart/2005/8/layout/hierarchy1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pl-PL"/>
        </a:p>
      </dgm:t>
    </dgm:pt>
    <dgm:pt modelId="{2E5F7EE9-47DB-4327-B7AC-C95D08CDCB72}">
      <dgm:prSet phldrT="[Tekst]"/>
      <dgm:spPr/>
      <dgm:t>
        <a:bodyPr/>
        <a:lstStyle/>
        <a:p>
          <a:r>
            <a:rPr lang="pl-PL" dirty="0"/>
            <a:t>DEFINICJE WŁADZY</a:t>
          </a:r>
        </a:p>
      </dgm:t>
    </dgm:pt>
    <dgm:pt modelId="{866FB4AF-6312-4848-B944-2B9DDE640327}" type="parTrans" cxnId="{8CC2E61C-3CF2-486B-97D1-F6909C7E0228}">
      <dgm:prSet/>
      <dgm:spPr/>
      <dgm:t>
        <a:bodyPr/>
        <a:lstStyle/>
        <a:p>
          <a:endParaRPr lang="pl-PL"/>
        </a:p>
      </dgm:t>
    </dgm:pt>
    <dgm:pt modelId="{08F20F51-1EF6-4550-A66A-9674CE444CCC}" type="sibTrans" cxnId="{8CC2E61C-3CF2-486B-97D1-F6909C7E0228}">
      <dgm:prSet/>
      <dgm:spPr/>
      <dgm:t>
        <a:bodyPr/>
        <a:lstStyle/>
        <a:p>
          <a:endParaRPr lang="pl-PL"/>
        </a:p>
      </dgm:t>
    </dgm:pt>
    <dgm:pt modelId="{C7EC4554-FD3A-4EEC-99E2-FC10B9445B5D}">
      <dgm:prSet phldrT="[Tekst]"/>
      <dgm:spPr/>
      <dgm:t>
        <a:bodyPr/>
        <a:lstStyle/>
        <a:p>
          <a:r>
            <a:rPr lang="pl-PL" dirty="0"/>
            <a:t>BEHAWIORALNE</a:t>
          </a:r>
        </a:p>
      </dgm:t>
    </dgm:pt>
    <dgm:pt modelId="{235F4548-C39E-48E6-9F15-6468BE892BDC}" type="parTrans" cxnId="{55AC3B30-72BF-4F1D-800A-04C1F702B666}">
      <dgm:prSet/>
      <dgm:spPr/>
      <dgm:t>
        <a:bodyPr/>
        <a:lstStyle/>
        <a:p>
          <a:endParaRPr lang="pl-PL"/>
        </a:p>
      </dgm:t>
    </dgm:pt>
    <dgm:pt modelId="{7646A47E-3D4A-43F1-AFA5-D18E84173B0F}" type="sibTrans" cxnId="{55AC3B30-72BF-4F1D-800A-04C1F702B666}">
      <dgm:prSet/>
      <dgm:spPr/>
      <dgm:t>
        <a:bodyPr/>
        <a:lstStyle/>
        <a:p>
          <a:endParaRPr lang="pl-PL"/>
        </a:p>
      </dgm:t>
    </dgm:pt>
    <dgm:pt modelId="{79E70833-AE63-4D51-B71D-E7287CB1E1E5}">
      <dgm:prSet phldrT="[Tekst]"/>
      <dgm:spPr/>
      <dgm:t>
        <a:bodyPr/>
        <a:lstStyle/>
        <a:p>
          <a:r>
            <a:rPr lang="pl-PL" dirty="0"/>
            <a:t>WŁADZA JAKO RODZAJ ZACHOWANIA, MODYFIKUJĄCEGO ZACHOWANIA INNYCH</a:t>
          </a:r>
        </a:p>
      </dgm:t>
    </dgm:pt>
    <dgm:pt modelId="{95C49566-66DD-47DD-90AF-437DC9E4884A}" type="parTrans" cxnId="{BF39D88D-5C0C-4142-A596-A77983540244}">
      <dgm:prSet/>
      <dgm:spPr/>
      <dgm:t>
        <a:bodyPr/>
        <a:lstStyle/>
        <a:p>
          <a:endParaRPr lang="pl-PL"/>
        </a:p>
      </dgm:t>
    </dgm:pt>
    <dgm:pt modelId="{32787DF6-A51F-4AEB-BFD1-8559906802A7}" type="sibTrans" cxnId="{BF39D88D-5C0C-4142-A596-A77983540244}">
      <dgm:prSet/>
      <dgm:spPr/>
      <dgm:t>
        <a:bodyPr/>
        <a:lstStyle/>
        <a:p>
          <a:endParaRPr lang="pl-PL"/>
        </a:p>
      </dgm:t>
    </dgm:pt>
    <dgm:pt modelId="{23DAE453-10D0-4AE2-8E57-03E81326DD1A}">
      <dgm:prSet phldrT="[Tekst]"/>
      <dgm:spPr/>
      <dgm:t>
        <a:bodyPr/>
        <a:lstStyle/>
        <a:p>
          <a:r>
            <a:rPr lang="pl-PL" dirty="0"/>
            <a:t>WŁADZA JAKO WPŁYW</a:t>
          </a:r>
        </a:p>
      </dgm:t>
    </dgm:pt>
    <dgm:pt modelId="{DE56CA2C-B61A-4AF2-AAA4-46FC1B1F7B32}" type="parTrans" cxnId="{B698DD6B-DC11-4B20-A12B-BC6B57E03FEC}">
      <dgm:prSet/>
      <dgm:spPr/>
      <dgm:t>
        <a:bodyPr/>
        <a:lstStyle/>
        <a:p>
          <a:endParaRPr lang="pl-PL"/>
        </a:p>
      </dgm:t>
    </dgm:pt>
    <dgm:pt modelId="{EACEBB1D-6205-4248-A193-3C9B66C43497}" type="sibTrans" cxnId="{B698DD6B-DC11-4B20-A12B-BC6B57E03FEC}">
      <dgm:prSet/>
      <dgm:spPr/>
      <dgm:t>
        <a:bodyPr/>
        <a:lstStyle/>
        <a:p>
          <a:endParaRPr lang="pl-PL"/>
        </a:p>
      </dgm:t>
    </dgm:pt>
    <dgm:pt modelId="{6E83CB43-D24D-4221-ADA9-037C39AD7B04}" type="pres">
      <dgm:prSet presAssocID="{C88B5BE9-D6A7-4694-882F-149EA3D9C5E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187B60E-A85D-40AE-BDFE-792ED03FD61C}" type="pres">
      <dgm:prSet presAssocID="{2E5F7EE9-47DB-4327-B7AC-C95D08CDCB72}" presName="hierRoot1" presStyleCnt="0"/>
      <dgm:spPr/>
    </dgm:pt>
    <dgm:pt modelId="{CA2A6C03-B968-4B88-A26B-8CDB50658E71}" type="pres">
      <dgm:prSet presAssocID="{2E5F7EE9-47DB-4327-B7AC-C95D08CDCB72}" presName="composite" presStyleCnt="0"/>
      <dgm:spPr/>
    </dgm:pt>
    <dgm:pt modelId="{7F0DB738-6083-4631-93BF-DF3BF709279B}" type="pres">
      <dgm:prSet presAssocID="{2E5F7EE9-47DB-4327-B7AC-C95D08CDCB72}" presName="background" presStyleLbl="node0" presStyleIdx="0" presStyleCnt="1"/>
      <dgm:spPr/>
    </dgm:pt>
    <dgm:pt modelId="{773D3F4E-F8AD-4824-AC3A-31C1A1AEA5BA}" type="pres">
      <dgm:prSet presAssocID="{2E5F7EE9-47DB-4327-B7AC-C95D08CDCB72}" presName="text" presStyleLbl="fgAcc0" presStyleIdx="0" presStyleCnt="1">
        <dgm:presLayoutVars>
          <dgm:chPref val="3"/>
        </dgm:presLayoutVars>
      </dgm:prSet>
      <dgm:spPr/>
    </dgm:pt>
    <dgm:pt modelId="{51108EFB-BBB2-4CF5-B17C-1C7956A758CE}" type="pres">
      <dgm:prSet presAssocID="{2E5F7EE9-47DB-4327-B7AC-C95D08CDCB72}" presName="hierChild2" presStyleCnt="0"/>
      <dgm:spPr/>
    </dgm:pt>
    <dgm:pt modelId="{89DCBB25-2BED-462D-826E-006E35A70122}" type="pres">
      <dgm:prSet presAssocID="{235F4548-C39E-48E6-9F15-6468BE892BDC}" presName="Name10" presStyleLbl="parChTrans1D2" presStyleIdx="0" presStyleCnt="2"/>
      <dgm:spPr/>
    </dgm:pt>
    <dgm:pt modelId="{E9DC8E51-2CE2-4988-8268-12ED13BDFAB4}" type="pres">
      <dgm:prSet presAssocID="{C7EC4554-FD3A-4EEC-99E2-FC10B9445B5D}" presName="hierRoot2" presStyleCnt="0"/>
      <dgm:spPr/>
    </dgm:pt>
    <dgm:pt modelId="{1D2C21E7-F678-49B7-9923-1F860F83E032}" type="pres">
      <dgm:prSet presAssocID="{C7EC4554-FD3A-4EEC-99E2-FC10B9445B5D}" presName="composite2" presStyleCnt="0"/>
      <dgm:spPr/>
    </dgm:pt>
    <dgm:pt modelId="{D2AF819E-C59F-4CD3-86D4-1606AC18534E}" type="pres">
      <dgm:prSet presAssocID="{C7EC4554-FD3A-4EEC-99E2-FC10B9445B5D}" presName="background2" presStyleLbl="node2" presStyleIdx="0" presStyleCnt="2"/>
      <dgm:spPr/>
    </dgm:pt>
    <dgm:pt modelId="{8AC072C1-3507-4CD2-98E7-07FCF4E0240A}" type="pres">
      <dgm:prSet presAssocID="{C7EC4554-FD3A-4EEC-99E2-FC10B9445B5D}" presName="text2" presStyleLbl="fgAcc2" presStyleIdx="0" presStyleCnt="2">
        <dgm:presLayoutVars>
          <dgm:chPref val="3"/>
        </dgm:presLayoutVars>
      </dgm:prSet>
      <dgm:spPr/>
    </dgm:pt>
    <dgm:pt modelId="{F1C4C8D2-A369-4954-9385-EB260A9A4FB9}" type="pres">
      <dgm:prSet presAssocID="{C7EC4554-FD3A-4EEC-99E2-FC10B9445B5D}" presName="hierChild3" presStyleCnt="0"/>
      <dgm:spPr/>
    </dgm:pt>
    <dgm:pt modelId="{51ABBA6D-263C-4BEB-A89A-7746EEBD4327}" type="pres">
      <dgm:prSet presAssocID="{95C49566-66DD-47DD-90AF-437DC9E4884A}" presName="Name17" presStyleLbl="parChTrans1D3" presStyleIdx="0" presStyleCnt="1"/>
      <dgm:spPr/>
    </dgm:pt>
    <dgm:pt modelId="{D2C9EC06-977B-4047-A689-1BC750394904}" type="pres">
      <dgm:prSet presAssocID="{79E70833-AE63-4D51-B71D-E7287CB1E1E5}" presName="hierRoot3" presStyleCnt="0"/>
      <dgm:spPr/>
    </dgm:pt>
    <dgm:pt modelId="{23B9FE9F-73C1-4139-A294-2636D4E07F03}" type="pres">
      <dgm:prSet presAssocID="{79E70833-AE63-4D51-B71D-E7287CB1E1E5}" presName="composite3" presStyleCnt="0"/>
      <dgm:spPr/>
    </dgm:pt>
    <dgm:pt modelId="{7A791719-6BE5-424C-BD7C-38E5BCFE6532}" type="pres">
      <dgm:prSet presAssocID="{79E70833-AE63-4D51-B71D-E7287CB1E1E5}" presName="background3" presStyleLbl="node3" presStyleIdx="0" presStyleCnt="1"/>
      <dgm:spPr/>
    </dgm:pt>
    <dgm:pt modelId="{F339E333-F501-4842-8585-5F160C8CA5DD}" type="pres">
      <dgm:prSet presAssocID="{79E70833-AE63-4D51-B71D-E7287CB1E1E5}" presName="text3" presStyleLbl="fgAcc3" presStyleIdx="0" presStyleCnt="1">
        <dgm:presLayoutVars>
          <dgm:chPref val="3"/>
        </dgm:presLayoutVars>
      </dgm:prSet>
      <dgm:spPr/>
    </dgm:pt>
    <dgm:pt modelId="{63395290-2119-4C1B-8998-CFF930A71584}" type="pres">
      <dgm:prSet presAssocID="{79E70833-AE63-4D51-B71D-E7287CB1E1E5}" presName="hierChild4" presStyleCnt="0"/>
      <dgm:spPr/>
    </dgm:pt>
    <dgm:pt modelId="{C9C702BF-9D22-4474-BEE1-11FC772894BE}" type="pres">
      <dgm:prSet presAssocID="{DE56CA2C-B61A-4AF2-AAA4-46FC1B1F7B32}" presName="Name10" presStyleLbl="parChTrans1D2" presStyleIdx="1" presStyleCnt="2"/>
      <dgm:spPr/>
    </dgm:pt>
    <dgm:pt modelId="{0E0C4572-93C1-45F9-B284-58A2702CED6E}" type="pres">
      <dgm:prSet presAssocID="{23DAE453-10D0-4AE2-8E57-03E81326DD1A}" presName="hierRoot2" presStyleCnt="0"/>
      <dgm:spPr/>
    </dgm:pt>
    <dgm:pt modelId="{50A6D77C-71FE-40A5-96F4-5C5908D2D5C2}" type="pres">
      <dgm:prSet presAssocID="{23DAE453-10D0-4AE2-8E57-03E81326DD1A}" presName="composite2" presStyleCnt="0"/>
      <dgm:spPr/>
    </dgm:pt>
    <dgm:pt modelId="{94D43636-F07F-4231-9270-75C8035C19EC}" type="pres">
      <dgm:prSet presAssocID="{23DAE453-10D0-4AE2-8E57-03E81326DD1A}" presName="background2" presStyleLbl="node2" presStyleIdx="1" presStyleCnt="2"/>
      <dgm:spPr/>
    </dgm:pt>
    <dgm:pt modelId="{AB71F032-A79D-4E24-B196-2C670B65CA9D}" type="pres">
      <dgm:prSet presAssocID="{23DAE453-10D0-4AE2-8E57-03E81326DD1A}" presName="text2" presStyleLbl="fgAcc2" presStyleIdx="1" presStyleCnt="2">
        <dgm:presLayoutVars>
          <dgm:chPref val="3"/>
        </dgm:presLayoutVars>
      </dgm:prSet>
      <dgm:spPr/>
    </dgm:pt>
    <dgm:pt modelId="{8427BC65-E7CA-486D-B352-78530F434E1B}" type="pres">
      <dgm:prSet presAssocID="{23DAE453-10D0-4AE2-8E57-03E81326DD1A}" presName="hierChild3" presStyleCnt="0"/>
      <dgm:spPr/>
    </dgm:pt>
  </dgm:ptLst>
  <dgm:cxnLst>
    <dgm:cxn modelId="{3E738F10-D95A-4B84-9690-2B347F6991E8}" type="presOf" srcId="{DE56CA2C-B61A-4AF2-AAA4-46FC1B1F7B32}" destId="{C9C702BF-9D22-4474-BEE1-11FC772894BE}" srcOrd="0" destOrd="0" presId="urn:microsoft.com/office/officeart/2005/8/layout/hierarchy1"/>
    <dgm:cxn modelId="{F8D42D15-3173-47A0-B38C-E5B908C7D400}" type="presOf" srcId="{23DAE453-10D0-4AE2-8E57-03E81326DD1A}" destId="{AB71F032-A79D-4E24-B196-2C670B65CA9D}" srcOrd="0" destOrd="0" presId="urn:microsoft.com/office/officeart/2005/8/layout/hierarchy1"/>
    <dgm:cxn modelId="{8CC2E61C-3CF2-486B-97D1-F6909C7E0228}" srcId="{C88B5BE9-D6A7-4694-882F-149EA3D9C5EE}" destId="{2E5F7EE9-47DB-4327-B7AC-C95D08CDCB72}" srcOrd="0" destOrd="0" parTransId="{866FB4AF-6312-4848-B944-2B9DDE640327}" sibTransId="{08F20F51-1EF6-4550-A66A-9674CE444CCC}"/>
    <dgm:cxn modelId="{80EB7E2A-DDDB-4F47-B20D-E030E8523ABF}" type="presOf" srcId="{C88B5BE9-D6A7-4694-882F-149EA3D9C5EE}" destId="{6E83CB43-D24D-4221-ADA9-037C39AD7B04}" srcOrd="0" destOrd="0" presId="urn:microsoft.com/office/officeart/2005/8/layout/hierarchy1"/>
    <dgm:cxn modelId="{55AC3B30-72BF-4F1D-800A-04C1F702B666}" srcId="{2E5F7EE9-47DB-4327-B7AC-C95D08CDCB72}" destId="{C7EC4554-FD3A-4EEC-99E2-FC10B9445B5D}" srcOrd="0" destOrd="0" parTransId="{235F4548-C39E-48E6-9F15-6468BE892BDC}" sibTransId="{7646A47E-3D4A-43F1-AFA5-D18E84173B0F}"/>
    <dgm:cxn modelId="{B698DD6B-DC11-4B20-A12B-BC6B57E03FEC}" srcId="{2E5F7EE9-47DB-4327-B7AC-C95D08CDCB72}" destId="{23DAE453-10D0-4AE2-8E57-03E81326DD1A}" srcOrd="1" destOrd="0" parTransId="{DE56CA2C-B61A-4AF2-AAA4-46FC1B1F7B32}" sibTransId="{EACEBB1D-6205-4248-A193-3C9B66C43497}"/>
    <dgm:cxn modelId="{342D2374-EACD-4360-98EA-8C384ABE40C0}" type="presOf" srcId="{95C49566-66DD-47DD-90AF-437DC9E4884A}" destId="{51ABBA6D-263C-4BEB-A89A-7746EEBD4327}" srcOrd="0" destOrd="0" presId="urn:microsoft.com/office/officeart/2005/8/layout/hierarchy1"/>
    <dgm:cxn modelId="{BF39D88D-5C0C-4142-A596-A77983540244}" srcId="{C7EC4554-FD3A-4EEC-99E2-FC10B9445B5D}" destId="{79E70833-AE63-4D51-B71D-E7287CB1E1E5}" srcOrd="0" destOrd="0" parTransId="{95C49566-66DD-47DD-90AF-437DC9E4884A}" sibTransId="{32787DF6-A51F-4AEB-BFD1-8559906802A7}"/>
    <dgm:cxn modelId="{9FD9709F-63CC-410A-B1CC-63D65F603089}" type="presOf" srcId="{79E70833-AE63-4D51-B71D-E7287CB1E1E5}" destId="{F339E333-F501-4842-8585-5F160C8CA5DD}" srcOrd="0" destOrd="0" presId="urn:microsoft.com/office/officeart/2005/8/layout/hierarchy1"/>
    <dgm:cxn modelId="{8A9905BD-D0D4-4950-A839-D5F290BC41C3}" type="presOf" srcId="{235F4548-C39E-48E6-9F15-6468BE892BDC}" destId="{89DCBB25-2BED-462D-826E-006E35A70122}" srcOrd="0" destOrd="0" presId="urn:microsoft.com/office/officeart/2005/8/layout/hierarchy1"/>
    <dgm:cxn modelId="{18AD7DCE-6F54-41A1-B156-C3596A6B8F5A}" type="presOf" srcId="{2E5F7EE9-47DB-4327-B7AC-C95D08CDCB72}" destId="{773D3F4E-F8AD-4824-AC3A-31C1A1AEA5BA}" srcOrd="0" destOrd="0" presId="urn:microsoft.com/office/officeart/2005/8/layout/hierarchy1"/>
    <dgm:cxn modelId="{18683FF5-0B03-491B-9ABD-5BA85E74DFE5}" type="presOf" srcId="{C7EC4554-FD3A-4EEC-99E2-FC10B9445B5D}" destId="{8AC072C1-3507-4CD2-98E7-07FCF4E0240A}" srcOrd="0" destOrd="0" presId="urn:microsoft.com/office/officeart/2005/8/layout/hierarchy1"/>
    <dgm:cxn modelId="{6DB2CB08-C0DE-482B-8904-EA97E3DE343E}" type="presParOf" srcId="{6E83CB43-D24D-4221-ADA9-037C39AD7B04}" destId="{E187B60E-A85D-40AE-BDFE-792ED03FD61C}" srcOrd="0" destOrd="0" presId="urn:microsoft.com/office/officeart/2005/8/layout/hierarchy1"/>
    <dgm:cxn modelId="{D7A39EE7-D857-4641-98D6-50041A4FF3F6}" type="presParOf" srcId="{E187B60E-A85D-40AE-BDFE-792ED03FD61C}" destId="{CA2A6C03-B968-4B88-A26B-8CDB50658E71}" srcOrd="0" destOrd="0" presId="urn:microsoft.com/office/officeart/2005/8/layout/hierarchy1"/>
    <dgm:cxn modelId="{A4506CAF-23D6-4B45-B91D-B39C608F5B4E}" type="presParOf" srcId="{CA2A6C03-B968-4B88-A26B-8CDB50658E71}" destId="{7F0DB738-6083-4631-93BF-DF3BF709279B}" srcOrd="0" destOrd="0" presId="urn:microsoft.com/office/officeart/2005/8/layout/hierarchy1"/>
    <dgm:cxn modelId="{CF937353-88F5-4E4C-9659-3655A6D29267}" type="presParOf" srcId="{CA2A6C03-B968-4B88-A26B-8CDB50658E71}" destId="{773D3F4E-F8AD-4824-AC3A-31C1A1AEA5BA}" srcOrd="1" destOrd="0" presId="urn:microsoft.com/office/officeart/2005/8/layout/hierarchy1"/>
    <dgm:cxn modelId="{AC043E83-C29B-4384-BCBE-FB5CB52B5493}" type="presParOf" srcId="{E187B60E-A85D-40AE-BDFE-792ED03FD61C}" destId="{51108EFB-BBB2-4CF5-B17C-1C7956A758CE}" srcOrd="1" destOrd="0" presId="urn:microsoft.com/office/officeart/2005/8/layout/hierarchy1"/>
    <dgm:cxn modelId="{7FB1E261-D06B-4BDB-B6A6-9A0082C8BF56}" type="presParOf" srcId="{51108EFB-BBB2-4CF5-B17C-1C7956A758CE}" destId="{89DCBB25-2BED-462D-826E-006E35A70122}" srcOrd="0" destOrd="0" presId="urn:microsoft.com/office/officeart/2005/8/layout/hierarchy1"/>
    <dgm:cxn modelId="{33A55FA6-875B-4C5C-9270-09F3AE6BAE4C}" type="presParOf" srcId="{51108EFB-BBB2-4CF5-B17C-1C7956A758CE}" destId="{E9DC8E51-2CE2-4988-8268-12ED13BDFAB4}" srcOrd="1" destOrd="0" presId="urn:microsoft.com/office/officeart/2005/8/layout/hierarchy1"/>
    <dgm:cxn modelId="{4BFE798D-E583-4B22-BC45-BAD7F6DA0323}" type="presParOf" srcId="{E9DC8E51-2CE2-4988-8268-12ED13BDFAB4}" destId="{1D2C21E7-F678-49B7-9923-1F860F83E032}" srcOrd="0" destOrd="0" presId="urn:microsoft.com/office/officeart/2005/8/layout/hierarchy1"/>
    <dgm:cxn modelId="{DC0BAED8-A22E-40FF-8DD5-51E28B473763}" type="presParOf" srcId="{1D2C21E7-F678-49B7-9923-1F860F83E032}" destId="{D2AF819E-C59F-4CD3-86D4-1606AC18534E}" srcOrd="0" destOrd="0" presId="urn:microsoft.com/office/officeart/2005/8/layout/hierarchy1"/>
    <dgm:cxn modelId="{F5265181-E84B-4FD0-BB30-56EC4F6228C6}" type="presParOf" srcId="{1D2C21E7-F678-49B7-9923-1F860F83E032}" destId="{8AC072C1-3507-4CD2-98E7-07FCF4E0240A}" srcOrd="1" destOrd="0" presId="urn:microsoft.com/office/officeart/2005/8/layout/hierarchy1"/>
    <dgm:cxn modelId="{0F29F1B1-EF4C-4F87-811B-2A2B9ECB3976}" type="presParOf" srcId="{E9DC8E51-2CE2-4988-8268-12ED13BDFAB4}" destId="{F1C4C8D2-A369-4954-9385-EB260A9A4FB9}" srcOrd="1" destOrd="0" presId="urn:microsoft.com/office/officeart/2005/8/layout/hierarchy1"/>
    <dgm:cxn modelId="{95C0C5EF-BF98-4709-A9A4-700B3BB784DD}" type="presParOf" srcId="{F1C4C8D2-A369-4954-9385-EB260A9A4FB9}" destId="{51ABBA6D-263C-4BEB-A89A-7746EEBD4327}" srcOrd="0" destOrd="0" presId="urn:microsoft.com/office/officeart/2005/8/layout/hierarchy1"/>
    <dgm:cxn modelId="{CE945424-74CE-421B-B48A-A19CE79ADE2C}" type="presParOf" srcId="{F1C4C8D2-A369-4954-9385-EB260A9A4FB9}" destId="{D2C9EC06-977B-4047-A689-1BC750394904}" srcOrd="1" destOrd="0" presId="urn:microsoft.com/office/officeart/2005/8/layout/hierarchy1"/>
    <dgm:cxn modelId="{BC28D64A-0EE7-4DEF-8E62-5639925A4627}" type="presParOf" srcId="{D2C9EC06-977B-4047-A689-1BC750394904}" destId="{23B9FE9F-73C1-4139-A294-2636D4E07F03}" srcOrd="0" destOrd="0" presId="urn:microsoft.com/office/officeart/2005/8/layout/hierarchy1"/>
    <dgm:cxn modelId="{6B922A1C-E01D-4AAC-B9B4-5AC90EDD7DFF}" type="presParOf" srcId="{23B9FE9F-73C1-4139-A294-2636D4E07F03}" destId="{7A791719-6BE5-424C-BD7C-38E5BCFE6532}" srcOrd="0" destOrd="0" presId="urn:microsoft.com/office/officeart/2005/8/layout/hierarchy1"/>
    <dgm:cxn modelId="{6B6BC6D0-F5F7-46A6-A56D-919B8CE9D017}" type="presParOf" srcId="{23B9FE9F-73C1-4139-A294-2636D4E07F03}" destId="{F339E333-F501-4842-8585-5F160C8CA5DD}" srcOrd="1" destOrd="0" presId="urn:microsoft.com/office/officeart/2005/8/layout/hierarchy1"/>
    <dgm:cxn modelId="{68F98FE7-B2FB-4C7E-B911-D10E90A12E95}" type="presParOf" srcId="{D2C9EC06-977B-4047-A689-1BC750394904}" destId="{63395290-2119-4C1B-8998-CFF930A71584}" srcOrd="1" destOrd="0" presId="urn:microsoft.com/office/officeart/2005/8/layout/hierarchy1"/>
    <dgm:cxn modelId="{586517DD-5B3D-47DF-AC63-491E476C8406}" type="presParOf" srcId="{51108EFB-BBB2-4CF5-B17C-1C7956A758CE}" destId="{C9C702BF-9D22-4474-BEE1-11FC772894BE}" srcOrd="2" destOrd="0" presId="urn:microsoft.com/office/officeart/2005/8/layout/hierarchy1"/>
    <dgm:cxn modelId="{1F028CDB-DB77-40D1-97AC-C2A32D94CF65}" type="presParOf" srcId="{51108EFB-BBB2-4CF5-B17C-1C7956A758CE}" destId="{0E0C4572-93C1-45F9-B284-58A2702CED6E}" srcOrd="3" destOrd="0" presId="urn:microsoft.com/office/officeart/2005/8/layout/hierarchy1"/>
    <dgm:cxn modelId="{653EB691-B911-420E-85CD-212BB3636C03}" type="presParOf" srcId="{0E0C4572-93C1-45F9-B284-58A2702CED6E}" destId="{50A6D77C-71FE-40A5-96F4-5C5908D2D5C2}" srcOrd="0" destOrd="0" presId="urn:microsoft.com/office/officeart/2005/8/layout/hierarchy1"/>
    <dgm:cxn modelId="{8EB34FC2-8A1A-4220-8D62-CD3DB75657D8}" type="presParOf" srcId="{50A6D77C-71FE-40A5-96F4-5C5908D2D5C2}" destId="{94D43636-F07F-4231-9270-75C8035C19EC}" srcOrd="0" destOrd="0" presId="urn:microsoft.com/office/officeart/2005/8/layout/hierarchy1"/>
    <dgm:cxn modelId="{F401608A-1CD8-4A40-9B8C-31779F44A913}" type="presParOf" srcId="{50A6D77C-71FE-40A5-96F4-5C5908D2D5C2}" destId="{AB71F032-A79D-4E24-B196-2C670B65CA9D}" srcOrd="1" destOrd="0" presId="urn:microsoft.com/office/officeart/2005/8/layout/hierarchy1"/>
    <dgm:cxn modelId="{E0CB71BC-7696-4056-86A6-B3DA25209C25}" type="presParOf" srcId="{0E0C4572-93C1-45F9-B284-58A2702CED6E}" destId="{8427BC65-E7CA-486D-B352-78530F434E1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F36BF27-05C9-411D-A6D4-E57B70565722}" type="doc">
      <dgm:prSet loTypeId="urn:microsoft.com/office/officeart/2005/8/layout/process1" loCatId="process" qsTypeId="urn:microsoft.com/office/officeart/2005/8/quickstyle/simple1" qsCatId="simple" csTypeId="urn:microsoft.com/office/officeart/2005/8/colors/colorful4" csCatId="colorful" phldr="1"/>
      <dgm:spPr/>
    </dgm:pt>
    <dgm:pt modelId="{636C9F37-A412-4AEA-85DA-C432592E8AF5}">
      <dgm:prSet phldrT="[Tekst]"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BODZIEC</a:t>
          </a:r>
        </a:p>
      </dgm:t>
    </dgm:pt>
    <dgm:pt modelId="{98CDCCBF-AEEB-4BC3-8933-040D6B599855}" type="parTrans" cxnId="{BF642793-2D76-4947-8228-EC9CE811B31E}">
      <dgm:prSet/>
      <dgm:spPr/>
      <dgm:t>
        <a:bodyPr/>
        <a:lstStyle/>
        <a:p>
          <a:endParaRPr lang="pl-PL"/>
        </a:p>
      </dgm:t>
    </dgm:pt>
    <dgm:pt modelId="{36CF3569-4908-4070-9EBB-F0CDB81DAE4C}" type="sibTrans" cxnId="{BF642793-2D76-4947-8228-EC9CE811B31E}">
      <dgm:prSet/>
      <dgm:spPr/>
      <dgm:t>
        <a:bodyPr/>
        <a:lstStyle/>
        <a:p>
          <a:endParaRPr lang="pl-PL"/>
        </a:p>
      </dgm:t>
    </dgm:pt>
    <dgm:pt modelId="{AD70E1FE-CCCC-4E9C-A246-4ADCEADACE8A}">
      <dgm:prSet phldrT="[Tekst]"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REAKCJA</a:t>
          </a:r>
        </a:p>
      </dgm:t>
    </dgm:pt>
    <dgm:pt modelId="{99E8F390-B1B7-4904-9778-C3F27CAA1F94}" type="parTrans" cxnId="{40B32F71-CDED-408A-B5D2-DDE2B446979E}">
      <dgm:prSet/>
      <dgm:spPr/>
      <dgm:t>
        <a:bodyPr/>
        <a:lstStyle/>
        <a:p>
          <a:endParaRPr lang="pl-PL"/>
        </a:p>
      </dgm:t>
    </dgm:pt>
    <dgm:pt modelId="{79D84CCA-350B-4925-87F6-58D223B7A21C}" type="sibTrans" cxnId="{40B32F71-CDED-408A-B5D2-DDE2B446979E}">
      <dgm:prSet/>
      <dgm:spPr/>
      <dgm:t>
        <a:bodyPr/>
        <a:lstStyle/>
        <a:p>
          <a:endParaRPr lang="pl-PL"/>
        </a:p>
      </dgm:t>
    </dgm:pt>
    <dgm:pt modelId="{8E3642D2-3EFB-4250-9D3C-7DB2307C2A17}" type="pres">
      <dgm:prSet presAssocID="{3F36BF27-05C9-411D-A6D4-E57B70565722}" presName="Name0" presStyleCnt="0">
        <dgm:presLayoutVars>
          <dgm:dir/>
          <dgm:resizeHandles val="exact"/>
        </dgm:presLayoutVars>
      </dgm:prSet>
      <dgm:spPr/>
    </dgm:pt>
    <dgm:pt modelId="{F4F5FA34-8DA2-4195-98EB-0463E38AAC81}" type="pres">
      <dgm:prSet presAssocID="{636C9F37-A412-4AEA-85DA-C432592E8AF5}" presName="node" presStyleLbl="node1" presStyleIdx="0" presStyleCnt="2">
        <dgm:presLayoutVars>
          <dgm:bulletEnabled val="1"/>
        </dgm:presLayoutVars>
      </dgm:prSet>
      <dgm:spPr/>
    </dgm:pt>
    <dgm:pt modelId="{77D99E67-480F-428E-8DEC-EEDAA1625DE2}" type="pres">
      <dgm:prSet presAssocID="{36CF3569-4908-4070-9EBB-F0CDB81DAE4C}" presName="sibTrans" presStyleLbl="sibTrans2D1" presStyleIdx="0" presStyleCnt="1"/>
      <dgm:spPr/>
    </dgm:pt>
    <dgm:pt modelId="{B76C2D14-66BC-4CB4-A184-BAB54BE8B589}" type="pres">
      <dgm:prSet presAssocID="{36CF3569-4908-4070-9EBB-F0CDB81DAE4C}" presName="connectorText" presStyleLbl="sibTrans2D1" presStyleIdx="0" presStyleCnt="1"/>
      <dgm:spPr/>
    </dgm:pt>
    <dgm:pt modelId="{B4ECE05F-954D-4302-ADFC-880DA5105596}" type="pres">
      <dgm:prSet presAssocID="{AD70E1FE-CCCC-4E9C-A246-4ADCEADACE8A}" presName="node" presStyleLbl="node1" presStyleIdx="1" presStyleCnt="2">
        <dgm:presLayoutVars>
          <dgm:bulletEnabled val="1"/>
        </dgm:presLayoutVars>
      </dgm:prSet>
      <dgm:spPr/>
    </dgm:pt>
  </dgm:ptLst>
  <dgm:cxnLst>
    <dgm:cxn modelId="{6FAB0C0F-134F-4B60-9680-9C10BFF46901}" type="presOf" srcId="{36CF3569-4908-4070-9EBB-F0CDB81DAE4C}" destId="{B76C2D14-66BC-4CB4-A184-BAB54BE8B589}" srcOrd="1" destOrd="0" presId="urn:microsoft.com/office/officeart/2005/8/layout/process1"/>
    <dgm:cxn modelId="{40B32F71-CDED-408A-B5D2-DDE2B446979E}" srcId="{3F36BF27-05C9-411D-A6D4-E57B70565722}" destId="{AD70E1FE-CCCC-4E9C-A246-4ADCEADACE8A}" srcOrd="1" destOrd="0" parTransId="{99E8F390-B1B7-4904-9778-C3F27CAA1F94}" sibTransId="{79D84CCA-350B-4925-87F6-58D223B7A21C}"/>
    <dgm:cxn modelId="{BF642793-2D76-4947-8228-EC9CE811B31E}" srcId="{3F36BF27-05C9-411D-A6D4-E57B70565722}" destId="{636C9F37-A412-4AEA-85DA-C432592E8AF5}" srcOrd="0" destOrd="0" parTransId="{98CDCCBF-AEEB-4BC3-8933-040D6B599855}" sibTransId="{36CF3569-4908-4070-9EBB-F0CDB81DAE4C}"/>
    <dgm:cxn modelId="{FE35C5BC-AAA6-4E75-82B2-3F4807B883E3}" type="presOf" srcId="{36CF3569-4908-4070-9EBB-F0CDB81DAE4C}" destId="{77D99E67-480F-428E-8DEC-EEDAA1625DE2}" srcOrd="0" destOrd="0" presId="urn:microsoft.com/office/officeart/2005/8/layout/process1"/>
    <dgm:cxn modelId="{FBD04FD3-F1AD-4B18-8783-F69DD70A3340}" type="presOf" srcId="{636C9F37-A412-4AEA-85DA-C432592E8AF5}" destId="{F4F5FA34-8DA2-4195-98EB-0463E38AAC81}" srcOrd="0" destOrd="0" presId="urn:microsoft.com/office/officeart/2005/8/layout/process1"/>
    <dgm:cxn modelId="{68D9E2DD-CBD9-4B32-8DB4-F46CCA51C78D}" type="presOf" srcId="{AD70E1FE-CCCC-4E9C-A246-4ADCEADACE8A}" destId="{B4ECE05F-954D-4302-ADFC-880DA5105596}" srcOrd="0" destOrd="0" presId="urn:microsoft.com/office/officeart/2005/8/layout/process1"/>
    <dgm:cxn modelId="{4B547FED-FF1D-49F2-B290-6561290275D8}" type="presOf" srcId="{3F36BF27-05C9-411D-A6D4-E57B70565722}" destId="{8E3642D2-3EFB-4250-9D3C-7DB2307C2A17}" srcOrd="0" destOrd="0" presId="urn:microsoft.com/office/officeart/2005/8/layout/process1"/>
    <dgm:cxn modelId="{1BFF2BCF-1CC5-47BE-8152-48CA658D6F7C}" type="presParOf" srcId="{8E3642D2-3EFB-4250-9D3C-7DB2307C2A17}" destId="{F4F5FA34-8DA2-4195-98EB-0463E38AAC81}" srcOrd="0" destOrd="0" presId="urn:microsoft.com/office/officeart/2005/8/layout/process1"/>
    <dgm:cxn modelId="{E252A173-D337-4EC5-BD1B-0C99AB4A88F3}" type="presParOf" srcId="{8E3642D2-3EFB-4250-9D3C-7DB2307C2A17}" destId="{77D99E67-480F-428E-8DEC-EEDAA1625DE2}" srcOrd="1" destOrd="0" presId="urn:microsoft.com/office/officeart/2005/8/layout/process1"/>
    <dgm:cxn modelId="{44A5BE3B-3792-4408-9AD5-688D2576BFEA}" type="presParOf" srcId="{77D99E67-480F-428E-8DEC-EEDAA1625DE2}" destId="{B76C2D14-66BC-4CB4-A184-BAB54BE8B589}" srcOrd="0" destOrd="0" presId="urn:microsoft.com/office/officeart/2005/8/layout/process1"/>
    <dgm:cxn modelId="{EDDA4893-CD87-4DF7-9ED8-0B71D4092D14}" type="presParOf" srcId="{8E3642D2-3EFB-4250-9D3C-7DB2307C2A17}" destId="{B4ECE05F-954D-4302-ADFC-880DA5105596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1972CD8-548C-4268-9FF3-87744B1BBB60}" type="doc">
      <dgm:prSet loTypeId="urn:microsoft.com/office/officeart/2005/8/layout/orgChart1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l-PL"/>
        </a:p>
      </dgm:t>
    </dgm:pt>
    <dgm:pt modelId="{00A45B16-AF76-4996-BA17-A2CF7A3A676F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ln w="76200">
          <a:solidFill>
            <a:srgbClr val="00B050"/>
          </a:solidFill>
        </a:ln>
      </dgm:spPr>
      <dgm:t>
        <a:bodyPr/>
        <a:lstStyle/>
        <a:p>
          <a:r>
            <a:rPr lang="pl-PL" b="1" dirty="0">
              <a:solidFill>
                <a:schemeClr val="tx1"/>
              </a:solidFill>
            </a:rPr>
            <a:t>Próba pogodzenia dwóch stanowisk:</a:t>
          </a:r>
          <a:endParaRPr lang="pl-PL" dirty="0">
            <a:solidFill>
              <a:schemeClr val="tx1"/>
            </a:solidFill>
          </a:endParaRPr>
        </a:p>
      </dgm:t>
    </dgm:pt>
    <dgm:pt modelId="{083AC5D3-446E-4A68-AB07-DD8CF4C66D5A}" type="parTrans" cxnId="{7C1CD83D-D7D7-4CDF-B684-1E7C1B091043}">
      <dgm:prSet/>
      <dgm:spPr/>
      <dgm:t>
        <a:bodyPr/>
        <a:lstStyle/>
        <a:p>
          <a:endParaRPr lang="pl-PL"/>
        </a:p>
      </dgm:t>
    </dgm:pt>
    <dgm:pt modelId="{04576FBA-9EAA-416F-9774-F8D808E884B0}" type="sibTrans" cxnId="{7C1CD83D-D7D7-4CDF-B684-1E7C1B091043}">
      <dgm:prSet/>
      <dgm:spPr/>
      <dgm:t>
        <a:bodyPr/>
        <a:lstStyle/>
        <a:p>
          <a:endParaRPr lang="pl-PL"/>
        </a:p>
      </dgm:t>
    </dgm:pt>
    <dgm:pt modelId="{AF208E8F-8F2F-4821-B33C-04895390EFF5}">
      <dgm:prSet/>
      <dgm:spPr/>
      <dgm:t>
        <a:bodyPr/>
        <a:lstStyle/>
        <a:p>
          <a:r>
            <a:rPr lang="pl-PL" b="1" u="sng" dirty="0">
              <a:solidFill>
                <a:schemeClr val="tx1"/>
              </a:solidFill>
            </a:rPr>
            <a:t>WYRÓŻNIENIE </a:t>
          </a:r>
        </a:p>
        <a:p>
          <a:r>
            <a:rPr lang="pl-PL" b="1" u="sng" dirty="0">
              <a:solidFill>
                <a:schemeClr val="tx1"/>
              </a:solidFill>
            </a:rPr>
            <a:t>2 FAZ WŁADZY</a:t>
          </a:r>
          <a:endParaRPr lang="pl-PL" b="1" dirty="0">
            <a:solidFill>
              <a:schemeClr val="tx1"/>
            </a:solidFill>
          </a:endParaRPr>
        </a:p>
      </dgm:t>
    </dgm:pt>
    <dgm:pt modelId="{2074DB61-0674-4A88-8B38-3310DAE68CC1}" type="parTrans" cxnId="{12E2E6A9-5788-437C-812F-BC0F84BEA905}">
      <dgm:prSet/>
      <dgm:spPr/>
      <dgm:t>
        <a:bodyPr/>
        <a:lstStyle/>
        <a:p>
          <a:endParaRPr lang="pl-PL"/>
        </a:p>
      </dgm:t>
    </dgm:pt>
    <dgm:pt modelId="{04422009-D3C0-451A-A8E9-5F4D6CD97B1F}" type="sibTrans" cxnId="{12E2E6A9-5788-437C-812F-BC0F84BEA905}">
      <dgm:prSet/>
      <dgm:spPr/>
      <dgm:t>
        <a:bodyPr/>
        <a:lstStyle/>
        <a:p>
          <a:endParaRPr lang="pl-PL"/>
        </a:p>
      </dgm:t>
    </dgm:pt>
    <dgm:pt modelId="{D9C79717-BC91-419A-9FE2-F005EA870A99}">
      <dgm:prSet/>
      <dgm:spPr/>
      <dgm:t>
        <a:bodyPr/>
        <a:lstStyle/>
        <a:p>
          <a:endParaRPr lang="pl-PL" b="1" dirty="0">
            <a:solidFill>
              <a:schemeClr val="tx1"/>
            </a:solidFill>
          </a:endParaRPr>
        </a:p>
        <a:p>
          <a:r>
            <a:rPr lang="pl-PL" b="1" dirty="0">
              <a:solidFill>
                <a:schemeClr val="tx1"/>
              </a:solidFill>
            </a:rPr>
            <a:t>faza pasywna </a:t>
          </a:r>
          <a:r>
            <a:rPr lang="pl-PL" dirty="0">
              <a:solidFill>
                <a:schemeClr val="tx1"/>
              </a:solidFill>
            </a:rPr>
            <a:t>– możliwość wydania polecenia</a:t>
          </a:r>
          <a:br>
            <a:rPr lang="pl-PL" dirty="0">
              <a:solidFill>
                <a:schemeClr val="tx1"/>
              </a:solidFill>
            </a:rPr>
          </a:br>
          <a:endParaRPr lang="pl-PL" dirty="0">
            <a:solidFill>
              <a:schemeClr val="tx1"/>
            </a:solidFill>
          </a:endParaRPr>
        </a:p>
      </dgm:t>
    </dgm:pt>
    <dgm:pt modelId="{9D590F05-2BF5-414A-BFA7-840EE5F15BAE}" type="parTrans" cxnId="{0B15AD26-956D-4C2E-A005-7C517C749311}">
      <dgm:prSet/>
      <dgm:spPr/>
      <dgm:t>
        <a:bodyPr/>
        <a:lstStyle/>
        <a:p>
          <a:endParaRPr lang="pl-PL"/>
        </a:p>
      </dgm:t>
    </dgm:pt>
    <dgm:pt modelId="{FE355508-5CE0-491C-AFF2-9552E2F258A5}" type="sibTrans" cxnId="{0B15AD26-956D-4C2E-A005-7C517C749311}">
      <dgm:prSet/>
      <dgm:spPr/>
      <dgm:t>
        <a:bodyPr/>
        <a:lstStyle/>
        <a:p>
          <a:endParaRPr lang="pl-PL"/>
        </a:p>
      </dgm:t>
    </dgm:pt>
    <dgm:pt modelId="{CDFBF9B4-C7D1-4211-BA50-B7DBA29D22CB}">
      <dgm:prSet/>
      <dgm:spPr/>
      <dgm:t>
        <a:bodyPr/>
        <a:lstStyle/>
        <a:p>
          <a:r>
            <a:rPr lang="pl-PL" b="1" dirty="0">
              <a:solidFill>
                <a:schemeClr val="tx1"/>
              </a:solidFill>
            </a:rPr>
            <a:t>faza aktywna </a:t>
          </a:r>
          <a:r>
            <a:rPr lang="pl-PL" dirty="0">
              <a:solidFill>
                <a:schemeClr val="tx1"/>
              </a:solidFill>
            </a:rPr>
            <a:t>– faktyczne jego wydanie i realizacja</a:t>
          </a:r>
        </a:p>
      </dgm:t>
    </dgm:pt>
    <dgm:pt modelId="{9847A309-BAB3-4D35-AB0E-BCD1CD902331}" type="parTrans" cxnId="{2486698E-AD3A-436F-A50E-89CAE4306127}">
      <dgm:prSet/>
      <dgm:spPr/>
      <dgm:t>
        <a:bodyPr/>
        <a:lstStyle/>
        <a:p>
          <a:endParaRPr lang="pl-PL"/>
        </a:p>
      </dgm:t>
    </dgm:pt>
    <dgm:pt modelId="{6445D401-E557-4EA4-8C11-BA17C3A61650}" type="sibTrans" cxnId="{2486698E-AD3A-436F-A50E-89CAE4306127}">
      <dgm:prSet/>
      <dgm:spPr/>
      <dgm:t>
        <a:bodyPr/>
        <a:lstStyle/>
        <a:p>
          <a:endParaRPr lang="pl-PL"/>
        </a:p>
      </dgm:t>
    </dgm:pt>
    <dgm:pt modelId="{0400BA88-C9D2-48BD-81F4-109666598C90}" type="pres">
      <dgm:prSet presAssocID="{D1972CD8-548C-4268-9FF3-87744B1BBB6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BD070EC-2074-47E3-918A-16CC228C2544}" type="pres">
      <dgm:prSet presAssocID="{00A45B16-AF76-4996-BA17-A2CF7A3A676F}" presName="hierRoot1" presStyleCnt="0">
        <dgm:presLayoutVars>
          <dgm:hierBranch val="init"/>
        </dgm:presLayoutVars>
      </dgm:prSet>
      <dgm:spPr/>
    </dgm:pt>
    <dgm:pt modelId="{4BDA6789-258B-4E03-AA9F-0FCFA22CF809}" type="pres">
      <dgm:prSet presAssocID="{00A45B16-AF76-4996-BA17-A2CF7A3A676F}" presName="rootComposite1" presStyleCnt="0"/>
      <dgm:spPr/>
    </dgm:pt>
    <dgm:pt modelId="{4DA075B8-AE5E-4572-9BC1-04C9A198BC8C}" type="pres">
      <dgm:prSet presAssocID="{00A45B16-AF76-4996-BA17-A2CF7A3A676F}" presName="rootText1" presStyleLbl="node0" presStyleIdx="0" presStyleCnt="2">
        <dgm:presLayoutVars>
          <dgm:chPref val="3"/>
        </dgm:presLayoutVars>
      </dgm:prSet>
      <dgm:spPr/>
    </dgm:pt>
    <dgm:pt modelId="{DA3CC114-31BD-4645-AFFA-C6198F058296}" type="pres">
      <dgm:prSet presAssocID="{00A45B16-AF76-4996-BA17-A2CF7A3A676F}" presName="rootConnector1" presStyleLbl="node1" presStyleIdx="0" presStyleCnt="0"/>
      <dgm:spPr/>
    </dgm:pt>
    <dgm:pt modelId="{BEDF13F2-10D6-45D9-B907-82795727A380}" type="pres">
      <dgm:prSet presAssocID="{00A45B16-AF76-4996-BA17-A2CF7A3A676F}" presName="hierChild2" presStyleCnt="0"/>
      <dgm:spPr/>
    </dgm:pt>
    <dgm:pt modelId="{87963EEF-A0EC-4344-BE92-3CBF9C57660B}" type="pres">
      <dgm:prSet presAssocID="{00A45B16-AF76-4996-BA17-A2CF7A3A676F}" presName="hierChild3" presStyleCnt="0"/>
      <dgm:spPr/>
    </dgm:pt>
    <dgm:pt modelId="{E2415BF3-CD31-4E96-AEE8-A5D6CB3BF245}" type="pres">
      <dgm:prSet presAssocID="{AF208E8F-8F2F-4821-B33C-04895390EFF5}" presName="hierRoot1" presStyleCnt="0">
        <dgm:presLayoutVars>
          <dgm:hierBranch val="init"/>
        </dgm:presLayoutVars>
      </dgm:prSet>
      <dgm:spPr/>
    </dgm:pt>
    <dgm:pt modelId="{702F31D3-CAC8-49B1-A301-BBA9D78C1932}" type="pres">
      <dgm:prSet presAssocID="{AF208E8F-8F2F-4821-B33C-04895390EFF5}" presName="rootComposite1" presStyleCnt="0"/>
      <dgm:spPr/>
    </dgm:pt>
    <dgm:pt modelId="{F4AA2EB1-5E76-4CC6-878E-93F1D88FE84F}" type="pres">
      <dgm:prSet presAssocID="{AF208E8F-8F2F-4821-B33C-04895390EFF5}" presName="rootText1" presStyleLbl="node0" presStyleIdx="1" presStyleCnt="2">
        <dgm:presLayoutVars>
          <dgm:chPref val="3"/>
        </dgm:presLayoutVars>
      </dgm:prSet>
      <dgm:spPr/>
    </dgm:pt>
    <dgm:pt modelId="{38885473-1FA1-4D56-8D12-6FEE156D3E4F}" type="pres">
      <dgm:prSet presAssocID="{AF208E8F-8F2F-4821-B33C-04895390EFF5}" presName="rootConnector1" presStyleLbl="node1" presStyleIdx="0" presStyleCnt="0"/>
      <dgm:spPr/>
    </dgm:pt>
    <dgm:pt modelId="{16710024-B96F-4999-9051-F23275BB58ED}" type="pres">
      <dgm:prSet presAssocID="{AF208E8F-8F2F-4821-B33C-04895390EFF5}" presName="hierChild2" presStyleCnt="0"/>
      <dgm:spPr/>
    </dgm:pt>
    <dgm:pt modelId="{C81EF055-C359-49BB-98B7-398055DB80CE}" type="pres">
      <dgm:prSet presAssocID="{9D590F05-2BF5-414A-BFA7-840EE5F15BAE}" presName="Name37" presStyleLbl="parChTrans1D2" presStyleIdx="0" presStyleCnt="2"/>
      <dgm:spPr/>
    </dgm:pt>
    <dgm:pt modelId="{9C8DC38F-90E1-40D7-A51B-08C7EDA2A296}" type="pres">
      <dgm:prSet presAssocID="{D9C79717-BC91-419A-9FE2-F005EA870A99}" presName="hierRoot2" presStyleCnt="0">
        <dgm:presLayoutVars>
          <dgm:hierBranch val="init"/>
        </dgm:presLayoutVars>
      </dgm:prSet>
      <dgm:spPr/>
    </dgm:pt>
    <dgm:pt modelId="{6A6C3F3F-91F6-47AD-A3A4-95294F36B8E9}" type="pres">
      <dgm:prSet presAssocID="{D9C79717-BC91-419A-9FE2-F005EA870A99}" presName="rootComposite" presStyleCnt="0"/>
      <dgm:spPr/>
    </dgm:pt>
    <dgm:pt modelId="{BDBA1EB2-7184-4889-8C09-F878122B56D5}" type="pres">
      <dgm:prSet presAssocID="{D9C79717-BC91-419A-9FE2-F005EA870A99}" presName="rootText" presStyleLbl="node2" presStyleIdx="0" presStyleCnt="2">
        <dgm:presLayoutVars>
          <dgm:chPref val="3"/>
        </dgm:presLayoutVars>
      </dgm:prSet>
      <dgm:spPr/>
    </dgm:pt>
    <dgm:pt modelId="{AD7DAB03-F50D-4571-B25D-49B8542F1950}" type="pres">
      <dgm:prSet presAssocID="{D9C79717-BC91-419A-9FE2-F005EA870A99}" presName="rootConnector" presStyleLbl="node2" presStyleIdx="0" presStyleCnt="2"/>
      <dgm:spPr/>
    </dgm:pt>
    <dgm:pt modelId="{BE2C6983-1CB3-4E02-9EDF-CC7EFF43B495}" type="pres">
      <dgm:prSet presAssocID="{D9C79717-BC91-419A-9FE2-F005EA870A99}" presName="hierChild4" presStyleCnt="0"/>
      <dgm:spPr/>
    </dgm:pt>
    <dgm:pt modelId="{63AA9476-A017-481C-B8D4-03B7590AA6F3}" type="pres">
      <dgm:prSet presAssocID="{D9C79717-BC91-419A-9FE2-F005EA870A99}" presName="hierChild5" presStyleCnt="0"/>
      <dgm:spPr/>
    </dgm:pt>
    <dgm:pt modelId="{60385D63-982B-4B8E-8BB3-7C4AB386E36C}" type="pres">
      <dgm:prSet presAssocID="{9847A309-BAB3-4D35-AB0E-BCD1CD902331}" presName="Name37" presStyleLbl="parChTrans1D2" presStyleIdx="1" presStyleCnt="2"/>
      <dgm:spPr/>
    </dgm:pt>
    <dgm:pt modelId="{FCFB8C37-9A76-4D00-9223-834C03114061}" type="pres">
      <dgm:prSet presAssocID="{CDFBF9B4-C7D1-4211-BA50-B7DBA29D22CB}" presName="hierRoot2" presStyleCnt="0">
        <dgm:presLayoutVars>
          <dgm:hierBranch val="init"/>
        </dgm:presLayoutVars>
      </dgm:prSet>
      <dgm:spPr/>
    </dgm:pt>
    <dgm:pt modelId="{3F067E4C-EF5F-460A-B030-9FCEF05DACFE}" type="pres">
      <dgm:prSet presAssocID="{CDFBF9B4-C7D1-4211-BA50-B7DBA29D22CB}" presName="rootComposite" presStyleCnt="0"/>
      <dgm:spPr/>
    </dgm:pt>
    <dgm:pt modelId="{82C68F76-B1FF-4639-AB05-8E62B41896EE}" type="pres">
      <dgm:prSet presAssocID="{CDFBF9B4-C7D1-4211-BA50-B7DBA29D22CB}" presName="rootText" presStyleLbl="node2" presStyleIdx="1" presStyleCnt="2">
        <dgm:presLayoutVars>
          <dgm:chPref val="3"/>
        </dgm:presLayoutVars>
      </dgm:prSet>
      <dgm:spPr/>
    </dgm:pt>
    <dgm:pt modelId="{4F421B29-687A-4414-90F0-D95D62DAECD6}" type="pres">
      <dgm:prSet presAssocID="{CDFBF9B4-C7D1-4211-BA50-B7DBA29D22CB}" presName="rootConnector" presStyleLbl="node2" presStyleIdx="1" presStyleCnt="2"/>
      <dgm:spPr/>
    </dgm:pt>
    <dgm:pt modelId="{C02DC56B-2CD1-4075-8AA8-DE2A1FB5D08F}" type="pres">
      <dgm:prSet presAssocID="{CDFBF9B4-C7D1-4211-BA50-B7DBA29D22CB}" presName="hierChild4" presStyleCnt="0"/>
      <dgm:spPr/>
    </dgm:pt>
    <dgm:pt modelId="{88249914-A868-4770-8C3C-84DA2685ADBA}" type="pres">
      <dgm:prSet presAssocID="{CDFBF9B4-C7D1-4211-BA50-B7DBA29D22CB}" presName="hierChild5" presStyleCnt="0"/>
      <dgm:spPr/>
    </dgm:pt>
    <dgm:pt modelId="{BA3DEA22-8CA4-4C53-9923-17B9EA93AEBA}" type="pres">
      <dgm:prSet presAssocID="{AF208E8F-8F2F-4821-B33C-04895390EFF5}" presName="hierChild3" presStyleCnt="0"/>
      <dgm:spPr/>
    </dgm:pt>
  </dgm:ptLst>
  <dgm:cxnLst>
    <dgm:cxn modelId="{6560BC02-39F8-447A-A4D2-AD24ADE46E23}" type="presOf" srcId="{CDFBF9B4-C7D1-4211-BA50-B7DBA29D22CB}" destId="{82C68F76-B1FF-4639-AB05-8E62B41896EE}" srcOrd="0" destOrd="0" presId="urn:microsoft.com/office/officeart/2005/8/layout/orgChart1"/>
    <dgm:cxn modelId="{E38DE511-76CC-4D8B-8A79-A196AF5FEC1F}" type="presOf" srcId="{CDFBF9B4-C7D1-4211-BA50-B7DBA29D22CB}" destId="{4F421B29-687A-4414-90F0-D95D62DAECD6}" srcOrd="1" destOrd="0" presId="urn:microsoft.com/office/officeart/2005/8/layout/orgChart1"/>
    <dgm:cxn modelId="{1272AC22-3441-4C00-806F-691C7686E2F2}" type="presOf" srcId="{9D590F05-2BF5-414A-BFA7-840EE5F15BAE}" destId="{C81EF055-C359-49BB-98B7-398055DB80CE}" srcOrd="0" destOrd="0" presId="urn:microsoft.com/office/officeart/2005/8/layout/orgChart1"/>
    <dgm:cxn modelId="{0B15AD26-956D-4C2E-A005-7C517C749311}" srcId="{AF208E8F-8F2F-4821-B33C-04895390EFF5}" destId="{D9C79717-BC91-419A-9FE2-F005EA870A99}" srcOrd="0" destOrd="0" parTransId="{9D590F05-2BF5-414A-BFA7-840EE5F15BAE}" sibTransId="{FE355508-5CE0-491C-AFF2-9552E2F258A5}"/>
    <dgm:cxn modelId="{5C17053A-604D-47D3-BB34-102D02E22ACC}" type="presOf" srcId="{AF208E8F-8F2F-4821-B33C-04895390EFF5}" destId="{F4AA2EB1-5E76-4CC6-878E-93F1D88FE84F}" srcOrd="0" destOrd="0" presId="urn:microsoft.com/office/officeart/2005/8/layout/orgChart1"/>
    <dgm:cxn modelId="{7C1CD83D-D7D7-4CDF-B684-1E7C1B091043}" srcId="{D1972CD8-548C-4268-9FF3-87744B1BBB60}" destId="{00A45B16-AF76-4996-BA17-A2CF7A3A676F}" srcOrd="0" destOrd="0" parTransId="{083AC5D3-446E-4A68-AB07-DD8CF4C66D5A}" sibTransId="{04576FBA-9EAA-416F-9774-F8D808E884B0}"/>
    <dgm:cxn modelId="{0F6F1088-C209-4F7A-B147-D5E4497609A1}" type="presOf" srcId="{D1972CD8-548C-4268-9FF3-87744B1BBB60}" destId="{0400BA88-C9D2-48BD-81F4-109666598C90}" srcOrd="0" destOrd="0" presId="urn:microsoft.com/office/officeart/2005/8/layout/orgChart1"/>
    <dgm:cxn modelId="{2486698E-AD3A-436F-A50E-89CAE4306127}" srcId="{AF208E8F-8F2F-4821-B33C-04895390EFF5}" destId="{CDFBF9B4-C7D1-4211-BA50-B7DBA29D22CB}" srcOrd="1" destOrd="0" parTransId="{9847A309-BAB3-4D35-AB0E-BCD1CD902331}" sibTransId="{6445D401-E557-4EA4-8C11-BA17C3A61650}"/>
    <dgm:cxn modelId="{12E2E6A9-5788-437C-812F-BC0F84BEA905}" srcId="{D1972CD8-548C-4268-9FF3-87744B1BBB60}" destId="{AF208E8F-8F2F-4821-B33C-04895390EFF5}" srcOrd="1" destOrd="0" parTransId="{2074DB61-0674-4A88-8B38-3310DAE68CC1}" sibTransId="{04422009-D3C0-451A-A8E9-5F4D6CD97B1F}"/>
    <dgm:cxn modelId="{CBBA5EAF-809D-44B6-84D3-F9245CC68386}" type="presOf" srcId="{D9C79717-BC91-419A-9FE2-F005EA870A99}" destId="{BDBA1EB2-7184-4889-8C09-F878122B56D5}" srcOrd="0" destOrd="0" presId="urn:microsoft.com/office/officeart/2005/8/layout/orgChart1"/>
    <dgm:cxn modelId="{4B5760B5-A229-4D67-8894-F58A814C1B75}" type="presOf" srcId="{D9C79717-BC91-419A-9FE2-F005EA870A99}" destId="{AD7DAB03-F50D-4571-B25D-49B8542F1950}" srcOrd="1" destOrd="0" presId="urn:microsoft.com/office/officeart/2005/8/layout/orgChart1"/>
    <dgm:cxn modelId="{8691B9C1-A101-490C-88DA-D549A16DB416}" type="presOf" srcId="{AF208E8F-8F2F-4821-B33C-04895390EFF5}" destId="{38885473-1FA1-4D56-8D12-6FEE156D3E4F}" srcOrd="1" destOrd="0" presId="urn:microsoft.com/office/officeart/2005/8/layout/orgChart1"/>
    <dgm:cxn modelId="{38B1C4C1-13A5-44BA-BD14-0359267D1E36}" type="presOf" srcId="{00A45B16-AF76-4996-BA17-A2CF7A3A676F}" destId="{4DA075B8-AE5E-4572-9BC1-04C9A198BC8C}" srcOrd="0" destOrd="0" presId="urn:microsoft.com/office/officeart/2005/8/layout/orgChart1"/>
    <dgm:cxn modelId="{C19910CF-9298-4B73-9890-276E315AD250}" type="presOf" srcId="{9847A309-BAB3-4D35-AB0E-BCD1CD902331}" destId="{60385D63-982B-4B8E-8BB3-7C4AB386E36C}" srcOrd="0" destOrd="0" presId="urn:microsoft.com/office/officeart/2005/8/layout/orgChart1"/>
    <dgm:cxn modelId="{71A7B7F8-436A-4E42-94A1-FEAAC2B1F00F}" type="presOf" srcId="{00A45B16-AF76-4996-BA17-A2CF7A3A676F}" destId="{DA3CC114-31BD-4645-AFFA-C6198F058296}" srcOrd="1" destOrd="0" presId="urn:microsoft.com/office/officeart/2005/8/layout/orgChart1"/>
    <dgm:cxn modelId="{47FC88A2-2CA9-4CA7-AE74-A0EFEB8C41CF}" type="presParOf" srcId="{0400BA88-C9D2-48BD-81F4-109666598C90}" destId="{6BD070EC-2074-47E3-918A-16CC228C2544}" srcOrd="0" destOrd="0" presId="urn:microsoft.com/office/officeart/2005/8/layout/orgChart1"/>
    <dgm:cxn modelId="{A00DB350-59BD-4179-96B5-A2C020177D57}" type="presParOf" srcId="{6BD070EC-2074-47E3-918A-16CC228C2544}" destId="{4BDA6789-258B-4E03-AA9F-0FCFA22CF809}" srcOrd="0" destOrd="0" presId="urn:microsoft.com/office/officeart/2005/8/layout/orgChart1"/>
    <dgm:cxn modelId="{F6C4889F-EDDE-4A3C-9521-06AA40639AAE}" type="presParOf" srcId="{4BDA6789-258B-4E03-AA9F-0FCFA22CF809}" destId="{4DA075B8-AE5E-4572-9BC1-04C9A198BC8C}" srcOrd="0" destOrd="0" presId="urn:microsoft.com/office/officeart/2005/8/layout/orgChart1"/>
    <dgm:cxn modelId="{E68AB264-D45B-4338-9F6A-7B92B9BF3696}" type="presParOf" srcId="{4BDA6789-258B-4E03-AA9F-0FCFA22CF809}" destId="{DA3CC114-31BD-4645-AFFA-C6198F058296}" srcOrd="1" destOrd="0" presId="urn:microsoft.com/office/officeart/2005/8/layout/orgChart1"/>
    <dgm:cxn modelId="{9E602918-05BD-455B-B7E9-3A3E024BF080}" type="presParOf" srcId="{6BD070EC-2074-47E3-918A-16CC228C2544}" destId="{BEDF13F2-10D6-45D9-B907-82795727A380}" srcOrd="1" destOrd="0" presId="urn:microsoft.com/office/officeart/2005/8/layout/orgChart1"/>
    <dgm:cxn modelId="{25A0E112-0988-40FE-BD45-CE6A53EB781C}" type="presParOf" srcId="{6BD070EC-2074-47E3-918A-16CC228C2544}" destId="{87963EEF-A0EC-4344-BE92-3CBF9C57660B}" srcOrd="2" destOrd="0" presId="urn:microsoft.com/office/officeart/2005/8/layout/orgChart1"/>
    <dgm:cxn modelId="{21C61143-67D6-4240-AC50-E4EB349213AA}" type="presParOf" srcId="{0400BA88-C9D2-48BD-81F4-109666598C90}" destId="{E2415BF3-CD31-4E96-AEE8-A5D6CB3BF245}" srcOrd="1" destOrd="0" presId="urn:microsoft.com/office/officeart/2005/8/layout/orgChart1"/>
    <dgm:cxn modelId="{222A9EB1-801F-4F6C-94C9-400F941B602E}" type="presParOf" srcId="{E2415BF3-CD31-4E96-AEE8-A5D6CB3BF245}" destId="{702F31D3-CAC8-49B1-A301-BBA9D78C1932}" srcOrd="0" destOrd="0" presId="urn:microsoft.com/office/officeart/2005/8/layout/orgChart1"/>
    <dgm:cxn modelId="{786A4FD4-7EF1-4332-B7EE-801A10321D72}" type="presParOf" srcId="{702F31D3-CAC8-49B1-A301-BBA9D78C1932}" destId="{F4AA2EB1-5E76-4CC6-878E-93F1D88FE84F}" srcOrd="0" destOrd="0" presId="urn:microsoft.com/office/officeart/2005/8/layout/orgChart1"/>
    <dgm:cxn modelId="{8D567607-D01A-4EEF-89B8-D4F2D5EA9C39}" type="presParOf" srcId="{702F31D3-CAC8-49B1-A301-BBA9D78C1932}" destId="{38885473-1FA1-4D56-8D12-6FEE156D3E4F}" srcOrd="1" destOrd="0" presId="urn:microsoft.com/office/officeart/2005/8/layout/orgChart1"/>
    <dgm:cxn modelId="{9732C729-547E-408A-BEDB-23CD611B6560}" type="presParOf" srcId="{E2415BF3-CD31-4E96-AEE8-A5D6CB3BF245}" destId="{16710024-B96F-4999-9051-F23275BB58ED}" srcOrd="1" destOrd="0" presId="urn:microsoft.com/office/officeart/2005/8/layout/orgChart1"/>
    <dgm:cxn modelId="{8F29E2F6-9F49-40D8-BA1E-D08BBEE78461}" type="presParOf" srcId="{16710024-B96F-4999-9051-F23275BB58ED}" destId="{C81EF055-C359-49BB-98B7-398055DB80CE}" srcOrd="0" destOrd="0" presId="urn:microsoft.com/office/officeart/2005/8/layout/orgChart1"/>
    <dgm:cxn modelId="{1D991F12-8CAD-4B40-9BFD-3C24B57BBBA6}" type="presParOf" srcId="{16710024-B96F-4999-9051-F23275BB58ED}" destId="{9C8DC38F-90E1-40D7-A51B-08C7EDA2A296}" srcOrd="1" destOrd="0" presId="urn:microsoft.com/office/officeart/2005/8/layout/orgChart1"/>
    <dgm:cxn modelId="{08565B8B-766D-4664-915F-7BAA4D31681D}" type="presParOf" srcId="{9C8DC38F-90E1-40D7-A51B-08C7EDA2A296}" destId="{6A6C3F3F-91F6-47AD-A3A4-95294F36B8E9}" srcOrd="0" destOrd="0" presId="urn:microsoft.com/office/officeart/2005/8/layout/orgChart1"/>
    <dgm:cxn modelId="{770DA9CB-33C8-44B5-BA34-FE51CC9556AE}" type="presParOf" srcId="{6A6C3F3F-91F6-47AD-A3A4-95294F36B8E9}" destId="{BDBA1EB2-7184-4889-8C09-F878122B56D5}" srcOrd="0" destOrd="0" presId="urn:microsoft.com/office/officeart/2005/8/layout/orgChart1"/>
    <dgm:cxn modelId="{22F6853D-ADDA-43D9-BADF-174E884A1404}" type="presParOf" srcId="{6A6C3F3F-91F6-47AD-A3A4-95294F36B8E9}" destId="{AD7DAB03-F50D-4571-B25D-49B8542F1950}" srcOrd="1" destOrd="0" presId="urn:microsoft.com/office/officeart/2005/8/layout/orgChart1"/>
    <dgm:cxn modelId="{94FECA5E-238B-44F5-AD06-6CF943568192}" type="presParOf" srcId="{9C8DC38F-90E1-40D7-A51B-08C7EDA2A296}" destId="{BE2C6983-1CB3-4E02-9EDF-CC7EFF43B495}" srcOrd="1" destOrd="0" presId="urn:microsoft.com/office/officeart/2005/8/layout/orgChart1"/>
    <dgm:cxn modelId="{D9829278-3789-4871-8683-7FD4642A72C2}" type="presParOf" srcId="{9C8DC38F-90E1-40D7-A51B-08C7EDA2A296}" destId="{63AA9476-A017-481C-B8D4-03B7590AA6F3}" srcOrd="2" destOrd="0" presId="urn:microsoft.com/office/officeart/2005/8/layout/orgChart1"/>
    <dgm:cxn modelId="{6E152F16-EEB1-4059-A5C2-75EEDAF6B541}" type="presParOf" srcId="{16710024-B96F-4999-9051-F23275BB58ED}" destId="{60385D63-982B-4B8E-8BB3-7C4AB386E36C}" srcOrd="2" destOrd="0" presId="urn:microsoft.com/office/officeart/2005/8/layout/orgChart1"/>
    <dgm:cxn modelId="{F21B9B1D-06D0-4771-9F0C-C68E66771D2D}" type="presParOf" srcId="{16710024-B96F-4999-9051-F23275BB58ED}" destId="{FCFB8C37-9A76-4D00-9223-834C03114061}" srcOrd="3" destOrd="0" presId="urn:microsoft.com/office/officeart/2005/8/layout/orgChart1"/>
    <dgm:cxn modelId="{B902B15F-5CE3-4733-AE5E-E4A95E075EB0}" type="presParOf" srcId="{FCFB8C37-9A76-4D00-9223-834C03114061}" destId="{3F067E4C-EF5F-460A-B030-9FCEF05DACFE}" srcOrd="0" destOrd="0" presId="urn:microsoft.com/office/officeart/2005/8/layout/orgChart1"/>
    <dgm:cxn modelId="{980F9BF0-E6D9-4A55-82B1-95E5649F5A4D}" type="presParOf" srcId="{3F067E4C-EF5F-460A-B030-9FCEF05DACFE}" destId="{82C68F76-B1FF-4639-AB05-8E62B41896EE}" srcOrd="0" destOrd="0" presId="urn:microsoft.com/office/officeart/2005/8/layout/orgChart1"/>
    <dgm:cxn modelId="{F7E0D727-4747-482D-A292-A7DFB86876BB}" type="presParOf" srcId="{3F067E4C-EF5F-460A-B030-9FCEF05DACFE}" destId="{4F421B29-687A-4414-90F0-D95D62DAECD6}" srcOrd="1" destOrd="0" presId="urn:microsoft.com/office/officeart/2005/8/layout/orgChart1"/>
    <dgm:cxn modelId="{36372E86-F81C-4D0E-99EC-922474CBE9E7}" type="presParOf" srcId="{FCFB8C37-9A76-4D00-9223-834C03114061}" destId="{C02DC56B-2CD1-4075-8AA8-DE2A1FB5D08F}" srcOrd="1" destOrd="0" presId="urn:microsoft.com/office/officeart/2005/8/layout/orgChart1"/>
    <dgm:cxn modelId="{67E6D3A6-7CDC-42F2-9315-337AD925D868}" type="presParOf" srcId="{FCFB8C37-9A76-4D00-9223-834C03114061}" destId="{88249914-A868-4770-8C3C-84DA2685ADBA}" srcOrd="2" destOrd="0" presId="urn:microsoft.com/office/officeart/2005/8/layout/orgChart1"/>
    <dgm:cxn modelId="{8A4A11D4-F214-433C-87F2-71059684EBE3}" type="presParOf" srcId="{E2415BF3-CD31-4E96-AEE8-A5D6CB3BF245}" destId="{BA3DEA22-8CA4-4C53-9923-17B9EA93AEB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F1A3346-5D36-4AA8-AD35-EBB7373CE76B}" type="doc">
      <dgm:prSet loTypeId="urn:microsoft.com/office/officeart/2005/8/layout/hierarchy1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pl-PL"/>
        </a:p>
      </dgm:t>
    </dgm:pt>
    <dgm:pt modelId="{DECCE7B5-A1CC-4114-87D7-6B02B441CC15}">
      <dgm:prSet phldrT="[Tekst]" custT="1"/>
      <dgm:spPr/>
      <dgm:t>
        <a:bodyPr/>
        <a:lstStyle/>
        <a:p>
          <a:r>
            <a:rPr lang="pl-PL" sz="1800" b="1" dirty="0"/>
            <a:t>ŹRÓDŁA WŁADZY </a:t>
          </a:r>
          <a:br>
            <a:rPr lang="pl-PL" sz="1800" b="1" dirty="0"/>
          </a:br>
          <a:r>
            <a:rPr lang="pl-PL" sz="1800" b="1" dirty="0"/>
            <a:t>W ORGANIZACJI</a:t>
          </a:r>
        </a:p>
      </dgm:t>
    </dgm:pt>
    <dgm:pt modelId="{4E0BB6D3-FF0D-4A8E-9788-E4FCEE4A522A}" type="parTrans" cxnId="{4B7961A6-0E1B-49F8-A1ED-B2340D9EB910}">
      <dgm:prSet/>
      <dgm:spPr/>
      <dgm:t>
        <a:bodyPr/>
        <a:lstStyle/>
        <a:p>
          <a:endParaRPr lang="pl-PL"/>
        </a:p>
      </dgm:t>
    </dgm:pt>
    <dgm:pt modelId="{3B7108F5-2CC0-49AA-AF64-00B03CC4DC30}" type="sibTrans" cxnId="{4B7961A6-0E1B-49F8-A1ED-B2340D9EB910}">
      <dgm:prSet/>
      <dgm:spPr/>
      <dgm:t>
        <a:bodyPr/>
        <a:lstStyle/>
        <a:p>
          <a:endParaRPr lang="pl-PL"/>
        </a:p>
      </dgm:t>
    </dgm:pt>
    <dgm:pt modelId="{E03A549E-C04E-43BA-BBCC-388FA8A6AA6D}">
      <dgm:prSet phldrT="[Tekst]" custT="1"/>
      <dgm:spPr/>
      <dgm:t>
        <a:bodyPr/>
        <a:lstStyle/>
        <a:p>
          <a:r>
            <a:rPr lang="pl-PL" sz="2000" b="1" dirty="0"/>
            <a:t>ŹRÓDŁA KLASYCZNE</a:t>
          </a:r>
        </a:p>
      </dgm:t>
    </dgm:pt>
    <dgm:pt modelId="{1917229C-C068-45A9-806B-AF69C12D4B6E}" type="parTrans" cxnId="{DB7E38EE-033D-4D2E-9B5D-BD2615B87665}">
      <dgm:prSet/>
      <dgm:spPr/>
      <dgm:t>
        <a:bodyPr/>
        <a:lstStyle/>
        <a:p>
          <a:endParaRPr lang="pl-PL"/>
        </a:p>
      </dgm:t>
    </dgm:pt>
    <dgm:pt modelId="{086B7435-003C-4990-9B38-5B541B8EEB1C}" type="sibTrans" cxnId="{DB7E38EE-033D-4D2E-9B5D-BD2615B87665}">
      <dgm:prSet/>
      <dgm:spPr/>
      <dgm:t>
        <a:bodyPr/>
        <a:lstStyle/>
        <a:p>
          <a:endParaRPr lang="pl-PL"/>
        </a:p>
      </dgm:t>
    </dgm:pt>
    <dgm:pt modelId="{B63967A2-226E-48AD-96B7-3DF8C5FF9A61}">
      <dgm:prSet phldrT="[Tekst]"/>
      <dgm:spPr/>
      <dgm:t>
        <a:bodyPr/>
        <a:lstStyle/>
        <a:p>
          <a:r>
            <a:rPr lang="pl-PL" dirty="0"/>
            <a:t>CHARYZMATYCZNE</a:t>
          </a:r>
        </a:p>
      </dgm:t>
    </dgm:pt>
    <dgm:pt modelId="{BF96E5AA-8C4A-4A57-8B37-B4CCED95BC10}" type="parTrans" cxnId="{89E1F317-F793-428E-BFDE-9677BEF05664}">
      <dgm:prSet/>
      <dgm:spPr/>
      <dgm:t>
        <a:bodyPr/>
        <a:lstStyle/>
        <a:p>
          <a:endParaRPr lang="pl-PL"/>
        </a:p>
      </dgm:t>
    </dgm:pt>
    <dgm:pt modelId="{C78C4CEF-DF78-4188-BCCC-1B617B3552E3}" type="sibTrans" cxnId="{89E1F317-F793-428E-BFDE-9677BEF05664}">
      <dgm:prSet/>
      <dgm:spPr/>
      <dgm:t>
        <a:bodyPr/>
        <a:lstStyle/>
        <a:p>
          <a:endParaRPr lang="pl-PL"/>
        </a:p>
      </dgm:t>
    </dgm:pt>
    <dgm:pt modelId="{6DDBC35A-C19D-4A12-BD64-2483E126ECBF}">
      <dgm:prSet phldrT="[Tekst]"/>
      <dgm:spPr/>
      <dgm:t>
        <a:bodyPr/>
        <a:lstStyle/>
        <a:p>
          <a:r>
            <a:rPr lang="pl-PL" dirty="0"/>
            <a:t>TRADYCYJNE</a:t>
          </a:r>
        </a:p>
      </dgm:t>
    </dgm:pt>
    <dgm:pt modelId="{44D219AF-23AB-43CE-9ECE-CC63325FD337}" type="parTrans" cxnId="{52B0243E-101C-407C-8598-5EF22D572CA2}">
      <dgm:prSet/>
      <dgm:spPr/>
      <dgm:t>
        <a:bodyPr/>
        <a:lstStyle/>
        <a:p>
          <a:endParaRPr lang="pl-PL"/>
        </a:p>
      </dgm:t>
    </dgm:pt>
    <dgm:pt modelId="{EE768CBB-B15D-4C2B-BE33-E8337419AD02}" type="sibTrans" cxnId="{52B0243E-101C-407C-8598-5EF22D572CA2}">
      <dgm:prSet/>
      <dgm:spPr/>
      <dgm:t>
        <a:bodyPr/>
        <a:lstStyle/>
        <a:p>
          <a:endParaRPr lang="pl-PL"/>
        </a:p>
      </dgm:t>
    </dgm:pt>
    <dgm:pt modelId="{6069E933-7764-4FEF-9E89-46F71D5D055E}">
      <dgm:prSet phldrT="[Tekst]" custT="1"/>
      <dgm:spPr/>
      <dgm:t>
        <a:bodyPr/>
        <a:lstStyle/>
        <a:p>
          <a:r>
            <a:rPr lang="pl-PL" sz="1600" b="1" dirty="0"/>
            <a:t>ŹRÓDŁA WSPÓŁCZESNE</a:t>
          </a:r>
        </a:p>
      </dgm:t>
    </dgm:pt>
    <dgm:pt modelId="{C100BAE8-C443-4BF5-AFF6-3DACDC7884A1}" type="parTrans" cxnId="{065A47F3-5877-4C7C-9614-824F75906584}">
      <dgm:prSet/>
      <dgm:spPr/>
      <dgm:t>
        <a:bodyPr/>
        <a:lstStyle/>
        <a:p>
          <a:endParaRPr lang="pl-PL"/>
        </a:p>
      </dgm:t>
    </dgm:pt>
    <dgm:pt modelId="{9A5FD020-E158-4E3A-A4B4-67A0D350EED8}" type="sibTrans" cxnId="{065A47F3-5877-4C7C-9614-824F75906584}">
      <dgm:prSet/>
      <dgm:spPr/>
      <dgm:t>
        <a:bodyPr/>
        <a:lstStyle/>
        <a:p>
          <a:endParaRPr lang="pl-PL"/>
        </a:p>
      </dgm:t>
    </dgm:pt>
    <dgm:pt modelId="{EEAB9CC4-CC3B-4388-B8AE-CDF70AE76538}">
      <dgm:prSet phldrT="[Tekst]"/>
      <dgm:spPr/>
      <dgm:t>
        <a:bodyPr/>
        <a:lstStyle/>
        <a:p>
          <a:r>
            <a:rPr lang="pl-PL" dirty="0"/>
            <a:t>WŁADZA NAGRADZANIA</a:t>
          </a:r>
        </a:p>
      </dgm:t>
    </dgm:pt>
    <dgm:pt modelId="{A0440A94-1508-45DF-A890-47251F3C662C}" type="parTrans" cxnId="{84A8BA00-0BF3-456E-9DF4-4E3C6D3DC933}">
      <dgm:prSet/>
      <dgm:spPr/>
      <dgm:t>
        <a:bodyPr/>
        <a:lstStyle/>
        <a:p>
          <a:endParaRPr lang="pl-PL"/>
        </a:p>
      </dgm:t>
    </dgm:pt>
    <dgm:pt modelId="{99C6F69C-7314-4352-8EB2-E12D1E360753}" type="sibTrans" cxnId="{84A8BA00-0BF3-456E-9DF4-4E3C6D3DC933}">
      <dgm:prSet/>
      <dgm:spPr/>
      <dgm:t>
        <a:bodyPr/>
        <a:lstStyle/>
        <a:p>
          <a:endParaRPr lang="pl-PL"/>
        </a:p>
      </dgm:t>
    </dgm:pt>
    <dgm:pt modelId="{445A2D87-E9B2-48B9-AD14-E2439BDD5880}">
      <dgm:prSet/>
      <dgm:spPr/>
      <dgm:t>
        <a:bodyPr/>
        <a:lstStyle/>
        <a:p>
          <a:r>
            <a:rPr lang="pl-PL" dirty="0"/>
            <a:t>RACJONALNE</a:t>
          </a:r>
        </a:p>
      </dgm:t>
    </dgm:pt>
    <dgm:pt modelId="{C4E2083C-9ED9-47A0-B1E2-8D83242A99B1}" type="parTrans" cxnId="{0EB7E0A2-6644-4594-9EA3-EDD773AEB9E7}">
      <dgm:prSet/>
      <dgm:spPr/>
      <dgm:t>
        <a:bodyPr/>
        <a:lstStyle/>
        <a:p>
          <a:endParaRPr lang="pl-PL"/>
        </a:p>
      </dgm:t>
    </dgm:pt>
    <dgm:pt modelId="{45DD07F3-21CE-42A6-87CD-79EFFC366249}" type="sibTrans" cxnId="{0EB7E0A2-6644-4594-9EA3-EDD773AEB9E7}">
      <dgm:prSet/>
      <dgm:spPr/>
      <dgm:t>
        <a:bodyPr/>
        <a:lstStyle/>
        <a:p>
          <a:endParaRPr lang="pl-PL"/>
        </a:p>
      </dgm:t>
    </dgm:pt>
    <dgm:pt modelId="{51E214E6-F081-4953-8355-47C6207E72CE}">
      <dgm:prSet/>
      <dgm:spPr/>
      <dgm:t>
        <a:bodyPr/>
        <a:lstStyle/>
        <a:p>
          <a:r>
            <a:rPr lang="pl-PL" dirty="0"/>
            <a:t>WŁADZA KARANIA</a:t>
          </a:r>
        </a:p>
      </dgm:t>
    </dgm:pt>
    <dgm:pt modelId="{CFB45A99-BAFA-4E40-834B-29CEA2817A2F}" type="parTrans" cxnId="{8ABC8570-96B4-4AA4-A892-F940A9F8CD10}">
      <dgm:prSet/>
      <dgm:spPr/>
      <dgm:t>
        <a:bodyPr/>
        <a:lstStyle/>
        <a:p>
          <a:endParaRPr lang="pl-PL"/>
        </a:p>
      </dgm:t>
    </dgm:pt>
    <dgm:pt modelId="{E795DAB6-4B33-42AD-8E91-400158C12A06}" type="sibTrans" cxnId="{8ABC8570-96B4-4AA4-A892-F940A9F8CD10}">
      <dgm:prSet/>
      <dgm:spPr/>
      <dgm:t>
        <a:bodyPr/>
        <a:lstStyle/>
        <a:p>
          <a:endParaRPr lang="pl-PL"/>
        </a:p>
      </dgm:t>
    </dgm:pt>
    <dgm:pt modelId="{C296E9E9-B50B-4FFF-8280-7DD8D7759F58}" type="pres">
      <dgm:prSet presAssocID="{7F1A3346-5D36-4AA8-AD35-EBB7373CE76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AE3FDF6-3141-4254-B0B4-0D1C2B00EA53}" type="pres">
      <dgm:prSet presAssocID="{DECCE7B5-A1CC-4114-87D7-6B02B441CC15}" presName="hierRoot1" presStyleCnt="0"/>
      <dgm:spPr/>
    </dgm:pt>
    <dgm:pt modelId="{CA70DCF1-6936-4654-9787-6C0AA2D8FB41}" type="pres">
      <dgm:prSet presAssocID="{DECCE7B5-A1CC-4114-87D7-6B02B441CC15}" presName="composite" presStyleCnt="0"/>
      <dgm:spPr/>
    </dgm:pt>
    <dgm:pt modelId="{C4F3E5CF-EFE1-40F4-A0C7-8E559279DF27}" type="pres">
      <dgm:prSet presAssocID="{DECCE7B5-A1CC-4114-87D7-6B02B441CC15}" presName="background" presStyleLbl="node0" presStyleIdx="0" presStyleCnt="1"/>
      <dgm:spPr/>
    </dgm:pt>
    <dgm:pt modelId="{62C2C441-DF11-4DFB-BE53-BD31181AE65E}" type="pres">
      <dgm:prSet presAssocID="{DECCE7B5-A1CC-4114-87D7-6B02B441CC15}" presName="text" presStyleLbl="fgAcc0" presStyleIdx="0" presStyleCnt="1" custScaleX="116904" custScaleY="122275">
        <dgm:presLayoutVars>
          <dgm:chPref val="3"/>
        </dgm:presLayoutVars>
      </dgm:prSet>
      <dgm:spPr/>
    </dgm:pt>
    <dgm:pt modelId="{F88405A6-FA71-41B5-84DD-DA9E7597B266}" type="pres">
      <dgm:prSet presAssocID="{DECCE7B5-A1CC-4114-87D7-6B02B441CC15}" presName="hierChild2" presStyleCnt="0"/>
      <dgm:spPr/>
    </dgm:pt>
    <dgm:pt modelId="{6BE15040-AF92-4B83-9248-720D37988B0D}" type="pres">
      <dgm:prSet presAssocID="{1917229C-C068-45A9-806B-AF69C12D4B6E}" presName="Name10" presStyleLbl="parChTrans1D2" presStyleIdx="0" presStyleCnt="2"/>
      <dgm:spPr/>
    </dgm:pt>
    <dgm:pt modelId="{D40125C7-0FC7-4CCC-8328-05967394E0D1}" type="pres">
      <dgm:prSet presAssocID="{E03A549E-C04E-43BA-BBCC-388FA8A6AA6D}" presName="hierRoot2" presStyleCnt="0"/>
      <dgm:spPr/>
    </dgm:pt>
    <dgm:pt modelId="{199AF1F5-EB15-4E20-A5B2-1A73D7F23CE7}" type="pres">
      <dgm:prSet presAssocID="{E03A549E-C04E-43BA-BBCC-388FA8A6AA6D}" presName="composite2" presStyleCnt="0"/>
      <dgm:spPr/>
    </dgm:pt>
    <dgm:pt modelId="{8323DCC9-DB6D-439A-996D-FD187D16848A}" type="pres">
      <dgm:prSet presAssocID="{E03A549E-C04E-43BA-BBCC-388FA8A6AA6D}" presName="background2" presStyleLbl="node2" presStyleIdx="0" presStyleCnt="2"/>
      <dgm:spPr/>
    </dgm:pt>
    <dgm:pt modelId="{C4C6CD6E-9CBD-406E-9D3D-8EF84B4DB961}" type="pres">
      <dgm:prSet presAssocID="{E03A549E-C04E-43BA-BBCC-388FA8A6AA6D}" presName="text2" presStyleLbl="fgAcc2" presStyleIdx="0" presStyleCnt="2">
        <dgm:presLayoutVars>
          <dgm:chPref val="3"/>
        </dgm:presLayoutVars>
      </dgm:prSet>
      <dgm:spPr/>
    </dgm:pt>
    <dgm:pt modelId="{175A2C4D-33C9-4C2E-8EF8-68F4B8931700}" type="pres">
      <dgm:prSet presAssocID="{E03A549E-C04E-43BA-BBCC-388FA8A6AA6D}" presName="hierChild3" presStyleCnt="0"/>
      <dgm:spPr/>
    </dgm:pt>
    <dgm:pt modelId="{8D37E8F3-BA7E-4B53-AAD9-795EF33B1381}" type="pres">
      <dgm:prSet presAssocID="{BF96E5AA-8C4A-4A57-8B37-B4CCED95BC10}" presName="Name17" presStyleLbl="parChTrans1D3" presStyleIdx="0" presStyleCnt="5"/>
      <dgm:spPr/>
    </dgm:pt>
    <dgm:pt modelId="{31AFB1A7-E97C-4F0F-94BC-FCB7C6135BAD}" type="pres">
      <dgm:prSet presAssocID="{B63967A2-226E-48AD-96B7-3DF8C5FF9A61}" presName="hierRoot3" presStyleCnt="0"/>
      <dgm:spPr/>
    </dgm:pt>
    <dgm:pt modelId="{B417D75C-C01E-4B4E-AB5E-77F6F0CAF175}" type="pres">
      <dgm:prSet presAssocID="{B63967A2-226E-48AD-96B7-3DF8C5FF9A61}" presName="composite3" presStyleCnt="0"/>
      <dgm:spPr/>
    </dgm:pt>
    <dgm:pt modelId="{A3E7909D-F0CB-4547-AEEA-84E619B9CE85}" type="pres">
      <dgm:prSet presAssocID="{B63967A2-226E-48AD-96B7-3DF8C5FF9A61}" presName="background3" presStyleLbl="node3" presStyleIdx="0" presStyleCnt="5"/>
      <dgm:spPr/>
    </dgm:pt>
    <dgm:pt modelId="{CD95FE72-91E2-4AA6-8E2F-73A50097563B}" type="pres">
      <dgm:prSet presAssocID="{B63967A2-226E-48AD-96B7-3DF8C5FF9A61}" presName="text3" presStyleLbl="fgAcc3" presStyleIdx="0" presStyleCnt="5">
        <dgm:presLayoutVars>
          <dgm:chPref val="3"/>
        </dgm:presLayoutVars>
      </dgm:prSet>
      <dgm:spPr/>
    </dgm:pt>
    <dgm:pt modelId="{126F45A8-ED59-45D5-B047-061B6F93D4BC}" type="pres">
      <dgm:prSet presAssocID="{B63967A2-226E-48AD-96B7-3DF8C5FF9A61}" presName="hierChild4" presStyleCnt="0"/>
      <dgm:spPr/>
    </dgm:pt>
    <dgm:pt modelId="{FB2366EA-AFDC-466E-AB7D-B52A713158AC}" type="pres">
      <dgm:prSet presAssocID="{44D219AF-23AB-43CE-9ECE-CC63325FD337}" presName="Name17" presStyleLbl="parChTrans1D3" presStyleIdx="1" presStyleCnt="5"/>
      <dgm:spPr/>
    </dgm:pt>
    <dgm:pt modelId="{B9496AC6-73B8-48E2-A115-2C2B3E148986}" type="pres">
      <dgm:prSet presAssocID="{6DDBC35A-C19D-4A12-BD64-2483E126ECBF}" presName="hierRoot3" presStyleCnt="0"/>
      <dgm:spPr/>
    </dgm:pt>
    <dgm:pt modelId="{DBBE53A0-B63B-4CBB-9AEC-C2387112ACCA}" type="pres">
      <dgm:prSet presAssocID="{6DDBC35A-C19D-4A12-BD64-2483E126ECBF}" presName="composite3" presStyleCnt="0"/>
      <dgm:spPr/>
    </dgm:pt>
    <dgm:pt modelId="{2A09C9DD-F2A8-4E54-9ADC-21082D3DC2A9}" type="pres">
      <dgm:prSet presAssocID="{6DDBC35A-C19D-4A12-BD64-2483E126ECBF}" presName="background3" presStyleLbl="node3" presStyleIdx="1" presStyleCnt="5"/>
      <dgm:spPr/>
    </dgm:pt>
    <dgm:pt modelId="{24B4715A-E800-4CD4-91A5-62BA26CA99A2}" type="pres">
      <dgm:prSet presAssocID="{6DDBC35A-C19D-4A12-BD64-2483E126ECBF}" presName="text3" presStyleLbl="fgAcc3" presStyleIdx="1" presStyleCnt="5">
        <dgm:presLayoutVars>
          <dgm:chPref val="3"/>
        </dgm:presLayoutVars>
      </dgm:prSet>
      <dgm:spPr/>
    </dgm:pt>
    <dgm:pt modelId="{BEDDFF8D-0B4C-47BB-9773-2CE4685F9A9C}" type="pres">
      <dgm:prSet presAssocID="{6DDBC35A-C19D-4A12-BD64-2483E126ECBF}" presName="hierChild4" presStyleCnt="0"/>
      <dgm:spPr/>
    </dgm:pt>
    <dgm:pt modelId="{E3B7E23B-BCC2-4C48-B65A-20409FA9470C}" type="pres">
      <dgm:prSet presAssocID="{C4E2083C-9ED9-47A0-B1E2-8D83242A99B1}" presName="Name17" presStyleLbl="parChTrans1D3" presStyleIdx="2" presStyleCnt="5"/>
      <dgm:spPr/>
    </dgm:pt>
    <dgm:pt modelId="{DE95AE01-E5FF-48CA-8EBC-E989A6C644F9}" type="pres">
      <dgm:prSet presAssocID="{445A2D87-E9B2-48B9-AD14-E2439BDD5880}" presName="hierRoot3" presStyleCnt="0"/>
      <dgm:spPr/>
    </dgm:pt>
    <dgm:pt modelId="{A01EEAB5-160D-4DEE-8A2A-41CF39E88A14}" type="pres">
      <dgm:prSet presAssocID="{445A2D87-E9B2-48B9-AD14-E2439BDD5880}" presName="composite3" presStyleCnt="0"/>
      <dgm:spPr/>
    </dgm:pt>
    <dgm:pt modelId="{9FFB9C72-85B9-4736-A272-E4CACEE26AE4}" type="pres">
      <dgm:prSet presAssocID="{445A2D87-E9B2-48B9-AD14-E2439BDD5880}" presName="background3" presStyleLbl="node3" presStyleIdx="2" presStyleCnt="5"/>
      <dgm:spPr/>
    </dgm:pt>
    <dgm:pt modelId="{48EC35CC-4D13-4BF2-B3F7-5CE4D2E4CE93}" type="pres">
      <dgm:prSet presAssocID="{445A2D87-E9B2-48B9-AD14-E2439BDD5880}" presName="text3" presStyleLbl="fgAcc3" presStyleIdx="2" presStyleCnt="5">
        <dgm:presLayoutVars>
          <dgm:chPref val="3"/>
        </dgm:presLayoutVars>
      </dgm:prSet>
      <dgm:spPr/>
    </dgm:pt>
    <dgm:pt modelId="{CBBD9BE6-669F-4F2B-8E48-B953E6BB381E}" type="pres">
      <dgm:prSet presAssocID="{445A2D87-E9B2-48B9-AD14-E2439BDD5880}" presName="hierChild4" presStyleCnt="0"/>
      <dgm:spPr/>
    </dgm:pt>
    <dgm:pt modelId="{875CB517-F89B-4096-AC26-4ABD5C457B7A}" type="pres">
      <dgm:prSet presAssocID="{C100BAE8-C443-4BF5-AFF6-3DACDC7884A1}" presName="Name10" presStyleLbl="parChTrans1D2" presStyleIdx="1" presStyleCnt="2"/>
      <dgm:spPr/>
    </dgm:pt>
    <dgm:pt modelId="{0C141CF7-B90B-4D27-9FB0-1D54E9F0A996}" type="pres">
      <dgm:prSet presAssocID="{6069E933-7764-4FEF-9E89-46F71D5D055E}" presName="hierRoot2" presStyleCnt="0"/>
      <dgm:spPr/>
    </dgm:pt>
    <dgm:pt modelId="{D9EA89BC-853B-443C-9D14-C466C6A4457B}" type="pres">
      <dgm:prSet presAssocID="{6069E933-7764-4FEF-9E89-46F71D5D055E}" presName="composite2" presStyleCnt="0"/>
      <dgm:spPr/>
    </dgm:pt>
    <dgm:pt modelId="{EC93402E-B808-44C3-AD85-164CD4468803}" type="pres">
      <dgm:prSet presAssocID="{6069E933-7764-4FEF-9E89-46F71D5D055E}" presName="background2" presStyleLbl="node2" presStyleIdx="1" presStyleCnt="2"/>
      <dgm:spPr/>
    </dgm:pt>
    <dgm:pt modelId="{C2DA6CD6-0B73-4692-9815-83C33EA5BE0B}" type="pres">
      <dgm:prSet presAssocID="{6069E933-7764-4FEF-9E89-46F71D5D055E}" presName="text2" presStyleLbl="fgAcc2" presStyleIdx="1" presStyleCnt="2">
        <dgm:presLayoutVars>
          <dgm:chPref val="3"/>
        </dgm:presLayoutVars>
      </dgm:prSet>
      <dgm:spPr/>
    </dgm:pt>
    <dgm:pt modelId="{7C3F0621-969A-4A55-9B66-AEBBE9A15FC9}" type="pres">
      <dgm:prSet presAssocID="{6069E933-7764-4FEF-9E89-46F71D5D055E}" presName="hierChild3" presStyleCnt="0"/>
      <dgm:spPr/>
    </dgm:pt>
    <dgm:pt modelId="{52BA766F-7DA1-476A-AEF1-F83D38F39E1D}" type="pres">
      <dgm:prSet presAssocID="{A0440A94-1508-45DF-A890-47251F3C662C}" presName="Name17" presStyleLbl="parChTrans1D3" presStyleIdx="3" presStyleCnt="5"/>
      <dgm:spPr/>
    </dgm:pt>
    <dgm:pt modelId="{05745D1B-2527-41A0-8C5C-BBD368739FD3}" type="pres">
      <dgm:prSet presAssocID="{EEAB9CC4-CC3B-4388-B8AE-CDF70AE76538}" presName="hierRoot3" presStyleCnt="0"/>
      <dgm:spPr/>
    </dgm:pt>
    <dgm:pt modelId="{08DA863C-941E-4657-9E4A-8DFB1108F0A8}" type="pres">
      <dgm:prSet presAssocID="{EEAB9CC4-CC3B-4388-B8AE-CDF70AE76538}" presName="composite3" presStyleCnt="0"/>
      <dgm:spPr/>
    </dgm:pt>
    <dgm:pt modelId="{5800149B-797C-4797-92AC-7BB8B8FAE973}" type="pres">
      <dgm:prSet presAssocID="{EEAB9CC4-CC3B-4388-B8AE-CDF70AE76538}" presName="background3" presStyleLbl="node3" presStyleIdx="3" presStyleCnt="5"/>
      <dgm:spPr/>
    </dgm:pt>
    <dgm:pt modelId="{C7297A15-1D4C-4EC1-9F96-7BB5AC206234}" type="pres">
      <dgm:prSet presAssocID="{EEAB9CC4-CC3B-4388-B8AE-CDF70AE76538}" presName="text3" presStyleLbl="fgAcc3" presStyleIdx="3" presStyleCnt="5">
        <dgm:presLayoutVars>
          <dgm:chPref val="3"/>
        </dgm:presLayoutVars>
      </dgm:prSet>
      <dgm:spPr/>
    </dgm:pt>
    <dgm:pt modelId="{ABFBD507-279F-4318-BD4E-0EF7FBCAD6F6}" type="pres">
      <dgm:prSet presAssocID="{EEAB9CC4-CC3B-4388-B8AE-CDF70AE76538}" presName="hierChild4" presStyleCnt="0"/>
      <dgm:spPr/>
    </dgm:pt>
    <dgm:pt modelId="{C3D11874-3A56-45E1-85C5-1A4498D34E92}" type="pres">
      <dgm:prSet presAssocID="{CFB45A99-BAFA-4E40-834B-29CEA2817A2F}" presName="Name17" presStyleLbl="parChTrans1D3" presStyleIdx="4" presStyleCnt="5"/>
      <dgm:spPr/>
    </dgm:pt>
    <dgm:pt modelId="{98F3C5BF-CED6-4A23-A306-52B847C67730}" type="pres">
      <dgm:prSet presAssocID="{51E214E6-F081-4953-8355-47C6207E72CE}" presName="hierRoot3" presStyleCnt="0"/>
      <dgm:spPr/>
    </dgm:pt>
    <dgm:pt modelId="{EF2088FE-D6CE-41CB-B6CA-1E1D5BE2EEC5}" type="pres">
      <dgm:prSet presAssocID="{51E214E6-F081-4953-8355-47C6207E72CE}" presName="composite3" presStyleCnt="0"/>
      <dgm:spPr/>
    </dgm:pt>
    <dgm:pt modelId="{295BAC1C-55D2-4B65-8075-89899F822C4E}" type="pres">
      <dgm:prSet presAssocID="{51E214E6-F081-4953-8355-47C6207E72CE}" presName="background3" presStyleLbl="node3" presStyleIdx="4" presStyleCnt="5"/>
      <dgm:spPr/>
    </dgm:pt>
    <dgm:pt modelId="{ACCCEBDA-A926-46B0-BF3E-675576E92368}" type="pres">
      <dgm:prSet presAssocID="{51E214E6-F081-4953-8355-47C6207E72CE}" presName="text3" presStyleLbl="fgAcc3" presStyleIdx="4" presStyleCnt="5">
        <dgm:presLayoutVars>
          <dgm:chPref val="3"/>
        </dgm:presLayoutVars>
      </dgm:prSet>
      <dgm:spPr/>
    </dgm:pt>
    <dgm:pt modelId="{5994C281-6278-412A-80A5-239D3B4E1224}" type="pres">
      <dgm:prSet presAssocID="{51E214E6-F081-4953-8355-47C6207E72CE}" presName="hierChild4" presStyleCnt="0"/>
      <dgm:spPr/>
    </dgm:pt>
  </dgm:ptLst>
  <dgm:cxnLst>
    <dgm:cxn modelId="{84A8BA00-0BF3-456E-9DF4-4E3C6D3DC933}" srcId="{6069E933-7764-4FEF-9E89-46F71D5D055E}" destId="{EEAB9CC4-CC3B-4388-B8AE-CDF70AE76538}" srcOrd="0" destOrd="0" parTransId="{A0440A94-1508-45DF-A890-47251F3C662C}" sibTransId="{99C6F69C-7314-4352-8EB2-E12D1E360753}"/>
    <dgm:cxn modelId="{B2DD5801-7AB3-482A-9695-C7C444703373}" type="presOf" srcId="{BF96E5AA-8C4A-4A57-8B37-B4CCED95BC10}" destId="{8D37E8F3-BA7E-4B53-AAD9-795EF33B1381}" srcOrd="0" destOrd="0" presId="urn:microsoft.com/office/officeart/2005/8/layout/hierarchy1"/>
    <dgm:cxn modelId="{35117C01-85DA-4698-A656-B7474153B089}" type="presOf" srcId="{445A2D87-E9B2-48B9-AD14-E2439BDD5880}" destId="{48EC35CC-4D13-4BF2-B3F7-5CE4D2E4CE93}" srcOrd="0" destOrd="0" presId="urn:microsoft.com/office/officeart/2005/8/layout/hierarchy1"/>
    <dgm:cxn modelId="{89E1F317-F793-428E-BFDE-9677BEF05664}" srcId="{E03A549E-C04E-43BA-BBCC-388FA8A6AA6D}" destId="{B63967A2-226E-48AD-96B7-3DF8C5FF9A61}" srcOrd="0" destOrd="0" parTransId="{BF96E5AA-8C4A-4A57-8B37-B4CCED95BC10}" sibTransId="{C78C4CEF-DF78-4188-BCCC-1B617B3552E3}"/>
    <dgm:cxn modelId="{52B0243E-101C-407C-8598-5EF22D572CA2}" srcId="{E03A549E-C04E-43BA-BBCC-388FA8A6AA6D}" destId="{6DDBC35A-C19D-4A12-BD64-2483E126ECBF}" srcOrd="1" destOrd="0" parTransId="{44D219AF-23AB-43CE-9ECE-CC63325FD337}" sibTransId="{EE768CBB-B15D-4C2B-BE33-E8337419AD02}"/>
    <dgm:cxn modelId="{DBA80E5D-3327-4C61-87E5-018991F61FDF}" type="presOf" srcId="{44D219AF-23AB-43CE-9ECE-CC63325FD337}" destId="{FB2366EA-AFDC-466E-AB7D-B52A713158AC}" srcOrd="0" destOrd="0" presId="urn:microsoft.com/office/officeart/2005/8/layout/hierarchy1"/>
    <dgm:cxn modelId="{80A75746-0844-4E39-A197-69D54094E97F}" type="presOf" srcId="{E03A549E-C04E-43BA-BBCC-388FA8A6AA6D}" destId="{C4C6CD6E-9CBD-406E-9D3D-8EF84B4DB961}" srcOrd="0" destOrd="0" presId="urn:microsoft.com/office/officeart/2005/8/layout/hierarchy1"/>
    <dgm:cxn modelId="{5F507467-74E5-4BB7-AB12-8DBCE5952785}" type="presOf" srcId="{1917229C-C068-45A9-806B-AF69C12D4B6E}" destId="{6BE15040-AF92-4B83-9248-720D37988B0D}" srcOrd="0" destOrd="0" presId="urn:microsoft.com/office/officeart/2005/8/layout/hierarchy1"/>
    <dgm:cxn modelId="{8ABC8570-96B4-4AA4-A892-F940A9F8CD10}" srcId="{6069E933-7764-4FEF-9E89-46F71D5D055E}" destId="{51E214E6-F081-4953-8355-47C6207E72CE}" srcOrd="1" destOrd="0" parTransId="{CFB45A99-BAFA-4E40-834B-29CEA2817A2F}" sibTransId="{E795DAB6-4B33-42AD-8E91-400158C12A06}"/>
    <dgm:cxn modelId="{CF588C51-5DE0-4B45-BC9E-8DF579E246F0}" type="presOf" srcId="{B63967A2-226E-48AD-96B7-3DF8C5FF9A61}" destId="{CD95FE72-91E2-4AA6-8E2F-73A50097563B}" srcOrd="0" destOrd="0" presId="urn:microsoft.com/office/officeart/2005/8/layout/hierarchy1"/>
    <dgm:cxn modelId="{A98BFB53-1609-40D2-A74A-D7157CB2EDC3}" type="presOf" srcId="{C4E2083C-9ED9-47A0-B1E2-8D83242A99B1}" destId="{E3B7E23B-BCC2-4C48-B65A-20409FA9470C}" srcOrd="0" destOrd="0" presId="urn:microsoft.com/office/officeart/2005/8/layout/hierarchy1"/>
    <dgm:cxn modelId="{14AC668C-BDD1-4B2E-A751-7E1344DCBA77}" type="presOf" srcId="{EEAB9CC4-CC3B-4388-B8AE-CDF70AE76538}" destId="{C7297A15-1D4C-4EC1-9F96-7BB5AC206234}" srcOrd="0" destOrd="0" presId="urn:microsoft.com/office/officeart/2005/8/layout/hierarchy1"/>
    <dgm:cxn modelId="{D830D58E-9B5B-4594-9ABA-7AED017EF434}" type="presOf" srcId="{7F1A3346-5D36-4AA8-AD35-EBB7373CE76B}" destId="{C296E9E9-B50B-4FFF-8280-7DD8D7759F58}" srcOrd="0" destOrd="0" presId="urn:microsoft.com/office/officeart/2005/8/layout/hierarchy1"/>
    <dgm:cxn modelId="{07E5BB8F-B056-4721-96A7-4C082E1125EC}" type="presOf" srcId="{6DDBC35A-C19D-4A12-BD64-2483E126ECBF}" destId="{24B4715A-E800-4CD4-91A5-62BA26CA99A2}" srcOrd="0" destOrd="0" presId="urn:microsoft.com/office/officeart/2005/8/layout/hierarchy1"/>
    <dgm:cxn modelId="{0EB7E0A2-6644-4594-9EA3-EDD773AEB9E7}" srcId="{E03A549E-C04E-43BA-BBCC-388FA8A6AA6D}" destId="{445A2D87-E9B2-48B9-AD14-E2439BDD5880}" srcOrd="2" destOrd="0" parTransId="{C4E2083C-9ED9-47A0-B1E2-8D83242A99B1}" sibTransId="{45DD07F3-21CE-42A6-87CD-79EFFC366249}"/>
    <dgm:cxn modelId="{4B7961A6-0E1B-49F8-A1ED-B2340D9EB910}" srcId="{7F1A3346-5D36-4AA8-AD35-EBB7373CE76B}" destId="{DECCE7B5-A1CC-4114-87D7-6B02B441CC15}" srcOrd="0" destOrd="0" parTransId="{4E0BB6D3-FF0D-4A8E-9788-E4FCEE4A522A}" sibTransId="{3B7108F5-2CC0-49AA-AF64-00B03CC4DC30}"/>
    <dgm:cxn modelId="{F01772CD-5A85-4138-858A-13837A90DAF2}" type="presOf" srcId="{A0440A94-1508-45DF-A890-47251F3C662C}" destId="{52BA766F-7DA1-476A-AEF1-F83D38F39E1D}" srcOrd="0" destOrd="0" presId="urn:microsoft.com/office/officeart/2005/8/layout/hierarchy1"/>
    <dgm:cxn modelId="{083F9ED2-A0E9-419F-A95F-0E51A86C79E6}" type="presOf" srcId="{C100BAE8-C443-4BF5-AFF6-3DACDC7884A1}" destId="{875CB517-F89B-4096-AC26-4ABD5C457B7A}" srcOrd="0" destOrd="0" presId="urn:microsoft.com/office/officeart/2005/8/layout/hierarchy1"/>
    <dgm:cxn modelId="{BCB808E1-F225-4CAC-B56E-CEDE38949750}" type="presOf" srcId="{6069E933-7764-4FEF-9E89-46F71D5D055E}" destId="{C2DA6CD6-0B73-4692-9815-83C33EA5BE0B}" srcOrd="0" destOrd="0" presId="urn:microsoft.com/office/officeart/2005/8/layout/hierarchy1"/>
    <dgm:cxn modelId="{25E657E1-D9E9-4230-BC02-C31673EA7584}" type="presOf" srcId="{51E214E6-F081-4953-8355-47C6207E72CE}" destId="{ACCCEBDA-A926-46B0-BF3E-675576E92368}" srcOrd="0" destOrd="0" presId="urn:microsoft.com/office/officeart/2005/8/layout/hierarchy1"/>
    <dgm:cxn modelId="{DB7E38EE-033D-4D2E-9B5D-BD2615B87665}" srcId="{DECCE7B5-A1CC-4114-87D7-6B02B441CC15}" destId="{E03A549E-C04E-43BA-BBCC-388FA8A6AA6D}" srcOrd="0" destOrd="0" parTransId="{1917229C-C068-45A9-806B-AF69C12D4B6E}" sibTransId="{086B7435-003C-4990-9B38-5B541B8EEB1C}"/>
    <dgm:cxn modelId="{065A47F3-5877-4C7C-9614-824F75906584}" srcId="{DECCE7B5-A1CC-4114-87D7-6B02B441CC15}" destId="{6069E933-7764-4FEF-9E89-46F71D5D055E}" srcOrd="1" destOrd="0" parTransId="{C100BAE8-C443-4BF5-AFF6-3DACDC7884A1}" sibTransId="{9A5FD020-E158-4E3A-A4B4-67A0D350EED8}"/>
    <dgm:cxn modelId="{C4C0D5F8-F604-4A6F-9656-590652D4C15F}" type="presOf" srcId="{CFB45A99-BAFA-4E40-834B-29CEA2817A2F}" destId="{C3D11874-3A56-45E1-85C5-1A4498D34E92}" srcOrd="0" destOrd="0" presId="urn:microsoft.com/office/officeart/2005/8/layout/hierarchy1"/>
    <dgm:cxn modelId="{686284FA-58E2-4E4D-9AB0-D35BBF9D6E08}" type="presOf" srcId="{DECCE7B5-A1CC-4114-87D7-6B02B441CC15}" destId="{62C2C441-DF11-4DFB-BE53-BD31181AE65E}" srcOrd="0" destOrd="0" presId="urn:microsoft.com/office/officeart/2005/8/layout/hierarchy1"/>
    <dgm:cxn modelId="{B29B1978-A6A7-4BE0-A61E-1669679A5D90}" type="presParOf" srcId="{C296E9E9-B50B-4FFF-8280-7DD8D7759F58}" destId="{DAE3FDF6-3141-4254-B0B4-0D1C2B00EA53}" srcOrd="0" destOrd="0" presId="urn:microsoft.com/office/officeart/2005/8/layout/hierarchy1"/>
    <dgm:cxn modelId="{D54B43BC-0B77-4FA2-921F-27187D17BE97}" type="presParOf" srcId="{DAE3FDF6-3141-4254-B0B4-0D1C2B00EA53}" destId="{CA70DCF1-6936-4654-9787-6C0AA2D8FB41}" srcOrd="0" destOrd="0" presId="urn:microsoft.com/office/officeart/2005/8/layout/hierarchy1"/>
    <dgm:cxn modelId="{9EC4D594-7E54-4E9D-A96A-7F029D89194F}" type="presParOf" srcId="{CA70DCF1-6936-4654-9787-6C0AA2D8FB41}" destId="{C4F3E5CF-EFE1-40F4-A0C7-8E559279DF27}" srcOrd="0" destOrd="0" presId="urn:microsoft.com/office/officeart/2005/8/layout/hierarchy1"/>
    <dgm:cxn modelId="{02FFDDC0-F27F-4A26-8356-43A63CD03D22}" type="presParOf" srcId="{CA70DCF1-6936-4654-9787-6C0AA2D8FB41}" destId="{62C2C441-DF11-4DFB-BE53-BD31181AE65E}" srcOrd="1" destOrd="0" presId="urn:microsoft.com/office/officeart/2005/8/layout/hierarchy1"/>
    <dgm:cxn modelId="{71506451-F972-4F6C-9D22-9C84F4C8B089}" type="presParOf" srcId="{DAE3FDF6-3141-4254-B0B4-0D1C2B00EA53}" destId="{F88405A6-FA71-41B5-84DD-DA9E7597B266}" srcOrd="1" destOrd="0" presId="urn:microsoft.com/office/officeart/2005/8/layout/hierarchy1"/>
    <dgm:cxn modelId="{AB9B9039-21CE-4C3C-B8D3-A175A564E215}" type="presParOf" srcId="{F88405A6-FA71-41B5-84DD-DA9E7597B266}" destId="{6BE15040-AF92-4B83-9248-720D37988B0D}" srcOrd="0" destOrd="0" presId="urn:microsoft.com/office/officeart/2005/8/layout/hierarchy1"/>
    <dgm:cxn modelId="{0222FA61-5830-4042-B0AF-D8AAB5B813E8}" type="presParOf" srcId="{F88405A6-FA71-41B5-84DD-DA9E7597B266}" destId="{D40125C7-0FC7-4CCC-8328-05967394E0D1}" srcOrd="1" destOrd="0" presId="urn:microsoft.com/office/officeart/2005/8/layout/hierarchy1"/>
    <dgm:cxn modelId="{7AF15435-B617-4CF3-B75B-9B13ABEDB7CA}" type="presParOf" srcId="{D40125C7-0FC7-4CCC-8328-05967394E0D1}" destId="{199AF1F5-EB15-4E20-A5B2-1A73D7F23CE7}" srcOrd="0" destOrd="0" presId="urn:microsoft.com/office/officeart/2005/8/layout/hierarchy1"/>
    <dgm:cxn modelId="{34C55662-0B48-4724-A667-3A83A11CA28F}" type="presParOf" srcId="{199AF1F5-EB15-4E20-A5B2-1A73D7F23CE7}" destId="{8323DCC9-DB6D-439A-996D-FD187D16848A}" srcOrd="0" destOrd="0" presId="urn:microsoft.com/office/officeart/2005/8/layout/hierarchy1"/>
    <dgm:cxn modelId="{E9FF805D-2D82-4F08-852F-D80AD1179AC5}" type="presParOf" srcId="{199AF1F5-EB15-4E20-A5B2-1A73D7F23CE7}" destId="{C4C6CD6E-9CBD-406E-9D3D-8EF84B4DB961}" srcOrd="1" destOrd="0" presId="urn:microsoft.com/office/officeart/2005/8/layout/hierarchy1"/>
    <dgm:cxn modelId="{475AE93F-05B7-4FF1-B8CF-ED1950C9E553}" type="presParOf" srcId="{D40125C7-0FC7-4CCC-8328-05967394E0D1}" destId="{175A2C4D-33C9-4C2E-8EF8-68F4B8931700}" srcOrd="1" destOrd="0" presId="urn:microsoft.com/office/officeart/2005/8/layout/hierarchy1"/>
    <dgm:cxn modelId="{212BCCDC-795A-4BAF-ADAF-A4562C98ADBD}" type="presParOf" srcId="{175A2C4D-33C9-4C2E-8EF8-68F4B8931700}" destId="{8D37E8F3-BA7E-4B53-AAD9-795EF33B1381}" srcOrd="0" destOrd="0" presId="urn:microsoft.com/office/officeart/2005/8/layout/hierarchy1"/>
    <dgm:cxn modelId="{16777A7D-CCC2-4FF2-884D-BF7271EAC0C8}" type="presParOf" srcId="{175A2C4D-33C9-4C2E-8EF8-68F4B8931700}" destId="{31AFB1A7-E97C-4F0F-94BC-FCB7C6135BAD}" srcOrd="1" destOrd="0" presId="urn:microsoft.com/office/officeart/2005/8/layout/hierarchy1"/>
    <dgm:cxn modelId="{B3802D7F-3B5C-4802-9587-352758251F3B}" type="presParOf" srcId="{31AFB1A7-E97C-4F0F-94BC-FCB7C6135BAD}" destId="{B417D75C-C01E-4B4E-AB5E-77F6F0CAF175}" srcOrd="0" destOrd="0" presId="urn:microsoft.com/office/officeart/2005/8/layout/hierarchy1"/>
    <dgm:cxn modelId="{6A5B69F9-F69B-4F44-AFA0-EA2769E5EC9A}" type="presParOf" srcId="{B417D75C-C01E-4B4E-AB5E-77F6F0CAF175}" destId="{A3E7909D-F0CB-4547-AEEA-84E619B9CE85}" srcOrd="0" destOrd="0" presId="urn:microsoft.com/office/officeart/2005/8/layout/hierarchy1"/>
    <dgm:cxn modelId="{9C84A7C1-26B5-4F3B-BB2A-BEF802DAC771}" type="presParOf" srcId="{B417D75C-C01E-4B4E-AB5E-77F6F0CAF175}" destId="{CD95FE72-91E2-4AA6-8E2F-73A50097563B}" srcOrd="1" destOrd="0" presId="urn:microsoft.com/office/officeart/2005/8/layout/hierarchy1"/>
    <dgm:cxn modelId="{82ABBC6E-B202-4584-9CA3-C9D78D2F00BA}" type="presParOf" srcId="{31AFB1A7-E97C-4F0F-94BC-FCB7C6135BAD}" destId="{126F45A8-ED59-45D5-B047-061B6F93D4BC}" srcOrd="1" destOrd="0" presId="urn:microsoft.com/office/officeart/2005/8/layout/hierarchy1"/>
    <dgm:cxn modelId="{4CF38876-3091-4A73-ABFF-E84EBF070F17}" type="presParOf" srcId="{175A2C4D-33C9-4C2E-8EF8-68F4B8931700}" destId="{FB2366EA-AFDC-466E-AB7D-B52A713158AC}" srcOrd="2" destOrd="0" presId="urn:microsoft.com/office/officeart/2005/8/layout/hierarchy1"/>
    <dgm:cxn modelId="{0513D56F-F1A8-431F-802B-6FFF33E62536}" type="presParOf" srcId="{175A2C4D-33C9-4C2E-8EF8-68F4B8931700}" destId="{B9496AC6-73B8-48E2-A115-2C2B3E148986}" srcOrd="3" destOrd="0" presId="urn:microsoft.com/office/officeart/2005/8/layout/hierarchy1"/>
    <dgm:cxn modelId="{63702995-0A5D-429C-9A26-683EA6FA0D49}" type="presParOf" srcId="{B9496AC6-73B8-48E2-A115-2C2B3E148986}" destId="{DBBE53A0-B63B-4CBB-9AEC-C2387112ACCA}" srcOrd="0" destOrd="0" presId="urn:microsoft.com/office/officeart/2005/8/layout/hierarchy1"/>
    <dgm:cxn modelId="{4FE9352E-3AF4-4866-B4E8-642C9CA042A2}" type="presParOf" srcId="{DBBE53A0-B63B-4CBB-9AEC-C2387112ACCA}" destId="{2A09C9DD-F2A8-4E54-9ADC-21082D3DC2A9}" srcOrd="0" destOrd="0" presId="urn:microsoft.com/office/officeart/2005/8/layout/hierarchy1"/>
    <dgm:cxn modelId="{4FD83504-B6F1-4D0B-BBB1-C2F8A4DC7C25}" type="presParOf" srcId="{DBBE53A0-B63B-4CBB-9AEC-C2387112ACCA}" destId="{24B4715A-E800-4CD4-91A5-62BA26CA99A2}" srcOrd="1" destOrd="0" presId="urn:microsoft.com/office/officeart/2005/8/layout/hierarchy1"/>
    <dgm:cxn modelId="{5E00E380-9EC3-41B6-80F7-E1BEF6C45217}" type="presParOf" srcId="{B9496AC6-73B8-48E2-A115-2C2B3E148986}" destId="{BEDDFF8D-0B4C-47BB-9773-2CE4685F9A9C}" srcOrd="1" destOrd="0" presId="urn:microsoft.com/office/officeart/2005/8/layout/hierarchy1"/>
    <dgm:cxn modelId="{8EA3210D-1A73-4E04-9245-CFD94AE77B3A}" type="presParOf" srcId="{175A2C4D-33C9-4C2E-8EF8-68F4B8931700}" destId="{E3B7E23B-BCC2-4C48-B65A-20409FA9470C}" srcOrd="4" destOrd="0" presId="urn:microsoft.com/office/officeart/2005/8/layout/hierarchy1"/>
    <dgm:cxn modelId="{A54E7F82-8B9F-46C1-9779-63FD6C40AC0D}" type="presParOf" srcId="{175A2C4D-33C9-4C2E-8EF8-68F4B8931700}" destId="{DE95AE01-E5FF-48CA-8EBC-E989A6C644F9}" srcOrd="5" destOrd="0" presId="urn:microsoft.com/office/officeart/2005/8/layout/hierarchy1"/>
    <dgm:cxn modelId="{E655C632-5DA2-4658-96A2-00C445F92959}" type="presParOf" srcId="{DE95AE01-E5FF-48CA-8EBC-E989A6C644F9}" destId="{A01EEAB5-160D-4DEE-8A2A-41CF39E88A14}" srcOrd="0" destOrd="0" presId="urn:microsoft.com/office/officeart/2005/8/layout/hierarchy1"/>
    <dgm:cxn modelId="{3A33B1AC-1760-4417-86E9-4AC0966794B9}" type="presParOf" srcId="{A01EEAB5-160D-4DEE-8A2A-41CF39E88A14}" destId="{9FFB9C72-85B9-4736-A272-E4CACEE26AE4}" srcOrd="0" destOrd="0" presId="urn:microsoft.com/office/officeart/2005/8/layout/hierarchy1"/>
    <dgm:cxn modelId="{B3901BA6-280B-4634-9F3D-41FC12CC18FE}" type="presParOf" srcId="{A01EEAB5-160D-4DEE-8A2A-41CF39E88A14}" destId="{48EC35CC-4D13-4BF2-B3F7-5CE4D2E4CE93}" srcOrd="1" destOrd="0" presId="urn:microsoft.com/office/officeart/2005/8/layout/hierarchy1"/>
    <dgm:cxn modelId="{0EEF1B4E-2A2E-4EFA-A98E-2000E092F5C5}" type="presParOf" srcId="{DE95AE01-E5FF-48CA-8EBC-E989A6C644F9}" destId="{CBBD9BE6-669F-4F2B-8E48-B953E6BB381E}" srcOrd="1" destOrd="0" presId="urn:microsoft.com/office/officeart/2005/8/layout/hierarchy1"/>
    <dgm:cxn modelId="{2D21CCD0-5C8D-4E80-B2F5-B2875EB16A2D}" type="presParOf" srcId="{F88405A6-FA71-41B5-84DD-DA9E7597B266}" destId="{875CB517-F89B-4096-AC26-4ABD5C457B7A}" srcOrd="2" destOrd="0" presId="urn:microsoft.com/office/officeart/2005/8/layout/hierarchy1"/>
    <dgm:cxn modelId="{683EF8C8-5528-4200-B3DF-0AA23C16191A}" type="presParOf" srcId="{F88405A6-FA71-41B5-84DD-DA9E7597B266}" destId="{0C141CF7-B90B-4D27-9FB0-1D54E9F0A996}" srcOrd="3" destOrd="0" presId="urn:microsoft.com/office/officeart/2005/8/layout/hierarchy1"/>
    <dgm:cxn modelId="{B8E1F006-4CC6-4D01-B4D2-80DDCD32CC0C}" type="presParOf" srcId="{0C141CF7-B90B-4D27-9FB0-1D54E9F0A996}" destId="{D9EA89BC-853B-443C-9D14-C466C6A4457B}" srcOrd="0" destOrd="0" presId="urn:microsoft.com/office/officeart/2005/8/layout/hierarchy1"/>
    <dgm:cxn modelId="{BF67560E-2052-4DE3-826A-7E423FB1EDCB}" type="presParOf" srcId="{D9EA89BC-853B-443C-9D14-C466C6A4457B}" destId="{EC93402E-B808-44C3-AD85-164CD4468803}" srcOrd="0" destOrd="0" presId="urn:microsoft.com/office/officeart/2005/8/layout/hierarchy1"/>
    <dgm:cxn modelId="{2B604B69-B759-4CF9-9013-FE39C04D93CF}" type="presParOf" srcId="{D9EA89BC-853B-443C-9D14-C466C6A4457B}" destId="{C2DA6CD6-0B73-4692-9815-83C33EA5BE0B}" srcOrd="1" destOrd="0" presId="urn:microsoft.com/office/officeart/2005/8/layout/hierarchy1"/>
    <dgm:cxn modelId="{C51ACDFD-2CE6-406C-93E4-58C65C77A9E0}" type="presParOf" srcId="{0C141CF7-B90B-4D27-9FB0-1D54E9F0A996}" destId="{7C3F0621-969A-4A55-9B66-AEBBE9A15FC9}" srcOrd="1" destOrd="0" presId="urn:microsoft.com/office/officeart/2005/8/layout/hierarchy1"/>
    <dgm:cxn modelId="{603B1E24-DA4C-4410-857C-AAC2AEA5CC15}" type="presParOf" srcId="{7C3F0621-969A-4A55-9B66-AEBBE9A15FC9}" destId="{52BA766F-7DA1-476A-AEF1-F83D38F39E1D}" srcOrd="0" destOrd="0" presId="urn:microsoft.com/office/officeart/2005/8/layout/hierarchy1"/>
    <dgm:cxn modelId="{9E66E279-CE64-41FB-BA72-7BC1BDEE3658}" type="presParOf" srcId="{7C3F0621-969A-4A55-9B66-AEBBE9A15FC9}" destId="{05745D1B-2527-41A0-8C5C-BBD368739FD3}" srcOrd="1" destOrd="0" presId="urn:microsoft.com/office/officeart/2005/8/layout/hierarchy1"/>
    <dgm:cxn modelId="{81FC6432-F0CF-45A0-824A-3F68D9AAFA85}" type="presParOf" srcId="{05745D1B-2527-41A0-8C5C-BBD368739FD3}" destId="{08DA863C-941E-4657-9E4A-8DFB1108F0A8}" srcOrd="0" destOrd="0" presId="urn:microsoft.com/office/officeart/2005/8/layout/hierarchy1"/>
    <dgm:cxn modelId="{1A2BD917-4401-49E5-81CA-C4D4C3810A37}" type="presParOf" srcId="{08DA863C-941E-4657-9E4A-8DFB1108F0A8}" destId="{5800149B-797C-4797-92AC-7BB8B8FAE973}" srcOrd="0" destOrd="0" presId="urn:microsoft.com/office/officeart/2005/8/layout/hierarchy1"/>
    <dgm:cxn modelId="{10AE38D2-2065-4A65-A44E-92CA3864A1C7}" type="presParOf" srcId="{08DA863C-941E-4657-9E4A-8DFB1108F0A8}" destId="{C7297A15-1D4C-4EC1-9F96-7BB5AC206234}" srcOrd="1" destOrd="0" presId="urn:microsoft.com/office/officeart/2005/8/layout/hierarchy1"/>
    <dgm:cxn modelId="{E1E62851-2AF3-4591-ABF9-1BF1DE5157C9}" type="presParOf" srcId="{05745D1B-2527-41A0-8C5C-BBD368739FD3}" destId="{ABFBD507-279F-4318-BD4E-0EF7FBCAD6F6}" srcOrd="1" destOrd="0" presId="urn:microsoft.com/office/officeart/2005/8/layout/hierarchy1"/>
    <dgm:cxn modelId="{E6DA0928-C230-4987-B1C3-51BA177B9793}" type="presParOf" srcId="{7C3F0621-969A-4A55-9B66-AEBBE9A15FC9}" destId="{C3D11874-3A56-45E1-85C5-1A4498D34E92}" srcOrd="2" destOrd="0" presId="urn:microsoft.com/office/officeart/2005/8/layout/hierarchy1"/>
    <dgm:cxn modelId="{3CDD87E2-7145-4368-B211-5F492A1794BC}" type="presParOf" srcId="{7C3F0621-969A-4A55-9B66-AEBBE9A15FC9}" destId="{98F3C5BF-CED6-4A23-A306-52B847C67730}" srcOrd="3" destOrd="0" presId="urn:microsoft.com/office/officeart/2005/8/layout/hierarchy1"/>
    <dgm:cxn modelId="{012CF62C-F73C-4740-A7F4-B35820569A87}" type="presParOf" srcId="{98F3C5BF-CED6-4A23-A306-52B847C67730}" destId="{EF2088FE-D6CE-41CB-B6CA-1E1D5BE2EEC5}" srcOrd="0" destOrd="0" presId="urn:microsoft.com/office/officeart/2005/8/layout/hierarchy1"/>
    <dgm:cxn modelId="{7F3EB3A4-31FF-4A61-AC24-EBB1A2BAF9A5}" type="presParOf" srcId="{EF2088FE-D6CE-41CB-B6CA-1E1D5BE2EEC5}" destId="{295BAC1C-55D2-4B65-8075-89899F822C4E}" srcOrd="0" destOrd="0" presId="urn:microsoft.com/office/officeart/2005/8/layout/hierarchy1"/>
    <dgm:cxn modelId="{3D5B79D1-8B88-4231-B059-6F622E7C5ECD}" type="presParOf" srcId="{EF2088FE-D6CE-41CB-B6CA-1E1D5BE2EEC5}" destId="{ACCCEBDA-A926-46B0-BF3E-675576E92368}" srcOrd="1" destOrd="0" presId="urn:microsoft.com/office/officeart/2005/8/layout/hierarchy1"/>
    <dgm:cxn modelId="{B2656851-3ADF-4840-9BD8-E5E634AE9F54}" type="presParOf" srcId="{98F3C5BF-CED6-4A23-A306-52B847C67730}" destId="{5994C281-6278-412A-80A5-239D3B4E122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FD13FCA-5169-46A4-BD72-B6A7EFD8FA52}" type="doc">
      <dgm:prSet loTypeId="urn:microsoft.com/office/officeart/2005/8/layout/orgChart1" loCatId="hierarchy" qsTypeId="urn:microsoft.com/office/officeart/2005/8/quickstyle/simple2" qsCatId="simple" csTypeId="urn:microsoft.com/office/officeart/2005/8/colors/accent6_1" csCatId="accent6" phldr="1"/>
      <dgm:spPr/>
      <dgm:t>
        <a:bodyPr/>
        <a:lstStyle/>
        <a:p>
          <a:endParaRPr lang="pl-PL"/>
        </a:p>
      </dgm:t>
    </dgm:pt>
    <dgm:pt modelId="{0A2DFAB1-0F2B-48A2-B0EF-B7BF44836F1E}">
      <dgm:prSet/>
      <dgm:spPr/>
      <dgm:t>
        <a:bodyPr/>
        <a:lstStyle/>
        <a:p>
          <a:r>
            <a:rPr lang="pl-PL" b="1" u="sng"/>
            <a:t>ŹRÓDŁA WSPÓŁCZESNE</a:t>
          </a:r>
          <a:endParaRPr lang="pl-PL" dirty="0"/>
        </a:p>
      </dgm:t>
    </dgm:pt>
    <dgm:pt modelId="{53AC2B13-CF81-45B5-9F96-ED4BCC513F9D}" type="parTrans" cxnId="{70785F8C-B1D9-4627-948E-1C2EBD973A74}">
      <dgm:prSet/>
      <dgm:spPr/>
      <dgm:t>
        <a:bodyPr/>
        <a:lstStyle/>
        <a:p>
          <a:endParaRPr lang="pl-PL"/>
        </a:p>
      </dgm:t>
    </dgm:pt>
    <dgm:pt modelId="{396F143C-8C06-408F-95F4-C071A48C2E7D}" type="sibTrans" cxnId="{70785F8C-B1D9-4627-948E-1C2EBD973A74}">
      <dgm:prSet/>
      <dgm:spPr/>
      <dgm:t>
        <a:bodyPr/>
        <a:lstStyle/>
        <a:p>
          <a:endParaRPr lang="pl-PL"/>
        </a:p>
      </dgm:t>
    </dgm:pt>
    <dgm:pt modelId="{FE0DEEA9-435C-4989-831C-E87ADE85F951}">
      <dgm:prSet/>
      <dgm:spPr/>
      <dgm:t>
        <a:bodyPr/>
        <a:lstStyle/>
        <a:p>
          <a:r>
            <a:rPr lang="pl-PL"/>
            <a:t>Władza nagradzania</a:t>
          </a:r>
          <a:endParaRPr lang="pl-PL" dirty="0"/>
        </a:p>
      </dgm:t>
    </dgm:pt>
    <dgm:pt modelId="{C22859B6-2E6E-4AD7-8985-2A6776A676BF}" type="parTrans" cxnId="{9EB791BE-41C5-4A81-BCDB-41F9ED9503B5}">
      <dgm:prSet/>
      <dgm:spPr/>
      <dgm:t>
        <a:bodyPr/>
        <a:lstStyle/>
        <a:p>
          <a:endParaRPr lang="pl-PL"/>
        </a:p>
      </dgm:t>
    </dgm:pt>
    <dgm:pt modelId="{97755EC7-8CFB-4386-96C8-8BFBA36AD7D5}" type="sibTrans" cxnId="{9EB791BE-41C5-4A81-BCDB-41F9ED9503B5}">
      <dgm:prSet/>
      <dgm:spPr/>
      <dgm:t>
        <a:bodyPr/>
        <a:lstStyle/>
        <a:p>
          <a:endParaRPr lang="pl-PL"/>
        </a:p>
      </dgm:t>
    </dgm:pt>
    <dgm:pt modelId="{5748B3B5-E0A9-4E47-94B4-42D70E489D2F}">
      <dgm:prSet custT="1"/>
      <dgm:spPr/>
      <dgm:t>
        <a:bodyPr/>
        <a:lstStyle/>
        <a:p>
          <a:r>
            <a:rPr lang="pl-PL" sz="4400" dirty="0"/>
            <a:t>Władza karania</a:t>
          </a:r>
          <a:endParaRPr lang="pl-PL" sz="2800" dirty="0"/>
        </a:p>
      </dgm:t>
    </dgm:pt>
    <dgm:pt modelId="{3E498149-A9C9-4FFD-BB48-DFCBBE49E178}" type="parTrans" cxnId="{D3A3E403-35E0-4AEA-9CFE-0052E818A681}">
      <dgm:prSet/>
      <dgm:spPr/>
      <dgm:t>
        <a:bodyPr/>
        <a:lstStyle/>
        <a:p>
          <a:endParaRPr lang="pl-PL"/>
        </a:p>
      </dgm:t>
    </dgm:pt>
    <dgm:pt modelId="{CB5C70C3-714A-4138-B541-EF6B55DCD455}" type="sibTrans" cxnId="{D3A3E403-35E0-4AEA-9CFE-0052E818A681}">
      <dgm:prSet/>
      <dgm:spPr/>
      <dgm:t>
        <a:bodyPr/>
        <a:lstStyle/>
        <a:p>
          <a:endParaRPr lang="pl-PL"/>
        </a:p>
      </dgm:t>
    </dgm:pt>
    <dgm:pt modelId="{CC38EBF3-379A-4D1C-8A89-00E8F24DDA3A}" type="pres">
      <dgm:prSet presAssocID="{AFD13FCA-5169-46A4-BD72-B6A7EFD8FA5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413C635-90F0-4505-94BD-110A96832A94}" type="pres">
      <dgm:prSet presAssocID="{0A2DFAB1-0F2B-48A2-B0EF-B7BF44836F1E}" presName="hierRoot1" presStyleCnt="0">
        <dgm:presLayoutVars>
          <dgm:hierBranch val="init"/>
        </dgm:presLayoutVars>
      </dgm:prSet>
      <dgm:spPr/>
    </dgm:pt>
    <dgm:pt modelId="{3C465A70-3A1A-4C4F-BFED-763D5D978BD6}" type="pres">
      <dgm:prSet presAssocID="{0A2DFAB1-0F2B-48A2-B0EF-B7BF44836F1E}" presName="rootComposite1" presStyleCnt="0"/>
      <dgm:spPr/>
    </dgm:pt>
    <dgm:pt modelId="{F692BBF4-5D5D-4850-B9BC-F20A783A67E3}" type="pres">
      <dgm:prSet presAssocID="{0A2DFAB1-0F2B-48A2-B0EF-B7BF44836F1E}" presName="rootText1" presStyleLbl="node0" presStyleIdx="0" presStyleCnt="1">
        <dgm:presLayoutVars>
          <dgm:chPref val="3"/>
        </dgm:presLayoutVars>
      </dgm:prSet>
      <dgm:spPr/>
    </dgm:pt>
    <dgm:pt modelId="{4CE03A45-BC9A-40F1-A341-9859B08E0546}" type="pres">
      <dgm:prSet presAssocID="{0A2DFAB1-0F2B-48A2-B0EF-B7BF44836F1E}" presName="rootConnector1" presStyleLbl="node1" presStyleIdx="0" presStyleCnt="0"/>
      <dgm:spPr/>
    </dgm:pt>
    <dgm:pt modelId="{6065B2A6-DA76-439A-9E38-369805DF0984}" type="pres">
      <dgm:prSet presAssocID="{0A2DFAB1-0F2B-48A2-B0EF-B7BF44836F1E}" presName="hierChild2" presStyleCnt="0"/>
      <dgm:spPr/>
    </dgm:pt>
    <dgm:pt modelId="{A38908FB-C41D-450A-BC99-71A2752DDFF9}" type="pres">
      <dgm:prSet presAssocID="{C22859B6-2E6E-4AD7-8985-2A6776A676BF}" presName="Name37" presStyleLbl="parChTrans1D2" presStyleIdx="0" presStyleCnt="2"/>
      <dgm:spPr/>
    </dgm:pt>
    <dgm:pt modelId="{DA5B833B-9361-4EC3-B849-D391DFB4C15F}" type="pres">
      <dgm:prSet presAssocID="{FE0DEEA9-435C-4989-831C-E87ADE85F951}" presName="hierRoot2" presStyleCnt="0">
        <dgm:presLayoutVars>
          <dgm:hierBranch val="init"/>
        </dgm:presLayoutVars>
      </dgm:prSet>
      <dgm:spPr/>
    </dgm:pt>
    <dgm:pt modelId="{159F1A17-C543-468B-83CD-B6350462C741}" type="pres">
      <dgm:prSet presAssocID="{FE0DEEA9-435C-4989-831C-E87ADE85F951}" presName="rootComposite" presStyleCnt="0"/>
      <dgm:spPr/>
    </dgm:pt>
    <dgm:pt modelId="{A2B0A9A9-45EB-455A-9F09-FE45BD6F1CB4}" type="pres">
      <dgm:prSet presAssocID="{FE0DEEA9-435C-4989-831C-E87ADE85F951}" presName="rootText" presStyleLbl="node2" presStyleIdx="0" presStyleCnt="2">
        <dgm:presLayoutVars>
          <dgm:chPref val="3"/>
        </dgm:presLayoutVars>
      </dgm:prSet>
      <dgm:spPr/>
    </dgm:pt>
    <dgm:pt modelId="{E3487AD7-8012-4B42-B324-1B1B58371873}" type="pres">
      <dgm:prSet presAssocID="{FE0DEEA9-435C-4989-831C-E87ADE85F951}" presName="rootConnector" presStyleLbl="node2" presStyleIdx="0" presStyleCnt="2"/>
      <dgm:spPr/>
    </dgm:pt>
    <dgm:pt modelId="{072A4313-8D69-4634-8907-CBA82B9D45C4}" type="pres">
      <dgm:prSet presAssocID="{FE0DEEA9-435C-4989-831C-E87ADE85F951}" presName="hierChild4" presStyleCnt="0"/>
      <dgm:spPr/>
    </dgm:pt>
    <dgm:pt modelId="{A7AC1E83-8E1A-4BA3-B572-F94B7F80CCD9}" type="pres">
      <dgm:prSet presAssocID="{FE0DEEA9-435C-4989-831C-E87ADE85F951}" presName="hierChild5" presStyleCnt="0"/>
      <dgm:spPr/>
    </dgm:pt>
    <dgm:pt modelId="{86EA6A60-92CE-496E-A7EF-B13D4E10D940}" type="pres">
      <dgm:prSet presAssocID="{3E498149-A9C9-4FFD-BB48-DFCBBE49E178}" presName="Name37" presStyleLbl="parChTrans1D2" presStyleIdx="1" presStyleCnt="2"/>
      <dgm:spPr/>
    </dgm:pt>
    <dgm:pt modelId="{FF04C0A6-A426-4505-BB81-75CB4C89B3A2}" type="pres">
      <dgm:prSet presAssocID="{5748B3B5-E0A9-4E47-94B4-42D70E489D2F}" presName="hierRoot2" presStyleCnt="0">
        <dgm:presLayoutVars>
          <dgm:hierBranch val="init"/>
        </dgm:presLayoutVars>
      </dgm:prSet>
      <dgm:spPr/>
    </dgm:pt>
    <dgm:pt modelId="{CA321871-487E-421F-9C7F-AD295E8F8637}" type="pres">
      <dgm:prSet presAssocID="{5748B3B5-E0A9-4E47-94B4-42D70E489D2F}" presName="rootComposite" presStyleCnt="0"/>
      <dgm:spPr/>
    </dgm:pt>
    <dgm:pt modelId="{D3523A6F-F3AA-47D3-8E8C-B67CCCFD771D}" type="pres">
      <dgm:prSet presAssocID="{5748B3B5-E0A9-4E47-94B4-42D70E489D2F}" presName="rootText" presStyleLbl="node2" presStyleIdx="1" presStyleCnt="2">
        <dgm:presLayoutVars>
          <dgm:chPref val="3"/>
        </dgm:presLayoutVars>
      </dgm:prSet>
      <dgm:spPr/>
    </dgm:pt>
    <dgm:pt modelId="{A5B7FD96-A4A2-4BE4-9A49-BEC182AE4F20}" type="pres">
      <dgm:prSet presAssocID="{5748B3B5-E0A9-4E47-94B4-42D70E489D2F}" presName="rootConnector" presStyleLbl="node2" presStyleIdx="1" presStyleCnt="2"/>
      <dgm:spPr/>
    </dgm:pt>
    <dgm:pt modelId="{64F1DCE5-91B7-4A3F-AE22-937092DEF0BD}" type="pres">
      <dgm:prSet presAssocID="{5748B3B5-E0A9-4E47-94B4-42D70E489D2F}" presName="hierChild4" presStyleCnt="0"/>
      <dgm:spPr/>
    </dgm:pt>
    <dgm:pt modelId="{F3CBDCFF-F10A-4ECD-9181-F86DFF1C6CC5}" type="pres">
      <dgm:prSet presAssocID="{5748B3B5-E0A9-4E47-94B4-42D70E489D2F}" presName="hierChild5" presStyleCnt="0"/>
      <dgm:spPr/>
    </dgm:pt>
    <dgm:pt modelId="{B2A4C8D8-71D6-441F-800C-1E460FFD9FA2}" type="pres">
      <dgm:prSet presAssocID="{0A2DFAB1-0F2B-48A2-B0EF-B7BF44836F1E}" presName="hierChild3" presStyleCnt="0"/>
      <dgm:spPr/>
    </dgm:pt>
  </dgm:ptLst>
  <dgm:cxnLst>
    <dgm:cxn modelId="{D3A3E403-35E0-4AEA-9CFE-0052E818A681}" srcId="{0A2DFAB1-0F2B-48A2-B0EF-B7BF44836F1E}" destId="{5748B3B5-E0A9-4E47-94B4-42D70E489D2F}" srcOrd="1" destOrd="0" parTransId="{3E498149-A9C9-4FFD-BB48-DFCBBE49E178}" sibTransId="{CB5C70C3-714A-4138-B541-EF6B55DCD455}"/>
    <dgm:cxn modelId="{BD7E5A0B-0BC2-46DA-BDA9-9DE5BCD35326}" type="presOf" srcId="{AFD13FCA-5169-46A4-BD72-B6A7EFD8FA52}" destId="{CC38EBF3-379A-4D1C-8A89-00E8F24DDA3A}" srcOrd="0" destOrd="0" presId="urn:microsoft.com/office/officeart/2005/8/layout/orgChart1"/>
    <dgm:cxn modelId="{430E1812-BB39-4632-B17D-38F15A600713}" type="presOf" srcId="{C22859B6-2E6E-4AD7-8985-2A6776A676BF}" destId="{A38908FB-C41D-450A-BC99-71A2752DDFF9}" srcOrd="0" destOrd="0" presId="urn:microsoft.com/office/officeart/2005/8/layout/orgChart1"/>
    <dgm:cxn modelId="{F197E115-4F29-42E9-BA4C-B70B44FC6074}" type="presOf" srcId="{3E498149-A9C9-4FFD-BB48-DFCBBE49E178}" destId="{86EA6A60-92CE-496E-A7EF-B13D4E10D940}" srcOrd="0" destOrd="0" presId="urn:microsoft.com/office/officeart/2005/8/layout/orgChart1"/>
    <dgm:cxn modelId="{0CF51462-5099-4BD2-A345-384608C3F665}" type="presOf" srcId="{FE0DEEA9-435C-4989-831C-E87ADE85F951}" destId="{E3487AD7-8012-4B42-B324-1B1B58371873}" srcOrd="1" destOrd="0" presId="urn:microsoft.com/office/officeart/2005/8/layout/orgChart1"/>
    <dgm:cxn modelId="{D82C9647-C2CF-40B0-BF77-8091EAB7211F}" type="presOf" srcId="{0A2DFAB1-0F2B-48A2-B0EF-B7BF44836F1E}" destId="{4CE03A45-BC9A-40F1-A341-9859B08E0546}" srcOrd="1" destOrd="0" presId="urn:microsoft.com/office/officeart/2005/8/layout/orgChart1"/>
    <dgm:cxn modelId="{70785F8C-B1D9-4627-948E-1C2EBD973A74}" srcId="{AFD13FCA-5169-46A4-BD72-B6A7EFD8FA52}" destId="{0A2DFAB1-0F2B-48A2-B0EF-B7BF44836F1E}" srcOrd="0" destOrd="0" parTransId="{53AC2B13-CF81-45B5-9F96-ED4BCC513F9D}" sibTransId="{396F143C-8C06-408F-95F4-C071A48C2E7D}"/>
    <dgm:cxn modelId="{8624DA9C-2265-4A03-A474-2636B5272071}" type="presOf" srcId="{5748B3B5-E0A9-4E47-94B4-42D70E489D2F}" destId="{A5B7FD96-A4A2-4BE4-9A49-BEC182AE4F20}" srcOrd="1" destOrd="0" presId="urn:microsoft.com/office/officeart/2005/8/layout/orgChart1"/>
    <dgm:cxn modelId="{37F242B2-78B1-4925-AF73-02590D02979E}" type="presOf" srcId="{0A2DFAB1-0F2B-48A2-B0EF-B7BF44836F1E}" destId="{F692BBF4-5D5D-4850-B9BC-F20A783A67E3}" srcOrd="0" destOrd="0" presId="urn:microsoft.com/office/officeart/2005/8/layout/orgChart1"/>
    <dgm:cxn modelId="{9EB791BE-41C5-4A81-BCDB-41F9ED9503B5}" srcId="{0A2DFAB1-0F2B-48A2-B0EF-B7BF44836F1E}" destId="{FE0DEEA9-435C-4989-831C-E87ADE85F951}" srcOrd="0" destOrd="0" parTransId="{C22859B6-2E6E-4AD7-8985-2A6776A676BF}" sibTransId="{97755EC7-8CFB-4386-96C8-8BFBA36AD7D5}"/>
    <dgm:cxn modelId="{2A514EF2-310A-482F-88B2-50725EACC9E8}" type="presOf" srcId="{FE0DEEA9-435C-4989-831C-E87ADE85F951}" destId="{A2B0A9A9-45EB-455A-9F09-FE45BD6F1CB4}" srcOrd="0" destOrd="0" presId="urn:microsoft.com/office/officeart/2005/8/layout/orgChart1"/>
    <dgm:cxn modelId="{8F7A8EFE-DAFC-4358-8102-F945DC3E816D}" type="presOf" srcId="{5748B3B5-E0A9-4E47-94B4-42D70E489D2F}" destId="{D3523A6F-F3AA-47D3-8E8C-B67CCCFD771D}" srcOrd="0" destOrd="0" presId="urn:microsoft.com/office/officeart/2005/8/layout/orgChart1"/>
    <dgm:cxn modelId="{B45D183E-5A5A-4B8C-8E7C-188BF3D22090}" type="presParOf" srcId="{CC38EBF3-379A-4D1C-8A89-00E8F24DDA3A}" destId="{2413C635-90F0-4505-94BD-110A96832A94}" srcOrd="0" destOrd="0" presId="urn:microsoft.com/office/officeart/2005/8/layout/orgChart1"/>
    <dgm:cxn modelId="{22B73A1F-A6FE-4E83-8997-28784534139D}" type="presParOf" srcId="{2413C635-90F0-4505-94BD-110A96832A94}" destId="{3C465A70-3A1A-4C4F-BFED-763D5D978BD6}" srcOrd="0" destOrd="0" presId="urn:microsoft.com/office/officeart/2005/8/layout/orgChart1"/>
    <dgm:cxn modelId="{6826FE16-BC94-466B-A565-0A8A021E4330}" type="presParOf" srcId="{3C465A70-3A1A-4C4F-BFED-763D5D978BD6}" destId="{F692BBF4-5D5D-4850-B9BC-F20A783A67E3}" srcOrd="0" destOrd="0" presId="urn:microsoft.com/office/officeart/2005/8/layout/orgChart1"/>
    <dgm:cxn modelId="{58905B80-122F-411E-8615-E5AB67D0BB05}" type="presParOf" srcId="{3C465A70-3A1A-4C4F-BFED-763D5D978BD6}" destId="{4CE03A45-BC9A-40F1-A341-9859B08E0546}" srcOrd="1" destOrd="0" presId="urn:microsoft.com/office/officeart/2005/8/layout/orgChart1"/>
    <dgm:cxn modelId="{9771BEBF-0C01-4F40-8218-FB1CE779DCC0}" type="presParOf" srcId="{2413C635-90F0-4505-94BD-110A96832A94}" destId="{6065B2A6-DA76-439A-9E38-369805DF0984}" srcOrd="1" destOrd="0" presId="urn:microsoft.com/office/officeart/2005/8/layout/orgChart1"/>
    <dgm:cxn modelId="{EF0CD746-4697-40E1-B501-386FA972FE22}" type="presParOf" srcId="{6065B2A6-DA76-439A-9E38-369805DF0984}" destId="{A38908FB-C41D-450A-BC99-71A2752DDFF9}" srcOrd="0" destOrd="0" presId="urn:microsoft.com/office/officeart/2005/8/layout/orgChart1"/>
    <dgm:cxn modelId="{886AAEC9-69C4-4DBB-B800-E4F42165AA65}" type="presParOf" srcId="{6065B2A6-DA76-439A-9E38-369805DF0984}" destId="{DA5B833B-9361-4EC3-B849-D391DFB4C15F}" srcOrd="1" destOrd="0" presId="urn:microsoft.com/office/officeart/2005/8/layout/orgChart1"/>
    <dgm:cxn modelId="{014085C3-BAF6-4B68-B0CF-12ADB27385AF}" type="presParOf" srcId="{DA5B833B-9361-4EC3-B849-D391DFB4C15F}" destId="{159F1A17-C543-468B-83CD-B6350462C741}" srcOrd="0" destOrd="0" presId="urn:microsoft.com/office/officeart/2005/8/layout/orgChart1"/>
    <dgm:cxn modelId="{B4930B80-7F59-4C6B-ABA7-C43171F664E4}" type="presParOf" srcId="{159F1A17-C543-468B-83CD-B6350462C741}" destId="{A2B0A9A9-45EB-455A-9F09-FE45BD6F1CB4}" srcOrd="0" destOrd="0" presId="urn:microsoft.com/office/officeart/2005/8/layout/orgChart1"/>
    <dgm:cxn modelId="{347CE223-F564-4E29-A8D3-90C14292B8B7}" type="presParOf" srcId="{159F1A17-C543-468B-83CD-B6350462C741}" destId="{E3487AD7-8012-4B42-B324-1B1B58371873}" srcOrd="1" destOrd="0" presId="urn:microsoft.com/office/officeart/2005/8/layout/orgChart1"/>
    <dgm:cxn modelId="{7D530D94-D910-436F-BCDC-3DBE1B745325}" type="presParOf" srcId="{DA5B833B-9361-4EC3-B849-D391DFB4C15F}" destId="{072A4313-8D69-4634-8907-CBA82B9D45C4}" srcOrd="1" destOrd="0" presId="urn:microsoft.com/office/officeart/2005/8/layout/orgChart1"/>
    <dgm:cxn modelId="{89628095-301E-491D-AC7A-4D89FB08F0BE}" type="presParOf" srcId="{DA5B833B-9361-4EC3-B849-D391DFB4C15F}" destId="{A7AC1E83-8E1A-4BA3-B572-F94B7F80CCD9}" srcOrd="2" destOrd="0" presId="urn:microsoft.com/office/officeart/2005/8/layout/orgChart1"/>
    <dgm:cxn modelId="{64DBE789-4792-4B80-A977-D29D9ECA5A76}" type="presParOf" srcId="{6065B2A6-DA76-439A-9E38-369805DF0984}" destId="{86EA6A60-92CE-496E-A7EF-B13D4E10D940}" srcOrd="2" destOrd="0" presId="urn:microsoft.com/office/officeart/2005/8/layout/orgChart1"/>
    <dgm:cxn modelId="{C89F70C0-8597-4952-A357-448116D85D7A}" type="presParOf" srcId="{6065B2A6-DA76-439A-9E38-369805DF0984}" destId="{FF04C0A6-A426-4505-BB81-75CB4C89B3A2}" srcOrd="3" destOrd="0" presId="urn:microsoft.com/office/officeart/2005/8/layout/orgChart1"/>
    <dgm:cxn modelId="{65D52847-8178-44B4-B57F-3CB5F7220E41}" type="presParOf" srcId="{FF04C0A6-A426-4505-BB81-75CB4C89B3A2}" destId="{CA321871-487E-421F-9C7F-AD295E8F8637}" srcOrd="0" destOrd="0" presId="urn:microsoft.com/office/officeart/2005/8/layout/orgChart1"/>
    <dgm:cxn modelId="{9DAE139B-2132-4AD7-B3EA-7983DE39FEAE}" type="presParOf" srcId="{CA321871-487E-421F-9C7F-AD295E8F8637}" destId="{D3523A6F-F3AA-47D3-8E8C-B67CCCFD771D}" srcOrd="0" destOrd="0" presId="urn:microsoft.com/office/officeart/2005/8/layout/orgChart1"/>
    <dgm:cxn modelId="{A2063C44-9972-46B1-995C-774BBC71F130}" type="presParOf" srcId="{CA321871-487E-421F-9C7F-AD295E8F8637}" destId="{A5B7FD96-A4A2-4BE4-9A49-BEC182AE4F20}" srcOrd="1" destOrd="0" presId="urn:microsoft.com/office/officeart/2005/8/layout/orgChart1"/>
    <dgm:cxn modelId="{D0C11ED0-2182-48A9-986E-6E39268224EF}" type="presParOf" srcId="{FF04C0A6-A426-4505-BB81-75CB4C89B3A2}" destId="{64F1DCE5-91B7-4A3F-AE22-937092DEF0BD}" srcOrd="1" destOrd="0" presId="urn:microsoft.com/office/officeart/2005/8/layout/orgChart1"/>
    <dgm:cxn modelId="{CE55233C-4AE7-4236-A80F-283FC68068DE}" type="presParOf" srcId="{FF04C0A6-A426-4505-BB81-75CB4C89B3A2}" destId="{F3CBDCFF-F10A-4ECD-9181-F86DFF1C6CC5}" srcOrd="2" destOrd="0" presId="urn:microsoft.com/office/officeart/2005/8/layout/orgChart1"/>
    <dgm:cxn modelId="{DAFC44EE-E979-49AD-B775-815E701F69F8}" type="presParOf" srcId="{2413C635-90F0-4505-94BD-110A96832A94}" destId="{B2A4C8D8-71D6-441F-800C-1E460FFD9FA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D2C2A5B-4372-4C93-ACC1-4C2D0D0A5105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pl-PL"/>
        </a:p>
      </dgm:t>
    </dgm:pt>
    <dgm:pt modelId="{6F89B203-3E35-4B76-80FC-9438B24444B3}">
      <dgm:prSet/>
      <dgm:spPr/>
      <dgm:t>
        <a:bodyPr/>
        <a:lstStyle/>
        <a:p>
          <a:r>
            <a:rPr lang="pl-PL" b="1" u="sng" dirty="0">
              <a:solidFill>
                <a:schemeClr val="tx1"/>
              </a:solidFill>
            </a:rPr>
            <a:t>WŁADZA FORMALNA (LEGALNA):</a:t>
          </a:r>
          <a:endParaRPr lang="pl-PL" dirty="0">
            <a:solidFill>
              <a:schemeClr val="tx1"/>
            </a:solidFill>
          </a:endParaRPr>
        </a:p>
      </dgm:t>
    </dgm:pt>
    <dgm:pt modelId="{91F0B4F3-E978-4446-B232-A3D254E57949}" type="parTrans" cxnId="{8E5BF538-C890-4B68-882E-638CBFDCC53F}">
      <dgm:prSet/>
      <dgm:spPr/>
      <dgm:t>
        <a:bodyPr/>
        <a:lstStyle/>
        <a:p>
          <a:endParaRPr lang="pl-PL"/>
        </a:p>
      </dgm:t>
    </dgm:pt>
    <dgm:pt modelId="{2C986FA9-8399-435A-BE67-C7ECBD24EC2F}" type="sibTrans" cxnId="{8E5BF538-C890-4B68-882E-638CBFDCC53F}">
      <dgm:prSet/>
      <dgm:spPr/>
      <dgm:t>
        <a:bodyPr/>
        <a:lstStyle/>
        <a:p>
          <a:endParaRPr lang="pl-PL"/>
        </a:p>
      </dgm:t>
    </dgm:pt>
    <dgm:pt modelId="{3F9334D4-D42B-462D-A1BE-FD8108AEEE14}">
      <dgm:prSet/>
      <dgm:spPr/>
      <dgm:t>
        <a:bodyPr/>
        <a:lstStyle/>
        <a:p>
          <a:pPr algn="just"/>
          <a:r>
            <a:rPr lang="pl-PL" dirty="0"/>
            <a:t>źródłem jest porządek normatywny;</a:t>
          </a:r>
        </a:p>
      </dgm:t>
    </dgm:pt>
    <dgm:pt modelId="{2457A8AE-32A7-487E-B168-3D19BFFD62F6}" type="parTrans" cxnId="{D81B6052-4732-44B1-94F5-6AF5F4E42413}">
      <dgm:prSet/>
      <dgm:spPr/>
      <dgm:t>
        <a:bodyPr/>
        <a:lstStyle/>
        <a:p>
          <a:endParaRPr lang="pl-PL"/>
        </a:p>
      </dgm:t>
    </dgm:pt>
    <dgm:pt modelId="{AFBAC429-B255-49B7-BE9F-F51D233BCED7}" type="sibTrans" cxnId="{D81B6052-4732-44B1-94F5-6AF5F4E42413}">
      <dgm:prSet/>
      <dgm:spPr/>
      <dgm:t>
        <a:bodyPr/>
        <a:lstStyle/>
        <a:p>
          <a:endParaRPr lang="pl-PL"/>
        </a:p>
      </dgm:t>
    </dgm:pt>
    <dgm:pt modelId="{E8CA3361-71B8-4E7B-B7FE-F7C7318A0CB3}">
      <dgm:prSet/>
      <dgm:spPr/>
      <dgm:t>
        <a:bodyPr/>
        <a:lstStyle/>
        <a:p>
          <a:pPr algn="just"/>
          <a:r>
            <a:rPr lang="pl-PL" dirty="0"/>
            <a:t>najważniejsza relacja to hierarchia;</a:t>
          </a:r>
        </a:p>
      </dgm:t>
    </dgm:pt>
    <dgm:pt modelId="{C34084C7-E5DD-4EA7-AA38-B764E1A120A0}" type="parTrans" cxnId="{076BC0D0-D420-4763-ABD0-BD1B827748E6}">
      <dgm:prSet/>
      <dgm:spPr/>
      <dgm:t>
        <a:bodyPr/>
        <a:lstStyle/>
        <a:p>
          <a:endParaRPr lang="pl-PL"/>
        </a:p>
      </dgm:t>
    </dgm:pt>
    <dgm:pt modelId="{AC6AD51D-D3C0-4A02-9A0E-F64FCF8C05BA}" type="sibTrans" cxnId="{076BC0D0-D420-4763-ABD0-BD1B827748E6}">
      <dgm:prSet/>
      <dgm:spPr/>
      <dgm:t>
        <a:bodyPr/>
        <a:lstStyle/>
        <a:p>
          <a:endParaRPr lang="pl-PL"/>
        </a:p>
      </dgm:t>
    </dgm:pt>
    <dgm:pt modelId="{62479C53-7EF6-4310-85E3-0EBC9E0E62A8}">
      <dgm:prSet/>
      <dgm:spPr/>
      <dgm:t>
        <a:bodyPr/>
        <a:lstStyle/>
        <a:p>
          <a:pPr algn="just"/>
          <a:r>
            <a:rPr lang="pl-PL" dirty="0"/>
            <a:t>sformalizowane zależności nadrzędności i podporządkowania;</a:t>
          </a:r>
        </a:p>
      </dgm:t>
    </dgm:pt>
    <dgm:pt modelId="{FDB50380-03AD-4108-98AC-5F2E81C8D5AD}" type="parTrans" cxnId="{0B5759F4-69D7-44E4-9D80-47801783BBE1}">
      <dgm:prSet/>
      <dgm:spPr/>
      <dgm:t>
        <a:bodyPr/>
        <a:lstStyle/>
        <a:p>
          <a:endParaRPr lang="pl-PL"/>
        </a:p>
      </dgm:t>
    </dgm:pt>
    <dgm:pt modelId="{0EC52685-0168-4CF3-8730-47D4F1BB3FF8}" type="sibTrans" cxnId="{0B5759F4-69D7-44E4-9D80-47801783BBE1}">
      <dgm:prSet/>
      <dgm:spPr/>
      <dgm:t>
        <a:bodyPr/>
        <a:lstStyle/>
        <a:p>
          <a:endParaRPr lang="pl-PL"/>
        </a:p>
      </dgm:t>
    </dgm:pt>
    <dgm:pt modelId="{3BB232DA-3BC0-4DBB-906D-7C5C925A20AB}">
      <dgm:prSet/>
      <dgm:spPr/>
      <dgm:t>
        <a:bodyPr/>
        <a:lstStyle/>
        <a:p>
          <a:pPr algn="just"/>
          <a:r>
            <a:rPr lang="pl-PL" dirty="0"/>
            <a:t>synonim </a:t>
          </a:r>
          <a:r>
            <a:rPr lang="pl-PL" b="1" dirty="0"/>
            <a:t>autorytetu formalnego </a:t>
          </a:r>
          <a:r>
            <a:rPr lang="pl-PL" dirty="0"/>
            <a:t>– wynika z zajmowanego stanowiska </a:t>
          </a:r>
          <a:br>
            <a:rPr lang="pl-PL" dirty="0"/>
          </a:br>
          <a:r>
            <a:rPr lang="pl-PL" dirty="0"/>
            <a:t>w organizacji i przypisanych mu kompetencji, co upoważnia go do wydawania poleceń;</a:t>
          </a:r>
        </a:p>
      </dgm:t>
    </dgm:pt>
    <dgm:pt modelId="{EB7AEB6C-D95C-4045-AFFA-4F0CF124DF24}" type="parTrans" cxnId="{ED80D411-6F2A-40C0-84E8-FF71EF2FC2CD}">
      <dgm:prSet/>
      <dgm:spPr/>
      <dgm:t>
        <a:bodyPr/>
        <a:lstStyle/>
        <a:p>
          <a:endParaRPr lang="pl-PL"/>
        </a:p>
      </dgm:t>
    </dgm:pt>
    <dgm:pt modelId="{8329B10E-4333-4743-899E-4838CBC7D7F1}" type="sibTrans" cxnId="{ED80D411-6F2A-40C0-84E8-FF71EF2FC2CD}">
      <dgm:prSet/>
      <dgm:spPr/>
      <dgm:t>
        <a:bodyPr/>
        <a:lstStyle/>
        <a:p>
          <a:endParaRPr lang="pl-PL"/>
        </a:p>
      </dgm:t>
    </dgm:pt>
    <dgm:pt modelId="{0E7E335E-6F2A-4F95-8854-FB9ABC2DFEBA}">
      <dgm:prSet/>
      <dgm:spPr/>
      <dgm:t>
        <a:bodyPr/>
        <a:lstStyle/>
        <a:p>
          <a:pPr algn="just"/>
          <a:r>
            <a:rPr lang="pl-PL" dirty="0"/>
            <a:t>jest atrybutem organizacji, a nie atrybutem nosiciela, uzyskanie i utrata związane z otrzymaniem i utratą stanowiska;</a:t>
          </a:r>
        </a:p>
      </dgm:t>
    </dgm:pt>
    <dgm:pt modelId="{D3F09534-559F-4684-BE40-C9DF2DB8C3B4}" type="parTrans" cxnId="{741DAE0A-8BFB-479E-96DC-6F74BD0FDDD9}">
      <dgm:prSet/>
      <dgm:spPr/>
      <dgm:t>
        <a:bodyPr/>
        <a:lstStyle/>
        <a:p>
          <a:endParaRPr lang="pl-PL"/>
        </a:p>
      </dgm:t>
    </dgm:pt>
    <dgm:pt modelId="{2CB613A6-25BC-4A9D-B316-0B82ED3705A6}" type="sibTrans" cxnId="{741DAE0A-8BFB-479E-96DC-6F74BD0FDDD9}">
      <dgm:prSet/>
      <dgm:spPr/>
      <dgm:t>
        <a:bodyPr/>
        <a:lstStyle/>
        <a:p>
          <a:endParaRPr lang="pl-PL"/>
        </a:p>
      </dgm:t>
    </dgm:pt>
    <dgm:pt modelId="{C76D19A9-B274-4521-9B27-4D179ACF5E9B}">
      <dgm:prSet/>
      <dgm:spPr/>
      <dgm:t>
        <a:bodyPr/>
        <a:lstStyle/>
        <a:p>
          <a:pPr algn="just"/>
          <a:r>
            <a:rPr lang="pl-PL" dirty="0"/>
            <a:t>typ władzy łatwy do modelowania – do jej zwiększenia wystarczy zwiększenie zakresu kompetencji (i odwrotnie).</a:t>
          </a:r>
        </a:p>
      </dgm:t>
    </dgm:pt>
    <dgm:pt modelId="{400F378F-50A1-4872-9554-B2D28E4AEED1}" type="parTrans" cxnId="{8FEA389F-FD61-416B-9462-B65CE4D3C363}">
      <dgm:prSet/>
      <dgm:spPr/>
      <dgm:t>
        <a:bodyPr/>
        <a:lstStyle/>
        <a:p>
          <a:endParaRPr lang="pl-PL"/>
        </a:p>
      </dgm:t>
    </dgm:pt>
    <dgm:pt modelId="{056BB7D4-A201-48DF-814C-6C95701B737C}" type="sibTrans" cxnId="{8FEA389F-FD61-416B-9462-B65CE4D3C363}">
      <dgm:prSet/>
      <dgm:spPr/>
      <dgm:t>
        <a:bodyPr/>
        <a:lstStyle/>
        <a:p>
          <a:endParaRPr lang="pl-PL"/>
        </a:p>
      </dgm:t>
    </dgm:pt>
    <dgm:pt modelId="{96BD03B2-65C0-4919-93B8-B39A72567AEF}" type="pres">
      <dgm:prSet presAssocID="{2D2C2A5B-4372-4C93-ACC1-4C2D0D0A5105}" presName="linear" presStyleCnt="0">
        <dgm:presLayoutVars>
          <dgm:animLvl val="lvl"/>
          <dgm:resizeHandles val="exact"/>
        </dgm:presLayoutVars>
      </dgm:prSet>
      <dgm:spPr/>
    </dgm:pt>
    <dgm:pt modelId="{BD454D3D-4993-4F93-9E29-B3F8C2B23C4B}" type="pres">
      <dgm:prSet presAssocID="{6F89B203-3E35-4B76-80FC-9438B24444B3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52F4AB8C-2F17-4A51-99C3-B7F6E7760025}" type="pres">
      <dgm:prSet presAssocID="{6F89B203-3E35-4B76-80FC-9438B24444B3}" presName="childText" presStyleLbl="revTx" presStyleIdx="0" presStyleCnt="1" custScaleY="123074">
        <dgm:presLayoutVars>
          <dgm:bulletEnabled val="1"/>
        </dgm:presLayoutVars>
      </dgm:prSet>
      <dgm:spPr/>
    </dgm:pt>
  </dgm:ptLst>
  <dgm:cxnLst>
    <dgm:cxn modelId="{CFC3BE03-AF09-4B90-B49C-423CD11425F9}" type="presOf" srcId="{C76D19A9-B274-4521-9B27-4D179ACF5E9B}" destId="{52F4AB8C-2F17-4A51-99C3-B7F6E7760025}" srcOrd="0" destOrd="5" presId="urn:microsoft.com/office/officeart/2005/8/layout/vList2"/>
    <dgm:cxn modelId="{741DAE0A-8BFB-479E-96DC-6F74BD0FDDD9}" srcId="{6F89B203-3E35-4B76-80FC-9438B24444B3}" destId="{0E7E335E-6F2A-4F95-8854-FB9ABC2DFEBA}" srcOrd="4" destOrd="0" parTransId="{D3F09534-559F-4684-BE40-C9DF2DB8C3B4}" sibTransId="{2CB613A6-25BC-4A9D-B316-0B82ED3705A6}"/>
    <dgm:cxn modelId="{ED80D411-6F2A-40C0-84E8-FF71EF2FC2CD}" srcId="{6F89B203-3E35-4B76-80FC-9438B24444B3}" destId="{3BB232DA-3BC0-4DBB-906D-7C5C925A20AB}" srcOrd="3" destOrd="0" parTransId="{EB7AEB6C-D95C-4045-AFFA-4F0CF124DF24}" sibTransId="{8329B10E-4333-4743-899E-4838CBC7D7F1}"/>
    <dgm:cxn modelId="{44B84422-A368-4339-83F8-28D4717CDBAC}" type="presOf" srcId="{6F89B203-3E35-4B76-80FC-9438B24444B3}" destId="{BD454D3D-4993-4F93-9E29-B3F8C2B23C4B}" srcOrd="0" destOrd="0" presId="urn:microsoft.com/office/officeart/2005/8/layout/vList2"/>
    <dgm:cxn modelId="{920BD52B-E951-4557-B240-9FB18E6AD4AE}" type="presOf" srcId="{0E7E335E-6F2A-4F95-8854-FB9ABC2DFEBA}" destId="{52F4AB8C-2F17-4A51-99C3-B7F6E7760025}" srcOrd="0" destOrd="4" presId="urn:microsoft.com/office/officeart/2005/8/layout/vList2"/>
    <dgm:cxn modelId="{8E5BF538-C890-4B68-882E-638CBFDCC53F}" srcId="{2D2C2A5B-4372-4C93-ACC1-4C2D0D0A5105}" destId="{6F89B203-3E35-4B76-80FC-9438B24444B3}" srcOrd="0" destOrd="0" parTransId="{91F0B4F3-E978-4446-B232-A3D254E57949}" sibTransId="{2C986FA9-8399-435A-BE67-C7ECBD24EC2F}"/>
    <dgm:cxn modelId="{51E1933F-DBA6-46F2-B9C2-33E2277D80FF}" type="presOf" srcId="{E8CA3361-71B8-4E7B-B7FE-F7C7318A0CB3}" destId="{52F4AB8C-2F17-4A51-99C3-B7F6E7760025}" srcOrd="0" destOrd="1" presId="urn:microsoft.com/office/officeart/2005/8/layout/vList2"/>
    <dgm:cxn modelId="{D81B6052-4732-44B1-94F5-6AF5F4E42413}" srcId="{6F89B203-3E35-4B76-80FC-9438B24444B3}" destId="{3F9334D4-D42B-462D-A1BE-FD8108AEEE14}" srcOrd="0" destOrd="0" parTransId="{2457A8AE-32A7-487E-B168-3D19BFFD62F6}" sibTransId="{AFBAC429-B255-49B7-BE9F-F51D233BCED7}"/>
    <dgm:cxn modelId="{028DD259-A326-4BA7-A2D3-189755D282BA}" type="presOf" srcId="{2D2C2A5B-4372-4C93-ACC1-4C2D0D0A5105}" destId="{96BD03B2-65C0-4919-93B8-B39A72567AEF}" srcOrd="0" destOrd="0" presId="urn:microsoft.com/office/officeart/2005/8/layout/vList2"/>
    <dgm:cxn modelId="{8FEA389F-FD61-416B-9462-B65CE4D3C363}" srcId="{6F89B203-3E35-4B76-80FC-9438B24444B3}" destId="{C76D19A9-B274-4521-9B27-4D179ACF5E9B}" srcOrd="5" destOrd="0" parTransId="{400F378F-50A1-4872-9554-B2D28E4AEED1}" sibTransId="{056BB7D4-A201-48DF-814C-6C95701B737C}"/>
    <dgm:cxn modelId="{A478E3BA-6D5D-4370-A6E4-8BFB43157E42}" type="presOf" srcId="{62479C53-7EF6-4310-85E3-0EBC9E0E62A8}" destId="{52F4AB8C-2F17-4A51-99C3-B7F6E7760025}" srcOrd="0" destOrd="2" presId="urn:microsoft.com/office/officeart/2005/8/layout/vList2"/>
    <dgm:cxn modelId="{076BC0D0-D420-4763-ABD0-BD1B827748E6}" srcId="{6F89B203-3E35-4B76-80FC-9438B24444B3}" destId="{E8CA3361-71B8-4E7B-B7FE-F7C7318A0CB3}" srcOrd="1" destOrd="0" parTransId="{C34084C7-E5DD-4EA7-AA38-B764E1A120A0}" sibTransId="{AC6AD51D-D3C0-4A02-9A0E-F64FCF8C05BA}"/>
    <dgm:cxn modelId="{6E703FE7-13FE-4571-ADCA-0B3180E78CA4}" type="presOf" srcId="{3F9334D4-D42B-462D-A1BE-FD8108AEEE14}" destId="{52F4AB8C-2F17-4A51-99C3-B7F6E7760025}" srcOrd="0" destOrd="0" presId="urn:microsoft.com/office/officeart/2005/8/layout/vList2"/>
    <dgm:cxn modelId="{B1C87AE9-E4F9-49FA-8291-6406B20E58CF}" type="presOf" srcId="{3BB232DA-3BC0-4DBB-906D-7C5C925A20AB}" destId="{52F4AB8C-2F17-4A51-99C3-B7F6E7760025}" srcOrd="0" destOrd="3" presId="urn:microsoft.com/office/officeart/2005/8/layout/vList2"/>
    <dgm:cxn modelId="{0B5759F4-69D7-44E4-9D80-47801783BBE1}" srcId="{6F89B203-3E35-4B76-80FC-9438B24444B3}" destId="{62479C53-7EF6-4310-85E3-0EBC9E0E62A8}" srcOrd="2" destOrd="0" parTransId="{FDB50380-03AD-4108-98AC-5F2E81C8D5AD}" sibTransId="{0EC52685-0168-4CF3-8730-47D4F1BB3FF8}"/>
    <dgm:cxn modelId="{62F5E4BB-FA23-495D-B087-68C73169ED5E}" type="presParOf" srcId="{96BD03B2-65C0-4919-93B8-B39A72567AEF}" destId="{BD454D3D-4993-4F93-9E29-B3F8C2B23C4B}" srcOrd="0" destOrd="0" presId="urn:microsoft.com/office/officeart/2005/8/layout/vList2"/>
    <dgm:cxn modelId="{32BB69EC-792B-462C-9F95-DF9CBB85D8BC}" type="presParOf" srcId="{96BD03B2-65C0-4919-93B8-B39A72567AEF}" destId="{52F4AB8C-2F17-4A51-99C3-B7F6E7760025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1A21884-EE9A-4236-9A7C-5219ACAE0195}" type="doc">
      <dgm:prSet loTypeId="urn:microsoft.com/office/officeart/2005/8/layout/chevron2" loCatId="process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pl-PL"/>
        </a:p>
      </dgm:t>
    </dgm:pt>
    <dgm:pt modelId="{66376C3F-FD0B-463F-BE55-991EF8202E7B}">
      <dgm:prSet phldrT="[Tekst]"/>
      <dgm:spPr/>
      <dgm:t>
        <a:bodyPr/>
        <a:lstStyle/>
        <a:p>
          <a:r>
            <a:rPr lang="pl-PL" b="1"/>
            <a:t>CAŁKOWITA CENTRALIZACJA </a:t>
          </a:r>
          <a:endParaRPr lang="pl-PL" b="1" dirty="0"/>
        </a:p>
      </dgm:t>
    </dgm:pt>
    <dgm:pt modelId="{A45E58E2-0237-4118-9020-8C86C380753C}" type="parTrans" cxnId="{517239D5-1424-4C77-9B93-9F26DA1490FA}">
      <dgm:prSet/>
      <dgm:spPr/>
      <dgm:t>
        <a:bodyPr/>
        <a:lstStyle/>
        <a:p>
          <a:endParaRPr lang="pl-PL"/>
        </a:p>
      </dgm:t>
    </dgm:pt>
    <dgm:pt modelId="{9B52A5B7-CA15-427F-924A-B05C3D9EB29E}" type="sibTrans" cxnId="{517239D5-1424-4C77-9B93-9F26DA1490FA}">
      <dgm:prSet/>
      <dgm:spPr/>
      <dgm:t>
        <a:bodyPr/>
        <a:lstStyle/>
        <a:p>
          <a:endParaRPr lang="pl-PL"/>
        </a:p>
      </dgm:t>
    </dgm:pt>
    <dgm:pt modelId="{3660E1C8-B77F-49F0-85B6-9FBBC38C403B}">
      <dgm:prSet phldrT="[Tekst]"/>
      <dgm:spPr/>
      <dgm:t>
        <a:bodyPr/>
        <a:lstStyle/>
        <a:p>
          <a:r>
            <a:rPr lang="pl-PL" dirty="0">
              <a:latin typeface="Times New Roman" panose="02020603050405020304" pitchFamily="18" charset="0"/>
              <a:cs typeface="Times New Roman" panose="02020603050405020304" pitchFamily="18" charset="0"/>
            </a:rPr>
            <a:t>wszystkie uprawnienia decyzyjne na najwyższym szczeblu hierarchii</a:t>
          </a:r>
          <a:endParaRPr lang="pl-PL" dirty="0"/>
        </a:p>
      </dgm:t>
    </dgm:pt>
    <dgm:pt modelId="{5F64B50F-4C85-4244-AA6D-4BB7EDB9DCA7}" type="parTrans" cxnId="{264E6084-059C-4453-8D7B-6C186FBE8AE3}">
      <dgm:prSet/>
      <dgm:spPr/>
      <dgm:t>
        <a:bodyPr/>
        <a:lstStyle/>
        <a:p>
          <a:endParaRPr lang="pl-PL"/>
        </a:p>
      </dgm:t>
    </dgm:pt>
    <dgm:pt modelId="{61BA3FEE-64B8-4DCF-9AF2-FF2199DC20C4}" type="sibTrans" cxnId="{264E6084-059C-4453-8D7B-6C186FBE8AE3}">
      <dgm:prSet/>
      <dgm:spPr/>
      <dgm:t>
        <a:bodyPr/>
        <a:lstStyle/>
        <a:p>
          <a:endParaRPr lang="pl-PL"/>
        </a:p>
      </dgm:t>
    </dgm:pt>
    <dgm:pt modelId="{19472EDE-ECDF-4F9D-BF8E-905463E4C2F6}">
      <dgm:prSet phldrT="[Tekst]"/>
      <dgm:spPr/>
      <dgm:t>
        <a:bodyPr/>
        <a:lstStyle/>
        <a:p>
          <a:r>
            <a:rPr lang="pl-PL" b="1"/>
            <a:t>STANY POŚREDNIE</a:t>
          </a:r>
          <a:endParaRPr lang="pl-PL" b="1" dirty="0"/>
        </a:p>
      </dgm:t>
    </dgm:pt>
    <dgm:pt modelId="{8ED021CA-735B-4C33-B7D4-8BDDCE499F05}" type="parTrans" cxnId="{AD344286-60B1-4523-BFD6-DC7FF704391B}">
      <dgm:prSet/>
      <dgm:spPr/>
      <dgm:t>
        <a:bodyPr/>
        <a:lstStyle/>
        <a:p>
          <a:endParaRPr lang="pl-PL"/>
        </a:p>
      </dgm:t>
    </dgm:pt>
    <dgm:pt modelId="{AE848E89-F895-4122-A012-0134E5D3B444}" type="sibTrans" cxnId="{AD344286-60B1-4523-BFD6-DC7FF704391B}">
      <dgm:prSet/>
      <dgm:spPr/>
      <dgm:t>
        <a:bodyPr/>
        <a:lstStyle/>
        <a:p>
          <a:endParaRPr lang="pl-PL"/>
        </a:p>
      </dgm:t>
    </dgm:pt>
    <dgm:pt modelId="{975A494A-4C8F-4CEE-86B1-C85343D903D5}">
      <dgm:prSet phldrT="[Tekst]"/>
      <dgm:spPr/>
      <dgm:t>
        <a:bodyPr/>
        <a:lstStyle/>
        <a:p>
          <a:r>
            <a:rPr lang="pl-PL" dirty="0"/>
            <a:t>najbardziej prawdopodobne !</a:t>
          </a:r>
        </a:p>
      </dgm:t>
    </dgm:pt>
    <dgm:pt modelId="{175ECF05-9BB4-4BBC-BF86-BD4655E29DD0}" type="parTrans" cxnId="{4518C6E0-36C7-4B20-AEB4-F6B45D3CAC81}">
      <dgm:prSet/>
      <dgm:spPr/>
      <dgm:t>
        <a:bodyPr/>
        <a:lstStyle/>
        <a:p>
          <a:endParaRPr lang="pl-PL"/>
        </a:p>
      </dgm:t>
    </dgm:pt>
    <dgm:pt modelId="{40CBC4C6-D3FF-4565-B1C8-F79802126C1F}" type="sibTrans" cxnId="{4518C6E0-36C7-4B20-AEB4-F6B45D3CAC81}">
      <dgm:prSet/>
      <dgm:spPr/>
      <dgm:t>
        <a:bodyPr/>
        <a:lstStyle/>
        <a:p>
          <a:endParaRPr lang="pl-PL"/>
        </a:p>
      </dgm:t>
    </dgm:pt>
    <dgm:pt modelId="{EA32BCF9-8BD0-4C7E-82AA-2A6BD0C2076A}">
      <dgm:prSet phldrT="[Tekst]"/>
      <dgm:spPr/>
      <dgm:t>
        <a:bodyPr/>
        <a:lstStyle/>
        <a:p>
          <a:r>
            <a:rPr lang="pl-PL" b="1"/>
            <a:t>CAŁKOWITA DECENTRALIZACJA</a:t>
          </a:r>
          <a:endParaRPr lang="pl-PL" b="1" dirty="0"/>
        </a:p>
      </dgm:t>
    </dgm:pt>
    <dgm:pt modelId="{AD4C4749-9F42-4348-9DC8-DF7D637C5419}" type="parTrans" cxnId="{F3274176-D59A-4DD1-8E95-BD98DE1F6AFA}">
      <dgm:prSet/>
      <dgm:spPr/>
      <dgm:t>
        <a:bodyPr/>
        <a:lstStyle/>
        <a:p>
          <a:endParaRPr lang="pl-PL"/>
        </a:p>
      </dgm:t>
    </dgm:pt>
    <dgm:pt modelId="{70D3D537-2243-4229-B7E1-DC66B4F2AA3B}" type="sibTrans" cxnId="{F3274176-D59A-4DD1-8E95-BD98DE1F6AFA}">
      <dgm:prSet/>
      <dgm:spPr/>
      <dgm:t>
        <a:bodyPr/>
        <a:lstStyle/>
        <a:p>
          <a:endParaRPr lang="pl-PL"/>
        </a:p>
      </dgm:t>
    </dgm:pt>
    <dgm:pt modelId="{5A1422E2-7F52-46AD-9A30-6F01FCEBAE37}">
      <dgm:prSet phldrT="[Tekst]"/>
      <dgm:spPr/>
      <dgm:t>
        <a:bodyPr/>
        <a:lstStyle/>
        <a:p>
          <a:r>
            <a:rPr lang="pl-PL" dirty="0">
              <a:latin typeface="Times New Roman" panose="02020603050405020304" pitchFamily="18" charset="0"/>
              <a:cs typeface="Times New Roman" panose="02020603050405020304" pitchFamily="18" charset="0"/>
            </a:rPr>
            <a:t>skupienie kompetencji decyzyjnych wyłącznie na najniższych szczeblach</a:t>
          </a:r>
          <a:endParaRPr lang="pl-PL" dirty="0"/>
        </a:p>
      </dgm:t>
    </dgm:pt>
    <dgm:pt modelId="{3746914E-C95E-4095-8BF0-530F958DB5F9}" type="parTrans" cxnId="{290BA36A-3EAD-422C-8492-490D6B10DC1C}">
      <dgm:prSet/>
      <dgm:spPr/>
      <dgm:t>
        <a:bodyPr/>
        <a:lstStyle/>
        <a:p>
          <a:endParaRPr lang="pl-PL"/>
        </a:p>
      </dgm:t>
    </dgm:pt>
    <dgm:pt modelId="{54F90B00-5F03-45D3-B7F8-459F55BF48EB}" type="sibTrans" cxnId="{290BA36A-3EAD-422C-8492-490D6B10DC1C}">
      <dgm:prSet/>
      <dgm:spPr/>
      <dgm:t>
        <a:bodyPr/>
        <a:lstStyle/>
        <a:p>
          <a:endParaRPr lang="pl-PL"/>
        </a:p>
      </dgm:t>
    </dgm:pt>
    <dgm:pt modelId="{1039711F-DD01-4442-AFC2-ABC87A9174DB}" type="pres">
      <dgm:prSet presAssocID="{41A21884-EE9A-4236-9A7C-5219ACAE0195}" presName="linearFlow" presStyleCnt="0">
        <dgm:presLayoutVars>
          <dgm:dir/>
          <dgm:animLvl val="lvl"/>
          <dgm:resizeHandles val="exact"/>
        </dgm:presLayoutVars>
      </dgm:prSet>
      <dgm:spPr/>
    </dgm:pt>
    <dgm:pt modelId="{422ACBA6-FDFB-4FC2-A139-325EAD5DCF6C}" type="pres">
      <dgm:prSet presAssocID="{66376C3F-FD0B-463F-BE55-991EF8202E7B}" presName="composite" presStyleCnt="0"/>
      <dgm:spPr/>
    </dgm:pt>
    <dgm:pt modelId="{084D7841-C374-43BA-B80D-6B57C72254F3}" type="pres">
      <dgm:prSet presAssocID="{66376C3F-FD0B-463F-BE55-991EF8202E7B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EBE24DFF-7F7F-4AE5-8B12-EAEA782C6EEA}" type="pres">
      <dgm:prSet presAssocID="{66376C3F-FD0B-463F-BE55-991EF8202E7B}" presName="descendantText" presStyleLbl="alignAcc1" presStyleIdx="0" presStyleCnt="3">
        <dgm:presLayoutVars>
          <dgm:bulletEnabled val="1"/>
        </dgm:presLayoutVars>
      </dgm:prSet>
      <dgm:spPr/>
    </dgm:pt>
    <dgm:pt modelId="{0148E36C-FF69-4841-AF00-E2BD41806E71}" type="pres">
      <dgm:prSet presAssocID="{9B52A5B7-CA15-427F-924A-B05C3D9EB29E}" presName="sp" presStyleCnt="0"/>
      <dgm:spPr/>
    </dgm:pt>
    <dgm:pt modelId="{42FF9088-5783-4D3B-9AD3-F462C816CC6E}" type="pres">
      <dgm:prSet presAssocID="{19472EDE-ECDF-4F9D-BF8E-905463E4C2F6}" presName="composite" presStyleCnt="0"/>
      <dgm:spPr/>
    </dgm:pt>
    <dgm:pt modelId="{7F2A5752-83CF-4C91-81AF-CE82C93EE870}" type="pres">
      <dgm:prSet presAssocID="{19472EDE-ECDF-4F9D-BF8E-905463E4C2F6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638F0BCC-F81F-47F4-86D6-8BC51530CB05}" type="pres">
      <dgm:prSet presAssocID="{19472EDE-ECDF-4F9D-BF8E-905463E4C2F6}" presName="descendantText" presStyleLbl="alignAcc1" presStyleIdx="1" presStyleCnt="3">
        <dgm:presLayoutVars>
          <dgm:bulletEnabled val="1"/>
        </dgm:presLayoutVars>
      </dgm:prSet>
      <dgm:spPr/>
    </dgm:pt>
    <dgm:pt modelId="{343E2CFE-E59F-4573-BDF9-A9F641EEB9BE}" type="pres">
      <dgm:prSet presAssocID="{AE848E89-F895-4122-A012-0134E5D3B444}" presName="sp" presStyleCnt="0"/>
      <dgm:spPr/>
    </dgm:pt>
    <dgm:pt modelId="{FF9F01BC-55AF-4EBC-9EBD-97D3B903C8E9}" type="pres">
      <dgm:prSet presAssocID="{EA32BCF9-8BD0-4C7E-82AA-2A6BD0C2076A}" presName="composite" presStyleCnt="0"/>
      <dgm:spPr/>
    </dgm:pt>
    <dgm:pt modelId="{B833D961-B6A0-4625-8E2C-3EA9B32E7CA5}" type="pres">
      <dgm:prSet presAssocID="{EA32BCF9-8BD0-4C7E-82AA-2A6BD0C2076A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35C5C043-B37A-4BDB-AC92-FE76E7656B50}" type="pres">
      <dgm:prSet presAssocID="{EA32BCF9-8BD0-4C7E-82AA-2A6BD0C2076A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290BA36A-3EAD-422C-8492-490D6B10DC1C}" srcId="{EA32BCF9-8BD0-4C7E-82AA-2A6BD0C2076A}" destId="{5A1422E2-7F52-46AD-9A30-6F01FCEBAE37}" srcOrd="0" destOrd="0" parTransId="{3746914E-C95E-4095-8BF0-530F958DB5F9}" sibTransId="{54F90B00-5F03-45D3-B7F8-459F55BF48EB}"/>
    <dgm:cxn modelId="{F3274176-D59A-4DD1-8E95-BD98DE1F6AFA}" srcId="{41A21884-EE9A-4236-9A7C-5219ACAE0195}" destId="{EA32BCF9-8BD0-4C7E-82AA-2A6BD0C2076A}" srcOrd="2" destOrd="0" parTransId="{AD4C4749-9F42-4348-9DC8-DF7D637C5419}" sibTransId="{70D3D537-2243-4229-B7E1-DC66B4F2AA3B}"/>
    <dgm:cxn modelId="{264E6084-059C-4453-8D7B-6C186FBE8AE3}" srcId="{66376C3F-FD0B-463F-BE55-991EF8202E7B}" destId="{3660E1C8-B77F-49F0-85B6-9FBBC38C403B}" srcOrd="0" destOrd="0" parTransId="{5F64B50F-4C85-4244-AA6D-4BB7EDB9DCA7}" sibTransId="{61BA3FEE-64B8-4DCF-9AF2-FF2199DC20C4}"/>
    <dgm:cxn modelId="{AD344286-60B1-4523-BFD6-DC7FF704391B}" srcId="{41A21884-EE9A-4236-9A7C-5219ACAE0195}" destId="{19472EDE-ECDF-4F9D-BF8E-905463E4C2F6}" srcOrd="1" destOrd="0" parTransId="{8ED021CA-735B-4C33-B7D4-8BDDCE499F05}" sibTransId="{AE848E89-F895-4122-A012-0134E5D3B444}"/>
    <dgm:cxn modelId="{C85E578C-40C4-4955-A827-DCC922A40AA9}" type="presOf" srcId="{3660E1C8-B77F-49F0-85B6-9FBBC38C403B}" destId="{EBE24DFF-7F7F-4AE5-8B12-EAEA782C6EEA}" srcOrd="0" destOrd="0" presId="urn:microsoft.com/office/officeart/2005/8/layout/chevron2"/>
    <dgm:cxn modelId="{2912B891-EA77-4EAC-A48A-07706E6D4314}" type="presOf" srcId="{66376C3F-FD0B-463F-BE55-991EF8202E7B}" destId="{084D7841-C374-43BA-B80D-6B57C72254F3}" srcOrd="0" destOrd="0" presId="urn:microsoft.com/office/officeart/2005/8/layout/chevron2"/>
    <dgm:cxn modelId="{D7DCFFAD-34A1-440C-A0C2-26B23A7C5EDA}" type="presOf" srcId="{EA32BCF9-8BD0-4C7E-82AA-2A6BD0C2076A}" destId="{B833D961-B6A0-4625-8E2C-3EA9B32E7CA5}" srcOrd="0" destOrd="0" presId="urn:microsoft.com/office/officeart/2005/8/layout/chevron2"/>
    <dgm:cxn modelId="{C2797EC4-C76B-4709-868F-0DFF250275D3}" type="presOf" srcId="{5A1422E2-7F52-46AD-9A30-6F01FCEBAE37}" destId="{35C5C043-B37A-4BDB-AC92-FE76E7656B50}" srcOrd="0" destOrd="0" presId="urn:microsoft.com/office/officeart/2005/8/layout/chevron2"/>
    <dgm:cxn modelId="{517239D5-1424-4C77-9B93-9F26DA1490FA}" srcId="{41A21884-EE9A-4236-9A7C-5219ACAE0195}" destId="{66376C3F-FD0B-463F-BE55-991EF8202E7B}" srcOrd="0" destOrd="0" parTransId="{A45E58E2-0237-4118-9020-8C86C380753C}" sibTransId="{9B52A5B7-CA15-427F-924A-B05C3D9EB29E}"/>
    <dgm:cxn modelId="{6E5E55DA-03B4-475C-BB0E-040FADE2422E}" type="presOf" srcId="{19472EDE-ECDF-4F9D-BF8E-905463E4C2F6}" destId="{7F2A5752-83CF-4C91-81AF-CE82C93EE870}" srcOrd="0" destOrd="0" presId="urn:microsoft.com/office/officeart/2005/8/layout/chevron2"/>
    <dgm:cxn modelId="{69B19BDE-AF6C-4569-98D4-3E6007E97768}" type="presOf" srcId="{41A21884-EE9A-4236-9A7C-5219ACAE0195}" destId="{1039711F-DD01-4442-AFC2-ABC87A9174DB}" srcOrd="0" destOrd="0" presId="urn:microsoft.com/office/officeart/2005/8/layout/chevron2"/>
    <dgm:cxn modelId="{4518C6E0-36C7-4B20-AEB4-F6B45D3CAC81}" srcId="{19472EDE-ECDF-4F9D-BF8E-905463E4C2F6}" destId="{975A494A-4C8F-4CEE-86B1-C85343D903D5}" srcOrd="0" destOrd="0" parTransId="{175ECF05-9BB4-4BBC-BF86-BD4655E29DD0}" sibTransId="{40CBC4C6-D3FF-4565-B1C8-F79802126C1F}"/>
    <dgm:cxn modelId="{5EFF53E8-0E8E-47F4-81C7-AE0007817E55}" type="presOf" srcId="{975A494A-4C8F-4CEE-86B1-C85343D903D5}" destId="{638F0BCC-F81F-47F4-86D6-8BC51530CB05}" srcOrd="0" destOrd="0" presId="urn:microsoft.com/office/officeart/2005/8/layout/chevron2"/>
    <dgm:cxn modelId="{6FF95378-6350-4E07-9862-408AE5C29CF5}" type="presParOf" srcId="{1039711F-DD01-4442-AFC2-ABC87A9174DB}" destId="{422ACBA6-FDFB-4FC2-A139-325EAD5DCF6C}" srcOrd="0" destOrd="0" presId="urn:microsoft.com/office/officeart/2005/8/layout/chevron2"/>
    <dgm:cxn modelId="{D7994747-85BB-4B60-922B-6BD789101F9C}" type="presParOf" srcId="{422ACBA6-FDFB-4FC2-A139-325EAD5DCF6C}" destId="{084D7841-C374-43BA-B80D-6B57C72254F3}" srcOrd="0" destOrd="0" presId="urn:microsoft.com/office/officeart/2005/8/layout/chevron2"/>
    <dgm:cxn modelId="{83CD6E2A-B9CA-4BD6-BED2-CD9E67C9D554}" type="presParOf" srcId="{422ACBA6-FDFB-4FC2-A139-325EAD5DCF6C}" destId="{EBE24DFF-7F7F-4AE5-8B12-EAEA782C6EEA}" srcOrd="1" destOrd="0" presId="urn:microsoft.com/office/officeart/2005/8/layout/chevron2"/>
    <dgm:cxn modelId="{2CE2B154-37A9-4072-9265-1184ECA50DBC}" type="presParOf" srcId="{1039711F-DD01-4442-AFC2-ABC87A9174DB}" destId="{0148E36C-FF69-4841-AF00-E2BD41806E71}" srcOrd="1" destOrd="0" presId="urn:microsoft.com/office/officeart/2005/8/layout/chevron2"/>
    <dgm:cxn modelId="{89C4F2A0-034A-4D19-AB81-5B5347AC02A7}" type="presParOf" srcId="{1039711F-DD01-4442-AFC2-ABC87A9174DB}" destId="{42FF9088-5783-4D3B-9AD3-F462C816CC6E}" srcOrd="2" destOrd="0" presId="urn:microsoft.com/office/officeart/2005/8/layout/chevron2"/>
    <dgm:cxn modelId="{EAB32672-AACE-4ECD-88B3-D2B7AACCDF8A}" type="presParOf" srcId="{42FF9088-5783-4D3B-9AD3-F462C816CC6E}" destId="{7F2A5752-83CF-4C91-81AF-CE82C93EE870}" srcOrd="0" destOrd="0" presId="urn:microsoft.com/office/officeart/2005/8/layout/chevron2"/>
    <dgm:cxn modelId="{9D1F1A6A-0103-4ADF-82BE-B17AA8672279}" type="presParOf" srcId="{42FF9088-5783-4D3B-9AD3-F462C816CC6E}" destId="{638F0BCC-F81F-47F4-86D6-8BC51530CB05}" srcOrd="1" destOrd="0" presId="urn:microsoft.com/office/officeart/2005/8/layout/chevron2"/>
    <dgm:cxn modelId="{05E3E04E-2191-4A0F-9E57-A18CDF8C7B60}" type="presParOf" srcId="{1039711F-DD01-4442-AFC2-ABC87A9174DB}" destId="{343E2CFE-E59F-4573-BDF9-A9F641EEB9BE}" srcOrd="3" destOrd="0" presId="urn:microsoft.com/office/officeart/2005/8/layout/chevron2"/>
    <dgm:cxn modelId="{24F40950-7B09-4355-91D1-EBE5B4B6CC2E}" type="presParOf" srcId="{1039711F-DD01-4442-AFC2-ABC87A9174DB}" destId="{FF9F01BC-55AF-4EBC-9EBD-97D3B903C8E9}" srcOrd="4" destOrd="0" presId="urn:microsoft.com/office/officeart/2005/8/layout/chevron2"/>
    <dgm:cxn modelId="{B2B9B855-DD1F-422C-B22D-FA938959A917}" type="presParOf" srcId="{FF9F01BC-55AF-4EBC-9EBD-97D3B903C8E9}" destId="{B833D961-B6A0-4625-8E2C-3EA9B32E7CA5}" srcOrd="0" destOrd="0" presId="urn:microsoft.com/office/officeart/2005/8/layout/chevron2"/>
    <dgm:cxn modelId="{99A5E4E3-BDA8-4632-9F98-7666DC5D904A}" type="presParOf" srcId="{FF9F01BC-55AF-4EBC-9EBD-97D3B903C8E9}" destId="{35C5C043-B37A-4BDB-AC92-FE76E7656B5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F43626-BE42-4B42-9387-9BE362200CA4}">
      <dsp:nvSpPr>
        <dsp:cNvPr id="0" name=""/>
        <dsp:cNvSpPr/>
      </dsp:nvSpPr>
      <dsp:spPr>
        <a:xfrm>
          <a:off x="2952750" y="1692195"/>
          <a:ext cx="2095499" cy="4986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9804"/>
              </a:lnTo>
              <a:lnTo>
                <a:pt x="2095499" y="339804"/>
              </a:lnTo>
              <a:lnTo>
                <a:pt x="2095499" y="498633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CF003B-8317-4031-B49B-3CB100EF1E4A}">
      <dsp:nvSpPr>
        <dsp:cNvPr id="0" name=""/>
        <dsp:cNvSpPr/>
      </dsp:nvSpPr>
      <dsp:spPr>
        <a:xfrm>
          <a:off x="2907030" y="1692195"/>
          <a:ext cx="91440" cy="49863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98633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FCFB4F-C5FA-4EF0-A330-B27E73464176}">
      <dsp:nvSpPr>
        <dsp:cNvPr id="0" name=""/>
        <dsp:cNvSpPr/>
      </dsp:nvSpPr>
      <dsp:spPr>
        <a:xfrm>
          <a:off x="857250" y="1692195"/>
          <a:ext cx="2095499" cy="498633"/>
        </a:xfrm>
        <a:custGeom>
          <a:avLst/>
          <a:gdLst/>
          <a:ahLst/>
          <a:cxnLst/>
          <a:rect l="0" t="0" r="0" b="0"/>
          <a:pathLst>
            <a:path>
              <a:moveTo>
                <a:pt x="2095499" y="0"/>
              </a:moveTo>
              <a:lnTo>
                <a:pt x="2095499" y="339804"/>
              </a:lnTo>
              <a:lnTo>
                <a:pt x="0" y="339804"/>
              </a:lnTo>
              <a:lnTo>
                <a:pt x="0" y="498633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A75255-DD9C-47C4-A4F9-6E4864AAFCAB}">
      <dsp:nvSpPr>
        <dsp:cNvPr id="0" name=""/>
        <dsp:cNvSpPr/>
      </dsp:nvSpPr>
      <dsp:spPr>
        <a:xfrm>
          <a:off x="2095500" y="603488"/>
          <a:ext cx="1714499" cy="108870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A7E660-8A88-48A3-A42E-E1AA86AD918E}">
      <dsp:nvSpPr>
        <dsp:cNvPr id="0" name=""/>
        <dsp:cNvSpPr/>
      </dsp:nvSpPr>
      <dsp:spPr>
        <a:xfrm>
          <a:off x="2286000" y="784463"/>
          <a:ext cx="1714499" cy="10887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b="1" kern="1200" dirty="0"/>
            <a:t>WŁADZA</a:t>
          </a:r>
        </a:p>
      </dsp:txBody>
      <dsp:txXfrm>
        <a:off x="2317887" y="816350"/>
        <a:ext cx="1650725" cy="1024933"/>
      </dsp:txXfrm>
    </dsp:sp>
    <dsp:sp modelId="{B9AC66E2-2E46-48D0-A7D9-7002A90750DF}">
      <dsp:nvSpPr>
        <dsp:cNvPr id="0" name=""/>
        <dsp:cNvSpPr/>
      </dsp:nvSpPr>
      <dsp:spPr>
        <a:xfrm>
          <a:off x="0" y="2190829"/>
          <a:ext cx="1714499" cy="108870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5286DA-C6F7-4017-BA66-C7082DD58E12}">
      <dsp:nvSpPr>
        <dsp:cNvPr id="0" name=""/>
        <dsp:cNvSpPr/>
      </dsp:nvSpPr>
      <dsp:spPr>
        <a:xfrm>
          <a:off x="190500" y="2371804"/>
          <a:ext cx="1714499" cy="10887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/>
            <a:t>JAKO FUNKCJA ORGANIZACJI</a:t>
          </a:r>
        </a:p>
      </dsp:txBody>
      <dsp:txXfrm>
        <a:off x="222387" y="2403691"/>
        <a:ext cx="1650725" cy="1024933"/>
      </dsp:txXfrm>
    </dsp:sp>
    <dsp:sp modelId="{82A2748D-5A0D-46A8-B455-DB260E02C383}">
      <dsp:nvSpPr>
        <dsp:cNvPr id="0" name=""/>
        <dsp:cNvSpPr/>
      </dsp:nvSpPr>
      <dsp:spPr>
        <a:xfrm>
          <a:off x="2095500" y="2190829"/>
          <a:ext cx="1714499" cy="108870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804EC5-9051-43C9-A9C1-9D669AC8D688}">
      <dsp:nvSpPr>
        <dsp:cNvPr id="0" name=""/>
        <dsp:cNvSpPr/>
      </dsp:nvSpPr>
      <dsp:spPr>
        <a:xfrm>
          <a:off x="2286000" y="2371804"/>
          <a:ext cx="1714499" cy="10887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/>
            <a:t>JAKO ATRYBUT NOSICIELA</a:t>
          </a:r>
        </a:p>
      </dsp:txBody>
      <dsp:txXfrm>
        <a:off x="2317887" y="2403691"/>
        <a:ext cx="1650725" cy="1024933"/>
      </dsp:txXfrm>
    </dsp:sp>
    <dsp:sp modelId="{048DB439-082C-4CBE-97A0-8CFCD6AF9B7E}">
      <dsp:nvSpPr>
        <dsp:cNvPr id="0" name=""/>
        <dsp:cNvSpPr/>
      </dsp:nvSpPr>
      <dsp:spPr>
        <a:xfrm>
          <a:off x="4191000" y="2190829"/>
          <a:ext cx="1714499" cy="108870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276D59-4BFF-4F5B-AAA1-4C3D97A974A3}">
      <dsp:nvSpPr>
        <dsp:cNvPr id="0" name=""/>
        <dsp:cNvSpPr/>
      </dsp:nvSpPr>
      <dsp:spPr>
        <a:xfrm>
          <a:off x="4381499" y="2371804"/>
          <a:ext cx="1714499" cy="10887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/>
            <a:t>JAKO RELACJA (MIĘDZY LUDŹMI, ORGANIZACJAMI)</a:t>
          </a:r>
        </a:p>
      </dsp:txBody>
      <dsp:txXfrm>
        <a:off x="4413386" y="2403691"/>
        <a:ext cx="1650725" cy="102493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64B3FC-DCF2-4ADD-A096-E3566707C07A}">
      <dsp:nvSpPr>
        <dsp:cNvPr id="0" name=""/>
        <dsp:cNvSpPr/>
      </dsp:nvSpPr>
      <dsp:spPr>
        <a:xfrm rot="5400000">
          <a:off x="3622420" y="-348075"/>
          <a:ext cx="3481070" cy="5047488"/>
        </a:xfrm>
        <a:prstGeom prst="round2Same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just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700" b="1" kern="1200" dirty="0"/>
            <a:t>przystosowalność</a:t>
          </a:r>
          <a:r>
            <a:rPr lang="pl-PL" sz="1700" kern="1200" dirty="0"/>
            <a:t> – połączenie czynności i zadań, </a:t>
          </a:r>
          <a:br>
            <a:rPr lang="pl-PL" sz="1700" kern="1200" dirty="0"/>
          </a:br>
          <a:r>
            <a:rPr lang="pl-PL" sz="1700" kern="1200" dirty="0"/>
            <a:t>w celu jednoznacznego określenia poziomu kwalifikacji wymaganych do ich wykonania;</a:t>
          </a:r>
        </a:p>
        <a:p>
          <a:pPr marL="171450" lvl="1" indent="-171450" algn="just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700" b="1" kern="1200" dirty="0"/>
            <a:t>należyta szczegółowość </a:t>
          </a:r>
          <a:r>
            <a:rPr lang="pl-PL" sz="1700" kern="1200" dirty="0"/>
            <a:t>– optymalne sformalizowanie zadań, wyodrębnienie zakresu działań pracownika od działań innych w sposób precyzyjny;</a:t>
          </a:r>
        </a:p>
        <a:p>
          <a:pPr marL="171450" lvl="1" indent="-171450" algn="just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700" b="1" kern="1200" dirty="0"/>
            <a:t>mierniki</a:t>
          </a:r>
          <a:r>
            <a:rPr lang="pl-PL" sz="1700" kern="1200" dirty="0"/>
            <a:t> – obiektywne mierniki stopnia realizacji przekazanych uprawnień i obowiązków;</a:t>
          </a:r>
        </a:p>
        <a:p>
          <a:pPr marL="171450" lvl="1" indent="-171450" algn="just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700" b="1" kern="1200" dirty="0"/>
            <a:t>waga gatunkowa </a:t>
          </a:r>
          <a:r>
            <a:rPr lang="pl-PL" sz="1700" kern="1200" dirty="0"/>
            <a:t>– zróżnicowanie zadań według ich znaczenia dla osiągnięcia celów organizacji – hierarchia ważności zadań</a:t>
          </a:r>
        </a:p>
      </dsp:txBody>
      <dsp:txXfrm rot="-5400000">
        <a:off x="2839211" y="605066"/>
        <a:ext cx="4877556" cy="3141206"/>
      </dsp:txXfrm>
    </dsp:sp>
    <dsp:sp modelId="{9FE788FC-350C-47AC-9C96-4FA05B8C7794}">
      <dsp:nvSpPr>
        <dsp:cNvPr id="0" name=""/>
        <dsp:cNvSpPr/>
      </dsp:nvSpPr>
      <dsp:spPr>
        <a:xfrm>
          <a:off x="0" y="0"/>
          <a:ext cx="2839212" cy="4351338"/>
        </a:xfrm>
        <a:prstGeom prst="roundRect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900" b="1" u="sng" kern="1200" dirty="0">
              <a:solidFill>
                <a:schemeClr val="tx1"/>
              </a:solidFill>
            </a:rPr>
            <a:t>WYTYCZNE PROCESU DELEGOWANIA</a:t>
          </a:r>
          <a:endParaRPr lang="pl-PL" sz="2900" kern="1200" dirty="0">
            <a:solidFill>
              <a:schemeClr val="tx1"/>
            </a:solidFill>
          </a:endParaRPr>
        </a:p>
      </dsp:txBody>
      <dsp:txXfrm>
        <a:off x="138599" y="138599"/>
        <a:ext cx="2562014" cy="407414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708D96-6838-43BE-919F-2A3AB954173D}">
      <dsp:nvSpPr>
        <dsp:cNvPr id="0" name=""/>
        <dsp:cNvSpPr/>
      </dsp:nvSpPr>
      <dsp:spPr>
        <a:xfrm>
          <a:off x="0" y="129564"/>
          <a:ext cx="7886700" cy="16309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100" b="1" u="sng" kern="1200" dirty="0"/>
            <a:t>WARUNKI DECENTRALIZACJI FEDERACYJNEJ</a:t>
          </a:r>
          <a:endParaRPr lang="pl-PL" sz="4100" kern="1200" dirty="0"/>
        </a:p>
      </dsp:txBody>
      <dsp:txXfrm>
        <a:off x="79618" y="209182"/>
        <a:ext cx="7727464" cy="1471744"/>
      </dsp:txXfrm>
    </dsp:sp>
    <dsp:sp modelId="{FD51C2B7-3F2F-47A0-AA02-5B97C4A201A8}">
      <dsp:nvSpPr>
        <dsp:cNvPr id="0" name=""/>
        <dsp:cNvSpPr/>
      </dsp:nvSpPr>
      <dsp:spPr>
        <a:xfrm>
          <a:off x="0" y="1760544"/>
          <a:ext cx="7886700" cy="24612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403" tIns="52070" rIns="291592" bIns="52070" numCol="1" spcCol="1270" anchor="t" anchorCtr="0">
          <a:noAutofit/>
        </a:bodyPr>
        <a:lstStyle/>
        <a:p>
          <a:pPr marL="285750" lvl="1" indent="-285750" algn="just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3200" kern="1200" dirty="0"/>
            <a:t>szczeble wyższe rezygnują z bieżącej ingerencji w bieżącą działalność wewnętrzną niższych szczebli;</a:t>
          </a:r>
        </a:p>
        <a:p>
          <a:pPr marL="285750" lvl="1" indent="-285750" algn="just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3200" kern="1200" dirty="0"/>
            <a:t>ingerencja tylko na podstawie określonych procedur i na określonych warunkach. </a:t>
          </a:r>
        </a:p>
      </dsp:txBody>
      <dsp:txXfrm>
        <a:off x="0" y="1760544"/>
        <a:ext cx="7886700" cy="2461229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B073D5-4625-44D3-AEFD-FBAC72C8526F}">
      <dsp:nvSpPr>
        <dsp:cNvPr id="0" name=""/>
        <dsp:cNvSpPr/>
      </dsp:nvSpPr>
      <dsp:spPr>
        <a:xfrm>
          <a:off x="-5304690" y="-812454"/>
          <a:ext cx="6317088" cy="6317088"/>
        </a:xfrm>
        <a:prstGeom prst="blockArc">
          <a:avLst>
            <a:gd name="adj1" fmla="val 18900000"/>
            <a:gd name="adj2" fmla="val 2700000"/>
            <a:gd name="adj3" fmla="val 342"/>
          </a:avLst>
        </a:pr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BE2244-0120-46AA-A667-C8F6B6AAF6E2}">
      <dsp:nvSpPr>
        <dsp:cNvPr id="0" name=""/>
        <dsp:cNvSpPr/>
      </dsp:nvSpPr>
      <dsp:spPr>
        <a:xfrm>
          <a:off x="651274" y="469217"/>
          <a:ext cx="7799323" cy="93843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4883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dirty="0">
              <a:solidFill>
                <a:schemeClr val="tx1"/>
              </a:solidFill>
            </a:rPr>
            <a:t>zmieniona wersja klasyfikacji Kurta Lewina (w l. 30 XX w. na podstawie eksperymentów laboratoryjnych na grupie studentów, wyodrębnił wraz z innymi psychologami trzy typy kierowników – autokratę, demokratę, nieingerującego)</a:t>
          </a:r>
        </a:p>
      </dsp:txBody>
      <dsp:txXfrm>
        <a:off x="651274" y="469217"/>
        <a:ext cx="7799323" cy="938435"/>
      </dsp:txXfrm>
    </dsp:sp>
    <dsp:sp modelId="{6C846AAE-2705-44A4-A35A-17B952DFC578}">
      <dsp:nvSpPr>
        <dsp:cNvPr id="0" name=""/>
        <dsp:cNvSpPr/>
      </dsp:nvSpPr>
      <dsp:spPr>
        <a:xfrm>
          <a:off x="64752" y="351913"/>
          <a:ext cx="1173044" cy="117304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0F482D-C112-4C03-8B66-AA050A34FBF3}">
      <dsp:nvSpPr>
        <dsp:cNvPr id="0" name=""/>
        <dsp:cNvSpPr/>
      </dsp:nvSpPr>
      <dsp:spPr>
        <a:xfrm>
          <a:off x="992395" y="1876871"/>
          <a:ext cx="7458202" cy="938435"/>
        </a:xfrm>
        <a:prstGeom prst="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4883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dirty="0">
              <a:solidFill>
                <a:schemeClr val="tx1"/>
              </a:solidFill>
            </a:rPr>
            <a:t>podobny podział jak Lewin, ale bardziej rozbudowana kategoria autokraty</a:t>
          </a:r>
        </a:p>
      </dsp:txBody>
      <dsp:txXfrm>
        <a:off x="992395" y="1876871"/>
        <a:ext cx="7458202" cy="938435"/>
      </dsp:txXfrm>
    </dsp:sp>
    <dsp:sp modelId="{424ED381-9FA8-4FD9-96FF-AAAA61CD2793}">
      <dsp:nvSpPr>
        <dsp:cNvPr id="0" name=""/>
        <dsp:cNvSpPr/>
      </dsp:nvSpPr>
      <dsp:spPr>
        <a:xfrm>
          <a:off x="405873" y="1759567"/>
          <a:ext cx="1173044" cy="117304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66253F-E7E7-4D01-AA96-6F2E8CEE724C}">
      <dsp:nvSpPr>
        <dsp:cNvPr id="0" name=""/>
        <dsp:cNvSpPr/>
      </dsp:nvSpPr>
      <dsp:spPr>
        <a:xfrm>
          <a:off x="651274" y="3284525"/>
          <a:ext cx="7799323" cy="938435"/>
        </a:xfrm>
        <a:prstGeom prst="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4883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dirty="0">
              <a:solidFill>
                <a:schemeClr val="tx1"/>
              </a:solidFill>
            </a:rPr>
            <a:t>klasyfikacja oparta na poglądach na sposób sprawowania władzy – władza jako przywilej, obowiązek, zaprzeczenie władzy</a:t>
          </a:r>
        </a:p>
      </dsp:txBody>
      <dsp:txXfrm>
        <a:off x="651274" y="3284525"/>
        <a:ext cx="7799323" cy="938435"/>
      </dsp:txXfrm>
    </dsp:sp>
    <dsp:sp modelId="{FE298611-2857-4D8F-A444-ECACFF696671}">
      <dsp:nvSpPr>
        <dsp:cNvPr id="0" name=""/>
        <dsp:cNvSpPr/>
      </dsp:nvSpPr>
      <dsp:spPr>
        <a:xfrm>
          <a:off x="64752" y="3167220"/>
          <a:ext cx="1173044" cy="117304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B7BD2A-CF5D-41AE-BC00-3DAC8F4FB143}">
      <dsp:nvSpPr>
        <dsp:cNvPr id="0" name=""/>
        <dsp:cNvSpPr/>
      </dsp:nvSpPr>
      <dsp:spPr>
        <a:xfrm>
          <a:off x="669674" y="0"/>
          <a:ext cx="7589643" cy="6552728"/>
        </a:xfrm>
        <a:prstGeom prst="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501BB1-9506-41DA-B46A-22644015E839}">
      <dsp:nvSpPr>
        <dsp:cNvPr id="0" name=""/>
        <dsp:cNvSpPr/>
      </dsp:nvSpPr>
      <dsp:spPr>
        <a:xfrm>
          <a:off x="28884" y="1965818"/>
          <a:ext cx="4326724" cy="262109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b="1" u="sng" kern="1200" dirty="0">
              <a:solidFill>
                <a:schemeClr val="tx1"/>
              </a:solidFill>
            </a:rPr>
            <a:t>STYL DOSTOSOWANY DO TEORII X </a:t>
          </a:r>
          <a:r>
            <a:rPr lang="pl-PL" sz="1700" kern="1200" dirty="0">
              <a:solidFill>
                <a:schemeClr val="tx1"/>
              </a:solidFill>
            </a:rPr>
            <a:t>– przeświadczenie o wrodzonej niechęci ludzi do pracy, obawie przed odpowiedzialnością, niskich ambicjach – zaleca się przymus, bezpośrednie kierowanie, kontrolę, groźbę kar – zbliżony do stylu autokratycznego</a:t>
          </a:r>
        </a:p>
      </dsp:txBody>
      <dsp:txXfrm>
        <a:off x="156835" y="2093769"/>
        <a:ext cx="4070822" cy="2365189"/>
      </dsp:txXfrm>
    </dsp:sp>
    <dsp:sp modelId="{21FB6529-6C27-4484-AF7E-A4B9CDADD899}">
      <dsp:nvSpPr>
        <dsp:cNvPr id="0" name=""/>
        <dsp:cNvSpPr/>
      </dsp:nvSpPr>
      <dsp:spPr>
        <a:xfrm>
          <a:off x="4573383" y="1965818"/>
          <a:ext cx="4326724" cy="2621091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b="1" u="sng" kern="1200" dirty="0">
              <a:solidFill>
                <a:schemeClr val="tx1"/>
              </a:solidFill>
            </a:rPr>
            <a:t>STYL DOSTOSOWANY DO TEORII Y </a:t>
          </a:r>
          <a:r>
            <a:rPr lang="pl-PL" sz="1700" kern="1200" dirty="0">
              <a:solidFill>
                <a:schemeClr val="tx1"/>
              </a:solidFill>
            </a:rPr>
            <a:t>- przeświadczenie, że praca jest dla człowieka naturalną koniecznością, ludzie nie unikają odpowiedzialności, a nawet są w stanie jej szukać  - zaleca się zmniejszenie ingerencji, zwiększenie możliwości samodzielnego działania, kierowanie oparte na przekonywaniu, fachowej radzie, mniej na formalnej hierarchii</a:t>
          </a:r>
        </a:p>
      </dsp:txBody>
      <dsp:txXfrm>
        <a:off x="4701334" y="2093769"/>
        <a:ext cx="4070822" cy="2365189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C56E2E-AED0-40EE-B767-178D7D97E98F}">
      <dsp:nvSpPr>
        <dsp:cNvPr id="0" name=""/>
        <dsp:cNvSpPr/>
      </dsp:nvSpPr>
      <dsp:spPr>
        <a:xfrm>
          <a:off x="0" y="266268"/>
          <a:ext cx="7886700" cy="123069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u="sng" kern="1200" dirty="0"/>
            <a:t>STYL KIEROWANIA ZORIENTOWANY NA PRACOWNIKÓW </a:t>
          </a:r>
          <a:r>
            <a:rPr lang="pl-PL" sz="2200" kern="1200" dirty="0"/>
            <a:t>– dbałość o sprawy podległego personelu</a:t>
          </a:r>
        </a:p>
      </dsp:txBody>
      <dsp:txXfrm>
        <a:off x="60077" y="326345"/>
        <a:ext cx="7766546" cy="1110539"/>
      </dsp:txXfrm>
    </dsp:sp>
    <dsp:sp modelId="{CA4344B2-FD40-4280-BA62-0628B9EA4E48}">
      <dsp:nvSpPr>
        <dsp:cNvPr id="0" name=""/>
        <dsp:cNvSpPr/>
      </dsp:nvSpPr>
      <dsp:spPr>
        <a:xfrm>
          <a:off x="0" y="1560322"/>
          <a:ext cx="7886700" cy="123069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u="sng" kern="1200" dirty="0"/>
            <a:t>STYL KIEROWANIA ZORIENTOWANY NA ZADANIA </a:t>
          </a:r>
          <a:r>
            <a:rPr lang="pl-PL" sz="2200" kern="1200" dirty="0"/>
            <a:t>– kierownicy zajmują się podziałem pracy, doborem pracowników, pouczaniem, nadzorowaniem, wykorzystują bodźce oddziaływania płac</a:t>
          </a:r>
        </a:p>
      </dsp:txBody>
      <dsp:txXfrm>
        <a:off x="60077" y="1620399"/>
        <a:ext cx="7766546" cy="1110539"/>
      </dsp:txXfrm>
    </dsp:sp>
    <dsp:sp modelId="{FF755CC8-6D17-4070-B6F6-F25D723B4FA5}">
      <dsp:nvSpPr>
        <dsp:cNvPr id="0" name=""/>
        <dsp:cNvSpPr/>
      </dsp:nvSpPr>
      <dsp:spPr>
        <a:xfrm>
          <a:off x="0" y="2854375"/>
          <a:ext cx="7886700" cy="123069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b="1" kern="1200" dirty="0">
              <a:solidFill>
                <a:schemeClr val="tx1"/>
              </a:solidFill>
            </a:rPr>
            <a:t>KONCEPCJA TA JEST PUNKTEM WYJŚCIA DO CZTEROPOZIOMOWEGO SYSTEMU SKUTECZNOŚCI KIEROWANIA! </a:t>
          </a:r>
        </a:p>
      </dsp:txBody>
      <dsp:txXfrm>
        <a:off x="60077" y="2914452"/>
        <a:ext cx="7766546" cy="1110539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B76D84-7FBC-494F-885C-C400B044ADD2}">
      <dsp:nvSpPr>
        <dsp:cNvPr id="0" name=""/>
        <dsp:cNvSpPr/>
      </dsp:nvSpPr>
      <dsp:spPr>
        <a:xfrm>
          <a:off x="655272" y="0"/>
          <a:ext cx="6624736" cy="6624736"/>
        </a:xfrm>
        <a:prstGeom prst="triangl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B35CC2-7E84-407A-8504-65CD1992B3D2}">
      <dsp:nvSpPr>
        <dsp:cNvPr id="0" name=""/>
        <dsp:cNvSpPr/>
      </dsp:nvSpPr>
      <dsp:spPr>
        <a:xfrm>
          <a:off x="3967640" y="663120"/>
          <a:ext cx="4306078" cy="117744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kern="1200" dirty="0"/>
            <a:t>SYSTEM EKSPLOATUJĄCO-AUTORYTARNY </a:t>
          </a:r>
          <a:r>
            <a:rPr lang="pl-PL" sz="1200" kern="1200" dirty="0"/>
            <a:t>– KIEROWNICY PODEJMUJĄ WSZYSTKIE DECYZJE, SZTYWNE NORMY I METODY, KARY ZA NIEPRZESTRZEGANIE, BRAK ZAUFANIA DO PRACOWNIKÓW</a:t>
          </a:r>
        </a:p>
      </dsp:txBody>
      <dsp:txXfrm>
        <a:off x="4025118" y="720598"/>
        <a:ext cx="4191122" cy="1062487"/>
      </dsp:txXfrm>
    </dsp:sp>
    <dsp:sp modelId="{514DB93E-BE97-40BE-A9A3-9ED736B3E1B2}">
      <dsp:nvSpPr>
        <dsp:cNvPr id="0" name=""/>
        <dsp:cNvSpPr/>
      </dsp:nvSpPr>
      <dsp:spPr>
        <a:xfrm>
          <a:off x="3967640" y="1987744"/>
          <a:ext cx="4306078" cy="117744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3266964"/>
              <a:satOff val="-13592"/>
              <a:lumOff val="320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kern="1200" dirty="0"/>
            <a:t>SYSTEM PROTEKCJONALNO-AUTORYTARNY </a:t>
          </a:r>
          <a:r>
            <a:rPr lang="pl-PL" sz="1200" kern="1200" dirty="0"/>
            <a:t>– PRAWO KOMENTOWANIA POLECEŃ, ELEMENT NAGRADZANIA, PROTEKCJONALNE TRAKTOWANIE PRACOWNIKÓW, KTÓRZY SĄ OSTROŻNI W STOSUNKACH W PRZEŁOŻONYMI</a:t>
          </a:r>
        </a:p>
      </dsp:txBody>
      <dsp:txXfrm>
        <a:off x="4025118" y="2045222"/>
        <a:ext cx="4191122" cy="1062487"/>
      </dsp:txXfrm>
    </dsp:sp>
    <dsp:sp modelId="{21010C85-C969-45F3-9EC1-A63F008963AE}">
      <dsp:nvSpPr>
        <dsp:cNvPr id="0" name=""/>
        <dsp:cNvSpPr/>
      </dsp:nvSpPr>
      <dsp:spPr>
        <a:xfrm>
          <a:off x="3967640" y="3312367"/>
          <a:ext cx="4306078" cy="117744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6533927"/>
              <a:satOff val="-27185"/>
              <a:lumOff val="640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kern="1200" dirty="0"/>
            <a:t>SYSTEM KONSULTUJĄCY </a:t>
          </a:r>
          <a:r>
            <a:rPr lang="pl-PL" sz="1200" kern="1200" dirty="0"/>
            <a:t>– KIEROWNICY OKREŚLAJĄ CELE I WYDAJĄ OGÓLNE POLECENIA, PO KONSULTACJI Z PODWŁADNYMI, CZĘŚCIEJ NAGRODY NIŻ KARY</a:t>
          </a:r>
        </a:p>
      </dsp:txBody>
      <dsp:txXfrm>
        <a:off x="4025118" y="3369845"/>
        <a:ext cx="4191122" cy="1062487"/>
      </dsp:txXfrm>
    </dsp:sp>
    <dsp:sp modelId="{8557284C-D55C-499A-8100-D8EF4186F12A}">
      <dsp:nvSpPr>
        <dsp:cNvPr id="0" name=""/>
        <dsp:cNvSpPr/>
      </dsp:nvSpPr>
      <dsp:spPr>
        <a:xfrm>
          <a:off x="3967640" y="4636991"/>
          <a:ext cx="4306078" cy="117744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kern="1200" dirty="0"/>
            <a:t>SYSTEM UCZESTNICZĄCY </a:t>
          </a:r>
          <a:r>
            <a:rPr lang="pl-PL" sz="1200" kern="1200" dirty="0"/>
            <a:t>– UZNANY ZA IDEALNY, PRACOWNICY USTALAJĄ CELE I PODEJMUJĄ DECYZJE, OFICJALNE DECYZJE KIEROWNIKA UZGODNIONE Z PRACOWNIKAMI, BODŹCE PSYCHOLOGICZNE, ZWIĄZANE Z SAMOREALIZACJĄ, ZAMIAST EKONOMICZNYCH, SAMOKONTROLA PRACOWNICZA</a:t>
          </a:r>
        </a:p>
      </dsp:txBody>
      <dsp:txXfrm>
        <a:off x="4025118" y="4694469"/>
        <a:ext cx="4191122" cy="1062487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025912-CAF7-4F1A-AF5E-3F0E9F337E32}">
      <dsp:nvSpPr>
        <dsp:cNvPr id="0" name=""/>
        <dsp:cNvSpPr/>
      </dsp:nvSpPr>
      <dsp:spPr>
        <a:xfrm rot="5400000">
          <a:off x="5706456" y="-2398616"/>
          <a:ext cx="730515" cy="5714554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050" kern="1200" dirty="0"/>
            <a:t>EGOCENTRYZM KIEROWNIKA  - AUTORYTARNE DECYZJE, PRZEKONANIE O WŁASNEJ NIEOMYLNOŚCI;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050" kern="1200" dirty="0"/>
            <a:t>WYMAGAJĄCY DYSCYPLINY, KONTROLUJĄCY,;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050" kern="1200" dirty="0"/>
            <a:t>ZMIENNY W NASTROJACH, TYTAN PRACY, ENERGICZNY, CECHUJE GO OSOBISTA PRZEDSIĘBIORCZOŚĆ</a:t>
          </a:r>
        </a:p>
      </dsp:txBody>
      <dsp:txXfrm rot="-5400000">
        <a:off x="3214437" y="129064"/>
        <a:ext cx="5678893" cy="659193"/>
      </dsp:txXfrm>
    </dsp:sp>
    <dsp:sp modelId="{86B01F79-F91F-4D90-91F6-EA1167331523}">
      <dsp:nvSpPr>
        <dsp:cNvPr id="0" name=""/>
        <dsp:cNvSpPr/>
      </dsp:nvSpPr>
      <dsp:spPr>
        <a:xfrm>
          <a:off x="0" y="2088"/>
          <a:ext cx="3214436" cy="91314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500" kern="1200" dirty="0">
              <a:solidFill>
                <a:schemeClr val="tx1"/>
              </a:solidFill>
            </a:rPr>
            <a:t>OSOBISTY</a:t>
          </a:r>
        </a:p>
      </dsp:txBody>
      <dsp:txXfrm>
        <a:off x="44576" y="46664"/>
        <a:ext cx="3125284" cy="823992"/>
      </dsp:txXfrm>
    </dsp:sp>
    <dsp:sp modelId="{A586FA60-A905-4CBE-A156-0AF410CB6B96}">
      <dsp:nvSpPr>
        <dsp:cNvPr id="0" name=""/>
        <dsp:cNvSpPr/>
      </dsp:nvSpPr>
      <dsp:spPr>
        <a:xfrm rot="5400000">
          <a:off x="5706456" y="-1439814"/>
          <a:ext cx="730515" cy="5714554"/>
        </a:xfrm>
        <a:prstGeom prst="round2SameRect">
          <a:avLst/>
        </a:prstGeom>
        <a:solidFill>
          <a:schemeClr val="accent5">
            <a:tint val="40000"/>
            <a:alpha val="90000"/>
            <a:hueOff val="-1684941"/>
            <a:satOff val="-5708"/>
            <a:lumOff val="-732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1684941"/>
              <a:satOff val="-5708"/>
              <a:lumOff val="-73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300" kern="1200" dirty="0"/>
            <a:t>ENTUZJASTA, DUŻA IMPULSYWNOŚĆ, KREATYWNOŚĆ, BRAK KONSEKWENCJI </a:t>
          </a:r>
          <a:br>
            <a:rPr lang="pl-PL" sz="1300" kern="1200" dirty="0"/>
          </a:br>
          <a:r>
            <a:rPr lang="pl-PL" sz="1300" kern="1200" dirty="0"/>
            <a:t>W REALIZACJI WŁASNYCH POMYSŁÓW;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300" kern="1200" dirty="0"/>
            <a:t>WPROWADZA CHAOS, KIERUJE SIĘ POWIERZCHOWNYMI OCENAMI</a:t>
          </a:r>
        </a:p>
      </dsp:txBody>
      <dsp:txXfrm rot="-5400000">
        <a:off x="3214437" y="1087866"/>
        <a:ext cx="5678893" cy="659193"/>
      </dsp:txXfrm>
    </dsp:sp>
    <dsp:sp modelId="{D432A98B-E8D1-4E3C-8296-4800E167FB35}">
      <dsp:nvSpPr>
        <dsp:cNvPr id="0" name=""/>
        <dsp:cNvSpPr/>
      </dsp:nvSpPr>
      <dsp:spPr>
        <a:xfrm>
          <a:off x="0" y="960890"/>
          <a:ext cx="3214436" cy="913144"/>
        </a:xfrm>
        <a:prstGeom prst="roundRect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500" kern="1200" dirty="0">
              <a:solidFill>
                <a:schemeClr val="tx1"/>
              </a:solidFill>
            </a:rPr>
            <a:t>OSOBISTY IMPULSYWNY</a:t>
          </a:r>
        </a:p>
      </dsp:txBody>
      <dsp:txXfrm>
        <a:off x="44576" y="1005466"/>
        <a:ext cx="3125284" cy="823992"/>
      </dsp:txXfrm>
    </dsp:sp>
    <dsp:sp modelId="{CAB6BB85-7A2E-4CF9-8FA1-30A3E43A3D92}">
      <dsp:nvSpPr>
        <dsp:cNvPr id="0" name=""/>
        <dsp:cNvSpPr/>
      </dsp:nvSpPr>
      <dsp:spPr>
        <a:xfrm rot="5400000">
          <a:off x="5706456" y="-481013"/>
          <a:ext cx="730515" cy="5714554"/>
        </a:xfrm>
        <a:prstGeom prst="round2SameRect">
          <a:avLst/>
        </a:prstGeom>
        <a:solidFill>
          <a:schemeClr val="accent5">
            <a:tint val="40000"/>
            <a:alpha val="90000"/>
            <a:hueOff val="-3369881"/>
            <a:satOff val="-11416"/>
            <a:lumOff val="-1464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3369881"/>
              <a:satOff val="-11416"/>
              <a:lumOff val="-146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100" kern="1200" dirty="0"/>
            <a:t>NIE ANGAŻUJE SIĘ EMOCJONALNIE, ZRACJONALIZOWANA POSTAWA, POWŚCIĄGLIWOŚĆ, DYSTANS;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100" kern="1200" dirty="0"/>
            <a:t>ŚCISLE OKREŚLONY POZIOM DECENTRALIZACJI KOMPETENCJI;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100" kern="1200" dirty="0"/>
            <a:t>W PROCES DECYZYJNY WŁĄCZA SPECJALISTÓW</a:t>
          </a:r>
        </a:p>
      </dsp:txBody>
      <dsp:txXfrm rot="-5400000">
        <a:off x="3214437" y="2046667"/>
        <a:ext cx="5678893" cy="659193"/>
      </dsp:txXfrm>
    </dsp:sp>
    <dsp:sp modelId="{7149DAA6-FC8B-4C6B-A6AD-79337CA47F95}">
      <dsp:nvSpPr>
        <dsp:cNvPr id="0" name=""/>
        <dsp:cNvSpPr/>
      </dsp:nvSpPr>
      <dsp:spPr>
        <a:xfrm>
          <a:off x="0" y="1919691"/>
          <a:ext cx="3214436" cy="913144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500" kern="1200" dirty="0">
              <a:solidFill>
                <a:schemeClr val="tx1"/>
              </a:solidFill>
            </a:rPr>
            <a:t>BEZOSOBOWY</a:t>
          </a:r>
        </a:p>
      </dsp:txBody>
      <dsp:txXfrm>
        <a:off x="44576" y="1964267"/>
        <a:ext cx="3125284" cy="823992"/>
      </dsp:txXfrm>
    </dsp:sp>
    <dsp:sp modelId="{C16B1CDE-FB02-4BB7-A579-2C981730364A}">
      <dsp:nvSpPr>
        <dsp:cNvPr id="0" name=""/>
        <dsp:cNvSpPr/>
      </dsp:nvSpPr>
      <dsp:spPr>
        <a:xfrm rot="5400000">
          <a:off x="5706456" y="477788"/>
          <a:ext cx="730515" cy="5714554"/>
        </a:xfrm>
        <a:prstGeom prst="round2SameRect">
          <a:avLst/>
        </a:prstGeom>
        <a:solidFill>
          <a:schemeClr val="accent5">
            <a:tint val="40000"/>
            <a:alpha val="90000"/>
            <a:hueOff val="-5054821"/>
            <a:satOff val="-17124"/>
            <a:lumOff val="-2196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5054821"/>
              <a:satOff val="-17124"/>
              <a:lumOff val="-219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pl-PL" sz="1600" kern="1200" dirty="0"/>
            <a:t>DYSKUSJA Z PRACOWNIKAMI W PROCESIE DECYZYJNYM;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pl-PL" sz="1600" kern="1200" dirty="0"/>
            <a:t>WPROWADZA ATMOSFERĘ ŻYCZLIWOŚCI</a:t>
          </a:r>
        </a:p>
      </dsp:txBody>
      <dsp:txXfrm rot="-5400000">
        <a:off x="3214437" y="3005469"/>
        <a:ext cx="5678893" cy="659193"/>
      </dsp:txXfrm>
    </dsp:sp>
    <dsp:sp modelId="{B44448BE-A8F8-4C6D-B5F8-5A624E9A068C}">
      <dsp:nvSpPr>
        <dsp:cNvPr id="0" name=""/>
        <dsp:cNvSpPr/>
      </dsp:nvSpPr>
      <dsp:spPr>
        <a:xfrm>
          <a:off x="0" y="2878493"/>
          <a:ext cx="3214436" cy="913144"/>
        </a:xfrm>
        <a:prstGeom prst="roundRect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500" kern="1200" dirty="0">
              <a:solidFill>
                <a:schemeClr val="tx1"/>
              </a:solidFill>
            </a:rPr>
            <a:t>ZBIOROWY</a:t>
          </a:r>
        </a:p>
      </dsp:txBody>
      <dsp:txXfrm>
        <a:off x="44576" y="2923069"/>
        <a:ext cx="3125284" cy="823992"/>
      </dsp:txXfrm>
    </dsp:sp>
    <dsp:sp modelId="{F0D7673B-7B21-4AE5-A2C8-613F4F2AA455}">
      <dsp:nvSpPr>
        <dsp:cNvPr id="0" name=""/>
        <dsp:cNvSpPr/>
      </dsp:nvSpPr>
      <dsp:spPr>
        <a:xfrm rot="5400000">
          <a:off x="5706456" y="1436590"/>
          <a:ext cx="730515" cy="5714554"/>
        </a:xfrm>
        <a:prstGeom prst="round2SameRect">
          <a:avLst/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6739762"/>
              <a:satOff val="-22832"/>
              <a:lumOff val="-29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600" kern="1200" dirty="0"/>
            <a:t>ŁAD, SPOKÓJ, BRAK EMOCJI I NIEPOKOJÓW;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600" kern="1200" dirty="0"/>
            <a:t>SPOKOJNIE, ROZWAŻNIE PODEJMOWANE DECYZJE, Z UDZIAŁEM CIAŁ KOLEGIALNYCH</a:t>
          </a:r>
        </a:p>
      </dsp:txBody>
      <dsp:txXfrm rot="-5400000">
        <a:off x="3214437" y="3964271"/>
        <a:ext cx="5678893" cy="659193"/>
      </dsp:txXfrm>
    </dsp:sp>
    <dsp:sp modelId="{5A362A25-D614-44B0-865C-86AF263EE4CE}">
      <dsp:nvSpPr>
        <dsp:cNvPr id="0" name=""/>
        <dsp:cNvSpPr/>
      </dsp:nvSpPr>
      <dsp:spPr>
        <a:xfrm>
          <a:off x="0" y="3837295"/>
          <a:ext cx="3214436" cy="913144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500" kern="1200" dirty="0">
              <a:solidFill>
                <a:schemeClr val="tx1"/>
              </a:solidFill>
            </a:rPr>
            <a:t>SPOKOJNY</a:t>
          </a:r>
        </a:p>
      </dsp:txBody>
      <dsp:txXfrm>
        <a:off x="44576" y="3881871"/>
        <a:ext cx="3125284" cy="823992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875AB4-0D13-4A95-9EC8-C7E996CDA1C0}">
      <dsp:nvSpPr>
        <dsp:cNvPr id="0" name=""/>
        <dsp:cNvSpPr/>
      </dsp:nvSpPr>
      <dsp:spPr>
        <a:xfrm>
          <a:off x="6643553" y="3122730"/>
          <a:ext cx="1141411" cy="5432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0180"/>
              </a:lnTo>
              <a:lnTo>
                <a:pt x="1141411" y="370180"/>
              </a:lnTo>
              <a:lnTo>
                <a:pt x="1141411" y="543207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C56D3A-DCD3-4D2A-BF90-56B699C803AC}">
      <dsp:nvSpPr>
        <dsp:cNvPr id="0" name=""/>
        <dsp:cNvSpPr/>
      </dsp:nvSpPr>
      <dsp:spPr>
        <a:xfrm>
          <a:off x="5502142" y="3122730"/>
          <a:ext cx="1141411" cy="543207"/>
        </a:xfrm>
        <a:custGeom>
          <a:avLst/>
          <a:gdLst/>
          <a:ahLst/>
          <a:cxnLst/>
          <a:rect l="0" t="0" r="0" b="0"/>
          <a:pathLst>
            <a:path>
              <a:moveTo>
                <a:pt x="1141411" y="0"/>
              </a:moveTo>
              <a:lnTo>
                <a:pt x="1141411" y="370180"/>
              </a:lnTo>
              <a:lnTo>
                <a:pt x="0" y="370180"/>
              </a:lnTo>
              <a:lnTo>
                <a:pt x="0" y="543207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988A25-4C38-4AAD-9207-B62EEEBF2323}">
      <dsp:nvSpPr>
        <dsp:cNvPr id="0" name=""/>
        <dsp:cNvSpPr/>
      </dsp:nvSpPr>
      <dsp:spPr>
        <a:xfrm>
          <a:off x="4360731" y="1393492"/>
          <a:ext cx="2282822" cy="5432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0180"/>
              </a:lnTo>
              <a:lnTo>
                <a:pt x="2282822" y="370180"/>
              </a:lnTo>
              <a:lnTo>
                <a:pt x="2282822" y="543207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5B66F5-F137-4FE4-87F2-11B47742BCA3}">
      <dsp:nvSpPr>
        <dsp:cNvPr id="0" name=""/>
        <dsp:cNvSpPr/>
      </dsp:nvSpPr>
      <dsp:spPr>
        <a:xfrm>
          <a:off x="2077908" y="3122730"/>
          <a:ext cx="1141411" cy="5432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0180"/>
              </a:lnTo>
              <a:lnTo>
                <a:pt x="1141411" y="370180"/>
              </a:lnTo>
              <a:lnTo>
                <a:pt x="1141411" y="543207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284D1E-C165-4F6A-B9EF-E823C1DFCCBF}">
      <dsp:nvSpPr>
        <dsp:cNvPr id="0" name=""/>
        <dsp:cNvSpPr/>
      </dsp:nvSpPr>
      <dsp:spPr>
        <a:xfrm>
          <a:off x="936497" y="3122730"/>
          <a:ext cx="1141411" cy="543207"/>
        </a:xfrm>
        <a:custGeom>
          <a:avLst/>
          <a:gdLst/>
          <a:ahLst/>
          <a:cxnLst/>
          <a:rect l="0" t="0" r="0" b="0"/>
          <a:pathLst>
            <a:path>
              <a:moveTo>
                <a:pt x="1141411" y="0"/>
              </a:moveTo>
              <a:lnTo>
                <a:pt x="1141411" y="370180"/>
              </a:lnTo>
              <a:lnTo>
                <a:pt x="0" y="370180"/>
              </a:lnTo>
              <a:lnTo>
                <a:pt x="0" y="543207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83CD9B-5612-4BAB-A6A7-661A2EB66A23}">
      <dsp:nvSpPr>
        <dsp:cNvPr id="0" name=""/>
        <dsp:cNvSpPr/>
      </dsp:nvSpPr>
      <dsp:spPr>
        <a:xfrm>
          <a:off x="2077908" y="1393492"/>
          <a:ext cx="2282822" cy="543207"/>
        </a:xfrm>
        <a:custGeom>
          <a:avLst/>
          <a:gdLst/>
          <a:ahLst/>
          <a:cxnLst/>
          <a:rect l="0" t="0" r="0" b="0"/>
          <a:pathLst>
            <a:path>
              <a:moveTo>
                <a:pt x="2282822" y="0"/>
              </a:moveTo>
              <a:lnTo>
                <a:pt x="2282822" y="370180"/>
              </a:lnTo>
              <a:lnTo>
                <a:pt x="0" y="370180"/>
              </a:lnTo>
              <a:lnTo>
                <a:pt x="0" y="543207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F4B877-8652-4C50-9930-733584C4B1CD}">
      <dsp:nvSpPr>
        <dsp:cNvPr id="0" name=""/>
        <dsp:cNvSpPr/>
      </dsp:nvSpPr>
      <dsp:spPr>
        <a:xfrm>
          <a:off x="3426849" y="207462"/>
          <a:ext cx="1867763" cy="11860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15F29D-0794-4B52-940A-92FADE113677}">
      <dsp:nvSpPr>
        <dsp:cNvPr id="0" name=""/>
        <dsp:cNvSpPr/>
      </dsp:nvSpPr>
      <dsp:spPr>
        <a:xfrm>
          <a:off x="3634378" y="404614"/>
          <a:ext cx="1867763" cy="11860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/>
            <a:t>STYLE KIEROWANIA</a:t>
          </a:r>
        </a:p>
      </dsp:txBody>
      <dsp:txXfrm>
        <a:off x="3669116" y="439352"/>
        <a:ext cx="1798287" cy="1116553"/>
      </dsp:txXfrm>
    </dsp:sp>
    <dsp:sp modelId="{A8324D97-E06C-477F-AF01-BFC33E8C49DE}">
      <dsp:nvSpPr>
        <dsp:cNvPr id="0" name=""/>
        <dsp:cNvSpPr/>
      </dsp:nvSpPr>
      <dsp:spPr>
        <a:xfrm>
          <a:off x="1144027" y="1936700"/>
          <a:ext cx="1867763" cy="118602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B0F32B-95DD-44B6-A8DA-EBFAD27E2AB8}">
      <dsp:nvSpPr>
        <dsp:cNvPr id="0" name=""/>
        <dsp:cNvSpPr/>
      </dsp:nvSpPr>
      <dsp:spPr>
        <a:xfrm>
          <a:off x="1351556" y="2133852"/>
          <a:ext cx="1867763" cy="11860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/>
            <a:t>DYREKTYWNY</a:t>
          </a:r>
        </a:p>
      </dsp:txBody>
      <dsp:txXfrm>
        <a:off x="1386294" y="2168590"/>
        <a:ext cx="1798287" cy="1116553"/>
      </dsp:txXfrm>
    </dsp:sp>
    <dsp:sp modelId="{34C71638-C863-4FE1-9A6F-51A5C54EA45A}">
      <dsp:nvSpPr>
        <dsp:cNvPr id="0" name=""/>
        <dsp:cNvSpPr/>
      </dsp:nvSpPr>
      <dsp:spPr>
        <a:xfrm>
          <a:off x="2615" y="3665938"/>
          <a:ext cx="1867763" cy="118602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34B452-7241-4249-9A4E-A058A791AF96}">
      <dsp:nvSpPr>
        <dsp:cNvPr id="0" name=""/>
        <dsp:cNvSpPr/>
      </dsp:nvSpPr>
      <dsp:spPr>
        <a:xfrm>
          <a:off x="210145" y="3863090"/>
          <a:ext cx="1867763" cy="11860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 dirty="0"/>
            <a:t>SILNE PODKREŚLENIE FORMALNEGO CZYNNIKA HIERARCHII ORGANIZACYJNEJ </a:t>
          </a:r>
        </a:p>
      </dsp:txBody>
      <dsp:txXfrm>
        <a:off x="244883" y="3897828"/>
        <a:ext cx="1798287" cy="1116553"/>
      </dsp:txXfrm>
    </dsp:sp>
    <dsp:sp modelId="{48369D9D-4FA7-4D77-99BC-09D856814969}">
      <dsp:nvSpPr>
        <dsp:cNvPr id="0" name=""/>
        <dsp:cNvSpPr/>
      </dsp:nvSpPr>
      <dsp:spPr>
        <a:xfrm>
          <a:off x="2285438" y="3665938"/>
          <a:ext cx="1867763" cy="118602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ADDC27-EC30-45CA-A961-F3CD61F71DBE}">
      <dsp:nvSpPr>
        <dsp:cNvPr id="0" name=""/>
        <dsp:cNvSpPr/>
      </dsp:nvSpPr>
      <dsp:spPr>
        <a:xfrm>
          <a:off x="2492967" y="3863090"/>
          <a:ext cx="1867763" cy="11860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 dirty="0"/>
            <a:t>APARAT HIERARCHICZNY EGZEKWUJE FORMALNE WYMAGANIA INSTYTUCJI</a:t>
          </a:r>
        </a:p>
      </dsp:txBody>
      <dsp:txXfrm>
        <a:off x="2527705" y="3897828"/>
        <a:ext cx="1798287" cy="1116553"/>
      </dsp:txXfrm>
    </dsp:sp>
    <dsp:sp modelId="{A8B51086-4C06-4EC9-9397-E6B6E6DE5754}">
      <dsp:nvSpPr>
        <dsp:cNvPr id="0" name=""/>
        <dsp:cNvSpPr/>
      </dsp:nvSpPr>
      <dsp:spPr>
        <a:xfrm>
          <a:off x="5709671" y="1936700"/>
          <a:ext cx="1867763" cy="118602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B92294-EF04-418B-AFF6-7F52941CFD45}">
      <dsp:nvSpPr>
        <dsp:cNvPr id="0" name=""/>
        <dsp:cNvSpPr/>
      </dsp:nvSpPr>
      <dsp:spPr>
        <a:xfrm>
          <a:off x="5917201" y="2133852"/>
          <a:ext cx="1867763" cy="11860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INTEGRATYWNY</a:t>
          </a:r>
        </a:p>
      </dsp:txBody>
      <dsp:txXfrm>
        <a:off x="5951939" y="2168590"/>
        <a:ext cx="1798287" cy="1116553"/>
      </dsp:txXfrm>
    </dsp:sp>
    <dsp:sp modelId="{90F598B0-658B-4A8F-B05D-27F400D2FE08}">
      <dsp:nvSpPr>
        <dsp:cNvPr id="0" name=""/>
        <dsp:cNvSpPr/>
      </dsp:nvSpPr>
      <dsp:spPr>
        <a:xfrm>
          <a:off x="4568260" y="3665938"/>
          <a:ext cx="1867763" cy="118602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3A224B-08FC-4CCE-AB6C-884FC0446C37}">
      <dsp:nvSpPr>
        <dsp:cNvPr id="0" name=""/>
        <dsp:cNvSpPr/>
      </dsp:nvSpPr>
      <dsp:spPr>
        <a:xfrm>
          <a:off x="4775789" y="3863090"/>
          <a:ext cx="1867763" cy="11860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 dirty="0"/>
            <a:t>STOSOWANIE BODŹCÓW POBUDZAJĄCYCH SIŁY INTEGRUJĄCE </a:t>
          </a:r>
        </a:p>
      </dsp:txBody>
      <dsp:txXfrm>
        <a:off x="4810527" y="3897828"/>
        <a:ext cx="1798287" cy="1116553"/>
      </dsp:txXfrm>
    </dsp:sp>
    <dsp:sp modelId="{0737DB03-9206-4F85-8DEA-BB563740D30F}">
      <dsp:nvSpPr>
        <dsp:cNvPr id="0" name=""/>
        <dsp:cNvSpPr/>
      </dsp:nvSpPr>
      <dsp:spPr>
        <a:xfrm>
          <a:off x="6851083" y="3665938"/>
          <a:ext cx="1867763" cy="118602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C8A6F8-293D-4DB6-9550-F5298E6AB795}">
      <dsp:nvSpPr>
        <dsp:cNvPr id="0" name=""/>
        <dsp:cNvSpPr/>
      </dsp:nvSpPr>
      <dsp:spPr>
        <a:xfrm>
          <a:off x="7058612" y="3863090"/>
          <a:ext cx="1867763" cy="11860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 dirty="0"/>
            <a:t>UZYSKANIE PEŁNEJ AKCEPTACJI CELÓW INSTYTUCJI PRZEZ PRACOWNIKÓW</a:t>
          </a:r>
        </a:p>
      </dsp:txBody>
      <dsp:txXfrm>
        <a:off x="7093350" y="3897828"/>
        <a:ext cx="1798287" cy="1116553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F1AD46-D2B0-4233-90D1-5AE5ACB66459}">
      <dsp:nvSpPr>
        <dsp:cNvPr id="0" name=""/>
        <dsp:cNvSpPr/>
      </dsp:nvSpPr>
      <dsp:spPr>
        <a:xfrm>
          <a:off x="0" y="31280"/>
          <a:ext cx="9144000" cy="104832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600" b="1" u="sng" kern="1200" dirty="0">
              <a:solidFill>
                <a:schemeClr val="tx1"/>
              </a:solidFill>
            </a:rPr>
            <a:t>KONCEPCJE PRZYWÓDZTWA </a:t>
          </a:r>
          <a:endParaRPr lang="pl-PL" sz="3600" kern="1200" dirty="0">
            <a:solidFill>
              <a:schemeClr val="tx1"/>
            </a:solidFill>
          </a:endParaRPr>
        </a:p>
      </dsp:txBody>
      <dsp:txXfrm>
        <a:off x="51175" y="82455"/>
        <a:ext cx="9041650" cy="945970"/>
      </dsp:txXfrm>
    </dsp:sp>
    <dsp:sp modelId="{19954FAA-C791-4554-B9F9-A77FAB7584B2}">
      <dsp:nvSpPr>
        <dsp:cNvPr id="0" name=""/>
        <dsp:cNvSpPr/>
      </dsp:nvSpPr>
      <dsp:spPr>
        <a:xfrm>
          <a:off x="0" y="1240880"/>
          <a:ext cx="9144000" cy="1048320"/>
        </a:xfrm>
        <a:prstGeom prst="roundRect">
          <a:avLst/>
        </a:prstGeom>
        <a:solidFill>
          <a:schemeClr val="accent4">
            <a:hueOff val="2450223"/>
            <a:satOff val="-10194"/>
            <a:lumOff val="24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/>
            <a:t> </a:t>
          </a:r>
          <a:r>
            <a:rPr lang="pl-PL" sz="1600" b="1" kern="1200" dirty="0">
              <a:solidFill>
                <a:schemeClr val="tx1"/>
              </a:solidFill>
            </a:rPr>
            <a:t>Koncepcja „wielkiego człowieka”/koncepcja cech </a:t>
          </a:r>
          <a:r>
            <a:rPr lang="pl-PL" sz="1600" kern="1200" dirty="0">
              <a:solidFill>
                <a:schemeClr val="tx1"/>
              </a:solidFill>
            </a:rPr>
            <a:t>– opiera się na założeniu, że proces przywództwa jest zdeterminowany wewnętrznie i że istnieje zbiór cech, który odróżnia przywódców od </a:t>
          </a:r>
          <a:r>
            <a:rPr lang="pl-PL" sz="1600" kern="1200" dirty="0" err="1">
              <a:solidFill>
                <a:schemeClr val="tx1"/>
              </a:solidFill>
            </a:rPr>
            <a:t>nieprzywódców</a:t>
          </a:r>
          <a:r>
            <a:rPr lang="pl-PL" sz="1600" kern="1200" dirty="0">
              <a:solidFill>
                <a:schemeClr val="tx1"/>
              </a:solidFill>
            </a:rPr>
            <a:t>, ta koncepcja została porzucona, ze względu na jej sprzeczność, niestałość, różnorodność wyników</a:t>
          </a:r>
        </a:p>
      </dsp:txBody>
      <dsp:txXfrm>
        <a:off x="51175" y="1292055"/>
        <a:ext cx="9041650" cy="945970"/>
      </dsp:txXfrm>
    </dsp:sp>
    <dsp:sp modelId="{84C5445B-AF2C-4A86-A98D-C9CC1D0D8EF9}">
      <dsp:nvSpPr>
        <dsp:cNvPr id="0" name=""/>
        <dsp:cNvSpPr/>
      </dsp:nvSpPr>
      <dsp:spPr>
        <a:xfrm>
          <a:off x="0" y="2450480"/>
          <a:ext cx="9144000" cy="1048320"/>
        </a:xfrm>
        <a:prstGeom prst="roundRect">
          <a:avLst/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>
              <a:solidFill>
                <a:schemeClr val="tx1"/>
              </a:solidFill>
            </a:rPr>
            <a:t>Koncepcja stylów kierowania </a:t>
          </a:r>
          <a:r>
            <a:rPr lang="pl-PL" sz="2000" kern="1200" dirty="0">
              <a:solidFill>
                <a:schemeClr val="tx1"/>
              </a:solidFill>
            </a:rPr>
            <a:t>– identyfikowanie i opisywanie </a:t>
          </a:r>
          <a:r>
            <a:rPr lang="pl-PL" sz="2000" kern="1200" dirty="0" err="1">
              <a:solidFill>
                <a:schemeClr val="tx1"/>
              </a:solidFill>
            </a:rPr>
            <a:t>zachowań</a:t>
          </a:r>
          <a:r>
            <a:rPr lang="pl-PL" sz="2000" kern="1200" dirty="0">
              <a:solidFill>
                <a:schemeClr val="tx1"/>
              </a:solidFill>
            </a:rPr>
            <a:t> przywódców – jaki styl kierowania stosują</a:t>
          </a:r>
        </a:p>
      </dsp:txBody>
      <dsp:txXfrm>
        <a:off x="51175" y="2501655"/>
        <a:ext cx="9041650" cy="945970"/>
      </dsp:txXfrm>
    </dsp:sp>
    <dsp:sp modelId="{D4290381-611E-4351-BE66-7023167119EB}">
      <dsp:nvSpPr>
        <dsp:cNvPr id="0" name=""/>
        <dsp:cNvSpPr/>
      </dsp:nvSpPr>
      <dsp:spPr>
        <a:xfrm>
          <a:off x="0" y="3660080"/>
          <a:ext cx="9144000" cy="1048320"/>
        </a:xfrm>
        <a:prstGeom prst="roundRect">
          <a:avLst/>
        </a:prstGeom>
        <a:solidFill>
          <a:schemeClr val="accent4">
            <a:hueOff val="7350668"/>
            <a:satOff val="-30583"/>
            <a:lumOff val="72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Koncepcja sytuacyjna </a:t>
          </a:r>
          <a:r>
            <a:rPr lang="pl-PL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– sytuacja, w której znajduje się </a:t>
          </a:r>
          <a:r>
            <a:rPr lang="pl-PL" sz="2400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przywódca </a:t>
          </a:r>
          <a:br>
            <a:rPr lang="pl-PL" sz="2400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pl-PL" sz="2400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 </a:t>
          </a:r>
          <a:r>
            <a:rPr lang="pl-PL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grupa, determinuje skuteczność stylu</a:t>
          </a:r>
          <a:endParaRPr lang="pl-PL" sz="2400" kern="1200" dirty="0">
            <a:solidFill>
              <a:schemeClr val="tx1"/>
            </a:solidFill>
          </a:endParaRPr>
        </a:p>
      </dsp:txBody>
      <dsp:txXfrm>
        <a:off x="51175" y="3711255"/>
        <a:ext cx="9041650" cy="945970"/>
      </dsp:txXfrm>
    </dsp:sp>
    <dsp:sp modelId="{30691F05-8ECD-4CEE-B7D0-0DE5257A4769}">
      <dsp:nvSpPr>
        <dsp:cNvPr id="0" name=""/>
        <dsp:cNvSpPr/>
      </dsp:nvSpPr>
      <dsp:spPr>
        <a:xfrm>
          <a:off x="0" y="4869680"/>
          <a:ext cx="9144000" cy="1048320"/>
        </a:xfrm>
        <a:prstGeom prst="roundRect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Koncepcja atrybucji – </a:t>
          </a:r>
          <a:r>
            <a:rPr lang="pl-PL" sz="1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przywództwo nie jest zjawiskiem obiektywnym, ale powstaje przez przypisanie cech przywódczych przez jedne osoby drugim, jednostki selekcjonują zachowania osoby wywierającej wpływ</a:t>
          </a:r>
          <a:endParaRPr lang="pl-PL" sz="1800" kern="1200" dirty="0">
            <a:solidFill>
              <a:schemeClr val="tx1"/>
            </a:solidFill>
          </a:endParaRPr>
        </a:p>
      </dsp:txBody>
      <dsp:txXfrm>
        <a:off x="51175" y="4920855"/>
        <a:ext cx="9041650" cy="9459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F4F298-B06D-43EB-A43D-BE4A45231F85}">
      <dsp:nvSpPr>
        <dsp:cNvPr id="0" name=""/>
        <dsp:cNvSpPr/>
      </dsp:nvSpPr>
      <dsp:spPr>
        <a:xfrm>
          <a:off x="4428492" y="2731512"/>
          <a:ext cx="2423480" cy="8412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0604"/>
              </a:lnTo>
              <a:lnTo>
                <a:pt x="2423480" y="420604"/>
              </a:lnTo>
              <a:lnTo>
                <a:pt x="2423480" y="841208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17CD0D-1BC3-4676-ABE1-EF1684C6811C}">
      <dsp:nvSpPr>
        <dsp:cNvPr id="0" name=""/>
        <dsp:cNvSpPr/>
      </dsp:nvSpPr>
      <dsp:spPr>
        <a:xfrm>
          <a:off x="2005011" y="2731512"/>
          <a:ext cx="2423480" cy="841208"/>
        </a:xfrm>
        <a:custGeom>
          <a:avLst/>
          <a:gdLst/>
          <a:ahLst/>
          <a:cxnLst/>
          <a:rect l="0" t="0" r="0" b="0"/>
          <a:pathLst>
            <a:path>
              <a:moveTo>
                <a:pt x="2423480" y="0"/>
              </a:moveTo>
              <a:lnTo>
                <a:pt x="2423480" y="420604"/>
              </a:lnTo>
              <a:lnTo>
                <a:pt x="0" y="420604"/>
              </a:lnTo>
              <a:lnTo>
                <a:pt x="0" y="841208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AA9EF9-FB31-4111-84AA-15E9B8B9418D}">
      <dsp:nvSpPr>
        <dsp:cNvPr id="0" name=""/>
        <dsp:cNvSpPr/>
      </dsp:nvSpPr>
      <dsp:spPr>
        <a:xfrm>
          <a:off x="2425615" y="728636"/>
          <a:ext cx="4005752" cy="20028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u="sng" kern="1200" dirty="0">
              <a:solidFill>
                <a:schemeClr val="tx1"/>
              </a:solidFill>
            </a:rPr>
            <a:t>DWA STANOWISKA </a:t>
          </a:r>
          <a:br>
            <a:rPr lang="pl-PL" sz="2800" u="sng" kern="1200" dirty="0">
              <a:solidFill>
                <a:schemeClr val="tx1"/>
              </a:solidFill>
            </a:rPr>
          </a:br>
          <a:r>
            <a:rPr lang="pl-PL" sz="2800" u="sng" kern="1200" dirty="0">
              <a:solidFill>
                <a:schemeClr val="tx1"/>
              </a:solidFill>
            </a:rPr>
            <a:t>W KWESTII POGLĄDÓW NA TEMAT ZJAWISKA WŁADZY</a:t>
          </a:r>
          <a:endParaRPr lang="pl-PL" sz="2800" kern="1200" dirty="0">
            <a:solidFill>
              <a:schemeClr val="tx1"/>
            </a:solidFill>
          </a:endParaRPr>
        </a:p>
      </dsp:txBody>
      <dsp:txXfrm>
        <a:off x="2425615" y="728636"/>
        <a:ext cx="4005752" cy="2002876"/>
      </dsp:txXfrm>
    </dsp:sp>
    <dsp:sp modelId="{E45E1788-2B04-46B8-ABCE-B9299D8D0981}">
      <dsp:nvSpPr>
        <dsp:cNvPr id="0" name=""/>
        <dsp:cNvSpPr/>
      </dsp:nvSpPr>
      <dsp:spPr>
        <a:xfrm>
          <a:off x="2135" y="3572720"/>
          <a:ext cx="4005752" cy="200287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>
              <a:solidFill>
                <a:schemeClr val="tx1"/>
              </a:solidFill>
            </a:rPr>
            <a:t>jest ona zjawiskiem </a:t>
          </a:r>
          <a:r>
            <a:rPr lang="pl-PL" sz="2000" b="1" u="sng" kern="1200" dirty="0">
              <a:solidFill>
                <a:schemeClr val="tx1"/>
              </a:solidFill>
            </a:rPr>
            <a:t>uniwersalnym</a:t>
          </a:r>
          <a:r>
            <a:rPr lang="pl-PL" sz="2000" kern="1200" dirty="0">
              <a:solidFill>
                <a:schemeClr val="tx1"/>
              </a:solidFill>
            </a:rPr>
            <a:t>, które jest właściwe zarówno dla przyrody, jak i ludzi i bytów idealnych – polega na naturalnej zasadzie panowania jednego podmiotu </a:t>
          </a:r>
          <a:br>
            <a:rPr lang="pl-PL" sz="2000" kern="1200" dirty="0">
              <a:solidFill>
                <a:schemeClr val="tx1"/>
              </a:solidFill>
            </a:rPr>
          </a:br>
          <a:r>
            <a:rPr lang="pl-PL" sz="2000" kern="1200" dirty="0">
              <a:solidFill>
                <a:schemeClr val="tx1"/>
              </a:solidFill>
            </a:rPr>
            <a:t>i podporządkowania drugiego</a:t>
          </a:r>
        </a:p>
      </dsp:txBody>
      <dsp:txXfrm>
        <a:off x="2135" y="3572720"/>
        <a:ext cx="4005752" cy="2002876"/>
      </dsp:txXfrm>
    </dsp:sp>
    <dsp:sp modelId="{1BDF7924-9F70-4EE0-AEA4-1A40181C1083}">
      <dsp:nvSpPr>
        <dsp:cNvPr id="0" name=""/>
        <dsp:cNvSpPr/>
      </dsp:nvSpPr>
      <dsp:spPr>
        <a:xfrm>
          <a:off x="4849096" y="3572720"/>
          <a:ext cx="4005752" cy="200287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>
              <a:solidFill>
                <a:schemeClr val="tx1"/>
              </a:solidFill>
            </a:rPr>
            <a:t>jest </a:t>
          </a:r>
          <a:r>
            <a:rPr lang="pl-PL" sz="2000" b="1" u="sng" kern="1200" dirty="0">
              <a:solidFill>
                <a:schemeClr val="tx1"/>
              </a:solidFill>
            </a:rPr>
            <a:t>właściwe tylko dla ludzi</a:t>
          </a:r>
          <a:r>
            <a:rPr lang="pl-PL" sz="2000" kern="1200" dirty="0">
              <a:solidFill>
                <a:schemeClr val="tx1"/>
              </a:solidFill>
            </a:rPr>
            <a:t>, jako zjawisko społeczne nie jest porównywalna z panowaniem </a:t>
          </a:r>
          <a:br>
            <a:rPr lang="pl-PL" sz="2000" kern="1200" dirty="0">
              <a:solidFill>
                <a:schemeClr val="tx1"/>
              </a:solidFill>
            </a:rPr>
          </a:br>
          <a:r>
            <a:rPr lang="pl-PL" sz="2000" kern="1200" dirty="0">
              <a:solidFill>
                <a:schemeClr val="tx1"/>
              </a:solidFill>
            </a:rPr>
            <a:t>i podporządkowaniem w świecie abstrakcji</a:t>
          </a:r>
        </a:p>
      </dsp:txBody>
      <dsp:txXfrm>
        <a:off x="4849096" y="3572720"/>
        <a:ext cx="4005752" cy="200287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C702BF-9D22-4474-BEE1-11FC772894BE}">
      <dsp:nvSpPr>
        <dsp:cNvPr id="0" name=""/>
        <dsp:cNvSpPr/>
      </dsp:nvSpPr>
      <dsp:spPr>
        <a:xfrm>
          <a:off x="4467076" y="1200125"/>
          <a:ext cx="1154162" cy="5492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4315"/>
              </a:lnTo>
              <a:lnTo>
                <a:pt x="1154162" y="374315"/>
              </a:lnTo>
              <a:lnTo>
                <a:pt x="1154162" y="549276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ABBA6D-263C-4BEB-A89A-7746EEBD4327}">
      <dsp:nvSpPr>
        <dsp:cNvPr id="0" name=""/>
        <dsp:cNvSpPr/>
      </dsp:nvSpPr>
      <dsp:spPr>
        <a:xfrm>
          <a:off x="3267194" y="2948681"/>
          <a:ext cx="91440" cy="5492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49276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DCBB25-2BED-462D-826E-006E35A70122}">
      <dsp:nvSpPr>
        <dsp:cNvPr id="0" name=""/>
        <dsp:cNvSpPr/>
      </dsp:nvSpPr>
      <dsp:spPr>
        <a:xfrm>
          <a:off x="3312914" y="1200125"/>
          <a:ext cx="1154162" cy="549276"/>
        </a:xfrm>
        <a:custGeom>
          <a:avLst/>
          <a:gdLst/>
          <a:ahLst/>
          <a:cxnLst/>
          <a:rect l="0" t="0" r="0" b="0"/>
          <a:pathLst>
            <a:path>
              <a:moveTo>
                <a:pt x="1154162" y="0"/>
              </a:moveTo>
              <a:lnTo>
                <a:pt x="1154162" y="374315"/>
              </a:lnTo>
              <a:lnTo>
                <a:pt x="0" y="374315"/>
              </a:lnTo>
              <a:lnTo>
                <a:pt x="0" y="549276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0DB738-6083-4631-93BF-DF3BF709279B}">
      <dsp:nvSpPr>
        <dsp:cNvPr id="0" name=""/>
        <dsp:cNvSpPr/>
      </dsp:nvSpPr>
      <dsp:spPr>
        <a:xfrm>
          <a:off x="3522761" y="846"/>
          <a:ext cx="1888628" cy="119927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3D3F4E-F8AD-4824-AC3A-31C1A1AEA5BA}">
      <dsp:nvSpPr>
        <dsp:cNvPr id="0" name=""/>
        <dsp:cNvSpPr/>
      </dsp:nvSpPr>
      <dsp:spPr>
        <a:xfrm>
          <a:off x="3732609" y="200201"/>
          <a:ext cx="1888628" cy="11992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DEFINICJE WŁADZY</a:t>
          </a:r>
        </a:p>
      </dsp:txBody>
      <dsp:txXfrm>
        <a:off x="3767735" y="235327"/>
        <a:ext cx="1818376" cy="1129027"/>
      </dsp:txXfrm>
    </dsp:sp>
    <dsp:sp modelId="{D2AF819E-C59F-4CD3-86D4-1606AC18534E}">
      <dsp:nvSpPr>
        <dsp:cNvPr id="0" name=""/>
        <dsp:cNvSpPr/>
      </dsp:nvSpPr>
      <dsp:spPr>
        <a:xfrm>
          <a:off x="2368599" y="1749402"/>
          <a:ext cx="1888628" cy="119927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C072C1-3507-4CD2-98E7-07FCF4E0240A}">
      <dsp:nvSpPr>
        <dsp:cNvPr id="0" name=""/>
        <dsp:cNvSpPr/>
      </dsp:nvSpPr>
      <dsp:spPr>
        <a:xfrm>
          <a:off x="2578447" y="1948757"/>
          <a:ext cx="1888628" cy="11992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BEHAWIORALNE</a:t>
          </a:r>
        </a:p>
      </dsp:txBody>
      <dsp:txXfrm>
        <a:off x="2613573" y="1983883"/>
        <a:ext cx="1818376" cy="1129027"/>
      </dsp:txXfrm>
    </dsp:sp>
    <dsp:sp modelId="{7A791719-6BE5-424C-BD7C-38E5BCFE6532}">
      <dsp:nvSpPr>
        <dsp:cNvPr id="0" name=""/>
        <dsp:cNvSpPr/>
      </dsp:nvSpPr>
      <dsp:spPr>
        <a:xfrm>
          <a:off x="2368599" y="3497957"/>
          <a:ext cx="1888628" cy="119927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39E333-F501-4842-8585-5F160C8CA5DD}">
      <dsp:nvSpPr>
        <dsp:cNvPr id="0" name=""/>
        <dsp:cNvSpPr/>
      </dsp:nvSpPr>
      <dsp:spPr>
        <a:xfrm>
          <a:off x="2578447" y="3697313"/>
          <a:ext cx="1888628" cy="11992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WŁADZA JAKO RODZAJ ZACHOWANIA, MODYFIKUJĄCEGO ZACHOWANIA INNYCH</a:t>
          </a:r>
        </a:p>
      </dsp:txBody>
      <dsp:txXfrm>
        <a:off x="2613573" y="3732439"/>
        <a:ext cx="1818376" cy="1129027"/>
      </dsp:txXfrm>
    </dsp:sp>
    <dsp:sp modelId="{94D43636-F07F-4231-9270-75C8035C19EC}">
      <dsp:nvSpPr>
        <dsp:cNvPr id="0" name=""/>
        <dsp:cNvSpPr/>
      </dsp:nvSpPr>
      <dsp:spPr>
        <a:xfrm>
          <a:off x="4676923" y="1749402"/>
          <a:ext cx="1888628" cy="119927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71F032-A79D-4E24-B196-2C670B65CA9D}">
      <dsp:nvSpPr>
        <dsp:cNvPr id="0" name=""/>
        <dsp:cNvSpPr/>
      </dsp:nvSpPr>
      <dsp:spPr>
        <a:xfrm>
          <a:off x="4886771" y="1948757"/>
          <a:ext cx="1888628" cy="11992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WŁADZA JAKO WPŁYW</a:t>
          </a:r>
        </a:p>
      </dsp:txBody>
      <dsp:txXfrm>
        <a:off x="4921897" y="1983883"/>
        <a:ext cx="1818376" cy="112902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F5FA34-8DA2-4195-98EB-0463E38AAC81}">
      <dsp:nvSpPr>
        <dsp:cNvPr id="0" name=""/>
        <dsp:cNvSpPr/>
      </dsp:nvSpPr>
      <dsp:spPr>
        <a:xfrm>
          <a:off x="1181" y="0"/>
          <a:ext cx="2519295" cy="72008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100" kern="1200" dirty="0">
              <a:solidFill>
                <a:schemeClr val="tx1"/>
              </a:solidFill>
            </a:rPr>
            <a:t>BODZIEC</a:t>
          </a:r>
        </a:p>
      </dsp:txBody>
      <dsp:txXfrm>
        <a:off x="22271" y="21090"/>
        <a:ext cx="2477115" cy="677900"/>
      </dsp:txXfrm>
    </dsp:sp>
    <dsp:sp modelId="{77D99E67-480F-428E-8DEC-EEDAA1625DE2}">
      <dsp:nvSpPr>
        <dsp:cNvPr id="0" name=""/>
        <dsp:cNvSpPr/>
      </dsp:nvSpPr>
      <dsp:spPr>
        <a:xfrm>
          <a:off x="2772406" y="47647"/>
          <a:ext cx="534090" cy="6247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500" kern="1200"/>
        </a:p>
      </dsp:txBody>
      <dsp:txXfrm>
        <a:off x="2772406" y="172604"/>
        <a:ext cx="373863" cy="374871"/>
      </dsp:txXfrm>
    </dsp:sp>
    <dsp:sp modelId="{B4ECE05F-954D-4302-ADFC-880DA5105596}">
      <dsp:nvSpPr>
        <dsp:cNvPr id="0" name=""/>
        <dsp:cNvSpPr/>
      </dsp:nvSpPr>
      <dsp:spPr>
        <a:xfrm>
          <a:off x="3528195" y="0"/>
          <a:ext cx="2519295" cy="720080"/>
        </a:xfrm>
        <a:prstGeom prst="roundRect">
          <a:avLst>
            <a:gd name="adj" fmla="val 1000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100" kern="1200" dirty="0">
              <a:solidFill>
                <a:schemeClr val="tx1"/>
              </a:solidFill>
            </a:rPr>
            <a:t>REAKCJA</a:t>
          </a:r>
        </a:p>
      </dsp:txBody>
      <dsp:txXfrm>
        <a:off x="3549285" y="21090"/>
        <a:ext cx="2477115" cy="6779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385D63-982B-4B8E-8BB3-7C4AB386E36C}">
      <dsp:nvSpPr>
        <dsp:cNvPr id="0" name=""/>
        <dsp:cNvSpPr/>
      </dsp:nvSpPr>
      <dsp:spPr>
        <a:xfrm>
          <a:off x="5423964" y="2156296"/>
          <a:ext cx="1918937" cy="6660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3038"/>
              </a:lnTo>
              <a:lnTo>
                <a:pt x="1918937" y="333038"/>
              </a:lnTo>
              <a:lnTo>
                <a:pt x="1918937" y="666077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1EF055-C359-49BB-98B7-398055DB80CE}">
      <dsp:nvSpPr>
        <dsp:cNvPr id="0" name=""/>
        <dsp:cNvSpPr/>
      </dsp:nvSpPr>
      <dsp:spPr>
        <a:xfrm>
          <a:off x="3505027" y="2156296"/>
          <a:ext cx="1918937" cy="666077"/>
        </a:xfrm>
        <a:custGeom>
          <a:avLst/>
          <a:gdLst/>
          <a:ahLst/>
          <a:cxnLst/>
          <a:rect l="0" t="0" r="0" b="0"/>
          <a:pathLst>
            <a:path>
              <a:moveTo>
                <a:pt x="1918937" y="0"/>
              </a:moveTo>
              <a:lnTo>
                <a:pt x="1918937" y="333038"/>
              </a:lnTo>
              <a:lnTo>
                <a:pt x="0" y="333038"/>
              </a:lnTo>
              <a:lnTo>
                <a:pt x="0" y="666077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A075B8-AE5E-4572-9BC1-04C9A198BC8C}">
      <dsp:nvSpPr>
        <dsp:cNvPr id="0" name=""/>
        <dsp:cNvSpPr/>
      </dsp:nvSpPr>
      <dsp:spPr>
        <a:xfrm>
          <a:off x="190" y="570397"/>
          <a:ext cx="3171797" cy="1585898"/>
        </a:xfrm>
        <a:prstGeom prst="rect">
          <a:avLst/>
        </a:prstGeom>
        <a:solidFill>
          <a:schemeClr val="lt1"/>
        </a:solidFill>
        <a:ln w="762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b="1" kern="1200" dirty="0">
              <a:solidFill>
                <a:schemeClr val="tx1"/>
              </a:solidFill>
            </a:rPr>
            <a:t>Próba pogodzenia dwóch stanowisk:</a:t>
          </a:r>
          <a:endParaRPr lang="pl-PL" sz="2300" kern="1200" dirty="0">
            <a:solidFill>
              <a:schemeClr val="tx1"/>
            </a:solidFill>
          </a:endParaRPr>
        </a:p>
      </dsp:txBody>
      <dsp:txXfrm>
        <a:off x="190" y="570397"/>
        <a:ext cx="3171797" cy="1585898"/>
      </dsp:txXfrm>
    </dsp:sp>
    <dsp:sp modelId="{F4AA2EB1-5E76-4CC6-878E-93F1D88FE84F}">
      <dsp:nvSpPr>
        <dsp:cNvPr id="0" name=""/>
        <dsp:cNvSpPr/>
      </dsp:nvSpPr>
      <dsp:spPr>
        <a:xfrm>
          <a:off x="3838065" y="570397"/>
          <a:ext cx="3171797" cy="15858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b="1" u="sng" kern="1200" dirty="0">
              <a:solidFill>
                <a:schemeClr val="tx1"/>
              </a:solidFill>
            </a:rPr>
            <a:t>WYRÓŻNIENIE 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b="1" u="sng" kern="1200" dirty="0">
              <a:solidFill>
                <a:schemeClr val="tx1"/>
              </a:solidFill>
            </a:rPr>
            <a:t>2 FAZ WŁADZY</a:t>
          </a:r>
          <a:endParaRPr lang="pl-PL" sz="2300" b="1" kern="1200" dirty="0">
            <a:solidFill>
              <a:schemeClr val="tx1"/>
            </a:solidFill>
          </a:endParaRPr>
        </a:p>
      </dsp:txBody>
      <dsp:txXfrm>
        <a:off x="3838065" y="570397"/>
        <a:ext cx="3171797" cy="1585898"/>
      </dsp:txXfrm>
    </dsp:sp>
    <dsp:sp modelId="{BDBA1EB2-7184-4889-8C09-F878122B56D5}">
      <dsp:nvSpPr>
        <dsp:cNvPr id="0" name=""/>
        <dsp:cNvSpPr/>
      </dsp:nvSpPr>
      <dsp:spPr>
        <a:xfrm>
          <a:off x="1919128" y="2822374"/>
          <a:ext cx="3171797" cy="158589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300" b="1" kern="1200" dirty="0">
            <a:solidFill>
              <a:schemeClr val="tx1"/>
            </a:solidFill>
          </a:endParaRP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b="1" kern="1200" dirty="0">
              <a:solidFill>
                <a:schemeClr val="tx1"/>
              </a:solidFill>
            </a:rPr>
            <a:t>faza pasywna </a:t>
          </a:r>
          <a:r>
            <a:rPr lang="pl-PL" sz="2300" kern="1200" dirty="0">
              <a:solidFill>
                <a:schemeClr val="tx1"/>
              </a:solidFill>
            </a:rPr>
            <a:t>– możliwość wydania polecenia</a:t>
          </a:r>
          <a:br>
            <a:rPr lang="pl-PL" sz="2300" kern="1200" dirty="0">
              <a:solidFill>
                <a:schemeClr val="tx1"/>
              </a:solidFill>
            </a:rPr>
          </a:br>
          <a:endParaRPr lang="pl-PL" sz="2300" kern="1200" dirty="0">
            <a:solidFill>
              <a:schemeClr val="tx1"/>
            </a:solidFill>
          </a:endParaRPr>
        </a:p>
      </dsp:txBody>
      <dsp:txXfrm>
        <a:off x="1919128" y="2822374"/>
        <a:ext cx="3171797" cy="1585898"/>
      </dsp:txXfrm>
    </dsp:sp>
    <dsp:sp modelId="{82C68F76-B1FF-4639-AB05-8E62B41896EE}">
      <dsp:nvSpPr>
        <dsp:cNvPr id="0" name=""/>
        <dsp:cNvSpPr/>
      </dsp:nvSpPr>
      <dsp:spPr>
        <a:xfrm>
          <a:off x="5757003" y="2822374"/>
          <a:ext cx="3171797" cy="158589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b="1" kern="1200" dirty="0">
              <a:solidFill>
                <a:schemeClr val="tx1"/>
              </a:solidFill>
            </a:rPr>
            <a:t>faza aktywna </a:t>
          </a:r>
          <a:r>
            <a:rPr lang="pl-PL" sz="2300" kern="1200" dirty="0">
              <a:solidFill>
                <a:schemeClr val="tx1"/>
              </a:solidFill>
            </a:rPr>
            <a:t>– faktyczne jego wydanie i realizacja</a:t>
          </a:r>
        </a:p>
      </dsp:txBody>
      <dsp:txXfrm>
        <a:off x="5757003" y="2822374"/>
        <a:ext cx="3171797" cy="158589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D11874-3A56-45E1-85C5-1A4498D34E92}">
      <dsp:nvSpPr>
        <dsp:cNvPr id="0" name=""/>
        <dsp:cNvSpPr/>
      </dsp:nvSpPr>
      <dsp:spPr>
        <a:xfrm>
          <a:off x="7216862" y="3735705"/>
          <a:ext cx="922690" cy="4391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9245"/>
              </a:lnTo>
              <a:lnTo>
                <a:pt x="922690" y="299245"/>
              </a:lnTo>
              <a:lnTo>
                <a:pt x="922690" y="439116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BA766F-7DA1-476A-AEF1-F83D38F39E1D}">
      <dsp:nvSpPr>
        <dsp:cNvPr id="0" name=""/>
        <dsp:cNvSpPr/>
      </dsp:nvSpPr>
      <dsp:spPr>
        <a:xfrm>
          <a:off x="6294171" y="3735705"/>
          <a:ext cx="922690" cy="439116"/>
        </a:xfrm>
        <a:custGeom>
          <a:avLst/>
          <a:gdLst/>
          <a:ahLst/>
          <a:cxnLst/>
          <a:rect l="0" t="0" r="0" b="0"/>
          <a:pathLst>
            <a:path>
              <a:moveTo>
                <a:pt x="922690" y="0"/>
              </a:moveTo>
              <a:lnTo>
                <a:pt x="922690" y="299245"/>
              </a:lnTo>
              <a:lnTo>
                <a:pt x="0" y="299245"/>
              </a:lnTo>
              <a:lnTo>
                <a:pt x="0" y="439116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5CB517-F89B-4096-AC26-4ABD5C457B7A}">
      <dsp:nvSpPr>
        <dsp:cNvPr id="0" name=""/>
        <dsp:cNvSpPr/>
      </dsp:nvSpPr>
      <dsp:spPr>
        <a:xfrm>
          <a:off x="4910135" y="2337828"/>
          <a:ext cx="2306726" cy="4391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9245"/>
              </a:lnTo>
              <a:lnTo>
                <a:pt x="2306726" y="299245"/>
              </a:lnTo>
              <a:lnTo>
                <a:pt x="2306726" y="439116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B7E23B-BCC2-4C48-B65A-20409FA9470C}">
      <dsp:nvSpPr>
        <dsp:cNvPr id="0" name=""/>
        <dsp:cNvSpPr/>
      </dsp:nvSpPr>
      <dsp:spPr>
        <a:xfrm>
          <a:off x="2603408" y="3735705"/>
          <a:ext cx="1845381" cy="4391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9245"/>
              </a:lnTo>
              <a:lnTo>
                <a:pt x="1845381" y="299245"/>
              </a:lnTo>
              <a:lnTo>
                <a:pt x="1845381" y="439116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2366EA-AFDC-466E-AB7D-B52A713158AC}">
      <dsp:nvSpPr>
        <dsp:cNvPr id="0" name=""/>
        <dsp:cNvSpPr/>
      </dsp:nvSpPr>
      <dsp:spPr>
        <a:xfrm>
          <a:off x="2557688" y="3735705"/>
          <a:ext cx="91440" cy="43911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9116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37E8F3-BA7E-4B53-AAD9-795EF33B1381}">
      <dsp:nvSpPr>
        <dsp:cNvPr id="0" name=""/>
        <dsp:cNvSpPr/>
      </dsp:nvSpPr>
      <dsp:spPr>
        <a:xfrm>
          <a:off x="758027" y="3735705"/>
          <a:ext cx="1845381" cy="439116"/>
        </a:xfrm>
        <a:custGeom>
          <a:avLst/>
          <a:gdLst/>
          <a:ahLst/>
          <a:cxnLst/>
          <a:rect l="0" t="0" r="0" b="0"/>
          <a:pathLst>
            <a:path>
              <a:moveTo>
                <a:pt x="1845381" y="0"/>
              </a:moveTo>
              <a:lnTo>
                <a:pt x="1845381" y="299245"/>
              </a:lnTo>
              <a:lnTo>
                <a:pt x="0" y="299245"/>
              </a:lnTo>
              <a:lnTo>
                <a:pt x="0" y="439116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E15040-AF92-4B83-9248-720D37988B0D}">
      <dsp:nvSpPr>
        <dsp:cNvPr id="0" name=""/>
        <dsp:cNvSpPr/>
      </dsp:nvSpPr>
      <dsp:spPr>
        <a:xfrm>
          <a:off x="2603408" y="2337828"/>
          <a:ext cx="2306726" cy="439116"/>
        </a:xfrm>
        <a:custGeom>
          <a:avLst/>
          <a:gdLst/>
          <a:ahLst/>
          <a:cxnLst/>
          <a:rect l="0" t="0" r="0" b="0"/>
          <a:pathLst>
            <a:path>
              <a:moveTo>
                <a:pt x="2306726" y="0"/>
              </a:moveTo>
              <a:lnTo>
                <a:pt x="2306726" y="299245"/>
              </a:lnTo>
              <a:lnTo>
                <a:pt x="0" y="299245"/>
              </a:lnTo>
              <a:lnTo>
                <a:pt x="0" y="439116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F3E5CF-EFE1-40F4-A0C7-8E559279DF27}">
      <dsp:nvSpPr>
        <dsp:cNvPr id="0" name=""/>
        <dsp:cNvSpPr/>
      </dsp:nvSpPr>
      <dsp:spPr>
        <a:xfrm>
          <a:off x="4027593" y="1165505"/>
          <a:ext cx="1765083" cy="117232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C2C441-DF11-4DFB-BE53-BD31181AE65E}">
      <dsp:nvSpPr>
        <dsp:cNvPr id="0" name=""/>
        <dsp:cNvSpPr/>
      </dsp:nvSpPr>
      <dsp:spPr>
        <a:xfrm>
          <a:off x="4195355" y="1324879"/>
          <a:ext cx="1765083" cy="11723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/>
            <a:t>ŹRÓDŁA WŁADZY </a:t>
          </a:r>
          <a:br>
            <a:rPr lang="pl-PL" sz="1800" b="1" kern="1200" dirty="0"/>
          </a:br>
          <a:r>
            <a:rPr lang="pl-PL" sz="1800" b="1" kern="1200" dirty="0"/>
            <a:t>W ORGANIZACJI</a:t>
          </a:r>
        </a:p>
      </dsp:txBody>
      <dsp:txXfrm>
        <a:off x="4229691" y="1359215"/>
        <a:ext cx="1696411" cy="1103651"/>
      </dsp:txXfrm>
    </dsp:sp>
    <dsp:sp modelId="{8323DCC9-DB6D-439A-996D-FD187D16848A}">
      <dsp:nvSpPr>
        <dsp:cNvPr id="0" name=""/>
        <dsp:cNvSpPr/>
      </dsp:nvSpPr>
      <dsp:spPr>
        <a:xfrm>
          <a:off x="1848479" y="2776945"/>
          <a:ext cx="1509857" cy="95875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C6CD6E-9CBD-406E-9D3D-8EF84B4DB961}">
      <dsp:nvSpPr>
        <dsp:cNvPr id="0" name=""/>
        <dsp:cNvSpPr/>
      </dsp:nvSpPr>
      <dsp:spPr>
        <a:xfrm>
          <a:off x="2016241" y="2936319"/>
          <a:ext cx="1509857" cy="9587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/>
            <a:t>ŹRÓDŁA KLASYCZNE</a:t>
          </a:r>
        </a:p>
      </dsp:txBody>
      <dsp:txXfrm>
        <a:off x="2044322" y="2964400"/>
        <a:ext cx="1453695" cy="902597"/>
      </dsp:txXfrm>
    </dsp:sp>
    <dsp:sp modelId="{A3E7909D-F0CB-4547-AEEA-84E619B9CE85}">
      <dsp:nvSpPr>
        <dsp:cNvPr id="0" name=""/>
        <dsp:cNvSpPr/>
      </dsp:nvSpPr>
      <dsp:spPr>
        <a:xfrm>
          <a:off x="3098" y="4174822"/>
          <a:ext cx="1509857" cy="95875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95FE72-91E2-4AA6-8E2F-73A50097563B}">
      <dsp:nvSpPr>
        <dsp:cNvPr id="0" name=""/>
        <dsp:cNvSpPr/>
      </dsp:nvSpPr>
      <dsp:spPr>
        <a:xfrm>
          <a:off x="170860" y="4334195"/>
          <a:ext cx="1509857" cy="9587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 dirty="0"/>
            <a:t>CHARYZMATYCZNE</a:t>
          </a:r>
        </a:p>
      </dsp:txBody>
      <dsp:txXfrm>
        <a:off x="198941" y="4362276"/>
        <a:ext cx="1453695" cy="902597"/>
      </dsp:txXfrm>
    </dsp:sp>
    <dsp:sp modelId="{2A09C9DD-F2A8-4E54-9ADC-21082D3DC2A9}">
      <dsp:nvSpPr>
        <dsp:cNvPr id="0" name=""/>
        <dsp:cNvSpPr/>
      </dsp:nvSpPr>
      <dsp:spPr>
        <a:xfrm>
          <a:off x="1848479" y="4174822"/>
          <a:ext cx="1509857" cy="95875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B4715A-E800-4CD4-91A5-62BA26CA99A2}">
      <dsp:nvSpPr>
        <dsp:cNvPr id="0" name=""/>
        <dsp:cNvSpPr/>
      </dsp:nvSpPr>
      <dsp:spPr>
        <a:xfrm>
          <a:off x="2016241" y="4334195"/>
          <a:ext cx="1509857" cy="9587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 dirty="0"/>
            <a:t>TRADYCYJNE</a:t>
          </a:r>
        </a:p>
      </dsp:txBody>
      <dsp:txXfrm>
        <a:off x="2044322" y="4362276"/>
        <a:ext cx="1453695" cy="902597"/>
      </dsp:txXfrm>
    </dsp:sp>
    <dsp:sp modelId="{9FFB9C72-85B9-4736-A272-E4CACEE26AE4}">
      <dsp:nvSpPr>
        <dsp:cNvPr id="0" name=""/>
        <dsp:cNvSpPr/>
      </dsp:nvSpPr>
      <dsp:spPr>
        <a:xfrm>
          <a:off x="3693861" y="4174822"/>
          <a:ext cx="1509857" cy="95875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EC35CC-4D13-4BF2-B3F7-5CE4D2E4CE93}">
      <dsp:nvSpPr>
        <dsp:cNvPr id="0" name=""/>
        <dsp:cNvSpPr/>
      </dsp:nvSpPr>
      <dsp:spPr>
        <a:xfrm>
          <a:off x="3861623" y="4334195"/>
          <a:ext cx="1509857" cy="9587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 dirty="0"/>
            <a:t>RACJONALNE</a:t>
          </a:r>
        </a:p>
      </dsp:txBody>
      <dsp:txXfrm>
        <a:off x="3889704" y="4362276"/>
        <a:ext cx="1453695" cy="902597"/>
      </dsp:txXfrm>
    </dsp:sp>
    <dsp:sp modelId="{EC93402E-B808-44C3-AD85-164CD4468803}">
      <dsp:nvSpPr>
        <dsp:cNvPr id="0" name=""/>
        <dsp:cNvSpPr/>
      </dsp:nvSpPr>
      <dsp:spPr>
        <a:xfrm>
          <a:off x="6461933" y="2776945"/>
          <a:ext cx="1509857" cy="95875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DA6CD6-0B73-4692-9815-83C33EA5BE0B}">
      <dsp:nvSpPr>
        <dsp:cNvPr id="0" name=""/>
        <dsp:cNvSpPr/>
      </dsp:nvSpPr>
      <dsp:spPr>
        <a:xfrm>
          <a:off x="6629695" y="2936319"/>
          <a:ext cx="1509857" cy="9587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/>
            <a:t>ŹRÓDŁA WSPÓŁCZESNE</a:t>
          </a:r>
        </a:p>
      </dsp:txBody>
      <dsp:txXfrm>
        <a:off x="6657776" y="2964400"/>
        <a:ext cx="1453695" cy="902597"/>
      </dsp:txXfrm>
    </dsp:sp>
    <dsp:sp modelId="{5800149B-797C-4797-92AC-7BB8B8FAE973}">
      <dsp:nvSpPr>
        <dsp:cNvPr id="0" name=""/>
        <dsp:cNvSpPr/>
      </dsp:nvSpPr>
      <dsp:spPr>
        <a:xfrm>
          <a:off x="5539242" y="4174822"/>
          <a:ext cx="1509857" cy="95875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297A15-1D4C-4EC1-9F96-7BB5AC206234}">
      <dsp:nvSpPr>
        <dsp:cNvPr id="0" name=""/>
        <dsp:cNvSpPr/>
      </dsp:nvSpPr>
      <dsp:spPr>
        <a:xfrm>
          <a:off x="5707004" y="4334195"/>
          <a:ext cx="1509857" cy="9587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 dirty="0"/>
            <a:t>WŁADZA NAGRADZANIA</a:t>
          </a:r>
        </a:p>
      </dsp:txBody>
      <dsp:txXfrm>
        <a:off x="5735085" y="4362276"/>
        <a:ext cx="1453695" cy="902597"/>
      </dsp:txXfrm>
    </dsp:sp>
    <dsp:sp modelId="{295BAC1C-55D2-4B65-8075-89899F822C4E}">
      <dsp:nvSpPr>
        <dsp:cNvPr id="0" name=""/>
        <dsp:cNvSpPr/>
      </dsp:nvSpPr>
      <dsp:spPr>
        <a:xfrm>
          <a:off x="7384624" y="4174822"/>
          <a:ext cx="1509857" cy="95875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CCEBDA-A926-46B0-BF3E-675576E92368}">
      <dsp:nvSpPr>
        <dsp:cNvPr id="0" name=""/>
        <dsp:cNvSpPr/>
      </dsp:nvSpPr>
      <dsp:spPr>
        <a:xfrm>
          <a:off x="7552385" y="4334195"/>
          <a:ext cx="1509857" cy="9587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 dirty="0"/>
            <a:t>WŁADZA KARANIA</a:t>
          </a:r>
        </a:p>
      </dsp:txBody>
      <dsp:txXfrm>
        <a:off x="7580466" y="4362276"/>
        <a:ext cx="1453695" cy="90259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EA6A60-92CE-496E-A7EF-B13D4E10D940}">
      <dsp:nvSpPr>
        <dsp:cNvPr id="0" name=""/>
        <dsp:cNvSpPr/>
      </dsp:nvSpPr>
      <dsp:spPr>
        <a:xfrm>
          <a:off x="4059907" y="2036270"/>
          <a:ext cx="2221773" cy="7711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5597"/>
              </a:lnTo>
              <a:lnTo>
                <a:pt x="2221773" y="385597"/>
              </a:lnTo>
              <a:lnTo>
                <a:pt x="2221773" y="771194"/>
              </a:lnTo>
            </a:path>
          </a:pathLst>
        </a:cu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8908FB-C41D-450A-BC99-71A2752DDFF9}">
      <dsp:nvSpPr>
        <dsp:cNvPr id="0" name=""/>
        <dsp:cNvSpPr/>
      </dsp:nvSpPr>
      <dsp:spPr>
        <a:xfrm>
          <a:off x="1838133" y="2036270"/>
          <a:ext cx="2221773" cy="771194"/>
        </a:xfrm>
        <a:custGeom>
          <a:avLst/>
          <a:gdLst/>
          <a:ahLst/>
          <a:cxnLst/>
          <a:rect l="0" t="0" r="0" b="0"/>
          <a:pathLst>
            <a:path>
              <a:moveTo>
                <a:pt x="2221773" y="0"/>
              </a:moveTo>
              <a:lnTo>
                <a:pt x="2221773" y="385597"/>
              </a:lnTo>
              <a:lnTo>
                <a:pt x="0" y="385597"/>
              </a:lnTo>
              <a:lnTo>
                <a:pt x="0" y="771194"/>
              </a:lnTo>
            </a:path>
          </a:pathLst>
        </a:cu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92BBF4-5D5D-4850-B9BC-F20A783A67E3}">
      <dsp:nvSpPr>
        <dsp:cNvPr id="0" name=""/>
        <dsp:cNvSpPr/>
      </dsp:nvSpPr>
      <dsp:spPr>
        <a:xfrm>
          <a:off x="2223730" y="200094"/>
          <a:ext cx="3672352" cy="18361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600" b="1" u="sng" kern="1200"/>
            <a:t>ŹRÓDŁA WSPÓŁCZESNE</a:t>
          </a:r>
          <a:endParaRPr lang="pl-PL" sz="4600" kern="1200" dirty="0"/>
        </a:p>
      </dsp:txBody>
      <dsp:txXfrm>
        <a:off x="2223730" y="200094"/>
        <a:ext cx="3672352" cy="1836176"/>
      </dsp:txXfrm>
    </dsp:sp>
    <dsp:sp modelId="{A2B0A9A9-45EB-455A-9F09-FE45BD6F1CB4}">
      <dsp:nvSpPr>
        <dsp:cNvPr id="0" name=""/>
        <dsp:cNvSpPr/>
      </dsp:nvSpPr>
      <dsp:spPr>
        <a:xfrm>
          <a:off x="1957" y="2807464"/>
          <a:ext cx="3672352" cy="18361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600" kern="1200"/>
            <a:t>Władza nagradzania</a:t>
          </a:r>
          <a:endParaRPr lang="pl-PL" sz="4600" kern="1200" dirty="0"/>
        </a:p>
      </dsp:txBody>
      <dsp:txXfrm>
        <a:off x="1957" y="2807464"/>
        <a:ext cx="3672352" cy="1836176"/>
      </dsp:txXfrm>
    </dsp:sp>
    <dsp:sp modelId="{D3523A6F-F3AA-47D3-8E8C-B67CCCFD771D}">
      <dsp:nvSpPr>
        <dsp:cNvPr id="0" name=""/>
        <dsp:cNvSpPr/>
      </dsp:nvSpPr>
      <dsp:spPr>
        <a:xfrm>
          <a:off x="4445504" y="2807464"/>
          <a:ext cx="3672352" cy="18361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400" kern="1200" dirty="0"/>
            <a:t>Władza karania</a:t>
          </a:r>
          <a:endParaRPr lang="pl-PL" sz="2800" kern="1200" dirty="0"/>
        </a:p>
      </dsp:txBody>
      <dsp:txXfrm>
        <a:off x="4445504" y="2807464"/>
        <a:ext cx="3672352" cy="183617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454D3D-4993-4F93-9E29-B3F8C2B23C4B}">
      <dsp:nvSpPr>
        <dsp:cNvPr id="0" name=""/>
        <dsp:cNvSpPr/>
      </dsp:nvSpPr>
      <dsp:spPr>
        <a:xfrm>
          <a:off x="0" y="13871"/>
          <a:ext cx="8928992" cy="6715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b="1" u="sng" kern="1200" dirty="0">
              <a:solidFill>
                <a:schemeClr val="tx1"/>
              </a:solidFill>
            </a:rPr>
            <a:t>WŁADZA FORMALNA (LEGALNA):</a:t>
          </a:r>
          <a:endParaRPr lang="pl-PL" sz="2800" kern="1200" dirty="0">
            <a:solidFill>
              <a:schemeClr val="tx1"/>
            </a:solidFill>
          </a:endParaRPr>
        </a:p>
      </dsp:txBody>
      <dsp:txXfrm>
        <a:off x="32784" y="46655"/>
        <a:ext cx="8863424" cy="606012"/>
      </dsp:txXfrm>
    </dsp:sp>
    <dsp:sp modelId="{52F4AB8C-2F17-4A51-99C3-B7F6E7760025}">
      <dsp:nvSpPr>
        <dsp:cNvPr id="0" name=""/>
        <dsp:cNvSpPr/>
      </dsp:nvSpPr>
      <dsp:spPr>
        <a:xfrm>
          <a:off x="0" y="685451"/>
          <a:ext cx="8928992" cy="43513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3495" tIns="35560" rIns="199136" bIns="35560" numCol="1" spcCol="1270" anchor="t" anchorCtr="0">
          <a:noAutofit/>
        </a:bodyPr>
        <a:lstStyle/>
        <a:p>
          <a:pPr marL="228600" lvl="1" indent="-228600" algn="just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2200" kern="1200" dirty="0"/>
            <a:t>źródłem jest porządek normatywny;</a:t>
          </a:r>
        </a:p>
        <a:p>
          <a:pPr marL="228600" lvl="1" indent="-228600" algn="just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2200" kern="1200" dirty="0"/>
            <a:t>najważniejsza relacja to hierarchia;</a:t>
          </a:r>
        </a:p>
        <a:p>
          <a:pPr marL="228600" lvl="1" indent="-228600" algn="just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2200" kern="1200" dirty="0"/>
            <a:t>sformalizowane zależności nadrzędności i podporządkowania;</a:t>
          </a:r>
        </a:p>
        <a:p>
          <a:pPr marL="228600" lvl="1" indent="-228600" algn="just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2200" kern="1200" dirty="0"/>
            <a:t>synonim </a:t>
          </a:r>
          <a:r>
            <a:rPr lang="pl-PL" sz="2200" b="1" kern="1200" dirty="0"/>
            <a:t>autorytetu formalnego </a:t>
          </a:r>
          <a:r>
            <a:rPr lang="pl-PL" sz="2200" kern="1200" dirty="0"/>
            <a:t>– wynika z zajmowanego stanowiska </a:t>
          </a:r>
          <a:br>
            <a:rPr lang="pl-PL" sz="2200" kern="1200" dirty="0"/>
          </a:br>
          <a:r>
            <a:rPr lang="pl-PL" sz="2200" kern="1200" dirty="0"/>
            <a:t>w organizacji i przypisanych mu kompetencji, co upoważnia go do wydawania poleceń;</a:t>
          </a:r>
        </a:p>
        <a:p>
          <a:pPr marL="228600" lvl="1" indent="-228600" algn="just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2200" kern="1200" dirty="0"/>
            <a:t>jest atrybutem organizacji, a nie atrybutem nosiciela, uzyskanie i utrata związane z otrzymaniem i utratą stanowiska;</a:t>
          </a:r>
        </a:p>
        <a:p>
          <a:pPr marL="228600" lvl="1" indent="-228600" algn="just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2200" kern="1200" dirty="0"/>
            <a:t>typ władzy łatwy do modelowania – do jej zwiększenia wystarczy zwiększenie zakresu kompetencji (i odwrotnie).</a:t>
          </a:r>
        </a:p>
      </dsp:txBody>
      <dsp:txXfrm>
        <a:off x="0" y="685451"/>
        <a:ext cx="8928992" cy="435135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4D7841-C374-43BA-B80D-6B57C72254F3}">
      <dsp:nvSpPr>
        <dsp:cNvPr id="0" name=""/>
        <dsp:cNvSpPr/>
      </dsp:nvSpPr>
      <dsp:spPr>
        <a:xfrm rot="5400000">
          <a:off x="-301859" y="304305"/>
          <a:ext cx="2012396" cy="140867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/>
            <a:t>CAŁKOWITA CENTRALIZACJA </a:t>
          </a:r>
          <a:endParaRPr lang="pl-PL" sz="1400" b="1" kern="1200" dirty="0"/>
        </a:p>
      </dsp:txBody>
      <dsp:txXfrm rot="-5400000">
        <a:off x="1" y="706785"/>
        <a:ext cx="1408677" cy="603719"/>
      </dsp:txXfrm>
    </dsp:sp>
    <dsp:sp modelId="{EBE24DFF-7F7F-4AE5-8B12-EAEA782C6EEA}">
      <dsp:nvSpPr>
        <dsp:cNvPr id="0" name=""/>
        <dsp:cNvSpPr/>
      </dsp:nvSpPr>
      <dsp:spPr>
        <a:xfrm rot="5400000">
          <a:off x="4514805" y="-3103681"/>
          <a:ext cx="1308057" cy="7520314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3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wszystkie uprawnienia decyzyjne na najwyższym szczeblu hierarchii</a:t>
          </a:r>
          <a:endParaRPr lang="pl-PL" sz="3600" kern="1200" dirty="0"/>
        </a:p>
      </dsp:txBody>
      <dsp:txXfrm rot="-5400000">
        <a:off x="1408677" y="66301"/>
        <a:ext cx="7456460" cy="1180349"/>
      </dsp:txXfrm>
    </dsp:sp>
    <dsp:sp modelId="{7F2A5752-83CF-4C91-81AF-CE82C93EE870}">
      <dsp:nvSpPr>
        <dsp:cNvPr id="0" name=""/>
        <dsp:cNvSpPr/>
      </dsp:nvSpPr>
      <dsp:spPr>
        <a:xfrm rot="5400000">
          <a:off x="-301859" y="2126285"/>
          <a:ext cx="2012396" cy="140867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/>
            <a:t>STANY POŚREDNIE</a:t>
          </a:r>
          <a:endParaRPr lang="pl-PL" sz="1400" b="1" kern="1200" dirty="0"/>
        </a:p>
      </dsp:txBody>
      <dsp:txXfrm rot="-5400000">
        <a:off x="1" y="2528765"/>
        <a:ext cx="1408677" cy="603719"/>
      </dsp:txXfrm>
    </dsp:sp>
    <dsp:sp modelId="{638F0BCC-F81F-47F4-86D6-8BC51530CB05}">
      <dsp:nvSpPr>
        <dsp:cNvPr id="0" name=""/>
        <dsp:cNvSpPr/>
      </dsp:nvSpPr>
      <dsp:spPr>
        <a:xfrm rot="5400000">
          <a:off x="4514805" y="-1281702"/>
          <a:ext cx="1308057" cy="7520314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3600" kern="1200" dirty="0"/>
            <a:t>najbardziej prawdopodobne !</a:t>
          </a:r>
        </a:p>
      </dsp:txBody>
      <dsp:txXfrm rot="-5400000">
        <a:off x="1408677" y="1888280"/>
        <a:ext cx="7456460" cy="1180349"/>
      </dsp:txXfrm>
    </dsp:sp>
    <dsp:sp modelId="{B833D961-B6A0-4625-8E2C-3EA9B32E7CA5}">
      <dsp:nvSpPr>
        <dsp:cNvPr id="0" name=""/>
        <dsp:cNvSpPr/>
      </dsp:nvSpPr>
      <dsp:spPr>
        <a:xfrm rot="5400000">
          <a:off x="-301859" y="3948264"/>
          <a:ext cx="2012396" cy="140867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/>
            <a:t>CAŁKOWITA DECENTRALIZACJA</a:t>
          </a:r>
          <a:endParaRPr lang="pl-PL" sz="1400" b="1" kern="1200" dirty="0"/>
        </a:p>
      </dsp:txBody>
      <dsp:txXfrm rot="-5400000">
        <a:off x="1" y="4350744"/>
        <a:ext cx="1408677" cy="603719"/>
      </dsp:txXfrm>
    </dsp:sp>
    <dsp:sp modelId="{35C5C043-B37A-4BDB-AC92-FE76E7656B50}">
      <dsp:nvSpPr>
        <dsp:cNvPr id="0" name=""/>
        <dsp:cNvSpPr/>
      </dsp:nvSpPr>
      <dsp:spPr>
        <a:xfrm rot="5400000">
          <a:off x="4514805" y="540276"/>
          <a:ext cx="1308057" cy="7520314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3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skupienie kompetencji decyzyjnych wyłącznie na najniższych szczeblach</a:t>
          </a:r>
          <a:endParaRPr lang="pl-PL" sz="3600" kern="1200" dirty="0"/>
        </a:p>
      </dsp:txBody>
      <dsp:txXfrm rot="-5400000">
        <a:off x="1408677" y="3710258"/>
        <a:ext cx="7456460" cy="11803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A2684B6-1E58-4F90-9CCD-B2439B2B11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CCFBD2C-ABC5-4A5A-BC6F-F3B4B6B802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E27EFC5-0077-410F-A880-A5F1B64A7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76C6A-03A4-480C-8441-9220DBF48A39}" type="datetimeFigureOut">
              <a:rPr lang="pl-PL" smtClean="0"/>
              <a:t>29.11.2021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8BDA5B4-B18B-41C7-953B-4258F9EFA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DAE68C4-8FA1-4CE7-918B-4CB0BAE5C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46602-9660-447F-BECF-0760B86217C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79029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46736D3-5FD7-40CB-8CE2-ACF328AD5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29966E27-A586-4B20-902B-C2A31F7F81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8C5E9AD-AA6B-4A5D-B0E0-641A36107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76C6A-03A4-480C-8441-9220DBF48A39}" type="datetimeFigureOut">
              <a:rPr lang="pl-PL" smtClean="0"/>
              <a:t>29.11.2021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8499141-15CB-40C9-AE9C-88B0179C5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3391C8E-9974-48C1-A2E0-A740D8C1B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46602-9660-447F-BECF-0760B86217C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6245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28A0352B-7F5E-45D0-8B54-51FF1B8197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8A67F30D-9C7C-4DA0-BFFD-5312DC84EC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7AFDD28-8FAB-4673-8D1C-4DD23CC90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76C6A-03A4-480C-8441-9220DBF48A39}" type="datetimeFigureOut">
              <a:rPr lang="pl-PL" smtClean="0"/>
              <a:t>29.11.2021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EAF0107-0B6A-4E2D-B5CE-318FE4CE1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D569BFF-9DE8-45A3-A416-9F1B47BE6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46602-9660-447F-BECF-0760B86217C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0816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AB75AAC-BFA4-487C-A59D-59F5EA1A6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271EC2D-7F0C-428B-92B2-FA7276333C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AF7E858-6B69-4DDB-9D06-B1DCFBF18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76C6A-03A4-480C-8441-9220DBF48A39}" type="datetimeFigureOut">
              <a:rPr lang="pl-PL" smtClean="0"/>
              <a:t>29.11.2021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7C18A76-CA6D-491A-9763-70CB0289F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90DA0AF-DD63-4343-9CE7-926AECAB4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46602-9660-447F-BECF-0760B86217C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77154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55A4040-9D1B-40DA-A65B-99022AF9D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DE88828-EB41-43A4-A1A4-062D0FBE83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43A75E3-2819-496A-B1A0-92D7E78F9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76C6A-03A4-480C-8441-9220DBF48A39}" type="datetimeFigureOut">
              <a:rPr lang="pl-PL" smtClean="0"/>
              <a:t>29.11.2021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ED7151D-2F76-4EE1-809C-AED389510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EC6AB99-0DD0-4C79-819E-CC4C1FFF9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46602-9660-447F-BECF-0760B86217C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36123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B315463-FD5B-437A-8FD5-2D88A8E00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12BA0BD-181C-4034-A5B4-15D3F7D098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345F4623-F7C5-41D6-8A65-71ACEFECFE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9363C86B-D0A8-4D82-8168-5CBACF9C9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76C6A-03A4-480C-8441-9220DBF48A39}" type="datetimeFigureOut">
              <a:rPr lang="pl-PL" smtClean="0"/>
              <a:t>29.11.2021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49A8919F-0828-4E54-A4B1-A666EBF8B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68D97F02-3CF1-4E63-8A8F-4A4785743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46602-9660-447F-BECF-0760B86217C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63745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9256C2B-951E-4D5E-8D6E-724E2ED3A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29BDCD9-DA48-4646-A846-9D83CC0AE2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65193039-A9B6-4399-B214-2730827EB1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9445DF6C-52B5-4055-B18E-2734012E17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BC7FAAC6-C6E1-4B21-9A08-5629EBC288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E0A56F9D-1498-4CE9-B0D2-EF47B3714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76C6A-03A4-480C-8441-9220DBF48A39}" type="datetimeFigureOut">
              <a:rPr lang="pl-PL" smtClean="0"/>
              <a:t>29.11.2021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9DC3143C-DD95-41F1-BB00-173CB0EC4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114395A6-7D86-4545-A8C0-577017451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46602-9660-447F-BECF-0760B86217C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61530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7D3DA22-9984-4CDA-94BD-632F812EC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E247D511-82AF-4A6A-AD0E-8F7D5CD91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76C6A-03A4-480C-8441-9220DBF48A39}" type="datetimeFigureOut">
              <a:rPr lang="pl-PL" smtClean="0"/>
              <a:t>29.11.2021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90F131FB-F290-4288-9CEA-1C5FD100A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80655367-B7E0-443B-AB79-1B22F75AD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46602-9660-447F-BECF-0760B86217C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31411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899F5902-3F1C-4918-B92D-772808AF2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76C6A-03A4-480C-8441-9220DBF48A39}" type="datetimeFigureOut">
              <a:rPr lang="pl-PL" smtClean="0"/>
              <a:t>29.11.2021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57AD5139-87F2-4375-8A69-CB7AB6E73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2361951A-95A6-42EC-BD05-657C5AE65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46602-9660-447F-BECF-0760B86217C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37937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96F4BD9-C7BD-4115-BE41-DB4E14A74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F93540E-0346-4542-B760-7889CE86D7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B2F29506-827F-4263-8583-7FDCB3A6A8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C2C2ED17-C844-493F-AC03-E77F923E0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76C6A-03A4-480C-8441-9220DBF48A39}" type="datetimeFigureOut">
              <a:rPr lang="pl-PL" smtClean="0"/>
              <a:t>29.11.2021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E16FD18D-66E8-4D6A-896C-6AF5820B9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63CF4178-6157-477D-862D-606BA8FEE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46602-9660-447F-BECF-0760B86217C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49971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0BFA09-C991-44DD-BE55-FD583C24F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1B2D1ECE-1BAD-4130-AF72-2F9F8CD17D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EA1A21CD-7A26-486D-9872-F9645B3BA7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75931E37-6CA9-41FE-933F-906731243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76C6A-03A4-480C-8441-9220DBF48A39}" type="datetimeFigureOut">
              <a:rPr lang="pl-PL" smtClean="0"/>
              <a:t>29.11.2021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206C53B6-D058-4F76-B22B-9F82C69FF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27A00B5A-8821-4023-8065-7E78D42D2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46602-9660-447F-BECF-0760B86217C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91032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8041D31F-35E9-47D3-968B-4613F0815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D8B294C-3D9A-41B6-8336-E781077A57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5A28C4E-173E-46F2-B0E4-2A9B8DD9EA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676C6A-03A4-480C-8441-9220DBF48A39}" type="datetimeFigureOut">
              <a:rPr lang="pl-PL" smtClean="0"/>
              <a:t>29.11.2021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C900995-7827-4C12-8325-6E0DB1822E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9A57154-B9EA-4782-B0B7-750A2E9281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446602-9660-447F-BECF-0760B86217C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6195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l.wikipedia.org/wiki/Korona_(atrybut)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-sa/3.0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theconstructionzone.wordpress.com/tag/locus-of-control-2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carlboileau.com/agent-de-changement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as.ac.uk/max-weber-and-china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3.0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3857600"/>
          </a:xfrm>
        </p:spPr>
        <p:txBody>
          <a:bodyPr>
            <a:normAutofit/>
          </a:bodyPr>
          <a:lstStyle/>
          <a:p>
            <a:r>
              <a:rPr lang="pl-PL" sz="6600"/>
              <a:t>WŁADZA ORGANIZACYJNA</a:t>
            </a:r>
            <a:endParaRPr lang="pl-PL" sz="66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923928" y="5486400"/>
            <a:ext cx="6400800" cy="1752600"/>
          </a:xfrm>
        </p:spPr>
        <p:txBody>
          <a:bodyPr>
            <a:normAutofit/>
          </a:bodyPr>
          <a:lstStyle/>
          <a:p>
            <a:endParaRPr lang="pl-PL"/>
          </a:p>
          <a:p>
            <a:endParaRPr lang="pl-PL"/>
          </a:p>
          <a:p>
            <a:endParaRPr lang="pl-PL"/>
          </a:p>
          <a:p>
            <a:r>
              <a:rPr lang="pl-PL"/>
              <a:t>                                           mgr Karina Pilarz</a:t>
            </a:r>
            <a:endParaRPr lang="pl-PL" dirty="0"/>
          </a:p>
        </p:txBody>
      </p:sp>
      <p:pic>
        <p:nvPicPr>
          <p:cNvPr id="6" name="Obraz 5" descr="Obraz zawierający stół, kubek, małe, siedzi&#10;&#10;Opis wygenerowany automatycznie">
            <a:extLst>
              <a:ext uri="{FF2B5EF4-FFF2-40B4-BE49-F238E27FC236}">
                <a16:creationId xmlns:a16="http://schemas.microsoft.com/office/drawing/2014/main" id="{FC2AABBE-D6A2-4B69-A206-186A1A1CFC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946447" y="311460"/>
            <a:ext cx="3209729" cy="2738300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D810D9DC-8203-4364-95AA-AA8E198EAA2D}"/>
              </a:ext>
            </a:extLst>
          </p:cNvPr>
          <p:cNvSpPr txBox="1"/>
          <p:nvPr/>
        </p:nvSpPr>
        <p:spPr>
          <a:xfrm>
            <a:off x="552659" y="6960692"/>
            <a:ext cx="413542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>
                <a:hlinkClick r:id="rId3" tooltip="https://pl.wikipedia.org/wiki/Korona_(atrybut)"/>
              </a:rPr>
              <a:t>To zdjęcie</a:t>
            </a:r>
            <a:r>
              <a:rPr lang="pl-PL" sz="900"/>
              <a:t>, autor: Nieznany autor, licencja: </a:t>
            </a:r>
            <a:r>
              <a:rPr lang="pl-PL" sz="900">
                <a:hlinkClick r:id="rId4" tooltip="https://creativecommons.org/licenses/by-sa/3.0/"/>
              </a:rPr>
              <a:t>CC BY-SA</a:t>
            </a:r>
            <a:endParaRPr lang="pl-PL" sz="900"/>
          </a:p>
        </p:txBody>
      </p:sp>
    </p:spTree>
    <p:extLst>
      <p:ext uri="{BB962C8B-B14F-4D97-AF65-F5344CB8AC3E}">
        <p14:creationId xmlns:p14="http://schemas.microsoft.com/office/powerpoint/2010/main" val="10062178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42482" y="2506662"/>
            <a:ext cx="7886700" cy="4351338"/>
          </a:xfrm>
        </p:spPr>
        <p:txBody>
          <a:bodyPr/>
          <a:lstStyle/>
          <a:p>
            <a:pPr marL="137160" indent="0">
              <a:buNone/>
            </a:pP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" indent="0">
              <a:buNone/>
            </a:pP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80060" indent="-342900" algn="just">
              <a:buFont typeface="Wingdings" panose="05000000000000000000" pitchFamily="2" charset="2"/>
              <a:buChar char="ü"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pojęcie szersze od pojęcia władzy;</a:t>
            </a:r>
          </a:p>
          <a:p>
            <a:pPr marL="480060" indent="-342900" algn="just">
              <a:buFont typeface="Wingdings" panose="05000000000000000000" pitchFamily="2" charset="2"/>
              <a:buChar char="ü"/>
            </a:pP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władza jest wpływem celowym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podmiot wywierający wpływ jest świadomy celu, który chce osiągnąć -&gt; </a:t>
            </a:r>
            <a:r>
              <a:rPr lang="pl-PL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władza jest zatem działaniem świadomym i celowym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480060" indent="-342900" algn="just">
              <a:buFont typeface="Wingdings" panose="05000000000000000000" pitchFamily="2" charset="2"/>
              <a:buChar char="ü"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jeśli cel jest stopniowalny, możemy oceniać władzę w kategoriach prakseologicznych – władza skuteczna, nieskuteczna.</a:t>
            </a:r>
          </a:p>
        </p:txBody>
      </p:sp>
      <p:sp>
        <p:nvSpPr>
          <p:cNvPr id="4" name="Wstęga: zakrzywiona i nachylona w górę 3">
            <a:extLst>
              <a:ext uri="{FF2B5EF4-FFF2-40B4-BE49-F238E27FC236}">
                <a16:creationId xmlns:a16="http://schemas.microsoft.com/office/drawing/2014/main" id="{9D0222B1-6B97-41D9-B8C8-A1EBE651DE95}"/>
              </a:ext>
            </a:extLst>
          </p:cNvPr>
          <p:cNvSpPr/>
          <p:nvPr/>
        </p:nvSpPr>
        <p:spPr>
          <a:xfrm>
            <a:off x="1835696" y="332656"/>
            <a:ext cx="5904656" cy="1800200"/>
          </a:xfrm>
          <a:prstGeom prst="ellipseRibbon2">
            <a:avLst/>
          </a:prstGeom>
          <a:solidFill>
            <a:srgbClr val="FF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rgbClr val="FFCC00"/>
              </a:solidFill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B485E2D2-E905-467D-A71F-04F892967633}"/>
              </a:ext>
            </a:extLst>
          </p:cNvPr>
          <p:cNvSpPr txBox="1"/>
          <p:nvPr/>
        </p:nvSpPr>
        <p:spPr>
          <a:xfrm>
            <a:off x="3563888" y="548680"/>
            <a:ext cx="2448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5400" b="1" dirty="0"/>
              <a:t>WPŁYW</a:t>
            </a:r>
          </a:p>
        </p:txBody>
      </p:sp>
    </p:spTree>
    <p:extLst>
      <p:ext uri="{BB962C8B-B14F-4D97-AF65-F5344CB8AC3E}">
        <p14:creationId xmlns:p14="http://schemas.microsoft.com/office/powerpoint/2010/main" val="6526128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414A144-FC43-4523-8CF4-D9B54D0B6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FDE249EA-4E0F-4F1D-8E85-30AC7088037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9773827"/>
              </p:ext>
            </p:extLst>
          </p:nvPr>
        </p:nvGraphicFramePr>
        <p:xfrm>
          <a:off x="0" y="365126"/>
          <a:ext cx="9065342" cy="64584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310272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82503EFF-A5F8-415D-8C80-927A370AB88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4240046"/>
              </p:ext>
            </p:extLst>
          </p:nvPr>
        </p:nvGraphicFramePr>
        <p:xfrm>
          <a:off x="395536" y="1825624"/>
          <a:ext cx="8119814" cy="48437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106535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Posługiwanie się tymi źródłami polega na tworzeniu sytuacji 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przymusowych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(1) i 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nęcących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(2).</a:t>
            </a:r>
          </a:p>
          <a:p>
            <a:pPr marL="137160" indent="0" algn="just">
              <a:buNone/>
            </a:pP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51510" indent="-514350" algn="just">
              <a:buAutoNum type="arabicPeriod"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Uświadomienie zagrożeń; w przypadku nie zachowania się adresata polecenia w sposób oczekiwany, </a:t>
            </a:r>
            <a:r>
              <a:rPr lang="pl-PL" u="sng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suma negatywnie ocenianych przez niego skutków postępowania będzie większa od sumy negatywnie ocenianych przez niego skutków podporządkowania się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651510" indent="-514350" algn="just">
              <a:buAutoNum type="arabicPeriod"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Uświadomienie adresatowi polecenia, że jeśli zachowa się zgodnie z oczekiwaniami, </a:t>
            </a:r>
            <a:r>
              <a:rPr lang="pl-PL" u="sng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suma pozytywnie ocenianych przez niego skutków tego postępowania będzie większa od sumy negatywnie ocenianych skutków wykonania polecenia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466850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9EF3526D-1641-41DD-B894-44967C02DBA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8586783"/>
              </p:ext>
            </p:extLst>
          </p:nvPr>
        </p:nvGraphicFramePr>
        <p:xfrm>
          <a:off x="107504" y="1690690"/>
          <a:ext cx="8928992" cy="50506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422877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7504" y="1825624"/>
            <a:ext cx="8407846" cy="4667249"/>
          </a:xfrm>
        </p:spPr>
        <p:txBody>
          <a:bodyPr/>
          <a:lstStyle/>
          <a:p>
            <a:pPr marL="137160" indent="0" algn="just">
              <a:buNone/>
            </a:pPr>
            <a:r>
              <a:rPr lang="pl-PL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WŁADZA PRZEZ ODNIESIENIE:</a:t>
            </a:r>
          </a:p>
          <a:p>
            <a:pPr marL="137160" indent="0" algn="just">
              <a:buNone/>
            </a:pPr>
            <a:endParaRPr lang="pl-PL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80060" indent="-342900" algn="just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oparta </a:t>
            </a:r>
            <a:r>
              <a:rPr lang="pl-PL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więziach emocjonalnych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występujących między jednostką, która wywiera wpływ,  a jednostką na którą wpływ jest wywierany;</a:t>
            </a:r>
          </a:p>
          <a:p>
            <a:pPr marL="480060" indent="-342900" algn="just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tworzy ona </a:t>
            </a:r>
            <a:r>
              <a:rPr lang="pl-PL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autorytet rzeczywisty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wynikający z walorów moralnych, intelektualnych, który może ale nie musi pokrywać się z autorytetem formalnym;</a:t>
            </a:r>
          </a:p>
          <a:p>
            <a:pPr marL="480060" indent="-342900" algn="just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jest źródłem </a:t>
            </a:r>
            <a:r>
              <a:rPr lang="pl-PL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przywództwa organizacyjnego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23603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88B58D8-FEF4-456A-8142-D4618133E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0F740A0-8EEC-4477-9012-A60D615F0C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9021AF09-3498-402C-AC0F-AAD7EDFB0E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68" y="764704"/>
            <a:ext cx="5976664" cy="497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7200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Obraz zawierający żywność&#10;&#10;Opis wygenerowany automatycznie">
            <a:extLst>
              <a:ext uri="{FF2B5EF4-FFF2-40B4-BE49-F238E27FC236}">
                <a16:creationId xmlns:a16="http://schemas.microsoft.com/office/drawing/2014/main" id="{DCBDCA40-774B-451D-8AB7-C7B80EAC67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409059" y="112998"/>
            <a:ext cx="3734941" cy="3155381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7504" y="2055816"/>
            <a:ext cx="8839894" cy="4689186"/>
          </a:xfrm>
        </p:spPr>
        <p:txBody>
          <a:bodyPr>
            <a:normAutofit lnSpcReduction="10000"/>
          </a:bodyPr>
          <a:lstStyle/>
          <a:p>
            <a:pPr marL="137160" indent="0">
              <a:buNone/>
            </a:pPr>
            <a:r>
              <a:rPr lang="pl-PL" sz="3600" b="1" u="sng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WIEDZA:</a:t>
            </a:r>
          </a:p>
          <a:p>
            <a:pPr marL="137160" indent="0">
              <a:buNone/>
            </a:pP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" indent="0" algn="just">
              <a:buNone/>
            </a:pP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" indent="0" algn="just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stanowi podstawę autorytetu rzeczywistego, wynikającego z ocenianych pozytywnie kwalifikacji, posiadanych przez daną osobę.</a:t>
            </a:r>
          </a:p>
          <a:p>
            <a:pPr marL="137160" indent="0" algn="just">
              <a:buNone/>
            </a:pP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" indent="0" algn="just">
              <a:buNone/>
            </a:pPr>
            <a:r>
              <a:rPr lang="pl-PL" b="1" u="sng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INFORMACJA I DOSTĘP DO KANAŁÓW KOMUNIKACJI W ORGANIZACJI:</a:t>
            </a:r>
          </a:p>
          <a:p>
            <a:pPr algn="just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determinowane przez pozycję w formalnej strukturze, która decyduje o ilości posiadanych informacji oraz pozycję socjometryczną jednostki w organizacji – określa ją ilość powiązań bezpośrednich i pośrednich między uczestnikami organizacji;</a:t>
            </a:r>
          </a:p>
          <a:p>
            <a:pPr algn="just"/>
            <a:r>
              <a:rPr lang="pl-PL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władza jest wynikiem formalnych i nieformalnych procesów komunikacji, które zachodzą w skomplikowanych sieciach społecznych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915499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pl-PL" sz="4400" b="1" dirty="0"/>
              <a:t>UKŁAD WŁADZY W ORGANIZACJI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452620525"/>
              </p:ext>
            </p:extLst>
          </p:nvPr>
        </p:nvGraphicFramePr>
        <p:xfrm>
          <a:off x="107504" y="1052736"/>
          <a:ext cx="8928992" cy="5661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6557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 algn="just">
              <a:buNone/>
            </a:pPr>
            <a:b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decentralizacja utożsamiana jest z </a:t>
            </a:r>
            <a:r>
              <a:rPr lang="pl-PL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delegowaniem uprawnień -&gt;</a:t>
            </a:r>
            <a:b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przekazywaniem niższym szczeblom uprawnień decyzyjnych, obowiązków i odpowiedzialności;</a:t>
            </a:r>
          </a:p>
          <a:p>
            <a:pPr marL="137160" indent="0" algn="just">
              <a:buNone/>
            </a:pP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" indent="0" algn="just">
              <a:buNone/>
            </a:pPr>
            <a:r>
              <a:rPr lang="pl-PL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zasada pokrywania się zakresu obowiązków, uprawnień </a:t>
            </a:r>
            <a:br>
              <a:rPr lang="pl-PL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odpowiedzialności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każdy ponosi odpowiedzialność za swoje obowiązki w granicach swoich uprawnień do decydowania i sposobie ich wykonania.</a:t>
            </a:r>
          </a:p>
        </p:txBody>
      </p:sp>
    </p:spTree>
    <p:extLst>
      <p:ext uri="{BB962C8B-B14F-4D97-AF65-F5344CB8AC3E}">
        <p14:creationId xmlns:p14="http://schemas.microsoft.com/office/powerpoint/2010/main" val="3055084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D391713-7C91-4924-9A3A-C95C59046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C14DFA6-59AB-4058-94EE-96BD924C65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25624"/>
            <a:ext cx="9144000" cy="503237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sz="7200" dirty="0"/>
          </a:p>
          <a:p>
            <a:r>
              <a:rPr lang="pl-PL" sz="6600" dirty="0"/>
              <a:t>Czym jest władza?</a:t>
            </a:r>
          </a:p>
          <a:p>
            <a:r>
              <a:rPr lang="pl-PL" sz="6600" dirty="0"/>
              <a:t>Jakimi cechami powinna się charakteryzować?</a:t>
            </a:r>
          </a:p>
        </p:txBody>
      </p:sp>
    </p:spTree>
    <p:extLst>
      <p:ext uri="{BB962C8B-B14F-4D97-AF65-F5344CB8AC3E}">
        <p14:creationId xmlns:p14="http://schemas.microsoft.com/office/powerpoint/2010/main" val="24753020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7906D296-CE6B-4D6E-A3E0-9263F8D10AB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8017263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787443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137160" indent="0" algn="just">
              <a:buNone/>
            </a:pP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Drucker - &gt; </a:t>
            </a:r>
            <a:r>
              <a:rPr lang="pl-PL" sz="2800" b="1" u="sng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DWA RODZAJE DECENTRALIZACJI</a:t>
            </a:r>
            <a:r>
              <a:rPr lang="pl-PL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594360" indent="-457200" algn="just">
              <a:buFont typeface="Wingdings" panose="05000000000000000000" pitchFamily="2" charset="2"/>
              <a:buChar char="Ø"/>
            </a:pPr>
            <a:r>
              <a:rPr lang="pl-PL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FEDERACYJNA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- tworzenie względnie samodzielnych jednostek organizacyjnych, które ponoszą odpowiedzialność za osiągane przychody </a:t>
            </a:r>
            <a:b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wydatki na wydzielonym obszarze działania, </a:t>
            </a:r>
            <a:b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zatem podsystemy organizacji są odpowiedzialne za wyniki w sposób adekwatny do samodzielności decyzyjnej, jaką posiadają, inaczej </a:t>
            </a:r>
            <a:r>
              <a:rPr lang="pl-PL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dywizjonalizacja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594360" indent="-457200" algn="just">
              <a:buFont typeface="Wingdings" panose="05000000000000000000" pitchFamily="2" charset="2"/>
              <a:buChar char="Ø"/>
            </a:pPr>
            <a:r>
              <a:rPr lang="pl-PL" sz="2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FUNKCJONALNA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utożsamiana z delegowaniem, inaczej </a:t>
            </a:r>
            <a:r>
              <a:rPr lang="pl-PL" sz="2800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departamentalizacja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907358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" indent="0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Warunkiem decentralizacji federacyjnej jest </a:t>
            </a:r>
            <a:r>
              <a:rPr lang="pl-PL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autonomia ekonomiczna</a:t>
            </a:r>
            <a:r>
              <a:rPr lang="pl-PL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jednostki organizacyjnej, która jest </a:t>
            </a:r>
            <a:r>
              <a:rPr lang="pl-PL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centrum zysku i kosztów (1)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oraz </a:t>
            </a:r>
            <a:r>
              <a:rPr lang="pl-PL" b="1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centrum inwestycji (2)</a:t>
            </a:r>
            <a:r>
              <a:rPr lang="pl-PL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stanowią je te jednostki, których działalność może być obiektywnie określona – przychody i koszty;</a:t>
            </a:r>
          </a:p>
          <a:p>
            <a:pPr marL="137160" indent="0">
              <a:buNone/>
            </a:pPr>
            <a:r>
              <a:rPr lang="pl-PL" b="1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są to te jednostki, których działalność wymaga zainwestowania kapitału.</a:t>
            </a:r>
          </a:p>
        </p:txBody>
      </p:sp>
    </p:spTree>
    <p:extLst>
      <p:ext uri="{BB962C8B-B14F-4D97-AF65-F5344CB8AC3E}">
        <p14:creationId xmlns:p14="http://schemas.microsoft.com/office/powerpoint/2010/main" val="1349985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C19972D5-928B-477C-8E39-7B2F63A5962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2829217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357514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332656"/>
            <a:ext cx="7886700" cy="1325563"/>
          </a:xfrm>
        </p:spPr>
        <p:txBody>
          <a:bodyPr>
            <a:normAutofit/>
          </a:bodyPr>
          <a:lstStyle/>
          <a:p>
            <a:r>
              <a:rPr lang="pl-PL" sz="4800" b="1" dirty="0"/>
              <a:t>STYLE KIEROWANIA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825624"/>
            <a:ext cx="8640960" cy="4555704"/>
          </a:xfrm>
        </p:spPr>
        <p:txBody>
          <a:bodyPr>
            <a:normAutofit fontScale="92500" lnSpcReduction="10000"/>
          </a:bodyPr>
          <a:lstStyle/>
          <a:p>
            <a:pPr marL="137160" indent="0">
              <a:buNone/>
            </a:pPr>
            <a:r>
              <a:rPr lang="pl-PL" sz="3000" b="1" u="sng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DEFINICJE</a:t>
            </a:r>
          </a:p>
          <a:p>
            <a:pPr marL="480060" indent="-342900" algn="just"/>
            <a:endParaRPr lang="pl-PL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80060" indent="-342900" algn="just">
              <a:buFont typeface="Wingdings" panose="05000000000000000000" pitchFamily="2" charset="2"/>
              <a:buChar char="Ø"/>
            </a:pPr>
            <a:r>
              <a:rPr lang="pl-PL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„całokształt sposobów oddziaływania przełożonego na podwładnych w celu skłonienia ich do wypełnienia ról organizacyjnych”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37160" indent="0" algn="just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-&gt; Encyklopedia organizacji</a:t>
            </a:r>
          </a:p>
          <a:p>
            <a:pPr marL="594360" indent="-457200" algn="just">
              <a:buFont typeface="Wingdings" panose="05000000000000000000" pitchFamily="2" charset="2"/>
              <a:buChar char="Ø"/>
            </a:pP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94360" indent="-457200" algn="just">
              <a:buFont typeface="Wingdings" panose="05000000000000000000" pitchFamily="2" charset="2"/>
              <a:buChar char="Ø"/>
            </a:pPr>
            <a:r>
              <a:rPr lang="pl-PL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„stosowany przez kierownika w stosunku do podwładnych system metod i technik należących do jednego z wyróżnionych w teorii organizacji typów”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37160" indent="0" algn="just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-&gt;Mała encyklopedia</a:t>
            </a:r>
          </a:p>
          <a:p>
            <a:pPr marL="594360" indent="-457200" algn="just">
              <a:buFont typeface="Wingdings" panose="05000000000000000000" pitchFamily="2" charset="2"/>
              <a:buChar char="Ø"/>
            </a:pP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94360" indent="-457200" algn="just">
              <a:buFont typeface="Wingdings" panose="05000000000000000000" pitchFamily="2" charset="2"/>
              <a:buChar char="Ø"/>
            </a:pPr>
            <a:r>
              <a:rPr lang="pl-PL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„zespół specyficznych dla danego kierownika sposobów postępowania, tendencja do używania określonych metod działania; styl jest więc najogólniejszą charakterystyką postępowania kierownika” </a:t>
            </a:r>
          </a:p>
          <a:p>
            <a:pPr marL="137160" indent="0" algn="just">
              <a:buNone/>
            </a:pPr>
            <a:r>
              <a:rPr lang="pl-PL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&gt;Pietrasiński</a:t>
            </a:r>
          </a:p>
        </p:txBody>
      </p:sp>
    </p:spTree>
    <p:extLst>
      <p:ext uri="{BB962C8B-B14F-4D97-AF65-F5344CB8AC3E}">
        <p14:creationId xmlns:p14="http://schemas.microsoft.com/office/powerpoint/2010/main" val="3059432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" indent="0">
              <a:buNone/>
            </a:pP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Homplewicz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&gt; od stylu kierowania należy odróżnić </a:t>
            </a:r>
            <a:r>
              <a:rPr lang="pl-PL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strategię zarządzania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- świadomie wypracowana, składa się z całego systemu stylów kierowania poszczególnych kierowników, zajmujących miejsce w strukturze organizacyjnej.</a:t>
            </a:r>
            <a:b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" indent="0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Odrębne pojęcia -&gt; metoda kierowania, techniki kierowania</a:t>
            </a:r>
          </a:p>
        </p:txBody>
      </p:sp>
    </p:spTree>
    <p:extLst>
      <p:ext uri="{BB962C8B-B14F-4D97-AF65-F5344CB8AC3E}">
        <p14:creationId xmlns:p14="http://schemas.microsoft.com/office/powerpoint/2010/main" val="32807777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James Alan </a:t>
            </a:r>
            <a:r>
              <a:rPr lang="pl-PL" dirty="0" err="1"/>
              <a:t>Calvert</a:t>
            </a:r>
            <a:r>
              <a:rPr lang="pl-PL" dirty="0"/>
              <a:t> Brown</a:t>
            </a:r>
          </a:p>
        </p:txBody>
      </p:sp>
      <p:graphicFrame>
        <p:nvGraphicFramePr>
          <p:cNvPr id="5" name="Symbol zastępczy zawartości 4">
            <a:extLst>
              <a:ext uri="{FF2B5EF4-FFF2-40B4-BE49-F238E27FC236}">
                <a16:creationId xmlns:a16="http://schemas.microsoft.com/office/drawing/2014/main" id="{D807F710-94D4-4C97-B5C4-60F2FF2D598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1915702"/>
              </p:ext>
            </p:extLst>
          </p:nvPr>
        </p:nvGraphicFramePr>
        <p:xfrm>
          <a:off x="0" y="1484784"/>
          <a:ext cx="8515350" cy="46921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166259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pPr marL="651510" indent="-514350">
              <a:buAutoNum type="arabicPeriod"/>
            </a:pPr>
            <a:endParaRPr lang="pl-PL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51510" indent="-514350">
              <a:buAutoNum type="arabicPeriod"/>
            </a:pPr>
            <a:endParaRPr lang="pl-PL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51510" indent="-514350">
              <a:buAutoNum type="arabicPeriod"/>
            </a:pPr>
            <a:r>
              <a:rPr lang="pl-PL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AUTOKRATA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wydaje rozkazy, określa działalność grup bez pytania ich o zdanie, dystans w stosunkach z pracownikami, samodzielnie decyduje o karach i nagrodach:</a:t>
            </a:r>
          </a:p>
        </p:txBody>
      </p:sp>
    </p:spTree>
    <p:extLst>
      <p:ext uri="{BB962C8B-B14F-4D97-AF65-F5344CB8AC3E}">
        <p14:creationId xmlns:p14="http://schemas.microsoft.com/office/powerpoint/2010/main" val="2019509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autokrata surowy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(czysty, sprawiedliwy) – przywiązuje się do zasad postępowania, od których nigdy nie odstępuje, nie okazuje sympatii i antypatii,  najpierw wymaga od siebie a potem od podwładnych, apodyktyczny, czuje się odpowiedzialny za całą organizację, korzysta z kar zgodnie z regulaminami, z nagród nie korzysta praktycznie w ogóle;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autokrata życzliwy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czuje się odpowiedzialny za podwładnych, oczekuje wdzięczności za zapewnione warunki pracy, częściej sięga po nagrody, ale według własnego uznania;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autokrata nieudolny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despotyczny, apodyktyczny, a dodatkowo nieobliczalny, zmienne decyzje, dezintegruje organizację, która jest w stanie ciągłego konfliktu wewnętrznego.</a:t>
            </a:r>
          </a:p>
        </p:txBody>
      </p:sp>
    </p:spTree>
    <p:extLst>
      <p:ext uri="{BB962C8B-B14F-4D97-AF65-F5344CB8AC3E}">
        <p14:creationId xmlns:p14="http://schemas.microsoft.com/office/powerpoint/2010/main" val="34712793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pl-PL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DEMOKRATA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pl-PL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koordynator działań podejmowanych samodzielnie przez podwładnych,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dba o dobrą atmosferę w organizacji,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integruje pracowników wokół celów organizacji, dając im poczucie wpływu na ich realizację,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zapewnia ciągłość działań organizacji,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nagrody przeważają nad karami.</a:t>
            </a:r>
            <a:endParaRPr lang="pl-PL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9945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POJĘCIE WŁADZY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7504" y="1484784"/>
            <a:ext cx="8928992" cy="5184576"/>
          </a:xfrm>
        </p:spPr>
        <p:txBody>
          <a:bodyPr/>
          <a:lstStyle/>
          <a:p>
            <a:pPr marL="137160" indent="0">
              <a:buNone/>
            </a:pPr>
            <a:endParaRPr lang="pl-PL" dirty="0">
              <a:latin typeface="Times New Roman" panose="02020603050405020304" pitchFamily="18" charset="0"/>
            </a:endParaRPr>
          </a:p>
          <a:p>
            <a:pPr marL="137160" indent="0">
              <a:buNone/>
            </a:pPr>
            <a:r>
              <a:rPr lang="pl-PL" dirty="0">
                <a:latin typeface="Times New Roman" panose="02020603050405020304" pitchFamily="18" charset="0"/>
              </a:rPr>
              <a:t>Pojęcie </a:t>
            </a:r>
            <a:r>
              <a:rPr lang="pl-PL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„</a:t>
            </a:r>
            <a:r>
              <a:rPr lang="pl-PL" sz="32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władza</a:t>
            </a:r>
            <a:r>
              <a:rPr lang="pl-PL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” </a:t>
            </a:r>
            <a:r>
              <a:rPr lang="pl-PL" dirty="0">
                <a:latin typeface="Times New Roman" panose="02020603050405020304" pitchFamily="18" charset="0"/>
              </a:rPr>
              <a:t>jest niejednoznaczne, nieostre, wieloznaczne.</a:t>
            </a:r>
            <a:br>
              <a:rPr lang="pl-PL" dirty="0">
                <a:latin typeface="Times New Roman" panose="02020603050405020304" pitchFamily="18" charset="0"/>
              </a:rPr>
            </a:br>
            <a:endParaRPr lang="pl-PL" dirty="0">
              <a:latin typeface="Times New Roman" panose="02020603050405020304" pitchFamily="18" charset="0"/>
            </a:endParaRPr>
          </a:p>
          <a:p>
            <a:pPr marL="137160" indent="0">
              <a:buNone/>
            </a:pPr>
            <a:endParaRPr lang="pl-PL" dirty="0">
              <a:latin typeface="Times New Roman" panose="02020603050405020304" pitchFamily="18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E729072B-22AF-4F56-A5F9-9962BF2FE93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8291257"/>
              </p:ext>
            </p:extLst>
          </p:nvPr>
        </p:nvGraphicFramePr>
        <p:xfrm>
          <a:off x="1691680" y="279837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879911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" indent="0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pl-PL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NIEINGERUJĄCY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uchyla się od wykonywania władzy -  z powodu nieudolności, braku umiejętności do podejmowania decyzji i kontrolowania innych, braku odwagi lub niechęci do ponoszenia odpowiedzialności;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może mieć poglądy anarchistyczne – przekonanie o zbędności władzy.</a:t>
            </a:r>
          </a:p>
        </p:txBody>
      </p:sp>
    </p:spTree>
    <p:extLst>
      <p:ext uri="{BB962C8B-B14F-4D97-AF65-F5344CB8AC3E}">
        <p14:creationId xmlns:p14="http://schemas.microsoft.com/office/powerpoint/2010/main" val="35342048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Douglas </a:t>
            </a:r>
            <a:r>
              <a:rPr lang="pl-PL" dirty="0" err="1"/>
              <a:t>McGregor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„teoria X” i „teoria Y” dotyczą przeciwstawnych postaw ludzi wobec pracy, do których dostosowane zostały zalecenia dla kierowników, jak mają postępować w przypadku pracowników przejawiających takie postawy</a:t>
            </a:r>
          </a:p>
        </p:txBody>
      </p:sp>
      <p:sp>
        <p:nvSpPr>
          <p:cNvPr id="4" name="Wybuch: 8 punktów 3">
            <a:extLst>
              <a:ext uri="{FF2B5EF4-FFF2-40B4-BE49-F238E27FC236}">
                <a16:creationId xmlns:a16="http://schemas.microsoft.com/office/drawing/2014/main" id="{5305F3C4-119C-429C-81C4-5A9A594D542F}"/>
              </a:ext>
            </a:extLst>
          </p:cNvPr>
          <p:cNvSpPr/>
          <p:nvPr/>
        </p:nvSpPr>
        <p:spPr>
          <a:xfrm>
            <a:off x="1475656" y="3429000"/>
            <a:ext cx="6192688" cy="3312368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E2F32BCA-6458-4789-8C15-CBF0AF06B99E}"/>
              </a:ext>
            </a:extLst>
          </p:cNvPr>
          <p:cNvSpPr txBox="1"/>
          <p:nvPr/>
        </p:nvSpPr>
        <p:spPr>
          <a:xfrm>
            <a:off x="3031765" y="4509120"/>
            <a:ext cx="33843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BŁĘDEM JEST OKREŚLANIE STYLU KIEROWANIA JAKO STYL X LUB STYL Y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50888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60D1F1A9-2AC1-41CA-A16C-0833915F02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3012212"/>
              </p:ext>
            </p:extLst>
          </p:nvPr>
        </p:nvGraphicFramePr>
        <p:xfrm>
          <a:off x="107504" y="188640"/>
          <a:ext cx="8928992" cy="6552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10793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9715" y="404664"/>
            <a:ext cx="7886700" cy="1325563"/>
          </a:xfrm>
        </p:spPr>
        <p:txBody>
          <a:bodyPr/>
          <a:lstStyle/>
          <a:p>
            <a:r>
              <a:rPr lang="pl-PL" dirty="0" err="1"/>
              <a:t>Rensis</a:t>
            </a:r>
            <a:r>
              <a:rPr lang="pl-PL" dirty="0"/>
              <a:t> </a:t>
            </a:r>
            <a:r>
              <a:rPr lang="pl-PL" dirty="0" err="1"/>
              <a:t>Likert</a:t>
            </a:r>
            <a:endParaRPr lang="pl-PL" dirty="0"/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C87255E9-9F47-4380-A961-CC47C41963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8949560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439964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297F1DBC-FDEE-4D54-9226-5336A81D202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2926442"/>
              </p:ext>
            </p:extLst>
          </p:nvPr>
        </p:nvGraphicFramePr>
        <p:xfrm>
          <a:off x="107504" y="116632"/>
          <a:ext cx="8928992" cy="6624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73118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89C77FC-ADEA-46A2-9A88-FFF5A7FD1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G.S. </a:t>
            </a:r>
            <a:r>
              <a:rPr lang="pl-PL" dirty="0" err="1"/>
              <a:t>Sargie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DC2E32-8D58-43F9-B712-8CBE6BC1C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40768"/>
            <a:ext cx="7886700" cy="4620171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W TYPOLOGII ZA PODSTAWĘ PRZYJĄŁ CECHY OSOBOWOŚCI KIEROWNIKA.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16E71636-2A19-4CFE-8853-A46891E480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66849044"/>
              </p:ext>
            </p:extLst>
          </p:nvPr>
        </p:nvGraphicFramePr>
        <p:xfrm>
          <a:off x="107504" y="1988840"/>
          <a:ext cx="8928991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312580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40ACD20-208C-4688-AEFC-D4D8B6DA6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Jerzy </a:t>
            </a:r>
            <a:r>
              <a:rPr lang="pl-PL" dirty="0" err="1"/>
              <a:t>Kurnal</a:t>
            </a:r>
            <a:endParaRPr lang="pl-PL" dirty="0"/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8070A5FE-6B6F-4D0C-8B42-B36B7D77E8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3813513"/>
              </p:ext>
            </p:extLst>
          </p:nvPr>
        </p:nvGraphicFramePr>
        <p:xfrm>
          <a:off x="107504" y="1412776"/>
          <a:ext cx="8928992" cy="52565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712115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21372D0-8E9E-4805-A6D7-8E789B5BF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Ross Weber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9A2BA25-548E-4981-A869-E01FB9B064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25624"/>
            <a:ext cx="8515350" cy="4915743"/>
          </a:xfrm>
        </p:spPr>
        <p:txBody>
          <a:bodyPr>
            <a:normAutofit/>
          </a:bodyPr>
          <a:lstStyle/>
          <a:p>
            <a:pPr marL="457200" indent="-457200" algn="just">
              <a:buAutoNum type="arabicPeriod"/>
            </a:pPr>
            <a:r>
              <a:rPr lang="pl-PL" b="1" dirty="0">
                <a:solidFill>
                  <a:srgbClr val="0070C0"/>
                </a:solidFill>
              </a:rPr>
              <a:t>CZŁOWIEK ORGANIZACJI – </a:t>
            </a:r>
          </a:p>
          <a:p>
            <a:pPr marL="0" indent="0" algn="just">
              <a:buNone/>
            </a:pPr>
            <a:r>
              <a:rPr lang="pl-PL" dirty="0"/>
              <a:t>zorientowany na bezpieczeństwo i lojalność wobec organizacji, potrzeby przynależności, nikłe szanse na zrobienie kariery;</a:t>
            </a:r>
          </a:p>
          <a:p>
            <a:pPr marL="0" indent="0" algn="just">
              <a:buNone/>
            </a:pPr>
            <a:r>
              <a:rPr lang="pl-PL" b="1" dirty="0">
                <a:solidFill>
                  <a:srgbClr val="00B050"/>
                </a:solidFill>
              </a:rPr>
              <a:t>2. RZEMIEŚLNIK – </a:t>
            </a:r>
          </a:p>
          <a:p>
            <a:pPr marL="0" indent="0" algn="just">
              <a:buNone/>
            </a:pPr>
            <a:r>
              <a:rPr lang="pl-PL" dirty="0"/>
              <a:t>nacisk na jakość wykonania zadania, wysokie normy i terminowość; potrzeby kompetencji i osiągnięć; szybki awans ale do ograniczonego poziomu;</a:t>
            </a:r>
          </a:p>
          <a:p>
            <a:pPr marL="0" indent="0" algn="just">
              <a:buNone/>
            </a:pPr>
            <a:r>
              <a:rPr lang="pl-PL" b="1" dirty="0">
                <a:solidFill>
                  <a:srgbClr val="FF0066"/>
                </a:solidFill>
              </a:rPr>
              <a:t>3. WOJOWNIK DŻUNGLI – </a:t>
            </a:r>
          </a:p>
          <a:p>
            <a:pPr marL="0" indent="0" algn="just">
              <a:buNone/>
            </a:pPr>
            <a:r>
              <a:rPr lang="pl-PL" dirty="0"/>
              <a:t>silna orientacja na władzę, dominacja, manipulacja, autorytaryzm; często nieakceptowane przez przełożonych i podwładnych;</a:t>
            </a:r>
          </a:p>
          <a:p>
            <a:pPr marL="0" indent="0" algn="just">
              <a:buNone/>
            </a:pPr>
            <a:r>
              <a:rPr lang="pl-PL" b="1" dirty="0">
                <a:solidFill>
                  <a:srgbClr val="FFC000"/>
                </a:solidFill>
              </a:rPr>
              <a:t>4. GRACZ – </a:t>
            </a:r>
          </a:p>
          <a:p>
            <a:pPr marL="0" indent="0" algn="just">
              <a:buNone/>
            </a:pPr>
            <a:r>
              <a:rPr lang="pl-PL" dirty="0"/>
              <a:t>najskuteczniejszy styl kierowania, umiejętność współpracy, myślenie koncepcyjne, umiarkowane potrzeby władzy i osiągnięć.</a:t>
            </a:r>
          </a:p>
        </p:txBody>
      </p:sp>
    </p:spTree>
    <p:extLst>
      <p:ext uri="{BB962C8B-B14F-4D97-AF65-F5344CB8AC3E}">
        <p14:creationId xmlns:p14="http://schemas.microsoft.com/office/powerpoint/2010/main" val="42491745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2266727"/>
            <a:ext cx="7886700" cy="1325563"/>
          </a:xfrm>
        </p:spPr>
        <p:txBody>
          <a:bodyPr>
            <a:normAutofit/>
          </a:bodyPr>
          <a:lstStyle/>
          <a:p>
            <a:r>
              <a:rPr lang="pl-PL" sz="4000" b="1" dirty="0"/>
              <a:t>PRZYWÓDZTWO ORGANIZACYJNE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3573016"/>
            <a:ext cx="9144000" cy="3284984"/>
          </a:xfrm>
        </p:spPr>
        <p:txBody>
          <a:bodyPr/>
          <a:lstStyle/>
          <a:p>
            <a:pPr marL="0" indent="0" algn="just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jego źródłem jest charyzma (władza przez odniesienie) – zdolność do wpływania na innych, ze względu na stopień identyfikowania się z daną osobą;</a:t>
            </a:r>
          </a:p>
          <a:p>
            <a:pPr marL="0" indent="0" algn="just">
              <a:buNone/>
            </a:pPr>
            <a:r>
              <a:rPr lang="pl-PL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wyróżnia się jego dwie kategorie: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formalni przywódcy organizacyjni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–ich władza opiera się na autorytecie formalnym i rzeczywistym, takie przywództwo jest cechą organizacji oraz atrybutem nosiciela;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nieformalni przywódcy organizacyjni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wpływają na współpracowników, choć nie mają autorytetu formalnego, takie przywództwo jest tylko atrybutem nosiciela.</a:t>
            </a:r>
          </a:p>
        </p:txBody>
      </p:sp>
      <p:pic>
        <p:nvPicPr>
          <p:cNvPr id="5" name="Obraz 4" descr="Obraz zawierający stół, siedzi, biały, szczotka&#10;&#10;Opis wygenerowany automatycznie">
            <a:extLst>
              <a:ext uri="{FF2B5EF4-FFF2-40B4-BE49-F238E27FC236}">
                <a16:creationId xmlns:a16="http://schemas.microsoft.com/office/drawing/2014/main" id="{4AAB745C-DF0E-40C5-8F18-BEF7A0358C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3048000" cy="2286000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BA32F7BB-845C-4674-A7E5-4D3B8C50776F}"/>
              </a:ext>
            </a:extLst>
          </p:cNvPr>
          <p:cNvSpPr txBox="1"/>
          <p:nvPr/>
        </p:nvSpPr>
        <p:spPr>
          <a:xfrm>
            <a:off x="107504" y="6858000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>
                <a:hlinkClick r:id="rId3" tooltip="http://carlboileau.com/agent-de-changement/"/>
              </a:rPr>
              <a:t>To zdjęcie</a:t>
            </a:r>
            <a:r>
              <a:rPr lang="pl-PL" sz="900"/>
              <a:t>, autor: Nieznany autor, licencja: </a:t>
            </a:r>
            <a:r>
              <a:rPr lang="pl-PL" sz="900">
                <a:hlinkClick r:id="rId4" tooltip="https://creativecommons.org/licenses/by-nc-sa/3.0/"/>
              </a:rPr>
              <a:t>CC BY-SA-NC</a:t>
            </a:r>
            <a:endParaRPr lang="pl-PL" sz="900"/>
          </a:p>
        </p:txBody>
      </p:sp>
    </p:spTree>
    <p:extLst>
      <p:ext uri="{BB962C8B-B14F-4D97-AF65-F5344CB8AC3E}">
        <p14:creationId xmlns:p14="http://schemas.microsoft.com/office/powerpoint/2010/main" val="155112427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B97B574E-3EB2-449E-9B80-6235C3D37C8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4189066"/>
              </p:ext>
            </p:extLst>
          </p:nvPr>
        </p:nvGraphicFramePr>
        <p:xfrm>
          <a:off x="0" y="908720"/>
          <a:ext cx="9144000" cy="5949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455678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6A00C18C-89A4-4E36-88A0-BF263E7283C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1300516"/>
              </p:ext>
            </p:extLst>
          </p:nvPr>
        </p:nvGraphicFramePr>
        <p:xfrm>
          <a:off x="179512" y="365126"/>
          <a:ext cx="8856984" cy="63042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336541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endParaRPr lang="pl-PL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" indent="0">
              <a:buNone/>
            </a:pP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9BBB3A7-A1B5-4333-B0A3-6B9EA7DA1D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07675548"/>
              </p:ext>
            </p:extLst>
          </p:nvPr>
        </p:nvGraphicFramePr>
        <p:xfrm>
          <a:off x="0" y="1279066"/>
          <a:ext cx="9144000" cy="48974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631476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0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191109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365760"/>
            <a:ext cx="7886700" cy="1325563"/>
          </a:xfrm>
        </p:spPr>
        <p:txBody>
          <a:bodyPr>
            <a:normAutofit/>
          </a:bodyPr>
          <a:lstStyle/>
          <a:p>
            <a:r>
              <a:rPr lang="pl-PL" sz="36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DEFINICJA WŁADZY M. WEBERA:</a:t>
            </a:r>
            <a:br>
              <a:rPr lang="pl-PL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30936" y="2276857"/>
            <a:ext cx="3761613" cy="3900106"/>
          </a:xfrm>
        </p:spPr>
        <p:txBody>
          <a:bodyPr anchor="ctr">
            <a:normAutofit fontScale="92500" lnSpcReduction="20000"/>
          </a:bodyPr>
          <a:lstStyle/>
          <a:p>
            <a:pPr marL="137160" indent="0">
              <a:buNone/>
            </a:pPr>
            <a:endParaRPr lang="pl-PL" sz="19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" indent="0">
              <a:buNone/>
            </a:pPr>
            <a:endParaRPr lang="pl-PL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" indent="0">
              <a:buNone/>
            </a:pPr>
            <a:r>
              <a:rPr lang="pl-PL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„władza to prawdopodobieństwo, że jeden z aktorów w społecznych stosunkach będzie zdolny do </a:t>
            </a:r>
            <a:r>
              <a:rPr lang="pl-PL" sz="2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przeprowadzenia swej woli</a:t>
            </a:r>
            <a:r>
              <a:rPr lang="pl-PL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mimo oporu innych, niezależnie od podstawy, na której to prawdopodobieństwo się opiera”</a:t>
            </a:r>
          </a:p>
        </p:txBody>
      </p:sp>
      <p:pic>
        <p:nvPicPr>
          <p:cNvPr id="5" name="Obraz 4" descr="Obraz zawierający mężczyzna, osoba, krawat, zdjęcie&#10;&#10;Opis wygenerowany automatycznie">
            <a:extLst>
              <a:ext uri="{FF2B5EF4-FFF2-40B4-BE49-F238E27FC236}">
                <a16:creationId xmlns:a16="http://schemas.microsoft.com/office/drawing/2014/main" id="{4C16EA43-9227-44E0-A6F3-82CF7A06EE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8175" r="1" b="2130"/>
          <a:stretch/>
        </p:blipFill>
        <p:spPr>
          <a:xfrm>
            <a:off x="4751452" y="2276857"/>
            <a:ext cx="3761613" cy="3900106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E915E8FD-D50B-4F61-9444-D7F448C3EE0D}"/>
              </a:ext>
            </a:extLst>
          </p:cNvPr>
          <p:cNvSpPr txBox="1"/>
          <p:nvPr/>
        </p:nvSpPr>
        <p:spPr>
          <a:xfrm>
            <a:off x="6276555" y="5976908"/>
            <a:ext cx="2236510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pl-PL" sz="700">
                <a:solidFill>
                  <a:srgbClr val="FFFFFF"/>
                </a:solidFill>
                <a:hlinkClick r:id="rId3" tooltip="http://www.soas.ac.uk/max-weber-and-china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 zdjęcie</a:t>
            </a:r>
            <a:r>
              <a:rPr lang="pl-PL" sz="700">
                <a:solidFill>
                  <a:srgbClr val="FFFFFF"/>
                </a:solidFill>
              </a:rPr>
              <a:t>, autor: Nieznany autor, licencja: </a:t>
            </a:r>
            <a:r>
              <a:rPr lang="pl-PL" sz="700">
                <a:solidFill>
                  <a:srgbClr val="FFFFFF"/>
                </a:solidFill>
                <a:hlinkClick r:id="rId4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pl-PL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0582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484784"/>
            <a:ext cx="9144000" cy="5373216"/>
          </a:xfrm>
        </p:spPr>
        <p:txBody>
          <a:bodyPr>
            <a:normAutofit/>
          </a:bodyPr>
          <a:lstStyle/>
          <a:p>
            <a:pPr marL="137160" indent="0" algn="just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Behawioryści -&gt; zachowania ludzi, a także zwierząt, są podporządkowane schematowi:</a:t>
            </a:r>
            <a:endParaRPr lang="pl-PL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" indent="0" algn="just">
              <a:buNone/>
            </a:pPr>
            <a:endParaRPr lang="pl-PL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" indent="0" algn="just">
              <a:buNone/>
            </a:pPr>
            <a:endParaRPr lang="pl-PL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" indent="0" algn="just">
              <a:buNone/>
            </a:pPr>
            <a:endParaRPr lang="pl-PL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" indent="0">
              <a:buNone/>
            </a:pPr>
            <a:r>
              <a:rPr lang="pl-PL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Robert Alan </a:t>
            </a:r>
            <a:r>
              <a:rPr lang="pl-PL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Dahl</a:t>
            </a:r>
            <a:r>
              <a:rPr lang="pl-PL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(amerykański politolog)</a:t>
            </a:r>
            <a:b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„A ma władzą nad B w takim stopniu, w jakim może skłonić B do zrobienia czegoś, czego w przeciwnym razie B nie zrobiłby”.</a:t>
            </a:r>
          </a:p>
          <a:p>
            <a:pPr marL="137160" indent="0" algn="just">
              <a:buNone/>
            </a:pPr>
            <a:endParaRPr lang="pl-PL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" indent="0" algn="just">
              <a:buNone/>
            </a:pPr>
            <a:r>
              <a:rPr lang="pl-PL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Behawioralna pułapka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skupienie się na zmiennych obserwowalnych, pomiarze przyczynowości;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Mc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Farland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zaproponował więc wzięcie pod uwagę również intencji osoby, która oddziałuje na inną;</a:t>
            </a:r>
          </a:p>
          <a:p>
            <a:pPr marL="137160" indent="0" algn="just">
              <a:buNone/>
            </a:pPr>
            <a:r>
              <a:rPr lang="pl-PL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powrócono do definicji Webera, w którą wbudowana jest </a:t>
            </a:r>
            <a:r>
              <a:rPr lang="pl-PL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kategoria intencji</a:t>
            </a:r>
            <a:r>
              <a:rPr lang="pl-PL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56E3D81-A111-406D-86CF-C4EA00EF6C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01634858"/>
              </p:ext>
            </p:extLst>
          </p:nvPr>
        </p:nvGraphicFramePr>
        <p:xfrm>
          <a:off x="1763688" y="2090267"/>
          <a:ext cx="6048672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928042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 fontScale="90000"/>
          </a:bodyPr>
          <a:lstStyle/>
          <a:p>
            <a:br>
              <a:rPr lang="pl-PL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l-PL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Władza jako wpływ:</a:t>
            </a:r>
            <a:b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2348880"/>
            <a:ext cx="7886700" cy="4351338"/>
          </a:xfrm>
        </p:spPr>
        <p:txBody>
          <a:bodyPr/>
          <a:lstStyle/>
          <a:p>
            <a:pPr marL="480060" indent="-342900" algn="just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Weber – władza stanowi potencjalną możliwość wywierania wpływu, który jest działaniem, pośrednio lub bezpośrednio powodującym zmianę w zachowaniu lub postawach innej osoby lub grupy;</a:t>
            </a:r>
          </a:p>
          <a:p>
            <a:pPr marL="480060" indent="-342900" algn="just"/>
            <a:r>
              <a:rPr lang="pl-PL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sama możliwość wywierania wpływu jest już władzą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b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przeciwieństwie do poglądów behawiorystów, dla których znaczenie miało dopiero rzeczywiste i obserwowalne działanie.</a:t>
            </a:r>
          </a:p>
        </p:txBody>
      </p:sp>
    </p:spTree>
    <p:extLst>
      <p:ext uri="{BB962C8B-B14F-4D97-AF65-F5344CB8AC3E}">
        <p14:creationId xmlns:p14="http://schemas.microsoft.com/office/powerpoint/2010/main" val="16463247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F662F3E1-35A9-41F6-BBB5-6BA6511913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5626283"/>
              </p:ext>
            </p:extLst>
          </p:nvPr>
        </p:nvGraphicFramePr>
        <p:xfrm>
          <a:off x="107504" y="1690688"/>
          <a:ext cx="8928992" cy="49786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trzałka: w prawo 2">
            <a:extLst>
              <a:ext uri="{FF2B5EF4-FFF2-40B4-BE49-F238E27FC236}">
                <a16:creationId xmlns:a16="http://schemas.microsoft.com/office/drawing/2014/main" id="{891BB4B4-6022-4D02-BF7F-64C8791C4E8C}"/>
              </a:ext>
            </a:extLst>
          </p:cNvPr>
          <p:cNvSpPr/>
          <p:nvPr/>
        </p:nvSpPr>
        <p:spPr>
          <a:xfrm>
            <a:off x="3347864" y="2924944"/>
            <a:ext cx="504056" cy="288032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22825962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2122</Words>
  <Application>Microsoft Office PowerPoint</Application>
  <PresentationFormat>Pokaz na ekranie (4:3)</PresentationFormat>
  <Paragraphs>206</Paragraphs>
  <Slides>39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39</vt:i4>
      </vt:variant>
    </vt:vector>
  </HeadingPairs>
  <TitlesOfParts>
    <vt:vector size="45" baseType="lpstr">
      <vt:lpstr>Arial</vt:lpstr>
      <vt:lpstr>Calibri</vt:lpstr>
      <vt:lpstr>Calibri Light</vt:lpstr>
      <vt:lpstr>Times New Roman</vt:lpstr>
      <vt:lpstr>Wingdings</vt:lpstr>
      <vt:lpstr>Motyw pakietu Office</vt:lpstr>
      <vt:lpstr>WŁADZA ORGANIZACYJNA</vt:lpstr>
      <vt:lpstr>Prezentacja programu PowerPoint</vt:lpstr>
      <vt:lpstr>POJĘCIE WŁADZY</vt:lpstr>
      <vt:lpstr>Prezentacja programu PowerPoint</vt:lpstr>
      <vt:lpstr>Prezentacja programu PowerPoint</vt:lpstr>
      <vt:lpstr>DEFINICJA WŁADZY M. WEBERA: </vt:lpstr>
      <vt:lpstr>Prezentacja programu PowerPoint</vt:lpstr>
      <vt:lpstr>  Władza jako wpływ: 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UKŁAD WŁADZY W ORGANIZACJI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STYLE KIEROWANIA</vt:lpstr>
      <vt:lpstr>Prezentacja programu PowerPoint</vt:lpstr>
      <vt:lpstr>James Alan Calvert Brown</vt:lpstr>
      <vt:lpstr>Prezentacja programu PowerPoint</vt:lpstr>
      <vt:lpstr>Prezentacja programu PowerPoint</vt:lpstr>
      <vt:lpstr>Prezentacja programu PowerPoint</vt:lpstr>
      <vt:lpstr>Prezentacja programu PowerPoint</vt:lpstr>
      <vt:lpstr>Douglas McGregor</vt:lpstr>
      <vt:lpstr>Prezentacja programu PowerPoint</vt:lpstr>
      <vt:lpstr>Rensis Likert</vt:lpstr>
      <vt:lpstr>Prezentacja programu PowerPoint</vt:lpstr>
      <vt:lpstr>G.S. Sargie</vt:lpstr>
      <vt:lpstr>Jerzy Kurnal</vt:lpstr>
      <vt:lpstr>Ross Weber</vt:lpstr>
      <vt:lpstr>PRZYWÓDZTWO ORGANIZACYJNE</vt:lpstr>
      <vt:lpstr>Prezentacja programu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Władza organizacyjna</dc:title>
  <dc:creator>mariusz</dc:creator>
  <cp:lastModifiedBy>Karina Pilarz</cp:lastModifiedBy>
  <cp:revision>26</cp:revision>
  <dcterms:created xsi:type="dcterms:W3CDTF">2016-11-02T21:06:56Z</dcterms:created>
  <dcterms:modified xsi:type="dcterms:W3CDTF">2021-11-29T14:53:02Z</dcterms:modified>
</cp:coreProperties>
</file>