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8" r:id="rId1"/>
  </p:sldMasterIdLst>
  <p:sldIdLst>
    <p:sldId id="256" r:id="rId2"/>
    <p:sldId id="257" r:id="rId3"/>
    <p:sldId id="258" r:id="rId4"/>
    <p:sldId id="259" r:id="rId5"/>
    <p:sldId id="262" r:id="rId6"/>
    <p:sldId id="260" r:id="rId7"/>
    <p:sldId id="272" r:id="rId8"/>
    <p:sldId id="263" r:id="rId9"/>
    <p:sldId id="273" r:id="rId10"/>
    <p:sldId id="274" r:id="rId11"/>
    <p:sldId id="275" r:id="rId12"/>
    <p:sldId id="264" r:id="rId13"/>
    <p:sldId id="276" r:id="rId14"/>
    <p:sldId id="277" r:id="rId15"/>
    <p:sldId id="279" r:id="rId16"/>
    <p:sldId id="280" r:id="rId17"/>
    <p:sldId id="261" r:id="rId18"/>
    <p:sldId id="265" r:id="rId19"/>
    <p:sldId id="266" r:id="rId20"/>
    <p:sldId id="281" r:id="rId21"/>
    <p:sldId id="267" r:id="rId22"/>
    <p:sldId id="326" r:id="rId23"/>
    <p:sldId id="327" r:id="rId24"/>
    <p:sldId id="328" r:id="rId25"/>
    <p:sldId id="329" r:id="rId26"/>
    <p:sldId id="330" r:id="rId27"/>
    <p:sldId id="331" r:id="rId28"/>
    <p:sldId id="332" r:id="rId29"/>
    <p:sldId id="357" r:id="rId30"/>
    <p:sldId id="333" r:id="rId31"/>
    <p:sldId id="369" r:id="rId32"/>
    <p:sldId id="341" r:id="rId33"/>
    <p:sldId id="335" r:id="rId34"/>
    <p:sldId id="336" r:id="rId35"/>
    <p:sldId id="339" r:id="rId36"/>
    <p:sldId id="340" r:id="rId37"/>
    <p:sldId id="271"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minika Czerniak" initials="DC" lastIdx="1" clrIdx="0">
    <p:extLst>
      <p:ext uri="{19B8F6BF-5375-455C-9EA6-DF929625EA0E}">
        <p15:presenceInfo xmlns:p15="http://schemas.microsoft.com/office/powerpoint/2012/main" userId="f85b5de93283e4d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8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 Id="rId4" Type="http://schemas.openxmlformats.org/officeDocument/2006/relationships/image" Target="../media/image5.png"/></Relationships>
</file>

<file path=ppt/diagrams/_rels/data4.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 Id="rId4" Type="http://schemas.openxmlformats.org/officeDocument/2006/relationships/image" Target="../media/image5.png"/></Relationships>
</file>

<file path=ppt/diagrams/_rels/drawing4.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accent4_2">
  <dgm:title val=""/>
  <dgm:desc val=""/>
  <dgm:catLst>
    <dgm:cat type="accent4" pri="14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a:alpha val="0"/>
      </a:schemeClr>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AF9399-EB7B-4434-9FF6-3F06703C5495}" type="doc">
      <dgm:prSet loTypeId="urn:microsoft.com/office/officeart/2005/8/layout/vProcess5" loCatId="process" qsTypeId="urn:microsoft.com/office/officeart/2005/8/quickstyle/simple2" qsCatId="simple" csTypeId="urn:microsoft.com/office/officeart/2005/8/colors/accent0_3" csCatId="mainScheme" phldr="1"/>
      <dgm:spPr/>
      <dgm:t>
        <a:bodyPr/>
        <a:lstStyle/>
        <a:p>
          <a:endParaRPr lang="pl-PL"/>
        </a:p>
      </dgm:t>
    </dgm:pt>
    <dgm:pt modelId="{E9BD2B43-537C-4647-B02A-F19D61EA50D8}">
      <dgm:prSet/>
      <dgm:spPr/>
      <dgm:t>
        <a:bodyPr/>
        <a:lstStyle/>
        <a:p>
          <a:pPr rtl="0"/>
          <a:r>
            <a:rPr lang="pl-PL" b="1" dirty="0"/>
            <a:t>Wywołanie sprawy – art. 381</a:t>
          </a:r>
        </a:p>
      </dgm:t>
    </dgm:pt>
    <dgm:pt modelId="{9ED50007-06EB-4AA9-B540-4C9BFDBF9320}" type="parTrans" cxnId="{9B9FCE93-1CEB-4FAD-8DA2-40167DA04EEF}">
      <dgm:prSet/>
      <dgm:spPr/>
      <dgm:t>
        <a:bodyPr/>
        <a:lstStyle/>
        <a:p>
          <a:endParaRPr lang="pl-PL"/>
        </a:p>
      </dgm:t>
    </dgm:pt>
    <dgm:pt modelId="{D62E1001-8A10-42BD-AFE4-FC349098E255}" type="sibTrans" cxnId="{9B9FCE93-1CEB-4FAD-8DA2-40167DA04EEF}">
      <dgm:prSet/>
      <dgm:spPr/>
      <dgm:t>
        <a:bodyPr/>
        <a:lstStyle/>
        <a:p>
          <a:endParaRPr lang="pl-PL"/>
        </a:p>
      </dgm:t>
    </dgm:pt>
    <dgm:pt modelId="{773F69BC-9ABE-4F67-81E3-63F2B64D4963}">
      <dgm:prSet/>
      <dgm:spPr/>
      <dgm:t>
        <a:bodyPr/>
        <a:lstStyle/>
        <a:p>
          <a:pPr rtl="0"/>
          <a:r>
            <a:rPr lang="pl-PL" b="1" dirty="0"/>
            <a:t>Rozpoczęcie rozprawy (sprawdzenie obecności, prawidłowość doręczeń, inne decyzje)</a:t>
          </a:r>
        </a:p>
      </dgm:t>
    </dgm:pt>
    <dgm:pt modelId="{BADF93E7-A078-4256-808B-F2360C184FB2}" type="parTrans" cxnId="{7656C5A8-9E33-428D-8F59-0A010B14FC02}">
      <dgm:prSet/>
      <dgm:spPr/>
      <dgm:t>
        <a:bodyPr/>
        <a:lstStyle/>
        <a:p>
          <a:endParaRPr lang="pl-PL"/>
        </a:p>
      </dgm:t>
    </dgm:pt>
    <dgm:pt modelId="{FDEFABD9-B360-4B7D-A957-2DB93733CE8E}" type="sibTrans" cxnId="{7656C5A8-9E33-428D-8F59-0A010B14FC02}">
      <dgm:prSet/>
      <dgm:spPr/>
      <dgm:t>
        <a:bodyPr/>
        <a:lstStyle/>
        <a:p>
          <a:endParaRPr lang="pl-PL"/>
        </a:p>
      </dgm:t>
    </dgm:pt>
    <dgm:pt modelId="{D8F3A5B6-56C4-4BF3-93DF-31E2AD6564AC}">
      <dgm:prSet/>
      <dgm:spPr/>
      <dgm:t>
        <a:bodyPr/>
        <a:lstStyle/>
        <a:p>
          <a:pPr rtl="0"/>
          <a:r>
            <a:rPr lang="pl-PL" b="1" dirty="0"/>
            <a:t>Przewód sądowy (od przytoczenia podstaw oskarżenia do zamknięcia przewodu sądowego)</a:t>
          </a:r>
        </a:p>
      </dgm:t>
    </dgm:pt>
    <dgm:pt modelId="{6747C3AF-051C-4F48-871F-B843428D0108}" type="parTrans" cxnId="{3A6BC8F2-AC66-4A45-9061-FEBC7D042C8F}">
      <dgm:prSet/>
      <dgm:spPr/>
      <dgm:t>
        <a:bodyPr/>
        <a:lstStyle/>
        <a:p>
          <a:endParaRPr lang="pl-PL"/>
        </a:p>
      </dgm:t>
    </dgm:pt>
    <dgm:pt modelId="{F7244EBE-A8AB-42D0-8643-E383D4BECD82}" type="sibTrans" cxnId="{3A6BC8F2-AC66-4A45-9061-FEBC7D042C8F}">
      <dgm:prSet/>
      <dgm:spPr/>
      <dgm:t>
        <a:bodyPr/>
        <a:lstStyle/>
        <a:p>
          <a:endParaRPr lang="pl-PL"/>
        </a:p>
      </dgm:t>
    </dgm:pt>
    <dgm:pt modelId="{D3B6415F-0CA8-4CBD-9CD3-E4893C1C140A}">
      <dgm:prSet/>
      <dgm:spPr/>
      <dgm:t>
        <a:bodyPr/>
        <a:lstStyle/>
        <a:p>
          <a:pPr rtl="0"/>
          <a:r>
            <a:rPr lang="pl-PL" b="1" dirty="0"/>
            <a:t>Głosy stron </a:t>
          </a:r>
        </a:p>
      </dgm:t>
    </dgm:pt>
    <dgm:pt modelId="{AD2C5DAB-3008-4BB1-A199-84114D43A565}" type="parTrans" cxnId="{4AC18CEC-55D2-4765-AAA9-D7FCDC00E1AE}">
      <dgm:prSet/>
      <dgm:spPr/>
      <dgm:t>
        <a:bodyPr/>
        <a:lstStyle/>
        <a:p>
          <a:endParaRPr lang="pl-PL"/>
        </a:p>
      </dgm:t>
    </dgm:pt>
    <dgm:pt modelId="{FC1AF47B-901D-47D2-8277-8011319D3C18}" type="sibTrans" cxnId="{4AC18CEC-55D2-4765-AAA9-D7FCDC00E1AE}">
      <dgm:prSet/>
      <dgm:spPr/>
      <dgm:t>
        <a:bodyPr/>
        <a:lstStyle/>
        <a:p>
          <a:endParaRPr lang="pl-PL"/>
        </a:p>
      </dgm:t>
    </dgm:pt>
    <dgm:pt modelId="{C1450AF7-AD62-4B16-9190-84F3484B8029}">
      <dgm:prSet/>
      <dgm:spPr/>
      <dgm:t>
        <a:bodyPr/>
        <a:lstStyle/>
        <a:p>
          <a:pPr rtl="0"/>
          <a:r>
            <a:rPr lang="pl-PL" b="1" dirty="0"/>
            <a:t>Wyrokowanie (narada i głosowanie nad orzeczeniem, ogłoszenie wyroku) </a:t>
          </a:r>
        </a:p>
      </dgm:t>
    </dgm:pt>
    <dgm:pt modelId="{BDBF82BA-AB4D-428F-962F-44DEA58AC9C4}" type="parTrans" cxnId="{32C8147A-06B2-417F-8EF5-BE56C966200A}">
      <dgm:prSet/>
      <dgm:spPr/>
      <dgm:t>
        <a:bodyPr/>
        <a:lstStyle/>
        <a:p>
          <a:endParaRPr lang="pl-PL"/>
        </a:p>
      </dgm:t>
    </dgm:pt>
    <dgm:pt modelId="{E626750A-F482-404E-9EC0-9BB915980BD8}" type="sibTrans" cxnId="{32C8147A-06B2-417F-8EF5-BE56C966200A}">
      <dgm:prSet/>
      <dgm:spPr/>
      <dgm:t>
        <a:bodyPr/>
        <a:lstStyle/>
        <a:p>
          <a:endParaRPr lang="pl-PL"/>
        </a:p>
      </dgm:t>
    </dgm:pt>
    <dgm:pt modelId="{D0978339-55B1-4BD8-B12F-52530E9FC5DE}" type="pres">
      <dgm:prSet presAssocID="{E1AF9399-EB7B-4434-9FF6-3F06703C5495}" presName="outerComposite" presStyleCnt="0">
        <dgm:presLayoutVars>
          <dgm:chMax val="5"/>
          <dgm:dir/>
          <dgm:resizeHandles val="exact"/>
        </dgm:presLayoutVars>
      </dgm:prSet>
      <dgm:spPr/>
    </dgm:pt>
    <dgm:pt modelId="{F968D39D-0263-43FB-A7C7-DD6483557164}" type="pres">
      <dgm:prSet presAssocID="{E1AF9399-EB7B-4434-9FF6-3F06703C5495}" presName="dummyMaxCanvas" presStyleCnt="0">
        <dgm:presLayoutVars/>
      </dgm:prSet>
      <dgm:spPr/>
    </dgm:pt>
    <dgm:pt modelId="{6742BA09-9090-4A27-A702-7F06A03FBE18}" type="pres">
      <dgm:prSet presAssocID="{E1AF9399-EB7B-4434-9FF6-3F06703C5495}" presName="FiveNodes_1" presStyleLbl="node1" presStyleIdx="0" presStyleCnt="5">
        <dgm:presLayoutVars>
          <dgm:bulletEnabled val="1"/>
        </dgm:presLayoutVars>
      </dgm:prSet>
      <dgm:spPr/>
    </dgm:pt>
    <dgm:pt modelId="{CD35A2F3-600B-4E50-B2B8-089D8A408B31}" type="pres">
      <dgm:prSet presAssocID="{E1AF9399-EB7B-4434-9FF6-3F06703C5495}" presName="FiveNodes_2" presStyleLbl="node1" presStyleIdx="1" presStyleCnt="5">
        <dgm:presLayoutVars>
          <dgm:bulletEnabled val="1"/>
        </dgm:presLayoutVars>
      </dgm:prSet>
      <dgm:spPr/>
    </dgm:pt>
    <dgm:pt modelId="{110F3F4E-83CC-4872-9303-01125719C7F7}" type="pres">
      <dgm:prSet presAssocID="{E1AF9399-EB7B-4434-9FF6-3F06703C5495}" presName="FiveNodes_3" presStyleLbl="node1" presStyleIdx="2" presStyleCnt="5">
        <dgm:presLayoutVars>
          <dgm:bulletEnabled val="1"/>
        </dgm:presLayoutVars>
      </dgm:prSet>
      <dgm:spPr/>
    </dgm:pt>
    <dgm:pt modelId="{6FBCB7C6-32E5-48C7-8755-C754EA2E1E4C}" type="pres">
      <dgm:prSet presAssocID="{E1AF9399-EB7B-4434-9FF6-3F06703C5495}" presName="FiveNodes_4" presStyleLbl="node1" presStyleIdx="3" presStyleCnt="5">
        <dgm:presLayoutVars>
          <dgm:bulletEnabled val="1"/>
        </dgm:presLayoutVars>
      </dgm:prSet>
      <dgm:spPr/>
    </dgm:pt>
    <dgm:pt modelId="{7A216FD9-C170-46D2-9054-72CBA2E985D2}" type="pres">
      <dgm:prSet presAssocID="{E1AF9399-EB7B-4434-9FF6-3F06703C5495}" presName="FiveNodes_5" presStyleLbl="node1" presStyleIdx="4" presStyleCnt="5">
        <dgm:presLayoutVars>
          <dgm:bulletEnabled val="1"/>
        </dgm:presLayoutVars>
      </dgm:prSet>
      <dgm:spPr/>
    </dgm:pt>
    <dgm:pt modelId="{F304670C-8DF5-43BD-8DCF-A03F855A571E}" type="pres">
      <dgm:prSet presAssocID="{E1AF9399-EB7B-4434-9FF6-3F06703C5495}" presName="FiveConn_1-2" presStyleLbl="fgAccFollowNode1" presStyleIdx="0" presStyleCnt="4">
        <dgm:presLayoutVars>
          <dgm:bulletEnabled val="1"/>
        </dgm:presLayoutVars>
      </dgm:prSet>
      <dgm:spPr/>
    </dgm:pt>
    <dgm:pt modelId="{FFF7CD3F-0A31-4837-9B61-260BC5CF7273}" type="pres">
      <dgm:prSet presAssocID="{E1AF9399-EB7B-4434-9FF6-3F06703C5495}" presName="FiveConn_2-3" presStyleLbl="fgAccFollowNode1" presStyleIdx="1" presStyleCnt="4">
        <dgm:presLayoutVars>
          <dgm:bulletEnabled val="1"/>
        </dgm:presLayoutVars>
      </dgm:prSet>
      <dgm:spPr/>
    </dgm:pt>
    <dgm:pt modelId="{4F4F80C9-6A3D-440C-96B9-7E49C69B556F}" type="pres">
      <dgm:prSet presAssocID="{E1AF9399-EB7B-4434-9FF6-3F06703C5495}" presName="FiveConn_3-4" presStyleLbl="fgAccFollowNode1" presStyleIdx="2" presStyleCnt="4">
        <dgm:presLayoutVars>
          <dgm:bulletEnabled val="1"/>
        </dgm:presLayoutVars>
      </dgm:prSet>
      <dgm:spPr/>
    </dgm:pt>
    <dgm:pt modelId="{0ACA190F-D2AA-4060-90EE-9EEC62AAFF2D}" type="pres">
      <dgm:prSet presAssocID="{E1AF9399-EB7B-4434-9FF6-3F06703C5495}" presName="FiveConn_4-5" presStyleLbl="fgAccFollowNode1" presStyleIdx="3" presStyleCnt="4">
        <dgm:presLayoutVars>
          <dgm:bulletEnabled val="1"/>
        </dgm:presLayoutVars>
      </dgm:prSet>
      <dgm:spPr/>
    </dgm:pt>
    <dgm:pt modelId="{DB49008C-3D1D-4703-B5F5-5BAA4083EBC7}" type="pres">
      <dgm:prSet presAssocID="{E1AF9399-EB7B-4434-9FF6-3F06703C5495}" presName="FiveNodes_1_text" presStyleLbl="node1" presStyleIdx="4" presStyleCnt="5">
        <dgm:presLayoutVars>
          <dgm:bulletEnabled val="1"/>
        </dgm:presLayoutVars>
      </dgm:prSet>
      <dgm:spPr/>
    </dgm:pt>
    <dgm:pt modelId="{EDB7D6BF-BE71-4E5E-B7C4-FC1CEBA24F19}" type="pres">
      <dgm:prSet presAssocID="{E1AF9399-EB7B-4434-9FF6-3F06703C5495}" presName="FiveNodes_2_text" presStyleLbl="node1" presStyleIdx="4" presStyleCnt="5">
        <dgm:presLayoutVars>
          <dgm:bulletEnabled val="1"/>
        </dgm:presLayoutVars>
      </dgm:prSet>
      <dgm:spPr/>
    </dgm:pt>
    <dgm:pt modelId="{982655EE-3C5C-423E-A0BA-24D4882BC942}" type="pres">
      <dgm:prSet presAssocID="{E1AF9399-EB7B-4434-9FF6-3F06703C5495}" presName="FiveNodes_3_text" presStyleLbl="node1" presStyleIdx="4" presStyleCnt="5">
        <dgm:presLayoutVars>
          <dgm:bulletEnabled val="1"/>
        </dgm:presLayoutVars>
      </dgm:prSet>
      <dgm:spPr/>
    </dgm:pt>
    <dgm:pt modelId="{02D5984E-AF9A-4F23-9ED1-5F1423A877DE}" type="pres">
      <dgm:prSet presAssocID="{E1AF9399-EB7B-4434-9FF6-3F06703C5495}" presName="FiveNodes_4_text" presStyleLbl="node1" presStyleIdx="4" presStyleCnt="5">
        <dgm:presLayoutVars>
          <dgm:bulletEnabled val="1"/>
        </dgm:presLayoutVars>
      </dgm:prSet>
      <dgm:spPr/>
    </dgm:pt>
    <dgm:pt modelId="{8B55F39D-3BC7-41B0-81F6-D3B415349F1D}" type="pres">
      <dgm:prSet presAssocID="{E1AF9399-EB7B-4434-9FF6-3F06703C5495}" presName="FiveNodes_5_text" presStyleLbl="node1" presStyleIdx="4" presStyleCnt="5">
        <dgm:presLayoutVars>
          <dgm:bulletEnabled val="1"/>
        </dgm:presLayoutVars>
      </dgm:prSet>
      <dgm:spPr/>
    </dgm:pt>
  </dgm:ptLst>
  <dgm:cxnLst>
    <dgm:cxn modelId="{0C56DB0D-7891-44BB-A3A0-06255A43B67E}" type="presOf" srcId="{D3B6415F-0CA8-4CBD-9CD3-E4893C1C140A}" destId="{02D5984E-AF9A-4F23-9ED1-5F1423A877DE}" srcOrd="1" destOrd="0" presId="urn:microsoft.com/office/officeart/2005/8/layout/vProcess5"/>
    <dgm:cxn modelId="{AEC3901A-821A-45E0-9628-077B55E01CDF}" type="presOf" srcId="{E9BD2B43-537C-4647-B02A-F19D61EA50D8}" destId="{DB49008C-3D1D-4703-B5F5-5BAA4083EBC7}" srcOrd="1" destOrd="0" presId="urn:microsoft.com/office/officeart/2005/8/layout/vProcess5"/>
    <dgm:cxn modelId="{3B82B422-04D7-480E-9B44-DED015D193A6}" type="presOf" srcId="{773F69BC-9ABE-4F67-81E3-63F2B64D4963}" destId="{EDB7D6BF-BE71-4E5E-B7C4-FC1CEBA24F19}" srcOrd="1" destOrd="0" presId="urn:microsoft.com/office/officeart/2005/8/layout/vProcess5"/>
    <dgm:cxn modelId="{A0985D40-B619-4307-B897-B59910DAC8E0}" type="presOf" srcId="{D62E1001-8A10-42BD-AFE4-FC349098E255}" destId="{F304670C-8DF5-43BD-8DCF-A03F855A571E}" srcOrd="0" destOrd="0" presId="urn:microsoft.com/office/officeart/2005/8/layout/vProcess5"/>
    <dgm:cxn modelId="{4D90216B-C160-41C9-BB3E-5BC38D57A464}" type="presOf" srcId="{773F69BC-9ABE-4F67-81E3-63F2B64D4963}" destId="{CD35A2F3-600B-4E50-B2B8-089D8A408B31}" srcOrd="0" destOrd="0" presId="urn:microsoft.com/office/officeart/2005/8/layout/vProcess5"/>
    <dgm:cxn modelId="{213BAD4E-3E27-4798-998D-C738F2044964}" type="presOf" srcId="{FDEFABD9-B360-4B7D-A957-2DB93733CE8E}" destId="{FFF7CD3F-0A31-4837-9B61-260BC5CF7273}" srcOrd="0" destOrd="0" presId="urn:microsoft.com/office/officeart/2005/8/layout/vProcess5"/>
    <dgm:cxn modelId="{32C8147A-06B2-417F-8EF5-BE56C966200A}" srcId="{E1AF9399-EB7B-4434-9FF6-3F06703C5495}" destId="{C1450AF7-AD62-4B16-9190-84F3484B8029}" srcOrd="4" destOrd="0" parTransId="{BDBF82BA-AB4D-428F-962F-44DEA58AC9C4}" sibTransId="{E626750A-F482-404E-9EC0-9BB915980BD8}"/>
    <dgm:cxn modelId="{F8DCD887-AC8E-4FD0-81D3-5F48FC71E8E5}" type="presOf" srcId="{C1450AF7-AD62-4B16-9190-84F3484B8029}" destId="{7A216FD9-C170-46D2-9054-72CBA2E985D2}" srcOrd="0" destOrd="0" presId="urn:microsoft.com/office/officeart/2005/8/layout/vProcess5"/>
    <dgm:cxn modelId="{9B9FCE93-1CEB-4FAD-8DA2-40167DA04EEF}" srcId="{E1AF9399-EB7B-4434-9FF6-3F06703C5495}" destId="{E9BD2B43-537C-4647-B02A-F19D61EA50D8}" srcOrd="0" destOrd="0" parTransId="{9ED50007-06EB-4AA9-B540-4C9BFDBF9320}" sibTransId="{D62E1001-8A10-42BD-AFE4-FC349098E255}"/>
    <dgm:cxn modelId="{7656C5A8-9E33-428D-8F59-0A010B14FC02}" srcId="{E1AF9399-EB7B-4434-9FF6-3F06703C5495}" destId="{773F69BC-9ABE-4F67-81E3-63F2B64D4963}" srcOrd="1" destOrd="0" parTransId="{BADF93E7-A078-4256-808B-F2360C184FB2}" sibTransId="{FDEFABD9-B360-4B7D-A957-2DB93733CE8E}"/>
    <dgm:cxn modelId="{075C85B4-D704-4AB4-A66B-6BBB30152B46}" type="presOf" srcId="{D8F3A5B6-56C4-4BF3-93DF-31E2AD6564AC}" destId="{110F3F4E-83CC-4872-9303-01125719C7F7}" srcOrd="0" destOrd="0" presId="urn:microsoft.com/office/officeart/2005/8/layout/vProcess5"/>
    <dgm:cxn modelId="{D5FF75C9-5D49-4B55-8898-4D41C2C68282}" type="presOf" srcId="{E1AF9399-EB7B-4434-9FF6-3F06703C5495}" destId="{D0978339-55B1-4BD8-B12F-52530E9FC5DE}" srcOrd="0" destOrd="0" presId="urn:microsoft.com/office/officeart/2005/8/layout/vProcess5"/>
    <dgm:cxn modelId="{D8C914CE-347B-410A-8FA2-607CF0D81193}" type="presOf" srcId="{FC1AF47B-901D-47D2-8277-8011319D3C18}" destId="{0ACA190F-D2AA-4060-90EE-9EEC62AAFF2D}" srcOrd="0" destOrd="0" presId="urn:microsoft.com/office/officeart/2005/8/layout/vProcess5"/>
    <dgm:cxn modelId="{9F8077D4-A21F-4CFF-B961-139534F667D1}" type="presOf" srcId="{C1450AF7-AD62-4B16-9190-84F3484B8029}" destId="{8B55F39D-3BC7-41B0-81F6-D3B415349F1D}" srcOrd="1" destOrd="0" presId="urn:microsoft.com/office/officeart/2005/8/layout/vProcess5"/>
    <dgm:cxn modelId="{55F00DD5-B09A-496D-B037-69A2038433F1}" type="presOf" srcId="{F7244EBE-A8AB-42D0-8643-E383D4BECD82}" destId="{4F4F80C9-6A3D-440C-96B9-7E49C69B556F}" srcOrd="0" destOrd="0" presId="urn:microsoft.com/office/officeart/2005/8/layout/vProcess5"/>
    <dgm:cxn modelId="{72A9C8EB-2056-42AA-BD6C-0242AE9FCACD}" type="presOf" srcId="{D8F3A5B6-56C4-4BF3-93DF-31E2AD6564AC}" destId="{982655EE-3C5C-423E-A0BA-24D4882BC942}" srcOrd="1" destOrd="0" presId="urn:microsoft.com/office/officeart/2005/8/layout/vProcess5"/>
    <dgm:cxn modelId="{1D213AEC-60CD-4E11-AB7C-412647B4A657}" type="presOf" srcId="{E9BD2B43-537C-4647-B02A-F19D61EA50D8}" destId="{6742BA09-9090-4A27-A702-7F06A03FBE18}" srcOrd="0" destOrd="0" presId="urn:microsoft.com/office/officeart/2005/8/layout/vProcess5"/>
    <dgm:cxn modelId="{4AC18CEC-55D2-4765-AAA9-D7FCDC00E1AE}" srcId="{E1AF9399-EB7B-4434-9FF6-3F06703C5495}" destId="{D3B6415F-0CA8-4CBD-9CD3-E4893C1C140A}" srcOrd="3" destOrd="0" parTransId="{AD2C5DAB-3008-4BB1-A199-84114D43A565}" sibTransId="{FC1AF47B-901D-47D2-8277-8011319D3C18}"/>
    <dgm:cxn modelId="{3897BBF0-C883-4679-94C9-6C4A2D0044D8}" type="presOf" srcId="{D3B6415F-0CA8-4CBD-9CD3-E4893C1C140A}" destId="{6FBCB7C6-32E5-48C7-8755-C754EA2E1E4C}" srcOrd="0" destOrd="0" presId="urn:microsoft.com/office/officeart/2005/8/layout/vProcess5"/>
    <dgm:cxn modelId="{3A6BC8F2-AC66-4A45-9061-FEBC7D042C8F}" srcId="{E1AF9399-EB7B-4434-9FF6-3F06703C5495}" destId="{D8F3A5B6-56C4-4BF3-93DF-31E2AD6564AC}" srcOrd="2" destOrd="0" parTransId="{6747C3AF-051C-4F48-871F-B843428D0108}" sibTransId="{F7244EBE-A8AB-42D0-8643-E383D4BECD82}"/>
    <dgm:cxn modelId="{0BDDF4E0-7A88-4D1B-B383-4E2492B79004}" type="presParOf" srcId="{D0978339-55B1-4BD8-B12F-52530E9FC5DE}" destId="{F968D39D-0263-43FB-A7C7-DD6483557164}" srcOrd="0" destOrd="0" presId="urn:microsoft.com/office/officeart/2005/8/layout/vProcess5"/>
    <dgm:cxn modelId="{62FE1F9C-CFA0-4761-B988-14EF2B79B4DA}" type="presParOf" srcId="{D0978339-55B1-4BD8-B12F-52530E9FC5DE}" destId="{6742BA09-9090-4A27-A702-7F06A03FBE18}" srcOrd="1" destOrd="0" presId="urn:microsoft.com/office/officeart/2005/8/layout/vProcess5"/>
    <dgm:cxn modelId="{39C4F50C-BF46-4C25-B2AF-39AB11A63505}" type="presParOf" srcId="{D0978339-55B1-4BD8-B12F-52530E9FC5DE}" destId="{CD35A2F3-600B-4E50-B2B8-089D8A408B31}" srcOrd="2" destOrd="0" presId="urn:microsoft.com/office/officeart/2005/8/layout/vProcess5"/>
    <dgm:cxn modelId="{94FCBADA-D3EB-45D0-9DFA-8305F29F035D}" type="presParOf" srcId="{D0978339-55B1-4BD8-B12F-52530E9FC5DE}" destId="{110F3F4E-83CC-4872-9303-01125719C7F7}" srcOrd="3" destOrd="0" presId="urn:microsoft.com/office/officeart/2005/8/layout/vProcess5"/>
    <dgm:cxn modelId="{8D2B22CD-5861-4733-9E83-703A8F5919EA}" type="presParOf" srcId="{D0978339-55B1-4BD8-B12F-52530E9FC5DE}" destId="{6FBCB7C6-32E5-48C7-8755-C754EA2E1E4C}" srcOrd="4" destOrd="0" presId="urn:microsoft.com/office/officeart/2005/8/layout/vProcess5"/>
    <dgm:cxn modelId="{EBE2AA42-29A0-412C-8562-724E5458FF86}" type="presParOf" srcId="{D0978339-55B1-4BD8-B12F-52530E9FC5DE}" destId="{7A216FD9-C170-46D2-9054-72CBA2E985D2}" srcOrd="5" destOrd="0" presId="urn:microsoft.com/office/officeart/2005/8/layout/vProcess5"/>
    <dgm:cxn modelId="{F89A4309-1C1A-4727-BF00-2DF689F4F836}" type="presParOf" srcId="{D0978339-55B1-4BD8-B12F-52530E9FC5DE}" destId="{F304670C-8DF5-43BD-8DCF-A03F855A571E}" srcOrd="6" destOrd="0" presId="urn:microsoft.com/office/officeart/2005/8/layout/vProcess5"/>
    <dgm:cxn modelId="{568BA04A-3D31-4ECE-84D1-C5D78DA96FDA}" type="presParOf" srcId="{D0978339-55B1-4BD8-B12F-52530E9FC5DE}" destId="{FFF7CD3F-0A31-4837-9B61-260BC5CF7273}" srcOrd="7" destOrd="0" presId="urn:microsoft.com/office/officeart/2005/8/layout/vProcess5"/>
    <dgm:cxn modelId="{4280BDCE-8AE2-4946-95F7-82B996638021}" type="presParOf" srcId="{D0978339-55B1-4BD8-B12F-52530E9FC5DE}" destId="{4F4F80C9-6A3D-440C-96B9-7E49C69B556F}" srcOrd="8" destOrd="0" presId="urn:microsoft.com/office/officeart/2005/8/layout/vProcess5"/>
    <dgm:cxn modelId="{5DF055CD-E127-4BF4-8B76-43240753F182}" type="presParOf" srcId="{D0978339-55B1-4BD8-B12F-52530E9FC5DE}" destId="{0ACA190F-D2AA-4060-90EE-9EEC62AAFF2D}" srcOrd="9" destOrd="0" presId="urn:microsoft.com/office/officeart/2005/8/layout/vProcess5"/>
    <dgm:cxn modelId="{638C80D9-35F1-466A-8F33-C7D4A056A1B8}" type="presParOf" srcId="{D0978339-55B1-4BD8-B12F-52530E9FC5DE}" destId="{DB49008C-3D1D-4703-B5F5-5BAA4083EBC7}" srcOrd="10" destOrd="0" presId="urn:microsoft.com/office/officeart/2005/8/layout/vProcess5"/>
    <dgm:cxn modelId="{BD8AF32A-B8F0-4EAF-8BF6-A7B1F6B152BB}" type="presParOf" srcId="{D0978339-55B1-4BD8-B12F-52530E9FC5DE}" destId="{EDB7D6BF-BE71-4E5E-B7C4-FC1CEBA24F19}" srcOrd="11" destOrd="0" presId="urn:microsoft.com/office/officeart/2005/8/layout/vProcess5"/>
    <dgm:cxn modelId="{0A8894BD-4C5A-43F8-9FE2-8D952B2C6BEE}" type="presParOf" srcId="{D0978339-55B1-4BD8-B12F-52530E9FC5DE}" destId="{982655EE-3C5C-423E-A0BA-24D4882BC942}" srcOrd="12" destOrd="0" presId="urn:microsoft.com/office/officeart/2005/8/layout/vProcess5"/>
    <dgm:cxn modelId="{05232242-7126-4FD8-A0E7-C4B0857C31B6}" type="presParOf" srcId="{D0978339-55B1-4BD8-B12F-52530E9FC5DE}" destId="{02D5984E-AF9A-4F23-9ED1-5F1423A877DE}" srcOrd="13" destOrd="0" presId="urn:microsoft.com/office/officeart/2005/8/layout/vProcess5"/>
    <dgm:cxn modelId="{66B5CB9E-4894-409D-86E6-490CF7800B54}" type="presParOf" srcId="{D0978339-55B1-4BD8-B12F-52530E9FC5DE}" destId="{8B55F39D-3BC7-41B0-81F6-D3B415349F1D}"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772273-BDBA-458E-BC8D-61A585002162}" type="doc">
      <dgm:prSet loTypeId="urn:microsoft.com/office/officeart/2005/8/layout/hList7" loCatId="process" qsTypeId="urn:microsoft.com/office/officeart/2005/8/quickstyle/simple2" qsCatId="simple" csTypeId="urn:microsoft.com/office/officeart/2005/8/colors/colorful1" csCatId="colorful" phldr="1"/>
      <dgm:spPr/>
      <dgm:t>
        <a:bodyPr/>
        <a:lstStyle/>
        <a:p>
          <a:endParaRPr lang="pl-PL"/>
        </a:p>
      </dgm:t>
    </dgm:pt>
    <dgm:pt modelId="{139DC3B4-FE68-4CD7-A772-F0787125A365}">
      <dgm:prSet/>
      <dgm:spPr/>
      <dgm:t>
        <a:bodyPr/>
        <a:lstStyle/>
        <a:p>
          <a:pPr rtl="0"/>
          <a:r>
            <a:rPr lang="pl-PL" dirty="0"/>
            <a:t>Narada</a:t>
          </a:r>
        </a:p>
      </dgm:t>
    </dgm:pt>
    <dgm:pt modelId="{8D459A84-1ED2-4CE2-A602-5E929A0B299F}" type="parTrans" cxnId="{45642414-FCF9-400B-9F09-AEBFF6EFA226}">
      <dgm:prSet/>
      <dgm:spPr/>
      <dgm:t>
        <a:bodyPr/>
        <a:lstStyle/>
        <a:p>
          <a:endParaRPr lang="pl-PL"/>
        </a:p>
      </dgm:t>
    </dgm:pt>
    <dgm:pt modelId="{D04AB16E-70FA-4C4F-A21E-4673CA3468E1}" type="sibTrans" cxnId="{45642414-FCF9-400B-9F09-AEBFF6EFA226}">
      <dgm:prSet/>
      <dgm:spPr/>
      <dgm:t>
        <a:bodyPr/>
        <a:lstStyle/>
        <a:p>
          <a:endParaRPr lang="pl-PL"/>
        </a:p>
      </dgm:t>
    </dgm:pt>
    <dgm:pt modelId="{A44A6DC4-C9E6-446F-AC69-6C13886BA3E6}">
      <dgm:prSet/>
      <dgm:spPr/>
      <dgm:t>
        <a:bodyPr/>
        <a:lstStyle/>
        <a:p>
          <a:pPr rtl="0"/>
          <a:r>
            <a:rPr lang="pl-PL"/>
            <a:t>Głosowanie </a:t>
          </a:r>
        </a:p>
      </dgm:t>
    </dgm:pt>
    <dgm:pt modelId="{F08ECEA5-DEF4-4432-A467-435EA1E19BE1}" type="parTrans" cxnId="{30052959-CA23-4DBF-9653-47ADB749B7F8}">
      <dgm:prSet/>
      <dgm:spPr/>
      <dgm:t>
        <a:bodyPr/>
        <a:lstStyle/>
        <a:p>
          <a:endParaRPr lang="pl-PL"/>
        </a:p>
      </dgm:t>
    </dgm:pt>
    <dgm:pt modelId="{B6E3F1FF-E7F3-41BC-98C3-A238D587C51D}" type="sibTrans" cxnId="{30052959-CA23-4DBF-9653-47ADB749B7F8}">
      <dgm:prSet/>
      <dgm:spPr/>
      <dgm:t>
        <a:bodyPr/>
        <a:lstStyle/>
        <a:p>
          <a:endParaRPr lang="pl-PL"/>
        </a:p>
      </dgm:t>
    </dgm:pt>
    <dgm:pt modelId="{B1E7A615-A3DE-4425-9036-2A2820174DCD}">
      <dgm:prSet/>
      <dgm:spPr/>
      <dgm:t>
        <a:bodyPr/>
        <a:lstStyle/>
        <a:p>
          <a:pPr rtl="0"/>
          <a:r>
            <a:rPr lang="pl-PL"/>
            <a:t>Sporządzenie wyroku na piśmie </a:t>
          </a:r>
        </a:p>
      </dgm:t>
    </dgm:pt>
    <dgm:pt modelId="{581162D4-7768-4B11-9A30-AD5A7B421326}" type="parTrans" cxnId="{2CB0BAB1-90E3-4CA3-B0A7-4EE7CE2B78DB}">
      <dgm:prSet/>
      <dgm:spPr/>
      <dgm:t>
        <a:bodyPr/>
        <a:lstStyle/>
        <a:p>
          <a:endParaRPr lang="pl-PL"/>
        </a:p>
      </dgm:t>
    </dgm:pt>
    <dgm:pt modelId="{2DABF83D-D5B0-4614-8F4C-3A9799B415D0}" type="sibTrans" cxnId="{2CB0BAB1-90E3-4CA3-B0A7-4EE7CE2B78DB}">
      <dgm:prSet/>
      <dgm:spPr/>
      <dgm:t>
        <a:bodyPr/>
        <a:lstStyle/>
        <a:p>
          <a:endParaRPr lang="pl-PL"/>
        </a:p>
      </dgm:t>
    </dgm:pt>
    <dgm:pt modelId="{74E443B7-AE9A-4AD8-BE8A-936CC8ACC3E7}">
      <dgm:prSet/>
      <dgm:spPr/>
      <dgm:t>
        <a:bodyPr/>
        <a:lstStyle/>
        <a:p>
          <a:pPr rtl="0"/>
          <a:r>
            <a:rPr lang="pl-PL"/>
            <a:t>Promulgacja wyroku (ogłoszenie i pouczenie o środkach zaskarżenia)</a:t>
          </a:r>
        </a:p>
      </dgm:t>
    </dgm:pt>
    <dgm:pt modelId="{DDA66472-7991-47A0-844B-1439410FE600}" type="parTrans" cxnId="{C3108C1B-6FEE-44D7-AF60-C7ED4FE3026A}">
      <dgm:prSet/>
      <dgm:spPr/>
      <dgm:t>
        <a:bodyPr/>
        <a:lstStyle/>
        <a:p>
          <a:endParaRPr lang="pl-PL"/>
        </a:p>
      </dgm:t>
    </dgm:pt>
    <dgm:pt modelId="{C4EEB069-9A4C-4F7B-84D7-60B5EC0ECAC8}" type="sibTrans" cxnId="{C3108C1B-6FEE-44D7-AF60-C7ED4FE3026A}">
      <dgm:prSet/>
      <dgm:spPr/>
      <dgm:t>
        <a:bodyPr/>
        <a:lstStyle/>
        <a:p>
          <a:endParaRPr lang="pl-PL"/>
        </a:p>
      </dgm:t>
    </dgm:pt>
    <dgm:pt modelId="{36B000EA-D307-4B66-9671-95A431DFCCB4}" type="pres">
      <dgm:prSet presAssocID="{A5772273-BDBA-458E-BC8D-61A585002162}" presName="Name0" presStyleCnt="0">
        <dgm:presLayoutVars>
          <dgm:dir/>
          <dgm:resizeHandles val="exact"/>
        </dgm:presLayoutVars>
      </dgm:prSet>
      <dgm:spPr/>
    </dgm:pt>
    <dgm:pt modelId="{94DE84CD-906C-42E4-B400-708250C85247}" type="pres">
      <dgm:prSet presAssocID="{A5772273-BDBA-458E-BC8D-61A585002162}" presName="fgShape" presStyleLbl="fgShp" presStyleIdx="0" presStyleCnt="1"/>
      <dgm:spPr/>
    </dgm:pt>
    <dgm:pt modelId="{E642E975-4E69-4A7E-BC26-1B522E7D5A68}" type="pres">
      <dgm:prSet presAssocID="{A5772273-BDBA-458E-BC8D-61A585002162}" presName="linComp" presStyleCnt="0"/>
      <dgm:spPr/>
    </dgm:pt>
    <dgm:pt modelId="{F1795DCB-D5E3-4FEF-99D0-BBCD572E7879}" type="pres">
      <dgm:prSet presAssocID="{139DC3B4-FE68-4CD7-A772-F0787125A365}" presName="compNode" presStyleCnt="0"/>
      <dgm:spPr/>
    </dgm:pt>
    <dgm:pt modelId="{0E5D6B6C-F531-4518-8D33-94061BE2F3F1}" type="pres">
      <dgm:prSet presAssocID="{139DC3B4-FE68-4CD7-A772-F0787125A365}" presName="bkgdShape" presStyleLbl="node1" presStyleIdx="0" presStyleCnt="4" custLinFactNeighborX="770" custLinFactNeighborY="-624"/>
      <dgm:spPr/>
    </dgm:pt>
    <dgm:pt modelId="{A2FCBC51-643A-43C2-B3AD-FC819736A395}" type="pres">
      <dgm:prSet presAssocID="{139DC3B4-FE68-4CD7-A772-F0787125A365}" presName="nodeTx" presStyleLbl="node1" presStyleIdx="0" presStyleCnt="4">
        <dgm:presLayoutVars>
          <dgm:bulletEnabled val="1"/>
        </dgm:presLayoutVars>
      </dgm:prSet>
      <dgm:spPr/>
    </dgm:pt>
    <dgm:pt modelId="{DCF6859A-B867-4869-A214-7AC6AE795783}" type="pres">
      <dgm:prSet presAssocID="{139DC3B4-FE68-4CD7-A772-F0787125A365}" presName="invisiNode" presStyleLbl="node1" presStyleIdx="0" presStyleCnt="4"/>
      <dgm:spPr/>
    </dgm:pt>
    <dgm:pt modelId="{D6E5B640-9928-413B-ACF0-53B5314A4628}" type="pres">
      <dgm:prSet presAssocID="{139DC3B4-FE68-4CD7-A772-F0787125A365}" presName="imagNode" presStyleLbl="fgImgPlace1" presStyleIdx="0" presStyleCnt="4"/>
      <dgm:spPr>
        <a:blipFill rotWithShape="1">
          <a:blip xmlns:r="http://schemas.openxmlformats.org/officeDocument/2006/relationships" r:embed="rId1"/>
          <a:srcRect/>
          <a:stretch>
            <a:fillRect l="-17000" r="-17000"/>
          </a:stretch>
        </a:blipFill>
      </dgm:spPr>
    </dgm:pt>
    <dgm:pt modelId="{F58A159F-DEE3-4DC1-AED8-F27DDEBB7EFA}" type="pres">
      <dgm:prSet presAssocID="{D04AB16E-70FA-4C4F-A21E-4673CA3468E1}" presName="sibTrans" presStyleLbl="sibTrans2D1" presStyleIdx="0" presStyleCnt="0"/>
      <dgm:spPr/>
    </dgm:pt>
    <dgm:pt modelId="{5DC664D8-981E-47C8-B039-6861842C7C56}" type="pres">
      <dgm:prSet presAssocID="{A44A6DC4-C9E6-446F-AC69-6C13886BA3E6}" presName="compNode" presStyleCnt="0"/>
      <dgm:spPr/>
    </dgm:pt>
    <dgm:pt modelId="{FDF96D0B-6047-418B-BB5C-B31288CD334E}" type="pres">
      <dgm:prSet presAssocID="{A44A6DC4-C9E6-446F-AC69-6C13886BA3E6}" presName="bkgdShape" presStyleLbl="node1" presStyleIdx="1" presStyleCnt="4"/>
      <dgm:spPr/>
    </dgm:pt>
    <dgm:pt modelId="{5D0E3F5D-9A2A-4D96-AEAE-F3329CCEDF9A}" type="pres">
      <dgm:prSet presAssocID="{A44A6DC4-C9E6-446F-AC69-6C13886BA3E6}" presName="nodeTx" presStyleLbl="node1" presStyleIdx="1" presStyleCnt="4">
        <dgm:presLayoutVars>
          <dgm:bulletEnabled val="1"/>
        </dgm:presLayoutVars>
      </dgm:prSet>
      <dgm:spPr/>
    </dgm:pt>
    <dgm:pt modelId="{44C25BBD-2480-4ECE-A3F2-30E44B6BC860}" type="pres">
      <dgm:prSet presAssocID="{A44A6DC4-C9E6-446F-AC69-6C13886BA3E6}" presName="invisiNode" presStyleLbl="node1" presStyleIdx="1" presStyleCnt="4"/>
      <dgm:spPr/>
    </dgm:pt>
    <dgm:pt modelId="{76C08F5E-6B72-499F-8AF6-FA781F2A716A}" type="pres">
      <dgm:prSet presAssocID="{A44A6DC4-C9E6-446F-AC69-6C13886BA3E6}" presName="imagNode" presStyleLbl="fgImgPlace1" presStyleIdx="1" presStyleCnt="4"/>
      <dgm:spPr>
        <a:blipFill rotWithShape="1">
          <a:blip xmlns:r="http://schemas.openxmlformats.org/officeDocument/2006/relationships" r:embed="rId2"/>
          <a:srcRect/>
          <a:stretch>
            <a:fillRect l="-21000" r="-21000"/>
          </a:stretch>
        </a:blipFill>
      </dgm:spPr>
    </dgm:pt>
    <dgm:pt modelId="{7DCC0F14-4BB6-4D57-AB18-78F5B673A248}" type="pres">
      <dgm:prSet presAssocID="{B6E3F1FF-E7F3-41BC-98C3-A238D587C51D}" presName="sibTrans" presStyleLbl="sibTrans2D1" presStyleIdx="0" presStyleCnt="0"/>
      <dgm:spPr/>
    </dgm:pt>
    <dgm:pt modelId="{CFE4CEC0-A3B8-472A-A745-54D8E055AFBD}" type="pres">
      <dgm:prSet presAssocID="{B1E7A615-A3DE-4425-9036-2A2820174DCD}" presName="compNode" presStyleCnt="0"/>
      <dgm:spPr/>
    </dgm:pt>
    <dgm:pt modelId="{E9FE4E77-1B55-4630-AE13-0F02B35E2562}" type="pres">
      <dgm:prSet presAssocID="{B1E7A615-A3DE-4425-9036-2A2820174DCD}" presName="bkgdShape" presStyleLbl="node1" presStyleIdx="2" presStyleCnt="4"/>
      <dgm:spPr/>
    </dgm:pt>
    <dgm:pt modelId="{4C5F1C43-36DB-4093-A966-19B3C8897A67}" type="pres">
      <dgm:prSet presAssocID="{B1E7A615-A3DE-4425-9036-2A2820174DCD}" presName="nodeTx" presStyleLbl="node1" presStyleIdx="2" presStyleCnt="4">
        <dgm:presLayoutVars>
          <dgm:bulletEnabled val="1"/>
        </dgm:presLayoutVars>
      </dgm:prSet>
      <dgm:spPr/>
    </dgm:pt>
    <dgm:pt modelId="{7578F087-55D1-452E-8653-15769B315101}" type="pres">
      <dgm:prSet presAssocID="{B1E7A615-A3DE-4425-9036-2A2820174DCD}" presName="invisiNode" presStyleLbl="node1" presStyleIdx="2" presStyleCnt="4"/>
      <dgm:spPr/>
    </dgm:pt>
    <dgm:pt modelId="{9E7A37BD-095D-4B4C-BA8C-992BDD97F8A0}" type="pres">
      <dgm:prSet presAssocID="{B1E7A615-A3DE-4425-9036-2A2820174DCD}" presName="imagNode" presStyleLbl="fgImgPlace1" presStyleIdx="2" presStyleCnt="4"/>
      <dgm:spPr>
        <a:blipFill rotWithShape="1">
          <a:blip xmlns:r="http://schemas.openxmlformats.org/officeDocument/2006/relationships" r:embed="rId3"/>
          <a:srcRect/>
          <a:stretch>
            <a:fillRect l="-25000" r="-25000"/>
          </a:stretch>
        </a:blipFill>
      </dgm:spPr>
    </dgm:pt>
    <dgm:pt modelId="{D075E768-E58F-48B7-BAA0-8D1FBD4DD1EA}" type="pres">
      <dgm:prSet presAssocID="{2DABF83D-D5B0-4614-8F4C-3A9799B415D0}" presName="sibTrans" presStyleLbl="sibTrans2D1" presStyleIdx="0" presStyleCnt="0"/>
      <dgm:spPr/>
    </dgm:pt>
    <dgm:pt modelId="{405D52A3-5AD5-46EA-8F62-7294A1F85A48}" type="pres">
      <dgm:prSet presAssocID="{74E443B7-AE9A-4AD8-BE8A-936CC8ACC3E7}" presName="compNode" presStyleCnt="0"/>
      <dgm:spPr/>
    </dgm:pt>
    <dgm:pt modelId="{02813DA9-C1BF-4505-B9C9-9DA4480C00A5}" type="pres">
      <dgm:prSet presAssocID="{74E443B7-AE9A-4AD8-BE8A-936CC8ACC3E7}" presName="bkgdShape" presStyleLbl="node1" presStyleIdx="3" presStyleCnt="4"/>
      <dgm:spPr/>
    </dgm:pt>
    <dgm:pt modelId="{506B42F1-51EF-4932-8B60-4EB4308E0E08}" type="pres">
      <dgm:prSet presAssocID="{74E443B7-AE9A-4AD8-BE8A-936CC8ACC3E7}" presName="nodeTx" presStyleLbl="node1" presStyleIdx="3" presStyleCnt="4">
        <dgm:presLayoutVars>
          <dgm:bulletEnabled val="1"/>
        </dgm:presLayoutVars>
      </dgm:prSet>
      <dgm:spPr/>
    </dgm:pt>
    <dgm:pt modelId="{F56533BF-68D7-4177-8578-29C65792218B}" type="pres">
      <dgm:prSet presAssocID="{74E443B7-AE9A-4AD8-BE8A-936CC8ACC3E7}" presName="invisiNode" presStyleLbl="node1" presStyleIdx="3" presStyleCnt="4"/>
      <dgm:spPr/>
    </dgm:pt>
    <dgm:pt modelId="{2523E062-5C96-4A33-94AA-BE5CEA471727}" type="pres">
      <dgm:prSet presAssocID="{74E443B7-AE9A-4AD8-BE8A-936CC8ACC3E7}" presName="imagNode" presStyleLbl="fgImgPlace1" presStyleIdx="3" presStyleCnt="4"/>
      <dgm:spPr>
        <a:blipFill rotWithShape="1">
          <a:blip xmlns:r="http://schemas.openxmlformats.org/officeDocument/2006/relationships" r:embed="rId4"/>
          <a:srcRect/>
          <a:stretch>
            <a:fillRect t="-22000" b="-22000"/>
          </a:stretch>
        </a:blipFill>
      </dgm:spPr>
    </dgm:pt>
  </dgm:ptLst>
  <dgm:cxnLst>
    <dgm:cxn modelId="{0093F812-9B52-42DF-9F3C-AF0DD1F23FAA}" type="presOf" srcId="{2DABF83D-D5B0-4614-8F4C-3A9799B415D0}" destId="{D075E768-E58F-48B7-BAA0-8D1FBD4DD1EA}" srcOrd="0" destOrd="0" presId="urn:microsoft.com/office/officeart/2005/8/layout/hList7"/>
    <dgm:cxn modelId="{45642414-FCF9-400B-9F09-AEBFF6EFA226}" srcId="{A5772273-BDBA-458E-BC8D-61A585002162}" destId="{139DC3B4-FE68-4CD7-A772-F0787125A365}" srcOrd="0" destOrd="0" parTransId="{8D459A84-1ED2-4CE2-A602-5E929A0B299F}" sibTransId="{D04AB16E-70FA-4C4F-A21E-4673CA3468E1}"/>
    <dgm:cxn modelId="{C3108C1B-6FEE-44D7-AF60-C7ED4FE3026A}" srcId="{A5772273-BDBA-458E-BC8D-61A585002162}" destId="{74E443B7-AE9A-4AD8-BE8A-936CC8ACC3E7}" srcOrd="3" destOrd="0" parTransId="{DDA66472-7991-47A0-844B-1439410FE600}" sibTransId="{C4EEB069-9A4C-4F7B-84D7-60B5EC0ECAC8}"/>
    <dgm:cxn modelId="{3D0B9B1D-2053-4D27-A257-C845E9CD5957}" type="presOf" srcId="{A44A6DC4-C9E6-446F-AC69-6C13886BA3E6}" destId="{FDF96D0B-6047-418B-BB5C-B31288CD334E}" srcOrd="0" destOrd="0" presId="urn:microsoft.com/office/officeart/2005/8/layout/hList7"/>
    <dgm:cxn modelId="{CC70371E-9ECF-4359-AB69-DC8F959ECB2D}" type="presOf" srcId="{74E443B7-AE9A-4AD8-BE8A-936CC8ACC3E7}" destId="{506B42F1-51EF-4932-8B60-4EB4308E0E08}" srcOrd="1" destOrd="0" presId="urn:microsoft.com/office/officeart/2005/8/layout/hList7"/>
    <dgm:cxn modelId="{05097835-62A4-40EF-8798-3DEB40E350B3}" type="presOf" srcId="{D04AB16E-70FA-4C4F-A21E-4673CA3468E1}" destId="{F58A159F-DEE3-4DC1-AED8-F27DDEBB7EFA}" srcOrd="0" destOrd="0" presId="urn:microsoft.com/office/officeart/2005/8/layout/hList7"/>
    <dgm:cxn modelId="{308D853B-D68B-48E7-90CC-2C96A8B9F364}" type="presOf" srcId="{A5772273-BDBA-458E-BC8D-61A585002162}" destId="{36B000EA-D307-4B66-9671-95A431DFCCB4}" srcOrd="0" destOrd="0" presId="urn:microsoft.com/office/officeart/2005/8/layout/hList7"/>
    <dgm:cxn modelId="{CC706A55-E91E-4D0D-8831-53F784C4D72A}" type="presOf" srcId="{B6E3F1FF-E7F3-41BC-98C3-A238D587C51D}" destId="{7DCC0F14-4BB6-4D57-AB18-78F5B673A248}" srcOrd="0" destOrd="0" presId="urn:microsoft.com/office/officeart/2005/8/layout/hList7"/>
    <dgm:cxn modelId="{6D382E56-6B51-4616-B8F2-6B8179C95C27}" type="presOf" srcId="{B1E7A615-A3DE-4425-9036-2A2820174DCD}" destId="{4C5F1C43-36DB-4093-A966-19B3C8897A67}" srcOrd="1" destOrd="0" presId="urn:microsoft.com/office/officeart/2005/8/layout/hList7"/>
    <dgm:cxn modelId="{6C5E0677-282F-4B1B-AFBA-F02D38C8DDDF}" type="presOf" srcId="{139DC3B4-FE68-4CD7-A772-F0787125A365}" destId="{A2FCBC51-643A-43C2-B3AD-FC819736A395}" srcOrd="1" destOrd="0" presId="urn:microsoft.com/office/officeart/2005/8/layout/hList7"/>
    <dgm:cxn modelId="{30052959-CA23-4DBF-9653-47ADB749B7F8}" srcId="{A5772273-BDBA-458E-BC8D-61A585002162}" destId="{A44A6DC4-C9E6-446F-AC69-6C13886BA3E6}" srcOrd="1" destOrd="0" parTransId="{F08ECEA5-DEF4-4432-A467-435EA1E19BE1}" sibTransId="{B6E3F1FF-E7F3-41BC-98C3-A238D587C51D}"/>
    <dgm:cxn modelId="{C6C62E7C-06F1-40B3-AE5B-CC09416CBCAA}" type="presOf" srcId="{A44A6DC4-C9E6-446F-AC69-6C13886BA3E6}" destId="{5D0E3F5D-9A2A-4D96-AEAE-F3329CCEDF9A}" srcOrd="1" destOrd="0" presId="urn:microsoft.com/office/officeart/2005/8/layout/hList7"/>
    <dgm:cxn modelId="{741E0880-ABDF-4A27-BB2D-7298055D1D89}" type="presOf" srcId="{139DC3B4-FE68-4CD7-A772-F0787125A365}" destId="{0E5D6B6C-F531-4518-8D33-94061BE2F3F1}" srcOrd="0" destOrd="0" presId="urn:microsoft.com/office/officeart/2005/8/layout/hList7"/>
    <dgm:cxn modelId="{33CBBB92-9B53-49B0-88B2-3224DEEE8262}" type="presOf" srcId="{74E443B7-AE9A-4AD8-BE8A-936CC8ACC3E7}" destId="{02813DA9-C1BF-4505-B9C9-9DA4480C00A5}" srcOrd="0" destOrd="0" presId="urn:microsoft.com/office/officeart/2005/8/layout/hList7"/>
    <dgm:cxn modelId="{23A04798-CD2C-4F10-8292-3F218752C564}" type="presOf" srcId="{B1E7A615-A3DE-4425-9036-2A2820174DCD}" destId="{E9FE4E77-1B55-4630-AE13-0F02B35E2562}" srcOrd="0" destOrd="0" presId="urn:microsoft.com/office/officeart/2005/8/layout/hList7"/>
    <dgm:cxn modelId="{2CB0BAB1-90E3-4CA3-B0A7-4EE7CE2B78DB}" srcId="{A5772273-BDBA-458E-BC8D-61A585002162}" destId="{B1E7A615-A3DE-4425-9036-2A2820174DCD}" srcOrd="2" destOrd="0" parTransId="{581162D4-7768-4B11-9A30-AD5A7B421326}" sibTransId="{2DABF83D-D5B0-4614-8F4C-3A9799B415D0}"/>
    <dgm:cxn modelId="{36C0F030-2FAC-4C82-B8F2-F7A0524D4D50}" type="presParOf" srcId="{36B000EA-D307-4B66-9671-95A431DFCCB4}" destId="{94DE84CD-906C-42E4-B400-708250C85247}" srcOrd="0" destOrd="0" presId="urn:microsoft.com/office/officeart/2005/8/layout/hList7"/>
    <dgm:cxn modelId="{6DE07AF7-0B2E-4849-9E27-CCA0F6A4D8E7}" type="presParOf" srcId="{36B000EA-D307-4B66-9671-95A431DFCCB4}" destId="{E642E975-4E69-4A7E-BC26-1B522E7D5A68}" srcOrd="1" destOrd="0" presId="urn:microsoft.com/office/officeart/2005/8/layout/hList7"/>
    <dgm:cxn modelId="{CB673C22-AA47-4FD9-9266-FAAB7FF5F5DA}" type="presParOf" srcId="{E642E975-4E69-4A7E-BC26-1B522E7D5A68}" destId="{F1795DCB-D5E3-4FEF-99D0-BBCD572E7879}" srcOrd="0" destOrd="0" presId="urn:microsoft.com/office/officeart/2005/8/layout/hList7"/>
    <dgm:cxn modelId="{1B3E2315-3F03-4D83-8547-8BA6A3D1C392}" type="presParOf" srcId="{F1795DCB-D5E3-4FEF-99D0-BBCD572E7879}" destId="{0E5D6B6C-F531-4518-8D33-94061BE2F3F1}" srcOrd="0" destOrd="0" presId="urn:microsoft.com/office/officeart/2005/8/layout/hList7"/>
    <dgm:cxn modelId="{12CD681E-524A-4ADB-9EDE-A6D70D239FF8}" type="presParOf" srcId="{F1795DCB-D5E3-4FEF-99D0-BBCD572E7879}" destId="{A2FCBC51-643A-43C2-B3AD-FC819736A395}" srcOrd="1" destOrd="0" presId="urn:microsoft.com/office/officeart/2005/8/layout/hList7"/>
    <dgm:cxn modelId="{0C644BCF-1C5A-4DE7-8257-2BCAF7845770}" type="presParOf" srcId="{F1795DCB-D5E3-4FEF-99D0-BBCD572E7879}" destId="{DCF6859A-B867-4869-A214-7AC6AE795783}" srcOrd="2" destOrd="0" presId="urn:microsoft.com/office/officeart/2005/8/layout/hList7"/>
    <dgm:cxn modelId="{3E276DD2-41D9-430A-84AE-F13364C94A57}" type="presParOf" srcId="{F1795DCB-D5E3-4FEF-99D0-BBCD572E7879}" destId="{D6E5B640-9928-413B-ACF0-53B5314A4628}" srcOrd="3" destOrd="0" presId="urn:microsoft.com/office/officeart/2005/8/layout/hList7"/>
    <dgm:cxn modelId="{C4165657-9DA7-4512-8E38-4CBF642CC1A6}" type="presParOf" srcId="{E642E975-4E69-4A7E-BC26-1B522E7D5A68}" destId="{F58A159F-DEE3-4DC1-AED8-F27DDEBB7EFA}" srcOrd="1" destOrd="0" presId="urn:microsoft.com/office/officeart/2005/8/layout/hList7"/>
    <dgm:cxn modelId="{9D1C2C84-BFAA-4416-BAB5-5A995F8AF509}" type="presParOf" srcId="{E642E975-4E69-4A7E-BC26-1B522E7D5A68}" destId="{5DC664D8-981E-47C8-B039-6861842C7C56}" srcOrd="2" destOrd="0" presId="urn:microsoft.com/office/officeart/2005/8/layout/hList7"/>
    <dgm:cxn modelId="{27EA9463-5537-43A9-A209-196B63495436}" type="presParOf" srcId="{5DC664D8-981E-47C8-B039-6861842C7C56}" destId="{FDF96D0B-6047-418B-BB5C-B31288CD334E}" srcOrd="0" destOrd="0" presId="urn:microsoft.com/office/officeart/2005/8/layout/hList7"/>
    <dgm:cxn modelId="{FB283D0D-60FB-45D5-ADA4-34CF79183D1E}" type="presParOf" srcId="{5DC664D8-981E-47C8-B039-6861842C7C56}" destId="{5D0E3F5D-9A2A-4D96-AEAE-F3329CCEDF9A}" srcOrd="1" destOrd="0" presId="urn:microsoft.com/office/officeart/2005/8/layout/hList7"/>
    <dgm:cxn modelId="{4488DAAD-577A-4257-BCE2-0C213769CA90}" type="presParOf" srcId="{5DC664D8-981E-47C8-B039-6861842C7C56}" destId="{44C25BBD-2480-4ECE-A3F2-30E44B6BC860}" srcOrd="2" destOrd="0" presId="urn:microsoft.com/office/officeart/2005/8/layout/hList7"/>
    <dgm:cxn modelId="{D22EE90C-09C4-42B1-8BC7-E25659DF8E3F}" type="presParOf" srcId="{5DC664D8-981E-47C8-B039-6861842C7C56}" destId="{76C08F5E-6B72-499F-8AF6-FA781F2A716A}" srcOrd="3" destOrd="0" presId="urn:microsoft.com/office/officeart/2005/8/layout/hList7"/>
    <dgm:cxn modelId="{D49DF836-721E-410F-A7D8-5D2F8D0A03AF}" type="presParOf" srcId="{E642E975-4E69-4A7E-BC26-1B522E7D5A68}" destId="{7DCC0F14-4BB6-4D57-AB18-78F5B673A248}" srcOrd="3" destOrd="0" presId="urn:microsoft.com/office/officeart/2005/8/layout/hList7"/>
    <dgm:cxn modelId="{36E61726-4F1A-4F87-973F-34182A75BF3F}" type="presParOf" srcId="{E642E975-4E69-4A7E-BC26-1B522E7D5A68}" destId="{CFE4CEC0-A3B8-472A-A745-54D8E055AFBD}" srcOrd="4" destOrd="0" presId="urn:microsoft.com/office/officeart/2005/8/layout/hList7"/>
    <dgm:cxn modelId="{D7CC166F-BFE0-495B-AC81-826C77EAC344}" type="presParOf" srcId="{CFE4CEC0-A3B8-472A-A745-54D8E055AFBD}" destId="{E9FE4E77-1B55-4630-AE13-0F02B35E2562}" srcOrd="0" destOrd="0" presId="urn:microsoft.com/office/officeart/2005/8/layout/hList7"/>
    <dgm:cxn modelId="{94444996-B6B7-4ADC-BCE2-BABFEF9B0445}" type="presParOf" srcId="{CFE4CEC0-A3B8-472A-A745-54D8E055AFBD}" destId="{4C5F1C43-36DB-4093-A966-19B3C8897A67}" srcOrd="1" destOrd="0" presId="urn:microsoft.com/office/officeart/2005/8/layout/hList7"/>
    <dgm:cxn modelId="{559B8A95-B001-4397-9D92-EE06BD165AB4}" type="presParOf" srcId="{CFE4CEC0-A3B8-472A-A745-54D8E055AFBD}" destId="{7578F087-55D1-452E-8653-15769B315101}" srcOrd="2" destOrd="0" presId="urn:microsoft.com/office/officeart/2005/8/layout/hList7"/>
    <dgm:cxn modelId="{60C33D3D-2113-4E06-8614-569E58A0C221}" type="presParOf" srcId="{CFE4CEC0-A3B8-472A-A745-54D8E055AFBD}" destId="{9E7A37BD-095D-4B4C-BA8C-992BDD97F8A0}" srcOrd="3" destOrd="0" presId="urn:microsoft.com/office/officeart/2005/8/layout/hList7"/>
    <dgm:cxn modelId="{8FDB738F-1E10-434C-91F0-565D5D630AB6}" type="presParOf" srcId="{E642E975-4E69-4A7E-BC26-1B522E7D5A68}" destId="{D075E768-E58F-48B7-BAA0-8D1FBD4DD1EA}" srcOrd="5" destOrd="0" presId="urn:microsoft.com/office/officeart/2005/8/layout/hList7"/>
    <dgm:cxn modelId="{C6F5E384-8C47-4120-BFE4-6875496A2024}" type="presParOf" srcId="{E642E975-4E69-4A7E-BC26-1B522E7D5A68}" destId="{405D52A3-5AD5-46EA-8F62-7294A1F85A48}" srcOrd="6" destOrd="0" presId="urn:microsoft.com/office/officeart/2005/8/layout/hList7"/>
    <dgm:cxn modelId="{F31EA9B6-B7CE-4EEA-A96E-F3D2116886BF}" type="presParOf" srcId="{405D52A3-5AD5-46EA-8F62-7294A1F85A48}" destId="{02813DA9-C1BF-4505-B9C9-9DA4480C00A5}" srcOrd="0" destOrd="0" presId="urn:microsoft.com/office/officeart/2005/8/layout/hList7"/>
    <dgm:cxn modelId="{095A32E4-60E1-4837-9A0D-2B6C8EE783B5}" type="presParOf" srcId="{405D52A3-5AD5-46EA-8F62-7294A1F85A48}" destId="{506B42F1-51EF-4932-8B60-4EB4308E0E08}" srcOrd="1" destOrd="0" presId="urn:microsoft.com/office/officeart/2005/8/layout/hList7"/>
    <dgm:cxn modelId="{E2DD4360-8BFD-4D58-B562-C990C0B676FA}" type="presParOf" srcId="{405D52A3-5AD5-46EA-8F62-7294A1F85A48}" destId="{F56533BF-68D7-4177-8578-29C65792218B}" srcOrd="2" destOrd="0" presId="urn:microsoft.com/office/officeart/2005/8/layout/hList7"/>
    <dgm:cxn modelId="{2DB05614-A6E5-4C89-A567-1FD3C8FAB54B}" type="presParOf" srcId="{405D52A3-5AD5-46EA-8F62-7294A1F85A48}" destId="{2523E062-5C96-4A33-94AA-BE5CEA471727}"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E814C2-CF10-4999-AADA-301641E001DF}"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pl-PL"/>
        </a:p>
      </dgm:t>
    </dgm:pt>
    <dgm:pt modelId="{DDAB8D77-E98F-44E9-BFDF-7D0A184071DF}">
      <dgm:prSet/>
      <dgm:spPr/>
      <dgm:t>
        <a:bodyPr/>
        <a:lstStyle/>
        <a:p>
          <a:pPr rtl="0"/>
          <a:r>
            <a:rPr lang="pl-PL" dirty="0"/>
            <a:t>Wina i kwalifikacja prawna</a:t>
          </a:r>
        </a:p>
      </dgm:t>
    </dgm:pt>
    <dgm:pt modelId="{8BF5FC66-B363-45E1-9609-1F678BB6D6B3}" type="parTrans" cxnId="{90FB6A52-4283-455F-A022-28BD94AEA824}">
      <dgm:prSet/>
      <dgm:spPr/>
      <dgm:t>
        <a:bodyPr/>
        <a:lstStyle/>
        <a:p>
          <a:endParaRPr lang="pl-PL"/>
        </a:p>
      </dgm:t>
    </dgm:pt>
    <dgm:pt modelId="{162D1D06-DA41-4985-9E77-5C28DBE01490}" type="sibTrans" cxnId="{90FB6A52-4283-455F-A022-28BD94AEA824}">
      <dgm:prSet/>
      <dgm:spPr/>
      <dgm:t>
        <a:bodyPr/>
        <a:lstStyle/>
        <a:p>
          <a:endParaRPr lang="pl-PL"/>
        </a:p>
      </dgm:t>
    </dgm:pt>
    <dgm:pt modelId="{44B97F89-968D-4F13-AB34-3A16E6A6D003}">
      <dgm:prSet/>
      <dgm:spPr/>
      <dgm:t>
        <a:bodyPr/>
        <a:lstStyle/>
        <a:p>
          <a:pPr rtl="0"/>
          <a:r>
            <a:rPr lang="pl-PL" dirty="0"/>
            <a:t>Kara </a:t>
          </a:r>
        </a:p>
      </dgm:t>
    </dgm:pt>
    <dgm:pt modelId="{24F9CA56-5D91-4992-B768-87B258FEAFF0}" type="parTrans" cxnId="{B7310430-0551-47E0-A7C2-614381DBF645}">
      <dgm:prSet/>
      <dgm:spPr/>
      <dgm:t>
        <a:bodyPr/>
        <a:lstStyle/>
        <a:p>
          <a:endParaRPr lang="pl-PL"/>
        </a:p>
      </dgm:t>
    </dgm:pt>
    <dgm:pt modelId="{5CEB2612-17B5-4102-A3DA-55192A4806C5}" type="sibTrans" cxnId="{B7310430-0551-47E0-A7C2-614381DBF645}">
      <dgm:prSet/>
      <dgm:spPr/>
      <dgm:t>
        <a:bodyPr/>
        <a:lstStyle/>
        <a:p>
          <a:endParaRPr lang="pl-PL"/>
        </a:p>
      </dgm:t>
    </dgm:pt>
    <dgm:pt modelId="{CC3A056F-39A9-4708-B6A7-FF1372A241EE}">
      <dgm:prSet/>
      <dgm:spPr/>
      <dgm:t>
        <a:bodyPr/>
        <a:lstStyle/>
        <a:p>
          <a:pPr rtl="0"/>
          <a:r>
            <a:rPr lang="pl-PL" dirty="0"/>
            <a:t>Środki karne </a:t>
          </a:r>
        </a:p>
      </dgm:t>
    </dgm:pt>
    <dgm:pt modelId="{B0EB1784-C354-41DD-87E2-2B64ED0990C9}" type="parTrans" cxnId="{209C69C0-F0CA-4563-9622-31DEFCC425A1}">
      <dgm:prSet/>
      <dgm:spPr/>
      <dgm:t>
        <a:bodyPr/>
        <a:lstStyle/>
        <a:p>
          <a:endParaRPr lang="pl-PL"/>
        </a:p>
      </dgm:t>
    </dgm:pt>
    <dgm:pt modelId="{9A6DCAFC-8772-4B75-A873-AE7D82BB2F63}" type="sibTrans" cxnId="{209C69C0-F0CA-4563-9622-31DEFCC425A1}">
      <dgm:prSet/>
      <dgm:spPr/>
      <dgm:t>
        <a:bodyPr/>
        <a:lstStyle/>
        <a:p>
          <a:endParaRPr lang="pl-PL"/>
        </a:p>
      </dgm:t>
    </dgm:pt>
    <dgm:pt modelId="{1F284013-5BD5-470F-BB59-1C368E70250A}">
      <dgm:prSet/>
      <dgm:spPr/>
      <dgm:t>
        <a:bodyPr/>
        <a:lstStyle/>
        <a:p>
          <a:pPr rtl="0"/>
          <a:r>
            <a:rPr lang="pl-PL"/>
            <a:t>Przepadek</a:t>
          </a:r>
          <a:endParaRPr lang="pl-PL" dirty="0"/>
        </a:p>
      </dgm:t>
    </dgm:pt>
    <dgm:pt modelId="{E0A9B1AB-E224-4A09-9CE7-EB91A10AA776}" type="parTrans" cxnId="{30E2BB89-C1A6-4F2E-8763-51B749AEB86F}">
      <dgm:prSet/>
      <dgm:spPr/>
      <dgm:t>
        <a:bodyPr/>
        <a:lstStyle/>
        <a:p>
          <a:endParaRPr lang="pl-PL"/>
        </a:p>
      </dgm:t>
    </dgm:pt>
    <dgm:pt modelId="{F2D8C3CB-F361-4252-825F-8B6FBD44CBA8}" type="sibTrans" cxnId="{30E2BB89-C1A6-4F2E-8763-51B749AEB86F}">
      <dgm:prSet/>
      <dgm:spPr/>
      <dgm:t>
        <a:bodyPr/>
        <a:lstStyle/>
        <a:p>
          <a:endParaRPr lang="pl-PL"/>
        </a:p>
      </dgm:t>
    </dgm:pt>
    <dgm:pt modelId="{D65E1489-222C-4457-B695-2D2327BB652A}">
      <dgm:prSet/>
      <dgm:spPr/>
      <dgm:t>
        <a:bodyPr/>
        <a:lstStyle/>
        <a:p>
          <a:pPr rtl="0"/>
          <a:r>
            <a:rPr lang="pl-PL"/>
            <a:t>Środki </a:t>
          </a:r>
          <a:r>
            <a:rPr lang="pl-PL" dirty="0"/>
            <a:t>kompensacyjne </a:t>
          </a:r>
        </a:p>
      </dgm:t>
    </dgm:pt>
    <dgm:pt modelId="{423A2F65-F403-430D-BC19-FD595532FF39}" type="parTrans" cxnId="{025546D1-78F8-447A-BEE9-94C9BC62A7CF}">
      <dgm:prSet/>
      <dgm:spPr/>
      <dgm:t>
        <a:bodyPr/>
        <a:lstStyle/>
        <a:p>
          <a:endParaRPr lang="pl-PL"/>
        </a:p>
      </dgm:t>
    </dgm:pt>
    <dgm:pt modelId="{F62FACCA-9703-4B8B-B4CE-4D9268C8A5EE}" type="sibTrans" cxnId="{025546D1-78F8-447A-BEE9-94C9BC62A7CF}">
      <dgm:prSet/>
      <dgm:spPr/>
      <dgm:t>
        <a:bodyPr/>
        <a:lstStyle/>
        <a:p>
          <a:endParaRPr lang="pl-PL"/>
        </a:p>
      </dgm:t>
    </dgm:pt>
    <dgm:pt modelId="{90C5F93A-0BC0-4521-8D29-A9FDCB635748}">
      <dgm:prSet/>
      <dgm:spPr/>
      <dgm:t>
        <a:bodyPr/>
        <a:lstStyle/>
        <a:p>
          <a:pPr rtl="0"/>
          <a:r>
            <a:rPr lang="pl-PL" dirty="0"/>
            <a:t>Pozostałe kwestie</a:t>
          </a:r>
        </a:p>
      </dgm:t>
    </dgm:pt>
    <dgm:pt modelId="{8B995C95-7968-47F2-A7EE-296C6D5D3D5E}" type="parTrans" cxnId="{912253EC-695D-41F3-8D4A-BAAF080992AC}">
      <dgm:prSet/>
      <dgm:spPr/>
      <dgm:t>
        <a:bodyPr/>
        <a:lstStyle/>
        <a:p>
          <a:endParaRPr lang="pl-PL"/>
        </a:p>
      </dgm:t>
    </dgm:pt>
    <dgm:pt modelId="{D6638EDA-A600-4D21-9D6B-50847C502B0D}" type="sibTrans" cxnId="{912253EC-695D-41F3-8D4A-BAAF080992AC}">
      <dgm:prSet/>
      <dgm:spPr/>
      <dgm:t>
        <a:bodyPr/>
        <a:lstStyle/>
        <a:p>
          <a:endParaRPr lang="pl-PL"/>
        </a:p>
      </dgm:t>
    </dgm:pt>
    <dgm:pt modelId="{8079610E-EBDA-4EA8-B13A-0294DE01B772}" type="pres">
      <dgm:prSet presAssocID="{55E814C2-CF10-4999-AADA-301641E001DF}" presName="Name0" presStyleCnt="0">
        <dgm:presLayoutVars>
          <dgm:dir/>
          <dgm:animLvl val="lvl"/>
          <dgm:resizeHandles val="exact"/>
        </dgm:presLayoutVars>
      </dgm:prSet>
      <dgm:spPr/>
    </dgm:pt>
    <dgm:pt modelId="{920766E1-6B36-46FA-86EC-D371FD095B60}" type="pres">
      <dgm:prSet presAssocID="{DDAB8D77-E98F-44E9-BFDF-7D0A184071DF}" presName="linNode" presStyleCnt="0"/>
      <dgm:spPr/>
    </dgm:pt>
    <dgm:pt modelId="{279EFD64-8CC2-4974-B423-76BCBC67948C}" type="pres">
      <dgm:prSet presAssocID="{DDAB8D77-E98F-44E9-BFDF-7D0A184071DF}" presName="parentText" presStyleLbl="node1" presStyleIdx="0" presStyleCnt="6">
        <dgm:presLayoutVars>
          <dgm:chMax val="1"/>
          <dgm:bulletEnabled val="1"/>
        </dgm:presLayoutVars>
      </dgm:prSet>
      <dgm:spPr/>
    </dgm:pt>
    <dgm:pt modelId="{69AB91A9-D3C6-4556-8C93-B8D64EF105D5}" type="pres">
      <dgm:prSet presAssocID="{162D1D06-DA41-4985-9E77-5C28DBE01490}" presName="sp" presStyleCnt="0"/>
      <dgm:spPr/>
    </dgm:pt>
    <dgm:pt modelId="{CF7DD035-A703-4CB9-8444-2093B5BF33CC}" type="pres">
      <dgm:prSet presAssocID="{44B97F89-968D-4F13-AB34-3A16E6A6D003}" presName="linNode" presStyleCnt="0"/>
      <dgm:spPr/>
    </dgm:pt>
    <dgm:pt modelId="{3D8B479A-9F09-4213-90A9-2D963D1E89AD}" type="pres">
      <dgm:prSet presAssocID="{44B97F89-968D-4F13-AB34-3A16E6A6D003}" presName="parentText" presStyleLbl="node1" presStyleIdx="1" presStyleCnt="6">
        <dgm:presLayoutVars>
          <dgm:chMax val="1"/>
          <dgm:bulletEnabled val="1"/>
        </dgm:presLayoutVars>
      </dgm:prSet>
      <dgm:spPr/>
    </dgm:pt>
    <dgm:pt modelId="{D010816B-7489-40D6-8B8A-88792CAB53B7}" type="pres">
      <dgm:prSet presAssocID="{5CEB2612-17B5-4102-A3DA-55192A4806C5}" presName="sp" presStyleCnt="0"/>
      <dgm:spPr/>
    </dgm:pt>
    <dgm:pt modelId="{B4AABD45-B6C7-4117-ADC9-99025A80F538}" type="pres">
      <dgm:prSet presAssocID="{CC3A056F-39A9-4708-B6A7-FF1372A241EE}" presName="linNode" presStyleCnt="0"/>
      <dgm:spPr/>
    </dgm:pt>
    <dgm:pt modelId="{14075084-56EC-4DFB-8292-7D05A9556CF2}" type="pres">
      <dgm:prSet presAssocID="{CC3A056F-39A9-4708-B6A7-FF1372A241EE}" presName="parentText" presStyleLbl="node1" presStyleIdx="2" presStyleCnt="6">
        <dgm:presLayoutVars>
          <dgm:chMax val="1"/>
          <dgm:bulletEnabled val="1"/>
        </dgm:presLayoutVars>
      </dgm:prSet>
      <dgm:spPr/>
    </dgm:pt>
    <dgm:pt modelId="{97A5C7D0-417D-4DBD-A4C9-6ED81FEEA78C}" type="pres">
      <dgm:prSet presAssocID="{9A6DCAFC-8772-4B75-A873-AE7D82BB2F63}" presName="sp" presStyleCnt="0"/>
      <dgm:spPr/>
    </dgm:pt>
    <dgm:pt modelId="{B99FA0F8-B9CD-4412-8989-3EC6316DD9A1}" type="pres">
      <dgm:prSet presAssocID="{1F284013-5BD5-470F-BB59-1C368E70250A}" presName="linNode" presStyleCnt="0"/>
      <dgm:spPr/>
    </dgm:pt>
    <dgm:pt modelId="{B4F65A0F-1FC1-4100-A396-133AB176531F}" type="pres">
      <dgm:prSet presAssocID="{1F284013-5BD5-470F-BB59-1C368E70250A}" presName="parentText" presStyleLbl="node1" presStyleIdx="3" presStyleCnt="6">
        <dgm:presLayoutVars>
          <dgm:chMax val="1"/>
          <dgm:bulletEnabled val="1"/>
        </dgm:presLayoutVars>
      </dgm:prSet>
      <dgm:spPr/>
    </dgm:pt>
    <dgm:pt modelId="{C8CF6D54-4481-4876-99B4-614F3F31EEC8}" type="pres">
      <dgm:prSet presAssocID="{F2D8C3CB-F361-4252-825F-8B6FBD44CBA8}" presName="sp" presStyleCnt="0"/>
      <dgm:spPr/>
    </dgm:pt>
    <dgm:pt modelId="{02AC8527-1301-41D1-A11C-EB5DA143BCDF}" type="pres">
      <dgm:prSet presAssocID="{D65E1489-222C-4457-B695-2D2327BB652A}" presName="linNode" presStyleCnt="0"/>
      <dgm:spPr/>
    </dgm:pt>
    <dgm:pt modelId="{96E143DE-E9CC-4D35-A49E-59CFE797A1E0}" type="pres">
      <dgm:prSet presAssocID="{D65E1489-222C-4457-B695-2D2327BB652A}" presName="parentText" presStyleLbl="node1" presStyleIdx="4" presStyleCnt="6">
        <dgm:presLayoutVars>
          <dgm:chMax val="1"/>
          <dgm:bulletEnabled val="1"/>
        </dgm:presLayoutVars>
      </dgm:prSet>
      <dgm:spPr/>
    </dgm:pt>
    <dgm:pt modelId="{000CE4FE-244A-43C6-BA6E-DE9DA74DF6E5}" type="pres">
      <dgm:prSet presAssocID="{F62FACCA-9703-4B8B-B4CE-4D9268C8A5EE}" presName="sp" presStyleCnt="0"/>
      <dgm:spPr/>
    </dgm:pt>
    <dgm:pt modelId="{214D2096-563D-4B4C-AC0C-DD4E26A50414}" type="pres">
      <dgm:prSet presAssocID="{90C5F93A-0BC0-4521-8D29-A9FDCB635748}" presName="linNode" presStyleCnt="0"/>
      <dgm:spPr/>
    </dgm:pt>
    <dgm:pt modelId="{4E076C1A-1F55-4571-86E4-4CAE0306C4FF}" type="pres">
      <dgm:prSet presAssocID="{90C5F93A-0BC0-4521-8D29-A9FDCB635748}" presName="parentText" presStyleLbl="node1" presStyleIdx="5" presStyleCnt="6">
        <dgm:presLayoutVars>
          <dgm:chMax val="1"/>
          <dgm:bulletEnabled val="1"/>
        </dgm:presLayoutVars>
      </dgm:prSet>
      <dgm:spPr/>
    </dgm:pt>
  </dgm:ptLst>
  <dgm:cxnLst>
    <dgm:cxn modelId="{D460A223-8CA9-49C9-AA5B-6D391EE348EF}" type="presOf" srcId="{CC3A056F-39A9-4708-B6A7-FF1372A241EE}" destId="{14075084-56EC-4DFB-8292-7D05A9556CF2}" srcOrd="0" destOrd="0" presId="urn:microsoft.com/office/officeart/2005/8/layout/vList5"/>
    <dgm:cxn modelId="{B7310430-0551-47E0-A7C2-614381DBF645}" srcId="{55E814C2-CF10-4999-AADA-301641E001DF}" destId="{44B97F89-968D-4F13-AB34-3A16E6A6D003}" srcOrd="1" destOrd="0" parTransId="{24F9CA56-5D91-4992-B768-87B258FEAFF0}" sibTransId="{5CEB2612-17B5-4102-A3DA-55192A4806C5}"/>
    <dgm:cxn modelId="{E547AD60-844B-4F89-A1B5-E79585BAF379}" type="presOf" srcId="{55E814C2-CF10-4999-AADA-301641E001DF}" destId="{8079610E-EBDA-4EA8-B13A-0294DE01B772}" srcOrd="0" destOrd="0" presId="urn:microsoft.com/office/officeart/2005/8/layout/vList5"/>
    <dgm:cxn modelId="{AC7ABC42-CD38-4D2D-8EA3-6E482BC1A678}" type="presOf" srcId="{D65E1489-222C-4457-B695-2D2327BB652A}" destId="{96E143DE-E9CC-4D35-A49E-59CFE797A1E0}" srcOrd="0" destOrd="0" presId="urn:microsoft.com/office/officeart/2005/8/layout/vList5"/>
    <dgm:cxn modelId="{32B96170-E343-404B-A2E9-77F71FB3BC4D}" type="presOf" srcId="{1F284013-5BD5-470F-BB59-1C368E70250A}" destId="{B4F65A0F-1FC1-4100-A396-133AB176531F}" srcOrd="0" destOrd="0" presId="urn:microsoft.com/office/officeart/2005/8/layout/vList5"/>
    <dgm:cxn modelId="{90FB6A52-4283-455F-A022-28BD94AEA824}" srcId="{55E814C2-CF10-4999-AADA-301641E001DF}" destId="{DDAB8D77-E98F-44E9-BFDF-7D0A184071DF}" srcOrd="0" destOrd="0" parTransId="{8BF5FC66-B363-45E1-9609-1F678BB6D6B3}" sibTransId="{162D1D06-DA41-4985-9E77-5C28DBE01490}"/>
    <dgm:cxn modelId="{30E2BB89-C1A6-4F2E-8763-51B749AEB86F}" srcId="{55E814C2-CF10-4999-AADA-301641E001DF}" destId="{1F284013-5BD5-470F-BB59-1C368E70250A}" srcOrd="3" destOrd="0" parTransId="{E0A9B1AB-E224-4A09-9CE7-EB91A10AA776}" sibTransId="{F2D8C3CB-F361-4252-825F-8B6FBD44CBA8}"/>
    <dgm:cxn modelId="{209C69C0-F0CA-4563-9622-31DEFCC425A1}" srcId="{55E814C2-CF10-4999-AADA-301641E001DF}" destId="{CC3A056F-39A9-4708-B6A7-FF1372A241EE}" srcOrd="2" destOrd="0" parTransId="{B0EB1784-C354-41DD-87E2-2B64ED0990C9}" sibTransId="{9A6DCAFC-8772-4B75-A873-AE7D82BB2F63}"/>
    <dgm:cxn modelId="{025546D1-78F8-447A-BEE9-94C9BC62A7CF}" srcId="{55E814C2-CF10-4999-AADA-301641E001DF}" destId="{D65E1489-222C-4457-B695-2D2327BB652A}" srcOrd="4" destOrd="0" parTransId="{423A2F65-F403-430D-BC19-FD595532FF39}" sibTransId="{F62FACCA-9703-4B8B-B4CE-4D9268C8A5EE}"/>
    <dgm:cxn modelId="{912253EC-695D-41F3-8D4A-BAAF080992AC}" srcId="{55E814C2-CF10-4999-AADA-301641E001DF}" destId="{90C5F93A-0BC0-4521-8D29-A9FDCB635748}" srcOrd="5" destOrd="0" parTransId="{8B995C95-7968-47F2-A7EE-296C6D5D3D5E}" sibTransId="{D6638EDA-A600-4D21-9D6B-50847C502B0D}"/>
    <dgm:cxn modelId="{018B3FF9-4893-463D-807F-C4130D8B6EA6}" type="presOf" srcId="{90C5F93A-0BC0-4521-8D29-A9FDCB635748}" destId="{4E076C1A-1F55-4571-86E4-4CAE0306C4FF}" srcOrd="0" destOrd="0" presId="urn:microsoft.com/office/officeart/2005/8/layout/vList5"/>
    <dgm:cxn modelId="{094E26FA-2690-49CA-9FA7-184C04F0C643}" type="presOf" srcId="{44B97F89-968D-4F13-AB34-3A16E6A6D003}" destId="{3D8B479A-9F09-4213-90A9-2D963D1E89AD}" srcOrd="0" destOrd="0" presId="urn:microsoft.com/office/officeart/2005/8/layout/vList5"/>
    <dgm:cxn modelId="{6E929DFF-D0F4-44C2-A707-4783DCF6E122}" type="presOf" srcId="{DDAB8D77-E98F-44E9-BFDF-7D0A184071DF}" destId="{279EFD64-8CC2-4974-B423-76BCBC67948C}" srcOrd="0" destOrd="0" presId="urn:microsoft.com/office/officeart/2005/8/layout/vList5"/>
    <dgm:cxn modelId="{4EB17D3A-E4EC-423C-927A-13D28A541C95}" type="presParOf" srcId="{8079610E-EBDA-4EA8-B13A-0294DE01B772}" destId="{920766E1-6B36-46FA-86EC-D371FD095B60}" srcOrd="0" destOrd="0" presId="urn:microsoft.com/office/officeart/2005/8/layout/vList5"/>
    <dgm:cxn modelId="{579C333F-3507-4C85-A661-057CED75AB44}" type="presParOf" srcId="{920766E1-6B36-46FA-86EC-D371FD095B60}" destId="{279EFD64-8CC2-4974-B423-76BCBC67948C}" srcOrd="0" destOrd="0" presId="urn:microsoft.com/office/officeart/2005/8/layout/vList5"/>
    <dgm:cxn modelId="{550DC9A3-8596-45EE-88AE-74B8A1DA9C2F}" type="presParOf" srcId="{8079610E-EBDA-4EA8-B13A-0294DE01B772}" destId="{69AB91A9-D3C6-4556-8C93-B8D64EF105D5}" srcOrd="1" destOrd="0" presId="urn:microsoft.com/office/officeart/2005/8/layout/vList5"/>
    <dgm:cxn modelId="{F074C2EB-EE87-4164-A0B3-E6128F17B32A}" type="presParOf" srcId="{8079610E-EBDA-4EA8-B13A-0294DE01B772}" destId="{CF7DD035-A703-4CB9-8444-2093B5BF33CC}" srcOrd="2" destOrd="0" presId="urn:microsoft.com/office/officeart/2005/8/layout/vList5"/>
    <dgm:cxn modelId="{C9B5DF9D-EA2A-47E3-9A8F-2326C9D19D0B}" type="presParOf" srcId="{CF7DD035-A703-4CB9-8444-2093B5BF33CC}" destId="{3D8B479A-9F09-4213-90A9-2D963D1E89AD}" srcOrd="0" destOrd="0" presId="urn:microsoft.com/office/officeart/2005/8/layout/vList5"/>
    <dgm:cxn modelId="{70DC8FA5-CC2E-4AD1-AD5D-13F7DA87E09E}" type="presParOf" srcId="{8079610E-EBDA-4EA8-B13A-0294DE01B772}" destId="{D010816B-7489-40D6-8B8A-88792CAB53B7}" srcOrd="3" destOrd="0" presId="urn:microsoft.com/office/officeart/2005/8/layout/vList5"/>
    <dgm:cxn modelId="{B4E76B8F-B429-4501-A374-1999A6BB0F1B}" type="presParOf" srcId="{8079610E-EBDA-4EA8-B13A-0294DE01B772}" destId="{B4AABD45-B6C7-4117-ADC9-99025A80F538}" srcOrd="4" destOrd="0" presId="urn:microsoft.com/office/officeart/2005/8/layout/vList5"/>
    <dgm:cxn modelId="{11A86332-3634-4664-BB5B-168ADF6D1083}" type="presParOf" srcId="{B4AABD45-B6C7-4117-ADC9-99025A80F538}" destId="{14075084-56EC-4DFB-8292-7D05A9556CF2}" srcOrd="0" destOrd="0" presId="urn:microsoft.com/office/officeart/2005/8/layout/vList5"/>
    <dgm:cxn modelId="{2A9480DA-CD7C-40AA-BB62-23BA81790C12}" type="presParOf" srcId="{8079610E-EBDA-4EA8-B13A-0294DE01B772}" destId="{97A5C7D0-417D-4DBD-A4C9-6ED81FEEA78C}" srcOrd="5" destOrd="0" presId="urn:microsoft.com/office/officeart/2005/8/layout/vList5"/>
    <dgm:cxn modelId="{5D37FFC4-2C48-4752-9065-803820DFA9FD}" type="presParOf" srcId="{8079610E-EBDA-4EA8-B13A-0294DE01B772}" destId="{B99FA0F8-B9CD-4412-8989-3EC6316DD9A1}" srcOrd="6" destOrd="0" presId="urn:microsoft.com/office/officeart/2005/8/layout/vList5"/>
    <dgm:cxn modelId="{E9A6D81D-5927-42AE-BDC0-76C785BDD089}" type="presParOf" srcId="{B99FA0F8-B9CD-4412-8989-3EC6316DD9A1}" destId="{B4F65A0F-1FC1-4100-A396-133AB176531F}" srcOrd="0" destOrd="0" presId="urn:microsoft.com/office/officeart/2005/8/layout/vList5"/>
    <dgm:cxn modelId="{C63A32A0-D6DD-4081-A737-F6F5138DD189}" type="presParOf" srcId="{8079610E-EBDA-4EA8-B13A-0294DE01B772}" destId="{C8CF6D54-4481-4876-99B4-614F3F31EEC8}" srcOrd="7" destOrd="0" presId="urn:microsoft.com/office/officeart/2005/8/layout/vList5"/>
    <dgm:cxn modelId="{64C096DC-9B1C-4F36-8285-E3E3E5A4E1FD}" type="presParOf" srcId="{8079610E-EBDA-4EA8-B13A-0294DE01B772}" destId="{02AC8527-1301-41D1-A11C-EB5DA143BCDF}" srcOrd="8" destOrd="0" presId="urn:microsoft.com/office/officeart/2005/8/layout/vList5"/>
    <dgm:cxn modelId="{37C2D3FF-F69D-4F9E-9B3D-797ED24AF462}" type="presParOf" srcId="{02AC8527-1301-41D1-A11C-EB5DA143BCDF}" destId="{96E143DE-E9CC-4D35-A49E-59CFE797A1E0}" srcOrd="0" destOrd="0" presId="urn:microsoft.com/office/officeart/2005/8/layout/vList5"/>
    <dgm:cxn modelId="{90D85A41-9200-4EB2-B81B-3A71C56DE04D}" type="presParOf" srcId="{8079610E-EBDA-4EA8-B13A-0294DE01B772}" destId="{000CE4FE-244A-43C6-BA6E-DE9DA74DF6E5}" srcOrd="9" destOrd="0" presId="urn:microsoft.com/office/officeart/2005/8/layout/vList5"/>
    <dgm:cxn modelId="{E791988A-A1C5-403D-BBBE-7A5996D294D0}" type="presParOf" srcId="{8079610E-EBDA-4EA8-B13A-0294DE01B772}" destId="{214D2096-563D-4B4C-AC0C-DD4E26A50414}" srcOrd="10" destOrd="0" presId="urn:microsoft.com/office/officeart/2005/8/layout/vList5"/>
    <dgm:cxn modelId="{C2FDF653-D6D0-4267-BF41-BFF199FAF71A}" type="presParOf" srcId="{214D2096-563D-4B4C-AC0C-DD4E26A50414}" destId="{4E076C1A-1F55-4571-86E4-4CAE0306C4FF}"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F0CD083-31E2-4339-8570-C23E54145D55}" type="doc">
      <dgm:prSet loTypeId="urn:microsoft.com/office/officeart/2018/2/layout/IconVerticalSolidList" loCatId="icon" qsTypeId="urn:microsoft.com/office/officeart/2005/8/quickstyle/simple1" qsCatId="simple" csTypeId="urn:microsoft.com/office/officeart/2018/5/colors/Iconchunking_neutralbg_accent4_2" csCatId="accent4" phldr="1"/>
      <dgm:spPr/>
      <dgm:t>
        <a:bodyPr/>
        <a:lstStyle/>
        <a:p>
          <a:endParaRPr lang="pl-PL"/>
        </a:p>
      </dgm:t>
    </dgm:pt>
    <dgm:pt modelId="{33B1FA94-A15A-4516-9CED-5C6E5EB16F8E}">
      <dgm:prSet phldrT="[Tekst]"/>
      <dgm:spPr/>
      <dgm:t>
        <a:bodyPr/>
        <a:lstStyle/>
        <a:p>
          <a:pPr>
            <a:lnSpc>
              <a:spcPct val="100000"/>
            </a:lnSpc>
          </a:pPr>
          <a:r>
            <a:rPr lang="pl-PL" b="1">
              <a:latin typeface="Cambria" panose="02040503050406030204" pitchFamily="18" charset="0"/>
            </a:rPr>
            <a:t>Umorzenie </a:t>
          </a:r>
        </a:p>
      </dgm:t>
    </dgm:pt>
    <dgm:pt modelId="{69328E2F-3C84-40C0-8F34-910055755CEE}" type="parTrans" cxnId="{D02528A6-057C-4BA0-864F-4D6869878F21}">
      <dgm:prSet/>
      <dgm:spPr/>
      <dgm:t>
        <a:bodyPr/>
        <a:lstStyle/>
        <a:p>
          <a:endParaRPr lang="pl-PL"/>
        </a:p>
      </dgm:t>
    </dgm:pt>
    <dgm:pt modelId="{F91C069A-90B1-4947-8042-91BF3AFCA8A5}" type="sibTrans" cxnId="{D02528A6-057C-4BA0-864F-4D6869878F21}">
      <dgm:prSet/>
      <dgm:spPr/>
      <dgm:t>
        <a:bodyPr/>
        <a:lstStyle/>
        <a:p>
          <a:endParaRPr lang="pl-PL"/>
        </a:p>
      </dgm:t>
    </dgm:pt>
    <dgm:pt modelId="{BEA6A64B-9D41-4242-8960-21288B699691}">
      <dgm:prSet phldrT="[Tekst]"/>
      <dgm:spPr/>
      <dgm:t>
        <a:bodyPr/>
        <a:lstStyle/>
        <a:p>
          <a:pPr>
            <a:lnSpc>
              <a:spcPct val="100000"/>
            </a:lnSpc>
          </a:pPr>
          <a:r>
            <a:rPr lang="pl-PL">
              <a:latin typeface="Cambria" panose="02040503050406030204" pitchFamily="18" charset="0"/>
            </a:rPr>
            <a:t>Art. 17 </a:t>
          </a:r>
          <a:r>
            <a:rPr lang="pl-PL">
              <a:latin typeface="Cambria" panose="02040503050406030204" pitchFamily="18" charset="0"/>
              <a:cs typeface="Times New Roman" panose="02020603050405020304" pitchFamily="18" charset="0"/>
            </a:rPr>
            <a:t>§ 1 pkt 3-10 </a:t>
          </a:r>
          <a:endParaRPr lang="pl-PL">
            <a:latin typeface="Cambria" panose="02040503050406030204" pitchFamily="18" charset="0"/>
          </a:endParaRPr>
        </a:p>
      </dgm:t>
    </dgm:pt>
    <dgm:pt modelId="{6D22D2A6-4095-4BE9-83B7-A671CA9EB4C1}" type="parTrans" cxnId="{79D5B23D-F670-4027-AC8E-5828EA4FC4CB}">
      <dgm:prSet/>
      <dgm:spPr/>
      <dgm:t>
        <a:bodyPr/>
        <a:lstStyle/>
        <a:p>
          <a:endParaRPr lang="pl-PL"/>
        </a:p>
      </dgm:t>
    </dgm:pt>
    <dgm:pt modelId="{B1AC8875-36D5-42F0-8E7C-FE8C124EEB75}" type="sibTrans" cxnId="{79D5B23D-F670-4027-AC8E-5828EA4FC4CB}">
      <dgm:prSet/>
      <dgm:spPr/>
      <dgm:t>
        <a:bodyPr/>
        <a:lstStyle/>
        <a:p>
          <a:endParaRPr lang="pl-PL"/>
        </a:p>
      </dgm:t>
    </dgm:pt>
    <dgm:pt modelId="{8B58725C-62FE-45B7-893B-10BC96711A6E}">
      <dgm:prSet phldrT="[Tekst]"/>
      <dgm:spPr/>
      <dgm:t>
        <a:bodyPr/>
        <a:lstStyle/>
        <a:p>
          <a:pPr>
            <a:lnSpc>
              <a:spcPct val="100000"/>
            </a:lnSpc>
          </a:pPr>
          <a:r>
            <a:rPr lang="pl-PL">
              <a:latin typeface="Cambria" panose="02040503050406030204" pitchFamily="18" charset="0"/>
            </a:rPr>
            <a:t>Z powodu negatywnej przesłanki procesowej </a:t>
          </a:r>
        </a:p>
      </dgm:t>
    </dgm:pt>
    <dgm:pt modelId="{0418B20C-C10A-4354-BAE5-C3469FE0B72F}" type="parTrans" cxnId="{655965D1-4F06-4DCF-A431-5779E9EB21DD}">
      <dgm:prSet/>
      <dgm:spPr/>
      <dgm:t>
        <a:bodyPr/>
        <a:lstStyle/>
        <a:p>
          <a:endParaRPr lang="pl-PL"/>
        </a:p>
      </dgm:t>
    </dgm:pt>
    <dgm:pt modelId="{D776E04A-5019-46EF-9FAC-50575D25B47C}" type="sibTrans" cxnId="{655965D1-4F06-4DCF-A431-5779E9EB21DD}">
      <dgm:prSet/>
      <dgm:spPr/>
      <dgm:t>
        <a:bodyPr/>
        <a:lstStyle/>
        <a:p>
          <a:endParaRPr lang="pl-PL"/>
        </a:p>
      </dgm:t>
    </dgm:pt>
    <dgm:pt modelId="{10FD4AF1-7DBF-4067-AA1D-BB520769B080}">
      <dgm:prSet phldrT="[Tekst]"/>
      <dgm:spPr/>
      <dgm:t>
        <a:bodyPr/>
        <a:lstStyle/>
        <a:p>
          <a:pPr>
            <a:lnSpc>
              <a:spcPct val="100000"/>
            </a:lnSpc>
          </a:pPr>
          <a:r>
            <a:rPr lang="pl-PL" b="1">
              <a:latin typeface="Cambria" panose="02040503050406030204" pitchFamily="18" charset="0"/>
            </a:rPr>
            <a:t>Uniewinnienie </a:t>
          </a:r>
        </a:p>
      </dgm:t>
    </dgm:pt>
    <dgm:pt modelId="{BB185E69-8ACD-4C5F-9588-979AD7B71516}" type="parTrans" cxnId="{3A8AC3F2-E0B3-4811-B471-ED7BE54A4882}">
      <dgm:prSet/>
      <dgm:spPr/>
      <dgm:t>
        <a:bodyPr/>
        <a:lstStyle/>
        <a:p>
          <a:endParaRPr lang="pl-PL"/>
        </a:p>
      </dgm:t>
    </dgm:pt>
    <dgm:pt modelId="{A14C933D-65C0-445E-92FC-7C23C97FA4EC}" type="sibTrans" cxnId="{3A8AC3F2-E0B3-4811-B471-ED7BE54A4882}">
      <dgm:prSet/>
      <dgm:spPr/>
      <dgm:t>
        <a:bodyPr/>
        <a:lstStyle/>
        <a:p>
          <a:endParaRPr lang="pl-PL"/>
        </a:p>
      </dgm:t>
    </dgm:pt>
    <dgm:pt modelId="{577E693D-94C9-4B80-828E-4B29CDA5E3EF}">
      <dgm:prSet phldrT="[Tekst]"/>
      <dgm:spPr/>
      <dgm:t>
        <a:bodyPr/>
        <a:lstStyle/>
        <a:p>
          <a:pPr>
            <a:lnSpc>
              <a:spcPct val="100000"/>
            </a:lnSpc>
          </a:pPr>
          <a:r>
            <a:rPr lang="pl-PL" dirty="0">
              <a:latin typeface="Cambria" panose="02040503050406030204" pitchFamily="18" charset="0"/>
            </a:rPr>
            <a:t>Gdy oskarżony nie popełnił zarzucanego mu czynu albo czyn nie zawiera znamion czynu zabronionego </a:t>
          </a:r>
        </a:p>
      </dgm:t>
    </dgm:pt>
    <dgm:pt modelId="{423CD0B6-75C4-4742-A2B2-D5E4E2A86C4D}" type="parTrans" cxnId="{69286B4B-BD15-4A92-B18E-23F45B5E0685}">
      <dgm:prSet/>
      <dgm:spPr/>
      <dgm:t>
        <a:bodyPr/>
        <a:lstStyle/>
        <a:p>
          <a:endParaRPr lang="pl-PL"/>
        </a:p>
      </dgm:t>
    </dgm:pt>
    <dgm:pt modelId="{B1566CDD-98AC-4418-A3DD-D8DA57E7EC62}" type="sibTrans" cxnId="{69286B4B-BD15-4A92-B18E-23F45B5E0685}">
      <dgm:prSet/>
      <dgm:spPr/>
      <dgm:t>
        <a:bodyPr/>
        <a:lstStyle/>
        <a:p>
          <a:endParaRPr lang="pl-PL"/>
        </a:p>
      </dgm:t>
    </dgm:pt>
    <dgm:pt modelId="{91AFB56C-C22B-4372-A25A-F523D98D4A2E}">
      <dgm:prSet phldrT="[Tekst]"/>
      <dgm:spPr/>
      <dgm:t>
        <a:bodyPr/>
        <a:lstStyle/>
        <a:p>
          <a:pPr>
            <a:lnSpc>
              <a:spcPct val="100000"/>
            </a:lnSpc>
          </a:pPr>
          <a:r>
            <a:rPr lang="pl-PL">
              <a:latin typeface="Cambria" panose="02040503050406030204" pitchFamily="18" charset="0"/>
            </a:rPr>
            <a:t>Art. 17 </a:t>
          </a:r>
          <a:r>
            <a:rPr lang="pl-PL">
              <a:latin typeface="Cambria" panose="02040503050406030204" pitchFamily="18" charset="0"/>
              <a:cs typeface="Times New Roman" panose="02020603050405020304" pitchFamily="18" charset="0"/>
            </a:rPr>
            <a:t>§ 1 pkt 1 i 2 </a:t>
          </a:r>
          <a:endParaRPr lang="pl-PL">
            <a:latin typeface="Cambria" panose="02040503050406030204" pitchFamily="18" charset="0"/>
          </a:endParaRPr>
        </a:p>
      </dgm:t>
    </dgm:pt>
    <dgm:pt modelId="{9D142372-4763-4491-9025-BD77E2150236}" type="parTrans" cxnId="{9760C1A7-6742-42EC-8730-96D0FB87DD03}">
      <dgm:prSet/>
      <dgm:spPr/>
      <dgm:t>
        <a:bodyPr/>
        <a:lstStyle/>
        <a:p>
          <a:endParaRPr lang="pl-PL"/>
        </a:p>
      </dgm:t>
    </dgm:pt>
    <dgm:pt modelId="{7503A665-9BC8-4A2B-A6BA-FC511A9A7700}" type="sibTrans" cxnId="{9760C1A7-6742-42EC-8730-96D0FB87DD03}">
      <dgm:prSet/>
      <dgm:spPr/>
      <dgm:t>
        <a:bodyPr/>
        <a:lstStyle/>
        <a:p>
          <a:endParaRPr lang="pl-PL"/>
        </a:p>
      </dgm:t>
    </dgm:pt>
    <dgm:pt modelId="{ED1BD555-99B4-45E1-9966-F3FE902EAEEC}">
      <dgm:prSet phldrT="[Tekst]"/>
      <dgm:spPr/>
      <dgm:t>
        <a:bodyPr/>
        <a:lstStyle/>
        <a:p>
          <a:pPr>
            <a:lnSpc>
              <a:spcPct val="100000"/>
            </a:lnSpc>
          </a:pPr>
          <a:r>
            <a:rPr lang="pl-PL" b="1">
              <a:latin typeface="Cambria" panose="02040503050406030204" pitchFamily="18" charset="0"/>
            </a:rPr>
            <a:t>Warunkowe umorzenie</a:t>
          </a:r>
        </a:p>
      </dgm:t>
    </dgm:pt>
    <dgm:pt modelId="{5EFC86AA-97A5-4BB6-93E5-151E457FA60E}" type="parTrans" cxnId="{DA231AC0-8F9C-49A0-AF1E-FE340A8613D1}">
      <dgm:prSet/>
      <dgm:spPr/>
      <dgm:t>
        <a:bodyPr/>
        <a:lstStyle/>
        <a:p>
          <a:endParaRPr lang="pl-PL"/>
        </a:p>
      </dgm:t>
    </dgm:pt>
    <dgm:pt modelId="{1499C2C0-5C41-4C34-9406-BC604C08E447}" type="sibTrans" cxnId="{DA231AC0-8F9C-49A0-AF1E-FE340A8613D1}">
      <dgm:prSet/>
      <dgm:spPr/>
      <dgm:t>
        <a:bodyPr/>
        <a:lstStyle/>
        <a:p>
          <a:endParaRPr lang="pl-PL"/>
        </a:p>
      </dgm:t>
    </dgm:pt>
    <dgm:pt modelId="{BAF959DC-4CC9-4830-92AD-FD6F52C23ED3}">
      <dgm:prSet phldrT="[Tekst]"/>
      <dgm:spPr/>
      <dgm:t>
        <a:bodyPr/>
        <a:lstStyle/>
        <a:p>
          <a:pPr>
            <a:lnSpc>
              <a:spcPct val="100000"/>
            </a:lnSpc>
          </a:pPr>
          <a:r>
            <a:rPr lang="pl-PL">
              <a:latin typeface="Cambria" panose="02040503050406030204" pitchFamily="18" charset="0"/>
            </a:rPr>
            <a:t>Gdy spełnione zostały przesłanki z art. 66 k.k. </a:t>
          </a:r>
        </a:p>
      </dgm:t>
    </dgm:pt>
    <dgm:pt modelId="{5FA5B162-008A-48AC-8665-64B950649E19}" type="parTrans" cxnId="{9C472084-E635-4802-BA9B-9185C8461182}">
      <dgm:prSet/>
      <dgm:spPr/>
      <dgm:t>
        <a:bodyPr/>
        <a:lstStyle/>
        <a:p>
          <a:endParaRPr lang="pl-PL"/>
        </a:p>
      </dgm:t>
    </dgm:pt>
    <dgm:pt modelId="{4DEFD779-647D-42E9-8A85-BB3A9D9CA5FA}" type="sibTrans" cxnId="{9C472084-E635-4802-BA9B-9185C8461182}">
      <dgm:prSet/>
      <dgm:spPr/>
      <dgm:t>
        <a:bodyPr/>
        <a:lstStyle/>
        <a:p>
          <a:endParaRPr lang="pl-PL"/>
        </a:p>
      </dgm:t>
    </dgm:pt>
    <dgm:pt modelId="{ECF07629-A23F-4C65-A326-DCCBE7031E27}">
      <dgm:prSet phldrT="[Tekst]"/>
      <dgm:spPr/>
      <dgm:t>
        <a:bodyPr/>
        <a:lstStyle/>
        <a:p>
          <a:pPr>
            <a:lnSpc>
              <a:spcPct val="100000"/>
            </a:lnSpc>
          </a:pPr>
          <a:r>
            <a:rPr lang="pl-PL">
              <a:latin typeface="Cambria" panose="02040503050406030204" pitchFamily="18" charset="0"/>
            </a:rPr>
            <a:t>Sąd umarza postępowanie także wtedy, gdy po otwarciu przewodu sądowego okazało się, że oskarżony jest niepoczytalny </a:t>
          </a:r>
        </a:p>
      </dgm:t>
    </dgm:pt>
    <dgm:pt modelId="{E863E0F6-FA22-4D69-BFAC-4D8BDE4B7BC5}" type="parTrans" cxnId="{C60081CF-356E-45DD-9F2B-6F1CB54D162C}">
      <dgm:prSet/>
      <dgm:spPr/>
      <dgm:t>
        <a:bodyPr/>
        <a:lstStyle/>
        <a:p>
          <a:endParaRPr lang="pl-PL"/>
        </a:p>
      </dgm:t>
    </dgm:pt>
    <dgm:pt modelId="{7C2DD12C-1751-49AF-8F6F-43CD33F9DC98}" type="sibTrans" cxnId="{C60081CF-356E-45DD-9F2B-6F1CB54D162C}">
      <dgm:prSet/>
      <dgm:spPr/>
      <dgm:t>
        <a:bodyPr/>
        <a:lstStyle/>
        <a:p>
          <a:endParaRPr lang="pl-PL"/>
        </a:p>
      </dgm:t>
    </dgm:pt>
    <dgm:pt modelId="{501C92AC-2297-40CB-9E69-45780AFCBF60}">
      <dgm:prSet phldrT="[Tekst]"/>
      <dgm:spPr/>
      <dgm:t>
        <a:bodyPr/>
        <a:lstStyle/>
        <a:p>
          <a:pPr>
            <a:lnSpc>
              <a:spcPct val="100000"/>
            </a:lnSpc>
          </a:pPr>
          <a:r>
            <a:rPr lang="pl-PL" b="1">
              <a:latin typeface="Cambria" panose="02040503050406030204" pitchFamily="18" charset="0"/>
            </a:rPr>
            <a:t>Skazanie </a:t>
          </a:r>
        </a:p>
      </dgm:t>
    </dgm:pt>
    <dgm:pt modelId="{2EE26C01-554B-46B5-9B20-FAFF281D157B}" type="parTrans" cxnId="{B13178FF-0D97-4DB9-A572-DDF64223C18A}">
      <dgm:prSet/>
      <dgm:spPr/>
      <dgm:t>
        <a:bodyPr/>
        <a:lstStyle/>
        <a:p>
          <a:endParaRPr lang="pl-PL"/>
        </a:p>
      </dgm:t>
    </dgm:pt>
    <dgm:pt modelId="{EF27FCFE-E6CF-47D2-A456-BB40FDEC507C}" type="sibTrans" cxnId="{B13178FF-0D97-4DB9-A572-DDF64223C18A}">
      <dgm:prSet/>
      <dgm:spPr/>
      <dgm:t>
        <a:bodyPr/>
        <a:lstStyle/>
        <a:p>
          <a:endParaRPr lang="pl-PL"/>
        </a:p>
      </dgm:t>
    </dgm:pt>
    <dgm:pt modelId="{4F0CF953-CCBF-438B-9833-C9529E8D6FD0}">
      <dgm:prSet phldrT="[Tekst]"/>
      <dgm:spPr/>
      <dgm:t>
        <a:bodyPr/>
        <a:lstStyle/>
        <a:p>
          <a:pPr>
            <a:lnSpc>
              <a:spcPct val="100000"/>
            </a:lnSpc>
          </a:pPr>
          <a:r>
            <a:rPr lang="pl-PL">
              <a:latin typeface="Cambria" panose="02040503050406030204" pitchFamily="18" charset="0"/>
            </a:rPr>
            <a:t>Gdy w postępowaniu dowodowym, przeprowadzonym przed sądem okazało się, że oskarżony popełnił zarzucone mu przestępstwo i nie zachodzi żadna przeszkoda procesowa </a:t>
          </a:r>
        </a:p>
      </dgm:t>
    </dgm:pt>
    <dgm:pt modelId="{1C31B02A-8367-4108-9629-EFA09CCD2A16}" type="parTrans" cxnId="{E20DFFF1-99A7-4CB8-AE5D-E83F6BEB1D45}">
      <dgm:prSet/>
      <dgm:spPr/>
      <dgm:t>
        <a:bodyPr/>
        <a:lstStyle/>
        <a:p>
          <a:endParaRPr lang="pl-PL"/>
        </a:p>
      </dgm:t>
    </dgm:pt>
    <dgm:pt modelId="{03CDC7B9-9819-4E29-8D95-F680C33C6BEE}" type="sibTrans" cxnId="{E20DFFF1-99A7-4CB8-AE5D-E83F6BEB1D45}">
      <dgm:prSet/>
      <dgm:spPr/>
      <dgm:t>
        <a:bodyPr/>
        <a:lstStyle/>
        <a:p>
          <a:endParaRPr lang="pl-PL"/>
        </a:p>
      </dgm:t>
    </dgm:pt>
    <dgm:pt modelId="{D3663B05-7494-4A50-9071-2C0E34F60A5D}" type="pres">
      <dgm:prSet presAssocID="{DF0CD083-31E2-4339-8570-C23E54145D55}" presName="root" presStyleCnt="0">
        <dgm:presLayoutVars>
          <dgm:dir/>
          <dgm:resizeHandles val="exact"/>
        </dgm:presLayoutVars>
      </dgm:prSet>
      <dgm:spPr/>
    </dgm:pt>
    <dgm:pt modelId="{5629C1E8-AE67-45EC-856C-7D6C76729FD2}" type="pres">
      <dgm:prSet presAssocID="{33B1FA94-A15A-4516-9CED-5C6E5EB16F8E}" presName="compNode" presStyleCnt="0"/>
      <dgm:spPr/>
    </dgm:pt>
    <dgm:pt modelId="{6CA4238C-A455-429C-91BA-F2960E3CE45C}" type="pres">
      <dgm:prSet presAssocID="{33B1FA94-A15A-4516-9CED-5C6E5EB16F8E}" presName="bgRect" presStyleLbl="bgShp" presStyleIdx="0" presStyleCnt="4"/>
      <dgm:spPr/>
    </dgm:pt>
    <dgm:pt modelId="{BF3597A5-4A53-444A-B289-4D8CCC658A78}" type="pres">
      <dgm:prSet presAssocID="{33B1FA94-A15A-4516-9CED-5C6E5EB16F8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Venn Diagram"/>
        </a:ext>
      </dgm:extLst>
    </dgm:pt>
    <dgm:pt modelId="{82CFFB28-FDB7-430B-8A83-915A8B94B7AE}" type="pres">
      <dgm:prSet presAssocID="{33B1FA94-A15A-4516-9CED-5C6E5EB16F8E}" presName="spaceRect" presStyleCnt="0"/>
      <dgm:spPr/>
    </dgm:pt>
    <dgm:pt modelId="{4AE6D4B5-06BE-4606-ABA0-8D9A4CDE35D8}" type="pres">
      <dgm:prSet presAssocID="{33B1FA94-A15A-4516-9CED-5C6E5EB16F8E}" presName="parTx" presStyleLbl="revTx" presStyleIdx="0" presStyleCnt="8">
        <dgm:presLayoutVars>
          <dgm:chMax val="0"/>
          <dgm:chPref val="0"/>
        </dgm:presLayoutVars>
      </dgm:prSet>
      <dgm:spPr/>
    </dgm:pt>
    <dgm:pt modelId="{532143A0-7B33-4F5E-85D7-9A893AB09079}" type="pres">
      <dgm:prSet presAssocID="{33B1FA94-A15A-4516-9CED-5C6E5EB16F8E}" presName="desTx" presStyleLbl="revTx" presStyleIdx="1" presStyleCnt="8">
        <dgm:presLayoutVars/>
      </dgm:prSet>
      <dgm:spPr/>
    </dgm:pt>
    <dgm:pt modelId="{77BB7D20-7E42-4CC5-9096-AC109B7580B8}" type="pres">
      <dgm:prSet presAssocID="{F91C069A-90B1-4947-8042-91BF3AFCA8A5}" presName="sibTrans" presStyleCnt="0"/>
      <dgm:spPr/>
    </dgm:pt>
    <dgm:pt modelId="{AE27AD04-34E9-4E95-B623-5FF857967EDD}" type="pres">
      <dgm:prSet presAssocID="{10FD4AF1-7DBF-4067-AA1D-BB520769B080}" presName="compNode" presStyleCnt="0"/>
      <dgm:spPr/>
    </dgm:pt>
    <dgm:pt modelId="{778809CD-D309-47A1-A5ED-FC2886766016}" type="pres">
      <dgm:prSet presAssocID="{10FD4AF1-7DBF-4067-AA1D-BB520769B080}" presName="bgRect" presStyleLbl="bgShp" presStyleIdx="1" presStyleCnt="4"/>
      <dgm:spPr/>
    </dgm:pt>
    <dgm:pt modelId="{11CD9088-9CC2-4CAA-B88E-CB2DD5F238F7}" type="pres">
      <dgm:prSet presAssocID="{10FD4AF1-7DBF-4067-AA1D-BB520769B080}"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Wstecz (od prawej do lewej)"/>
        </a:ext>
      </dgm:extLst>
    </dgm:pt>
    <dgm:pt modelId="{17815C6B-A2F4-4783-87B1-66EF521D1557}" type="pres">
      <dgm:prSet presAssocID="{10FD4AF1-7DBF-4067-AA1D-BB520769B080}" presName="spaceRect" presStyleCnt="0"/>
      <dgm:spPr/>
    </dgm:pt>
    <dgm:pt modelId="{337585B0-5466-4189-BC47-EE79E29790BF}" type="pres">
      <dgm:prSet presAssocID="{10FD4AF1-7DBF-4067-AA1D-BB520769B080}" presName="parTx" presStyleLbl="revTx" presStyleIdx="2" presStyleCnt="8">
        <dgm:presLayoutVars>
          <dgm:chMax val="0"/>
          <dgm:chPref val="0"/>
        </dgm:presLayoutVars>
      </dgm:prSet>
      <dgm:spPr/>
    </dgm:pt>
    <dgm:pt modelId="{35A7D2A3-CB19-4885-B3F9-E1171B726B1E}" type="pres">
      <dgm:prSet presAssocID="{10FD4AF1-7DBF-4067-AA1D-BB520769B080}" presName="desTx" presStyleLbl="revTx" presStyleIdx="3" presStyleCnt="8">
        <dgm:presLayoutVars/>
      </dgm:prSet>
      <dgm:spPr/>
    </dgm:pt>
    <dgm:pt modelId="{D00B63C5-B744-4FC7-862C-4E23AD6BB0BE}" type="pres">
      <dgm:prSet presAssocID="{A14C933D-65C0-445E-92FC-7C23C97FA4EC}" presName="sibTrans" presStyleCnt="0"/>
      <dgm:spPr/>
    </dgm:pt>
    <dgm:pt modelId="{33462BFE-E8A9-4311-B53D-E32E7797D488}" type="pres">
      <dgm:prSet presAssocID="{ED1BD555-99B4-45E1-9966-F3FE902EAEEC}" presName="compNode" presStyleCnt="0"/>
      <dgm:spPr/>
    </dgm:pt>
    <dgm:pt modelId="{7DF51D57-C10C-4C73-B9AC-945FDAAC68F0}" type="pres">
      <dgm:prSet presAssocID="{ED1BD555-99B4-45E1-9966-F3FE902EAEEC}" presName="bgRect" presStyleLbl="bgShp" presStyleIdx="2" presStyleCnt="4"/>
      <dgm:spPr/>
    </dgm:pt>
    <dgm:pt modelId="{5FDF422C-BD1A-485B-84B9-583693106443}" type="pres">
      <dgm:prSet presAssocID="{ED1BD555-99B4-45E1-9966-F3FE902EAEE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ose"/>
        </a:ext>
      </dgm:extLst>
    </dgm:pt>
    <dgm:pt modelId="{39266102-0419-4DE2-95A2-68CBF13586AC}" type="pres">
      <dgm:prSet presAssocID="{ED1BD555-99B4-45E1-9966-F3FE902EAEEC}" presName="spaceRect" presStyleCnt="0"/>
      <dgm:spPr/>
    </dgm:pt>
    <dgm:pt modelId="{3F0C4AA9-EFE6-4684-9529-8CC038168D8E}" type="pres">
      <dgm:prSet presAssocID="{ED1BD555-99B4-45E1-9966-F3FE902EAEEC}" presName="parTx" presStyleLbl="revTx" presStyleIdx="4" presStyleCnt="8">
        <dgm:presLayoutVars>
          <dgm:chMax val="0"/>
          <dgm:chPref val="0"/>
        </dgm:presLayoutVars>
      </dgm:prSet>
      <dgm:spPr/>
    </dgm:pt>
    <dgm:pt modelId="{FCA8B212-745F-4C3E-B58C-C8C4CB9613A3}" type="pres">
      <dgm:prSet presAssocID="{ED1BD555-99B4-45E1-9966-F3FE902EAEEC}" presName="desTx" presStyleLbl="revTx" presStyleIdx="5" presStyleCnt="8">
        <dgm:presLayoutVars/>
      </dgm:prSet>
      <dgm:spPr/>
    </dgm:pt>
    <dgm:pt modelId="{E60D8916-834E-401B-B0FA-936C84288E32}" type="pres">
      <dgm:prSet presAssocID="{1499C2C0-5C41-4C34-9406-BC604C08E447}" presName="sibTrans" presStyleCnt="0"/>
      <dgm:spPr/>
    </dgm:pt>
    <dgm:pt modelId="{9A4B4DAF-D067-405D-9507-4D4FF43705B2}" type="pres">
      <dgm:prSet presAssocID="{501C92AC-2297-40CB-9E69-45780AFCBF60}" presName="compNode" presStyleCnt="0"/>
      <dgm:spPr/>
    </dgm:pt>
    <dgm:pt modelId="{B5FBBA26-D606-42FC-855B-11F467BA2C82}" type="pres">
      <dgm:prSet presAssocID="{501C92AC-2297-40CB-9E69-45780AFCBF60}" presName="bgRect" presStyleLbl="bgShp" presStyleIdx="3" presStyleCnt="4"/>
      <dgm:spPr/>
    </dgm:pt>
    <dgm:pt modelId="{C989D166-A88B-4FF1-84F1-DF0819C7CFFC}" type="pres">
      <dgm:prSet presAssocID="{501C92AC-2297-40CB-9E69-45780AFCBF6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Kajdanki"/>
        </a:ext>
      </dgm:extLst>
    </dgm:pt>
    <dgm:pt modelId="{B3388EE8-334E-420F-87A7-9E6CB3D59B8F}" type="pres">
      <dgm:prSet presAssocID="{501C92AC-2297-40CB-9E69-45780AFCBF60}" presName="spaceRect" presStyleCnt="0"/>
      <dgm:spPr/>
    </dgm:pt>
    <dgm:pt modelId="{9A77D4EC-CEED-4729-9664-325645ED5F63}" type="pres">
      <dgm:prSet presAssocID="{501C92AC-2297-40CB-9E69-45780AFCBF60}" presName="parTx" presStyleLbl="revTx" presStyleIdx="6" presStyleCnt="8">
        <dgm:presLayoutVars>
          <dgm:chMax val="0"/>
          <dgm:chPref val="0"/>
        </dgm:presLayoutVars>
      </dgm:prSet>
      <dgm:spPr/>
    </dgm:pt>
    <dgm:pt modelId="{BDFB6F51-FF70-45AF-9D1C-E1919143A92C}" type="pres">
      <dgm:prSet presAssocID="{501C92AC-2297-40CB-9E69-45780AFCBF60}" presName="desTx" presStyleLbl="revTx" presStyleIdx="7" presStyleCnt="8">
        <dgm:presLayoutVars/>
      </dgm:prSet>
      <dgm:spPr/>
    </dgm:pt>
  </dgm:ptLst>
  <dgm:cxnLst>
    <dgm:cxn modelId="{36A5E518-00C1-4295-BD90-D98382606586}" type="presOf" srcId="{577E693D-94C9-4B80-828E-4B29CDA5E3EF}" destId="{35A7D2A3-CB19-4885-B3F9-E1171B726B1E}" srcOrd="0" destOrd="0" presId="urn:microsoft.com/office/officeart/2018/2/layout/IconVerticalSolidList"/>
    <dgm:cxn modelId="{EBAA9E25-B093-4F38-B275-F18886BCBB09}" type="presOf" srcId="{10FD4AF1-7DBF-4067-AA1D-BB520769B080}" destId="{337585B0-5466-4189-BC47-EE79E29790BF}" srcOrd="0" destOrd="0" presId="urn:microsoft.com/office/officeart/2018/2/layout/IconVerticalSolidList"/>
    <dgm:cxn modelId="{4B20AC2E-8F32-47A8-BFD1-FE48B9A33F92}" type="presOf" srcId="{ED1BD555-99B4-45E1-9966-F3FE902EAEEC}" destId="{3F0C4AA9-EFE6-4684-9529-8CC038168D8E}" srcOrd="0" destOrd="0" presId="urn:microsoft.com/office/officeart/2018/2/layout/IconVerticalSolidList"/>
    <dgm:cxn modelId="{7F07D333-96A5-4934-B49F-917D4DDE43CA}" type="presOf" srcId="{4F0CF953-CCBF-438B-9833-C9529E8D6FD0}" destId="{BDFB6F51-FF70-45AF-9D1C-E1919143A92C}" srcOrd="0" destOrd="0" presId="urn:microsoft.com/office/officeart/2018/2/layout/IconVerticalSolidList"/>
    <dgm:cxn modelId="{FBCA3635-6A8E-4365-9359-F8FCAA55337E}" type="presOf" srcId="{DF0CD083-31E2-4339-8570-C23E54145D55}" destId="{D3663B05-7494-4A50-9071-2C0E34F60A5D}" srcOrd="0" destOrd="0" presId="urn:microsoft.com/office/officeart/2018/2/layout/IconVerticalSolidList"/>
    <dgm:cxn modelId="{79D5B23D-F670-4027-AC8E-5828EA4FC4CB}" srcId="{33B1FA94-A15A-4516-9CED-5C6E5EB16F8E}" destId="{BEA6A64B-9D41-4242-8960-21288B699691}" srcOrd="0" destOrd="0" parTransId="{6D22D2A6-4095-4BE9-83B7-A671CA9EB4C1}" sibTransId="{B1AC8875-36D5-42F0-8E7C-FE8C124EEB75}"/>
    <dgm:cxn modelId="{69286B4B-BD15-4A92-B18E-23F45B5E0685}" srcId="{10FD4AF1-7DBF-4067-AA1D-BB520769B080}" destId="{577E693D-94C9-4B80-828E-4B29CDA5E3EF}" srcOrd="0" destOrd="0" parTransId="{423CD0B6-75C4-4742-A2B2-D5E4E2A86C4D}" sibTransId="{B1566CDD-98AC-4418-A3DD-D8DA57E7EC62}"/>
    <dgm:cxn modelId="{3A74DD76-FD1B-4958-A4D4-25A029C2130E}" type="presOf" srcId="{BAF959DC-4CC9-4830-92AD-FD6F52C23ED3}" destId="{FCA8B212-745F-4C3E-B58C-C8C4CB9613A3}" srcOrd="0" destOrd="0" presId="urn:microsoft.com/office/officeart/2018/2/layout/IconVerticalSolidList"/>
    <dgm:cxn modelId="{9C472084-E635-4802-BA9B-9185C8461182}" srcId="{ED1BD555-99B4-45E1-9966-F3FE902EAEEC}" destId="{BAF959DC-4CC9-4830-92AD-FD6F52C23ED3}" srcOrd="0" destOrd="0" parTransId="{5FA5B162-008A-48AC-8665-64B950649E19}" sibTransId="{4DEFD779-647D-42E9-8A85-BB3A9D9CA5FA}"/>
    <dgm:cxn modelId="{97EE3DA3-78D6-49A8-A0CA-506458D06CBA}" type="presOf" srcId="{501C92AC-2297-40CB-9E69-45780AFCBF60}" destId="{9A77D4EC-CEED-4729-9664-325645ED5F63}" srcOrd="0" destOrd="0" presId="urn:microsoft.com/office/officeart/2018/2/layout/IconVerticalSolidList"/>
    <dgm:cxn modelId="{D02528A6-057C-4BA0-864F-4D6869878F21}" srcId="{DF0CD083-31E2-4339-8570-C23E54145D55}" destId="{33B1FA94-A15A-4516-9CED-5C6E5EB16F8E}" srcOrd="0" destOrd="0" parTransId="{69328E2F-3C84-40C0-8F34-910055755CEE}" sibTransId="{F91C069A-90B1-4947-8042-91BF3AFCA8A5}"/>
    <dgm:cxn modelId="{6EAC9FA6-EA44-44C5-A555-49EEB8731FFD}" type="presOf" srcId="{91AFB56C-C22B-4372-A25A-F523D98D4A2E}" destId="{35A7D2A3-CB19-4885-B3F9-E1171B726B1E}" srcOrd="0" destOrd="1" presId="urn:microsoft.com/office/officeart/2018/2/layout/IconVerticalSolidList"/>
    <dgm:cxn modelId="{9760C1A7-6742-42EC-8730-96D0FB87DD03}" srcId="{10FD4AF1-7DBF-4067-AA1D-BB520769B080}" destId="{91AFB56C-C22B-4372-A25A-F523D98D4A2E}" srcOrd="1" destOrd="0" parTransId="{9D142372-4763-4491-9025-BD77E2150236}" sibTransId="{7503A665-9BC8-4A2B-A6BA-FC511A9A7700}"/>
    <dgm:cxn modelId="{FB3756B2-44C2-4166-AE40-4E2DA0626DAF}" type="presOf" srcId="{BEA6A64B-9D41-4242-8960-21288B699691}" destId="{532143A0-7B33-4F5E-85D7-9A893AB09079}" srcOrd="0" destOrd="0" presId="urn:microsoft.com/office/officeart/2018/2/layout/IconVerticalSolidList"/>
    <dgm:cxn modelId="{DA231AC0-8F9C-49A0-AF1E-FE340A8613D1}" srcId="{DF0CD083-31E2-4339-8570-C23E54145D55}" destId="{ED1BD555-99B4-45E1-9966-F3FE902EAEEC}" srcOrd="2" destOrd="0" parTransId="{5EFC86AA-97A5-4BB6-93E5-151E457FA60E}" sibTransId="{1499C2C0-5C41-4C34-9406-BC604C08E447}"/>
    <dgm:cxn modelId="{8B47A3C4-68D6-477D-9D06-A76784CD8E85}" type="presOf" srcId="{8B58725C-62FE-45B7-893B-10BC96711A6E}" destId="{532143A0-7B33-4F5E-85D7-9A893AB09079}" srcOrd="0" destOrd="1" presId="urn:microsoft.com/office/officeart/2018/2/layout/IconVerticalSolidList"/>
    <dgm:cxn modelId="{C60081CF-356E-45DD-9F2B-6F1CB54D162C}" srcId="{33B1FA94-A15A-4516-9CED-5C6E5EB16F8E}" destId="{ECF07629-A23F-4C65-A326-DCCBE7031E27}" srcOrd="2" destOrd="0" parTransId="{E863E0F6-FA22-4D69-BFAC-4D8BDE4B7BC5}" sibTransId="{7C2DD12C-1751-49AF-8F6F-43CD33F9DC98}"/>
    <dgm:cxn modelId="{655965D1-4F06-4DCF-A431-5779E9EB21DD}" srcId="{33B1FA94-A15A-4516-9CED-5C6E5EB16F8E}" destId="{8B58725C-62FE-45B7-893B-10BC96711A6E}" srcOrd="1" destOrd="0" parTransId="{0418B20C-C10A-4354-BAE5-C3469FE0B72F}" sibTransId="{D776E04A-5019-46EF-9FAC-50575D25B47C}"/>
    <dgm:cxn modelId="{98F827E4-D20A-4195-ACE9-1C6456F171CF}" type="presOf" srcId="{33B1FA94-A15A-4516-9CED-5C6E5EB16F8E}" destId="{4AE6D4B5-06BE-4606-ABA0-8D9A4CDE35D8}" srcOrd="0" destOrd="0" presId="urn:microsoft.com/office/officeart/2018/2/layout/IconVerticalSolidList"/>
    <dgm:cxn modelId="{E20DFFF1-99A7-4CB8-AE5D-E83F6BEB1D45}" srcId="{501C92AC-2297-40CB-9E69-45780AFCBF60}" destId="{4F0CF953-CCBF-438B-9833-C9529E8D6FD0}" srcOrd="0" destOrd="0" parTransId="{1C31B02A-8367-4108-9629-EFA09CCD2A16}" sibTransId="{03CDC7B9-9819-4E29-8D95-F680C33C6BEE}"/>
    <dgm:cxn modelId="{3A8AC3F2-E0B3-4811-B471-ED7BE54A4882}" srcId="{DF0CD083-31E2-4339-8570-C23E54145D55}" destId="{10FD4AF1-7DBF-4067-AA1D-BB520769B080}" srcOrd="1" destOrd="0" parTransId="{BB185E69-8ACD-4C5F-9588-979AD7B71516}" sibTransId="{A14C933D-65C0-445E-92FC-7C23C97FA4EC}"/>
    <dgm:cxn modelId="{34E01EFF-5F6E-4B50-8025-9177B055C7C0}" type="presOf" srcId="{ECF07629-A23F-4C65-A326-DCCBE7031E27}" destId="{532143A0-7B33-4F5E-85D7-9A893AB09079}" srcOrd="0" destOrd="2" presId="urn:microsoft.com/office/officeart/2018/2/layout/IconVerticalSolidList"/>
    <dgm:cxn modelId="{B13178FF-0D97-4DB9-A572-DDF64223C18A}" srcId="{DF0CD083-31E2-4339-8570-C23E54145D55}" destId="{501C92AC-2297-40CB-9E69-45780AFCBF60}" srcOrd="3" destOrd="0" parTransId="{2EE26C01-554B-46B5-9B20-FAFF281D157B}" sibTransId="{EF27FCFE-E6CF-47D2-A456-BB40FDEC507C}"/>
    <dgm:cxn modelId="{1B274165-21EF-4A58-B204-6E4DEAAB937F}" type="presParOf" srcId="{D3663B05-7494-4A50-9071-2C0E34F60A5D}" destId="{5629C1E8-AE67-45EC-856C-7D6C76729FD2}" srcOrd="0" destOrd="0" presId="urn:microsoft.com/office/officeart/2018/2/layout/IconVerticalSolidList"/>
    <dgm:cxn modelId="{BA861EB3-6268-4D43-BF86-2390B415F7E4}" type="presParOf" srcId="{5629C1E8-AE67-45EC-856C-7D6C76729FD2}" destId="{6CA4238C-A455-429C-91BA-F2960E3CE45C}" srcOrd="0" destOrd="0" presId="urn:microsoft.com/office/officeart/2018/2/layout/IconVerticalSolidList"/>
    <dgm:cxn modelId="{B615009C-48FF-4C7D-8F0A-F906DDDB5C25}" type="presParOf" srcId="{5629C1E8-AE67-45EC-856C-7D6C76729FD2}" destId="{BF3597A5-4A53-444A-B289-4D8CCC658A78}" srcOrd="1" destOrd="0" presId="urn:microsoft.com/office/officeart/2018/2/layout/IconVerticalSolidList"/>
    <dgm:cxn modelId="{FA67E330-40A0-4230-8EA5-3E730E4A3B0A}" type="presParOf" srcId="{5629C1E8-AE67-45EC-856C-7D6C76729FD2}" destId="{82CFFB28-FDB7-430B-8A83-915A8B94B7AE}" srcOrd="2" destOrd="0" presId="urn:microsoft.com/office/officeart/2018/2/layout/IconVerticalSolidList"/>
    <dgm:cxn modelId="{D29F8FF1-F639-4117-9AC6-35CC093A9DA5}" type="presParOf" srcId="{5629C1E8-AE67-45EC-856C-7D6C76729FD2}" destId="{4AE6D4B5-06BE-4606-ABA0-8D9A4CDE35D8}" srcOrd="3" destOrd="0" presId="urn:microsoft.com/office/officeart/2018/2/layout/IconVerticalSolidList"/>
    <dgm:cxn modelId="{19724B5B-3B32-444E-8E63-A6F482D0977D}" type="presParOf" srcId="{5629C1E8-AE67-45EC-856C-7D6C76729FD2}" destId="{532143A0-7B33-4F5E-85D7-9A893AB09079}" srcOrd="4" destOrd="0" presId="urn:microsoft.com/office/officeart/2018/2/layout/IconVerticalSolidList"/>
    <dgm:cxn modelId="{A181D209-83AB-492F-8632-47A8D0D53595}" type="presParOf" srcId="{D3663B05-7494-4A50-9071-2C0E34F60A5D}" destId="{77BB7D20-7E42-4CC5-9096-AC109B7580B8}" srcOrd="1" destOrd="0" presId="urn:microsoft.com/office/officeart/2018/2/layout/IconVerticalSolidList"/>
    <dgm:cxn modelId="{778AAC86-1DD9-446C-9BC2-7744D344ABB5}" type="presParOf" srcId="{D3663B05-7494-4A50-9071-2C0E34F60A5D}" destId="{AE27AD04-34E9-4E95-B623-5FF857967EDD}" srcOrd="2" destOrd="0" presId="urn:microsoft.com/office/officeart/2018/2/layout/IconVerticalSolidList"/>
    <dgm:cxn modelId="{C05AAB85-5A8C-4CE1-83A7-1C34F49E5799}" type="presParOf" srcId="{AE27AD04-34E9-4E95-B623-5FF857967EDD}" destId="{778809CD-D309-47A1-A5ED-FC2886766016}" srcOrd="0" destOrd="0" presId="urn:microsoft.com/office/officeart/2018/2/layout/IconVerticalSolidList"/>
    <dgm:cxn modelId="{41BB85A2-12A5-4F4C-84D4-9B45FBF26D25}" type="presParOf" srcId="{AE27AD04-34E9-4E95-B623-5FF857967EDD}" destId="{11CD9088-9CC2-4CAA-B88E-CB2DD5F238F7}" srcOrd="1" destOrd="0" presId="urn:microsoft.com/office/officeart/2018/2/layout/IconVerticalSolidList"/>
    <dgm:cxn modelId="{442B551B-0CD5-404E-941B-7FF6CA8EAC33}" type="presParOf" srcId="{AE27AD04-34E9-4E95-B623-5FF857967EDD}" destId="{17815C6B-A2F4-4783-87B1-66EF521D1557}" srcOrd="2" destOrd="0" presId="urn:microsoft.com/office/officeart/2018/2/layout/IconVerticalSolidList"/>
    <dgm:cxn modelId="{BE1D0C1F-0A0D-4CC8-866C-08F188C7DBF7}" type="presParOf" srcId="{AE27AD04-34E9-4E95-B623-5FF857967EDD}" destId="{337585B0-5466-4189-BC47-EE79E29790BF}" srcOrd="3" destOrd="0" presId="urn:microsoft.com/office/officeart/2018/2/layout/IconVerticalSolidList"/>
    <dgm:cxn modelId="{FF41E5CD-AF26-491E-A4CA-AEF14E1FEEBC}" type="presParOf" srcId="{AE27AD04-34E9-4E95-B623-5FF857967EDD}" destId="{35A7D2A3-CB19-4885-B3F9-E1171B726B1E}" srcOrd="4" destOrd="0" presId="urn:microsoft.com/office/officeart/2018/2/layout/IconVerticalSolidList"/>
    <dgm:cxn modelId="{ECAB3629-5433-4F87-91C1-6C24694FAE82}" type="presParOf" srcId="{D3663B05-7494-4A50-9071-2C0E34F60A5D}" destId="{D00B63C5-B744-4FC7-862C-4E23AD6BB0BE}" srcOrd="3" destOrd="0" presId="urn:microsoft.com/office/officeart/2018/2/layout/IconVerticalSolidList"/>
    <dgm:cxn modelId="{ADC4A1D8-6AD7-4A64-B95F-6414326C56D2}" type="presParOf" srcId="{D3663B05-7494-4A50-9071-2C0E34F60A5D}" destId="{33462BFE-E8A9-4311-B53D-E32E7797D488}" srcOrd="4" destOrd="0" presId="urn:microsoft.com/office/officeart/2018/2/layout/IconVerticalSolidList"/>
    <dgm:cxn modelId="{41568EF9-CACB-476A-9C27-11DC05AE4CC0}" type="presParOf" srcId="{33462BFE-E8A9-4311-B53D-E32E7797D488}" destId="{7DF51D57-C10C-4C73-B9AC-945FDAAC68F0}" srcOrd="0" destOrd="0" presId="urn:microsoft.com/office/officeart/2018/2/layout/IconVerticalSolidList"/>
    <dgm:cxn modelId="{A093A12C-B169-4542-9AB0-72D85067981F}" type="presParOf" srcId="{33462BFE-E8A9-4311-B53D-E32E7797D488}" destId="{5FDF422C-BD1A-485B-84B9-583693106443}" srcOrd="1" destOrd="0" presId="urn:microsoft.com/office/officeart/2018/2/layout/IconVerticalSolidList"/>
    <dgm:cxn modelId="{93A7A438-3721-4272-8CF6-9F9D377F6F15}" type="presParOf" srcId="{33462BFE-E8A9-4311-B53D-E32E7797D488}" destId="{39266102-0419-4DE2-95A2-68CBF13586AC}" srcOrd="2" destOrd="0" presId="urn:microsoft.com/office/officeart/2018/2/layout/IconVerticalSolidList"/>
    <dgm:cxn modelId="{55B62AE0-8754-4E7A-93A3-B9E175F9933B}" type="presParOf" srcId="{33462BFE-E8A9-4311-B53D-E32E7797D488}" destId="{3F0C4AA9-EFE6-4684-9529-8CC038168D8E}" srcOrd="3" destOrd="0" presId="urn:microsoft.com/office/officeart/2018/2/layout/IconVerticalSolidList"/>
    <dgm:cxn modelId="{EAA2BE92-7E16-4132-8E94-E95B1F165531}" type="presParOf" srcId="{33462BFE-E8A9-4311-B53D-E32E7797D488}" destId="{FCA8B212-745F-4C3E-B58C-C8C4CB9613A3}" srcOrd="4" destOrd="0" presId="urn:microsoft.com/office/officeart/2018/2/layout/IconVerticalSolidList"/>
    <dgm:cxn modelId="{3B73C22D-5799-4446-BD13-EB57F74CAC3B}" type="presParOf" srcId="{D3663B05-7494-4A50-9071-2C0E34F60A5D}" destId="{E60D8916-834E-401B-B0FA-936C84288E32}" srcOrd="5" destOrd="0" presId="urn:microsoft.com/office/officeart/2018/2/layout/IconVerticalSolidList"/>
    <dgm:cxn modelId="{470A2A80-54BF-48F4-AD21-B7330934AB05}" type="presParOf" srcId="{D3663B05-7494-4A50-9071-2C0E34F60A5D}" destId="{9A4B4DAF-D067-405D-9507-4D4FF43705B2}" srcOrd="6" destOrd="0" presId="urn:microsoft.com/office/officeart/2018/2/layout/IconVerticalSolidList"/>
    <dgm:cxn modelId="{35FB4B90-5A25-4C33-8E17-D730E61D2DA8}" type="presParOf" srcId="{9A4B4DAF-D067-405D-9507-4D4FF43705B2}" destId="{B5FBBA26-D606-42FC-855B-11F467BA2C82}" srcOrd="0" destOrd="0" presId="urn:microsoft.com/office/officeart/2018/2/layout/IconVerticalSolidList"/>
    <dgm:cxn modelId="{D98671BF-B094-4A67-A9A9-9F7217055EF0}" type="presParOf" srcId="{9A4B4DAF-D067-405D-9507-4D4FF43705B2}" destId="{C989D166-A88B-4FF1-84F1-DF0819C7CFFC}" srcOrd="1" destOrd="0" presId="urn:microsoft.com/office/officeart/2018/2/layout/IconVerticalSolidList"/>
    <dgm:cxn modelId="{32EC0304-216E-49BC-BCF5-09F4450E46C2}" type="presParOf" srcId="{9A4B4DAF-D067-405D-9507-4D4FF43705B2}" destId="{B3388EE8-334E-420F-87A7-9E6CB3D59B8F}" srcOrd="2" destOrd="0" presId="urn:microsoft.com/office/officeart/2018/2/layout/IconVerticalSolidList"/>
    <dgm:cxn modelId="{EE2869AE-7705-471D-A327-DFC152B9AE9A}" type="presParOf" srcId="{9A4B4DAF-D067-405D-9507-4D4FF43705B2}" destId="{9A77D4EC-CEED-4729-9664-325645ED5F63}" srcOrd="3" destOrd="0" presId="urn:microsoft.com/office/officeart/2018/2/layout/IconVerticalSolidList"/>
    <dgm:cxn modelId="{777EC7B5-36EA-4D91-B2FE-A23B6D872F96}" type="presParOf" srcId="{9A4B4DAF-D067-405D-9507-4D4FF43705B2}" destId="{BDFB6F51-FF70-45AF-9D1C-E1919143A92C}"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42BA09-9090-4A27-A702-7F06A03FBE18}">
      <dsp:nvSpPr>
        <dsp:cNvPr id="0" name=""/>
        <dsp:cNvSpPr/>
      </dsp:nvSpPr>
      <dsp:spPr>
        <a:xfrm>
          <a:off x="0" y="0"/>
          <a:ext cx="8981215" cy="921829"/>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Wywołanie sprawy – art. 381</a:t>
          </a:r>
        </a:p>
      </dsp:txBody>
      <dsp:txXfrm>
        <a:off x="26999" y="26999"/>
        <a:ext cx="7878636" cy="867831"/>
      </dsp:txXfrm>
    </dsp:sp>
    <dsp:sp modelId="{CD35A2F3-600B-4E50-B2B8-089D8A408B31}">
      <dsp:nvSpPr>
        <dsp:cNvPr id="0" name=""/>
        <dsp:cNvSpPr/>
      </dsp:nvSpPr>
      <dsp:spPr>
        <a:xfrm>
          <a:off x="670675" y="1049861"/>
          <a:ext cx="8981215" cy="921829"/>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Rozpoczęcie rozprawy (sprawdzenie obecności, prawidłowość doręczeń, inne decyzje)</a:t>
          </a:r>
        </a:p>
      </dsp:txBody>
      <dsp:txXfrm>
        <a:off x="697674" y="1076860"/>
        <a:ext cx="7657352" cy="867831"/>
      </dsp:txXfrm>
    </dsp:sp>
    <dsp:sp modelId="{110F3F4E-83CC-4872-9303-01125719C7F7}">
      <dsp:nvSpPr>
        <dsp:cNvPr id="0" name=""/>
        <dsp:cNvSpPr/>
      </dsp:nvSpPr>
      <dsp:spPr>
        <a:xfrm>
          <a:off x="1341350" y="2099722"/>
          <a:ext cx="8981215" cy="921829"/>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Przewód sądowy (od przytoczenia podstaw oskarżenia do zamknięcia przewodu sądowego)</a:t>
          </a:r>
        </a:p>
      </dsp:txBody>
      <dsp:txXfrm>
        <a:off x="1368349" y="2126721"/>
        <a:ext cx="7657352" cy="867831"/>
      </dsp:txXfrm>
    </dsp:sp>
    <dsp:sp modelId="{6FBCB7C6-32E5-48C7-8755-C754EA2E1E4C}">
      <dsp:nvSpPr>
        <dsp:cNvPr id="0" name=""/>
        <dsp:cNvSpPr/>
      </dsp:nvSpPr>
      <dsp:spPr>
        <a:xfrm>
          <a:off x="2012025" y="3149584"/>
          <a:ext cx="8981215" cy="921829"/>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Głosy stron </a:t>
          </a:r>
        </a:p>
      </dsp:txBody>
      <dsp:txXfrm>
        <a:off x="2039024" y="3176583"/>
        <a:ext cx="7657352" cy="867831"/>
      </dsp:txXfrm>
    </dsp:sp>
    <dsp:sp modelId="{7A216FD9-C170-46D2-9054-72CBA2E985D2}">
      <dsp:nvSpPr>
        <dsp:cNvPr id="0" name=""/>
        <dsp:cNvSpPr/>
      </dsp:nvSpPr>
      <dsp:spPr>
        <a:xfrm>
          <a:off x="2682700" y="4199445"/>
          <a:ext cx="8981215" cy="921829"/>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Wyrokowanie (narada i głosowanie nad orzeczeniem, ogłoszenie wyroku) </a:t>
          </a:r>
        </a:p>
      </dsp:txBody>
      <dsp:txXfrm>
        <a:off x="2709699" y="4226444"/>
        <a:ext cx="7657352" cy="867831"/>
      </dsp:txXfrm>
    </dsp:sp>
    <dsp:sp modelId="{F304670C-8DF5-43BD-8DCF-A03F855A571E}">
      <dsp:nvSpPr>
        <dsp:cNvPr id="0" name=""/>
        <dsp:cNvSpPr/>
      </dsp:nvSpPr>
      <dsp:spPr>
        <a:xfrm>
          <a:off x="8382026" y="673447"/>
          <a:ext cx="599189" cy="599189"/>
        </a:xfrm>
        <a:prstGeom prst="downArrow">
          <a:avLst>
            <a:gd name="adj1" fmla="val 55000"/>
            <a:gd name="adj2" fmla="val 45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8516844" y="673447"/>
        <a:ext cx="329553" cy="450890"/>
      </dsp:txXfrm>
    </dsp:sp>
    <dsp:sp modelId="{FFF7CD3F-0A31-4837-9B61-260BC5CF7273}">
      <dsp:nvSpPr>
        <dsp:cNvPr id="0" name=""/>
        <dsp:cNvSpPr/>
      </dsp:nvSpPr>
      <dsp:spPr>
        <a:xfrm>
          <a:off x="9052701" y="1723309"/>
          <a:ext cx="599189" cy="599189"/>
        </a:xfrm>
        <a:prstGeom prst="downArrow">
          <a:avLst>
            <a:gd name="adj1" fmla="val 55000"/>
            <a:gd name="adj2" fmla="val 45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187519" y="1723309"/>
        <a:ext cx="329553" cy="450890"/>
      </dsp:txXfrm>
    </dsp:sp>
    <dsp:sp modelId="{4F4F80C9-6A3D-440C-96B9-7E49C69B556F}">
      <dsp:nvSpPr>
        <dsp:cNvPr id="0" name=""/>
        <dsp:cNvSpPr/>
      </dsp:nvSpPr>
      <dsp:spPr>
        <a:xfrm>
          <a:off x="9723376" y="2757806"/>
          <a:ext cx="599189" cy="599189"/>
        </a:xfrm>
        <a:prstGeom prst="downArrow">
          <a:avLst>
            <a:gd name="adj1" fmla="val 55000"/>
            <a:gd name="adj2" fmla="val 45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858194" y="2757806"/>
        <a:ext cx="329553" cy="450890"/>
      </dsp:txXfrm>
    </dsp:sp>
    <dsp:sp modelId="{0ACA190F-D2AA-4060-90EE-9EEC62AAFF2D}">
      <dsp:nvSpPr>
        <dsp:cNvPr id="0" name=""/>
        <dsp:cNvSpPr/>
      </dsp:nvSpPr>
      <dsp:spPr>
        <a:xfrm>
          <a:off x="10394051" y="3817910"/>
          <a:ext cx="599189" cy="599189"/>
        </a:xfrm>
        <a:prstGeom prst="downArrow">
          <a:avLst>
            <a:gd name="adj1" fmla="val 55000"/>
            <a:gd name="adj2" fmla="val 45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10528869" y="3817910"/>
        <a:ext cx="329553" cy="4508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5D6B6C-F531-4518-8D33-94061BE2F3F1}">
      <dsp:nvSpPr>
        <dsp:cNvPr id="0" name=""/>
        <dsp:cNvSpPr/>
      </dsp:nvSpPr>
      <dsp:spPr>
        <a:xfrm>
          <a:off x="20005" y="0"/>
          <a:ext cx="2311746" cy="3845424"/>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Narada</a:t>
          </a:r>
        </a:p>
      </dsp:txBody>
      <dsp:txXfrm>
        <a:off x="20005" y="1538169"/>
        <a:ext cx="2311746" cy="1538169"/>
      </dsp:txXfrm>
    </dsp:sp>
    <dsp:sp modelId="{D6E5B640-9928-413B-ACF0-53B5314A4628}">
      <dsp:nvSpPr>
        <dsp:cNvPr id="0" name=""/>
        <dsp:cNvSpPr/>
      </dsp:nvSpPr>
      <dsp:spPr>
        <a:xfrm>
          <a:off x="517815" y="230725"/>
          <a:ext cx="1280526" cy="1280526"/>
        </a:xfrm>
        <a:prstGeom prst="ellipse">
          <a:avLst/>
        </a:prstGeom>
        <a:blipFill rotWithShape="1">
          <a:blip xmlns:r="http://schemas.openxmlformats.org/officeDocument/2006/relationships" r:embed="rId1"/>
          <a:srcRect/>
          <a:stretch>
            <a:fillRect l="-17000" r="-17000"/>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FDF96D0B-6047-418B-BB5C-B31288CD334E}">
      <dsp:nvSpPr>
        <dsp:cNvPr id="0" name=""/>
        <dsp:cNvSpPr/>
      </dsp:nvSpPr>
      <dsp:spPr>
        <a:xfrm>
          <a:off x="2383304" y="0"/>
          <a:ext cx="2311746" cy="3845424"/>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Głosowanie </a:t>
          </a:r>
        </a:p>
      </dsp:txBody>
      <dsp:txXfrm>
        <a:off x="2383304" y="1538169"/>
        <a:ext cx="2311746" cy="1538169"/>
      </dsp:txXfrm>
    </dsp:sp>
    <dsp:sp modelId="{76C08F5E-6B72-499F-8AF6-FA781F2A716A}">
      <dsp:nvSpPr>
        <dsp:cNvPr id="0" name=""/>
        <dsp:cNvSpPr/>
      </dsp:nvSpPr>
      <dsp:spPr>
        <a:xfrm>
          <a:off x="2898914" y="230725"/>
          <a:ext cx="1280526" cy="1280526"/>
        </a:xfrm>
        <a:prstGeom prst="ellipse">
          <a:avLst/>
        </a:prstGeom>
        <a:blipFill rotWithShape="1">
          <a:blip xmlns:r="http://schemas.openxmlformats.org/officeDocument/2006/relationships" r:embed="rId2"/>
          <a:srcRect/>
          <a:stretch>
            <a:fillRect l="-21000" r="-21000"/>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E9FE4E77-1B55-4630-AE13-0F02B35E2562}">
      <dsp:nvSpPr>
        <dsp:cNvPr id="0" name=""/>
        <dsp:cNvSpPr/>
      </dsp:nvSpPr>
      <dsp:spPr>
        <a:xfrm>
          <a:off x="4764403" y="0"/>
          <a:ext cx="2311746" cy="3845424"/>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Sporządzenie wyroku na piśmie </a:t>
          </a:r>
        </a:p>
      </dsp:txBody>
      <dsp:txXfrm>
        <a:off x="4764403" y="1538169"/>
        <a:ext cx="2311746" cy="1538169"/>
      </dsp:txXfrm>
    </dsp:sp>
    <dsp:sp modelId="{9E7A37BD-095D-4B4C-BA8C-992BDD97F8A0}">
      <dsp:nvSpPr>
        <dsp:cNvPr id="0" name=""/>
        <dsp:cNvSpPr/>
      </dsp:nvSpPr>
      <dsp:spPr>
        <a:xfrm>
          <a:off x="5280013" y="230725"/>
          <a:ext cx="1280526" cy="1280526"/>
        </a:xfrm>
        <a:prstGeom prst="ellipse">
          <a:avLst/>
        </a:prstGeom>
        <a:blipFill rotWithShape="1">
          <a:blip xmlns:r="http://schemas.openxmlformats.org/officeDocument/2006/relationships" r:embed="rId3"/>
          <a:srcRect/>
          <a:stretch>
            <a:fillRect l="-25000" r="-25000"/>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02813DA9-C1BF-4505-B9C9-9DA4480C00A5}">
      <dsp:nvSpPr>
        <dsp:cNvPr id="0" name=""/>
        <dsp:cNvSpPr/>
      </dsp:nvSpPr>
      <dsp:spPr>
        <a:xfrm>
          <a:off x="7145502" y="0"/>
          <a:ext cx="2311746" cy="3845424"/>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Promulgacja wyroku (ogłoszenie i pouczenie o środkach zaskarżenia)</a:t>
          </a:r>
        </a:p>
      </dsp:txBody>
      <dsp:txXfrm>
        <a:off x="7145502" y="1538169"/>
        <a:ext cx="2311746" cy="1538169"/>
      </dsp:txXfrm>
    </dsp:sp>
    <dsp:sp modelId="{2523E062-5C96-4A33-94AA-BE5CEA471727}">
      <dsp:nvSpPr>
        <dsp:cNvPr id="0" name=""/>
        <dsp:cNvSpPr/>
      </dsp:nvSpPr>
      <dsp:spPr>
        <a:xfrm>
          <a:off x="7661113" y="230725"/>
          <a:ext cx="1280526" cy="1280526"/>
        </a:xfrm>
        <a:prstGeom prst="ellipse">
          <a:avLst/>
        </a:prstGeom>
        <a:blipFill rotWithShape="1">
          <a:blip xmlns:r="http://schemas.openxmlformats.org/officeDocument/2006/relationships" r:embed="rId4"/>
          <a:srcRect/>
          <a:stretch>
            <a:fillRect t="-22000" b="-22000"/>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94DE84CD-906C-42E4-B400-708250C85247}">
      <dsp:nvSpPr>
        <dsp:cNvPr id="0" name=""/>
        <dsp:cNvSpPr/>
      </dsp:nvSpPr>
      <dsp:spPr>
        <a:xfrm>
          <a:off x="378378" y="3076339"/>
          <a:ext cx="8702698" cy="576813"/>
        </a:xfrm>
        <a:prstGeom prst="leftRightArrow">
          <a:avLst/>
        </a:prstGeom>
        <a:solidFill>
          <a:schemeClr val="accent2">
            <a:tint val="4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9EFD64-8CC2-4974-B423-76BCBC67948C}">
      <dsp:nvSpPr>
        <dsp:cNvPr id="0" name=""/>
        <dsp:cNvSpPr/>
      </dsp:nvSpPr>
      <dsp:spPr>
        <a:xfrm>
          <a:off x="2645664" y="1166"/>
          <a:ext cx="2976372" cy="67919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Wina i kwalifikacja prawna</a:t>
          </a:r>
        </a:p>
      </dsp:txBody>
      <dsp:txXfrm>
        <a:off x="2678820" y="34322"/>
        <a:ext cx="2910060" cy="612885"/>
      </dsp:txXfrm>
    </dsp:sp>
    <dsp:sp modelId="{3D8B479A-9F09-4213-90A9-2D963D1E89AD}">
      <dsp:nvSpPr>
        <dsp:cNvPr id="0" name=""/>
        <dsp:cNvSpPr/>
      </dsp:nvSpPr>
      <dsp:spPr>
        <a:xfrm>
          <a:off x="2645664" y="714323"/>
          <a:ext cx="2976372" cy="679197"/>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Kara </a:t>
          </a:r>
        </a:p>
      </dsp:txBody>
      <dsp:txXfrm>
        <a:off x="2678820" y="747479"/>
        <a:ext cx="2910060" cy="612885"/>
      </dsp:txXfrm>
    </dsp:sp>
    <dsp:sp modelId="{14075084-56EC-4DFB-8292-7D05A9556CF2}">
      <dsp:nvSpPr>
        <dsp:cNvPr id="0" name=""/>
        <dsp:cNvSpPr/>
      </dsp:nvSpPr>
      <dsp:spPr>
        <a:xfrm>
          <a:off x="2645664" y="1427481"/>
          <a:ext cx="2976372" cy="679197"/>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Środki karne </a:t>
          </a:r>
        </a:p>
      </dsp:txBody>
      <dsp:txXfrm>
        <a:off x="2678820" y="1460637"/>
        <a:ext cx="2910060" cy="612885"/>
      </dsp:txXfrm>
    </dsp:sp>
    <dsp:sp modelId="{B4F65A0F-1FC1-4100-A396-133AB176531F}">
      <dsp:nvSpPr>
        <dsp:cNvPr id="0" name=""/>
        <dsp:cNvSpPr/>
      </dsp:nvSpPr>
      <dsp:spPr>
        <a:xfrm>
          <a:off x="2645664" y="2140638"/>
          <a:ext cx="2976372" cy="67919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Przepadek</a:t>
          </a:r>
          <a:endParaRPr lang="pl-PL" sz="2000" kern="1200" dirty="0"/>
        </a:p>
      </dsp:txBody>
      <dsp:txXfrm>
        <a:off x="2678820" y="2173794"/>
        <a:ext cx="2910060" cy="612885"/>
      </dsp:txXfrm>
    </dsp:sp>
    <dsp:sp modelId="{96E143DE-E9CC-4D35-A49E-59CFE797A1E0}">
      <dsp:nvSpPr>
        <dsp:cNvPr id="0" name=""/>
        <dsp:cNvSpPr/>
      </dsp:nvSpPr>
      <dsp:spPr>
        <a:xfrm>
          <a:off x="2645664" y="2853795"/>
          <a:ext cx="2976372" cy="679197"/>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Środki </a:t>
          </a:r>
          <a:r>
            <a:rPr lang="pl-PL" sz="2000" kern="1200" dirty="0"/>
            <a:t>kompensacyjne </a:t>
          </a:r>
        </a:p>
      </dsp:txBody>
      <dsp:txXfrm>
        <a:off x="2678820" y="2886951"/>
        <a:ext cx="2910060" cy="612885"/>
      </dsp:txXfrm>
    </dsp:sp>
    <dsp:sp modelId="{4E076C1A-1F55-4571-86E4-4CAE0306C4FF}">
      <dsp:nvSpPr>
        <dsp:cNvPr id="0" name=""/>
        <dsp:cNvSpPr/>
      </dsp:nvSpPr>
      <dsp:spPr>
        <a:xfrm>
          <a:off x="2645664" y="3566953"/>
          <a:ext cx="2976372" cy="67919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Pozostałe kwestie</a:t>
          </a:r>
        </a:p>
      </dsp:txBody>
      <dsp:txXfrm>
        <a:off x="2678820" y="3600109"/>
        <a:ext cx="2910060" cy="61288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A4238C-A455-429C-91BA-F2960E3CE45C}">
      <dsp:nvSpPr>
        <dsp:cNvPr id="0" name=""/>
        <dsp:cNvSpPr/>
      </dsp:nvSpPr>
      <dsp:spPr>
        <a:xfrm>
          <a:off x="0" y="2846"/>
          <a:ext cx="12192000" cy="144259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3597A5-4A53-444A-B289-4D8CCC658A78}">
      <dsp:nvSpPr>
        <dsp:cNvPr id="0" name=""/>
        <dsp:cNvSpPr/>
      </dsp:nvSpPr>
      <dsp:spPr>
        <a:xfrm>
          <a:off x="436383" y="327429"/>
          <a:ext cx="793425" cy="7934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AE6D4B5-06BE-4606-ABA0-8D9A4CDE35D8}">
      <dsp:nvSpPr>
        <dsp:cNvPr id="0" name=""/>
        <dsp:cNvSpPr/>
      </dsp:nvSpPr>
      <dsp:spPr>
        <a:xfrm>
          <a:off x="1666192" y="2846"/>
          <a:ext cx="5486400" cy="1442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674" tIns="152674" rIns="152674" bIns="152674" numCol="1" spcCol="1270" anchor="ctr" anchorCtr="0">
          <a:noAutofit/>
        </a:bodyPr>
        <a:lstStyle/>
        <a:p>
          <a:pPr marL="0" lvl="0" indent="0" algn="l" defTabSz="977900">
            <a:lnSpc>
              <a:spcPct val="100000"/>
            </a:lnSpc>
            <a:spcBef>
              <a:spcPct val="0"/>
            </a:spcBef>
            <a:spcAft>
              <a:spcPct val="35000"/>
            </a:spcAft>
            <a:buNone/>
          </a:pPr>
          <a:r>
            <a:rPr lang="pl-PL" sz="2200" b="1" kern="1200">
              <a:latin typeface="Cambria" panose="02040503050406030204" pitchFamily="18" charset="0"/>
            </a:rPr>
            <a:t>Umorzenie </a:t>
          </a:r>
        </a:p>
      </dsp:txBody>
      <dsp:txXfrm>
        <a:off x="1666192" y="2846"/>
        <a:ext cx="5486400" cy="1442591"/>
      </dsp:txXfrm>
    </dsp:sp>
    <dsp:sp modelId="{532143A0-7B33-4F5E-85D7-9A893AB09079}">
      <dsp:nvSpPr>
        <dsp:cNvPr id="0" name=""/>
        <dsp:cNvSpPr/>
      </dsp:nvSpPr>
      <dsp:spPr>
        <a:xfrm>
          <a:off x="7152592" y="2846"/>
          <a:ext cx="5039407" cy="1442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674" tIns="152674" rIns="152674" bIns="152674" numCol="1" spcCol="1270" anchor="ctr" anchorCtr="0">
          <a:noAutofit/>
        </a:bodyPr>
        <a:lstStyle/>
        <a:p>
          <a:pPr marL="0" lvl="0" indent="0" algn="l" defTabSz="577850">
            <a:lnSpc>
              <a:spcPct val="100000"/>
            </a:lnSpc>
            <a:spcBef>
              <a:spcPct val="0"/>
            </a:spcBef>
            <a:spcAft>
              <a:spcPct val="35000"/>
            </a:spcAft>
            <a:buNone/>
          </a:pPr>
          <a:r>
            <a:rPr lang="pl-PL" sz="1300" kern="1200">
              <a:latin typeface="Cambria" panose="02040503050406030204" pitchFamily="18" charset="0"/>
            </a:rPr>
            <a:t>Art. 17 </a:t>
          </a:r>
          <a:r>
            <a:rPr lang="pl-PL" sz="1300" kern="1200">
              <a:latin typeface="Cambria" panose="02040503050406030204" pitchFamily="18" charset="0"/>
              <a:cs typeface="Times New Roman" panose="02020603050405020304" pitchFamily="18" charset="0"/>
            </a:rPr>
            <a:t>§ 1 pkt 3-10 </a:t>
          </a:r>
          <a:endParaRPr lang="pl-PL" sz="1300" kern="1200">
            <a:latin typeface="Cambria" panose="02040503050406030204" pitchFamily="18" charset="0"/>
          </a:endParaRPr>
        </a:p>
        <a:p>
          <a:pPr marL="0" lvl="0" indent="0" algn="l" defTabSz="577850">
            <a:lnSpc>
              <a:spcPct val="100000"/>
            </a:lnSpc>
            <a:spcBef>
              <a:spcPct val="0"/>
            </a:spcBef>
            <a:spcAft>
              <a:spcPct val="35000"/>
            </a:spcAft>
            <a:buNone/>
          </a:pPr>
          <a:r>
            <a:rPr lang="pl-PL" sz="1300" kern="1200">
              <a:latin typeface="Cambria" panose="02040503050406030204" pitchFamily="18" charset="0"/>
            </a:rPr>
            <a:t>Z powodu negatywnej przesłanki procesowej </a:t>
          </a:r>
        </a:p>
        <a:p>
          <a:pPr marL="0" lvl="0" indent="0" algn="l" defTabSz="577850">
            <a:lnSpc>
              <a:spcPct val="100000"/>
            </a:lnSpc>
            <a:spcBef>
              <a:spcPct val="0"/>
            </a:spcBef>
            <a:spcAft>
              <a:spcPct val="35000"/>
            </a:spcAft>
            <a:buNone/>
          </a:pPr>
          <a:r>
            <a:rPr lang="pl-PL" sz="1300" kern="1200">
              <a:latin typeface="Cambria" panose="02040503050406030204" pitchFamily="18" charset="0"/>
            </a:rPr>
            <a:t>Sąd umarza postępowanie także wtedy, gdy po otwarciu przewodu sądowego okazało się, że oskarżony jest niepoczytalny </a:t>
          </a:r>
        </a:p>
      </dsp:txBody>
      <dsp:txXfrm>
        <a:off x="7152592" y="2846"/>
        <a:ext cx="5039407" cy="1442591"/>
      </dsp:txXfrm>
    </dsp:sp>
    <dsp:sp modelId="{778809CD-D309-47A1-A5ED-FC2886766016}">
      <dsp:nvSpPr>
        <dsp:cNvPr id="0" name=""/>
        <dsp:cNvSpPr/>
      </dsp:nvSpPr>
      <dsp:spPr>
        <a:xfrm>
          <a:off x="0" y="1806085"/>
          <a:ext cx="12192000" cy="144259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CD9088-9CC2-4CAA-B88E-CB2DD5F238F7}">
      <dsp:nvSpPr>
        <dsp:cNvPr id="0" name=""/>
        <dsp:cNvSpPr/>
      </dsp:nvSpPr>
      <dsp:spPr>
        <a:xfrm>
          <a:off x="436383" y="2130668"/>
          <a:ext cx="793425" cy="7934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37585B0-5466-4189-BC47-EE79E29790BF}">
      <dsp:nvSpPr>
        <dsp:cNvPr id="0" name=""/>
        <dsp:cNvSpPr/>
      </dsp:nvSpPr>
      <dsp:spPr>
        <a:xfrm>
          <a:off x="1666192" y="1806085"/>
          <a:ext cx="5486400" cy="1442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674" tIns="152674" rIns="152674" bIns="152674" numCol="1" spcCol="1270" anchor="ctr" anchorCtr="0">
          <a:noAutofit/>
        </a:bodyPr>
        <a:lstStyle/>
        <a:p>
          <a:pPr marL="0" lvl="0" indent="0" algn="l" defTabSz="977900">
            <a:lnSpc>
              <a:spcPct val="100000"/>
            </a:lnSpc>
            <a:spcBef>
              <a:spcPct val="0"/>
            </a:spcBef>
            <a:spcAft>
              <a:spcPct val="35000"/>
            </a:spcAft>
            <a:buNone/>
          </a:pPr>
          <a:r>
            <a:rPr lang="pl-PL" sz="2200" b="1" kern="1200">
              <a:latin typeface="Cambria" panose="02040503050406030204" pitchFamily="18" charset="0"/>
            </a:rPr>
            <a:t>Uniewinnienie </a:t>
          </a:r>
        </a:p>
      </dsp:txBody>
      <dsp:txXfrm>
        <a:off x="1666192" y="1806085"/>
        <a:ext cx="5486400" cy="1442591"/>
      </dsp:txXfrm>
    </dsp:sp>
    <dsp:sp modelId="{35A7D2A3-CB19-4885-B3F9-E1171B726B1E}">
      <dsp:nvSpPr>
        <dsp:cNvPr id="0" name=""/>
        <dsp:cNvSpPr/>
      </dsp:nvSpPr>
      <dsp:spPr>
        <a:xfrm>
          <a:off x="7152592" y="1806085"/>
          <a:ext cx="5039407" cy="1442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674" tIns="152674" rIns="152674" bIns="152674" numCol="1" spcCol="1270" anchor="ctr" anchorCtr="0">
          <a:noAutofit/>
        </a:bodyPr>
        <a:lstStyle/>
        <a:p>
          <a:pPr marL="0" lvl="0" indent="0" algn="l" defTabSz="577850">
            <a:lnSpc>
              <a:spcPct val="100000"/>
            </a:lnSpc>
            <a:spcBef>
              <a:spcPct val="0"/>
            </a:spcBef>
            <a:spcAft>
              <a:spcPct val="35000"/>
            </a:spcAft>
            <a:buNone/>
          </a:pPr>
          <a:r>
            <a:rPr lang="pl-PL" sz="1300" kern="1200" dirty="0">
              <a:latin typeface="Cambria" panose="02040503050406030204" pitchFamily="18" charset="0"/>
            </a:rPr>
            <a:t>Gdy oskarżony nie popełnił zarzucanego mu czynu albo czyn nie zawiera znamion czynu zabronionego </a:t>
          </a:r>
        </a:p>
        <a:p>
          <a:pPr marL="0" lvl="0" indent="0" algn="l" defTabSz="577850">
            <a:lnSpc>
              <a:spcPct val="100000"/>
            </a:lnSpc>
            <a:spcBef>
              <a:spcPct val="0"/>
            </a:spcBef>
            <a:spcAft>
              <a:spcPct val="35000"/>
            </a:spcAft>
            <a:buNone/>
          </a:pPr>
          <a:r>
            <a:rPr lang="pl-PL" sz="1300" kern="1200">
              <a:latin typeface="Cambria" panose="02040503050406030204" pitchFamily="18" charset="0"/>
            </a:rPr>
            <a:t>Art. 17 </a:t>
          </a:r>
          <a:r>
            <a:rPr lang="pl-PL" sz="1300" kern="1200">
              <a:latin typeface="Cambria" panose="02040503050406030204" pitchFamily="18" charset="0"/>
              <a:cs typeface="Times New Roman" panose="02020603050405020304" pitchFamily="18" charset="0"/>
            </a:rPr>
            <a:t>§ 1 pkt 1 i 2 </a:t>
          </a:r>
          <a:endParaRPr lang="pl-PL" sz="1300" kern="1200">
            <a:latin typeface="Cambria" panose="02040503050406030204" pitchFamily="18" charset="0"/>
          </a:endParaRPr>
        </a:p>
      </dsp:txBody>
      <dsp:txXfrm>
        <a:off x="7152592" y="1806085"/>
        <a:ext cx="5039407" cy="1442591"/>
      </dsp:txXfrm>
    </dsp:sp>
    <dsp:sp modelId="{7DF51D57-C10C-4C73-B9AC-945FDAAC68F0}">
      <dsp:nvSpPr>
        <dsp:cNvPr id="0" name=""/>
        <dsp:cNvSpPr/>
      </dsp:nvSpPr>
      <dsp:spPr>
        <a:xfrm>
          <a:off x="0" y="3609323"/>
          <a:ext cx="12192000" cy="144259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DF422C-BD1A-485B-84B9-583693106443}">
      <dsp:nvSpPr>
        <dsp:cNvPr id="0" name=""/>
        <dsp:cNvSpPr/>
      </dsp:nvSpPr>
      <dsp:spPr>
        <a:xfrm>
          <a:off x="436383" y="3933906"/>
          <a:ext cx="793425" cy="79342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0C4AA9-EFE6-4684-9529-8CC038168D8E}">
      <dsp:nvSpPr>
        <dsp:cNvPr id="0" name=""/>
        <dsp:cNvSpPr/>
      </dsp:nvSpPr>
      <dsp:spPr>
        <a:xfrm>
          <a:off x="1666192" y="3609323"/>
          <a:ext cx="5486400" cy="1442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674" tIns="152674" rIns="152674" bIns="152674" numCol="1" spcCol="1270" anchor="ctr" anchorCtr="0">
          <a:noAutofit/>
        </a:bodyPr>
        <a:lstStyle/>
        <a:p>
          <a:pPr marL="0" lvl="0" indent="0" algn="l" defTabSz="977900">
            <a:lnSpc>
              <a:spcPct val="100000"/>
            </a:lnSpc>
            <a:spcBef>
              <a:spcPct val="0"/>
            </a:spcBef>
            <a:spcAft>
              <a:spcPct val="35000"/>
            </a:spcAft>
            <a:buNone/>
          </a:pPr>
          <a:r>
            <a:rPr lang="pl-PL" sz="2200" b="1" kern="1200">
              <a:latin typeface="Cambria" panose="02040503050406030204" pitchFamily="18" charset="0"/>
            </a:rPr>
            <a:t>Warunkowe umorzenie</a:t>
          </a:r>
        </a:p>
      </dsp:txBody>
      <dsp:txXfrm>
        <a:off x="1666192" y="3609323"/>
        <a:ext cx="5486400" cy="1442591"/>
      </dsp:txXfrm>
    </dsp:sp>
    <dsp:sp modelId="{FCA8B212-745F-4C3E-B58C-C8C4CB9613A3}">
      <dsp:nvSpPr>
        <dsp:cNvPr id="0" name=""/>
        <dsp:cNvSpPr/>
      </dsp:nvSpPr>
      <dsp:spPr>
        <a:xfrm>
          <a:off x="7152592" y="3609323"/>
          <a:ext cx="5039407" cy="1442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674" tIns="152674" rIns="152674" bIns="152674" numCol="1" spcCol="1270" anchor="ctr" anchorCtr="0">
          <a:noAutofit/>
        </a:bodyPr>
        <a:lstStyle/>
        <a:p>
          <a:pPr marL="0" lvl="0" indent="0" algn="l" defTabSz="577850">
            <a:lnSpc>
              <a:spcPct val="100000"/>
            </a:lnSpc>
            <a:spcBef>
              <a:spcPct val="0"/>
            </a:spcBef>
            <a:spcAft>
              <a:spcPct val="35000"/>
            </a:spcAft>
            <a:buNone/>
          </a:pPr>
          <a:r>
            <a:rPr lang="pl-PL" sz="1300" kern="1200">
              <a:latin typeface="Cambria" panose="02040503050406030204" pitchFamily="18" charset="0"/>
            </a:rPr>
            <a:t>Gdy spełnione zostały przesłanki z art. 66 k.k. </a:t>
          </a:r>
        </a:p>
      </dsp:txBody>
      <dsp:txXfrm>
        <a:off x="7152592" y="3609323"/>
        <a:ext cx="5039407" cy="1442591"/>
      </dsp:txXfrm>
    </dsp:sp>
    <dsp:sp modelId="{B5FBBA26-D606-42FC-855B-11F467BA2C82}">
      <dsp:nvSpPr>
        <dsp:cNvPr id="0" name=""/>
        <dsp:cNvSpPr/>
      </dsp:nvSpPr>
      <dsp:spPr>
        <a:xfrm>
          <a:off x="0" y="5412562"/>
          <a:ext cx="12192000" cy="144259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89D166-A88B-4FF1-84F1-DF0819C7CFFC}">
      <dsp:nvSpPr>
        <dsp:cNvPr id="0" name=""/>
        <dsp:cNvSpPr/>
      </dsp:nvSpPr>
      <dsp:spPr>
        <a:xfrm>
          <a:off x="436383" y="5737145"/>
          <a:ext cx="793425" cy="79342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A77D4EC-CEED-4729-9664-325645ED5F63}">
      <dsp:nvSpPr>
        <dsp:cNvPr id="0" name=""/>
        <dsp:cNvSpPr/>
      </dsp:nvSpPr>
      <dsp:spPr>
        <a:xfrm>
          <a:off x="1666192" y="5412562"/>
          <a:ext cx="5486400" cy="1442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674" tIns="152674" rIns="152674" bIns="152674" numCol="1" spcCol="1270" anchor="ctr" anchorCtr="0">
          <a:noAutofit/>
        </a:bodyPr>
        <a:lstStyle/>
        <a:p>
          <a:pPr marL="0" lvl="0" indent="0" algn="l" defTabSz="977900">
            <a:lnSpc>
              <a:spcPct val="100000"/>
            </a:lnSpc>
            <a:spcBef>
              <a:spcPct val="0"/>
            </a:spcBef>
            <a:spcAft>
              <a:spcPct val="35000"/>
            </a:spcAft>
            <a:buNone/>
          </a:pPr>
          <a:r>
            <a:rPr lang="pl-PL" sz="2200" b="1" kern="1200">
              <a:latin typeface="Cambria" panose="02040503050406030204" pitchFamily="18" charset="0"/>
            </a:rPr>
            <a:t>Skazanie </a:t>
          </a:r>
        </a:p>
      </dsp:txBody>
      <dsp:txXfrm>
        <a:off x="1666192" y="5412562"/>
        <a:ext cx="5486400" cy="1442591"/>
      </dsp:txXfrm>
    </dsp:sp>
    <dsp:sp modelId="{BDFB6F51-FF70-45AF-9D1C-E1919143A92C}">
      <dsp:nvSpPr>
        <dsp:cNvPr id="0" name=""/>
        <dsp:cNvSpPr/>
      </dsp:nvSpPr>
      <dsp:spPr>
        <a:xfrm>
          <a:off x="7152592" y="5412562"/>
          <a:ext cx="5039407" cy="1442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674" tIns="152674" rIns="152674" bIns="152674" numCol="1" spcCol="1270" anchor="ctr" anchorCtr="0">
          <a:noAutofit/>
        </a:bodyPr>
        <a:lstStyle/>
        <a:p>
          <a:pPr marL="0" lvl="0" indent="0" algn="l" defTabSz="577850">
            <a:lnSpc>
              <a:spcPct val="100000"/>
            </a:lnSpc>
            <a:spcBef>
              <a:spcPct val="0"/>
            </a:spcBef>
            <a:spcAft>
              <a:spcPct val="35000"/>
            </a:spcAft>
            <a:buNone/>
          </a:pPr>
          <a:r>
            <a:rPr lang="pl-PL" sz="1300" kern="1200">
              <a:latin typeface="Cambria" panose="02040503050406030204" pitchFamily="18" charset="0"/>
            </a:rPr>
            <a:t>Gdy w postępowaniu dowodowym, przeprowadzonym przed sądem okazało się, że oskarżony popełnił zarzucone mu przestępstwo i nie zachodzi żadna przeszkoda procesowa </a:t>
          </a:r>
        </a:p>
      </dsp:txBody>
      <dsp:txXfrm>
        <a:off x="7152592" y="5412562"/>
        <a:ext cx="5039407" cy="1442591"/>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1D227D51-204B-ED48-AF9A-0BE9633FE04A}"/>
              </a:ext>
            </a:extLst>
          </p:cNvPr>
          <p:cNvSpPr/>
          <p:nvPr/>
        </p:nvSpPr>
        <p:spPr>
          <a:xfrm>
            <a:off x="5224243" y="1096772"/>
            <a:ext cx="6503180"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Cross 49">
            <a:extLst>
              <a:ext uri="{FF2B5EF4-FFF2-40B4-BE49-F238E27FC236}">
                <a16:creationId xmlns:a16="http://schemas.microsoft.com/office/drawing/2014/main" id="{57A23F45-CDAE-8A40-8DE7-92A0BBC119B7}"/>
              </a:ext>
            </a:extLst>
          </p:cNvPr>
          <p:cNvSpPr/>
          <p:nvPr/>
        </p:nvSpPr>
        <p:spPr>
          <a:xfrm>
            <a:off x="5016811" y="5624450"/>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68546383-CCC4-544B-B0D8-DE78DE39BB78}"/>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5D1728-714F-2942-A0D1-82FF9419B496}"/>
              </a:ext>
            </a:extLst>
          </p:cNvPr>
          <p:cNvSpPr>
            <a:spLocks noGrp="1"/>
          </p:cNvSpPr>
          <p:nvPr>
            <p:ph type="ctrTitle"/>
          </p:nvPr>
        </p:nvSpPr>
        <p:spPr>
          <a:xfrm>
            <a:off x="797106" y="1625608"/>
            <a:ext cx="8035342" cy="2722164"/>
          </a:xfrm>
        </p:spPr>
        <p:txBody>
          <a:bodyPr anchor="b"/>
          <a:lstStyle>
            <a:lvl1pPr algn="l">
              <a:defRPr sz="8000" spc="-150"/>
            </a:lvl1pPr>
          </a:lstStyle>
          <a:p>
            <a:r>
              <a:rPr lang="en-US"/>
              <a:t>Click to edit Master title style</a:t>
            </a:r>
          </a:p>
        </p:txBody>
      </p:sp>
      <p:sp>
        <p:nvSpPr>
          <p:cNvPr id="3" name="Subtitle 2">
            <a:extLst>
              <a:ext uri="{FF2B5EF4-FFF2-40B4-BE49-F238E27FC236}">
                <a16:creationId xmlns:a16="http://schemas.microsoft.com/office/drawing/2014/main" id="{5BD072D4-1496-3347-BBF8-5879DF263BBD}"/>
              </a:ext>
            </a:extLst>
          </p:cNvPr>
          <p:cNvSpPr>
            <a:spLocks noGrp="1"/>
          </p:cNvSpPr>
          <p:nvPr>
            <p:ph type="subTitle" idx="1"/>
          </p:nvPr>
        </p:nvSpPr>
        <p:spPr>
          <a:xfrm>
            <a:off x="797106" y="4466845"/>
            <a:ext cx="8035342" cy="882904"/>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BEFC724-B499-364B-AEB5-B6517F6AD52B}"/>
              </a:ext>
            </a:extLst>
          </p:cNvPr>
          <p:cNvSpPr>
            <a:spLocks noGrp="1"/>
          </p:cNvSpPr>
          <p:nvPr>
            <p:ph type="dt" sz="half" idx="10"/>
          </p:nvPr>
        </p:nvSpPr>
        <p:spPr>
          <a:xfrm>
            <a:off x="797105" y="5708747"/>
            <a:ext cx="3882843" cy="365125"/>
          </a:xfrm>
        </p:spPr>
        <p:txBody>
          <a:bodyPr/>
          <a:lstStyle>
            <a:lvl1pPr>
              <a:defRPr sz="1400"/>
            </a:lvl1pPr>
          </a:lstStyle>
          <a:p>
            <a:fld id="{73C3BD54-29B9-3D42-B178-776ED395AA85}" type="datetimeFigureOut">
              <a:rPr lang="en-US" smtClean="0"/>
              <a:pPr/>
              <a:t>3/28/2022</a:t>
            </a:fld>
            <a:endParaRPr lang="en-US" sz="1400"/>
          </a:p>
        </p:txBody>
      </p:sp>
      <p:sp>
        <p:nvSpPr>
          <p:cNvPr id="5" name="Footer Placeholder 4">
            <a:extLst>
              <a:ext uri="{FF2B5EF4-FFF2-40B4-BE49-F238E27FC236}">
                <a16:creationId xmlns:a16="http://schemas.microsoft.com/office/drawing/2014/main" id="{8033889C-A4E9-B24E-818F-46A1124C5D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40F50F-250E-6D45-AEBC-2573FED0C310}"/>
              </a:ext>
            </a:extLst>
          </p:cNvPr>
          <p:cNvSpPr>
            <a:spLocks noGrp="1"/>
          </p:cNvSpPr>
          <p:nvPr>
            <p:ph type="sldNum" sz="quarter" idx="12"/>
          </p:nvPr>
        </p:nvSpPr>
        <p:spPr/>
        <p:txBody>
          <a:bodyPr/>
          <a:lstStyle/>
          <a:p>
            <a:fld id="{86BB3423-611C-6944-BA94-F2572F362413}" type="slidenum">
              <a:rPr lang="en-US" smtClean="0"/>
              <a:t>‹#›</a:t>
            </a:fld>
            <a:endParaRPr lang="en-US"/>
          </a:p>
        </p:txBody>
      </p:sp>
    </p:spTree>
    <p:extLst>
      <p:ext uri="{BB962C8B-B14F-4D97-AF65-F5344CB8AC3E}">
        <p14:creationId xmlns:p14="http://schemas.microsoft.com/office/powerpoint/2010/main" val="113858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50" name="Rectangle 49">
            <a:extLst>
              <a:ext uri="{FF2B5EF4-FFF2-40B4-BE49-F238E27FC236}">
                <a16:creationId xmlns:a16="http://schemas.microsoft.com/office/drawing/2014/main" id="{9F6C0E12-251D-EA44-BF81-4ABDFBB94321}"/>
              </a:ext>
            </a:extLst>
          </p:cNvPr>
          <p:cNvSpPr/>
          <p:nvPr/>
        </p:nvSpPr>
        <p:spPr>
          <a:xfrm>
            <a:off x="7087169" y="1096772"/>
            <a:ext cx="4652226"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DC5FF4-095A-114E-87B6-73C7ADFF97C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11E6EC9-9650-2042-8581-5B4082F941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4A0800-B373-3B40-B187-30AFE44CDD1D}"/>
              </a:ext>
            </a:extLst>
          </p:cNvPr>
          <p:cNvSpPr>
            <a:spLocks noGrp="1"/>
          </p:cNvSpPr>
          <p:nvPr>
            <p:ph type="dt" sz="half" idx="10"/>
          </p:nvPr>
        </p:nvSpPr>
        <p:spPr/>
        <p:txBody>
          <a:bodyPr/>
          <a:lstStyle/>
          <a:p>
            <a:fld id="{73C3BD54-29B9-3D42-B178-776ED395AA85}" type="datetimeFigureOut">
              <a:rPr lang="en-US" smtClean="0"/>
              <a:t>3/28/2022</a:t>
            </a:fld>
            <a:endParaRPr lang="en-US"/>
          </a:p>
        </p:txBody>
      </p:sp>
      <p:sp>
        <p:nvSpPr>
          <p:cNvPr id="5" name="Footer Placeholder 4">
            <a:extLst>
              <a:ext uri="{FF2B5EF4-FFF2-40B4-BE49-F238E27FC236}">
                <a16:creationId xmlns:a16="http://schemas.microsoft.com/office/drawing/2014/main" id="{C10A4C1C-C790-B449-8C06-78E8303F94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43E620-F86B-F447-AB06-DDAB39192507}"/>
              </a:ext>
            </a:extLst>
          </p:cNvPr>
          <p:cNvSpPr>
            <a:spLocks noGrp="1"/>
          </p:cNvSpPr>
          <p:nvPr>
            <p:ph type="sldNum" sz="quarter" idx="12"/>
          </p:nvPr>
        </p:nvSpPr>
        <p:spPr/>
        <p:txBody>
          <a:bodyPr/>
          <a:lstStyle/>
          <a:p>
            <a:fld id="{86BB3423-611C-6944-BA94-F2572F362413}" type="slidenum">
              <a:rPr lang="en-US" smtClean="0"/>
              <a:t>‹#›</a:t>
            </a:fld>
            <a:endParaRPr lang="en-US"/>
          </a:p>
        </p:txBody>
      </p:sp>
      <p:sp>
        <p:nvSpPr>
          <p:cNvPr id="49" name="Rectangle 48">
            <a:extLst>
              <a:ext uri="{FF2B5EF4-FFF2-40B4-BE49-F238E27FC236}">
                <a16:creationId xmlns:a16="http://schemas.microsoft.com/office/drawing/2014/main" id="{80487CB5-43E0-974C-9DDC-252A8A37107F}"/>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ross 9">
            <a:extLst>
              <a:ext uri="{FF2B5EF4-FFF2-40B4-BE49-F238E27FC236}">
                <a16:creationId xmlns:a16="http://schemas.microsoft.com/office/drawing/2014/main" id="{E9CB83EF-4143-5A45-9B3A-9E70DD50253B}"/>
              </a:ext>
            </a:extLst>
          </p:cNvPr>
          <p:cNvSpPr/>
          <p:nvPr/>
        </p:nvSpPr>
        <p:spPr>
          <a:xfrm>
            <a:off x="11415183"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9264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9DF801-FF8E-6247-9065-D9304CD6093A}"/>
              </a:ext>
            </a:extLst>
          </p:cNvPr>
          <p:cNvSpPr>
            <a:spLocks noGrp="1"/>
          </p:cNvSpPr>
          <p:nvPr>
            <p:ph type="title" orient="vert"/>
          </p:nvPr>
        </p:nvSpPr>
        <p:spPr>
          <a:xfrm>
            <a:off x="9355667" y="1204722"/>
            <a:ext cx="1853360" cy="467664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0E2615-7E4D-AB47-ACE6-236D716D7D24}"/>
              </a:ext>
            </a:extLst>
          </p:cNvPr>
          <p:cNvSpPr>
            <a:spLocks noGrp="1"/>
          </p:cNvSpPr>
          <p:nvPr>
            <p:ph type="body" orient="vert" idx="1"/>
          </p:nvPr>
        </p:nvSpPr>
        <p:spPr>
          <a:xfrm>
            <a:off x="973667" y="1204722"/>
            <a:ext cx="8274047" cy="46969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1F0223-5AC9-374E-BD0C-344F67E2A85B}"/>
              </a:ext>
            </a:extLst>
          </p:cNvPr>
          <p:cNvSpPr>
            <a:spLocks noGrp="1"/>
          </p:cNvSpPr>
          <p:nvPr>
            <p:ph type="dt" sz="half" idx="10"/>
          </p:nvPr>
        </p:nvSpPr>
        <p:spPr/>
        <p:txBody>
          <a:bodyPr/>
          <a:lstStyle/>
          <a:p>
            <a:fld id="{73C3BD54-29B9-3D42-B178-776ED395AA85}" type="datetimeFigureOut">
              <a:rPr lang="en-US" smtClean="0"/>
              <a:t>3/28/2022</a:t>
            </a:fld>
            <a:endParaRPr lang="en-US"/>
          </a:p>
        </p:txBody>
      </p:sp>
      <p:sp>
        <p:nvSpPr>
          <p:cNvPr id="5" name="Footer Placeholder 4">
            <a:extLst>
              <a:ext uri="{FF2B5EF4-FFF2-40B4-BE49-F238E27FC236}">
                <a16:creationId xmlns:a16="http://schemas.microsoft.com/office/drawing/2014/main" id="{3EBEDD42-54A1-E648-8829-140EC4C571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8FDF8F-8DBC-8A47-8000-5BA35DF9F903}"/>
              </a:ext>
            </a:extLst>
          </p:cNvPr>
          <p:cNvSpPr>
            <a:spLocks noGrp="1"/>
          </p:cNvSpPr>
          <p:nvPr>
            <p:ph type="sldNum" sz="quarter" idx="12"/>
          </p:nvPr>
        </p:nvSpPr>
        <p:spPr/>
        <p:txBody>
          <a:bodyPr/>
          <a:lstStyle/>
          <a:p>
            <a:fld id="{86BB3423-611C-6944-BA94-F2572F362413}" type="slidenum">
              <a:rPr lang="en-US" smtClean="0"/>
              <a:t>‹#›</a:t>
            </a:fld>
            <a:endParaRPr lang="en-US"/>
          </a:p>
        </p:txBody>
      </p:sp>
      <p:sp>
        <p:nvSpPr>
          <p:cNvPr id="51" name="Rectangle 50">
            <a:extLst>
              <a:ext uri="{FF2B5EF4-FFF2-40B4-BE49-F238E27FC236}">
                <a16:creationId xmlns:a16="http://schemas.microsoft.com/office/drawing/2014/main" id="{F2CE2A98-5154-A544-BE2A-FDC0811C19A0}"/>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DC4EC832-8181-5643-8A62-117E43F0E498}"/>
              </a:ext>
            </a:extLst>
          </p:cNvPr>
          <p:cNvSpPr/>
          <p:nvPr/>
        </p:nvSpPr>
        <p:spPr>
          <a:xfrm>
            <a:off x="-1" y="1096772"/>
            <a:ext cx="263565"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ross 9">
            <a:extLst>
              <a:ext uri="{FF2B5EF4-FFF2-40B4-BE49-F238E27FC236}">
                <a16:creationId xmlns:a16="http://schemas.microsoft.com/office/drawing/2014/main" id="{24AF3281-BC22-374D-A461-8B3181F600AA}"/>
              </a:ext>
            </a:extLst>
          </p:cNvPr>
          <p:cNvSpPr/>
          <p:nvPr/>
        </p:nvSpPr>
        <p:spPr>
          <a:xfrm>
            <a:off x="58248"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6874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9F291BE0-7A7E-D04F-974F-9F4577FB2F46}"/>
              </a:ext>
            </a:extLst>
          </p:cNvPr>
          <p:cNvSpPr/>
          <p:nvPr/>
        </p:nvSpPr>
        <p:spPr>
          <a:xfrm>
            <a:off x="6163735" y="1096772"/>
            <a:ext cx="5571066"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Cross 49">
            <a:extLst>
              <a:ext uri="{FF2B5EF4-FFF2-40B4-BE49-F238E27FC236}">
                <a16:creationId xmlns:a16="http://schemas.microsoft.com/office/drawing/2014/main" id="{BD33FF1F-6094-0B4A-A3E4-6B0D9283DB44}"/>
              </a:ext>
            </a:extLst>
          </p:cNvPr>
          <p:cNvSpPr/>
          <p:nvPr/>
        </p:nvSpPr>
        <p:spPr>
          <a:xfrm>
            <a:off x="11529484"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B78A6D9C-C7A5-414B-8CB7-E31470D7D280}"/>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1D850E-6310-C04D-8CAC-B7FA9F332D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5B7FB3-5DFC-6547-9567-C0ABE874C6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27D2DB-A7B1-204E-8416-E938952BCC83}"/>
              </a:ext>
            </a:extLst>
          </p:cNvPr>
          <p:cNvSpPr>
            <a:spLocks noGrp="1"/>
          </p:cNvSpPr>
          <p:nvPr>
            <p:ph type="dt" sz="half" idx="10"/>
          </p:nvPr>
        </p:nvSpPr>
        <p:spPr/>
        <p:txBody>
          <a:bodyPr/>
          <a:lstStyle/>
          <a:p>
            <a:fld id="{73C3BD54-29B9-3D42-B178-776ED395AA85}" type="datetimeFigureOut">
              <a:rPr lang="en-US" smtClean="0"/>
              <a:t>3/28/2022</a:t>
            </a:fld>
            <a:endParaRPr lang="en-US"/>
          </a:p>
        </p:txBody>
      </p:sp>
      <p:sp>
        <p:nvSpPr>
          <p:cNvPr id="5" name="Footer Placeholder 4">
            <a:extLst>
              <a:ext uri="{FF2B5EF4-FFF2-40B4-BE49-F238E27FC236}">
                <a16:creationId xmlns:a16="http://schemas.microsoft.com/office/drawing/2014/main" id="{FD324BA1-E2D0-1E4B-9DB3-664FE27337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AE64B2-36E4-5A4E-A78A-A629829A334F}"/>
              </a:ext>
            </a:extLst>
          </p:cNvPr>
          <p:cNvSpPr>
            <a:spLocks noGrp="1"/>
          </p:cNvSpPr>
          <p:nvPr>
            <p:ph type="sldNum" sz="quarter" idx="12"/>
          </p:nvPr>
        </p:nvSpPr>
        <p:spPr/>
        <p:txBody>
          <a:bodyPr/>
          <a:lstStyle/>
          <a:p>
            <a:fld id="{86BB3423-611C-6944-BA94-F2572F362413}" type="slidenum">
              <a:rPr lang="en-US" smtClean="0"/>
              <a:t>‹#›</a:t>
            </a:fld>
            <a:endParaRPr lang="en-US"/>
          </a:p>
        </p:txBody>
      </p:sp>
    </p:spTree>
    <p:extLst>
      <p:ext uri="{BB962C8B-B14F-4D97-AF65-F5344CB8AC3E}">
        <p14:creationId xmlns:p14="http://schemas.microsoft.com/office/powerpoint/2010/main" val="133097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C97F6C6D-13AE-FD40-841C-4AB96460C390}"/>
              </a:ext>
            </a:extLst>
          </p:cNvPr>
          <p:cNvSpPr/>
          <p:nvPr/>
        </p:nvSpPr>
        <p:spPr>
          <a:xfrm>
            <a:off x="4291015" y="1096772"/>
            <a:ext cx="7436404"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Cross 49">
            <a:extLst>
              <a:ext uri="{FF2B5EF4-FFF2-40B4-BE49-F238E27FC236}">
                <a16:creationId xmlns:a16="http://schemas.microsoft.com/office/drawing/2014/main" id="{24E27617-2112-2342-9FF1-39F2A241CCCC}"/>
              </a:ext>
            </a:extLst>
          </p:cNvPr>
          <p:cNvSpPr/>
          <p:nvPr/>
        </p:nvSpPr>
        <p:spPr>
          <a:xfrm>
            <a:off x="4086371" y="5624450"/>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C33CE582-7AFE-D048-B5BC-212A12A28F25}"/>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9EAEF4-E84F-CF40-B27B-01E1D2AFC96D}"/>
              </a:ext>
            </a:extLst>
          </p:cNvPr>
          <p:cNvSpPr>
            <a:spLocks noGrp="1"/>
          </p:cNvSpPr>
          <p:nvPr>
            <p:ph type="title"/>
          </p:nvPr>
        </p:nvSpPr>
        <p:spPr>
          <a:xfrm>
            <a:off x="565150" y="1881951"/>
            <a:ext cx="7335836" cy="1987707"/>
          </a:xfrm>
        </p:spPr>
        <p:txBody>
          <a:bodyPr anchor="b"/>
          <a:lstStyle>
            <a:lvl1pPr>
              <a:defRPr sz="6000" spc="-150"/>
            </a:lvl1pPr>
          </a:lstStyle>
          <a:p>
            <a:r>
              <a:rPr lang="en-US" dirty="0"/>
              <a:t>Click to edit Master title style</a:t>
            </a:r>
          </a:p>
        </p:txBody>
      </p:sp>
      <p:sp>
        <p:nvSpPr>
          <p:cNvPr id="3" name="Text Placeholder 2">
            <a:extLst>
              <a:ext uri="{FF2B5EF4-FFF2-40B4-BE49-F238E27FC236}">
                <a16:creationId xmlns:a16="http://schemas.microsoft.com/office/drawing/2014/main" id="{5287B7E1-CC48-2441-975D-F1A5412B8A49}"/>
              </a:ext>
            </a:extLst>
          </p:cNvPr>
          <p:cNvSpPr>
            <a:spLocks noGrp="1"/>
          </p:cNvSpPr>
          <p:nvPr>
            <p:ph type="body" idx="1"/>
          </p:nvPr>
        </p:nvSpPr>
        <p:spPr>
          <a:xfrm>
            <a:off x="565149" y="3869661"/>
            <a:ext cx="7335836" cy="948465"/>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526218-1FCF-7A4D-B138-D1B1DE91A4B7}"/>
              </a:ext>
            </a:extLst>
          </p:cNvPr>
          <p:cNvSpPr>
            <a:spLocks noGrp="1"/>
          </p:cNvSpPr>
          <p:nvPr>
            <p:ph type="dt" sz="half" idx="10"/>
          </p:nvPr>
        </p:nvSpPr>
        <p:spPr/>
        <p:txBody>
          <a:bodyPr/>
          <a:lstStyle/>
          <a:p>
            <a:fld id="{73C3BD54-29B9-3D42-B178-776ED395AA85}" type="datetimeFigureOut">
              <a:rPr lang="en-US" smtClean="0"/>
              <a:t>3/28/2022</a:t>
            </a:fld>
            <a:endParaRPr lang="en-US"/>
          </a:p>
        </p:txBody>
      </p:sp>
      <p:sp>
        <p:nvSpPr>
          <p:cNvPr id="5" name="Footer Placeholder 4">
            <a:extLst>
              <a:ext uri="{FF2B5EF4-FFF2-40B4-BE49-F238E27FC236}">
                <a16:creationId xmlns:a16="http://schemas.microsoft.com/office/drawing/2014/main" id="{50984204-038C-FD4B-8E1C-0A9967BF22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359AB9-E1C6-C841-B423-FD2BB13C333F}"/>
              </a:ext>
            </a:extLst>
          </p:cNvPr>
          <p:cNvSpPr>
            <a:spLocks noGrp="1"/>
          </p:cNvSpPr>
          <p:nvPr>
            <p:ph type="sldNum" sz="quarter" idx="12"/>
          </p:nvPr>
        </p:nvSpPr>
        <p:spPr/>
        <p:txBody>
          <a:bodyPr/>
          <a:lstStyle/>
          <a:p>
            <a:fld id="{86BB3423-611C-6944-BA94-F2572F362413}" type="slidenum">
              <a:rPr lang="en-US" smtClean="0"/>
              <a:t>‹#›</a:t>
            </a:fld>
            <a:endParaRPr lang="en-US"/>
          </a:p>
        </p:txBody>
      </p:sp>
    </p:spTree>
    <p:extLst>
      <p:ext uri="{BB962C8B-B14F-4D97-AF65-F5344CB8AC3E}">
        <p14:creationId xmlns:p14="http://schemas.microsoft.com/office/powerpoint/2010/main" val="3441217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B057A-C120-5E4E-BB74-223EB6D005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9EB7BE-6258-C84C-8242-9865D1361C9E}"/>
              </a:ext>
            </a:extLst>
          </p:cNvPr>
          <p:cNvSpPr>
            <a:spLocks noGrp="1"/>
          </p:cNvSpPr>
          <p:nvPr>
            <p:ph sz="half" idx="1"/>
          </p:nvPr>
        </p:nvSpPr>
        <p:spPr>
          <a:xfrm>
            <a:off x="565111" y="2691637"/>
            <a:ext cx="4946643" cy="31897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3D23CD-80DB-5740-AE68-76414CA31A26}"/>
              </a:ext>
            </a:extLst>
          </p:cNvPr>
          <p:cNvSpPr>
            <a:spLocks noGrp="1"/>
          </p:cNvSpPr>
          <p:nvPr>
            <p:ph sz="half" idx="2"/>
          </p:nvPr>
        </p:nvSpPr>
        <p:spPr>
          <a:xfrm>
            <a:off x="6076903" y="2691637"/>
            <a:ext cx="4946639" cy="31897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FE0921-9102-1440-B315-778888723C9D}"/>
              </a:ext>
            </a:extLst>
          </p:cNvPr>
          <p:cNvSpPr>
            <a:spLocks noGrp="1"/>
          </p:cNvSpPr>
          <p:nvPr>
            <p:ph type="dt" sz="half" idx="10"/>
          </p:nvPr>
        </p:nvSpPr>
        <p:spPr/>
        <p:txBody>
          <a:bodyPr/>
          <a:lstStyle/>
          <a:p>
            <a:fld id="{73C3BD54-29B9-3D42-B178-776ED395AA85}" type="datetimeFigureOut">
              <a:rPr lang="en-US" smtClean="0"/>
              <a:t>3/28/2022</a:t>
            </a:fld>
            <a:endParaRPr lang="en-US"/>
          </a:p>
        </p:txBody>
      </p:sp>
      <p:sp>
        <p:nvSpPr>
          <p:cNvPr id="6" name="Footer Placeholder 5">
            <a:extLst>
              <a:ext uri="{FF2B5EF4-FFF2-40B4-BE49-F238E27FC236}">
                <a16:creationId xmlns:a16="http://schemas.microsoft.com/office/drawing/2014/main" id="{24D7802F-1937-2F43-8FF4-846135D6FC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609C72-E794-4F4F-8E09-D4883EED7237}"/>
              </a:ext>
            </a:extLst>
          </p:cNvPr>
          <p:cNvSpPr>
            <a:spLocks noGrp="1"/>
          </p:cNvSpPr>
          <p:nvPr>
            <p:ph type="sldNum" sz="quarter" idx="12"/>
          </p:nvPr>
        </p:nvSpPr>
        <p:spPr/>
        <p:txBody>
          <a:bodyPr/>
          <a:lstStyle/>
          <a:p>
            <a:fld id="{86BB3423-611C-6944-BA94-F2572F362413}" type="slidenum">
              <a:rPr lang="en-US" smtClean="0"/>
              <a:t>‹#›</a:t>
            </a:fld>
            <a:endParaRPr lang="en-US"/>
          </a:p>
        </p:txBody>
      </p:sp>
      <p:sp>
        <p:nvSpPr>
          <p:cNvPr id="50" name="Rectangle 49">
            <a:extLst>
              <a:ext uri="{FF2B5EF4-FFF2-40B4-BE49-F238E27FC236}">
                <a16:creationId xmlns:a16="http://schemas.microsoft.com/office/drawing/2014/main" id="{FFEFA3E2-0F30-664C-AAE4-DE6526B5C716}"/>
              </a:ext>
            </a:extLst>
          </p:cNvPr>
          <p:cNvSpPr/>
          <p:nvPr/>
        </p:nvSpPr>
        <p:spPr>
          <a:xfrm>
            <a:off x="11738231" y="1096772"/>
            <a:ext cx="453769"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55" name="Rectangle 54">
            <a:extLst>
              <a:ext uri="{FF2B5EF4-FFF2-40B4-BE49-F238E27FC236}">
                <a16:creationId xmlns:a16="http://schemas.microsoft.com/office/drawing/2014/main" id="{0C3D7AFF-BC7E-BA41-9C64-B5F9619C0EA1}"/>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ross 10">
            <a:extLst>
              <a:ext uri="{FF2B5EF4-FFF2-40B4-BE49-F238E27FC236}">
                <a16:creationId xmlns:a16="http://schemas.microsoft.com/office/drawing/2014/main" id="{671D2311-E9B8-F041-A7B8-D5696903F22A}"/>
              </a:ext>
            </a:extLst>
          </p:cNvPr>
          <p:cNvSpPr/>
          <p:nvPr/>
        </p:nvSpPr>
        <p:spPr>
          <a:xfrm>
            <a:off x="11531286"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2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9CA91-F119-0244-888A-95539A84DD6F}"/>
              </a:ext>
            </a:extLst>
          </p:cNvPr>
          <p:cNvSpPr>
            <a:spLocks noGrp="1"/>
          </p:cNvSpPr>
          <p:nvPr>
            <p:ph type="title"/>
          </p:nvPr>
        </p:nvSpPr>
        <p:spPr>
          <a:xfrm>
            <a:off x="565110" y="1204721"/>
            <a:ext cx="8266175" cy="1444752"/>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8A3EAC-4422-D548-8D7F-E9944566FBA9}"/>
              </a:ext>
            </a:extLst>
          </p:cNvPr>
          <p:cNvSpPr>
            <a:spLocks noGrp="1"/>
          </p:cNvSpPr>
          <p:nvPr>
            <p:ph type="body" idx="1"/>
          </p:nvPr>
        </p:nvSpPr>
        <p:spPr>
          <a:xfrm>
            <a:off x="565111" y="2691638"/>
            <a:ext cx="4946644" cy="82391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49140CA2-88A9-CC42-A375-8B87E47CC5F9}"/>
              </a:ext>
            </a:extLst>
          </p:cNvPr>
          <p:cNvSpPr>
            <a:spLocks noGrp="1"/>
          </p:cNvSpPr>
          <p:nvPr>
            <p:ph sz="half" idx="2"/>
          </p:nvPr>
        </p:nvSpPr>
        <p:spPr>
          <a:xfrm>
            <a:off x="565111" y="3515550"/>
            <a:ext cx="4946644" cy="23662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5F960C-714E-2E4A-8141-A88F38274E48}"/>
              </a:ext>
            </a:extLst>
          </p:cNvPr>
          <p:cNvSpPr>
            <a:spLocks noGrp="1"/>
          </p:cNvSpPr>
          <p:nvPr>
            <p:ph type="body" sz="quarter" idx="3"/>
          </p:nvPr>
        </p:nvSpPr>
        <p:spPr>
          <a:xfrm>
            <a:off x="6076866" y="2691162"/>
            <a:ext cx="4946644" cy="82391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97BC24-C907-EC4B-872D-17429A657716}"/>
              </a:ext>
            </a:extLst>
          </p:cNvPr>
          <p:cNvSpPr>
            <a:spLocks noGrp="1"/>
          </p:cNvSpPr>
          <p:nvPr>
            <p:ph sz="quarter" idx="4"/>
          </p:nvPr>
        </p:nvSpPr>
        <p:spPr>
          <a:xfrm>
            <a:off x="6076866" y="3515074"/>
            <a:ext cx="4946644" cy="23662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E2A045-4283-3C47-B125-68CF3B19FB08}"/>
              </a:ext>
            </a:extLst>
          </p:cNvPr>
          <p:cNvSpPr>
            <a:spLocks noGrp="1"/>
          </p:cNvSpPr>
          <p:nvPr>
            <p:ph type="dt" sz="half" idx="10"/>
          </p:nvPr>
        </p:nvSpPr>
        <p:spPr/>
        <p:txBody>
          <a:bodyPr/>
          <a:lstStyle/>
          <a:p>
            <a:fld id="{73C3BD54-29B9-3D42-B178-776ED395AA85}" type="datetimeFigureOut">
              <a:rPr lang="en-US" smtClean="0"/>
              <a:t>3/28/2022</a:t>
            </a:fld>
            <a:endParaRPr lang="en-US"/>
          </a:p>
        </p:txBody>
      </p:sp>
      <p:sp>
        <p:nvSpPr>
          <p:cNvPr id="8" name="Footer Placeholder 7">
            <a:extLst>
              <a:ext uri="{FF2B5EF4-FFF2-40B4-BE49-F238E27FC236}">
                <a16:creationId xmlns:a16="http://schemas.microsoft.com/office/drawing/2014/main" id="{7EBC25BC-2C98-574D-BCCD-E36CAB07F2F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A5C95A-7789-E042-8471-D442D9BB545F}"/>
              </a:ext>
            </a:extLst>
          </p:cNvPr>
          <p:cNvSpPr>
            <a:spLocks noGrp="1"/>
          </p:cNvSpPr>
          <p:nvPr>
            <p:ph type="sldNum" sz="quarter" idx="12"/>
          </p:nvPr>
        </p:nvSpPr>
        <p:spPr/>
        <p:txBody>
          <a:bodyPr/>
          <a:lstStyle/>
          <a:p>
            <a:fld id="{86BB3423-611C-6944-BA94-F2572F362413}" type="slidenum">
              <a:rPr lang="en-US" smtClean="0"/>
              <a:t>‹#›</a:t>
            </a:fld>
            <a:endParaRPr lang="en-US"/>
          </a:p>
        </p:txBody>
      </p:sp>
      <p:sp>
        <p:nvSpPr>
          <p:cNvPr id="52" name="Rectangle 51">
            <a:extLst>
              <a:ext uri="{FF2B5EF4-FFF2-40B4-BE49-F238E27FC236}">
                <a16:creationId xmlns:a16="http://schemas.microsoft.com/office/drawing/2014/main" id="{3DF1BA5B-EDD8-B648-8A3E-E2B3570B1EA0}"/>
              </a:ext>
            </a:extLst>
          </p:cNvPr>
          <p:cNvSpPr/>
          <p:nvPr/>
        </p:nvSpPr>
        <p:spPr>
          <a:xfrm>
            <a:off x="11738231" y="1096772"/>
            <a:ext cx="453769"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57" name="Rectangle 56">
            <a:extLst>
              <a:ext uri="{FF2B5EF4-FFF2-40B4-BE49-F238E27FC236}">
                <a16:creationId xmlns:a16="http://schemas.microsoft.com/office/drawing/2014/main" id="{D7476360-629C-DE48-85B7-F4BE6CC457DB}"/>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ross 13">
            <a:extLst>
              <a:ext uri="{FF2B5EF4-FFF2-40B4-BE49-F238E27FC236}">
                <a16:creationId xmlns:a16="http://schemas.microsoft.com/office/drawing/2014/main" id="{C5F6C588-FC1B-3147-AFA1-CD7D76C5AEAC}"/>
              </a:ext>
            </a:extLst>
          </p:cNvPr>
          <p:cNvSpPr/>
          <p:nvPr/>
        </p:nvSpPr>
        <p:spPr>
          <a:xfrm>
            <a:off x="11531286"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0838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15401-5318-7045-8AE3-B1A99F2D82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E2F55F-EB76-AE49-B554-12B65B636A90}"/>
              </a:ext>
            </a:extLst>
          </p:cNvPr>
          <p:cNvSpPr>
            <a:spLocks noGrp="1"/>
          </p:cNvSpPr>
          <p:nvPr>
            <p:ph type="dt" sz="half" idx="10"/>
          </p:nvPr>
        </p:nvSpPr>
        <p:spPr/>
        <p:txBody>
          <a:bodyPr/>
          <a:lstStyle/>
          <a:p>
            <a:fld id="{73C3BD54-29B9-3D42-B178-776ED395AA85}" type="datetimeFigureOut">
              <a:rPr lang="en-US" smtClean="0"/>
              <a:t>3/28/2022</a:t>
            </a:fld>
            <a:endParaRPr lang="en-US"/>
          </a:p>
        </p:txBody>
      </p:sp>
      <p:sp>
        <p:nvSpPr>
          <p:cNvPr id="4" name="Footer Placeholder 3">
            <a:extLst>
              <a:ext uri="{FF2B5EF4-FFF2-40B4-BE49-F238E27FC236}">
                <a16:creationId xmlns:a16="http://schemas.microsoft.com/office/drawing/2014/main" id="{86CB6E6E-D81E-C44A-AC54-CBE0134C10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E025B9-9F46-3049-9977-0119B96D393C}"/>
              </a:ext>
            </a:extLst>
          </p:cNvPr>
          <p:cNvSpPr>
            <a:spLocks noGrp="1"/>
          </p:cNvSpPr>
          <p:nvPr>
            <p:ph type="sldNum" sz="quarter" idx="12"/>
          </p:nvPr>
        </p:nvSpPr>
        <p:spPr/>
        <p:txBody>
          <a:bodyPr/>
          <a:lstStyle/>
          <a:p>
            <a:fld id="{86BB3423-611C-6944-BA94-F2572F362413}" type="slidenum">
              <a:rPr lang="en-US" smtClean="0"/>
              <a:t>‹#›</a:t>
            </a:fld>
            <a:endParaRPr lang="en-US"/>
          </a:p>
        </p:txBody>
      </p:sp>
      <p:sp>
        <p:nvSpPr>
          <p:cNvPr id="48" name="Rectangle 47">
            <a:extLst>
              <a:ext uri="{FF2B5EF4-FFF2-40B4-BE49-F238E27FC236}">
                <a16:creationId xmlns:a16="http://schemas.microsoft.com/office/drawing/2014/main" id="{65760068-EADA-2B4B-9819-CF981184FAEB}"/>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81DA7622-137E-184A-A93C-8DBB10318AE6}"/>
              </a:ext>
            </a:extLst>
          </p:cNvPr>
          <p:cNvSpPr/>
          <p:nvPr/>
        </p:nvSpPr>
        <p:spPr>
          <a:xfrm>
            <a:off x="11738231" y="1096772"/>
            <a:ext cx="453769"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9" name="Cross 8">
            <a:extLst>
              <a:ext uri="{FF2B5EF4-FFF2-40B4-BE49-F238E27FC236}">
                <a16:creationId xmlns:a16="http://schemas.microsoft.com/office/drawing/2014/main" id="{54FB0990-6F8D-B048-8309-19B0D1A41033}"/>
              </a:ext>
            </a:extLst>
          </p:cNvPr>
          <p:cNvSpPr/>
          <p:nvPr/>
        </p:nvSpPr>
        <p:spPr>
          <a:xfrm>
            <a:off x="11531286"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6283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AF81DD-2B1F-3444-8023-DD52318FE9F6}"/>
              </a:ext>
            </a:extLst>
          </p:cNvPr>
          <p:cNvSpPr>
            <a:spLocks noGrp="1"/>
          </p:cNvSpPr>
          <p:nvPr>
            <p:ph type="dt" sz="half" idx="10"/>
          </p:nvPr>
        </p:nvSpPr>
        <p:spPr/>
        <p:txBody>
          <a:bodyPr/>
          <a:lstStyle/>
          <a:p>
            <a:fld id="{73C3BD54-29B9-3D42-B178-776ED395AA85}" type="datetimeFigureOut">
              <a:rPr lang="en-US" smtClean="0"/>
              <a:t>3/28/2022</a:t>
            </a:fld>
            <a:endParaRPr lang="en-US"/>
          </a:p>
        </p:txBody>
      </p:sp>
      <p:sp>
        <p:nvSpPr>
          <p:cNvPr id="3" name="Footer Placeholder 2">
            <a:extLst>
              <a:ext uri="{FF2B5EF4-FFF2-40B4-BE49-F238E27FC236}">
                <a16:creationId xmlns:a16="http://schemas.microsoft.com/office/drawing/2014/main" id="{36927EE3-DAA3-D948-B8FD-48417540B5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4532D4-FFBF-6C47-A6C9-D55196D91B87}"/>
              </a:ext>
            </a:extLst>
          </p:cNvPr>
          <p:cNvSpPr>
            <a:spLocks noGrp="1"/>
          </p:cNvSpPr>
          <p:nvPr>
            <p:ph type="sldNum" sz="quarter" idx="12"/>
          </p:nvPr>
        </p:nvSpPr>
        <p:spPr/>
        <p:txBody>
          <a:bodyPr/>
          <a:lstStyle/>
          <a:p>
            <a:fld id="{86BB3423-611C-6944-BA94-F2572F362413}" type="slidenum">
              <a:rPr lang="en-US" smtClean="0"/>
              <a:t>‹#›</a:t>
            </a:fld>
            <a:endParaRPr lang="en-US"/>
          </a:p>
        </p:txBody>
      </p:sp>
      <p:sp>
        <p:nvSpPr>
          <p:cNvPr id="47" name="Rectangle 46">
            <a:extLst>
              <a:ext uri="{FF2B5EF4-FFF2-40B4-BE49-F238E27FC236}">
                <a16:creationId xmlns:a16="http://schemas.microsoft.com/office/drawing/2014/main" id="{DB8D5541-7726-BA46-8BFA-BF6AA8D42BD7}"/>
              </a:ext>
            </a:extLst>
          </p:cNvPr>
          <p:cNvSpPr/>
          <p:nvPr/>
        </p:nvSpPr>
        <p:spPr>
          <a:xfrm>
            <a:off x="-1" y="1096772"/>
            <a:ext cx="263565"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Cross 47">
            <a:extLst>
              <a:ext uri="{FF2B5EF4-FFF2-40B4-BE49-F238E27FC236}">
                <a16:creationId xmlns:a16="http://schemas.microsoft.com/office/drawing/2014/main" id="{97F434CF-7503-CE4F-8426-C312C6315AD0}"/>
              </a:ext>
            </a:extLst>
          </p:cNvPr>
          <p:cNvSpPr/>
          <p:nvPr/>
        </p:nvSpPr>
        <p:spPr>
          <a:xfrm>
            <a:off x="58248"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FEDBFB2F-FE34-E349-9484-C275FBE31614}"/>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0972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2DCFD-BEE6-AC49-BABD-D8B89C3B69D0}"/>
              </a:ext>
            </a:extLst>
          </p:cNvPr>
          <p:cNvSpPr>
            <a:spLocks noGrp="1"/>
          </p:cNvSpPr>
          <p:nvPr>
            <p:ph type="title"/>
          </p:nvPr>
        </p:nvSpPr>
        <p:spPr>
          <a:xfrm>
            <a:off x="565149" y="1203800"/>
            <a:ext cx="4114800" cy="1077218"/>
          </a:xfrm>
        </p:spPr>
        <p:txBody>
          <a:bodyPr anchor="b">
            <a:normAutofit/>
          </a:bodyPr>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431DE035-8260-4443-B1D9-A9C8D584039E}"/>
              </a:ext>
            </a:extLst>
          </p:cNvPr>
          <p:cNvSpPr>
            <a:spLocks noGrp="1"/>
          </p:cNvSpPr>
          <p:nvPr>
            <p:ph idx="1"/>
          </p:nvPr>
        </p:nvSpPr>
        <p:spPr>
          <a:xfrm>
            <a:off x="5611813" y="1508252"/>
            <a:ext cx="5606518" cy="4045881"/>
          </a:xfrm>
        </p:spPr>
        <p:txBody>
          <a:bodyPr/>
          <a:lstStyle>
            <a:lvl1pPr>
              <a:defRPr sz="2800"/>
            </a:lvl1pPr>
            <a:lvl2pPr>
              <a:defRPr sz="24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CCC1AA53-7507-D04B-9B8E-6A4F7122ECA5}"/>
              </a:ext>
            </a:extLst>
          </p:cNvPr>
          <p:cNvSpPr>
            <a:spLocks noGrp="1"/>
          </p:cNvSpPr>
          <p:nvPr>
            <p:ph type="body" sz="half" idx="2"/>
          </p:nvPr>
        </p:nvSpPr>
        <p:spPr>
          <a:xfrm>
            <a:off x="565149" y="2368295"/>
            <a:ext cx="4114800" cy="318583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56E11F-3003-0745-ACAB-FAA4E676EFCD}"/>
              </a:ext>
            </a:extLst>
          </p:cNvPr>
          <p:cNvSpPr>
            <a:spLocks noGrp="1"/>
          </p:cNvSpPr>
          <p:nvPr>
            <p:ph type="dt" sz="half" idx="10"/>
          </p:nvPr>
        </p:nvSpPr>
        <p:spPr/>
        <p:txBody>
          <a:bodyPr/>
          <a:lstStyle/>
          <a:p>
            <a:fld id="{73C3BD54-29B9-3D42-B178-776ED395AA85}" type="datetimeFigureOut">
              <a:rPr lang="en-US" smtClean="0"/>
              <a:t>3/28/2022</a:t>
            </a:fld>
            <a:endParaRPr lang="en-US"/>
          </a:p>
        </p:txBody>
      </p:sp>
      <p:sp>
        <p:nvSpPr>
          <p:cNvPr id="6" name="Footer Placeholder 5">
            <a:extLst>
              <a:ext uri="{FF2B5EF4-FFF2-40B4-BE49-F238E27FC236}">
                <a16:creationId xmlns:a16="http://schemas.microsoft.com/office/drawing/2014/main" id="{92BC11A6-59AC-FE45-8A1C-9DDC00582A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D6F51E-1A94-034C-BBEE-C26A3AF0E815}"/>
              </a:ext>
            </a:extLst>
          </p:cNvPr>
          <p:cNvSpPr>
            <a:spLocks noGrp="1"/>
          </p:cNvSpPr>
          <p:nvPr>
            <p:ph type="sldNum" sz="quarter" idx="12"/>
          </p:nvPr>
        </p:nvSpPr>
        <p:spPr/>
        <p:txBody>
          <a:bodyPr/>
          <a:lstStyle/>
          <a:p>
            <a:fld id="{86BB3423-611C-6944-BA94-F2572F362413}" type="slidenum">
              <a:rPr lang="en-US" smtClean="0"/>
              <a:t>‹#›</a:t>
            </a:fld>
            <a:endParaRPr lang="en-US"/>
          </a:p>
        </p:txBody>
      </p:sp>
      <p:sp>
        <p:nvSpPr>
          <p:cNvPr id="50" name="Rectangle 49">
            <a:extLst>
              <a:ext uri="{FF2B5EF4-FFF2-40B4-BE49-F238E27FC236}">
                <a16:creationId xmlns:a16="http://schemas.microsoft.com/office/drawing/2014/main" id="{50B7D330-76C0-224C-9C3C-27C4D2B0DDB4}"/>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35464D55-5C51-844B-A38A-8143590FB934}"/>
              </a:ext>
            </a:extLst>
          </p:cNvPr>
          <p:cNvSpPr/>
          <p:nvPr/>
        </p:nvSpPr>
        <p:spPr>
          <a:xfrm>
            <a:off x="-1" y="1096772"/>
            <a:ext cx="263565"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ross 10">
            <a:extLst>
              <a:ext uri="{FF2B5EF4-FFF2-40B4-BE49-F238E27FC236}">
                <a16:creationId xmlns:a16="http://schemas.microsoft.com/office/drawing/2014/main" id="{FD988250-C554-DE44-B887-57D0B2AA8E37}"/>
              </a:ext>
            </a:extLst>
          </p:cNvPr>
          <p:cNvSpPr/>
          <p:nvPr/>
        </p:nvSpPr>
        <p:spPr>
          <a:xfrm>
            <a:off x="58248"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682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86C7C-36AD-9A4E-8524-8F44E8839EA8}"/>
              </a:ext>
            </a:extLst>
          </p:cNvPr>
          <p:cNvSpPr>
            <a:spLocks noGrp="1"/>
          </p:cNvSpPr>
          <p:nvPr>
            <p:ph type="title"/>
          </p:nvPr>
        </p:nvSpPr>
        <p:spPr>
          <a:xfrm>
            <a:off x="565149" y="1203800"/>
            <a:ext cx="4114800" cy="1077218"/>
          </a:xfrm>
        </p:spPr>
        <p:txBody>
          <a:bodyPr anchor="b">
            <a:normAutofit/>
          </a:bodyP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015248-4C80-3348-A8A9-6C9F5D32FCE3}"/>
              </a:ext>
            </a:extLst>
          </p:cNvPr>
          <p:cNvSpPr>
            <a:spLocks noGrp="1"/>
          </p:cNvSpPr>
          <p:nvPr>
            <p:ph type="pic" idx="1"/>
          </p:nvPr>
        </p:nvSpPr>
        <p:spPr>
          <a:xfrm>
            <a:off x="5631151" y="1096772"/>
            <a:ext cx="6096270" cy="5761228"/>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4B3083-CA16-C54A-B130-7BEE6DF9D815}"/>
              </a:ext>
            </a:extLst>
          </p:cNvPr>
          <p:cNvSpPr>
            <a:spLocks noGrp="1"/>
          </p:cNvSpPr>
          <p:nvPr>
            <p:ph type="body" sz="half" idx="2"/>
          </p:nvPr>
        </p:nvSpPr>
        <p:spPr>
          <a:xfrm>
            <a:off x="565149" y="2370666"/>
            <a:ext cx="4114800" cy="318346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3C6EB5-D7D1-E247-B9D7-D319E5AAB962}"/>
              </a:ext>
            </a:extLst>
          </p:cNvPr>
          <p:cNvSpPr>
            <a:spLocks noGrp="1"/>
          </p:cNvSpPr>
          <p:nvPr>
            <p:ph type="dt" sz="half" idx="10"/>
          </p:nvPr>
        </p:nvSpPr>
        <p:spPr/>
        <p:txBody>
          <a:bodyPr/>
          <a:lstStyle/>
          <a:p>
            <a:fld id="{73C3BD54-29B9-3D42-B178-776ED395AA85}" type="datetimeFigureOut">
              <a:rPr lang="en-US" smtClean="0"/>
              <a:t>3/28/2022</a:t>
            </a:fld>
            <a:endParaRPr lang="en-US"/>
          </a:p>
        </p:txBody>
      </p:sp>
      <p:sp>
        <p:nvSpPr>
          <p:cNvPr id="6" name="Footer Placeholder 5">
            <a:extLst>
              <a:ext uri="{FF2B5EF4-FFF2-40B4-BE49-F238E27FC236}">
                <a16:creationId xmlns:a16="http://schemas.microsoft.com/office/drawing/2014/main" id="{75FBF6CC-F5C4-9847-BADB-8B7441C8F3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63FE4-B2F5-7741-B517-533F1C98CE1B}"/>
              </a:ext>
            </a:extLst>
          </p:cNvPr>
          <p:cNvSpPr>
            <a:spLocks noGrp="1"/>
          </p:cNvSpPr>
          <p:nvPr>
            <p:ph type="sldNum" sz="quarter" idx="12"/>
          </p:nvPr>
        </p:nvSpPr>
        <p:spPr/>
        <p:txBody>
          <a:bodyPr/>
          <a:lstStyle/>
          <a:p>
            <a:fld id="{86BB3423-611C-6944-BA94-F2572F362413}" type="slidenum">
              <a:rPr lang="en-US" smtClean="0"/>
              <a:t>‹#›</a:t>
            </a:fld>
            <a:endParaRPr lang="en-US"/>
          </a:p>
        </p:txBody>
      </p:sp>
      <p:sp>
        <p:nvSpPr>
          <p:cNvPr id="54" name="Rectangle 53">
            <a:extLst>
              <a:ext uri="{FF2B5EF4-FFF2-40B4-BE49-F238E27FC236}">
                <a16:creationId xmlns:a16="http://schemas.microsoft.com/office/drawing/2014/main" id="{AB80A771-7D8E-0F4A-93A3-B977667D338E}"/>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2C9320FA-0E3A-2749-9085-DF30FA26F4BD}"/>
              </a:ext>
            </a:extLst>
          </p:cNvPr>
          <p:cNvSpPr/>
          <p:nvPr/>
        </p:nvSpPr>
        <p:spPr>
          <a:xfrm>
            <a:off x="-1" y="1096772"/>
            <a:ext cx="263565"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ross 10">
            <a:extLst>
              <a:ext uri="{FF2B5EF4-FFF2-40B4-BE49-F238E27FC236}">
                <a16:creationId xmlns:a16="http://schemas.microsoft.com/office/drawing/2014/main" id="{5A3DF5D0-8A2C-A049-9132-EE1EF7D014D4}"/>
              </a:ext>
            </a:extLst>
          </p:cNvPr>
          <p:cNvSpPr/>
          <p:nvPr/>
        </p:nvSpPr>
        <p:spPr>
          <a:xfrm>
            <a:off x="58248"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7542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952BFD-D607-6845-9C7B-1C8D3B4EE760}"/>
              </a:ext>
            </a:extLst>
          </p:cNvPr>
          <p:cNvSpPr>
            <a:spLocks noGrp="1"/>
          </p:cNvSpPr>
          <p:nvPr>
            <p:ph type="title"/>
          </p:nvPr>
        </p:nvSpPr>
        <p:spPr>
          <a:xfrm>
            <a:off x="565149" y="1204721"/>
            <a:ext cx="8267296" cy="144655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EEBB52FF-3B04-8245-BF0B-89C9E293362A}"/>
              </a:ext>
            </a:extLst>
          </p:cNvPr>
          <p:cNvSpPr>
            <a:spLocks noGrp="1"/>
          </p:cNvSpPr>
          <p:nvPr>
            <p:ph type="body" idx="1"/>
          </p:nvPr>
        </p:nvSpPr>
        <p:spPr>
          <a:xfrm>
            <a:off x="565150" y="2691638"/>
            <a:ext cx="8267296" cy="31885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DA99BFE-CBDD-C344-A21E-44A52F11B662}"/>
              </a:ext>
            </a:extLst>
          </p:cNvPr>
          <p:cNvSpPr>
            <a:spLocks noGrp="1"/>
          </p:cNvSpPr>
          <p:nvPr>
            <p:ph type="dt" sz="half" idx="2"/>
          </p:nvPr>
        </p:nvSpPr>
        <p:spPr>
          <a:xfrm>
            <a:off x="565149" y="5949696"/>
            <a:ext cx="4114800" cy="365125"/>
          </a:xfrm>
          <a:prstGeom prst="rect">
            <a:avLst/>
          </a:prstGeom>
        </p:spPr>
        <p:txBody>
          <a:bodyPr vert="horz" lIns="91440" tIns="45720" rIns="91440" bIns="45720" rtlCol="0" anchor="ctr" anchorCtr="0"/>
          <a:lstStyle>
            <a:lvl1pPr algn="l">
              <a:defRPr lang="en-US" sz="1050" smtClean="0">
                <a:latin typeface="+mn-lt"/>
              </a:defRPr>
            </a:lvl1pPr>
          </a:lstStyle>
          <a:p>
            <a:fld id="{73C3BD54-29B9-3D42-B178-776ED395AA85}" type="datetimeFigureOut">
              <a:rPr lang="en-US" smtClean="0"/>
              <a:pPr/>
              <a:t>3/28/2022</a:t>
            </a:fld>
            <a:endParaRPr lang="en-US" dirty="0"/>
          </a:p>
        </p:txBody>
      </p:sp>
      <p:sp>
        <p:nvSpPr>
          <p:cNvPr id="5" name="Footer Placeholder 4">
            <a:extLst>
              <a:ext uri="{FF2B5EF4-FFF2-40B4-BE49-F238E27FC236}">
                <a16:creationId xmlns:a16="http://schemas.microsoft.com/office/drawing/2014/main" id="{BDC371C0-3DCE-0743-946F-C7540DD7895F}"/>
              </a:ext>
            </a:extLst>
          </p:cNvPr>
          <p:cNvSpPr>
            <a:spLocks noGrp="1"/>
          </p:cNvSpPr>
          <p:nvPr>
            <p:ph type="ftr" sz="quarter" idx="3"/>
          </p:nvPr>
        </p:nvSpPr>
        <p:spPr>
          <a:xfrm>
            <a:off x="565150" y="543179"/>
            <a:ext cx="4114800" cy="246888"/>
          </a:xfrm>
          <a:prstGeom prst="rect">
            <a:avLst/>
          </a:prstGeom>
        </p:spPr>
        <p:txBody>
          <a:bodyPr vert="horz" lIns="91440" tIns="45720" rIns="91440" bIns="45720" rtlCol="0" anchor="ctr" anchorCtr="0"/>
          <a:lstStyle>
            <a:lvl1pPr algn="l">
              <a:defRPr lang="en-US" sz="1050">
                <a:latin typeface="+mn-lt"/>
              </a:defRPr>
            </a:lvl1pPr>
          </a:lstStyle>
          <a:p>
            <a:endParaRPr lang="en-US" dirty="0"/>
          </a:p>
        </p:txBody>
      </p:sp>
      <p:sp>
        <p:nvSpPr>
          <p:cNvPr id="6" name="Slide Number Placeholder 5">
            <a:extLst>
              <a:ext uri="{FF2B5EF4-FFF2-40B4-BE49-F238E27FC236}">
                <a16:creationId xmlns:a16="http://schemas.microsoft.com/office/drawing/2014/main" id="{E6E32ADB-4517-194F-8B4B-A9D26B3C02E3}"/>
              </a:ext>
            </a:extLst>
          </p:cNvPr>
          <p:cNvSpPr>
            <a:spLocks noGrp="1"/>
          </p:cNvSpPr>
          <p:nvPr>
            <p:ph type="sldNum" sz="quarter" idx="4"/>
          </p:nvPr>
        </p:nvSpPr>
        <p:spPr>
          <a:xfrm>
            <a:off x="10813024" y="511175"/>
            <a:ext cx="914400" cy="310896"/>
          </a:xfrm>
          <a:prstGeom prst="rect">
            <a:avLst/>
          </a:prstGeom>
        </p:spPr>
        <p:txBody>
          <a:bodyPr vert="horz" lIns="91440" tIns="45720" rIns="91440" bIns="45720" rtlCol="0" anchor="ctr"/>
          <a:lstStyle>
            <a:lvl1pPr algn="r">
              <a:defRPr sz="1400" b="0" i="0">
                <a:solidFill>
                  <a:schemeClr val="tx1"/>
                </a:solidFill>
                <a:latin typeface="+mn-lt"/>
              </a:defRPr>
            </a:lvl1pPr>
          </a:lstStyle>
          <a:p>
            <a:fld id="{86BB3423-611C-6944-BA94-F2572F362413}" type="slidenum">
              <a:rPr lang="en-US" smtClean="0"/>
              <a:pPr/>
              <a:t>‹#›</a:t>
            </a:fld>
            <a:endParaRPr lang="en-US"/>
          </a:p>
        </p:txBody>
      </p:sp>
    </p:spTree>
    <p:extLst>
      <p:ext uri="{BB962C8B-B14F-4D97-AF65-F5344CB8AC3E}">
        <p14:creationId xmlns:p14="http://schemas.microsoft.com/office/powerpoint/2010/main" val="863596839"/>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1" r:id="rId6"/>
    <p:sldLayoutId id="2147483837" r:id="rId7"/>
    <p:sldLayoutId id="2147483838" r:id="rId8"/>
    <p:sldLayoutId id="2147483839" r:id="rId9"/>
    <p:sldLayoutId id="2147483840" r:id="rId10"/>
    <p:sldLayoutId id="2147483842"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System Font Regular"/>
        <a:buChar char="–"/>
        <a:defRPr sz="2400" b="0" i="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System Font Regular"/>
        <a:buChar char="–"/>
        <a:defRPr sz="2000" b="0" i="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System Font Regular"/>
        <a:buChar char="–"/>
        <a:defRPr sz="1800" b="0" i="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System Font Regular"/>
        <a:buChar char="–"/>
        <a:defRPr sz="1600" b="0" i="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System Font Regular"/>
        <a:buChar char="–"/>
        <a:defRPr sz="1600" b="0" i="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sip.lex.pl/#/document/16790926?cm=DOCUMENT"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gazetaprawna.pl/artykuly/1435174,gdansk-sad-wyrok-ws-amber-gold.html" TargetMode="External"/><Relationship Id="rId2" Type="http://schemas.openxmlformats.org/officeDocument/2006/relationships/hyperlink" Target="https://tvn24.pl/pomorze/gdansk-sedzia-jedynak-drugi-miesiac-odczytuje-wyrok-ws-amber-gold-ra957667-2307650"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gov.pl/web/sprawiedliwosc/formularze-uzasadnien-w-sprawach-karnych"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1">
            <a:extLst>
              <a:ext uri="{FF2B5EF4-FFF2-40B4-BE49-F238E27FC236}">
                <a16:creationId xmlns:a16="http://schemas.microsoft.com/office/drawing/2014/main" id="{6CA2C65D-0168-1245-86C8-62A8A6F7B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DC5B99B-5793-4FB2-B038-B4367CAA0436}"/>
              </a:ext>
            </a:extLst>
          </p:cNvPr>
          <p:cNvSpPr>
            <a:spLocks noGrp="1"/>
          </p:cNvSpPr>
          <p:nvPr>
            <p:ph type="ctrTitle"/>
          </p:nvPr>
        </p:nvSpPr>
        <p:spPr>
          <a:xfrm>
            <a:off x="6562614" y="1625608"/>
            <a:ext cx="4655719" cy="2722164"/>
          </a:xfrm>
        </p:spPr>
        <p:txBody>
          <a:bodyPr>
            <a:normAutofit/>
          </a:bodyPr>
          <a:lstStyle/>
          <a:p>
            <a:r>
              <a:rPr lang="pl-PL"/>
              <a:t>Wykład 15</a:t>
            </a:r>
            <a:endParaRPr lang="en-GB"/>
          </a:p>
        </p:txBody>
      </p:sp>
      <p:sp>
        <p:nvSpPr>
          <p:cNvPr id="3" name="Podtytuł 2">
            <a:extLst>
              <a:ext uri="{FF2B5EF4-FFF2-40B4-BE49-F238E27FC236}">
                <a16:creationId xmlns:a16="http://schemas.microsoft.com/office/drawing/2014/main" id="{0F75E5A9-2684-49E4-A2D2-396132B93DE7}"/>
              </a:ext>
            </a:extLst>
          </p:cNvPr>
          <p:cNvSpPr>
            <a:spLocks noGrp="1"/>
          </p:cNvSpPr>
          <p:nvPr>
            <p:ph type="subTitle" idx="1"/>
          </p:nvPr>
        </p:nvSpPr>
        <p:spPr>
          <a:xfrm>
            <a:off x="6562614" y="4466845"/>
            <a:ext cx="4655719" cy="882904"/>
          </a:xfrm>
        </p:spPr>
        <p:txBody>
          <a:bodyPr>
            <a:normAutofit/>
          </a:bodyPr>
          <a:lstStyle/>
          <a:p>
            <a:pPr>
              <a:lnSpc>
                <a:spcPct val="90000"/>
              </a:lnSpc>
            </a:pPr>
            <a:r>
              <a:rPr lang="pl-PL" sz="1100" dirty="0"/>
              <a:t>Kontradyktoryjność postępowania. Zasada ciągłości rozprawy głównej. Policja sesyjna. Przewód sądowy. Zamknięcie przewodu sądowego. Eliminowanie dowodów uzyskanych z naruszeniem prawa. Głosy stron i wyrokowanie. Rodzaje wyroków</a:t>
            </a:r>
            <a:endParaRPr lang="en-GB" sz="1100" dirty="0"/>
          </a:p>
        </p:txBody>
      </p:sp>
      <p:pic>
        <p:nvPicPr>
          <p:cNvPr id="4" name="Picture 3" descr="Obraz zawierający mapa&#10;&#10;Opis wygenerowany automatycznie">
            <a:extLst>
              <a:ext uri="{FF2B5EF4-FFF2-40B4-BE49-F238E27FC236}">
                <a16:creationId xmlns:a16="http://schemas.microsoft.com/office/drawing/2014/main" id="{DFE54167-F8CD-343C-9624-7560259F0F32}"/>
              </a:ext>
            </a:extLst>
          </p:cNvPr>
          <p:cNvPicPr>
            <a:picLocks noChangeAspect="1"/>
          </p:cNvPicPr>
          <p:nvPr/>
        </p:nvPicPr>
        <p:blipFill rotWithShape="1">
          <a:blip r:embed="rId2"/>
          <a:srcRect l="8935" r="3022"/>
          <a:stretch/>
        </p:blipFill>
        <p:spPr>
          <a:xfrm>
            <a:off x="20" y="10"/>
            <a:ext cx="6038037" cy="6857990"/>
          </a:xfrm>
          <a:prstGeom prst="rect">
            <a:avLst/>
          </a:prstGeom>
        </p:spPr>
      </p:pic>
      <p:sp>
        <p:nvSpPr>
          <p:cNvPr id="34" name="Cross 33">
            <a:extLst>
              <a:ext uri="{FF2B5EF4-FFF2-40B4-BE49-F238E27FC236}">
                <a16:creationId xmlns:a16="http://schemas.microsoft.com/office/drawing/2014/main" id="{12E8ED90-6D42-AE40-963A-3924EE2073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30625" y="5623560"/>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755E9273-3717-C94C-9BFF-75E87E47C4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08158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2084B8-D39E-491B-A713-02B0A5FF0770}"/>
              </a:ext>
            </a:extLst>
          </p:cNvPr>
          <p:cNvSpPr>
            <a:spLocks noGrp="1"/>
          </p:cNvSpPr>
          <p:nvPr>
            <p:ph type="title"/>
          </p:nvPr>
        </p:nvSpPr>
        <p:spPr>
          <a:xfrm>
            <a:off x="565150" y="0"/>
            <a:ext cx="8267296" cy="1446550"/>
          </a:xfrm>
        </p:spPr>
        <p:txBody>
          <a:bodyPr/>
          <a:lstStyle/>
          <a:p>
            <a:r>
              <a:rPr lang="pl-PL" dirty="0"/>
              <a:t>Odroczenie rozprawy</a:t>
            </a:r>
            <a:endParaRPr lang="en-GB" dirty="0"/>
          </a:p>
        </p:txBody>
      </p:sp>
      <p:sp>
        <p:nvSpPr>
          <p:cNvPr id="3" name="Symbol zastępczy zawartości 2">
            <a:extLst>
              <a:ext uri="{FF2B5EF4-FFF2-40B4-BE49-F238E27FC236}">
                <a16:creationId xmlns:a16="http://schemas.microsoft.com/office/drawing/2014/main" id="{81A004A4-C62F-40F5-A5A9-D2B3936C7DE2}"/>
              </a:ext>
            </a:extLst>
          </p:cNvPr>
          <p:cNvSpPr>
            <a:spLocks noGrp="1"/>
          </p:cNvSpPr>
          <p:nvPr>
            <p:ph idx="1"/>
          </p:nvPr>
        </p:nvSpPr>
        <p:spPr>
          <a:xfrm>
            <a:off x="565149" y="1112704"/>
            <a:ext cx="10925443" cy="4767520"/>
          </a:xfrm>
        </p:spPr>
        <p:txBody>
          <a:bodyPr>
            <a:normAutofit/>
          </a:bodyPr>
          <a:lstStyle/>
          <a:p>
            <a:pPr marL="0" indent="0" algn="just">
              <a:buNone/>
            </a:pPr>
            <a:r>
              <a:rPr lang="pl-PL" dirty="0"/>
              <a:t>Art.  404.  [Odroczenie]</a:t>
            </a:r>
          </a:p>
          <a:p>
            <a:pPr marL="0" indent="0" algn="just">
              <a:buNone/>
            </a:pPr>
            <a:r>
              <a:rPr lang="pl-PL" dirty="0"/>
              <a:t>§  1. Sąd może odroczyć rozprawę tylko wtedy, </a:t>
            </a:r>
            <a:r>
              <a:rPr lang="pl-PL" b="1" dirty="0">
                <a:solidFill>
                  <a:schemeClr val="accent1"/>
                </a:solidFill>
              </a:rPr>
              <a:t>gdy zarządzenie przerwy nie byłoby wystarczające</a:t>
            </a:r>
            <a:r>
              <a:rPr lang="pl-PL" dirty="0"/>
              <a:t>.</a:t>
            </a:r>
          </a:p>
          <a:p>
            <a:pPr marL="0" indent="0" algn="just">
              <a:buNone/>
            </a:pPr>
            <a:r>
              <a:rPr lang="pl-PL" dirty="0"/>
              <a:t>§  2. Rozprawę odroczoną prowadzi się </a:t>
            </a:r>
            <a:r>
              <a:rPr lang="pl-PL" b="1" dirty="0">
                <a:solidFill>
                  <a:schemeClr val="accent1"/>
                </a:solidFill>
              </a:rPr>
              <a:t>w nowym terminie od początku</a:t>
            </a:r>
            <a:r>
              <a:rPr lang="pl-PL" dirty="0"/>
              <a:t>. Sąd może wyjątkowo prowadzić rozprawę odroczoną </a:t>
            </a:r>
            <a:r>
              <a:rPr lang="pl-PL" b="1" i="1" dirty="0"/>
              <a:t>w dalszym ciągu</a:t>
            </a:r>
            <a:r>
              <a:rPr lang="pl-PL" dirty="0"/>
              <a:t>, chyba że skład sądu uległ zmianie.</a:t>
            </a:r>
          </a:p>
          <a:p>
            <a:pPr marL="0" indent="0" algn="just">
              <a:buNone/>
            </a:pPr>
            <a:r>
              <a:rPr lang="pl-PL" dirty="0"/>
              <a:t>§  3. W wypadku podjęcia postępowania zawieszonego przepis § 2 stosuje się odpowiednio.</a:t>
            </a:r>
          </a:p>
          <a:p>
            <a:pPr marL="0" indent="0" algn="just">
              <a:buNone/>
            </a:pPr>
            <a:endParaRPr lang="en-GB" dirty="0"/>
          </a:p>
        </p:txBody>
      </p:sp>
    </p:spTree>
    <p:extLst>
      <p:ext uri="{BB962C8B-B14F-4D97-AF65-F5344CB8AC3E}">
        <p14:creationId xmlns:p14="http://schemas.microsoft.com/office/powerpoint/2010/main" val="4137027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B2A912-97AA-4C35-AE05-A8B2FF1853E0}"/>
              </a:ext>
            </a:extLst>
          </p:cNvPr>
          <p:cNvSpPr>
            <a:spLocks noGrp="1"/>
          </p:cNvSpPr>
          <p:nvPr>
            <p:ph type="title"/>
          </p:nvPr>
        </p:nvSpPr>
        <p:spPr>
          <a:xfrm>
            <a:off x="565150" y="0"/>
            <a:ext cx="8267296" cy="1446550"/>
          </a:xfrm>
        </p:spPr>
        <p:txBody>
          <a:bodyPr/>
          <a:lstStyle/>
          <a:p>
            <a:r>
              <a:rPr lang="pl-PL" dirty="0"/>
              <a:t>Odroczenie wydania wyroku</a:t>
            </a:r>
            <a:endParaRPr lang="en-GB" dirty="0"/>
          </a:p>
        </p:txBody>
      </p:sp>
      <p:sp>
        <p:nvSpPr>
          <p:cNvPr id="3" name="Symbol zastępczy zawartości 2">
            <a:extLst>
              <a:ext uri="{FF2B5EF4-FFF2-40B4-BE49-F238E27FC236}">
                <a16:creationId xmlns:a16="http://schemas.microsoft.com/office/drawing/2014/main" id="{4C8D5AF6-78C6-4FB0-A913-B3A5A06D3507}"/>
              </a:ext>
            </a:extLst>
          </p:cNvPr>
          <p:cNvSpPr>
            <a:spLocks noGrp="1"/>
          </p:cNvSpPr>
          <p:nvPr>
            <p:ph idx="1"/>
          </p:nvPr>
        </p:nvSpPr>
        <p:spPr>
          <a:xfrm>
            <a:off x="565149" y="1090669"/>
            <a:ext cx="10947477" cy="5530467"/>
          </a:xfrm>
        </p:spPr>
        <p:txBody>
          <a:bodyPr/>
          <a:lstStyle/>
          <a:p>
            <a:pPr marL="0" indent="0" algn="just">
              <a:buNone/>
            </a:pPr>
            <a:r>
              <a:rPr lang="pl-PL" dirty="0"/>
              <a:t>Art.  411.  [Odroczenie wydania wyroku]</a:t>
            </a:r>
          </a:p>
          <a:p>
            <a:pPr marL="0" indent="0" algn="just">
              <a:buNone/>
            </a:pPr>
            <a:r>
              <a:rPr lang="pl-PL" dirty="0"/>
              <a:t>§  1.  W sprawie zawiłej albo z innych ważnych powodów sąd może odroczyć wydanie wyroku na czas nieprzekraczający 14 dni.</a:t>
            </a:r>
          </a:p>
          <a:p>
            <a:pPr marL="0" indent="0" algn="just">
              <a:buNone/>
            </a:pPr>
            <a:r>
              <a:rPr lang="pl-PL" dirty="0"/>
              <a:t>§  2. W razie przekroczenia tego terminu rozprawę prowadzi się od początku.</a:t>
            </a:r>
          </a:p>
          <a:p>
            <a:pPr marL="0" indent="0" algn="just">
              <a:buNone/>
            </a:pPr>
            <a:r>
              <a:rPr lang="pl-PL" dirty="0"/>
              <a:t>§  3. W postanowieniu o odroczeniu wydania wyroku należy wskazać czas i miejsce jego ogłoszenia.</a:t>
            </a:r>
          </a:p>
          <a:p>
            <a:pPr marL="0" indent="0" algn="just">
              <a:buNone/>
            </a:pPr>
            <a:endParaRPr lang="en-GB" dirty="0"/>
          </a:p>
        </p:txBody>
      </p:sp>
    </p:spTree>
    <p:extLst>
      <p:ext uri="{BB962C8B-B14F-4D97-AF65-F5344CB8AC3E}">
        <p14:creationId xmlns:p14="http://schemas.microsoft.com/office/powerpoint/2010/main" val="2439126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A5380F-D57A-41BE-B6CF-CEF5698FD50B}"/>
              </a:ext>
            </a:extLst>
          </p:cNvPr>
          <p:cNvSpPr>
            <a:spLocks noGrp="1"/>
          </p:cNvSpPr>
          <p:nvPr>
            <p:ph type="title"/>
          </p:nvPr>
        </p:nvSpPr>
        <p:spPr>
          <a:xfrm>
            <a:off x="565150" y="0"/>
            <a:ext cx="8267296" cy="1446550"/>
          </a:xfrm>
        </p:spPr>
        <p:txBody>
          <a:bodyPr/>
          <a:lstStyle/>
          <a:p>
            <a:r>
              <a:rPr lang="pl-PL" dirty="0"/>
              <a:t>Policja sesyjna </a:t>
            </a:r>
            <a:endParaRPr lang="en-GB" dirty="0"/>
          </a:p>
        </p:txBody>
      </p:sp>
      <p:sp>
        <p:nvSpPr>
          <p:cNvPr id="3" name="Symbol zastępczy zawartości 2">
            <a:extLst>
              <a:ext uri="{FF2B5EF4-FFF2-40B4-BE49-F238E27FC236}">
                <a16:creationId xmlns:a16="http://schemas.microsoft.com/office/drawing/2014/main" id="{86472C60-E5E9-4CEA-A132-EEB14ACD7395}"/>
              </a:ext>
            </a:extLst>
          </p:cNvPr>
          <p:cNvSpPr>
            <a:spLocks noGrp="1"/>
          </p:cNvSpPr>
          <p:nvPr>
            <p:ph idx="1"/>
          </p:nvPr>
        </p:nvSpPr>
        <p:spPr>
          <a:xfrm>
            <a:off x="565149" y="1123720"/>
            <a:ext cx="10980527" cy="5486400"/>
          </a:xfrm>
        </p:spPr>
        <p:txBody>
          <a:bodyPr/>
          <a:lstStyle/>
          <a:p>
            <a:pPr algn="just"/>
            <a:r>
              <a:rPr lang="pl-PL" dirty="0"/>
              <a:t>Do obowiązków przewodniczącego leży zapewnienie prawidłowego przebiegu rozprawy. </a:t>
            </a:r>
          </a:p>
          <a:p>
            <a:pPr marL="0" indent="0" algn="just">
              <a:buNone/>
            </a:pPr>
            <a:r>
              <a:rPr lang="pl-PL" dirty="0"/>
              <a:t>Art.  366.  [Kierownicza rola przewodniczącego]</a:t>
            </a:r>
          </a:p>
          <a:p>
            <a:pPr marL="0" indent="0" algn="just">
              <a:buNone/>
            </a:pPr>
            <a:r>
              <a:rPr lang="pl-PL" dirty="0"/>
              <a:t>§  1. Przewodniczący kieruje rozprawą </a:t>
            </a:r>
            <a:r>
              <a:rPr lang="pl-PL" b="1" dirty="0"/>
              <a:t>i czuwa nad jej prawidłowym przebiegiem</a:t>
            </a:r>
            <a:r>
              <a:rPr lang="pl-PL" dirty="0"/>
              <a:t>, bacząc, aby zostały wyjaśnione wszystkie istotne okoliczności sprawy.</a:t>
            </a:r>
          </a:p>
          <a:p>
            <a:pPr marL="0" indent="0" algn="just">
              <a:buNone/>
            </a:pPr>
            <a:r>
              <a:rPr lang="pl-PL" dirty="0"/>
              <a:t>§  2. Przewodniczący powinien dążyć do tego, aby rozstrzygnięcie sprawy nastąpiło na pierwszej rozprawie głównej.</a:t>
            </a:r>
          </a:p>
          <a:p>
            <a:pPr algn="just"/>
            <a:endParaRPr lang="pl-PL" dirty="0"/>
          </a:p>
          <a:p>
            <a:pPr algn="just"/>
            <a:r>
              <a:rPr lang="pl-PL" dirty="0"/>
              <a:t>Czuwanie nad przebiegiem rozprawy może wiązać się ze stosowaniem środków dyscyplinujących uczestników rozprawy (w tym także publiczność). Oprócz środków dyscyplinujących oskarżonego (art. 377, 378) w prawie o ustroju sądów powszechnych są dodatkowe środki przymusu możliwe do zastosowania wobec szerszego kręgu uczestników. </a:t>
            </a:r>
            <a:endParaRPr lang="en-GB" dirty="0"/>
          </a:p>
        </p:txBody>
      </p:sp>
    </p:spTree>
    <p:extLst>
      <p:ext uri="{BB962C8B-B14F-4D97-AF65-F5344CB8AC3E}">
        <p14:creationId xmlns:p14="http://schemas.microsoft.com/office/powerpoint/2010/main" val="2043061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A5380F-D57A-41BE-B6CF-CEF5698FD50B}"/>
              </a:ext>
            </a:extLst>
          </p:cNvPr>
          <p:cNvSpPr>
            <a:spLocks noGrp="1"/>
          </p:cNvSpPr>
          <p:nvPr>
            <p:ph type="title"/>
          </p:nvPr>
        </p:nvSpPr>
        <p:spPr>
          <a:xfrm>
            <a:off x="565150" y="0"/>
            <a:ext cx="8267296" cy="1446550"/>
          </a:xfrm>
        </p:spPr>
        <p:txBody>
          <a:bodyPr/>
          <a:lstStyle/>
          <a:p>
            <a:r>
              <a:rPr lang="pl-PL" dirty="0"/>
              <a:t>Policja sesyjna </a:t>
            </a:r>
            <a:endParaRPr lang="en-GB" dirty="0"/>
          </a:p>
        </p:txBody>
      </p:sp>
      <p:sp>
        <p:nvSpPr>
          <p:cNvPr id="3" name="Symbol zastępczy zawartości 2">
            <a:extLst>
              <a:ext uri="{FF2B5EF4-FFF2-40B4-BE49-F238E27FC236}">
                <a16:creationId xmlns:a16="http://schemas.microsoft.com/office/drawing/2014/main" id="{86472C60-E5E9-4CEA-A132-EEB14ACD7395}"/>
              </a:ext>
            </a:extLst>
          </p:cNvPr>
          <p:cNvSpPr>
            <a:spLocks noGrp="1"/>
          </p:cNvSpPr>
          <p:nvPr>
            <p:ph idx="1"/>
          </p:nvPr>
        </p:nvSpPr>
        <p:spPr>
          <a:xfrm>
            <a:off x="565149" y="1123720"/>
            <a:ext cx="10980527" cy="5486400"/>
          </a:xfrm>
        </p:spPr>
        <p:txBody>
          <a:bodyPr>
            <a:normAutofit fontScale="92500" lnSpcReduction="10000"/>
          </a:bodyPr>
          <a:lstStyle/>
          <a:p>
            <a:pPr marL="0" indent="0" algn="just">
              <a:buNone/>
            </a:pPr>
            <a:r>
              <a:rPr lang="pl-PL" dirty="0"/>
              <a:t>Art.  49.  [Sankcje stosowane w przypadku naruszenia powagi, spokoju lub porządku czynności sądowych]</a:t>
            </a:r>
          </a:p>
          <a:p>
            <a:pPr marL="0" indent="0" algn="just">
              <a:buNone/>
            </a:pPr>
            <a:r>
              <a:rPr lang="pl-PL" dirty="0"/>
              <a:t>§  1. W razie </a:t>
            </a:r>
            <a:r>
              <a:rPr lang="pl-PL" b="1" dirty="0"/>
              <a:t>naruszenia powagi, spokoju lub porządku czynności sądowych albo ubliżenia sądowi, innemu organowi państwowemu lub osobom biorącym udział w sprawie</a:t>
            </a:r>
            <a:r>
              <a:rPr lang="pl-PL" dirty="0"/>
              <a:t>, </a:t>
            </a:r>
            <a:r>
              <a:rPr lang="pl-PL" b="1" dirty="0">
                <a:solidFill>
                  <a:schemeClr val="accent1"/>
                </a:solidFill>
              </a:rPr>
              <a:t>sąd może ukarać winnego karą porządkową grzywny w wysokości do 3000 złotych lub karą pozbawienia wolności do czternastu dni</a:t>
            </a:r>
            <a:r>
              <a:rPr lang="pl-PL" dirty="0"/>
              <a:t>; osobie pozbawionej wolności, w tym także tymczasowo aresztowanej, można wymierzyć karę przewidzianą w przepisach o wykonywaniu kary pozbawienia wolności albo w przepisach o wykonywaniu tymczasowego aresztowania.</a:t>
            </a:r>
          </a:p>
          <a:p>
            <a:pPr marL="0" indent="0" algn="just">
              <a:buNone/>
            </a:pPr>
            <a:r>
              <a:rPr lang="pl-PL" dirty="0"/>
              <a:t>§  2. Jeżeli czynu określonego w § 1 dopuścił się żołnierz w czynnej służbie wojskowej, sąd - zamiast wymierzenia kary - zwraca się do właściwego dowódcy jednostki wojskowej, który stosuje środki przewidziane w przepisach dotyczących żołnierzy; przepis ten stosuje się odpowiednio do osoby odbywającej zasadniczą służbę w obronie cywilnej.</a:t>
            </a:r>
          </a:p>
          <a:p>
            <a:pPr marL="0" indent="0" algn="just">
              <a:buNone/>
            </a:pPr>
            <a:r>
              <a:rPr lang="pl-PL" dirty="0"/>
              <a:t>§  3. </a:t>
            </a:r>
            <a:r>
              <a:rPr lang="pl-PL" b="1" i="1" dirty="0"/>
              <a:t>Przepisy § 1 i 2 stosuje się także, gdy czynu określonego w § 1 dopuszczono się w piśmie złożonym w sądzie lub za pośrednictwem środków porozumiewania się na odległość</a:t>
            </a:r>
            <a:r>
              <a:rPr lang="pl-PL" dirty="0"/>
              <a:t>, o ile istnieje pewność co do osoby sprawcy.</a:t>
            </a:r>
          </a:p>
          <a:p>
            <a:pPr marL="0" indent="0" algn="just">
              <a:buNone/>
            </a:pPr>
            <a:endParaRPr lang="en-GB" dirty="0"/>
          </a:p>
        </p:txBody>
      </p:sp>
    </p:spTree>
    <p:extLst>
      <p:ext uri="{BB962C8B-B14F-4D97-AF65-F5344CB8AC3E}">
        <p14:creationId xmlns:p14="http://schemas.microsoft.com/office/powerpoint/2010/main" val="2152815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A5380F-D57A-41BE-B6CF-CEF5698FD50B}"/>
              </a:ext>
            </a:extLst>
          </p:cNvPr>
          <p:cNvSpPr>
            <a:spLocks noGrp="1"/>
          </p:cNvSpPr>
          <p:nvPr>
            <p:ph type="title"/>
          </p:nvPr>
        </p:nvSpPr>
        <p:spPr>
          <a:xfrm>
            <a:off x="565150" y="0"/>
            <a:ext cx="8267296" cy="1446550"/>
          </a:xfrm>
        </p:spPr>
        <p:txBody>
          <a:bodyPr/>
          <a:lstStyle/>
          <a:p>
            <a:r>
              <a:rPr lang="pl-PL" dirty="0"/>
              <a:t>Policja sesyjna </a:t>
            </a:r>
            <a:endParaRPr lang="en-GB" dirty="0"/>
          </a:p>
        </p:txBody>
      </p:sp>
      <p:sp>
        <p:nvSpPr>
          <p:cNvPr id="3" name="Symbol zastępczy zawartości 2">
            <a:extLst>
              <a:ext uri="{FF2B5EF4-FFF2-40B4-BE49-F238E27FC236}">
                <a16:creationId xmlns:a16="http://schemas.microsoft.com/office/drawing/2014/main" id="{86472C60-E5E9-4CEA-A132-EEB14ACD7395}"/>
              </a:ext>
            </a:extLst>
          </p:cNvPr>
          <p:cNvSpPr>
            <a:spLocks noGrp="1"/>
          </p:cNvSpPr>
          <p:nvPr>
            <p:ph idx="1"/>
          </p:nvPr>
        </p:nvSpPr>
        <p:spPr>
          <a:xfrm>
            <a:off x="565149" y="1123720"/>
            <a:ext cx="10980527" cy="5486400"/>
          </a:xfrm>
        </p:spPr>
        <p:txBody>
          <a:bodyPr>
            <a:normAutofit fontScale="92500" lnSpcReduction="10000"/>
          </a:bodyPr>
          <a:lstStyle/>
          <a:p>
            <a:pPr marL="0" indent="0" algn="just">
              <a:buNone/>
            </a:pPr>
            <a:r>
              <a:rPr lang="pl-PL" dirty="0"/>
              <a:t>Art.  49.  [Sankcje stosowane w przypadku naruszenia powagi, spokoju lub porządku czynności sądowych]</a:t>
            </a:r>
          </a:p>
          <a:p>
            <a:pPr marL="0" indent="0" algn="just">
              <a:buNone/>
            </a:pPr>
            <a:r>
              <a:rPr lang="pl-PL" dirty="0"/>
              <a:t>§  1. W razie </a:t>
            </a:r>
            <a:r>
              <a:rPr lang="pl-PL" b="1" dirty="0"/>
              <a:t>naruszenia powagi, spokoju lub porządku czynności sądowych albo ubliżenia sądowi, innemu organowi państwowemu lub osobom biorącym udział w sprawie</a:t>
            </a:r>
            <a:r>
              <a:rPr lang="pl-PL" dirty="0"/>
              <a:t>, </a:t>
            </a:r>
            <a:r>
              <a:rPr lang="pl-PL" b="1" dirty="0">
                <a:solidFill>
                  <a:schemeClr val="accent1"/>
                </a:solidFill>
              </a:rPr>
              <a:t>sąd może ukarać winnego karą porządkową grzywny w wysokości do 3000 złotych lub karą pozbawienia wolności do czternastu dni</a:t>
            </a:r>
            <a:r>
              <a:rPr lang="pl-PL" dirty="0"/>
              <a:t>; osobie pozbawionej wolności, w tym także tymczasowo aresztowanej, można wymierzyć karę przewidzianą w przepisach o wykonywaniu kary pozbawienia wolności albo w przepisach o wykonywaniu tymczasowego aresztowania.</a:t>
            </a:r>
          </a:p>
          <a:p>
            <a:pPr marL="0" indent="0" algn="just">
              <a:buNone/>
            </a:pPr>
            <a:r>
              <a:rPr lang="pl-PL" dirty="0"/>
              <a:t>§  2. Jeżeli czynu określonego w § 1 dopuścił się żołnierz w czynnej służbie wojskowej, sąd - zamiast wymierzenia kary - zwraca się do właściwego dowódcy jednostki wojskowej, który stosuje środki przewidziane w przepisach dotyczących żołnierzy; przepis ten stosuje się odpowiednio do osoby odbywającej zasadniczą służbę w obronie cywilnej.</a:t>
            </a:r>
          </a:p>
          <a:p>
            <a:pPr marL="0" indent="0" algn="just">
              <a:buNone/>
            </a:pPr>
            <a:r>
              <a:rPr lang="pl-PL" dirty="0"/>
              <a:t>§  3. </a:t>
            </a:r>
            <a:r>
              <a:rPr lang="pl-PL" b="1" i="1" dirty="0"/>
              <a:t>Przepisy § 1 i 2 stosuje się także, gdy czynu określonego w § 1 dopuszczono się w piśmie złożonym w sądzie lub za pośrednictwem środków porozumiewania się na odległość</a:t>
            </a:r>
            <a:r>
              <a:rPr lang="pl-PL" dirty="0"/>
              <a:t>, o ile istnieje pewność co do osoby sprawcy.</a:t>
            </a:r>
          </a:p>
          <a:p>
            <a:pPr marL="0" indent="0" algn="just">
              <a:buNone/>
            </a:pPr>
            <a:endParaRPr lang="en-GB" dirty="0"/>
          </a:p>
        </p:txBody>
      </p:sp>
    </p:spTree>
    <p:extLst>
      <p:ext uri="{BB962C8B-B14F-4D97-AF65-F5344CB8AC3E}">
        <p14:creationId xmlns:p14="http://schemas.microsoft.com/office/powerpoint/2010/main" val="4066716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A5380F-D57A-41BE-B6CF-CEF5698FD50B}"/>
              </a:ext>
            </a:extLst>
          </p:cNvPr>
          <p:cNvSpPr>
            <a:spLocks noGrp="1"/>
          </p:cNvSpPr>
          <p:nvPr>
            <p:ph type="title"/>
          </p:nvPr>
        </p:nvSpPr>
        <p:spPr>
          <a:xfrm>
            <a:off x="565150" y="0"/>
            <a:ext cx="8267296" cy="1446550"/>
          </a:xfrm>
        </p:spPr>
        <p:txBody>
          <a:bodyPr/>
          <a:lstStyle/>
          <a:p>
            <a:r>
              <a:rPr lang="pl-PL" dirty="0"/>
              <a:t>Policja sesyjna </a:t>
            </a:r>
            <a:endParaRPr lang="en-GB" dirty="0"/>
          </a:p>
        </p:txBody>
      </p:sp>
      <p:sp>
        <p:nvSpPr>
          <p:cNvPr id="3" name="Symbol zastępczy zawartości 2">
            <a:extLst>
              <a:ext uri="{FF2B5EF4-FFF2-40B4-BE49-F238E27FC236}">
                <a16:creationId xmlns:a16="http://schemas.microsoft.com/office/drawing/2014/main" id="{86472C60-E5E9-4CEA-A132-EEB14ACD7395}"/>
              </a:ext>
            </a:extLst>
          </p:cNvPr>
          <p:cNvSpPr>
            <a:spLocks noGrp="1"/>
          </p:cNvSpPr>
          <p:nvPr>
            <p:ph idx="1"/>
          </p:nvPr>
        </p:nvSpPr>
        <p:spPr>
          <a:xfrm>
            <a:off x="565149" y="1123720"/>
            <a:ext cx="10980527" cy="5486400"/>
          </a:xfrm>
        </p:spPr>
        <p:txBody>
          <a:bodyPr>
            <a:normAutofit fontScale="92500" lnSpcReduction="10000"/>
          </a:bodyPr>
          <a:lstStyle/>
          <a:p>
            <a:pPr marL="0" indent="0" algn="just">
              <a:buNone/>
            </a:pPr>
            <a:r>
              <a:rPr lang="pl-PL" dirty="0"/>
              <a:t>Art.  50.  [Ukaranie karą porządkową]</a:t>
            </a:r>
          </a:p>
          <a:p>
            <a:pPr marL="0" indent="0" algn="just">
              <a:buNone/>
            </a:pPr>
            <a:r>
              <a:rPr lang="pl-PL" dirty="0"/>
              <a:t>§  1. </a:t>
            </a:r>
            <a:r>
              <a:rPr lang="pl-PL" b="1" dirty="0"/>
              <a:t>Postanowienie o ukaraniu karą porządkową jest natychmiast wykonalne</a:t>
            </a:r>
            <a:r>
              <a:rPr lang="pl-PL" dirty="0"/>
              <a:t>. Od postanowienia przysługuje zażalenie do sądu bezpośrednio przełożonego, a gdy zostało wydane przez sąd apelacyjny - do Sądu Najwyższego. Ponadto do zażalenia stosuje się przepisy o postępowaniu właściwe w sprawie, w której zastosowano karę porządkową. W razie wniesienia zażalenia sąd, który wydał zaskarżone postanowienie, może wstrzymać wykonanie kary porządkowej.</a:t>
            </a:r>
          </a:p>
          <a:p>
            <a:pPr marL="0" indent="0" algn="just">
              <a:buNone/>
            </a:pPr>
            <a:r>
              <a:rPr lang="pl-PL" dirty="0"/>
              <a:t>§  2. Ukaranie karą porządkową nie uchyla odpowiedzialności karnej i dyscyplinarnej za ten sam czyn.</a:t>
            </a:r>
          </a:p>
          <a:p>
            <a:pPr marL="0" indent="0" algn="just">
              <a:buNone/>
            </a:pPr>
            <a:r>
              <a:rPr lang="pl-PL" dirty="0"/>
              <a:t>§  2a. Do wykonania kary porządkowej grzywny stosuje się odpowiednio art. 206 § 1 i 2 Kodeksu karnego wykonawczego.</a:t>
            </a:r>
          </a:p>
          <a:p>
            <a:pPr marL="0" indent="0" algn="just">
              <a:buNone/>
            </a:pPr>
            <a:r>
              <a:rPr lang="pl-PL" dirty="0"/>
              <a:t>§  3. W razie nieuiszczenia kary porządkowej grzywny, zamienia się ją na karę pozbawienia wolności do siedmiu dni, biorąc pod uwagę rodzaj przewinienia, warunki osobiste ukaranego oraz stopień jego winy. Od postanowienia przysługuje zażalenie. Przepis § 1 stosuje się odpowiednio.</a:t>
            </a:r>
          </a:p>
        </p:txBody>
      </p:sp>
    </p:spTree>
    <p:extLst>
      <p:ext uri="{BB962C8B-B14F-4D97-AF65-F5344CB8AC3E}">
        <p14:creationId xmlns:p14="http://schemas.microsoft.com/office/powerpoint/2010/main" val="3695195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A5380F-D57A-41BE-B6CF-CEF5698FD50B}"/>
              </a:ext>
            </a:extLst>
          </p:cNvPr>
          <p:cNvSpPr>
            <a:spLocks noGrp="1"/>
          </p:cNvSpPr>
          <p:nvPr>
            <p:ph type="title"/>
          </p:nvPr>
        </p:nvSpPr>
        <p:spPr>
          <a:xfrm>
            <a:off x="565150" y="0"/>
            <a:ext cx="8267296" cy="1446550"/>
          </a:xfrm>
        </p:spPr>
        <p:txBody>
          <a:bodyPr/>
          <a:lstStyle/>
          <a:p>
            <a:r>
              <a:rPr lang="pl-PL" dirty="0"/>
              <a:t>Policja sesyjna </a:t>
            </a:r>
            <a:endParaRPr lang="en-GB" dirty="0"/>
          </a:p>
        </p:txBody>
      </p:sp>
      <p:sp>
        <p:nvSpPr>
          <p:cNvPr id="3" name="Symbol zastępczy zawartości 2">
            <a:extLst>
              <a:ext uri="{FF2B5EF4-FFF2-40B4-BE49-F238E27FC236}">
                <a16:creationId xmlns:a16="http://schemas.microsoft.com/office/drawing/2014/main" id="{86472C60-E5E9-4CEA-A132-EEB14ACD7395}"/>
              </a:ext>
            </a:extLst>
          </p:cNvPr>
          <p:cNvSpPr>
            <a:spLocks noGrp="1"/>
          </p:cNvSpPr>
          <p:nvPr>
            <p:ph idx="1"/>
          </p:nvPr>
        </p:nvSpPr>
        <p:spPr>
          <a:xfrm>
            <a:off x="565149" y="1123720"/>
            <a:ext cx="10980527" cy="5486400"/>
          </a:xfrm>
        </p:spPr>
        <p:txBody>
          <a:bodyPr>
            <a:normAutofit/>
          </a:bodyPr>
          <a:lstStyle/>
          <a:p>
            <a:pPr marL="0" indent="0" algn="just">
              <a:buNone/>
            </a:pPr>
            <a:r>
              <a:rPr lang="pl-PL" dirty="0"/>
              <a:t>Art.  51.  [Ograniczenia podmiotowe przy stosowaniu zarządzeń porządkowych i kar porządkowych]</a:t>
            </a:r>
          </a:p>
          <a:p>
            <a:pPr marL="0" indent="0" algn="just">
              <a:buNone/>
            </a:pPr>
            <a:r>
              <a:rPr lang="pl-PL" dirty="0"/>
              <a:t>§  1. Zarządzenia porządkowe przewodniczącego oraz kary porządkowe wymierzane przez sąd nie mają zastosowania do sędziów, asesorów sądowych i ławników należących do składu orzekającego oraz do prokuratora, radcy Prokuratorii Generalnej Rzeczypospolitej Polskiej biorących udział w sprawie, a także osób, do udziału których w sprawie stosuje się przepisy o prokuratorze.</a:t>
            </a:r>
          </a:p>
          <a:p>
            <a:pPr marL="0" indent="0" algn="just">
              <a:buNone/>
            </a:pPr>
            <a:r>
              <a:rPr lang="pl-PL" dirty="0"/>
              <a:t>§  2. </a:t>
            </a:r>
            <a:r>
              <a:rPr lang="pl-PL" b="1" dirty="0"/>
              <a:t>Do obrońcy i pełnomocnika, będącego adwokatem lub aplikantem adwokackim</a:t>
            </a:r>
            <a:r>
              <a:rPr lang="pl-PL" dirty="0"/>
              <a:t>, uprawnionym do występowania przed sądem na podstawie przepisów </a:t>
            </a:r>
            <a:r>
              <a:rPr lang="pl-PL" dirty="0">
                <a:hlinkClick r:id="rId2"/>
              </a:rPr>
              <a:t>usta</a:t>
            </a:r>
            <a:r>
              <a:rPr lang="pl-PL" dirty="0">
                <a:hlinkClick r:id="rId2"/>
              </a:rPr>
              <a:t>w</a:t>
            </a:r>
            <a:r>
              <a:rPr lang="pl-PL" dirty="0"/>
              <a:t>y z dnia 26 maja 1982 r. - Prawo o adwokaturze (Dz. U. z 2020 r. poz. 1651), </a:t>
            </a:r>
            <a:r>
              <a:rPr lang="pl-PL" b="1" dirty="0"/>
              <a:t>albo radcą prawnym lub aplikantem radcowskim</a:t>
            </a:r>
            <a:r>
              <a:rPr lang="pl-PL" dirty="0"/>
              <a:t>, uprawnionym do występowania przed sądem na podstawie przepisów ustawy z dnia 6 lipca 1982 r. o radcach prawnych (Dz. U. z 2020 r. poz. 75), biorącego udział w sprawie </a:t>
            </a:r>
            <a:r>
              <a:rPr lang="pl-PL" b="1" dirty="0"/>
              <a:t>nie stosuje się kary pozbawienia wolności</a:t>
            </a:r>
            <a:r>
              <a:rPr lang="pl-PL" dirty="0"/>
              <a:t>, o której mowa w art. 49 § 1 i w art. 50 § 3.</a:t>
            </a:r>
          </a:p>
          <a:p>
            <a:pPr marL="0" indent="0" algn="just">
              <a:buNone/>
            </a:pPr>
            <a:endParaRPr lang="pl-PL" dirty="0"/>
          </a:p>
        </p:txBody>
      </p:sp>
    </p:spTree>
    <p:extLst>
      <p:ext uri="{BB962C8B-B14F-4D97-AF65-F5344CB8AC3E}">
        <p14:creationId xmlns:p14="http://schemas.microsoft.com/office/powerpoint/2010/main" val="3306164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938AE1-3A87-4ED4-982F-09DC8A0A0F1B}"/>
              </a:ext>
            </a:extLst>
          </p:cNvPr>
          <p:cNvSpPr>
            <a:spLocks noGrp="1"/>
          </p:cNvSpPr>
          <p:nvPr>
            <p:ph type="title"/>
          </p:nvPr>
        </p:nvSpPr>
        <p:spPr>
          <a:xfrm>
            <a:off x="565150" y="0"/>
            <a:ext cx="11200864" cy="1446550"/>
          </a:xfrm>
        </p:spPr>
        <p:txBody>
          <a:bodyPr/>
          <a:lstStyle/>
          <a:p>
            <a:r>
              <a:rPr lang="pl-PL" dirty="0"/>
              <a:t>Uzupełnienie postępowania dowodowego poza rozprawą </a:t>
            </a:r>
            <a:endParaRPr lang="en-GB" dirty="0"/>
          </a:p>
        </p:txBody>
      </p:sp>
      <p:sp>
        <p:nvSpPr>
          <p:cNvPr id="3" name="Symbol zastępczy zawartości 2">
            <a:extLst>
              <a:ext uri="{FF2B5EF4-FFF2-40B4-BE49-F238E27FC236}">
                <a16:creationId xmlns:a16="http://schemas.microsoft.com/office/drawing/2014/main" id="{03757D7A-E7BC-4D0B-9EBF-E588F6211627}"/>
              </a:ext>
            </a:extLst>
          </p:cNvPr>
          <p:cNvSpPr>
            <a:spLocks noGrp="1"/>
          </p:cNvSpPr>
          <p:nvPr>
            <p:ph idx="1"/>
          </p:nvPr>
        </p:nvSpPr>
        <p:spPr>
          <a:xfrm>
            <a:off x="565150" y="1531345"/>
            <a:ext cx="10991544" cy="5067759"/>
          </a:xfrm>
        </p:spPr>
        <p:txBody>
          <a:bodyPr>
            <a:normAutofit fontScale="92500" lnSpcReduction="10000"/>
          </a:bodyPr>
          <a:lstStyle/>
          <a:p>
            <a:pPr algn="just"/>
            <a:r>
              <a:rPr lang="pl-PL" dirty="0"/>
              <a:t>§  1. Jeżeli dopiero w toku rozprawy ujawnią się </a:t>
            </a:r>
            <a:r>
              <a:rPr lang="pl-PL" b="1" dirty="0"/>
              <a:t>istotne braki postępowania przygotowawczego</a:t>
            </a:r>
            <a:r>
              <a:rPr lang="pl-PL" dirty="0"/>
              <a:t>, a ich </a:t>
            </a:r>
            <a:r>
              <a:rPr lang="pl-PL" b="1" dirty="0"/>
              <a:t>usunięcie przez sąd uniemożliwiałoby wydanie prawidłowego orzeczenia w rozsądnym terminie</a:t>
            </a:r>
            <a:r>
              <a:rPr lang="pl-PL" dirty="0"/>
              <a:t>, zaś przeszkód tych nie można usunąć, stosując przepis art. 396, </a:t>
            </a:r>
            <a:r>
              <a:rPr lang="pl-PL" b="1" dirty="0">
                <a:solidFill>
                  <a:schemeClr val="accent1"/>
                </a:solidFill>
              </a:rPr>
              <a:t>sąd może przerwać albo odroczyć rozprawę, zakreślając oskarżycielowi publicznemu termin do przedstawienia dowodów, których przeprowadzenie pozwoliłoby na usunięcie dostrzeżonych braków.</a:t>
            </a:r>
          </a:p>
          <a:p>
            <a:pPr algn="just"/>
            <a:r>
              <a:rPr lang="pl-PL" dirty="0"/>
              <a:t>§  2. Oskarżyciel publiczny w celu zebrania dowodów, o których mowa w § 1, może przedsięwziąć osobiście, a prokurator także zlecić Policji dokonanie niezbędnych czynności dowodowych.</a:t>
            </a:r>
          </a:p>
          <a:p>
            <a:pPr algn="just"/>
            <a:r>
              <a:rPr lang="pl-PL" dirty="0"/>
              <a:t>§  3. Oskarżyciel publiczny w wypadku niemożności dotrzymania zakreślonego terminu może zwrócić się do sądu o jego przedłużenie.</a:t>
            </a:r>
          </a:p>
          <a:p>
            <a:pPr algn="just"/>
            <a:r>
              <a:rPr lang="pl-PL" dirty="0"/>
              <a:t>§  4.</a:t>
            </a:r>
            <a:r>
              <a:rPr lang="pl-PL" i="1" dirty="0"/>
              <a:t> Jeżeli oskarżyciel publiczny w wyznaczonym terminie nie przedstawi stosownych dowodów, sąd rozstrzyga na korzyść oskarżonego wątpliwości wynikające z nieprzeprowadzenia tych dowodów.</a:t>
            </a:r>
          </a:p>
        </p:txBody>
      </p:sp>
    </p:spTree>
    <p:extLst>
      <p:ext uri="{BB962C8B-B14F-4D97-AF65-F5344CB8AC3E}">
        <p14:creationId xmlns:p14="http://schemas.microsoft.com/office/powerpoint/2010/main" val="1188430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07CA0A-E928-4D4D-80EE-FDAB9A3C64AB}"/>
              </a:ext>
            </a:extLst>
          </p:cNvPr>
          <p:cNvSpPr>
            <a:spLocks noGrp="1"/>
          </p:cNvSpPr>
          <p:nvPr>
            <p:ph type="title"/>
          </p:nvPr>
        </p:nvSpPr>
        <p:spPr>
          <a:xfrm>
            <a:off x="568440" y="0"/>
            <a:ext cx="8267296" cy="1446550"/>
          </a:xfrm>
        </p:spPr>
        <p:txBody>
          <a:bodyPr/>
          <a:lstStyle/>
          <a:p>
            <a:r>
              <a:rPr lang="pl-PL" dirty="0"/>
              <a:t>Zamknięcie przewodu sądowego </a:t>
            </a:r>
            <a:endParaRPr lang="en-GB" dirty="0"/>
          </a:p>
        </p:txBody>
      </p:sp>
      <p:sp>
        <p:nvSpPr>
          <p:cNvPr id="3" name="Symbol zastępczy zawartości 2">
            <a:extLst>
              <a:ext uri="{FF2B5EF4-FFF2-40B4-BE49-F238E27FC236}">
                <a16:creationId xmlns:a16="http://schemas.microsoft.com/office/drawing/2014/main" id="{C74F6427-87BC-4070-A99C-A5F019C3D0AB}"/>
              </a:ext>
            </a:extLst>
          </p:cNvPr>
          <p:cNvSpPr>
            <a:spLocks noGrp="1"/>
          </p:cNvSpPr>
          <p:nvPr>
            <p:ph idx="1"/>
          </p:nvPr>
        </p:nvSpPr>
        <p:spPr>
          <a:xfrm>
            <a:off x="565149" y="1123719"/>
            <a:ext cx="10947477" cy="5442333"/>
          </a:xfrm>
        </p:spPr>
        <p:txBody>
          <a:bodyPr/>
          <a:lstStyle/>
          <a:p>
            <a:pPr algn="just"/>
            <a:r>
              <a:rPr lang="pl-PL" dirty="0"/>
              <a:t>Przewód sądowy jest zamykany, gdy przeprowadzono wszystkie dowody i zgromadzono – w ocenie sądu – wszystkie informacje potrzebne do wydania orzeczenia. </a:t>
            </a:r>
          </a:p>
          <a:p>
            <a:pPr algn="just"/>
            <a:r>
              <a:rPr lang="pl-PL" dirty="0"/>
              <a:t>Art.  405.  [Zamykanie przewodu sądowego]</a:t>
            </a:r>
          </a:p>
          <a:p>
            <a:pPr algn="just"/>
            <a:r>
              <a:rPr lang="pl-PL" dirty="0"/>
              <a:t>§  1. Po przeprowadzeniu dowodów dopuszczonych w sprawie </a:t>
            </a:r>
            <a:r>
              <a:rPr lang="pl-PL" b="1" dirty="0">
                <a:solidFill>
                  <a:schemeClr val="accent1"/>
                </a:solidFill>
              </a:rPr>
              <a:t>przewodniczący zapytuje strony, czy wnoszą o uzupełnienie postępowania dowodowego i w razie odpowiedzi przeczącej - zamyka przewód sądowy.</a:t>
            </a:r>
          </a:p>
          <a:p>
            <a:pPr algn="just"/>
            <a:r>
              <a:rPr lang="pl-PL" dirty="0"/>
              <a:t>Tylko dowody, które zostały przeprowadzone/ujawnione na rozprawie, mogą być podstawą wyroku sądu. </a:t>
            </a:r>
          </a:p>
          <a:p>
            <a:pPr algn="just"/>
            <a:r>
              <a:rPr lang="pl-PL" dirty="0"/>
              <a:t>Art.  410.  [Podstawa faktyczna wyrokowania] </a:t>
            </a:r>
            <a:r>
              <a:rPr lang="pl-PL" b="1" dirty="0">
                <a:solidFill>
                  <a:srgbClr val="00B050"/>
                </a:solidFill>
              </a:rPr>
              <a:t>Podstawę wyroku może stanowić tylko całokształt okoliczności ujawnionych w toku rozprawy głównej.</a:t>
            </a:r>
          </a:p>
          <a:p>
            <a:pPr algn="just"/>
            <a:endParaRPr lang="en-GB" dirty="0"/>
          </a:p>
        </p:txBody>
      </p:sp>
    </p:spTree>
    <p:extLst>
      <p:ext uri="{BB962C8B-B14F-4D97-AF65-F5344CB8AC3E}">
        <p14:creationId xmlns:p14="http://schemas.microsoft.com/office/powerpoint/2010/main" val="2966531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EC8B0C-955B-4EAF-BA9A-1EB3C6E77DB0}"/>
              </a:ext>
            </a:extLst>
          </p:cNvPr>
          <p:cNvSpPr>
            <a:spLocks noGrp="1"/>
          </p:cNvSpPr>
          <p:nvPr>
            <p:ph type="title"/>
          </p:nvPr>
        </p:nvSpPr>
        <p:spPr>
          <a:xfrm>
            <a:off x="565150" y="0"/>
            <a:ext cx="8267296" cy="1446550"/>
          </a:xfrm>
        </p:spPr>
        <p:txBody>
          <a:bodyPr/>
          <a:lstStyle/>
          <a:p>
            <a:r>
              <a:rPr lang="pl-PL" dirty="0"/>
              <a:t>Problem art. 405 </a:t>
            </a:r>
            <a:endParaRPr lang="en-GB" dirty="0"/>
          </a:p>
        </p:txBody>
      </p:sp>
      <p:sp>
        <p:nvSpPr>
          <p:cNvPr id="3" name="Symbol zastępczy zawartości 2">
            <a:extLst>
              <a:ext uri="{FF2B5EF4-FFF2-40B4-BE49-F238E27FC236}">
                <a16:creationId xmlns:a16="http://schemas.microsoft.com/office/drawing/2014/main" id="{6C349EED-75E9-4F1B-97B3-ABD9660448DB}"/>
              </a:ext>
            </a:extLst>
          </p:cNvPr>
          <p:cNvSpPr>
            <a:spLocks noGrp="1"/>
          </p:cNvSpPr>
          <p:nvPr>
            <p:ph idx="1"/>
          </p:nvPr>
        </p:nvSpPr>
        <p:spPr>
          <a:xfrm>
            <a:off x="565150" y="1112704"/>
            <a:ext cx="11061700" cy="5541484"/>
          </a:xfrm>
        </p:spPr>
        <p:txBody>
          <a:bodyPr>
            <a:normAutofit/>
          </a:bodyPr>
          <a:lstStyle/>
          <a:p>
            <a:pPr marL="0" indent="0" algn="just">
              <a:buNone/>
            </a:pPr>
            <a:r>
              <a:rPr lang="pl-PL" dirty="0"/>
              <a:t>§  2. </a:t>
            </a:r>
            <a:r>
              <a:rPr lang="pl-PL" b="1" dirty="0"/>
              <a:t>Z chwilą zamknięcia przewodu sądowego ujawnione są bez odczytywania wszystkie protokoły i dokumenty podlegające odczytaniu na rozprawie</a:t>
            </a:r>
            <a:r>
              <a:rPr lang="pl-PL" dirty="0"/>
              <a:t>, które nie zostały odczytane.</a:t>
            </a:r>
          </a:p>
          <a:p>
            <a:pPr marL="0" indent="0" algn="just">
              <a:buNone/>
            </a:pPr>
            <a:r>
              <a:rPr lang="pl-PL" dirty="0"/>
              <a:t>§  3. Protokołami i dokumentami, o których mowa w § 2, są protokoły i dokumenty:</a:t>
            </a:r>
          </a:p>
          <a:p>
            <a:pPr marL="457200" lvl="1" indent="0" algn="just">
              <a:buNone/>
            </a:pPr>
            <a:r>
              <a:rPr lang="pl-PL" dirty="0"/>
              <a:t>1) wskazane przez oskarżyciela w akcie oskarżenia jako dowody, których przeprowadzenia na rozprawie głównej się on domaga, z wyjątkiem tych, co do których sąd oddalił wniosek dowodowy;</a:t>
            </a:r>
          </a:p>
          <a:p>
            <a:pPr marL="457200" lvl="1" indent="0" algn="just">
              <a:buNone/>
            </a:pPr>
            <a:r>
              <a:rPr lang="pl-PL" dirty="0"/>
              <a:t>2) wskazane we wniosku dowodowym strony, który został uwzględniony;</a:t>
            </a:r>
          </a:p>
          <a:p>
            <a:pPr marL="457200" lvl="1" indent="0" algn="just">
              <a:buNone/>
            </a:pPr>
            <a:r>
              <a:rPr lang="pl-PL" dirty="0"/>
              <a:t>3) dopuszczone przez sąd z urzędu.</a:t>
            </a:r>
          </a:p>
          <a:p>
            <a:pPr marL="0" indent="0" algn="just">
              <a:buNone/>
            </a:pPr>
            <a:r>
              <a:rPr lang="pl-PL" dirty="0"/>
              <a:t>§  4. O ujawnieniu bez odczytywania protokołów i dokumentów zamieszcza się wzmiankę w protokole rozprawy. Wskazywanie poszczególnych protokołów i dokumentów nie jest konieczne.</a:t>
            </a:r>
          </a:p>
          <a:p>
            <a:pPr marL="0" indent="0" algn="just">
              <a:buNone/>
            </a:pPr>
            <a:endParaRPr lang="en-GB" dirty="0"/>
          </a:p>
        </p:txBody>
      </p:sp>
    </p:spTree>
    <p:extLst>
      <p:ext uri="{BB962C8B-B14F-4D97-AF65-F5344CB8AC3E}">
        <p14:creationId xmlns:p14="http://schemas.microsoft.com/office/powerpoint/2010/main" val="225806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4D4181-E88E-4288-AEE9-91EAD4FBB191}"/>
              </a:ext>
            </a:extLst>
          </p:cNvPr>
          <p:cNvSpPr>
            <a:spLocks noGrp="1"/>
          </p:cNvSpPr>
          <p:nvPr>
            <p:ph type="title"/>
          </p:nvPr>
        </p:nvSpPr>
        <p:spPr>
          <a:xfrm>
            <a:off x="565149" y="0"/>
            <a:ext cx="8267296" cy="1446550"/>
          </a:xfrm>
        </p:spPr>
        <p:txBody>
          <a:bodyPr/>
          <a:lstStyle/>
          <a:p>
            <a:r>
              <a:rPr lang="pl-PL" dirty="0"/>
              <a:t>Zasada kontradyktoryjności </a:t>
            </a:r>
            <a:endParaRPr lang="en-GB" dirty="0"/>
          </a:p>
        </p:txBody>
      </p:sp>
      <p:sp>
        <p:nvSpPr>
          <p:cNvPr id="3" name="Symbol zastępczy zawartości 2">
            <a:extLst>
              <a:ext uri="{FF2B5EF4-FFF2-40B4-BE49-F238E27FC236}">
                <a16:creationId xmlns:a16="http://schemas.microsoft.com/office/drawing/2014/main" id="{DA514599-76BE-422D-BA72-8A7323F3E54E}"/>
              </a:ext>
            </a:extLst>
          </p:cNvPr>
          <p:cNvSpPr>
            <a:spLocks noGrp="1"/>
          </p:cNvSpPr>
          <p:nvPr>
            <p:ph idx="1"/>
          </p:nvPr>
        </p:nvSpPr>
        <p:spPr>
          <a:xfrm>
            <a:off x="565149" y="1446551"/>
            <a:ext cx="10672055" cy="5130520"/>
          </a:xfrm>
        </p:spPr>
        <p:txBody>
          <a:bodyPr>
            <a:normAutofit/>
          </a:bodyPr>
          <a:lstStyle/>
          <a:p>
            <a:pPr algn="just"/>
            <a:r>
              <a:rPr lang="pl-PL" dirty="0"/>
              <a:t>Dyrektywa prowadzenia sporu w formie sporu równouprawnionych stron przed bezstronnym sądem. </a:t>
            </a:r>
          </a:p>
          <a:p>
            <a:pPr algn="just"/>
            <a:r>
              <a:rPr lang="pl-PL" dirty="0"/>
              <a:t>W procesie kontynentalnym zasada kontradyktoryjności nie może być w pełni urzeczywistniona. Faktyczna przewaga oskarżyciela publicznego (prokuratora) jest niezaprzeczalna. Prokurator może korzystać z niemal nieograniczonych środków finansowych, technicznych itp. Nawet, gdy oskarżony korzysta z pomocy obrońcy, trudno jest zminimalizować faktyczne różnice. </a:t>
            </a:r>
          </a:p>
          <a:p>
            <a:pPr algn="just"/>
            <a:r>
              <a:rPr lang="pl-PL" dirty="0"/>
              <a:t>W polskim procesie karnym prokurator jest także uprzywilejowany normatywnie. Np. nie ma obowiązku formułowania tez dowodowych w akcie oskarżenia, opinia biegłego z postępowania przygotowawczego jest dowodem z opinii biegłego, może uzupełnić postępowanie dowodowe na podstawie art. 396a, może sprzeciwić się wyłączeniu jawności (art. 360 par. 2). </a:t>
            </a:r>
            <a:endParaRPr lang="en-GB" dirty="0"/>
          </a:p>
        </p:txBody>
      </p:sp>
    </p:spTree>
    <p:extLst>
      <p:ext uri="{BB962C8B-B14F-4D97-AF65-F5344CB8AC3E}">
        <p14:creationId xmlns:p14="http://schemas.microsoft.com/office/powerpoint/2010/main" val="3876842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EC8B0C-955B-4EAF-BA9A-1EB3C6E77DB0}"/>
              </a:ext>
            </a:extLst>
          </p:cNvPr>
          <p:cNvSpPr>
            <a:spLocks noGrp="1"/>
          </p:cNvSpPr>
          <p:nvPr>
            <p:ph type="title"/>
          </p:nvPr>
        </p:nvSpPr>
        <p:spPr>
          <a:xfrm>
            <a:off x="565150" y="0"/>
            <a:ext cx="8267296" cy="1446550"/>
          </a:xfrm>
        </p:spPr>
        <p:txBody>
          <a:bodyPr/>
          <a:lstStyle/>
          <a:p>
            <a:r>
              <a:rPr lang="pl-PL" dirty="0"/>
              <a:t>Problem art. 405 </a:t>
            </a:r>
            <a:endParaRPr lang="en-GB" dirty="0"/>
          </a:p>
        </p:txBody>
      </p:sp>
      <p:sp>
        <p:nvSpPr>
          <p:cNvPr id="3" name="Symbol zastępczy zawartości 2">
            <a:extLst>
              <a:ext uri="{FF2B5EF4-FFF2-40B4-BE49-F238E27FC236}">
                <a16:creationId xmlns:a16="http://schemas.microsoft.com/office/drawing/2014/main" id="{6C349EED-75E9-4F1B-97B3-ABD9660448DB}"/>
              </a:ext>
            </a:extLst>
          </p:cNvPr>
          <p:cNvSpPr>
            <a:spLocks noGrp="1"/>
          </p:cNvSpPr>
          <p:nvPr>
            <p:ph idx="1"/>
          </p:nvPr>
        </p:nvSpPr>
        <p:spPr>
          <a:xfrm>
            <a:off x="565150" y="1112704"/>
            <a:ext cx="11061700" cy="5541484"/>
          </a:xfrm>
        </p:spPr>
        <p:txBody>
          <a:bodyPr>
            <a:normAutofit/>
          </a:bodyPr>
          <a:lstStyle/>
          <a:p>
            <a:pPr algn="just"/>
            <a:r>
              <a:rPr lang="pl-PL" dirty="0"/>
              <a:t>Kontrowersyjna regulacja, ponieważ dowody, dokumenty znajdujące się w aktach sprawy, mogą być podstawą wydania wyroku automatycznie, z chwilą zamknięcia przewodu sądowego. </a:t>
            </a:r>
          </a:p>
          <a:p>
            <a:pPr algn="just"/>
            <a:r>
              <a:rPr lang="pl-PL" dirty="0"/>
              <a:t>Stronom postępowania może być trudno się zorientować, w oparciu o jakie dowody sąd wydał orzeczenie, czy wziął pod uwagę wszystkie dowody. </a:t>
            </a:r>
          </a:p>
          <a:p>
            <a:pPr algn="just"/>
            <a:r>
              <a:rPr lang="pl-PL" dirty="0"/>
              <a:t>W doktrynie wskazuje się na konieczność wydania decyzji dowodowej tj. wskazania przez sąd, jakie dowody z akt sprawy będą podstawą rozstrzygnięcia. Nie można dopuścić wszystkich dowodów </a:t>
            </a:r>
            <a:r>
              <a:rPr lang="pl-PL" i="1" dirty="0"/>
              <a:t>en </a:t>
            </a:r>
            <a:r>
              <a:rPr lang="pl-PL" i="1" dirty="0" err="1"/>
              <a:t>bloc</a:t>
            </a:r>
            <a:r>
              <a:rPr lang="pl-PL" i="1" dirty="0"/>
              <a:t>.</a:t>
            </a:r>
            <a:endParaRPr lang="en-GB" dirty="0"/>
          </a:p>
        </p:txBody>
      </p:sp>
    </p:spTree>
    <p:extLst>
      <p:ext uri="{BB962C8B-B14F-4D97-AF65-F5344CB8AC3E}">
        <p14:creationId xmlns:p14="http://schemas.microsoft.com/office/powerpoint/2010/main" val="4018305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FDD90C-66B7-40F0-96BF-DA7741FB8C5E}"/>
              </a:ext>
            </a:extLst>
          </p:cNvPr>
          <p:cNvSpPr>
            <a:spLocks noGrp="1"/>
          </p:cNvSpPr>
          <p:nvPr>
            <p:ph type="title"/>
          </p:nvPr>
        </p:nvSpPr>
        <p:spPr>
          <a:xfrm>
            <a:off x="565150" y="0"/>
            <a:ext cx="11189848" cy="1446550"/>
          </a:xfrm>
        </p:spPr>
        <p:txBody>
          <a:bodyPr/>
          <a:lstStyle/>
          <a:p>
            <a:r>
              <a:rPr lang="pl-PL" dirty="0"/>
              <a:t>Eliminowanie dowodów uzyskanych z naruszeniem prawa </a:t>
            </a:r>
            <a:endParaRPr lang="en-GB" dirty="0"/>
          </a:p>
        </p:txBody>
      </p:sp>
      <p:sp>
        <p:nvSpPr>
          <p:cNvPr id="3" name="Symbol zastępczy zawartości 2">
            <a:extLst>
              <a:ext uri="{FF2B5EF4-FFF2-40B4-BE49-F238E27FC236}">
                <a16:creationId xmlns:a16="http://schemas.microsoft.com/office/drawing/2014/main" id="{2D3FEB04-7750-4F8C-B7BA-C7C880724A38}"/>
              </a:ext>
            </a:extLst>
          </p:cNvPr>
          <p:cNvSpPr>
            <a:spLocks noGrp="1"/>
          </p:cNvSpPr>
          <p:nvPr>
            <p:ph idx="1"/>
          </p:nvPr>
        </p:nvSpPr>
        <p:spPr>
          <a:xfrm>
            <a:off x="565149" y="1817783"/>
            <a:ext cx="10903409" cy="4062441"/>
          </a:xfrm>
        </p:spPr>
        <p:txBody>
          <a:bodyPr/>
          <a:lstStyle/>
          <a:p>
            <a:pPr algn="just"/>
            <a:r>
              <a:rPr lang="pl-PL" dirty="0"/>
              <a:t>Nie ma procedury, która regulowałaby problem eliminowania dowodów uzyskanych z naruszeniem prawa z akt sprawy. W aktach, do których sąd wydający orzeczenie ma dostęp, mogą znajdować się m.in. zeznania, które złożył oskarżony przesłuchiwany w charakterze świadka, czy dowody uzyskane z naruszeniem zakazów dowodowych. </a:t>
            </a:r>
          </a:p>
          <a:p>
            <a:pPr algn="just"/>
            <a:r>
              <a:rPr lang="pl-PL" dirty="0"/>
              <a:t>Nie ma żadnej kontroli i metody weryfikacji, czy sąd nie zapoznał się z tymi materiałami. Choć nie będzie mógł ich „oficjalne użyć” powołując się na te materiały w uzasadnieniu orzeczenia, to nie sposób zbadać, czy te materiały nie miały wpływu na orzeczenie.  </a:t>
            </a:r>
            <a:endParaRPr lang="en-GB" dirty="0"/>
          </a:p>
        </p:txBody>
      </p:sp>
    </p:spTree>
    <p:extLst>
      <p:ext uri="{BB962C8B-B14F-4D97-AF65-F5344CB8AC3E}">
        <p14:creationId xmlns:p14="http://schemas.microsoft.com/office/powerpoint/2010/main" val="2311696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1325563"/>
          </a:xfrm>
        </p:spPr>
        <p:txBody>
          <a:bodyPr>
            <a:normAutofit/>
          </a:bodyPr>
          <a:lstStyle/>
          <a:p>
            <a:r>
              <a:rPr lang="pl-PL"/>
              <a:t>Głosy stron</a:t>
            </a:r>
          </a:p>
        </p:txBody>
      </p:sp>
      <p:sp>
        <p:nvSpPr>
          <p:cNvPr id="3" name="Symbol zastępczy zawartości 2">
            <a:extLst>
              <a:ext uri="{FF2B5EF4-FFF2-40B4-BE49-F238E27FC236}">
                <a16:creationId xmlns:a16="http://schemas.microsoft.com/office/drawing/2014/main" id="{E22B50B5-4B03-4582-B782-FE97EF78BD5A}"/>
              </a:ext>
            </a:extLst>
          </p:cNvPr>
          <p:cNvSpPr>
            <a:spLocks noGrp="1"/>
          </p:cNvSpPr>
          <p:nvPr>
            <p:ph idx="1"/>
          </p:nvPr>
        </p:nvSpPr>
        <p:spPr>
          <a:xfrm>
            <a:off x="565150" y="1123719"/>
            <a:ext cx="10788650" cy="5369155"/>
          </a:xfrm>
        </p:spPr>
        <p:txBody>
          <a:bodyPr>
            <a:normAutofit fontScale="77500" lnSpcReduction="20000"/>
          </a:bodyPr>
          <a:lstStyle/>
          <a:p>
            <a:pPr lvl="0">
              <a:lnSpc>
                <a:spcPct val="100000"/>
              </a:lnSpc>
              <a:defRPr b="1"/>
            </a:pPr>
            <a:r>
              <a:rPr lang="pl-PL" dirty="0"/>
              <a:t>Zamknięcie przewodu sądowego. Następnie przewodniczący udziela głosu przedstawicielowi społecznemu, jeżeli bierze udział w rozprawie. Przedstawiciel społeczny przemawia przed obrońcą i oskarżonym. </a:t>
            </a:r>
            <a:endParaRPr lang="en-US" dirty="0"/>
          </a:p>
          <a:p>
            <a:pPr lvl="0">
              <a:lnSpc>
                <a:spcPct val="100000"/>
              </a:lnSpc>
              <a:defRPr b="1"/>
            </a:pPr>
            <a:r>
              <a:rPr lang="pl-PL" dirty="0"/>
              <a:t>Kolejność „głosów stron”:</a:t>
            </a:r>
            <a:endParaRPr lang="en-US" dirty="0"/>
          </a:p>
          <a:p>
            <a:pPr lvl="1">
              <a:lnSpc>
                <a:spcPct val="100000"/>
              </a:lnSpc>
            </a:pPr>
            <a:r>
              <a:rPr lang="pl-PL" dirty="0"/>
              <a:t>Oskarżyciel publiczny </a:t>
            </a:r>
            <a:endParaRPr lang="en-US" dirty="0"/>
          </a:p>
          <a:p>
            <a:pPr lvl="1">
              <a:lnSpc>
                <a:spcPct val="100000"/>
              </a:lnSpc>
            </a:pPr>
            <a:r>
              <a:rPr lang="pl-PL" dirty="0"/>
              <a:t>Oskarżyciel posiłkowy</a:t>
            </a:r>
            <a:endParaRPr lang="en-US" dirty="0"/>
          </a:p>
          <a:p>
            <a:pPr lvl="1">
              <a:lnSpc>
                <a:spcPct val="100000"/>
              </a:lnSpc>
            </a:pPr>
            <a:r>
              <a:rPr lang="pl-PL" dirty="0"/>
              <a:t>Oskarżyciel prywatny </a:t>
            </a:r>
            <a:endParaRPr lang="en-US" dirty="0"/>
          </a:p>
          <a:p>
            <a:pPr lvl="1">
              <a:lnSpc>
                <a:spcPct val="100000"/>
              </a:lnSpc>
            </a:pPr>
            <a:r>
              <a:rPr lang="pl-PL" dirty="0"/>
              <a:t>Obrońca oskarżonego </a:t>
            </a:r>
            <a:endParaRPr lang="en-US" dirty="0"/>
          </a:p>
          <a:p>
            <a:pPr lvl="1">
              <a:lnSpc>
                <a:spcPct val="100000"/>
              </a:lnSpc>
            </a:pPr>
            <a:r>
              <a:rPr lang="pl-PL" dirty="0"/>
              <a:t>Oskarżony </a:t>
            </a:r>
            <a:r>
              <a:rPr lang="pl-PL" dirty="0">
                <a:sym typeface="Wingdings" panose="05000000000000000000" pitchFamily="2" charset="2"/>
              </a:rPr>
              <a:t></a:t>
            </a:r>
            <a:r>
              <a:rPr lang="pl-PL" dirty="0"/>
              <a:t> prawo do ostatniego głosu (</a:t>
            </a:r>
            <a:r>
              <a:rPr lang="pl-PL" dirty="0" err="1"/>
              <a:t>favor</a:t>
            </a:r>
            <a:r>
              <a:rPr lang="pl-PL" dirty="0"/>
              <a:t> </a:t>
            </a:r>
            <a:r>
              <a:rPr lang="pl-PL" dirty="0" err="1"/>
              <a:t>defensionis</a:t>
            </a:r>
            <a:r>
              <a:rPr lang="pl-PL" dirty="0"/>
              <a:t>) – jedna z gwarancji prawa do obrony w procesie karnym </a:t>
            </a:r>
            <a:endParaRPr lang="en-US" dirty="0"/>
          </a:p>
          <a:p>
            <a:pPr lvl="1">
              <a:lnSpc>
                <a:spcPct val="100000"/>
              </a:lnSpc>
            </a:pPr>
            <a:r>
              <a:rPr lang="pl-PL" dirty="0"/>
              <a:t>Przedstawiciel strony przemawia przed stroną, tj. obrońca przed oskarżonym </a:t>
            </a:r>
            <a:endParaRPr lang="en-US" dirty="0"/>
          </a:p>
          <a:p>
            <a:pPr lvl="0">
              <a:lnSpc>
                <a:spcPct val="100000"/>
              </a:lnSpc>
              <a:defRPr b="1"/>
            </a:pPr>
            <a:r>
              <a:rPr lang="pl-PL" dirty="0"/>
              <a:t>Przewodniczący składu orzekającego powinien pozwolić stronom powiedzieć to, co uważają za istotne, w granicach przeprowadzanej czynności. W szczególności odnosi się to do ostatniego słowa oskarżonego, który nie powinien być arbitralnie ograniczany do sformułowania „wnoszę jak obrońca”. </a:t>
            </a:r>
            <a:endParaRPr lang="en-US" dirty="0"/>
          </a:p>
          <a:p>
            <a:pPr lvl="0">
              <a:lnSpc>
                <a:spcPct val="100000"/>
              </a:lnSpc>
              <a:defRPr b="1"/>
            </a:pPr>
            <a:r>
              <a:rPr lang="pl-PL" dirty="0"/>
              <a:t>Treść głosów stron jest brana pod uwagę podczas wyrokowania. Celem głosów stron jest analiza i naświetlenie przeprowadzonych dowodów, ustosunkowanie się do wyników przewodu sądowego oraz przedstawienie końcowych wniosków. </a:t>
            </a:r>
            <a:endParaRPr lang="en-US" dirty="0"/>
          </a:p>
          <a:p>
            <a:pPr lvl="0">
              <a:lnSpc>
                <a:spcPct val="100000"/>
              </a:lnSpc>
              <a:defRPr b="1"/>
            </a:pPr>
            <a:r>
              <a:rPr lang="pl-PL" dirty="0"/>
              <a:t>Można zgłaszać zastrzeżenia np. co do prawidłowości postępowania dowodowego, na tym etapie jest możliwe złożenie wniosku dowodowego.</a:t>
            </a:r>
            <a:endParaRPr lang="en-US" dirty="0"/>
          </a:p>
        </p:txBody>
      </p:sp>
    </p:spTree>
    <p:extLst>
      <p:ext uri="{BB962C8B-B14F-4D97-AF65-F5344CB8AC3E}">
        <p14:creationId xmlns:p14="http://schemas.microsoft.com/office/powerpoint/2010/main" val="1141612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idx="4294967295"/>
          </p:nvPr>
        </p:nvSpPr>
        <p:spPr>
          <a:xfrm rot="16200000">
            <a:off x="-1652530" y="1226056"/>
            <a:ext cx="4719638" cy="1117600"/>
          </a:xfrm>
        </p:spPr>
        <p:txBody>
          <a:bodyPr/>
          <a:lstStyle/>
          <a:p>
            <a:r>
              <a:rPr lang="pl-PL" dirty="0"/>
              <a:t>Wyrokowanie </a:t>
            </a:r>
          </a:p>
        </p:txBody>
      </p:sp>
      <p:graphicFrame>
        <p:nvGraphicFramePr>
          <p:cNvPr id="5" name="Symbol zastępczy zawartości 4"/>
          <p:cNvGraphicFramePr>
            <a:graphicFrameLocks noGrp="1"/>
          </p:cNvGraphicFramePr>
          <p:nvPr>
            <p:ph idx="4294967295"/>
            <p:extLst>
              <p:ext uri="{D42A27DB-BD31-4B8C-83A1-F6EECF244321}">
                <p14:modId xmlns:p14="http://schemas.microsoft.com/office/powerpoint/2010/main" val="3421075767"/>
              </p:ext>
            </p:extLst>
          </p:nvPr>
        </p:nvGraphicFramePr>
        <p:xfrm>
          <a:off x="1799783" y="109631"/>
          <a:ext cx="9459455" cy="3845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826265" y="4180344"/>
            <a:ext cx="10884665" cy="2677656"/>
          </a:xfrm>
          <a:prstGeom prst="rect">
            <a:avLst/>
          </a:prstGeom>
          <a:noFill/>
        </p:spPr>
        <p:txBody>
          <a:bodyPr wrap="square" rtlCol="0">
            <a:spAutoFit/>
          </a:bodyPr>
          <a:lstStyle/>
          <a:p>
            <a:pPr marL="285750" indent="-285750" algn="just">
              <a:buFont typeface="Arial" panose="020B0604020202020204" pitchFamily="34" charset="0"/>
              <a:buChar char="•"/>
            </a:pPr>
            <a:r>
              <a:rPr lang="pl-PL" sz="2400" dirty="0"/>
              <a:t>Po wysłuchaniu głosów stron sąd niezwłocznie przystępuje do narady i głosowania, sporządza wyrok na piśmie i ogłasza go obecnym osobom. </a:t>
            </a:r>
          </a:p>
          <a:p>
            <a:pPr marL="285750" indent="-285750" algn="just">
              <a:buFont typeface="Arial" panose="020B0604020202020204" pitchFamily="34" charset="0"/>
              <a:buChar char="•"/>
            </a:pPr>
            <a:r>
              <a:rPr lang="pl-PL" sz="2400" dirty="0"/>
              <a:t>Intencją ustawodawcy było to, żeby członkowie składy orzekającego przystępując do narady byli pod bezpośrednim wrażeniem całej rozprawy. Sąd w miarę możliwości powinien przystąpić do narady i dążyć do tego, by wyrok został ogłoszony tego samego dnia. </a:t>
            </a:r>
          </a:p>
          <a:p>
            <a:pPr marL="285750" indent="-285750" algn="just">
              <a:buFont typeface="Arial" panose="020B0604020202020204" pitchFamily="34" charset="0"/>
              <a:buChar char="•"/>
            </a:pPr>
            <a:r>
              <a:rPr lang="pl-PL" sz="2400" dirty="0"/>
              <a:t>Ważne – art. 411 i 410</a:t>
            </a:r>
          </a:p>
        </p:txBody>
      </p:sp>
    </p:spTree>
    <p:extLst>
      <p:ext uri="{BB962C8B-B14F-4D97-AF65-F5344CB8AC3E}">
        <p14:creationId xmlns:p14="http://schemas.microsoft.com/office/powerpoint/2010/main" val="41689781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579E3846-8D0B-B14A-817A-7FAC9DDAB4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624865" y="56217"/>
            <a:ext cx="5471135" cy="1446550"/>
          </a:xfrm>
        </p:spPr>
        <p:txBody>
          <a:bodyPr>
            <a:normAutofit/>
          </a:bodyPr>
          <a:lstStyle/>
          <a:p>
            <a:r>
              <a:rPr lang="pl-PL" dirty="0"/>
              <a:t>Narada i głosowanie nad wyrokiem </a:t>
            </a:r>
          </a:p>
        </p:txBody>
      </p:sp>
      <p:sp>
        <p:nvSpPr>
          <p:cNvPr id="3" name="Symbol zastępczy zawartości 2"/>
          <p:cNvSpPr>
            <a:spLocks noGrp="1"/>
          </p:cNvSpPr>
          <p:nvPr>
            <p:ph idx="1"/>
          </p:nvPr>
        </p:nvSpPr>
        <p:spPr>
          <a:xfrm>
            <a:off x="5221996" y="1200839"/>
            <a:ext cx="6404846" cy="5365214"/>
          </a:xfrm>
        </p:spPr>
        <p:txBody>
          <a:bodyPr>
            <a:normAutofit lnSpcReduction="10000"/>
          </a:bodyPr>
          <a:lstStyle/>
          <a:p>
            <a:pPr algn="just">
              <a:lnSpc>
                <a:spcPct val="90000"/>
              </a:lnSpc>
            </a:pPr>
            <a:r>
              <a:rPr lang="pl-PL" sz="1600" dirty="0"/>
              <a:t>Trudno mówić o naradzie i głosowaniu, gdy skład sądu jest jednoosobowy. W takim przypadku sędzia powinien zarządzić przerwę, po której ogłoszone będzie orzeczenie. </a:t>
            </a:r>
          </a:p>
          <a:p>
            <a:pPr algn="just">
              <a:lnSpc>
                <a:spcPct val="90000"/>
              </a:lnSpc>
            </a:pPr>
            <a:r>
              <a:rPr lang="pl-PL" sz="1600" dirty="0"/>
              <a:t>Przepisy o naradzie i głosowaniu – art. 108 – 115. </a:t>
            </a:r>
          </a:p>
          <a:p>
            <a:pPr algn="just">
              <a:lnSpc>
                <a:spcPct val="90000"/>
              </a:lnSpc>
            </a:pPr>
            <a:r>
              <a:rPr lang="pl-PL" sz="1600" dirty="0"/>
              <a:t>Celem narady jest omówienie przez cały skład orzekający wszystkich zagadnień prawnych i faktycznych. Chodzi o wymianę myśli i poglądów tak aby skład orzekający w należyty sposób przygotował się do głosowania nad orzeczeniem. </a:t>
            </a:r>
          </a:p>
          <a:p>
            <a:pPr algn="just">
              <a:lnSpc>
                <a:spcPct val="90000"/>
              </a:lnSpc>
            </a:pPr>
            <a:r>
              <a:rPr lang="pl-PL" sz="1600" b="1" u="sng" dirty="0"/>
              <a:t>Przebieg narady i głosowania jest tajny!</a:t>
            </a:r>
            <a:r>
              <a:rPr lang="pl-PL" sz="1600" dirty="0"/>
              <a:t> Zwolnienie z tajemnicy jest niedopuszczalne. Jedynym wyjątkiem jest ujawnienie zdania odrębnego, z podaniem (za zgodą tej osoby) imienia i nazwiska sędziego lub ławnika zgłaszającego </a:t>
            </a:r>
            <a:r>
              <a:rPr lang="pl-PL" sz="1600" i="1" dirty="0"/>
              <a:t>votum separatum</a:t>
            </a:r>
          </a:p>
          <a:p>
            <a:pPr algn="just">
              <a:lnSpc>
                <a:spcPct val="90000"/>
              </a:lnSpc>
            </a:pPr>
            <a:r>
              <a:rPr lang="pl-PL" sz="1600" dirty="0"/>
              <a:t>Podczas narady i głosowania może być obecny jedynie protokolant, chyba że przewodniczący uzna jego obecność za zbędną. </a:t>
            </a:r>
          </a:p>
          <a:p>
            <a:pPr algn="just">
              <a:lnSpc>
                <a:spcPct val="90000"/>
              </a:lnSpc>
            </a:pPr>
            <a:r>
              <a:rPr lang="pl-PL" sz="1600" dirty="0"/>
              <a:t>Przewodniczący składu orzekającego kieruje przebiegiem narady i głosowania. Wątpliwości co do porządku i sposobu narady i głosowania rozstrzyga skład orzekający. </a:t>
            </a:r>
          </a:p>
          <a:p>
            <a:pPr algn="just">
              <a:lnSpc>
                <a:spcPct val="90000"/>
              </a:lnSpc>
            </a:pPr>
            <a:r>
              <a:rPr lang="pl-PL" sz="1600" dirty="0"/>
              <a:t>Art. 109 § 2 </a:t>
            </a:r>
            <a:r>
              <a:rPr lang="pl-PL" sz="1600" dirty="0">
                <a:sym typeface="Wingdings" panose="05000000000000000000" pitchFamily="2" charset="2"/>
              </a:rPr>
              <a:t> po naradzie </a:t>
            </a:r>
            <a:r>
              <a:rPr lang="pl-PL" sz="1600" b="1" dirty="0">
                <a:sym typeface="Wingdings" panose="05000000000000000000" pitchFamily="2" charset="2"/>
              </a:rPr>
              <a:t>przewodniczący </a:t>
            </a:r>
            <a:r>
              <a:rPr lang="pl-PL" sz="1600" dirty="0">
                <a:sym typeface="Wingdings" panose="05000000000000000000" pitchFamily="2" charset="2"/>
              </a:rPr>
              <a:t>zbiera głosy zaczynając od </a:t>
            </a:r>
            <a:r>
              <a:rPr lang="pl-PL" sz="1600" b="1" dirty="0">
                <a:sym typeface="Wingdings" panose="05000000000000000000" pitchFamily="2" charset="2"/>
              </a:rPr>
              <a:t>najmłodszego a sam głosuje ostatni. Sprawozdawca, jeżeli nie jest przewodniczącym głosuje pierwszy. </a:t>
            </a:r>
          </a:p>
          <a:p>
            <a:pPr lvl="1" algn="just">
              <a:lnSpc>
                <a:spcPct val="90000"/>
              </a:lnSpc>
            </a:pPr>
            <a:r>
              <a:rPr lang="pl-PL" sz="1600" dirty="0">
                <a:sym typeface="Wingdings" panose="05000000000000000000" pitchFamily="2" charset="2"/>
              </a:rPr>
              <a:t>W przypadku ławników  najmłodszy wiekiem </a:t>
            </a:r>
          </a:p>
          <a:p>
            <a:pPr lvl="1" algn="just">
              <a:lnSpc>
                <a:spcPct val="90000"/>
              </a:lnSpc>
            </a:pPr>
            <a:r>
              <a:rPr lang="pl-PL" sz="1600" dirty="0">
                <a:sym typeface="Wingdings" panose="05000000000000000000" pitchFamily="2" charset="2"/>
              </a:rPr>
              <a:t>W przypadku sędziów  starszeństwo służbowe </a:t>
            </a:r>
          </a:p>
          <a:p>
            <a:pPr lvl="1" algn="just">
              <a:lnSpc>
                <a:spcPct val="90000"/>
              </a:lnSpc>
            </a:pPr>
            <a:endParaRPr lang="pl-PL" sz="1600" dirty="0"/>
          </a:p>
        </p:txBody>
      </p:sp>
      <p:pic>
        <p:nvPicPr>
          <p:cNvPr id="7170" name="Picture 2" descr="Court Jury Debate - Free vector graphic on Pixabay">
            <a:extLst>
              <a:ext uri="{FF2B5EF4-FFF2-40B4-BE49-F238E27FC236}">
                <a16:creationId xmlns:a16="http://schemas.microsoft.com/office/drawing/2014/main" id="{7E21509E-5300-46DE-B601-1744E7F11C5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24865" y="1891398"/>
            <a:ext cx="4393257" cy="3338874"/>
          </a:xfrm>
          <a:prstGeom prst="rect">
            <a:avLst/>
          </a:prstGeom>
          <a:noFill/>
          <a:extLst>
            <a:ext uri="{909E8E84-426E-40DD-AFC4-6F175D3DCCD1}">
              <a14:hiddenFill xmlns:a14="http://schemas.microsoft.com/office/drawing/2010/main">
                <a:solidFill>
                  <a:srgbClr val="FFFFFF"/>
                </a:solidFill>
              </a14:hiddenFill>
            </a:ext>
          </a:extLst>
        </p:spPr>
      </p:pic>
      <p:sp>
        <p:nvSpPr>
          <p:cNvPr id="73" name="Cross 72">
            <a:extLst>
              <a:ext uri="{FF2B5EF4-FFF2-40B4-BE49-F238E27FC236}">
                <a16:creationId xmlns:a16="http://schemas.microsoft.com/office/drawing/2014/main" id="{7B768144-4A9A-EF4F-89C6-859C48A1AD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68684"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233F0DEE-0C91-A94B-BED4-444EDE341B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78584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90877" y="135790"/>
            <a:ext cx="8267296" cy="1446550"/>
          </a:xfrm>
        </p:spPr>
        <p:txBody>
          <a:bodyPr/>
          <a:lstStyle/>
          <a:p>
            <a:r>
              <a:rPr lang="pl-PL" dirty="0"/>
              <a:t>Narada i głosowanie nad wyrokiem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751108106"/>
              </p:ext>
            </p:extLst>
          </p:nvPr>
        </p:nvGraphicFramePr>
        <p:xfrm>
          <a:off x="4894779" y="1880793"/>
          <a:ext cx="8267700" cy="42473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pole tekstowe 8"/>
          <p:cNvSpPr txBox="1"/>
          <p:nvPr/>
        </p:nvSpPr>
        <p:spPr>
          <a:xfrm>
            <a:off x="590877" y="1064548"/>
            <a:ext cx="6327716" cy="6370975"/>
          </a:xfrm>
          <a:prstGeom prst="rect">
            <a:avLst/>
          </a:prstGeom>
          <a:noFill/>
        </p:spPr>
        <p:txBody>
          <a:bodyPr wrap="square" rtlCol="0">
            <a:spAutoFit/>
          </a:bodyPr>
          <a:lstStyle/>
          <a:p>
            <a:pPr algn="just"/>
            <a:r>
              <a:rPr lang="pl-PL" sz="2400" dirty="0"/>
              <a:t>Orzeczenie zapada większością głosów. Aż do ogłoszenia wyroku można powrócić do kwestii wcześniej przegłosowanych. </a:t>
            </a:r>
          </a:p>
          <a:p>
            <a:pPr algn="just"/>
            <a:endParaRPr lang="pl-PL" sz="2400" dirty="0"/>
          </a:p>
          <a:p>
            <a:pPr algn="just"/>
            <a:r>
              <a:rPr lang="pl-PL" sz="2400" dirty="0"/>
              <a:t>Budowanie większości głosów </a:t>
            </a:r>
            <a:r>
              <a:rPr lang="pl-PL" sz="2400" dirty="0">
                <a:sym typeface="Wingdings" panose="05000000000000000000" pitchFamily="2" charset="2"/>
              </a:rPr>
              <a:t> „sztuczna większość” (art. 111 </a:t>
            </a:r>
            <a:r>
              <a:rPr lang="pl-PL" sz="2400" dirty="0"/>
              <a:t>§ 2)</a:t>
            </a:r>
          </a:p>
          <a:p>
            <a:pPr algn="just"/>
            <a:r>
              <a:rPr lang="pl-PL" sz="2400" dirty="0">
                <a:sym typeface="Wingdings" panose="05000000000000000000" pitchFamily="2" charset="2"/>
              </a:rPr>
              <a:t>Jeżeli zdania członków składu orzekającego tak się podzielą, że żadne z nich nie uzyska większości, zdanie najmniej korzystne przyłącza się do zdania najbardziej do niego zbliżonego aż do uzyskania większości. </a:t>
            </a:r>
          </a:p>
          <a:p>
            <a:pPr algn="just"/>
            <a:r>
              <a:rPr lang="pl-PL" sz="2400" dirty="0">
                <a:sym typeface="Wingdings" panose="05000000000000000000" pitchFamily="2" charset="2"/>
              </a:rPr>
              <a:t>Sędzia, który głosował za uniewinnieniem nie musi głosować co do dalszych kwestii. Jego głos przyłącza się do zdania najprzychylniejszego dla oskarżonego.</a:t>
            </a:r>
          </a:p>
          <a:p>
            <a:pPr algn="just"/>
            <a:endParaRPr lang="pl-PL" sz="2400" dirty="0">
              <a:sym typeface="Wingdings" panose="05000000000000000000" pitchFamily="2" charset="2"/>
            </a:endParaRPr>
          </a:p>
          <a:p>
            <a:pPr algn="just"/>
            <a:endParaRPr lang="pl-PL" sz="2400" dirty="0">
              <a:sym typeface="Wingdings" panose="05000000000000000000" pitchFamily="2" charset="2"/>
            </a:endParaRPr>
          </a:p>
        </p:txBody>
      </p:sp>
    </p:spTree>
    <p:extLst>
      <p:ext uri="{BB962C8B-B14F-4D97-AF65-F5344CB8AC3E}">
        <p14:creationId xmlns:p14="http://schemas.microsoft.com/office/powerpoint/2010/main" val="9442241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23766" y="0"/>
            <a:ext cx="11176147" cy="1325563"/>
          </a:xfrm>
        </p:spPr>
        <p:txBody>
          <a:bodyPr>
            <a:normAutofit/>
          </a:bodyPr>
          <a:lstStyle/>
          <a:p>
            <a:r>
              <a:rPr lang="pl-PL" sz="3700" dirty="0"/>
              <a:t>Narada i głosowanie nad wyrokiem </a:t>
            </a:r>
          </a:p>
        </p:txBody>
      </p:sp>
      <p:sp>
        <p:nvSpPr>
          <p:cNvPr id="3" name="Symbol zastępczy zawartości 2"/>
          <p:cNvSpPr>
            <a:spLocks noGrp="1"/>
          </p:cNvSpPr>
          <p:nvPr>
            <p:ph idx="1"/>
          </p:nvPr>
        </p:nvSpPr>
        <p:spPr>
          <a:xfrm>
            <a:off x="523766" y="1200839"/>
            <a:ext cx="10955810" cy="5292036"/>
          </a:xfrm>
        </p:spPr>
        <p:txBody>
          <a:bodyPr>
            <a:normAutofit/>
          </a:bodyPr>
          <a:lstStyle/>
          <a:p>
            <a:pPr algn="just"/>
            <a:r>
              <a:rPr lang="pl-PL" sz="1800" dirty="0"/>
              <a:t>Aż do ogłoszenia wyroku sąd może wznowić przewód sądowy w celu przeprowadzenia dodatkowego dowodu albo w przypadku konieczności poinformowania stron o możliwości zakwalifikowania czynu oskarżonego z innego przepisu (art. 399) </a:t>
            </a:r>
          </a:p>
          <a:p>
            <a:pPr algn="just"/>
            <a:r>
              <a:rPr lang="pl-PL" sz="1800" dirty="0"/>
              <a:t>Można też wrócić do etapu głosów stron i udzielić im dodatkowego głosu </a:t>
            </a:r>
            <a:r>
              <a:rPr lang="pl-PL" sz="1800" dirty="0">
                <a:sym typeface="Wingdings" panose="05000000000000000000" pitchFamily="2" charset="2"/>
              </a:rPr>
              <a:t> nie trzeba wznawiać przewodu sądowego. </a:t>
            </a:r>
          </a:p>
          <a:p>
            <a:pPr algn="just"/>
            <a:r>
              <a:rPr lang="pl-PL" sz="1800" dirty="0">
                <a:sym typeface="Wingdings" panose="05000000000000000000" pitchFamily="2" charset="2"/>
              </a:rPr>
              <a:t>Jest to ostatni etap, na którym można wznowić przewód sądowy. Po ogłoszeniu wyroku jest on już nieodwołalny. </a:t>
            </a:r>
          </a:p>
          <a:p>
            <a:pPr algn="just"/>
            <a:endParaRPr lang="pl-PL" sz="1800" dirty="0">
              <a:sym typeface="Wingdings" panose="05000000000000000000" pitchFamily="2" charset="2"/>
            </a:endParaRPr>
          </a:p>
          <a:p>
            <a:pPr algn="just"/>
            <a:r>
              <a:rPr lang="pl-PL" sz="1800" dirty="0">
                <a:sym typeface="Wingdings" panose="05000000000000000000" pitchFamily="2" charset="2"/>
              </a:rPr>
              <a:t>Art. 410 – podstawę wyroku może stanowić całokształt okoliczności ujawnionych w toku rozprawy głównej. </a:t>
            </a:r>
          </a:p>
          <a:p>
            <a:pPr algn="just"/>
            <a:r>
              <a:rPr lang="pl-PL" sz="1800" dirty="0">
                <a:sym typeface="Wingdings" panose="05000000000000000000" pitchFamily="2" charset="2"/>
              </a:rPr>
              <a:t>Oceniając materiał dowodowy, sąd może wziąć pod uwagę tylko te dowody, które przeprowadzono na rozprawie:</a:t>
            </a:r>
          </a:p>
          <a:p>
            <a:pPr lvl="1" algn="just"/>
            <a:r>
              <a:rPr lang="pl-PL" sz="1800" dirty="0">
                <a:sym typeface="Wingdings" panose="05000000000000000000" pitchFamily="2" charset="2"/>
              </a:rPr>
              <a:t>Wyjaśnienia i zeznania złożone przed sądem lub odczytane protokoły </a:t>
            </a:r>
          </a:p>
          <a:p>
            <a:pPr lvl="1" algn="just"/>
            <a:r>
              <a:rPr lang="pl-PL" sz="1800" dirty="0">
                <a:sym typeface="Wingdings" panose="05000000000000000000" pitchFamily="2" charset="2"/>
              </a:rPr>
              <a:t>Opinie biegłych</a:t>
            </a:r>
          </a:p>
          <a:p>
            <a:pPr lvl="1" algn="just"/>
            <a:r>
              <a:rPr lang="pl-PL" sz="1800" dirty="0">
                <a:sym typeface="Wingdings" panose="05000000000000000000" pitchFamily="2" charset="2"/>
              </a:rPr>
              <a:t>Przeprowadzone oględziny rzeczy lub odczytane protokoły z takich oględzin </a:t>
            </a:r>
          </a:p>
          <a:p>
            <a:pPr lvl="1" algn="just"/>
            <a:r>
              <a:rPr lang="pl-PL" sz="1800" dirty="0">
                <a:sym typeface="Wingdings" panose="05000000000000000000" pitchFamily="2" charset="2"/>
              </a:rPr>
              <a:t>Odczytane – lub uznane za ujawnione bez odczytywania – inne dokumenty (art. 394)</a:t>
            </a:r>
          </a:p>
          <a:p>
            <a:pPr algn="just"/>
            <a:r>
              <a:rPr lang="pl-PL" sz="1800" dirty="0">
                <a:sym typeface="Wingdings" panose="05000000000000000000" pitchFamily="2" charset="2"/>
              </a:rPr>
              <a:t>Dowody nieujawnione na rozprawie nie mogą być podstawą wyroku choćby znajdowały się w aktach sprawy</a:t>
            </a:r>
            <a:endParaRPr lang="pl-PL" sz="1800" dirty="0"/>
          </a:p>
        </p:txBody>
      </p:sp>
    </p:spTree>
    <p:extLst>
      <p:ext uri="{BB962C8B-B14F-4D97-AF65-F5344CB8AC3E}">
        <p14:creationId xmlns:p14="http://schemas.microsoft.com/office/powerpoint/2010/main" val="121760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199" y="0"/>
            <a:ext cx="10839679" cy="1325563"/>
          </a:xfrm>
        </p:spPr>
        <p:txBody>
          <a:bodyPr>
            <a:normAutofit/>
          </a:bodyPr>
          <a:lstStyle/>
          <a:p>
            <a:r>
              <a:rPr lang="pl-PL" dirty="0"/>
              <a:t>Sporządzenie wyroku na piśmie</a:t>
            </a:r>
          </a:p>
        </p:txBody>
      </p:sp>
      <p:sp>
        <p:nvSpPr>
          <p:cNvPr id="3" name="Symbol zastępczy zawartości 2"/>
          <p:cNvSpPr>
            <a:spLocks noGrp="1"/>
          </p:cNvSpPr>
          <p:nvPr>
            <p:ph idx="1"/>
          </p:nvPr>
        </p:nvSpPr>
        <p:spPr>
          <a:xfrm>
            <a:off x="838199" y="1112704"/>
            <a:ext cx="10476123" cy="5745295"/>
          </a:xfrm>
        </p:spPr>
        <p:txBody>
          <a:bodyPr>
            <a:normAutofit fontScale="92500" lnSpcReduction="10000"/>
          </a:bodyPr>
          <a:lstStyle/>
          <a:p>
            <a:pPr algn="just"/>
            <a:r>
              <a:rPr lang="pl-PL" sz="1600" dirty="0">
                <a:sym typeface="Wingdings" panose="05000000000000000000" pitchFamily="2" charset="2"/>
              </a:rPr>
              <a:t>Niezwłocznie po zakończeniu narady i głosowania sporządza się wyrok na piśmie. </a:t>
            </a:r>
          </a:p>
          <a:p>
            <a:pPr algn="just"/>
            <a:r>
              <a:rPr lang="pl-PL" sz="1600" dirty="0">
                <a:sym typeface="Wingdings" panose="05000000000000000000" pitchFamily="2" charset="2"/>
              </a:rPr>
              <a:t>Orzeczenie podpisują wszyscy członkowie składu orzekającego – także osoba przegłosowana. Składając podpis, członek składu orzekającego może zaznaczyć na orzeczeniu swoje zdanie odrębne, podają w jakiej części i w jakim kierunku kwestionuje orzeczenie (</a:t>
            </a:r>
            <a:r>
              <a:rPr lang="pl-PL" sz="1600" i="1" dirty="0">
                <a:sym typeface="Wingdings" panose="05000000000000000000" pitchFamily="2" charset="2"/>
              </a:rPr>
              <a:t>votum separatum</a:t>
            </a:r>
            <a:r>
              <a:rPr lang="pl-PL" sz="1600" dirty="0">
                <a:sym typeface="Wingdings" panose="05000000000000000000" pitchFamily="2" charset="2"/>
              </a:rPr>
              <a:t>). </a:t>
            </a:r>
          </a:p>
          <a:p>
            <a:pPr algn="just"/>
            <a:r>
              <a:rPr lang="pl-PL" sz="1600" dirty="0"/>
              <a:t>W sprawach rozpoznawanych w składzie sędziego i dwóch ławników uzasadnienie podpisuje tylko przewodniczący, chyba że zgłoszono zdanie odrębne. W sprawach rozpoznawanych w składzie dwóch sędziów i trzech ławników uzasadnienie podpisują obaj sędziowie, chyba że zgłoszono zdanie odrębne.</a:t>
            </a:r>
          </a:p>
          <a:p>
            <a:pPr algn="just"/>
            <a:r>
              <a:rPr lang="pl-PL" sz="1600" dirty="0"/>
              <a:t>Jeżeli nie można uzyskać podpisu przewodniczącego lub innego członka składu orzekającego, jeden z podpisujących czyni o tym wzmiankę na uzasadnieniu z zaznaczeniem przyczyny tego faktu</a:t>
            </a:r>
          </a:p>
          <a:p>
            <a:pPr algn="just"/>
            <a:r>
              <a:rPr lang="pl-PL" sz="1600" dirty="0"/>
              <a:t>Warunki formalne wyroku – art. 413 </a:t>
            </a:r>
          </a:p>
          <a:p>
            <a:pPr marL="800100" lvl="1" indent="-342900" algn="just">
              <a:buFont typeface="+mj-lt"/>
              <a:buAutoNum type="arabicPeriod"/>
            </a:pPr>
            <a:r>
              <a:rPr lang="pl-PL" sz="1600" dirty="0"/>
              <a:t>Oznaczenie sądu, który go wydał oraz sędziów, ławników, oskarżycieli i protokolanta </a:t>
            </a:r>
          </a:p>
          <a:p>
            <a:pPr marL="800100" lvl="1" indent="-342900" algn="just">
              <a:buFont typeface="+mj-lt"/>
              <a:buAutoNum type="arabicPeriod"/>
            </a:pPr>
            <a:r>
              <a:rPr lang="pl-PL" sz="1600" dirty="0"/>
              <a:t>Datę i miejsce rozpoznania sprawy i wydania wyroku </a:t>
            </a:r>
          </a:p>
          <a:p>
            <a:pPr marL="800100" lvl="1" indent="-342900" algn="just">
              <a:buFont typeface="+mj-lt"/>
              <a:buAutoNum type="arabicPeriod"/>
            </a:pPr>
            <a:r>
              <a:rPr lang="pl-PL" sz="1600" dirty="0"/>
              <a:t>Imię, nazwisko oraz inne dane określające tożsamość oskarżonego </a:t>
            </a:r>
          </a:p>
          <a:p>
            <a:pPr marL="800100" lvl="1" indent="-342900" algn="just">
              <a:buFont typeface="+mj-lt"/>
              <a:buAutoNum type="arabicPeriod"/>
            </a:pPr>
            <a:r>
              <a:rPr lang="pl-PL" sz="1600" dirty="0"/>
              <a:t>Przytoczenie opisu i kwalifikacji prawnej czynu, którego popełnienie </a:t>
            </a:r>
            <a:r>
              <a:rPr lang="pl-PL" sz="1600" u="sng" dirty="0"/>
              <a:t>oskarżyciel zarzucił oskarżonemu </a:t>
            </a:r>
          </a:p>
          <a:p>
            <a:pPr marL="800100" lvl="1" indent="-342900" algn="just">
              <a:buFont typeface="+mj-lt"/>
              <a:buAutoNum type="arabicPeriod"/>
            </a:pPr>
            <a:r>
              <a:rPr lang="pl-PL" sz="1600" b="1" dirty="0"/>
              <a:t>Rozstrzygnięcie sądu</a:t>
            </a:r>
            <a:endParaRPr lang="pl-PL" sz="1600" dirty="0"/>
          </a:p>
          <a:p>
            <a:pPr marL="800100" lvl="1" indent="-342900" algn="just">
              <a:buFont typeface="+mj-lt"/>
              <a:buAutoNum type="arabicPeriod"/>
            </a:pPr>
            <a:r>
              <a:rPr lang="pl-PL" sz="1600" dirty="0"/>
              <a:t>wskazanie zastosowanych przepisów ustawy karnej </a:t>
            </a:r>
          </a:p>
          <a:p>
            <a:pPr marL="400050" algn="just"/>
            <a:r>
              <a:rPr lang="pl-PL" sz="1600" dirty="0"/>
              <a:t>Wyrok skazujący powinien zawierać:</a:t>
            </a:r>
          </a:p>
          <a:p>
            <a:pPr marL="800100" lvl="1" algn="just"/>
            <a:r>
              <a:rPr lang="pl-PL" sz="1600" dirty="0"/>
              <a:t>Dokładnie określenie </a:t>
            </a:r>
            <a:r>
              <a:rPr lang="pl-PL" sz="1600" u="sng" dirty="0"/>
              <a:t>czynu przypisanego oskarżonemu</a:t>
            </a:r>
            <a:r>
              <a:rPr lang="pl-PL" sz="1600" dirty="0"/>
              <a:t> oraz jego kwalifikację prawną</a:t>
            </a:r>
          </a:p>
          <a:p>
            <a:pPr marL="800100" lvl="1" algn="just"/>
            <a:r>
              <a:rPr lang="pl-PL" sz="1600" dirty="0"/>
              <a:t>rozstrzygnięcia co do kary i środków karnych, środków kompensacyjnych i przepadku, a w razie potrzeby – co do zaliczenia na ich poczet tymczasowego aresztowania i zatrzymania oraz środków zapobiegawczych wymienionych w art. 276</a:t>
            </a:r>
          </a:p>
          <a:p>
            <a:pPr marL="800100" lvl="1" algn="just"/>
            <a:endParaRPr lang="pl-PL" sz="1600" dirty="0"/>
          </a:p>
          <a:p>
            <a:pPr algn="just"/>
            <a:endParaRPr lang="pl-PL" sz="1600" dirty="0"/>
          </a:p>
        </p:txBody>
      </p:sp>
    </p:spTree>
    <p:extLst>
      <p:ext uri="{BB962C8B-B14F-4D97-AF65-F5344CB8AC3E}">
        <p14:creationId xmlns:p14="http://schemas.microsoft.com/office/powerpoint/2010/main" val="24698370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65150" y="0"/>
            <a:ext cx="8267296" cy="1446550"/>
          </a:xfrm>
        </p:spPr>
        <p:txBody>
          <a:bodyPr/>
          <a:lstStyle/>
          <a:p>
            <a:r>
              <a:rPr lang="pl-PL" dirty="0"/>
              <a:t>Rozstrzygnięcie sądu</a:t>
            </a:r>
          </a:p>
        </p:txBody>
      </p:sp>
      <p:sp>
        <p:nvSpPr>
          <p:cNvPr id="3" name="Symbol zastępczy zawartości 2"/>
          <p:cNvSpPr>
            <a:spLocks noGrp="1"/>
          </p:cNvSpPr>
          <p:nvPr>
            <p:ph idx="1"/>
          </p:nvPr>
        </p:nvSpPr>
        <p:spPr>
          <a:xfrm>
            <a:off x="565150" y="1112703"/>
            <a:ext cx="10969510" cy="5508433"/>
          </a:xfrm>
        </p:spPr>
        <p:txBody>
          <a:bodyPr>
            <a:normAutofit fontScale="85000" lnSpcReduction="10000"/>
          </a:bodyPr>
          <a:lstStyle/>
          <a:p>
            <a:pPr algn="just"/>
            <a:r>
              <a:rPr lang="pl-PL" b="1" u="sng" dirty="0"/>
              <a:t>Po rozpoczęciu przewodu sądowego wszystkie rozstrzygnięcia zapadają w formie wyroku</a:t>
            </a:r>
          </a:p>
          <a:p>
            <a:pPr algn="just"/>
            <a:r>
              <a:rPr lang="pl-PL" dirty="0"/>
              <a:t>art. 414 § 1 </a:t>
            </a:r>
            <a:r>
              <a:rPr lang="pl-PL" dirty="0">
                <a:sym typeface="Wingdings" panose="05000000000000000000" pitchFamily="2" charset="2"/>
              </a:rPr>
              <a:t> w razie stwierdzenia po rozpoczęciu przewodu sądowego okoliczności wyłączającej ściganie (art. 17 </a:t>
            </a:r>
            <a:r>
              <a:rPr lang="pl-PL" dirty="0"/>
              <a:t>§ 1) lub danych przemawiających za warunkowym umorzeniem sąd </a:t>
            </a:r>
            <a:r>
              <a:rPr lang="pl-PL" b="1" dirty="0"/>
              <a:t>wyrokiem umarza postępowanie albo umarza je warunkowo</a:t>
            </a:r>
            <a:r>
              <a:rPr lang="pl-PL" dirty="0"/>
              <a:t>. </a:t>
            </a:r>
          </a:p>
          <a:p>
            <a:pPr algn="just"/>
            <a:r>
              <a:rPr lang="pl-PL" dirty="0"/>
              <a:t>W przypadku stwierdzenia okoliczności z art. 17 § 1 pkt. 1 i 2 </a:t>
            </a:r>
            <a:r>
              <a:rPr lang="pl-PL" dirty="0">
                <a:sym typeface="Wingdings" panose="05000000000000000000" pitchFamily="2" charset="2"/>
              </a:rPr>
              <a:t> </a:t>
            </a:r>
            <a:r>
              <a:rPr lang="pl-PL" b="1" dirty="0">
                <a:sym typeface="Wingdings" panose="05000000000000000000" pitchFamily="2" charset="2"/>
              </a:rPr>
              <a:t>sąd wydaje wyrok uniewinniający</a:t>
            </a:r>
          </a:p>
          <a:p>
            <a:pPr lvl="1" algn="just"/>
            <a:r>
              <a:rPr lang="pl-PL" dirty="0">
                <a:sym typeface="Wingdings" panose="05000000000000000000" pitchFamily="2" charset="2"/>
              </a:rPr>
              <a:t>wyjątek – jeżeli sprawca był niepoczytalny </a:t>
            </a:r>
            <a:r>
              <a:rPr lang="pl-PL" b="1" dirty="0">
                <a:sym typeface="Wingdings" panose="05000000000000000000" pitchFamily="2" charset="2"/>
              </a:rPr>
              <a:t>postępowanie </a:t>
            </a:r>
            <a:r>
              <a:rPr lang="pl-PL" b="1" u="sng" dirty="0">
                <a:sym typeface="Wingdings" panose="05000000000000000000" pitchFamily="2" charset="2"/>
              </a:rPr>
              <a:t>umarza się </a:t>
            </a:r>
            <a:endParaRPr lang="pl-PL" b="1" dirty="0">
              <a:sym typeface="Wingdings" panose="05000000000000000000" pitchFamily="2" charset="2"/>
            </a:endParaRPr>
          </a:p>
          <a:p>
            <a:pPr algn="just"/>
            <a:r>
              <a:rPr lang="pl-PL" dirty="0">
                <a:sym typeface="Wingdings" panose="05000000000000000000" pitchFamily="2" charset="2"/>
              </a:rPr>
              <a:t>Umarzając postępowanie sąd stosuje odpowiednio art. 322 </a:t>
            </a:r>
            <a:r>
              <a:rPr lang="pl-PL" dirty="0"/>
              <a:t>§ 2 i 3, 323 § 1 i 2 oraz art. 340 § 2 i 3. </a:t>
            </a:r>
          </a:p>
          <a:p>
            <a:pPr algn="just"/>
            <a:r>
              <a:rPr lang="pl-PL" dirty="0"/>
              <a:t>Art. 415. </a:t>
            </a:r>
          </a:p>
          <a:p>
            <a:pPr lvl="1" algn="just"/>
            <a:r>
              <a:rPr lang="pl-PL" dirty="0"/>
              <a:t>§ 1. W razie </a:t>
            </a:r>
            <a:r>
              <a:rPr lang="pl-PL" b="1" dirty="0"/>
              <a:t>skazania</a:t>
            </a:r>
            <a:r>
              <a:rPr lang="pl-PL" dirty="0"/>
              <a:t> oskarżonego lub </a:t>
            </a:r>
            <a:r>
              <a:rPr lang="pl-PL" b="1" dirty="0"/>
              <a:t>warunkowego umorzenia </a:t>
            </a:r>
            <a:r>
              <a:rPr lang="pl-PL" dirty="0"/>
              <a:t>postępowania w wypadkach wskazanych w ustawie sąd orzeka </a:t>
            </a:r>
            <a:r>
              <a:rPr lang="pl-PL" b="1" dirty="0"/>
              <a:t>nawiązkę na rzecz pokrzywdzonego, obowiązek naprawienia, w całości lub w części, szkody lub zadośćuczynienia za doznaną krzywdę</a:t>
            </a:r>
            <a:r>
              <a:rPr lang="pl-PL" dirty="0"/>
              <a:t>. Nawiązki na rzecz pokrzywdzonego, obowiązku naprawienia szkody lub zadośćuczynienia za doznaną krzywdę </a:t>
            </a:r>
            <a:r>
              <a:rPr lang="pl-PL" u="sng" dirty="0"/>
              <a:t>nie orzeka się, jeżeli roszczenie wynikające z popełnienia przestępstwa jest przedmiotem innego postępowania albo o roszczeniu tym prawomocnie orzeczono.</a:t>
            </a:r>
          </a:p>
          <a:p>
            <a:pPr lvl="1" algn="just"/>
            <a:r>
              <a:rPr lang="pl-PL" dirty="0"/>
              <a:t>§ 2. Jeżeli orzeczony obowiązek naprawienia szkody lub zadośćuczynienia za doznaną krzywdę albo nawiązka orzeczona na rzecz pokrzywdzonego nie pokrywają całej szkody lub nie stanowią pełnego zadośćuczynienia za doznaną krzywdę, pokrzywdzony może dochodzić dodatkowych roszczeń w postępowaniu cywilnym.</a:t>
            </a:r>
          </a:p>
          <a:p>
            <a:pPr algn="just"/>
            <a:endParaRPr lang="pl-PL" dirty="0"/>
          </a:p>
        </p:txBody>
      </p:sp>
    </p:spTree>
    <p:extLst>
      <p:ext uri="{BB962C8B-B14F-4D97-AF65-F5344CB8AC3E}">
        <p14:creationId xmlns:p14="http://schemas.microsoft.com/office/powerpoint/2010/main" val="3248942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4244F359-3DE6-4FC2-A8D7-C2AE3CF14F85}"/>
              </a:ext>
            </a:extLst>
          </p:cNvPr>
          <p:cNvGraphicFramePr>
            <a:graphicFrameLocks noGrp="1"/>
          </p:cNvGraphicFramePr>
          <p:nvPr>
            <p:ph idx="4294967295"/>
            <p:extLst>
              <p:ext uri="{D42A27DB-BD31-4B8C-83A1-F6EECF244321}">
                <p14:modId xmlns:p14="http://schemas.microsoft.com/office/powerpoint/2010/main" val="3751275280"/>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4102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7212F4-08CA-4B15-AD3C-EB10BD40F97B}"/>
              </a:ext>
            </a:extLst>
          </p:cNvPr>
          <p:cNvSpPr>
            <a:spLocks noGrp="1"/>
          </p:cNvSpPr>
          <p:nvPr>
            <p:ph type="title"/>
          </p:nvPr>
        </p:nvSpPr>
        <p:spPr>
          <a:xfrm>
            <a:off x="565150" y="0"/>
            <a:ext cx="10661038" cy="1446550"/>
          </a:xfrm>
        </p:spPr>
        <p:txBody>
          <a:bodyPr/>
          <a:lstStyle/>
          <a:p>
            <a:r>
              <a:rPr lang="pl-PL" dirty="0"/>
              <a:t>Przejawy kontradyktoryjności na rozprawie głównej</a:t>
            </a:r>
            <a:endParaRPr lang="en-GB" dirty="0"/>
          </a:p>
        </p:txBody>
      </p:sp>
      <p:sp>
        <p:nvSpPr>
          <p:cNvPr id="3" name="Symbol zastępczy zawartości 2">
            <a:extLst>
              <a:ext uri="{FF2B5EF4-FFF2-40B4-BE49-F238E27FC236}">
                <a16:creationId xmlns:a16="http://schemas.microsoft.com/office/drawing/2014/main" id="{3D3FDB91-C72E-4A8D-A326-A66721E5550F}"/>
              </a:ext>
            </a:extLst>
          </p:cNvPr>
          <p:cNvSpPr>
            <a:spLocks noGrp="1"/>
          </p:cNvSpPr>
          <p:nvPr>
            <p:ph idx="1"/>
          </p:nvPr>
        </p:nvSpPr>
        <p:spPr>
          <a:xfrm>
            <a:off x="565150" y="1795749"/>
            <a:ext cx="10661038" cy="4638102"/>
          </a:xfrm>
        </p:spPr>
        <p:txBody>
          <a:bodyPr/>
          <a:lstStyle/>
          <a:p>
            <a:pPr algn="just"/>
            <a:r>
              <a:rPr lang="pl-PL" dirty="0"/>
              <a:t>Prawo do udziału w czynnościach postępowania (ale w odniesieniu do oskarżonego zachwiane z powodu art. 378a i art. 117 par. 3a)</a:t>
            </a:r>
          </a:p>
          <a:p>
            <a:pPr algn="just"/>
            <a:r>
              <a:rPr lang="pl-PL" dirty="0"/>
              <a:t>Prawo do zadawania pytań, składania oświadczeń, składania wniosków (dowodowych, o wyłączenie organu procesowego i innych)</a:t>
            </a:r>
          </a:p>
          <a:p>
            <a:pPr algn="just"/>
            <a:r>
              <a:rPr lang="pl-PL" dirty="0"/>
              <a:t>Prawo do zaskarżenia decyzji, które zapadły podczas postępowania przed sądem I instancji. </a:t>
            </a:r>
          </a:p>
          <a:p>
            <a:pPr algn="just"/>
            <a:r>
              <a:rPr lang="pl-PL" dirty="0"/>
              <a:t>Kolejność zadawania pytań świadkom, biegłym – art. 370 par. 1. </a:t>
            </a:r>
            <a:endParaRPr lang="en-GB" dirty="0"/>
          </a:p>
        </p:txBody>
      </p:sp>
    </p:spTree>
    <p:extLst>
      <p:ext uri="{BB962C8B-B14F-4D97-AF65-F5344CB8AC3E}">
        <p14:creationId xmlns:p14="http://schemas.microsoft.com/office/powerpoint/2010/main" val="34753815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488031" y="0"/>
            <a:ext cx="8267296" cy="1446550"/>
          </a:xfrm>
        </p:spPr>
        <p:txBody>
          <a:bodyPr>
            <a:normAutofit/>
          </a:bodyPr>
          <a:lstStyle/>
          <a:p>
            <a:r>
              <a:rPr lang="pl-PL" dirty="0"/>
              <a:t>Promulgacja wyroku</a:t>
            </a:r>
          </a:p>
        </p:txBody>
      </p:sp>
      <p:sp>
        <p:nvSpPr>
          <p:cNvPr id="3" name="Symbol zastępczy zawartości 2"/>
          <p:cNvSpPr>
            <a:spLocks noGrp="1"/>
          </p:cNvSpPr>
          <p:nvPr>
            <p:ph idx="1"/>
          </p:nvPr>
        </p:nvSpPr>
        <p:spPr>
          <a:xfrm>
            <a:off x="565150" y="1156771"/>
            <a:ext cx="10914426" cy="5409281"/>
          </a:xfrm>
        </p:spPr>
        <p:txBody>
          <a:bodyPr>
            <a:normAutofit/>
          </a:bodyPr>
          <a:lstStyle/>
          <a:p>
            <a:pPr algn="just">
              <a:lnSpc>
                <a:spcPct val="90000"/>
              </a:lnSpc>
            </a:pPr>
            <a:r>
              <a:rPr lang="pl-PL" sz="2000" dirty="0"/>
              <a:t>Odbywa się niezwłocznie po podpisaniu wyroku, niezależnie od stawiennictwa stron, obrońców i pełnomocników (art. 419) </a:t>
            </a:r>
          </a:p>
          <a:p>
            <a:pPr algn="just">
              <a:lnSpc>
                <a:spcPct val="90000"/>
              </a:lnSpc>
            </a:pPr>
            <a:r>
              <a:rPr lang="pl-PL" sz="2000" dirty="0"/>
              <a:t>Doręczenie wyroku z urzędu – wyjątkowo (art. 422)</a:t>
            </a:r>
          </a:p>
          <a:p>
            <a:pPr algn="just">
              <a:lnSpc>
                <a:spcPct val="90000"/>
              </a:lnSpc>
            </a:pPr>
            <a:r>
              <a:rPr lang="pl-PL" sz="2000" dirty="0"/>
              <a:t>Art. 418 </a:t>
            </a:r>
          </a:p>
          <a:p>
            <a:pPr lvl="1" algn="just">
              <a:lnSpc>
                <a:spcPct val="90000"/>
              </a:lnSpc>
            </a:pPr>
            <a:r>
              <a:rPr lang="pl-PL" dirty="0"/>
              <a:t>§ 1. Po podpisaniu wyroku przewodniczący ogłasza go publicznie; w czasie ogłaszania wyroku wszyscy obecni, z wyjątkiem sądu, stoją. </a:t>
            </a:r>
          </a:p>
          <a:p>
            <a:pPr lvl="1" algn="just">
              <a:lnSpc>
                <a:spcPct val="90000"/>
              </a:lnSpc>
            </a:pPr>
            <a:r>
              <a:rPr lang="pl-PL" dirty="0"/>
              <a:t>§1a. Ogłaszając wyrok można pominąć treść zarzutów oskarżenia. </a:t>
            </a:r>
          </a:p>
          <a:p>
            <a:pPr lvl="1" algn="just">
              <a:lnSpc>
                <a:spcPct val="90000"/>
              </a:lnSpc>
            </a:pPr>
            <a:r>
              <a:rPr lang="pl-PL" dirty="0"/>
              <a:t>§ 2. Zgłoszenie zdania odrębnego podaje się do wiadomości, a jeżeli członek składu orzekającego, który zgłosił zdanie odrębne, wyraził na to zgodę, także jego nazwisko. </a:t>
            </a:r>
          </a:p>
          <a:p>
            <a:pPr lvl="1" algn="just">
              <a:lnSpc>
                <a:spcPct val="90000"/>
              </a:lnSpc>
            </a:pPr>
            <a:r>
              <a:rPr lang="pl-PL" dirty="0"/>
              <a:t>§ 3. Po ogłoszeniu przewodniczący lub jeden z członków składu orzekającego podaje ustnie najważniejsze powody wyroku.</a:t>
            </a:r>
          </a:p>
          <a:p>
            <a:pPr algn="just">
              <a:lnSpc>
                <a:spcPct val="90000"/>
              </a:lnSpc>
            </a:pPr>
            <a:r>
              <a:rPr lang="pl-PL" sz="2000" dirty="0"/>
              <a:t>Art. 418a W wypadku wyrokowania na posiedzeniu odbywającym się z wyłączeniem jawności treść wyroku udostępnia się publicznie przez złożenie jego odpisu na okres 7 dni w sekretariacie sądu, o czym należy uczynić wzmiankę w protokole posiedzenia.</a:t>
            </a:r>
          </a:p>
          <a:p>
            <a:pPr algn="just">
              <a:lnSpc>
                <a:spcPct val="90000"/>
              </a:lnSpc>
            </a:pPr>
            <a:r>
              <a:rPr lang="pl-PL" sz="2000" dirty="0"/>
              <a:t>Obecne przy ogłoszeniu wyroku strony (lub obrońców i pełnomocników) należy pouczyć o prawie, terminie i sposobie wniesienia środka zaskarżenia </a:t>
            </a:r>
            <a:r>
              <a:rPr lang="pl-PL" sz="2000" dirty="0">
                <a:sym typeface="Wingdings" panose="05000000000000000000" pitchFamily="2" charset="2"/>
              </a:rPr>
              <a:t> art. 100 </a:t>
            </a:r>
            <a:r>
              <a:rPr lang="pl-PL" sz="2000" dirty="0"/>
              <a:t>§ 6 </a:t>
            </a:r>
          </a:p>
        </p:txBody>
      </p:sp>
    </p:spTree>
    <p:extLst>
      <p:ext uri="{BB962C8B-B14F-4D97-AF65-F5344CB8AC3E}">
        <p14:creationId xmlns:p14="http://schemas.microsoft.com/office/powerpoint/2010/main" val="33715789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609314-2DB6-4796-B58B-BBD189A04538}"/>
              </a:ext>
            </a:extLst>
          </p:cNvPr>
          <p:cNvSpPr>
            <a:spLocks noGrp="1"/>
          </p:cNvSpPr>
          <p:nvPr>
            <p:ph type="title"/>
          </p:nvPr>
        </p:nvSpPr>
        <p:spPr>
          <a:xfrm>
            <a:off x="565150" y="0"/>
            <a:ext cx="8267296" cy="1446550"/>
          </a:xfrm>
        </p:spPr>
        <p:txBody>
          <a:bodyPr anchor="ctr">
            <a:normAutofit/>
          </a:bodyPr>
          <a:lstStyle/>
          <a:p>
            <a:r>
              <a:rPr lang="pl-PL" sz="3700" dirty="0"/>
              <a:t>Promulgacja wyroku</a:t>
            </a:r>
          </a:p>
        </p:txBody>
      </p:sp>
      <p:sp>
        <p:nvSpPr>
          <p:cNvPr id="3" name="Symbol zastępczy zawartości 2">
            <a:extLst>
              <a:ext uri="{FF2B5EF4-FFF2-40B4-BE49-F238E27FC236}">
                <a16:creationId xmlns:a16="http://schemas.microsoft.com/office/drawing/2014/main" id="{9CCBD1AC-C6CC-4707-8233-B6A88F9879AC}"/>
              </a:ext>
            </a:extLst>
          </p:cNvPr>
          <p:cNvSpPr>
            <a:spLocks noGrp="1"/>
          </p:cNvSpPr>
          <p:nvPr>
            <p:ph idx="1"/>
          </p:nvPr>
        </p:nvSpPr>
        <p:spPr>
          <a:xfrm>
            <a:off x="565149" y="1145754"/>
            <a:ext cx="10958493" cy="5387248"/>
          </a:xfrm>
        </p:spPr>
        <p:txBody>
          <a:bodyPr anchor="ctr">
            <a:normAutofit/>
          </a:bodyPr>
          <a:lstStyle/>
          <a:p>
            <a:r>
              <a:rPr lang="pl-PL" sz="1800" dirty="0"/>
              <a:t>Nowy przepis – art. 418 </a:t>
            </a:r>
          </a:p>
          <a:p>
            <a:pPr lvl="1"/>
            <a:r>
              <a:rPr lang="pl-PL" sz="1800" dirty="0"/>
              <a:t>§ 1b. Jeżeli ze względu na obszerność wyroku jego ogłoszenie wymagałoby zarządzenia przerwy lub odroczenia rozprawy, przewodniczący, </a:t>
            </a:r>
            <a:r>
              <a:rPr lang="pl-PL" sz="1800" b="1" dirty="0"/>
              <a:t>ogłaszając wyrok, może poprzestać na zwięzłym przedstawieniu rozstrzygnięcia sądu oraz zastosowanych przepisów ustawy karnej</a:t>
            </a:r>
            <a:r>
              <a:rPr lang="pl-PL" sz="1800" dirty="0"/>
              <a:t>. Przed ogłoszeniem wyroku przewodniczący uprzedza obecnych  o takim sposobie ogłoszenia wyroku i o jego przyczynie oraz poucza o możliwości zapoznania się z pełną treścią wyroku po jego ogłoszeniu w sekretariacie sądu. </a:t>
            </a:r>
          </a:p>
          <a:p>
            <a:pPr lvl="1"/>
            <a:r>
              <a:rPr lang="pl-PL" sz="1800" dirty="0"/>
              <a:t>§ 3. Po ogłoszeniu przewodniczący lub jeden z członków składu orzekającego podaje ustnie najważniejsze powody wyroku, chyba że na ogłoszeniu nikt się nie stawił. </a:t>
            </a:r>
          </a:p>
          <a:p>
            <a:r>
              <a:rPr lang="pl-PL" sz="1800" dirty="0"/>
              <a:t>Zapobieganie ogłaszania wyroków do pustej sali i odczytywaniu wyroku przez kilka miesięcy </a:t>
            </a:r>
            <a:r>
              <a:rPr lang="pl-PL" sz="1800" dirty="0">
                <a:sym typeface="Wingdings" panose="05000000000000000000" pitchFamily="2" charset="2"/>
              </a:rPr>
              <a:t> vide sprawa </a:t>
            </a:r>
            <a:r>
              <a:rPr lang="pl-PL" sz="1800" i="1" dirty="0" err="1">
                <a:sym typeface="Wingdings" panose="05000000000000000000" pitchFamily="2" charset="2"/>
              </a:rPr>
              <a:t>Amber</a:t>
            </a:r>
            <a:r>
              <a:rPr lang="pl-PL" sz="1800" i="1" dirty="0">
                <a:sym typeface="Wingdings" panose="05000000000000000000" pitchFamily="2" charset="2"/>
              </a:rPr>
              <a:t> Gold </a:t>
            </a:r>
          </a:p>
          <a:p>
            <a:pPr lvl="1"/>
            <a:r>
              <a:rPr lang="pl-PL" sz="1800" i="1" dirty="0">
                <a:hlinkClick r:id="rId2"/>
              </a:rPr>
              <a:t>https://tvn24.pl/pomorze/gdansk-sedzia-jedynak-drugi-miesiac-odczytuje-wyrok-ws-amber-gold-ra957667-2307650</a:t>
            </a:r>
            <a:endParaRPr lang="pl-PL" sz="1800" i="1" dirty="0"/>
          </a:p>
          <a:p>
            <a:pPr lvl="1"/>
            <a:r>
              <a:rPr lang="pl-PL" sz="1800" dirty="0">
                <a:hlinkClick r:id="rId3"/>
              </a:rPr>
              <a:t>https://www.gazetaprawna.pl/artykuly/1435174,gdansk-sad-wyrok-ws-amber-gold.html</a:t>
            </a:r>
            <a:endParaRPr lang="pl-PL" sz="1800" i="1" dirty="0"/>
          </a:p>
        </p:txBody>
      </p:sp>
    </p:spTree>
    <p:extLst>
      <p:ext uri="{BB962C8B-B14F-4D97-AF65-F5344CB8AC3E}">
        <p14:creationId xmlns:p14="http://schemas.microsoft.com/office/powerpoint/2010/main" val="10661108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B1430691-C7B6-4338-8C56-54E86F241616}"/>
              </a:ext>
            </a:extLst>
          </p:cNvPr>
          <p:cNvSpPr>
            <a:spLocks noGrp="1"/>
          </p:cNvSpPr>
          <p:nvPr>
            <p:ph type="title"/>
          </p:nvPr>
        </p:nvSpPr>
        <p:spPr>
          <a:xfrm>
            <a:off x="546406" y="0"/>
            <a:ext cx="8267296" cy="1446550"/>
          </a:xfrm>
        </p:spPr>
        <p:txBody>
          <a:bodyPr>
            <a:normAutofit/>
          </a:bodyPr>
          <a:lstStyle/>
          <a:p>
            <a:r>
              <a:rPr lang="pl-PL" sz="3700" dirty="0"/>
              <a:t>Postanowienia uzupełniające – art. 420 </a:t>
            </a:r>
            <a:endParaRPr lang="en-GB" sz="3700" dirty="0"/>
          </a:p>
        </p:txBody>
      </p:sp>
      <p:sp>
        <p:nvSpPr>
          <p:cNvPr id="23" name="Symbol zastępczy zawartości 4">
            <a:extLst>
              <a:ext uri="{FF2B5EF4-FFF2-40B4-BE49-F238E27FC236}">
                <a16:creationId xmlns:a16="http://schemas.microsoft.com/office/drawing/2014/main" id="{BE888A1A-DC42-43AC-89E2-DC0C17DC6637}"/>
              </a:ext>
            </a:extLst>
          </p:cNvPr>
          <p:cNvSpPr>
            <a:spLocks noGrp="1"/>
          </p:cNvSpPr>
          <p:nvPr>
            <p:ph idx="1"/>
          </p:nvPr>
        </p:nvSpPr>
        <p:spPr>
          <a:xfrm>
            <a:off x="565149" y="1112704"/>
            <a:ext cx="10903409" cy="4767520"/>
          </a:xfrm>
        </p:spPr>
        <p:txBody>
          <a:bodyPr anchor="ctr">
            <a:normAutofit lnSpcReduction="10000"/>
          </a:bodyPr>
          <a:lstStyle/>
          <a:p>
            <a:pPr marL="0" indent="0" algn="just">
              <a:buNone/>
            </a:pPr>
            <a:r>
              <a:rPr lang="pl-PL" sz="2000" dirty="0"/>
              <a:t>§ 1. Jeżeli wyrok nie zawiera rozstrzygnięcia co do przepadku, zaliczenia okresu rzeczywistego pozbawienia wolności, okresu zatrzymania prawa jazdy lub innego odpowiedniego dokumentu lub okresu stosowania środków zapobiegawczych wymienionych w art. 276, nałożenia obowiązku zwrotu dokumentu uprawniającego do prowadzenia pojazdu albo dowodów rzeczowych, sąd orzeka o tym postanowieniem na posiedzeniu.</a:t>
            </a:r>
          </a:p>
          <a:p>
            <a:pPr marL="0" indent="0" algn="just">
              <a:buNone/>
            </a:pPr>
            <a:r>
              <a:rPr lang="pl-PL" sz="2000" dirty="0"/>
              <a:t>§ 2. Jeżeli sąd nieprawidłowo zaliczył okres rzeczywistego pozbawienia wolności, okres zatrzymania prawa jazdy lub innego odpowiedniego dokumentu lub okres stosowania środków zapobiegawczych wymienionych w art. 276, stosuje się odpowiednio przepis § 1.</a:t>
            </a:r>
          </a:p>
          <a:p>
            <a:pPr marL="0" indent="0" algn="just">
              <a:buNone/>
            </a:pPr>
            <a:r>
              <a:rPr lang="pl-PL" sz="2000" dirty="0"/>
              <a:t>§ 3. Strony mają prawo wziąć udział w posiedzeniu, jeżeli jego przedmiotem jest rozstrzygnięcie co do przepadku albo dowodów rzeczowych. Oskarżonego pozbawionego wolności sprowadza się na posiedzenie tylko wtedy, gdy prezes sądu lub sąd uzna to za konieczne.</a:t>
            </a:r>
          </a:p>
          <a:p>
            <a:pPr marL="0" indent="0" algn="just">
              <a:buNone/>
            </a:pPr>
            <a:r>
              <a:rPr lang="pl-PL" sz="2000" dirty="0"/>
              <a:t>§ 4. Na postanowienia, o których mowa w § 1 i § 2, przysługuje zażalenie.</a:t>
            </a:r>
          </a:p>
          <a:p>
            <a:pPr algn="just"/>
            <a:r>
              <a:rPr lang="pl-PL" sz="2000" dirty="0"/>
              <a:t> Cel regulacji – chęć uproszczenia i przyspieszenia postępowania oraz uniknięcia uruchamiania kontroli instancyjnej w każdym przypadku, gdy wyrok nie zawiera rozstrzygnięć o charakterze akcesoryjnym. </a:t>
            </a:r>
          </a:p>
        </p:txBody>
      </p:sp>
    </p:spTree>
    <p:extLst>
      <p:ext uri="{BB962C8B-B14F-4D97-AF65-F5344CB8AC3E}">
        <p14:creationId xmlns:p14="http://schemas.microsoft.com/office/powerpoint/2010/main" val="18602391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1490" y="0"/>
            <a:ext cx="8267296" cy="1446550"/>
          </a:xfrm>
        </p:spPr>
        <p:txBody>
          <a:bodyPr/>
          <a:lstStyle/>
          <a:p>
            <a:r>
              <a:rPr lang="pl-PL" dirty="0"/>
              <a:t>Uzasadnienie wyroku </a:t>
            </a:r>
          </a:p>
        </p:txBody>
      </p:sp>
      <p:sp>
        <p:nvSpPr>
          <p:cNvPr id="3" name="Symbol zastępczy zawartości 2"/>
          <p:cNvSpPr>
            <a:spLocks noGrp="1"/>
          </p:cNvSpPr>
          <p:nvPr>
            <p:ph idx="1"/>
          </p:nvPr>
        </p:nvSpPr>
        <p:spPr>
          <a:xfrm>
            <a:off x="565150" y="1079653"/>
            <a:ext cx="11025360" cy="5475383"/>
          </a:xfrm>
        </p:spPr>
        <p:txBody>
          <a:bodyPr>
            <a:normAutofit fontScale="77500" lnSpcReduction="20000"/>
          </a:bodyPr>
          <a:lstStyle/>
          <a:p>
            <a:pPr algn="just"/>
            <a:r>
              <a:rPr lang="pl-PL" dirty="0"/>
              <a:t>Art. 422.</a:t>
            </a:r>
          </a:p>
          <a:p>
            <a:pPr lvl="1" algn="just"/>
            <a:r>
              <a:rPr lang="pl-PL" dirty="0"/>
              <a:t>§ 1. W terminie zawitym 7 dni od daty ogłoszenia, a gdy ustawa przewiduje doręczenie wyroku, od daty jego doręczenia, strona, a w wypadku wyroku warunkowo umarzającego postępowanie, wydanego na posiedzeniu, także pokrzywdzony, mogą złożyć wniosek o sporządzenie na piśmie i doręczenie uzasadnienia wyroku. Sporządzenie uzasadnienia z urzędu nie zwalnia strony oraz pokrzywdzonego od złożenia wniosku o doręczenie uzasadnienia. Wniosek składa się na piśmie.</a:t>
            </a:r>
          </a:p>
          <a:p>
            <a:pPr lvl="1" algn="just"/>
            <a:r>
              <a:rPr lang="pl-PL" dirty="0"/>
              <a:t>§ 2. We wniosku należy wskazać, czy dotyczy całości wyroku czy też niektórych czynów, których popełnienie oskarżyciel zarzucił oskarżonemu, bądź też jedynie rozstrzygnięcia o karze i o innych konsekwencjach prawnych czynu. Wniosek niepochodzący od oskarżonego powinien również wskazywać tego z oskarżonych, którego dotyczy.</a:t>
            </a:r>
          </a:p>
          <a:p>
            <a:pPr lvl="1" algn="just"/>
            <a:r>
              <a:rPr lang="pl-PL" dirty="0"/>
              <a:t>§ 3. Prezes sądu odmawia przyjęcia wniosku złożonego przez osobę nieuprawnioną, po terminie lub jeżeli zachodzą okoliczności, o których mowa w art. 120 § 2. Na zarządzenie przysługuje zażalenie.</a:t>
            </a:r>
          </a:p>
          <a:p>
            <a:pPr lvl="1" algn="just"/>
            <a:r>
              <a:rPr lang="pl-PL" dirty="0"/>
              <a:t>§ 4. Zarządzenie, o którym mowa w § 3, może wydać również referendarz sądowy</a:t>
            </a:r>
          </a:p>
          <a:p>
            <a:pPr algn="just"/>
            <a:r>
              <a:rPr lang="pl-PL" dirty="0"/>
              <a:t>Art. 423 </a:t>
            </a:r>
          </a:p>
          <a:p>
            <a:pPr lvl="1" algn="just"/>
            <a:r>
              <a:rPr lang="pl-PL" dirty="0"/>
              <a:t>§ 1. Uzasadnienie wyroku powinno być sporządzone w ciągu 14 dni od daty wpływu do sądu wniosku o sporządzenie uzasadnienia, a w wypadku sporządzenia uzasadnienia z urzędu – od daty ogłoszenia wyroku; w sprawie zawiłej lub z innej ważnej przyczyny, w razie niemożności sporządzenia uzasadnienia w terminie, prezes sądu może przedłużyć ten termin na czas oznaczony. </a:t>
            </a:r>
          </a:p>
          <a:p>
            <a:pPr lvl="1" algn="just"/>
            <a:r>
              <a:rPr lang="pl-PL" dirty="0"/>
              <a:t>§ 1a. W wypadku złożenia wniosku o uzasadnienie wyroku w części odnoszącej się do niektórych czynów, których popełnienie oskarżyciel zarzucił oskarżonemu, bądź też jedynie do rozstrzygnięcia o karze i o innych konsekwencjach prawnych czynu lub w części odnoszącej się do niektórych oskarżonych sąd może ograniczyć zakres uzasadnienia do tych tylko części wyroku, których wniosek dotyczy. </a:t>
            </a:r>
          </a:p>
          <a:p>
            <a:pPr lvl="1" algn="just"/>
            <a:r>
              <a:rPr lang="pl-PL" dirty="0"/>
              <a:t>§ 2. Wyrok z uzasadnieniem doręcza się temu, kto złożył wniosek na podstawie art. 422.  Przepis art. 100 § 7 stosuje się odpowiednio.</a:t>
            </a:r>
          </a:p>
          <a:p>
            <a:pPr algn="just"/>
            <a:endParaRPr lang="pl-PL" dirty="0"/>
          </a:p>
        </p:txBody>
      </p:sp>
    </p:spTree>
    <p:extLst>
      <p:ext uri="{BB962C8B-B14F-4D97-AF65-F5344CB8AC3E}">
        <p14:creationId xmlns:p14="http://schemas.microsoft.com/office/powerpoint/2010/main" val="36622601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65150" y="0"/>
            <a:ext cx="11112730" cy="1446550"/>
          </a:xfrm>
        </p:spPr>
        <p:txBody>
          <a:bodyPr/>
          <a:lstStyle/>
          <a:p>
            <a:r>
              <a:rPr lang="pl-PL" dirty="0"/>
              <a:t>Co powinno zawierać uzasadnienie?</a:t>
            </a:r>
          </a:p>
        </p:txBody>
      </p:sp>
      <p:sp>
        <p:nvSpPr>
          <p:cNvPr id="3" name="Symbol zastępczy zawartości 2"/>
          <p:cNvSpPr>
            <a:spLocks noGrp="1"/>
          </p:cNvSpPr>
          <p:nvPr>
            <p:ph idx="1"/>
          </p:nvPr>
        </p:nvSpPr>
        <p:spPr>
          <a:xfrm>
            <a:off x="565149" y="1090669"/>
            <a:ext cx="10903409" cy="5398265"/>
          </a:xfrm>
        </p:spPr>
        <p:txBody>
          <a:bodyPr>
            <a:normAutofit/>
          </a:bodyPr>
          <a:lstStyle/>
          <a:p>
            <a:pPr algn="just"/>
            <a:r>
              <a:rPr lang="pl-PL" sz="2000" dirty="0"/>
              <a:t>Art. 424</a:t>
            </a:r>
          </a:p>
          <a:p>
            <a:pPr lvl="1" algn="just"/>
            <a:r>
              <a:rPr lang="pl-PL" sz="1800" dirty="0"/>
              <a:t>§ 1. Uzasadnienie powinno zawierać zwięzłe:</a:t>
            </a:r>
          </a:p>
          <a:p>
            <a:pPr marL="1200150" lvl="2" indent="-342900" algn="just">
              <a:buAutoNum type="arabicParenR"/>
            </a:pPr>
            <a:r>
              <a:rPr lang="pl-PL" sz="1600" dirty="0"/>
              <a:t>wskazanie, jakie fakty sąd uznał za udowodnione lub nieudowodnione, na jakich w tej mierze oparł się dowodach i dlaczego nie uznał dowodów przeciwnych,</a:t>
            </a:r>
          </a:p>
          <a:p>
            <a:pPr marL="1200150" lvl="2" indent="-342900" algn="just">
              <a:buAutoNum type="arabicParenR"/>
            </a:pPr>
            <a:r>
              <a:rPr lang="pl-PL" sz="1600" dirty="0"/>
              <a:t>wyjaśnienie podstawy prawnej wyroku.</a:t>
            </a:r>
          </a:p>
          <a:p>
            <a:pPr lvl="1" algn="just"/>
            <a:r>
              <a:rPr lang="pl-PL" sz="1800" dirty="0"/>
              <a:t>§ 2. W uzasadnieniu wyroku należy ponadto przytoczyć okoliczności, które sąd miał na względzie przy wymiarze kary, a zwłaszcza przy zastosowaniu nadzwyczajnego złagodzenia kary, środków zabezpieczających oraz przy innych rozstrzygnięciach zawartych w wyroku.</a:t>
            </a:r>
          </a:p>
          <a:p>
            <a:pPr lvl="1" algn="just"/>
            <a:r>
              <a:rPr lang="pl-PL" sz="1800" dirty="0"/>
              <a:t>§ 3. W wypadku złożenia wniosku o uzasadnienie wyroku jedynie co do rozstrzygnięcia o karze i o innych konsekwencjach prawnych czynu albo o uzasadnienie wyroku wydanego w trybie art. 343, art. 343a lub art. 387 sąd może ograniczyć zakres uzasadnienia do wyjaśnienia podstawy prawnej tego wyroku oraz wskazanych rozstrzygnięć.</a:t>
            </a:r>
          </a:p>
          <a:p>
            <a:pPr marL="0" indent="0" algn="ctr">
              <a:buNone/>
            </a:pPr>
            <a:r>
              <a:rPr lang="pl-PL" sz="2200" b="1" dirty="0">
                <a:solidFill>
                  <a:srgbClr val="FF0000"/>
                </a:solidFill>
              </a:rPr>
              <a:t>Uwaga! Uzasadnienia sporządza się na formularzach!</a:t>
            </a:r>
          </a:p>
          <a:p>
            <a:pPr marL="0" indent="0" algn="just">
              <a:buNone/>
            </a:pPr>
            <a:r>
              <a:rPr lang="pl-PL" sz="2200" dirty="0">
                <a:hlinkClick r:id="rId2">
                  <a:extLst>
                    <a:ext uri="{A12FA001-AC4F-418D-AE19-62706E023703}">
                      <ahyp:hlinkClr xmlns:ahyp="http://schemas.microsoft.com/office/drawing/2018/hyperlinkcolor" val="tx"/>
                    </a:ext>
                  </a:extLst>
                </a:hlinkClick>
              </a:rPr>
              <a:t>https://www.gov.pl/web/sprawiedliwosc/formularze-uzasadnien-w-sprawach-karnych</a:t>
            </a:r>
            <a:r>
              <a:rPr lang="pl-PL" sz="2200" dirty="0"/>
              <a:t> &lt;-- formularze są dostępne na stronach gov.pl</a:t>
            </a:r>
          </a:p>
        </p:txBody>
      </p:sp>
    </p:spTree>
    <p:extLst>
      <p:ext uri="{BB962C8B-B14F-4D97-AF65-F5344CB8AC3E}">
        <p14:creationId xmlns:p14="http://schemas.microsoft.com/office/powerpoint/2010/main" val="28008044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2A3244-F6C9-4D03-8C7B-91E45B539F43}"/>
              </a:ext>
            </a:extLst>
          </p:cNvPr>
          <p:cNvSpPr>
            <a:spLocks noGrp="1"/>
          </p:cNvSpPr>
          <p:nvPr>
            <p:ph type="title"/>
          </p:nvPr>
        </p:nvSpPr>
        <p:spPr/>
        <p:txBody>
          <a:bodyPr>
            <a:normAutofit/>
          </a:bodyPr>
          <a:lstStyle/>
          <a:p>
            <a:pPr algn="ctr"/>
            <a:r>
              <a:rPr lang="pl-PL" sz="4000" dirty="0"/>
              <a:t>Wyrok SA w Szczecinie 28.09.2017 r., </a:t>
            </a:r>
            <a:br>
              <a:rPr lang="pl-PL" sz="4000" dirty="0"/>
            </a:br>
            <a:r>
              <a:rPr lang="pl-PL" sz="4000" dirty="0"/>
              <a:t>II </a:t>
            </a:r>
            <a:r>
              <a:rPr lang="pl-PL" sz="4000" dirty="0" err="1"/>
              <a:t>AKa</a:t>
            </a:r>
            <a:r>
              <a:rPr lang="pl-PL" sz="4000" dirty="0"/>
              <a:t> 129/17 </a:t>
            </a:r>
            <a:endParaRPr lang="en-GB" sz="4000" dirty="0"/>
          </a:p>
        </p:txBody>
      </p:sp>
      <p:sp>
        <p:nvSpPr>
          <p:cNvPr id="3" name="Symbol zastępczy zawartości 2">
            <a:extLst>
              <a:ext uri="{FF2B5EF4-FFF2-40B4-BE49-F238E27FC236}">
                <a16:creationId xmlns:a16="http://schemas.microsoft.com/office/drawing/2014/main" id="{50776503-58C4-429C-9186-CB5E55694A0B}"/>
              </a:ext>
            </a:extLst>
          </p:cNvPr>
          <p:cNvSpPr>
            <a:spLocks noGrp="1"/>
          </p:cNvSpPr>
          <p:nvPr>
            <p:ph idx="1"/>
          </p:nvPr>
        </p:nvSpPr>
        <p:spPr>
          <a:xfrm>
            <a:off x="649357" y="1347018"/>
            <a:ext cx="11011701" cy="5371833"/>
          </a:xfrm>
        </p:spPr>
        <p:txBody>
          <a:bodyPr>
            <a:normAutofit fontScale="85000" lnSpcReduction="20000"/>
          </a:bodyPr>
          <a:lstStyle/>
          <a:p>
            <a:pPr marL="0" indent="0" algn="just">
              <a:buNone/>
            </a:pPr>
            <a:r>
              <a:rPr lang="pl-PL" dirty="0"/>
              <a:t>Dokonując takiej oceny skargi, na wstępie należy przypomnieć uwarunkowania, które stanowią podstawę sformułowanego w niej zarzutu. Otóż Sąd pierwszej instancji, procedujący w niniejszej sprawie w składzie jednego sędziego, </a:t>
            </a:r>
            <a:r>
              <a:rPr lang="pl-PL" b="1" dirty="0"/>
              <a:t>wydał zaskarżony wyrok, aczkolwiek nie sporządził jego uzasadnienia, przy czym perspektywa opracowania tego dokumentu jest, jeśli nie znikoma, to na pewno odległa w czasie. Tego rodzaju sytuacja jest zaś do tego stopnia wyjątkowa, że jej ewentualne zaistnienie nie zostało nawet przewidziane w ustawie karnej procesowej</a:t>
            </a:r>
            <a:r>
              <a:rPr lang="pl-PL" dirty="0"/>
              <a:t>. W tym stanie rzeczy, odpowiadając na wywołane przez skarżącego pytanie o skutki wspomnianej sytuacji, w pierwszej kolejności wypada zauważyć, że brak uzasadnienia orzeczenia nie jest ani faktyczną, ani prawną przeszkodą do kontroli tegoż orzeczenia w postępowaniach zainicjowanych nadzwyczajnymi środkami odwoławczymi.</a:t>
            </a:r>
          </a:p>
          <a:p>
            <a:pPr marL="0" indent="0" algn="just">
              <a:buNone/>
            </a:pPr>
            <a:r>
              <a:rPr lang="pl-PL" dirty="0"/>
              <a:t>Obok tych uwag trzeba jednocześnie zaakcentować to, co w świetle utrwalonego orzecznictwa Sądów Apelacyjnych oraz Sądu Najwyższego jest oczywiste, a mianowicie, </a:t>
            </a:r>
            <a:r>
              <a:rPr lang="pl-PL" b="1" dirty="0"/>
              <a:t>że uzasadnienie wyroku, które nie odpowiada wymogom określonym w art. 424 § 1, 2 i 3 k.p.k. utrudnia a częstokroć, wręcz uniemożliwia sądowi drugiej instancji kontrolę odwoławczą tego wyroku i w konsekwencji pozbawia ten sąd możliwości ustosunkowania się do zarzutów podniesionych w apelacji.</a:t>
            </a:r>
            <a:r>
              <a:rPr lang="pl-PL" dirty="0"/>
              <a:t> Tego rodzaju uchybienie powoduje zaś konieczność uchylenia zaskarżonego wyroku i przekazania sprawy do ponownego rozpoznania sądowi pierwszej instancji. A zatem, skoro wadliwie sporządzone uzasadnienie wyroku utrudnia, bądź uniemożliwia jego instancyjną kontrolę, to tym bardziej jego brak powoduje, że przeprowadzenie owej kontroli nie jest możliwe. Wyrażając ten pogląd należy także zaakcentować inną, równie oczywistą tezę, a mianowicie, że pozbawienie oskarżonego (w realiach niniejszej sprawy, skazanego) możliwości zapoznania się z motywami zapadłego wyroku, w efekcie odbiera mu sposobność do realizacji fundamentalnego prawa jakim jest prawo do obrony.</a:t>
            </a:r>
            <a:endParaRPr lang="en-GB" dirty="0"/>
          </a:p>
        </p:txBody>
      </p:sp>
    </p:spTree>
    <p:extLst>
      <p:ext uri="{BB962C8B-B14F-4D97-AF65-F5344CB8AC3E}">
        <p14:creationId xmlns:p14="http://schemas.microsoft.com/office/powerpoint/2010/main" val="19734867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8F044C-236D-4AEC-89D0-2BA42A37BC5C}"/>
              </a:ext>
            </a:extLst>
          </p:cNvPr>
          <p:cNvSpPr>
            <a:spLocks noGrp="1"/>
          </p:cNvSpPr>
          <p:nvPr>
            <p:ph type="title"/>
          </p:nvPr>
        </p:nvSpPr>
        <p:spPr/>
        <p:txBody>
          <a:bodyPr>
            <a:normAutofit/>
          </a:bodyPr>
          <a:lstStyle/>
          <a:p>
            <a:r>
              <a:rPr lang="pl-PL" dirty="0"/>
              <a:t>Wyrok SA w Warszawie z 2.06.2017 r., II </a:t>
            </a:r>
            <a:r>
              <a:rPr lang="pl-PL" dirty="0" err="1"/>
              <a:t>AKa</a:t>
            </a:r>
            <a:r>
              <a:rPr lang="pl-PL" dirty="0"/>
              <a:t> 52/17</a:t>
            </a:r>
            <a:endParaRPr lang="en-GB" dirty="0"/>
          </a:p>
        </p:txBody>
      </p:sp>
      <p:sp>
        <p:nvSpPr>
          <p:cNvPr id="3" name="Symbol zastępczy zawartości 2">
            <a:extLst>
              <a:ext uri="{FF2B5EF4-FFF2-40B4-BE49-F238E27FC236}">
                <a16:creationId xmlns:a16="http://schemas.microsoft.com/office/drawing/2014/main" id="{F6C13E42-228A-4B99-96AE-88ACEF4FC3AB}"/>
              </a:ext>
            </a:extLst>
          </p:cNvPr>
          <p:cNvSpPr>
            <a:spLocks noGrp="1"/>
          </p:cNvSpPr>
          <p:nvPr>
            <p:ph idx="1"/>
          </p:nvPr>
        </p:nvSpPr>
        <p:spPr/>
        <p:txBody>
          <a:bodyPr>
            <a:normAutofit fontScale="70000" lnSpcReduction="20000"/>
          </a:bodyPr>
          <a:lstStyle/>
          <a:p>
            <a:pPr marL="0" indent="0" algn="just">
              <a:buNone/>
            </a:pPr>
            <a:r>
              <a:rPr lang="pl-PL" dirty="0"/>
              <a:t>Trudno przyjąć, że wadliwe uzasadnienie mogło mieć wpływ na treść orzeczenia, skoro zostało ono sporządzone już po jego wydaniu. Zatem wadliwość uzasadnienia wyroku nie oznacza wadliwości samego orzeczenia. I jeśli nawet uznać, że dyspozytywna i motywacyjna część wyroku winny stanowić swego rodzaju spójną całość, to częściowy brak owej spójności winien być traktowany jako powód do szczególnie wnikliwej i wszechstronnej kontroli odwoławczej.</a:t>
            </a:r>
          </a:p>
          <a:p>
            <a:pPr marL="0" indent="0" algn="just">
              <a:buNone/>
            </a:pPr>
            <a:r>
              <a:rPr lang="pl-PL" dirty="0"/>
              <a:t>O trafności rozstrzygnięcia nie decyduje jego uzasadnienie, lecz materiał stanowiący podstawę orzeczenia. Uzasadnienie w ramach kontroli odwoławczej jest jedynie punktem wyjścia do zbadania zasadności rozstrzygnięcia ułatwiającym ocenę werdyktu. Wadliwe uzasadnienie nie musi przesadzać o niezbędności skorygowania dyspozytywnej części orzeczenia. O potrzebie zmiany albo uchylenia zaskarżonego orzeczenia decydować musi konfrontacja jego treści z materiałem, który sąd miał obowiązek wziąć pod uwagę przy rozstrzyganiu sprawy</a:t>
            </a:r>
            <a:endParaRPr lang="en-GB" dirty="0"/>
          </a:p>
        </p:txBody>
      </p:sp>
    </p:spTree>
    <p:extLst>
      <p:ext uri="{BB962C8B-B14F-4D97-AF65-F5344CB8AC3E}">
        <p14:creationId xmlns:p14="http://schemas.microsoft.com/office/powerpoint/2010/main" val="10974974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2E0AF7-5B7C-4649-9B45-D5EE77E19BC1}"/>
              </a:ext>
            </a:extLst>
          </p:cNvPr>
          <p:cNvSpPr>
            <a:spLocks noGrp="1"/>
          </p:cNvSpPr>
          <p:nvPr>
            <p:ph type="title"/>
          </p:nvPr>
        </p:nvSpPr>
        <p:spPr/>
        <p:txBody>
          <a:bodyPr/>
          <a:lstStyle/>
          <a:p>
            <a:r>
              <a:rPr lang="pl-PL" dirty="0"/>
              <a:t>Do przeczytania z podręcznika </a:t>
            </a:r>
            <a:endParaRPr lang="en-GB" dirty="0"/>
          </a:p>
        </p:txBody>
      </p:sp>
      <p:sp>
        <p:nvSpPr>
          <p:cNvPr id="3" name="Symbol zastępczy zawartości 2">
            <a:extLst>
              <a:ext uri="{FF2B5EF4-FFF2-40B4-BE49-F238E27FC236}">
                <a16:creationId xmlns:a16="http://schemas.microsoft.com/office/drawing/2014/main" id="{063FC1D8-05C6-48CD-8791-AF8C64D51A0A}"/>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763442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51BAE0-B044-48D0-B5AF-D0A79884B619}"/>
              </a:ext>
            </a:extLst>
          </p:cNvPr>
          <p:cNvSpPr>
            <a:spLocks noGrp="1"/>
          </p:cNvSpPr>
          <p:nvPr>
            <p:ph type="title"/>
          </p:nvPr>
        </p:nvSpPr>
        <p:spPr>
          <a:xfrm>
            <a:off x="565149" y="0"/>
            <a:ext cx="11145781" cy="1446550"/>
          </a:xfrm>
        </p:spPr>
        <p:txBody>
          <a:bodyPr/>
          <a:lstStyle/>
          <a:p>
            <a:r>
              <a:rPr lang="pl-PL" dirty="0"/>
              <a:t>Polski proces karny – bardziej kontradyktoryjny czy inkwizycyjny?</a:t>
            </a:r>
            <a:endParaRPr lang="en-GB" dirty="0"/>
          </a:p>
        </p:txBody>
      </p:sp>
      <p:sp>
        <p:nvSpPr>
          <p:cNvPr id="3" name="Symbol zastępczy zawartości 2">
            <a:extLst>
              <a:ext uri="{FF2B5EF4-FFF2-40B4-BE49-F238E27FC236}">
                <a16:creationId xmlns:a16="http://schemas.microsoft.com/office/drawing/2014/main" id="{77E4DDCA-F0E4-4F92-AC5A-0405C8DB1721}"/>
              </a:ext>
            </a:extLst>
          </p:cNvPr>
          <p:cNvSpPr>
            <a:spLocks noGrp="1"/>
          </p:cNvSpPr>
          <p:nvPr>
            <p:ph idx="1"/>
          </p:nvPr>
        </p:nvSpPr>
        <p:spPr>
          <a:xfrm>
            <a:off x="565150" y="1663547"/>
            <a:ext cx="11145780" cy="4968607"/>
          </a:xfrm>
        </p:spPr>
        <p:txBody>
          <a:bodyPr/>
          <a:lstStyle/>
          <a:p>
            <a:pPr algn="just"/>
            <a:r>
              <a:rPr lang="pl-PL" dirty="0"/>
              <a:t>Zob. H. Kuczyńska, O modelowym podejściu do postępowania karnego, Przegląd Sądowy 2017, nr 4 </a:t>
            </a:r>
          </a:p>
          <a:p>
            <a:pPr marL="0" indent="0" algn="just">
              <a:buNone/>
            </a:pPr>
            <a:endParaRPr lang="pl-PL" dirty="0"/>
          </a:p>
          <a:p>
            <a:pPr algn="just"/>
            <a:r>
              <a:rPr lang="pl-PL" dirty="0"/>
              <a:t>Czy polski proces karny, gdzie duże znaczenie ma aktywność dowodowa sądu, obecność stron podczas rozprawy </a:t>
            </a:r>
            <a:r>
              <a:rPr lang="pl-PL" i="1" dirty="0"/>
              <a:t>de facto </a:t>
            </a:r>
            <a:r>
              <a:rPr lang="pl-PL" dirty="0"/>
              <a:t>nie jest konieczna, jest bardziej procesem inkwizycyjnym, czy </a:t>
            </a:r>
            <a:r>
              <a:rPr lang="pl-PL" dirty="0" err="1"/>
              <a:t>kontradyktoryjym</a:t>
            </a:r>
            <a:r>
              <a:rPr lang="pl-PL" dirty="0"/>
              <a:t>?  </a:t>
            </a:r>
            <a:endParaRPr lang="en-GB" dirty="0"/>
          </a:p>
        </p:txBody>
      </p:sp>
    </p:spTree>
    <p:extLst>
      <p:ext uri="{BB962C8B-B14F-4D97-AF65-F5344CB8AC3E}">
        <p14:creationId xmlns:p14="http://schemas.microsoft.com/office/powerpoint/2010/main" val="1114749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89F3FC-502C-4103-8A4F-3D4D566FC27B}"/>
              </a:ext>
            </a:extLst>
          </p:cNvPr>
          <p:cNvSpPr>
            <a:spLocks noGrp="1"/>
          </p:cNvSpPr>
          <p:nvPr>
            <p:ph type="title"/>
          </p:nvPr>
        </p:nvSpPr>
        <p:spPr>
          <a:xfrm>
            <a:off x="565150" y="0"/>
            <a:ext cx="11167814" cy="1446550"/>
          </a:xfrm>
        </p:spPr>
        <p:txBody>
          <a:bodyPr/>
          <a:lstStyle/>
          <a:p>
            <a:r>
              <a:rPr lang="pl-PL" dirty="0"/>
              <a:t>Przebieg rozprawy głównej</a:t>
            </a:r>
            <a:endParaRPr lang="en-GB" dirty="0"/>
          </a:p>
        </p:txBody>
      </p:sp>
      <p:graphicFrame>
        <p:nvGraphicFramePr>
          <p:cNvPr id="4" name="Symbol zastępczy zawartości 3">
            <a:extLst>
              <a:ext uri="{FF2B5EF4-FFF2-40B4-BE49-F238E27FC236}">
                <a16:creationId xmlns:a16="http://schemas.microsoft.com/office/drawing/2014/main" id="{78455DC8-75D3-44BA-8B5C-1FBECFC77C4B}"/>
              </a:ext>
            </a:extLst>
          </p:cNvPr>
          <p:cNvGraphicFramePr>
            <a:graphicFrameLocks/>
          </p:cNvGraphicFramePr>
          <p:nvPr>
            <p:extLst>
              <p:ext uri="{D42A27DB-BD31-4B8C-83A1-F6EECF244321}">
                <p14:modId xmlns:p14="http://schemas.microsoft.com/office/powerpoint/2010/main" val="4294749306"/>
              </p:ext>
            </p:extLst>
          </p:nvPr>
        </p:nvGraphicFramePr>
        <p:xfrm>
          <a:off x="264042" y="1172072"/>
          <a:ext cx="11663916"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7586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FFD4FC-4755-4089-B443-FF5C36F55CDD}"/>
              </a:ext>
            </a:extLst>
          </p:cNvPr>
          <p:cNvSpPr>
            <a:spLocks noGrp="1"/>
          </p:cNvSpPr>
          <p:nvPr>
            <p:ph type="title"/>
          </p:nvPr>
        </p:nvSpPr>
        <p:spPr>
          <a:xfrm>
            <a:off x="590472" y="0"/>
            <a:ext cx="11142491" cy="1446550"/>
          </a:xfrm>
        </p:spPr>
        <p:txBody>
          <a:bodyPr/>
          <a:lstStyle/>
          <a:p>
            <a:r>
              <a:rPr lang="pl-PL" dirty="0"/>
              <a:t>Zasada koncentracji materiału dowodowego </a:t>
            </a:r>
            <a:endParaRPr lang="en-GB" dirty="0"/>
          </a:p>
        </p:txBody>
      </p:sp>
      <p:sp>
        <p:nvSpPr>
          <p:cNvPr id="3" name="Symbol zastępczy zawartości 2">
            <a:extLst>
              <a:ext uri="{FF2B5EF4-FFF2-40B4-BE49-F238E27FC236}">
                <a16:creationId xmlns:a16="http://schemas.microsoft.com/office/drawing/2014/main" id="{4192B75B-9FD9-4AE2-A9F9-233DAA04EA96}"/>
              </a:ext>
            </a:extLst>
          </p:cNvPr>
          <p:cNvSpPr>
            <a:spLocks noGrp="1"/>
          </p:cNvSpPr>
          <p:nvPr>
            <p:ph idx="1"/>
          </p:nvPr>
        </p:nvSpPr>
        <p:spPr>
          <a:xfrm>
            <a:off x="565150" y="1123719"/>
            <a:ext cx="11036378" cy="5321147"/>
          </a:xfrm>
        </p:spPr>
        <p:txBody>
          <a:bodyPr/>
          <a:lstStyle/>
          <a:p>
            <a:pPr algn="just"/>
            <a:r>
              <a:rPr lang="pl-PL" dirty="0"/>
              <a:t>Proces powinien stanowić zwarty ciąg czynności i zdarzeń realizowanych bez zbędnej zwłoki. </a:t>
            </a:r>
          </a:p>
          <a:p>
            <a:pPr algn="just"/>
            <a:r>
              <a:rPr lang="pl-PL" dirty="0"/>
              <a:t>Sąd udając się na naradę i głosowanie, powinien mieć w pamięci treść głosów stron i znać przebieg rozprawy. Istotną kwestią jest także odpowiednie zaplanowanie czynności dowodowych w postępowaniu, czemu służy m.in. posiedzenie przygotowawcze.</a:t>
            </a:r>
          </a:p>
          <a:p>
            <a:pPr algn="just"/>
            <a:r>
              <a:rPr lang="pl-PL" dirty="0"/>
              <a:t>Koncentracji materiału dowodowego służy także wezwanie oskarżonego do składania wniosków dowodowych w terminie 7 dni od daty doręczenia aktu oskarżenia (art. 338 par. 1). Termin ma charakter instrukcyjny. </a:t>
            </a:r>
          </a:p>
          <a:p>
            <a:pPr algn="just"/>
            <a:r>
              <a:rPr lang="pl-PL" dirty="0"/>
              <a:t>Mechanizmem, który służy koncentracji materiału dowodowego jest także prekluzja dowodowa, tj. uznanie dowodu za spóźniony i nieprzeprowadzenie dowodu nawet, gdy jest istotny. </a:t>
            </a:r>
            <a:endParaRPr lang="en-GB" dirty="0"/>
          </a:p>
        </p:txBody>
      </p:sp>
    </p:spTree>
    <p:extLst>
      <p:ext uri="{BB962C8B-B14F-4D97-AF65-F5344CB8AC3E}">
        <p14:creationId xmlns:p14="http://schemas.microsoft.com/office/powerpoint/2010/main" val="3805697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B3F057-BBE5-4F48-9B9D-778370712DF3}"/>
              </a:ext>
            </a:extLst>
          </p:cNvPr>
          <p:cNvSpPr>
            <a:spLocks noGrp="1"/>
          </p:cNvSpPr>
          <p:nvPr>
            <p:ph type="title"/>
          </p:nvPr>
        </p:nvSpPr>
        <p:spPr>
          <a:xfrm>
            <a:off x="565150" y="0"/>
            <a:ext cx="8267296" cy="1446550"/>
          </a:xfrm>
        </p:spPr>
        <p:txBody>
          <a:bodyPr/>
          <a:lstStyle/>
          <a:p>
            <a:r>
              <a:rPr lang="pl-PL" dirty="0"/>
              <a:t>Prekluzja dowodowa </a:t>
            </a:r>
            <a:endParaRPr lang="en-GB" dirty="0"/>
          </a:p>
        </p:txBody>
      </p:sp>
      <p:sp>
        <p:nvSpPr>
          <p:cNvPr id="3" name="Symbol zastępczy zawartości 2">
            <a:extLst>
              <a:ext uri="{FF2B5EF4-FFF2-40B4-BE49-F238E27FC236}">
                <a16:creationId xmlns:a16="http://schemas.microsoft.com/office/drawing/2014/main" id="{86FC7573-5298-40C1-9A72-2A4800EF1163}"/>
              </a:ext>
            </a:extLst>
          </p:cNvPr>
          <p:cNvSpPr>
            <a:spLocks noGrp="1"/>
          </p:cNvSpPr>
          <p:nvPr>
            <p:ph idx="1"/>
          </p:nvPr>
        </p:nvSpPr>
        <p:spPr>
          <a:xfrm>
            <a:off x="565150" y="1123720"/>
            <a:ext cx="10969510" cy="5530468"/>
          </a:xfrm>
        </p:spPr>
        <p:txBody>
          <a:bodyPr>
            <a:normAutofit fontScale="92500" lnSpcReduction="10000"/>
          </a:bodyPr>
          <a:lstStyle/>
          <a:p>
            <a:pPr algn="just"/>
            <a:r>
              <a:rPr lang="pl-PL" dirty="0"/>
              <a:t>W 2019 r. wprowadzono do polskiego postępowania karnego prekluzję dowodową. </a:t>
            </a:r>
          </a:p>
          <a:p>
            <a:pPr algn="just"/>
            <a:r>
              <a:rPr lang="pl-PL" dirty="0"/>
              <a:t>Art. 170 </a:t>
            </a:r>
            <a:r>
              <a:rPr lang="en-GB" dirty="0"/>
              <a:t>§</a:t>
            </a:r>
            <a:r>
              <a:rPr lang="pl-PL" dirty="0"/>
              <a:t> 1 pkt 6: Oddala się wniosek dowodowy, jeżeli: (…) wniosek dowodowy został złożony po zakreślonym przez organ procesowy terminie, o którym strona składająca wniosek została zawiadomiona.</a:t>
            </a:r>
          </a:p>
          <a:p>
            <a:pPr algn="just"/>
            <a:r>
              <a:rPr lang="pl-PL" dirty="0"/>
              <a:t>§  1a. Nie można oddalić wniosku dowodowego na podstawie § 1 pkt 5 lub 6, jeżeli okoliczność, która ma być udowodniona, ma istotne znaczenie dla ustalenia, czy został popełniony czyn zabroniony, czy stanowi on przestępstwo i jakie, czy czyn zabroniony został popełniony w warunkach, o których mowa w art. 64 lub art. 65 Kodeksu karnego, lub czy zachodzą warunki do orzeczenia pobytu w zakładzie psychiatrycznym na podstawie art. 93g Kodeksu karnego.</a:t>
            </a:r>
          </a:p>
          <a:p>
            <a:pPr algn="just"/>
            <a:r>
              <a:rPr lang="pl-PL" dirty="0"/>
              <a:t>art. 427 §  3a W środku odwoławczym nie można podnosić zarzutu nieprzeprowadzenia dowodu z urzędu, chyba że okoliczność, która ma być udowodniona, ma istotne znaczenie dla ustalenia, czy został popełniony czyn zabroniony, czy stanowi on przestępstwo i jakie, czy czyn zabroniony został popełniony w warunkach, o których mowa w art. 64 lub art. 65 Kodeksu karnego, lub czy zachodzą warunki do orzeczenia pobytu w zakładzie psychiatrycznym na podstawie art. 93g Kodeksu karnego.</a:t>
            </a:r>
            <a:endParaRPr lang="en-GB" dirty="0"/>
          </a:p>
        </p:txBody>
      </p:sp>
    </p:spTree>
    <p:extLst>
      <p:ext uri="{BB962C8B-B14F-4D97-AF65-F5344CB8AC3E}">
        <p14:creationId xmlns:p14="http://schemas.microsoft.com/office/powerpoint/2010/main" val="3046369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EDCA46-30BA-42C9-92D0-405DE0329A3B}"/>
              </a:ext>
            </a:extLst>
          </p:cNvPr>
          <p:cNvSpPr>
            <a:spLocks noGrp="1"/>
          </p:cNvSpPr>
          <p:nvPr>
            <p:ph type="title"/>
          </p:nvPr>
        </p:nvSpPr>
        <p:spPr>
          <a:xfrm>
            <a:off x="565149" y="0"/>
            <a:ext cx="11134763" cy="1446550"/>
          </a:xfrm>
        </p:spPr>
        <p:txBody>
          <a:bodyPr/>
          <a:lstStyle/>
          <a:p>
            <a:r>
              <a:rPr lang="pl-PL" dirty="0"/>
              <a:t>Zasada ciągłości rozprawy i wyjątki od niej</a:t>
            </a:r>
            <a:endParaRPr lang="en-GB" dirty="0"/>
          </a:p>
        </p:txBody>
      </p:sp>
      <p:sp>
        <p:nvSpPr>
          <p:cNvPr id="3" name="Symbol zastępczy zawartości 2">
            <a:extLst>
              <a:ext uri="{FF2B5EF4-FFF2-40B4-BE49-F238E27FC236}">
                <a16:creationId xmlns:a16="http://schemas.microsoft.com/office/drawing/2014/main" id="{AC2645AC-6C94-4921-BE04-A148F1FED7B7}"/>
              </a:ext>
            </a:extLst>
          </p:cNvPr>
          <p:cNvSpPr>
            <a:spLocks noGrp="1"/>
          </p:cNvSpPr>
          <p:nvPr>
            <p:ph idx="1"/>
          </p:nvPr>
        </p:nvSpPr>
        <p:spPr>
          <a:xfrm>
            <a:off x="565149" y="1101687"/>
            <a:ext cx="10980527" cy="5497417"/>
          </a:xfrm>
        </p:spPr>
        <p:txBody>
          <a:bodyPr/>
          <a:lstStyle/>
          <a:p>
            <a:pPr algn="just"/>
            <a:r>
              <a:rPr lang="pl-PL" dirty="0"/>
              <a:t>Dyrektywa związana z koncentracją materiału dowodowego, ale dotycząca tylko rozprawy głównej. Oprócz ogólnych dyrektyw związanych z koncentracją materiału dowodowego, ważna jest także zasada niezmienności składu orzekającego. Sąd/skład orzekający musi być obecny podczas całego postępowania sądowego. Orzeczenie ulega uchyleniu niezależnie od granic zaskarżenia i podniesionych zarzutów, jeśli sąd był nienależycie obsadzony lub którykolwiek z jego członków nie był obecny na całej rozprawie (art. 439 par. 1 pkt 2). </a:t>
            </a:r>
          </a:p>
          <a:p>
            <a:pPr algn="just"/>
            <a:r>
              <a:rPr lang="pl-PL" dirty="0"/>
              <a:t>Wyjątki od zasady koncentracji materiału dowodowego:</a:t>
            </a:r>
          </a:p>
          <a:p>
            <a:pPr lvl="1" algn="just"/>
            <a:r>
              <a:rPr lang="pl-PL" dirty="0"/>
              <a:t>przerwa w rozprawie (art. 401-403)</a:t>
            </a:r>
          </a:p>
          <a:p>
            <a:pPr lvl="1" algn="just"/>
            <a:r>
              <a:rPr lang="pl-PL" dirty="0"/>
              <a:t>odroczenie rozprawy (art. 404)</a:t>
            </a:r>
          </a:p>
          <a:p>
            <a:pPr lvl="1" algn="just"/>
            <a:r>
              <a:rPr lang="pl-PL" dirty="0"/>
              <a:t>odroczenie wydania wyroku (art. 411)</a:t>
            </a:r>
            <a:endParaRPr lang="en-GB" dirty="0"/>
          </a:p>
        </p:txBody>
      </p:sp>
    </p:spTree>
    <p:extLst>
      <p:ext uri="{BB962C8B-B14F-4D97-AF65-F5344CB8AC3E}">
        <p14:creationId xmlns:p14="http://schemas.microsoft.com/office/powerpoint/2010/main" val="4003003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865BAB-8B08-4C11-A0AF-4BEC8FE37455}"/>
              </a:ext>
            </a:extLst>
          </p:cNvPr>
          <p:cNvSpPr>
            <a:spLocks noGrp="1"/>
          </p:cNvSpPr>
          <p:nvPr>
            <p:ph type="title"/>
          </p:nvPr>
        </p:nvSpPr>
        <p:spPr>
          <a:xfrm>
            <a:off x="565150" y="0"/>
            <a:ext cx="8267296" cy="1446550"/>
          </a:xfrm>
        </p:spPr>
        <p:txBody>
          <a:bodyPr/>
          <a:lstStyle/>
          <a:p>
            <a:r>
              <a:rPr lang="pl-PL" dirty="0"/>
              <a:t>Przerwa w rozprawie </a:t>
            </a:r>
            <a:endParaRPr lang="en-GB" dirty="0"/>
          </a:p>
        </p:txBody>
      </p:sp>
      <p:sp>
        <p:nvSpPr>
          <p:cNvPr id="3" name="Symbol zastępczy zawartości 2">
            <a:extLst>
              <a:ext uri="{FF2B5EF4-FFF2-40B4-BE49-F238E27FC236}">
                <a16:creationId xmlns:a16="http://schemas.microsoft.com/office/drawing/2014/main" id="{1150CCA3-56A4-40FC-9401-030D8F1BFA6D}"/>
              </a:ext>
            </a:extLst>
          </p:cNvPr>
          <p:cNvSpPr>
            <a:spLocks noGrp="1"/>
          </p:cNvSpPr>
          <p:nvPr>
            <p:ph idx="1"/>
          </p:nvPr>
        </p:nvSpPr>
        <p:spPr>
          <a:xfrm>
            <a:off x="565149" y="1090669"/>
            <a:ext cx="10980527" cy="5530467"/>
          </a:xfrm>
        </p:spPr>
        <p:txBody>
          <a:bodyPr>
            <a:normAutofit fontScale="85000" lnSpcReduction="20000"/>
          </a:bodyPr>
          <a:lstStyle/>
          <a:p>
            <a:pPr marL="0" indent="0" algn="just">
              <a:buNone/>
            </a:pPr>
            <a:r>
              <a:rPr lang="pl-PL" dirty="0"/>
              <a:t>Art.  401.  §  1. Przewodniczący może przerwać rozprawę główną </a:t>
            </a:r>
            <a:r>
              <a:rPr lang="pl-PL" b="1" dirty="0">
                <a:solidFill>
                  <a:schemeClr val="accent1"/>
                </a:solidFill>
              </a:rPr>
              <a:t>w celu przygotowania przez strony wniosków dowodowych lub sprowadzenia dowodu albo dla wypoczynku lub z innej ważnej przyczyny</a:t>
            </a:r>
            <a:r>
              <a:rPr lang="pl-PL" dirty="0"/>
              <a:t>.</a:t>
            </a:r>
          </a:p>
          <a:p>
            <a:pPr marL="0" indent="0" algn="just">
              <a:buNone/>
            </a:pPr>
            <a:r>
              <a:rPr lang="pl-PL" dirty="0"/>
              <a:t>§  2. Każdorazowa przerwa w rozprawie może trwać nie dłużej niż 42 dni.</a:t>
            </a:r>
          </a:p>
          <a:p>
            <a:pPr marL="0" indent="0" algn="just">
              <a:buNone/>
            </a:pPr>
            <a:endParaRPr lang="pl-PL" dirty="0"/>
          </a:p>
          <a:p>
            <a:pPr marL="0" indent="0" algn="just">
              <a:buNone/>
            </a:pPr>
            <a:r>
              <a:rPr lang="pl-PL" dirty="0"/>
              <a:t>Art.  402. §  1. Jeżeli przewodniczący, zarządzając przerwę, oznaczy jednocześnie czas i miejsce dalszego ciągu rozprawy, </a:t>
            </a:r>
            <a:r>
              <a:rPr lang="pl-PL" b="1" dirty="0">
                <a:solidFill>
                  <a:schemeClr val="accent1"/>
                </a:solidFill>
              </a:rPr>
              <a:t>osoby obecne na rozprawie przerwanej, których obecność była obowiązkowa, są obowiązane stawić się w nowym terminie bez wezwania</a:t>
            </a:r>
            <a:r>
              <a:rPr lang="pl-PL" dirty="0"/>
              <a:t>. Przepis art. 285 stosuje się odpowiednio. Osoby uprawnione do stawiennictwa nie muszą być zawiadamiane o nowym terminie, nawet jeśli nie uczestniczyły w rozprawie przerwanej.</a:t>
            </a:r>
          </a:p>
          <a:p>
            <a:pPr marL="0" indent="0" algn="just">
              <a:buNone/>
            </a:pPr>
            <a:r>
              <a:rPr lang="pl-PL" i="1" dirty="0"/>
              <a:t>§  1a. Oskarżonego, którego obecność jest obowiązkowa, nie wzywa się w sytuacjach określonych w art. 376 lub art. 377, jeżeli okres przerwy uniemożliwia jego wezwanie oraz stawienie się na rozprawę po przerwie.</a:t>
            </a:r>
          </a:p>
          <a:p>
            <a:pPr marL="0" indent="0" algn="just">
              <a:buNone/>
            </a:pPr>
            <a:r>
              <a:rPr lang="pl-PL" dirty="0"/>
              <a:t>§</a:t>
            </a:r>
            <a:r>
              <a:rPr lang="pl-PL" b="1" dirty="0">
                <a:solidFill>
                  <a:schemeClr val="accent1"/>
                </a:solidFill>
              </a:rPr>
              <a:t>  2. Rozprawę przerwaną prowadzi się po przerwie w dalszym ciągu, a od początku - jeżeli skład sądu uległ zmianie albo sąd uzna to za konieczne.</a:t>
            </a:r>
          </a:p>
          <a:p>
            <a:pPr marL="0" indent="0" algn="just">
              <a:buNone/>
            </a:pPr>
            <a:r>
              <a:rPr lang="pl-PL" dirty="0"/>
              <a:t>§  3. W razie przekroczenia terminu przerwy rozprawę uważa się za odroczoną.</a:t>
            </a:r>
          </a:p>
          <a:p>
            <a:pPr marL="0" indent="0" algn="just">
              <a:buNone/>
            </a:pPr>
            <a:endParaRPr lang="pl-PL" dirty="0"/>
          </a:p>
          <a:p>
            <a:pPr marL="0" indent="0" algn="just">
              <a:buNone/>
            </a:pPr>
            <a:r>
              <a:rPr lang="pl-PL" dirty="0"/>
              <a:t>Art.  403.  Orzeczenia zapadające w czasie przerwy w rozprawie wydaje się w składzie rozpoznającym sprawę, a w wypadku niemożności jego utworzenia - w takim samym składzie.</a:t>
            </a:r>
          </a:p>
          <a:p>
            <a:pPr algn="just"/>
            <a:endParaRPr lang="en-GB" dirty="0"/>
          </a:p>
        </p:txBody>
      </p:sp>
    </p:spTree>
    <p:extLst>
      <p:ext uri="{BB962C8B-B14F-4D97-AF65-F5344CB8AC3E}">
        <p14:creationId xmlns:p14="http://schemas.microsoft.com/office/powerpoint/2010/main" val="1947329993"/>
      </p:ext>
    </p:extLst>
  </p:cSld>
  <p:clrMapOvr>
    <a:masterClrMapping/>
  </p:clrMapOvr>
</p:sld>
</file>

<file path=ppt/theme/theme1.xml><?xml version="1.0" encoding="utf-8"?>
<a:theme xmlns:a="http://schemas.openxmlformats.org/drawingml/2006/main" name="MadridVTI">
  <a:themeElements>
    <a:clrScheme name="Madrid R3">
      <a:dk1>
        <a:srgbClr val="000000"/>
      </a:dk1>
      <a:lt1>
        <a:srgbClr val="FFFFFF"/>
      </a:lt1>
      <a:dk2>
        <a:srgbClr val="3A3C45"/>
      </a:dk2>
      <a:lt2>
        <a:srgbClr val="E9EFF1"/>
      </a:lt2>
      <a:accent1>
        <a:srgbClr val="E24400"/>
      </a:accent1>
      <a:accent2>
        <a:srgbClr val="F38E00"/>
      </a:accent2>
      <a:accent3>
        <a:srgbClr val="89B336"/>
      </a:accent3>
      <a:accent4>
        <a:srgbClr val="30B9B9"/>
      </a:accent4>
      <a:accent5>
        <a:srgbClr val="748CF4"/>
      </a:accent5>
      <a:accent6>
        <a:srgbClr val="A673F4"/>
      </a:accent6>
      <a:hlink>
        <a:srgbClr val="008EE6"/>
      </a:hlink>
      <a:folHlink>
        <a:srgbClr val="C1A187"/>
      </a:folHlink>
    </a:clrScheme>
    <a:fontScheme name="Madrid">
      <a:majorFont>
        <a:latin typeface="Seaford Display"/>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dridVTI" id="{5F675924-ADDD-6B4C-A2D4-69150D1F0C16}" vid="{BEA84270-19BD-7342-8ABF-EFF1668AF117}"/>
    </a:ext>
  </a:extLst>
</a:theme>
</file>

<file path=docProps/app.xml><?xml version="1.0" encoding="utf-8"?>
<Properties xmlns="http://schemas.openxmlformats.org/officeDocument/2006/extended-properties" xmlns:vt="http://schemas.openxmlformats.org/officeDocument/2006/docPropsVTypes">
  <TotalTime>6</TotalTime>
  <Words>5327</Words>
  <Application>Microsoft Office PowerPoint</Application>
  <PresentationFormat>Panoramiczny</PresentationFormat>
  <Paragraphs>247</Paragraphs>
  <Slides>37</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37</vt:i4>
      </vt:variant>
    </vt:vector>
  </HeadingPairs>
  <TitlesOfParts>
    <vt:vector size="43" baseType="lpstr">
      <vt:lpstr>Arial</vt:lpstr>
      <vt:lpstr>Cambria</vt:lpstr>
      <vt:lpstr>Seaford Display</vt:lpstr>
      <vt:lpstr>System Font Regular</vt:lpstr>
      <vt:lpstr>Tenorite</vt:lpstr>
      <vt:lpstr>MadridVTI</vt:lpstr>
      <vt:lpstr>Wykład 15</vt:lpstr>
      <vt:lpstr>Zasada kontradyktoryjności </vt:lpstr>
      <vt:lpstr>Przejawy kontradyktoryjności na rozprawie głównej</vt:lpstr>
      <vt:lpstr>Polski proces karny – bardziej kontradyktoryjny czy inkwizycyjny?</vt:lpstr>
      <vt:lpstr>Przebieg rozprawy głównej</vt:lpstr>
      <vt:lpstr>Zasada koncentracji materiału dowodowego </vt:lpstr>
      <vt:lpstr>Prekluzja dowodowa </vt:lpstr>
      <vt:lpstr>Zasada ciągłości rozprawy i wyjątki od niej</vt:lpstr>
      <vt:lpstr>Przerwa w rozprawie </vt:lpstr>
      <vt:lpstr>Odroczenie rozprawy</vt:lpstr>
      <vt:lpstr>Odroczenie wydania wyroku</vt:lpstr>
      <vt:lpstr>Policja sesyjna </vt:lpstr>
      <vt:lpstr>Policja sesyjna </vt:lpstr>
      <vt:lpstr>Policja sesyjna </vt:lpstr>
      <vt:lpstr>Policja sesyjna </vt:lpstr>
      <vt:lpstr>Policja sesyjna </vt:lpstr>
      <vt:lpstr>Uzupełnienie postępowania dowodowego poza rozprawą </vt:lpstr>
      <vt:lpstr>Zamknięcie przewodu sądowego </vt:lpstr>
      <vt:lpstr>Problem art. 405 </vt:lpstr>
      <vt:lpstr>Problem art. 405 </vt:lpstr>
      <vt:lpstr>Eliminowanie dowodów uzyskanych z naruszeniem prawa </vt:lpstr>
      <vt:lpstr>Głosy stron</vt:lpstr>
      <vt:lpstr>Wyrokowanie </vt:lpstr>
      <vt:lpstr>Narada i głosowanie nad wyrokiem </vt:lpstr>
      <vt:lpstr>Narada i głosowanie nad wyrokiem </vt:lpstr>
      <vt:lpstr>Narada i głosowanie nad wyrokiem </vt:lpstr>
      <vt:lpstr>Sporządzenie wyroku na piśmie</vt:lpstr>
      <vt:lpstr>Rozstrzygnięcie sądu</vt:lpstr>
      <vt:lpstr>Prezentacja programu PowerPoint</vt:lpstr>
      <vt:lpstr>Promulgacja wyroku</vt:lpstr>
      <vt:lpstr>Promulgacja wyroku</vt:lpstr>
      <vt:lpstr>Postanowienia uzupełniające – art. 420 </vt:lpstr>
      <vt:lpstr>Uzasadnienie wyroku </vt:lpstr>
      <vt:lpstr>Co powinno zawierać uzasadnienie?</vt:lpstr>
      <vt:lpstr>Wyrok SA w Szczecinie 28.09.2017 r.,  II AKa 129/17 </vt:lpstr>
      <vt:lpstr>Wyrok SA w Warszawie z 2.06.2017 r., II AKa 52/17</vt:lpstr>
      <vt:lpstr>Do przeczytania z podręcznika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Wykład 15</dc:title>
  <dc:creator>Dominika Czerniak</dc:creator>
  <cp:lastModifiedBy>Dominika Czerniak</cp:lastModifiedBy>
  <cp:revision>1</cp:revision>
  <dcterms:created xsi:type="dcterms:W3CDTF">2022-03-28T13:06:14Z</dcterms:created>
  <dcterms:modified xsi:type="dcterms:W3CDTF">2022-03-28T13:12:21Z</dcterms:modified>
</cp:coreProperties>
</file>