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8" r:id="rId7"/>
    <p:sldId id="264" r:id="rId8"/>
    <p:sldId id="259" r:id="rId9"/>
    <p:sldId id="265" r:id="rId10"/>
    <p:sldId id="266" r:id="rId11"/>
    <p:sldId id="291" r:id="rId12"/>
    <p:sldId id="260" r:id="rId13"/>
    <p:sldId id="293" r:id="rId14"/>
    <p:sldId id="315" r:id="rId15"/>
    <p:sldId id="294" r:id="rId16"/>
    <p:sldId id="326" r:id="rId17"/>
    <p:sldId id="278" r:id="rId18"/>
    <p:sldId id="279" r:id="rId19"/>
    <p:sldId id="313" r:id="rId20"/>
    <p:sldId id="327" r:id="rId21"/>
    <p:sldId id="305" r:id="rId22"/>
    <p:sldId id="281" r:id="rId23"/>
    <p:sldId id="328" r:id="rId24"/>
    <p:sldId id="282" r:id="rId25"/>
    <p:sldId id="284" r:id="rId26"/>
    <p:sldId id="285" r:id="rId27"/>
    <p:sldId id="306" r:id="rId28"/>
    <p:sldId id="329" r:id="rId29"/>
    <p:sldId id="330"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A68C7-5899-45FF-A291-4CCF119E077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BEDD1D5-2F2B-4D85-90D2-2A20D1782DA8}">
      <dgm:prSet/>
      <dgm:spPr/>
      <dgm:t>
        <a:bodyPr/>
        <a:lstStyle/>
        <a:p>
          <a:pPr>
            <a:lnSpc>
              <a:spcPct val="100000"/>
            </a:lnSpc>
          </a:pPr>
          <a:r>
            <a:rPr lang="pl-PL"/>
            <a:t>Czynności organów procesowych zmierzające do </a:t>
          </a:r>
          <a:r>
            <a:rPr lang="pl-PL" b="1"/>
            <a:t>wymuszenia spełnienia obowiązków procesowych</a:t>
          </a:r>
          <a:r>
            <a:rPr lang="pl-PL"/>
            <a:t> lub </a:t>
          </a:r>
          <a:r>
            <a:rPr lang="pl-PL" b="1"/>
            <a:t>zapewnienie prawidłowego toku procesu. </a:t>
          </a:r>
          <a:r>
            <a:rPr lang="pl-PL"/>
            <a:t>Jest to bardzo szeroka i niejednolita grupa czynności. Wspólną cechą jest posługiwanie się przez organ elementem przymusu. Stosowane są na podstawie przepisów prawa karnego procesowego, a nie materialnego, mimo że zawsze są następstwem swoistej winy osób nimi dotkniętych. </a:t>
          </a:r>
          <a:endParaRPr lang="en-US"/>
        </a:p>
      </dgm:t>
    </dgm:pt>
    <dgm:pt modelId="{736FDF2D-0206-4E4C-A8E9-C7EB52DA3BB6}" type="parTrans" cxnId="{D04D8DF0-5136-438F-9E92-9B8363AB9341}">
      <dgm:prSet/>
      <dgm:spPr/>
      <dgm:t>
        <a:bodyPr/>
        <a:lstStyle/>
        <a:p>
          <a:endParaRPr lang="en-US"/>
        </a:p>
      </dgm:t>
    </dgm:pt>
    <dgm:pt modelId="{AE93B7E0-AF73-469A-97FC-748CC089CEF2}" type="sibTrans" cxnId="{D04D8DF0-5136-438F-9E92-9B8363AB9341}">
      <dgm:prSet/>
      <dgm:spPr/>
      <dgm:t>
        <a:bodyPr/>
        <a:lstStyle/>
        <a:p>
          <a:endParaRPr lang="en-US"/>
        </a:p>
      </dgm:t>
    </dgm:pt>
    <dgm:pt modelId="{0C4FECF3-AB03-4A78-8DC5-C64B2D4FCAE5}">
      <dgm:prSet/>
      <dgm:spPr/>
      <dgm:t>
        <a:bodyPr/>
        <a:lstStyle/>
        <a:p>
          <a:pPr>
            <a:lnSpc>
              <a:spcPct val="100000"/>
            </a:lnSpc>
          </a:pPr>
          <a:r>
            <a:rPr lang="pl-PL" b="1"/>
            <a:t>Cechy środków przymusu: </a:t>
          </a:r>
          <a:endParaRPr lang="en-US"/>
        </a:p>
      </dgm:t>
    </dgm:pt>
    <dgm:pt modelId="{46B6B2FB-6C2B-40E8-9376-44D39E812456}" type="parTrans" cxnId="{A2B5CF46-B2C9-4E04-AB6C-3AA8CC4E1A3D}">
      <dgm:prSet/>
      <dgm:spPr/>
      <dgm:t>
        <a:bodyPr/>
        <a:lstStyle/>
        <a:p>
          <a:endParaRPr lang="en-US"/>
        </a:p>
      </dgm:t>
    </dgm:pt>
    <dgm:pt modelId="{04898846-0046-4D69-80BA-1A8A6D1FCF46}" type="sibTrans" cxnId="{A2B5CF46-B2C9-4E04-AB6C-3AA8CC4E1A3D}">
      <dgm:prSet/>
      <dgm:spPr/>
      <dgm:t>
        <a:bodyPr/>
        <a:lstStyle/>
        <a:p>
          <a:endParaRPr lang="en-US"/>
        </a:p>
      </dgm:t>
    </dgm:pt>
    <dgm:pt modelId="{7FCAEB55-8DBB-43AD-8A5E-003D4BDCA2F3}">
      <dgm:prSet custT="1"/>
      <dgm:spPr/>
      <dgm:t>
        <a:bodyPr/>
        <a:lstStyle/>
        <a:p>
          <a:pPr>
            <a:lnSpc>
              <a:spcPct val="100000"/>
            </a:lnSpc>
          </a:pPr>
          <a:r>
            <a:rPr lang="pl-PL" sz="1200" dirty="0"/>
            <a:t>wszystkie zmierzają bezpośrednio do stworzenia sytuacji, które warunkują osiągnięcie celów wymiaru sprawiedliwości; </a:t>
          </a:r>
          <a:endParaRPr lang="en-US" sz="1200" dirty="0"/>
        </a:p>
      </dgm:t>
    </dgm:pt>
    <dgm:pt modelId="{7B67973B-EC79-4990-A57D-3ADBCFDA8FDB}" type="parTrans" cxnId="{2D3540C4-449E-4B8F-9E7D-7734E6C096FC}">
      <dgm:prSet/>
      <dgm:spPr/>
      <dgm:t>
        <a:bodyPr/>
        <a:lstStyle/>
        <a:p>
          <a:endParaRPr lang="en-US"/>
        </a:p>
      </dgm:t>
    </dgm:pt>
    <dgm:pt modelId="{3B91EBBD-659E-4FE4-9FB6-E7DFB6AEAFCB}" type="sibTrans" cxnId="{2D3540C4-449E-4B8F-9E7D-7734E6C096FC}">
      <dgm:prSet/>
      <dgm:spPr/>
      <dgm:t>
        <a:bodyPr/>
        <a:lstStyle/>
        <a:p>
          <a:endParaRPr lang="en-US"/>
        </a:p>
      </dgm:t>
    </dgm:pt>
    <dgm:pt modelId="{FFF582E3-EEAD-4681-B6F8-B32642BD8B63}">
      <dgm:prSet custT="1"/>
      <dgm:spPr/>
      <dgm:t>
        <a:bodyPr/>
        <a:lstStyle/>
        <a:p>
          <a:pPr>
            <a:lnSpc>
              <a:spcPct val="100000"/>
            </a:lnSpc>
          </a:pPr>
          <a:r>
            <a:rPr lang="pl-PL" sz="1200"/>
            <a:t>poza środkami zapobiegawczymi, są skutkiem prawnym niewypełnienia obowiązków procesowych;</a:t>
          </a:r>
          <a:endParaRPr lang="en-US" sz="1200"/>
        </a:p>
      </dgm:t>
    </dgm:pt>
    <dgm:pt modelId="{7E3A27CF-D510-4CFF-B3FB-9DB72372986F}" type="parTrans" cxnId="{BEAF9A77-DEE5-440E-9420-626493F409F1}">
      <dgm:prSet/>
      <dgm:spPr/>
      <dgm:t>
        <a:bodyPr/>
        <a:lstStyle/>
        <a:p>
          <a:endParaRPr lang="en-US"/>
        </a:p>
      </dgm:t>
    </dgm:pt>
    <dgm:pt modelId="{40B3A017-ACE6-4B32-AF03-CA632C9A7955}" type="sibTrans" cxnId="{BEAF9A77-DEE5-440E-9420-626493F409F1}">
      <dgm:prSet/>
      <dgm:spPr/>
      <dgm:t>
        <a:bodyPr/>
        <a:lstStyle/>
        <a:p>
          <a:endParaRPr lang="en-US"/>
        </a:p>
      </dgm:t>
    </dgm:pt>
    <dgm:pt modelId="{9F7D5807-E400-4682-836D-2267ACB2415D}">
      <dgm:prSet custT="1"/>
      <dgm:spPr/>
      <dgm:t>
        <a:bodyPr/>
        <a:lstStyle/>
        <a:p>
          <a:pPr>
            <a:lnSpc>
              <a:spcPct val="100000"/>
            </a:lnSpc>
          </a:pPr>
          <a:r>
            <a:rPr lang="pl-PL" sz="1200"/>
            <a:t>wszystkie środki przymusu zawierają element bezpośredniego przymusu ze strony władzy państwowej </a:t>
          </a:r>
          <a:endParaRPr lang="en-US" sz="1200"/>
        </a:p>
      </dgm:t>
    </dgm:pt>
    <dgm:pt modelId="{3C58088A-C03A-4277-902D-7F9B809C7B73}" type="parTrans" cxnId="{FB8A9A3B-B4BC-4283-9665-3A5AD1FA8AC6}">
      <dgm:prSet/>
      <dgm:spPr/>
      <dgm:t>
        <a:bodyPr/>
        <a:lstStyle/>
        <a:p>
          <a:endParaRPr lang="en-US"/>
        </a:p>
      </dgm:t>
    </dgm:pt>
    <dgm:pt modelId="{B700267E-8F40-4257-A234-1671EA150528}" type="sibTrans" cxnId="{FB8A9A3B-B4BC-4283-9665-3A5AD1FA8AC6}">
      <dgm:prSet/>
      <dgm:spPr/>
      <dgm:t>
        <a:bodyPr/>
        <a:lstStyle/>
        <a:p>
          <a:endParaRPr lang="en-US"/>
        </a:p>
      </dgm:t>
    </dgm:pt>
    <dgm:pt modelId="{31C61F1F-8934-4FAE-B5DA-F521B758F91C}">
      <dgm:prSet custT="1"/>
      <dgm:spPr/>
      <dgm:t>
        <a:bodyPr/>
        <a:lstStyle/>
        <a:p>
          <a:pPr>
            <a:lnSpc>
              <a:spcPct val="100000"/>
            </a:lnSpc>
          </a:pPr>
          <a:r>
            <a:rPr lang="pl-PL" sz="1200" dirty="0"/>
            <a:t>są zbliżone do dziedziny prawa materialnego, gdyż przesłanką ich stosowania jest w zasadzie  wina konkretnej osoby.</a:t>
          </a:r>
          <a:endParaRPr lang="en-US" sz="1200" dirty="0"/>
        </a:p>
      </dgm:t>
    </dgm:pt>
    <dgm:pt modelId="{0356D8AC-4E18-4444-BE9E-8428F6986393}" type="parTrans" cxnId="{FB281978-AAFC-46EC-BCAA-99E2B1786D94}">
      <dgm:prSet/>
      <dgm:spPr/>
      <dgm:t>
        <a:bodyPr/>
        <a:lstStyle/>
        <a:p>
          <a:endParaRPr lang="en-US"/>
        </a:p>
      </dgm:t>
    </dgm:pt>
    <dgm:pt modelId="{9412F402-E100-4F62-B334-617721E97B7F}" type="sibTrans" cxnId="{FB281978-AAFC-46EC-BCAA-99E2B1786D94}">
      <dgm:prSet/>
      <dgm:spPr/>
      <dgm:t>
        <a:bodyPr/>
        <a:lstStyle/>
        <a:p>
          <a:endParaRPr lang="en-US"/>
        </a:p>
      </dgm:t>
    </dgm:pt>
    <dgm:pt modelId="{ABA3C237-B9F4-4B31-A5E4-843FD3D23615}" type="pres">
      <dgm:prSet presAssocID="{D5BA68C7-5899-45FF-A291-4CCF119E0775}" presName="root" presStyleCnt="0">
        <dgm:presLayoutVars>
          <dgm:dir/>
          <dgm:resizeHandles val="exact"/>
        </dgm:presLayoutVars>
      </dgm:prSet>
      <dgm:spPr/>
    </dgm:pt>
    <dgm:pt modelId="{56D91534-A693-403E-9B5A-068F375EC3C8}" type="pres">
      <dgm:prSet presAssocID="{7BEDD1D5-2F2B-4D85-90D2-2A20D1782DA8}" presName="compNode" presStyleCnt="0"/>
      <dgm:spPr/>
    </dgm:pt>
    <dgm:pt modelId="{D974A76B-7A11-43D3-989F-8EA514B39F5C}" type="pres">
      <dgm:prSet presAssocID="{7BEDD1D5-2F2B-4D85-90D2-2A20D1782DA8}" presName="bgRect" presStyleLbl="bgShp" presStyleIdx="0" presStyleCnt="2"/>
      <dgm:spPr/>
    </dgm:pt>
    <dgm:pt modelId="{95E0F580-05D2-493C-B04A-AD375F40875E}" type="pres">
      <dgm:prSet presAssocID="{7BEDD1D5-2F2B-4D85-90D2-2A20D1782D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dełko"/>
        </a:ext>
      </dgm:extLst>
    </dgm:pt>
    <dgm:pt modelId="{EB6961C1-B317-446B-9D05-6F1C6B04CDCF}" type="pres">
      <dgm:prSet presAssocID="{7BEDD1D5-2F2B-4D85-90D2-2A20D1782DA8}" presName="spaceRect" presStyleCnt="0"/>
      <dgm:spPr/>
    </dgm:pt>
    <dgm:pt modelId="{76E2962E-892A-492C-8F4D-00BF3C3C2757}" type="pres">
      <dgm:prSet presAssocID="{7BEDD1D5-2F2B-4D85-90D2-2A20D1782DA8}" presName="parTx" presStyleLbl="revTx" presStyleIdx="0" presStyleCnt="3">
        <dgm:presLayoutVars>
          <dgm:chMax val="0"/>
          <dgm:chPref val="0"/>
        </dgm:presLayoutVars>
      </dgm:prSet>
      <dgm:spPr/>
    </dgm:pt>
    <dgm:pt modelId="{22F71195-D39C-43C3-923B-3589C3BE66A3}" type="pres">
      <dgm:prSet presAssocID="{AE93B7E0-AF73-469A-97FC-748CC089CEF2}" presName="sibTrans" presStyleCnt="0"/>
      <dgm:spPr/>
    </dgm:pt>
    <dgm:pt modelId="{DDA11C21-DB4D-43A0-B5AF-C45E685C8410}" type="pres">
      <dgm:prSet presAssocID="{0C4FECF3-AB03-4A78-8DC5-C64B2D4FCAE5}" presName="compNode" presStyleCnt="0"/>
      <dgm:spPr/>
    </dgm:pt>
    <dgm:pt modelId="{85888744-F53E-4D36-B268-391CF34C6DDF}" type="pres">
      <dgm:prSet presAssocID="{0C4FECF3-AB03-4A78-8DC5-C64B2D4FCAE5}" presName="bgRect" presStyleLbl="bgShp" presStyleIdx="1" presStyleCnt="2" custScaleY="167642"/>
      <dgm:spPr/>
    </dgm:pt>
    <dgm:pt modelId="{8E372434-BAF5-47FD-85D0-8EDEF3A6ED72}" type="pres">
      <dgm:prSet presAssocID="{0C4FECF3-AB03-4A78-8DC5-C64B2D4FCAE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DCD67CA-1872-48A2-9C7E-FFC963ED0925}" type="pres">
      <dgm:prSet presAssocID="{0C4FECF3-AB03-4A78-8DC5-C64B2D4FCAE5}" presName="spaceRect" presStyleCnt="0"/>
      <dgm:spPr/>
    </dgm:pt>
    <dgm:pt modelId="{9E355E21-D91E-4E82-9D67-676248E37B45}" type="pres">
      <dgm:prSet presAssocID="{0C4FECF3-AB03-4A78-8DC5-C64B2D4FCAE5}" presName="parTx" presStyleLbl="revTx" presStyleIdx="1" presStyleCnt="3">
        <dgm:presLayoutVars>
          <dgm:chMax val="0"/>
          <dgm:chPref val="0"/>
        </dgm:presLayoutVars>
      </dgm:prSet>
      <dgm:spPr/>
    </dgm:pt>
    <dgm:pt modelId="{6812AD18-011E-4753-A3D5-C4D6830BD245}" type="pres">
      <dgm:prSet presAssocID="{0C4FECF3-AB03-4A78-8DC5-C64B2D4FCAE5}" presName="desTx" presStyleLbl="revTx" presStyleIdx="2" presStyleCnt="3">
        <dgm:presLayoutVars/>
      </dgm:prSet>
      <dgm:spPr/>
    </dgm:pt>
  </dgm:ptLst>
  <dgm:cxnLst>
    <dgm:cxn modelId="{B7950400-A1BD-4EB8-8602-DCC2D000AF53}" type="presOf" srcId="{31C61F1F-8934-4FAE-B5DA-F521B758F91C}" destId="{6812AD18-011E-4753-A3D5-C4D6830BD245}" srcOrd="0" destOrd="3" presId="urn:microsoft.com/office/officeart/2018/2/layout/IconVerticalSolidList"/>
    <dgm:cxn modelId="{77904B09-1910-4BCB-A72E-ABABA00C95DC}" type="presOf" srcId="{7BEDD1D5-2F2B-4D85-90D2-2A20D1782DA8}" destId="{76E2962E-892A-492C-8F4D-00BF3C3C2757}" srcOrd="0" destOrd="0" presId="urn:microsoft.com/office/officeart/2018/2/layout/IconVerticalSolidList"/>
    <dgm:cxn modelId="{FB8A9A3B-B4BC-4283-9665-3A5AD1FA8AC6}" srcId="{0C4FECF3-AB03-4A78-8DC5-C64B2D4FCAE5}" destId="{9F7D5807-E400-4682-836D-2267ACB2415D}" srcOrd="2" destOrd="0" parTransId="{3C58088A-C03A-4277-902D-7F9B809C7B73}" sibTransId="{B700267E-8F40-4257-A234-1671EA150528}"/>
    <dgm:cxn modelId="{A2B5CF46-B2C9-4E04-AB6C-3AA8CC4E1A3D}" srcId="{D5BA68C7-5899-45FF-A291-4CCF119E0775}" destId="{0C4FECF3-AB03-4A78-8DC5-C64B2D4FCAE5}" srcOrd="1" destOrd="0" parTransId="{46B6B2FB-6C2B-40E8-9376-44D39E812456}" sibTransId="{04898846-0046-4D69-80BA-1A8A6D1FCF46}"/>
    <dgm:cxn modelId="{225D3876-310C-42F1-82CE-16596AC1819D}" type="presOf" srcId="{D5BA68C7-5899-45FF-A291-4CCF119E0775}" destId="{ABA3C237-B9F4-4B31-A5E4-843FD3D23615}" srcOrd="0" destOrd="0" presId="urn:microsoft.com/office/officeart/2018/2/layout/IconVerticalSolidList"/>
    <dgm:cxn modelId="{BEAF9A77-DEE5-440E-9420-626493F409F1}" srcId="{0C4FECF3-AB03-4A78-8DC5-C64B2D4FCAE5}" destId="{FFF582E3-EEAD-4681-B6F8-B32642BD8B63}" srcOrd="1" destOrd="0" parTransId="{7E3A27CF-D510-4CFF-B3FB-9DB72372986F}" sibTransId="{40B3A017-ACE6-4B32-AF03-CA632C9A7955}"/>
    <dgm:cxn modelId="{FB281978-AAFC-46EC-BCAA-99E2B1786D94}" srcId="{0C4FECF3-AB03-4A78-8DC5-C64B2D4FCAE5}" destId="{31C61F1F-8934-4FAE-B5DA-F521B758F91C}" srcOrd="3" destOrd="0" parTransId="{0356D8AC-4E18-4444-BE9E-8428F6986393}" sibTransId="{9412F402-E100-4F62-B334-617721E97B7F}"/>
    <dgm:cxn modelId="{85A3E4A1-2522-43E0-A2C4-4D95E04A6BDF}" type="presOf" srcId="{9F7D5807-E400-4682-836D-2267ACB2415D}" destId="{6812AD18-011E-4753-A3D5-C4D6830BD245}" srcOrd="0" destOrd="2" presId="urn:microsoft.com/office/officeart/2018/2/layout/IconVerticalSolidList"/>
    <dgm:cxn modelId="{C8578BB4-C966-4753-9988-9C7EFEED08A1}" type="presOf" srcId="{0C4FECF3-AB03-4A78-8DC5-C64B2D4FCAE5}" destId="{9E355E21-D91E-4E82-9D67-676248E37B45}" srcOrd="0" destOrd="0" presId="urn:microsoft.com/office/officeart/2018/2/layout/IconVerticalSolidList"/>
    <dgm:cxn modelId="{9CA774C2-BD9B-4984-90F6-0CFE792A700A}" type="presOf" srcId="{FFF582E3-EEAD-4681-B6F8-B32642BD8B63}" destId="{6812AD18-011E-4753-A3D5-C4D6830BD245}" srcOrd="0" destOrd="1" presId="urn:microsoft.com/office/officeart/2018/2/layout/IconVerticalSolidList"/>
    <dgm:cxn modelId="{A69764C3-D300-48AA-B844-FDA52412F0A2}" type="presOf" srcId="{7FCAEB55-8DBB-43AD-8A5E-003D4BDCA2F3}" destId="{6812AD18-011E-4753-A3D5-C4D6830BD245}" srcOrd="0" destOrd="0" presId="urn:microsoft.com/office/officeart/2018/2/layout/IconVerticalSolidList"/>
    <dgm:cxn modelId="{2D3540C4-449E-4B8F-9E7D-7734E6C096FC}" srcId="{0C4FECF3-AB03-4A78-8DC5-C64B2D4FCAE5}" destId="{7FCAEB55-8DBB-43AD-8A5E-003D4BDCA2F3}" srcOrd="0" destOrd="0" parTransId="{7B67973B-EC79-4990-A57D-3ADBCFDA8FDB}" sibTransId="{3B91EBBD-659E-4FE4-9FB6-E7DFB6AEAFCB}"/>
    <dgm:cxn modelId="{D04D8DF0-5136-438F-9E92-9B8363AB9341}" srcId="{D5BA68C7-5899-45FF-A291-4CCF119E0775}" destId="{7BEDD1D5-2F2B-4D85-90D2-2A20D1782DA8}" srcOrd="0" destOrd="0" parTransId="{736FDF2D-0206-4E4C-A8E9-C7EB52DA3BB6}" sibTransId="{AE93B7E0-AF73-469A-97FC-748CC089CEF2}"/>
    <dgm:cxn modelId="{B91FE8FA-CB98-4A71-BCC0-80D92BA49A6F}" type="presParOf" srcId="{ABA3C237-B9F4-4B31-A5E4-843FD3D23615}" destId="{56D91534-A693-403E-9B5A-068F375EC3C8}" srcOrd="0" destOrd="0" presId="urn:microsoft.com/office/officeart/2018/2/layout/IconVerticalSolidList"/>
    <dgm:cxn modelId="{0101A737-B2E5-49C4-A2A1-56D5442D60B0}" type="presParOf" srcId="{56D91534-A693-403E-9B5A-068F375EC3C8}" destId="{D974A76B-7A11-43D3-989F-8EA514B39F5C}" srcOrd="0" destOrd="0" presId="urn:microsoft.com/office/officeart/2018/2/layout/IconVerticalSolidList"/>
    <dgm:cxn modelId="{B7AFB2F1-6A7C-4D68-B202-1DA633DF9741}" type="presParOf" srcId="{56D91534-A693-403E-9B5A-068F375EC3C8}" destId="{95E0F580-05D2-493C-B04A-AD375F40875E}" srcOrd="1" destOrd="0" presId="urn:microsoft.com/office/officeart/2018/2/layout/IconVerticalSolidList"/>
    <dgm:cxn modelId="{CD34BE9E-1A35-43CC-A854-CDFE549E5B4B}" type="presParOf" srcId="{56D91534-A693-403E-9B5A-068F375EC3C8}" destId="{EB6961C1-B317-446B-9D05-6F1C6B04CDCF}" srcOrd="2" destOrd="0" presId="urn:microsoft.com/office/officeart/2018/2/layout/IconVerticalSolidList"/>
    <dgm:cxn modelId="{E406634D-8D4E-43FF-A4BB-BFD79365ECBF}" type="presParOf" srcId="{56D91534-A693-403E-9B5A-068F375EC3C8}" destId="{76E2962E-892A-492C-8F4D-00BF3C3C2757}" srcOrd="3" destOrd="0" presId="urn:microsoft.com/office/officeart/2018/2/layout/IconVerticalSolidList"/>
    <dgm:cxn modelId="{862371C0-5BBB-48B9-99AC-7F6977E68829}" type="presParOf" srcId="{ABA3C237-B9F4-4B31-A5E4-843FD3D23615}" destId="{22F71195-D39C-43C3-923B-3589C3BE66A3}" srcOrd="1" destOrd="0" presId="urn:microsoft.com/office/officeart/2018/2/layout/IconVerticalSolidList"/>
    <dgm:cxn modelId="{BDBA252A-18C2-4AE2-B1EE-34970D1291FE}" type="presParOf" srcId="{ABA3C237-B9F4-4B31-A5E4-843FD3D23615}" destId="{DDA11C21-DB4D-43A0-B5AF-C45E685C8410}" srcOrd="2" destOrd="0" presId="urn:microsoft.com/office/officeart/2018/2/layout/IconVerticalSolidList"/>
    <dgm:cxn modelId="{774F8CB8-CA87-4D3E-A56F-D793DCD8B72D}" type="presParOf" srcId="{DDA11C21-DB4D-43A0-B5AF-C45E685C8410}" destId="{85888744-F53E-4D36-B268-391CF34C6DDF}" srcOrd="0" destOrd="0" presId="urn:microsoft.com/office/officeart/2018/2/layout/IconVerticalSolidList"/>
    <dgm:cxn modelId="{34E63286-E39F-4098-BBF8-3C7D49022920}" type="presParOf" srcId="{DDA11C21-DB4D-43A0-B5AF-C45E685C8410}" destId="{8E372434-BAF5-47FD-85D0-8EDEF3A6ED72}" srcOrd="1" destOrd="0" presId="urn:microsoft.com/office/officeart/2018/2/layout/IconVerticalSolidList"/>
    <dgm:cxn modelId="{56CD2928-E8C4-4EC6-98ED-BA7791BB3506}" type="presParOf" srcId="{DDA11C21-DB4D-43A0-B5AF-C45E685C8410}" destId="{3DCD67CA-1872-48A2-9C7E-FFC963ED0925}" srcOrd="2" destOrd="0" presId="urn:microsoft.com/office/officeart/2018/2/layout/IconVerticalSolidList"/>
    <dgm:cxn modelId="{66EAF0D2-4FDE-41F2-ACD1-7DDE7436C4AA}" type="presParOf" srcId="{DDA11C21-DB4D-43A0-B5AF-C45E685C8410}" destId="{9E355E21-D91E-4E82-9D67-676248E37B45}" srcOrd="3" destOrd="0" presId="urn:microsoft.com/office/officeart/2018/2/layout/IconVerticalSolidList"/>
    <dgm:cxn modelId="{510B4ED6-114D-4C3B-8A2B-E71E3CDFA9DF}" type="presParOf" srcId="{DDA11C21-DB4D-43A0-B5AF-C45E685C8410}" destId="{6812AD18-011E-4753-A3D5-C4D6830BD24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1B9F8-F950-4BF1-B522-812702E311C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C39FD22E-0550-4850-93B3-2B647E218AD6}">
      <dgm:prSet custT="1"/>
      <dgm:spPr/>
      <dgm:t>
        <a:bodyPr/>
        <a:lstStyle/>
        <a:p>
          <a:pPr rtl="0"/>
          <a:r>
            <a:rPr lang="pl-PL" sz="1900" dirty="0">
              <a:latin typeface="+mj-lt"/>
            </a:rPr>
            <a:t>Zatrzymanie</a:t>
          </a:r>
        </a:p>
      </dgm:t>
    </dgm:pt>
    <dgm:pt modelId="{1A21F4BC-7B1B-4170-8AA9-72E2EA936611}" type="parTrans" cxnId="{50311FF8-5606-49BC-97B2-F07519CFF4D7}">
      <dgm:prSet/>
      <dgm:spPr/>
      <dgm:t>
        <a:bodyPr/>
        <a:lstStyle/>
        <a:p>
          <a:endParaRPr lang="pl-PL"/>
        </a:p>
      </dgm:t>
    </dgm:pt>
    <dgm:pt modelId="{1C8DCA50-9EE0-484B-AB28-D9663575001C}" type="sibTrans" cxnId="{50311FF8-5606-49BC-97B2-F07519CFF4D7}">
      <dgm:prSet/>
      <dgm:spPr/>
      <dgm:t>
        <a:bodyPr/>
        <a:lstStyle/>
        <a:p>
          <a:endParaRPr lang="pl-PL"/>
        </a:p>
      </dgm:t>
    </dgm:pt>
    <dgm:pt modelId="{8023F990-6D80-4D3D-B626-C13883E0219A}">
      <dgm:prSet custT="1"/>
      <dgm:spPr/>
      <dgm:t>
        <a:bodyPr/>
        <a:lstStyle/>
        <a:p>
          <a:pPr rtl="0"/>
          <a:r>
            <a:rPr lang="pl-PL" sz="1900" dirty="0">
              <a:latin typeface="+mj-lt"/>
            </a:rPr>
            <a:t>Środki zapobiegawcze </a:t>
          </a:r>
        </a:p>
      </dgm:t>
    </dgm:pt>
    <dgm:pt modelId="{875768A1-AF5E-4FA0-9560-AD82C5014A55}" type="parTrans" cxnId="{79C39789-EB1C-4BC9-96CD-29687C8C844D}">
      <dgm:prSet/>
      <dgm:spPr/>
      <dgm:t>
        <a:bodyPr/>
        <a:lstStyle/>
        <a:p>
          <a:endParaRPr lang="pl-PL"/>
        </a:p>
      </dgm:t>
    </dgm:pt>
    <dgm:pt modelId="{0C43C633-5E87-4235-8BFB-8A77570D8646}" type="sibTrans" cxnId="{79C39789-EB1C-4BC9-96CD-29687C8C844D}">
      <dgm:prSet/>
      <dgm:spPr/>
      <dgm:t>
        <a:bodyPr/>
        <a:lstStyle/>
        <a:p>
          <a:endParaRPr lang="pl-PL"/>
        </a:p>
      </dgm:t>
    </dgm:pt>
    <dgm:pt modelId="{D5AC1588-FF52-4CEF-A91D-8CC1298A21DD}">
      <dgm:prSet custT="1"/>
      <dgm:spPr/>
      <dgm:t>
        <a:bodyPr/>
        <a:lstStyle/>
        <a:p>
          <a:pPr rtl="0"/>
          <a:r>
            <a:rPr lang="pl-PL" sz="1800" dirty="0">
              <a:latin typeface="+mj-lt"/>
            </a:rPr>
            <a:t>izolacyjne:</a:t>
          </a:r>
        </a:p>
      </dgm:t>
    </dgm:pt>
    <dgm:pt modelId="{90262EDD-25C3-4530-A546-022880729073}" type="parTrans" cxnId="{C6EAF561-40D1-4879-B986-C3D59E01ECE2}">
      <dgm:prSet/>
      <dgm:spPr/>
      <dgm:t>
        <a:bodyPr/>
        <a:lstStyle/>
        <a:p>
          <a:endParaRPr lang="pl-PL"/>
        </a:p>
      </dgm:t>
    </dgm:pt>
    <dgm:pt modelId="{DA717C2B-8011-453F-84A5-8FBDAD2F7AD9}" type="sibTrans" cxnId="{C6EAF561-40D1-4879-B986-C3D59E01ECE2}">
      <dgm:prSet/>
      <dgm:spPr/>
      <dgm:t>
        <a:bodyPr/>
        <a:lstStyle/>
        <a:p>
          <a:endParaRPr lang="pl-PL"/>
        </a:p>
      </dgm:t>
    </dgm:pt>
    <dgm:pt modelId="{4BA496F0-9903-43A0-B6E2-B1291F24D32D}">
      <dgm:prSet custT="1"/>
      <dgm:spPr/>
      <dgm:t>
        <a:bodyPr/>
        <a:lstStyle/>
        <a:p>
          <a:pPr rtl="0"/>
          <a:r>
            <a:rPr lang="pl-PL" sz="1800" dirty="0" err="1">
              <a:latin typeface="+mj-lt"/>
            </a:rPr>
            <a:t>nieizolacyjne</a:t>
          </a:r>
          <a:r>
            <a:rPr lang="pl-PL" sz="1800" dirty="0">
              <a:latin typeface="+mj-lt"/>
            </a:rPr>
            <a:t>:</a:t>
          </a:r>
        </a:p>
      </dgm:t>
    </dgm:pt>
    <dgm:pt modelId="{0829EF20-3DBE-4F1D-8C5F-2F63D6C41C2B}" type="parTrans" cxnId="{68DAB24E-43C9-41E5-9F38-A729B9BD79CC}">
      <dgm:prSet/>
      <dgm:spPr/>
      <dgm:t>
        <a:bodyPr/>
        <a:lstStyle/>
        <a:p>
          <a:endParaRPr lang="pl-PL"/>
        </a:p>
      </dgm:t>
    </dgm:pt>
    <dgm:pt modelId="{45D9EA6C-BDDA-488D-B5D6-2A831E655633}" type="sibTrans" cxnId="{68DAB24E-43C9-41E5-9F38-A729B9BD79CC}">
      <dgm:prSet/>
      <dgm:spPr/>
      <dgm:t>
        <a:bodyPr/>
        <a:lstStyle/>
        <a:p>
          <a:endParaRPr lang="pl-PL"/>
        </a:p>
      </dgm:t>
    </dgm:pt>
    <dgm:pt modelId="{AB00E760-0AD9-4E2C-B15F-7D1269BB6A86}">
      <dgm:prSet custT="1"/>
      <dgm:spPr/>
      <dgm:t>
        <a:bodyPr/>
        <a:lstStyle/>
        <a:p>
          <a:pPr rtl="0"/>
          <a:r>
            <a:rPr lang="pl-PL" sz="1900" dirty="0">
              <a:latin typeface="+mj-lt"/>
            </a:rPr>
            <a:t>Poszukiwanie oskarżonego i list gończy</a:t>
          </a:r>
        </a:p>
      </dgm:t>
    </dgm:pt>
    <dgm:pt modelId="{261871A9-D71B-4805-80A8-2C859995CA74}" type="parTrans" cxnId="{BC5007CF-6CC8-4F84-A4F3-B3E77ABD84A7}">
      <dgm:prSet/>
      <dgm:spPr/>
      <dgm:t>
        <a:bodyPr/>
        <a:lstStyle/>
        <a:p>
          <a:endParaRPr lang="pl-PL"/>
        </a:p>
      </dgm:t>
    </dgm:pt>
    <dgm:pt modelId="{F9A93597-853F-462D-8812-A90B71A9FF31}" type="sibTrans" cxnId="{BC5007CF-6CC8-4F84-A4F3-B3E77ABD84A7}">
      <dgm:prSet/>
      <dgm:spPr/>
      <dgm:t>
        <a:bodyPr/>
        <a:lstStyle/>
        <a:p>
          <a:endParaRPr lang="pl-PL"/>
        </a:p>
      </dgm:t>
    </dgm:pt>
    <dgm:pt modelId="{0F4671E0-868F-4545-9552-4D89010166CA}">
      <dgm:prSet custT="1"/>
      <dgm:spPr/>
      <dgm:t>
        <a:bodyPr/>
        <a:lstStyle/>
        <a:p>
          <a:pPr rtl="0"/>
          <a:r>
            <a:rPr lang="pl-PL" sz="1900" dirty="0">
              <a:latin typeface="+mj-lt"/>
            </a:rPr>
            <a:t>List żelazny </a:t>
          </a:r>
        </a:p>
      </dgm:t>
    </dgm:pt>
    <dgm:pt modelId="{456B0E74-163B-4E46-B2DB-5C8841DF7FF0}" type="parTrans" cxnId="{01F67925-D08A-43D4-B78A-C7E59C7CB1D4}">
      <dgm:prSet/>
      <dgm:spPr/>
      <dgm:t>
        <a:bodyPr/>
        <a:lstStyle/>
        <a:p>
          <a:endParaRPr lang="pl-PL"/>
        </a:p>
      </dgm:t>
    </dgm:pt>
    <dgm:pt modelId="{DFF5B4F5-B675-4B3E-8E59-2006E09EBF1F}" type="sibTrans" cxnId="{01F67925-D08A-43D4-B78A-C7E59C7CB1D4}">
      <dgm:prSet/>
      <dgm:spPr/>
      <dgm:t>
        <a:bodyPr/>
        <a:lstStyle/>
        <a:p>
          <a:endParaRPr lang="pl-PL"/>
        </a:p>
      </dgm:t>
    </dgm:pt>
    <dgm:pt modelId="{E69256D0-A105-4346-BDBC-10CA89E73AAD}">
      <dgm:prSet custT="1"/>
      <dgm:spPr/>
      <dgm:t>
        <a:bodyPr/>
        <a:lstStyle/>
        <a:p>
          <a:pPr rtl="0"/>
          <a:r>
            <a:rPr lang="pl-PL" sz="1900" dirty="0">
              <a:latin typeface="+mj-lt"/>
            </a:rPr>
            <a:t>Kary porządkowe</a:t>
          </a:r>
        </a:p>
      </dgm:t>
    </dgm:pt>
    <dgm:pt modelId="{110A0397-B7E4-40D7-9C1C-9D6C007BABC9}" type="parTrans" cxnId="{AE4AA8A6-9899-4EFA-8283-7A0DFA762FC5}">
      <dgm:prSet/>
      <dgm:spPr/>
      <dgm:t>
        <a:bodyPr/>
        <a:lstStyle/>
        <a:p>
          <a:endParaRPr lang="pl-PL"/>
        </a:p>
      </dgm:t>
    </dgm:pt>
    <dgm:pt modelId="{5BE300B3-53C0-400C-9A11-9A3786CB4E1F}" type="sibTrans" cxnId="{AE4AA8A6-9899-4EFA-8283-7A0DFA762FC5}">
      <dgm:prSet/>
      <dgm:spPr/>
      <dgm:t>
        <a:bodyPr/>
        <a:lstStyle/>
        <a:p>
          <a:endParaRPr lang="pl-PL"/>
        </a:p>
      </dgm:t>
    </dgm:pt>
    <dgm:pt modelId="{1466E01C-E4C6-46C7-8F4C-10A461B12B71}">
      <dgm:prSet custT="1"/>
      <dgm:spPr/>
      <dgm:t>
        <a:bodyPr/>
        <a:lstStyle/>
        <a:p>
          <a:pPr rtl="0"/>
          <a:r>
            <a:rPr lang="pl-PL" sz="1800" dirty="0">
              <a:latin typeface="+mj-lt"/>
            </a:rPr>
            <a:t>Zabezpieczenie majątkowe </a:t>
          </a:r>
        </a:p>
      </dgm:t>
    </dgm:pt>
    <dgm:pt modelId="{7D235366-2F18-4CC7-8BDB-FFFE10853F17}" type="parTrans" cxnId="{24F1584C-C562-4227-A470-F2723A30BC02}">
      <dgm:prSet/>
      <dgm:spPr/>
      <dgm:t>
        <a:bodyPr/>
        <a:lstStyle/>
        <a:p>
          <a:endParaRPr lang="pl-PL"/>
        </a:p>
      </dgm:t>
    </dgm:pt>
    <dgm:pt modelId="{1B5A13B5-DAC6-4614-B424-DED2E6046977}" type="sibTrans" cxnId="{24F1584C-C562-4227-A470-F2723A30BC02}">
      <dgm:prSet/>
      <dgm:spPr/>
      <dgm:t>
        <a:bodyPr/>
        <a:lstStyle/>
        <a:p>
          <a:endParaRPr lang="pl-PL"/>
        </a:p>
      </dgm:t>
    </dgm:pt>
    <dgm:pt modelId="{90054A3A-6CE2-4FC5-9025-5FCB735A335C}" type="pres">
      <dgm:prSet presAssocID="{71A1B9F8-F950-4BF1-B522-812702E311CE}" presName="Name0" presStyleCnt="0">
        <dgm:presLayoutVars>
          <dgm:orgChart val="1"/>
          <dgm:chPref val="1"/>
          <dgm:dir/>
          <dgm:animOne val="branch"/>
          <dgm:animLvl val="lvl"/>
          <dgm:resizeHandles/>
        </dgm:presLayoutVars>
      </dgm:prSet>
      <dgm:spPr/>
    </dgm:pt>
    <dgm:pt modelId="{81C98C7D-4F92-4CC8-A216-89ED0FF6CB95}" type="pres">
      <dgm:prSet presAssocID="{C39FD22E-0550-4850-93B3-2B647E218AD6}" presName="hierRoot1" presStyleCnt="0">
        <dgm:presLayoutVars>
          <dgm:hierBranch val="init"/>
        </dgm:presLayoutVars>
      </dgm:prSet>
      <dgm:spPr/>
    </dgm:pt>
    <dgm:pt modelId="{37EE95D9-7AD7-4E0F-87A6-2FBA1C5B0C45}" type="pres">
      <dgm:prSet presAssocID="{C39FD22E-0550-4850-93B3-2B647E218AD6}" presName="rootComposite1" presStyleCnt="0"/>
      <dgm:spPr/>
    </dgm:pt>
    <dgm:pt modelId="{C5B9BF68-A8DD-4393-9B44-F11E28CE55E8}" type="pres">
      <dgm:prSet presAssocID="{C39FD22E-0550-4850-93B3-2B647E218AD6}" presName="rootText1" presStyleLbl="alignAcc1" presStyleIdx="0" presStyleCnt="0" custLinFactNeighborX="8138" custLinFactNeighborY="-1956">
        <dgm:presLayoutVars>
          <dgm:chPref val="3"/>
        </dgm:presLayoutVars>
      </dgm:prSet>
      <dgm:spPr/>
    </dgm:pt>
    <dgm:pt modelId="{0FE41245-A9AE-4D15-99B0-31EDD7BCA4CD}" type="pres">
      <dgm:prSet presAssocID="{C39FD22E-0550-4850-93B3-2B647E218AD6}" presName="topArc1" presStyleLbl="parChTrans1D1" presStyleIdx="0" presStyleCnt="16"/>
      <dgm:spPr/>
    </dgm:pt>
    <dgm:pt modelId="{E6DB9936-B64E-40FC-9635-00BE16C26016}" type="pres">
      <dgm:prSet presAssocID="{C39FD22E-0550-4850-93B3-2B647E218AD6}" presName="bottomArc1" presStyleLbl="parChTrans1D1" presStyleIdx="1" presStyleCnt="16"/>
      <dgm:spPr/>
    </dgm:pt>
    <dgm:pt modelId="{490AADB2-B953-4400-B09D-67DCA871A6E8}" type="pres">
      <dgm:prSet presAssocID="{C39FD22E-0550-4850-93B3-2B647E218AD6}" presName="topConnNode1" presStyleLbl="node1" presStyleIdx="0" presStyleCnt="0"/>
      <dgm:spPr/>
    </dgm:pt>
    <dgm:pt modelId="{BA51D956-9674-4E47-8D65-1A69313F8245}" type="pres">
      <dgm:prSet presAssocID="{C39FD22E-0550-4850-93B3-2B647E218AD6}" presName="hierChild2" presStyleCnt="0"/>
      <dgm:spPr/>
    </dgm:pt>
    <dgm:pt modelId="{B7D2DC64-213D-42D4-9C5D-68D7F57DEF13}" type="pres">
      <dgm:prSet presAssocID="{C39FD22E-0550-4850-93B3-2B647E218AD6}" presName="hierChild3" presStyleCnt="0"/>
      <dgm:spPr/>
    </dgm:pt>
    <dgm:pt modelId="{2E26FBF0-4F02-4C9C-A37A-505E327D6374}" type="pres">
      <dgm:prSet presAssocID="{8023F990-6D80-4D3D-B626-C13883E0219A}" presName="hierRoot1" presStyleCnt="0">
        <dgm:presLayoutVars>
          <dgm:hierBranch val="init"/>
        </dgm:presLayoutVars>
      </dgm:prSet>
      <dgm:spPr/>
    </dgm:pt>
    <dgm:pt modelId="{7A9D9A1A-97F4-4595-BE24-58594148E081}" type="pres">
      <dgm:prSet presAssocID="{8023F990-6D80-4D3D-B626-C13883E0219A}" presName="rootComposite1" presStyleCnt="0"/>
      <dgm:spPr/>
    </dgm:pt>
    <dgm:pt modelId="{764DBED0-92FD-445A-B184-6E9C08ECF7C3}" type="pres">
      <dgm:prSet presAssocID="{8023F990-6D80-4D3D-B626-C13883E0219A}" presName="rootText1" presStyleLbl="alignAcc1" presStyleIdx="0" presStyleCnt="0">
        <dgm:presLayoutVars>
          <dgm:chPref val="3"/>
        </dgm:presLayoutVars>
      </dgm:prSet>
      <dgm:spPr/>
    </dgm:pt>
    <dgm:pt modelId="{A14E67D6-ED14-46CC-AF1D-B1C49DD63A2E}" type="pres">
      <dgm:prSet presAssocID="{8023F990-6D80-4D3D-B626-C13883E0219A}" presName="topArc1" presStyleLbl="parChTrans1D1" presStyleIdx="2" presStyleCnt="16"/>
      <dgm:spPr/>
    </dgm:pt>
    <dgm:pt modelId="{B19BE06B-CBE1-4CAD-8D8D-8AD3BEAF48C0}" type="pres">
      <dgm:prSet presAssocID="{8023F990-6D80-4D3D-B626-C13883E0219A}" presName="bottomArc1" presStyleLbl="parChTrans1D1" presStyleIdx="3" presStyleCnt="16"/>
      <dgm:spPr/>
    </dgm:pt>
    <dgm:pt modelId="{1EDEFB0F-3A07-4225-A4C9-9BEFB64BC26B}" type="pres">
      <dgm:prSet presAssocID="{8023F990-6D80-4D3D-B626-C13883E0219A}" presName="topConnNode1" presStyleLbl="node1" presStyleIdx="0" presStyleCnt="0"/>
      <dgm:spPr/>
    </dgm:pt>
    <dgm:pt modelId="{D23F3223-F749-4EAD-9A74-E5F9F6042FE4}" type="pres">
      <dgm:prSet presAssocID="{8023F990-6D80-4D3D-B626-C13883E0219A}" presName="hierChild2" presStyleCnt="0"/>
      <dgm:spPr/>
    </dgm:pt>
    <dgm:pt modelId="{994B03CF-96F4-4D41-A214-6606C588AEBC}" type="pres">
      <dgm:prSet presAssocID="{90262EDD-25C3-4530-A546-022880729073}" presName="Name28" presStyleLbl="parChTrans1D2" presStyleIdx="0" presStyleCnt="2"/>
      <dgm:spPr/>
    </dgm:pt>
    <dgm:pt modelId="{3FBEFA85-9FA6-4B53-89A0-81F802FFEA78}" type="pres">
      <dgm:prSet presAssocID="{D5AC1588-FF52-4CEF-A91D-8CC1298A21DD}" presName="hierRoot2" presStyleCnt="0">
        <dgm:presLayoutVars>
          <dgm:hierBranch val="init"/>
        </dgm:presLayoutVars>
      </dgm:prSet>
      <dgm:spPr/>
    </dgm:pt>
    <dgm:pt modelId="{CF016F5C-9834-4CBC-B7FA-78E3AE972A45}" type="pres">
      <dgm:prSet presAssocID="{D5AC1588-FF52-4CEF-A91D-8CC1298A21DD}" presName="rootComposite2" presStyleCnt="0"/>
      <dgm:spPr/>
    </dgm:pt>
    <dgm:pt modelId="{8B75A423-96FA-482C-B9F8-BF84023563DD}" type="pres">
      <dgm:prSet presAssocID="{D5AC1588-FF52-4CEF-A91D-8CC1298A21DD}" presName="rootText2" presStyleLbl="alignAcc1" presStyleIdx="0" presStyleCnt="0">
        <dgm:presLayoutVars>
          <dgm:chPref val="3"/>
        </dgm:presLayoutVars>
      </dgm:prSet>
      <dgm:spPr/>
    </dgm:pt>
    <dgm:pt modelId="{C73790A5-BBC2-484B-BBB2-F400B214377C}" type="pres">
      <dgm:prSet presAssocID="{D5AC1588-FF52-4CEF-A91D-8CC1298A21DD}" presName="topArc2" presStyleLbl="parChTrans1D1" presStyleIdx="4" presStyleCnt="16"/>
      <dgm:spPr/>
    </dgm:pt>
    <dgm:pt modelId="{B8CA6331-F634-4D61-BDAA-632E921FE2CD}" type="pres">
      <dgm:prSet presAssocID="{D5AC1588-FF52-4CEF-A91D-8CC1298A21DD}" presName="bottomArc2" presStyleLbl="parChTrans1D1" presStyleIdx="5" presStyleCnt="16"/>
      <dgm:spPr/>
    </dgm:pt>
    <dgm:pt modelId="{92661918-419D-4787-925B-8FC321F0EC39}" type="pres">
      <dgm:prSet presAssocID="{D5AC1588-FF52-4CEF-A91D-8CC1298A21DD}" presName="topConnNode2" presStyleLbl="node2" presStyleIdx="0" presStyleCnt="0"/>
      <dgm:spPr/>
    </dgm:pt>
    <dgm:pt modelId="{78F094C1-3CC8-46EB-A16F-5A78793E3F3D}" type="pres">
      <dgm:prSet presAssocID="{D5AC1588-FF52-4CEF-A91D-8CC1298A21DD}" presName="hierChild4" presStyleCnt="0"/>
      <dgm:spPr/>
    </dgm:pt>
    <dgm:pt modelId="{5A013A47-5D2D-4396-8ED9-7C77F4D93BDD}" type="pres">
      <dgm:prSet presAssocID="{D5AC1588-FF52-4CEF-A91D-8CC1298A21DD}" presName="hierChild5" presStyleCnt="0"/>
      <dgm:spPr/>
    </dgm:pt>
    <dgm:pt modelId="{0EBCCFB3-FE9C-4BA4-A778-23A8F1084DBD}" type="pres">
      <dgm:prSet presAssocID="{0829EF20-3DBE-4F1D-8C5F-2F63D6C41C2B}" presName="Name28" presStyleLbl="parChTrans1D2" presStyleIdx="1" presStyleCnt="2"/>
      <dgm:spPr/>
    </dgm:pt>
    <dgm:pt modelId="{FBC40101-4316-4B1D-8C69-D718C5163A87}" type="pres">
      <dgm:prSet presAssocID="{4BA496F0-9903-43A0-B6E2-B1291F24D32D}" presName="hierRoot2" presStyleCnt="0">
        <dgm:presLayoutVars>
          <dgm:hierBranch val="init"/>
        </dgm:presLayoutVars>
      </dgm:prSet>
      <dgm:spPr/>
    </dgm:pt>
    <dgm:pt modelId="{610DF4F4-5CB2-4D92-9B36-8F299997F3ED}" type="pres">
      <dgm:prSet presAssocID="{4BA496F0-9903-43A0-B6E2-B1291F24D32D}" presName="rootComposite2" presStyleCnt="0"/>
      <dgm:spPr/>
    </dgm:pt>
    <dgm:pt modelId="{02D6603E-FF19-4324-A58C-A301699C89B9}" type="pres">
      <dgm:prSet presAssocID="{4BA496F0-9903-43A0-B6E2-B1291F24D32D}" presName="rootText2" presStyleLbl="alignAcc1" presStyleIdx="0" presStyleCnt="0">
        <dgm:presLayoutVars>
          <dgm:chPref val="3"/>
        </dgm:presLayoutVars>
      </dgm:prSet>
      <dgm:spPr/>
    </dgm:pt>
    <dgm:pt modelId="{3EA2CCB1-090E-4FAE-B0A8-B129F971B416}" type="pres">
      <dgm:prSet presAssocID="{4BA496F0-9903-43A0-B6E2-B1291F24D32D}" presName="topArc2" presStyleLbl="parChTrans1D1" presStyleIdx="6" presStyleCnt="16"/>
      <dgm:spPr/>
    </dgm:pt>
    <dgm:pt modelId="{9CF9D58D-9B29-4529-8CB8-557D1675F72C}" type="pres">
      <dgm:prSet presAssocID="{4BA496F0-9903-43A0-B6E2-B1291F24D32D}" presName="bottomArc2" presStyleLbl="parChTrans1D1" presStyleIdx="7" presStyleCnt="16"/>
      <dgm:spPr/>
    </dgm:pt>
    <dgm:pt modelId="{4409FB61-9520-4101-AA56-F480E0DAD052}" type="pres">
      <dgm:prSet presAssocID="{4BA496F0-9903-43A0-B6E2-B1291F24D32D}" presName="topConnNode2" presStyleLbl="node2" presStyleIdx="0" presStyleCnt="0"/>
      <dgm:spPr/>
    </dgm:pt>
    <dgm:pt modelId="{B17E89E4-D074-476F-9F96-600A3EB0455F}" type="pres">
      <dgm:prSet presAssocID="{4BA496F0-9903-43A0-B6E2-B1291F24D32D}" presName="hierChild4" presStyleCnt="0"/>
      <dgm:spPr/>
    </dgm:pt>
    <dgm:pt modelId="{4D359EE3-9E1D-4E30-A18C-F7A05725FC91}" type="pres">
      <dgm:prSet presAssocID="{4BA496F0-9903-43A0-B6E2-B1291F24D32D}" presName="hierChild5" presStyleCnt="0"/>
      <dgm:spPr/>
    </dgm:pt>
    <dgm:pt modelId="{E1DC5C1B-6843-4F14-AA3A-892AF5DE8F8A}" type="pres">
      <dgm:prSet presAssocID="{8023F990-6D80-4D3D-B626-C13883E0219A}" presName="hierChild3" presStyleCnt="0"/>
      <dgm:spPr/>
    </dgm:pt>
    <dgm:pt modelId="{63404EBF-B01E-443C-9E26-C9A05D7E4D7A}" type="pres">
      <dgm:prSet presAssocID="{AB00E760-0AD9-4E2C-B15F-7D1269BB6A86}" presName="hierRoot1" presStyleCnt="0">
        <dgm:presLayoutVars>
          <dgm:hierBranch val="init"/>
        </dgm:presLayoutVars>
      </dgm:prSet>
      <dgm:spPr/>
    </dgm:pt>
    <dgm:pt modelId="{8BEB2F1C-8599-4002-AE04-E6B566A214C9}" type="pres">
      <dgm:prSet presAssocID="{AB00E760-0AD9-4E2C-B15F-7D1269BB6A86}" presName="rootComposite1" presStyleCnt="0"/>
      <dgm:spPr/>
    </dgm:pt>
    <dgm:pt modelId="{FFC7C04F-BC73-410B-807F-F57651EB216E}" type="pres">
      <dgm:prSet presAssocID="{AB00E760-0AD9-4E2C-B15F-7D1269BB6A86}" presName="rootText1" presStyleLbl="alignAcc1" presStyleIdx="0" presStyleCnt="0">
        <dgm:presLayoutVars>
          <dgm:chPref val="3"/>
        </dgm:presLayoutVars>
      </dgm:prSet>
      <dgm:spPr/>
    </dgm:pt>
    <dgm:pt modelId="{0EDB433E-D297-446E-9D54-C72D5194B5D3}" type="pres">
      <dgm:prSet presAssocID="{AB00E760-0AD9-4E2C-B15F-7D1269BB6A86}" presName="topArc1" presStyleLbl="parChTrans1D1" presStyleIdx="8" presStyleCnt="16"/>
      <dgm:spPr/>
    </dgm:pt>
    <dgm:pt modelId="{2DD2573A-CCEC-4892-ADF6-027309052903}" type="pres">
      <dgm:prSet presAssocID="{AB00E760-0AD9-4E2C-B15F-7D1269BB6A86}" presName="bottomArc1" presStyleLbl="parChTrans1D1" presStyleIdx="9" presStyleCnt="16"/>
      <dgm:spPr/>
    </dgm:pt>
    <dgm:pt modelId="{5EF9EF6B-A019-4F8C-B5E3-E9C459B0097E}" type="pres">
      <dgm:prSet presAssocID="{AB00E760-0AD9-4E2C-B15F-7D1269BB6A86}" presName="topConnNode1" presStyleLbl="node1" presStyleIdx="0" presStyleCnt="0"/>
      <dgm:spPr/>
    </dgm:pt>
    <dgm:pt modelId="{430A66A7-8401-445A-9DB3-C024C8B4F006}" type="pres">
      <dgm:prSet presAssocID="{AB00E760-0AD9-4E2C-B15F-7D1269BB6A86}" presName="hierChild2" presStyleCnt="0"/>
      <dgm:spPr/>
    </dgm:pt>
    <dgm:pt modelId="{8ACCC628-1774-4831-B9A9-FF7E0886B986}" type="pres">
      <dgm:prSet presAssocID="{AB00E760-0AD9-4E2C-B15F-7D1269BB6A86}" presName="hierChild3" presStyleCnt="0"/>
      <dgm:spPr/>
    </dgm:pt>
    <dgm:pt modelId="{EB16203D-30DC-4EA8-8E8D-85827F75AD69}" type="pres">
      <dgm:prSet presAssocID="{0F4671E0-868F-4545-9552-4D89010166CA}" presName="hierRoot1" presStyleCnt="0">
        <dgm:presLayoutVars>
          <dgm:hierBranch val="init"/>
        </dgm:presLayoutVars>
      </dgm:prSet>
      <dgm:spPr/>
    </dgm:pt>
    <dgm:pt modelId="{BA0D197E-D32E-43D7-A974-E2A35C292B94}" type="pres">
      <dgm:prSet presAssocID="{0F4671E0-868F-4545-9552-4D89010166CA}" presName="rootComposite1" presStyleCnt="0"/>
      <dgm:spPr/>
    </dgm:pt>
    <dgm:pt modelId="{BCB06A4C-DAC1-4D1C-9EC5-94D819E549F7}" type="pres">
      <dgm:prSet presAssocID="{0F4671E0-868F-4545-9552-4D89010166CA}" presName="rootText1" presStyleLbl="alignAcc1" presStyleIdx="0" presStyleCnt="0">
        <dgm:presLayoutVars>
          <dgm:chPref val="3"/>
        </dgm:presLayoutVars>
      </dgm:prSet>
      <dgm:spPr/>
    </dgm:pt>
    <dgm:pt modelId="{A3AFC3AC-6CE5-45D9-ADBC-314C7E204588}" type="pres">
      <dgm:prSet presAssocID="{0F4671E0-868F-4545-9552-4D89010166CA}" presName="topArc1" presStyleLbl="parChTrans1D1" presStyleIdx="10" presStyleCnt="16"/>
      <dgm:spPr/>
    </dgm:pt>
    <dgm:pt modelId="{89AA52BB-59C6-4706-888B-EC8E37B920A2}" type="pres">
      <dgm:prSet presAssocID="{0F4671E0-868F-4545-9552-4D89010166CA}" presName="bottomArc1" presStyleLbl="parChTrans1D1" presStyleIdx="11" presStyleCnt="16"/>
      <dgm:spPr/>
    </dgm:pt>
    <dgm:pt modelId="{51B5862A-03D2-4EBF-AAF8-7AE43CE7970B}" type="pres">
      <dgm:prSet presAssocID="{0F4671E0-868F-4545-9552-4D89010166CA}" presName="topConnNode1" presStyleLbl="node1" presStyleIdx="0" presStyleCnt="0"/>
      <dgm:spPr/>
    </dgm:pt>
    <dgm:pt modelId="{0F3DFAF5-B9FA-4455-98C0-D1DB080C043C}" type="pres">
      <dgm:prSet presAssocID="{0F4671E0-868F-4545-9552-4D89010166CA}" presName="hierChild2" presStyleCnt="0"/>
      <dgm:spPr/>
    </dgm:pt>
    <dgm:pt modelId="{D65732FD-4502-43B3-988E-6B61E0134AE5}" type="pres">
      <dgm:prSet presAssocID="{0F4671E0-868F-4545-9552-4D89010166CA}" presName="hierChild3" presStyleCnt="0"/>
      <dgm:spPr/>
    </dgm:pt>
    <dgm:pt modelId="{F949B00F-6692-4D19-BDEC-D66AAE8557B6}" type="pres">
      <dgm:prSet presAssocID="{E69256D0-A105-4346-BDBC-10CA89E73AAD}" presName="hierRoot1" presStyleCnt="0">
        <dgm:presLayoutVars>
          <dgm:hierBranch val="init"/>
        </dgm:presLayoutVars>
      </dgm:prSet>
      <dgm:spPr/>
    </dgm:pt>
    <dgm:pt modelId="{BC095135-D52A-4606-8778-A5BDFAA0BAE2}" type="pres">
      <dgm:prSet presAssocID="{E69256D0-A105-4346-BDBC-10CA89E73AAD}" presName="rootComposite1" presStyleCnt="0"/>
      <dgm:spPr/>
    </dgm:pt>
    <dgm:pt modelId="{B1CD0ED3-B5DD-4A8B-B0A9-82F9E87F3013}" type="pres">
      <dgm:prSet presAssocID="{E69256D0-A105-4346-BDBC-10CA89E73AAD}" presName="rootText1" presStyleLbl="alignAcc1" presStyleIdx="0" presStyleCnt="0">
        <dgm:presLayoutVars>
          <dgm:chPref val="3"/>
        </dgm:presLayoutVars>
      </dgm:prSet>
      <dgm:spPr/>
    </dgm:pt>
    <dgm:pt modelId="{5C7206B1-B676-4F91-8357-09A51CA2AAF5}" type="pres">
      <dgm:prSet presAssocID="{E69256D0-A105-4346-BDBC-10CA89E73AAD}" presName="topArc1" presStyleLbl="parChTrans1D1" presStyleIdx="12" presStyleCnt="16"/>
      <dgm:spPr/>
    </dgm:pt>
    <dgm:pt modelId="{7388CF8E-A384-40D0-A1BD-A69CD585BD94}" type="pres">
      <dgm:prSet presAssocID="{E69256D0-A105-4346-BDBC-10CA89E73AAD}" presName="bottomArc1" presStyleLbl="parChTrans1D1" presStyleIdx="13" presStyleCnt="16"/>
      <dgm:spPr/>
    </dgm:pt>
    <dgm:pt modelId="{0DB1743B-0595-48A1-87D0-5405AA089B64}" type="pres">
      <dgm:prSet presAssocID="{E69256D0-A105-4346-BDBC-10CA89E73AAD}" presName="topConnNode1" presStyleLbl="node1" presStyleIdx="0" presStyleCnt="0"/>
      <dgm:spPr/>
    </dgm:pt>
    <dgm:pt modelId="{F36390E0-D294-4D7B-B311-C2C7EBF2DB7B}" type="pres">
      <dgm:prSet presAssocID="{E69256D0-A105-4346-BDBC-10CA89E73AAD}" presName="hierChild2" presStyleCnt="0"/>
      <dgm:spPr/>
    </dgm:pt>
    <dgm:pt modelId="{DBDF874A-77E8-4C02-AF75-DD3FA8619476}" type="pres">
      <dgm:prSet presAssocID="{E69256D0-A105-4346-BDBC-10CA89E73AAD}" presName="hierChild3" presStyleCnt="0"/>
      <dgm:spPr/>
    </dgm:pt>
    <dgm:pt modelId="{8C270755-0C58-453F-9B0F-12DEF4CC1F72}" type="pres">
      <dgm:prSet presAssocID="{1466E01C-E4C6-46C7-8F4C-10A461B12B71}" presName="hierRoot1" presStyleCnt="0">
        <dgm:presLayoutVars>
          <dgm:hierBranch val="init"/>
        </dgm:presLayoutVars>
      </dgm:prSet>
      <dgm:spPr/>
    </dgm:pt>
    <dgm:pt modelId="{5181ABEA-C609-447F-9133-34BE8EB5625B}" type="pres">
      <dgm:prSet presAssocID="{1466E01C-E4C6-46C7-8F4C-10A461B12B71}" presName="rootComposite1" presStyleCnt="0"/>
      <dgm:spPr/>
    </dgm:pt>
    <dgm:pt modelId="{5CF718E5-879C-4FE8-85E3-7AEBFB926D65}" type="pres">
      <dgm:prSet presAssocID="{1466E01C-E4C6-46C7-8F4C-10A461B12B71}" presName="rootText1" presStyleLbl="alignAcc1" presStyleIdx="0" presStyleCnt="0" custLinFactNeighborX="-11866">
        <dgm:presLayoutVars>
          <dgm:chPref val="3"/>
        </dgm:presLayoutVars>
      </dgm:prSet>
      <dgm:spPr/>
    </dgm:pt>
    <dgm:pt modelId="{4CDAE915-F720-4B08-A5BC-92ED1E7F22B6}" type="pres">
      <dgm:prSet presAssocID="{1466E01C-E4C6-46C7-8F4C-10A461B12B71}" presName="topArc1" presStyleLbl="parChTrans1D1" presStyleIdx="14" presStyleCnt="16"/>
      <dgm:spPr/>
    </dgm:pt>
    <dgm:pt modelId="{3B1A204C-21C9-4752-BBBB-0A09C601C5F1}" type="pres">
      <dgm:prSet presAssocID="{1466E01C-E4C6-46C7-8F4C-10A461B12B71}" presName="bottomArc1" presStyleLbl="parChTrans1D1" presStyleIdx="15" presStyleCnt="16"/>
      <dgm:spPr/>
    </dgm:pt>
    <dgm:pt modelId="{0F8E60A3-FF87-4482-8FF7-4B583BF08684}" type="pres">
      <dgm:prSet presAssocID="{1466E01C-E4C6-46C7-8F4C-10A461B12B71}" presName="topConnNode1" presStyleLbl="node1" presStyleIdx="0" presStyleCnt="0"/>
      <dgm:spPr/>
    </dgm:pt>
    <dgm:pt modelId="{C1A7F8A4-568A-42E0-8D1D-7DAEAFD2F4FE}" type="pres">
      <dgm:prSet presAssocID="{1466E01C-E4C6-46C7-8F4C-10A461B12B71}" presName="hierChild2" presStyleCnt="0"/>
      <dgm:spPr/>
    </dgm:pt>
    <dgm:pt modelId="{39149E5F-521E-4B23-9B9F-28EB338AE99B}" type="pres">
      <dgm:prSet presAssocID="{1466E01C-E4C6-46C7-8F4C-10A461B12B71}" presName="hierChild3" presStyleCnt="0"/>
      <dgm:spPr/>
    </dgm:pt>
  </dgm:ptLst>
  <dgm:cxnLst>
    <dgm:cxn modelId="{B5A9E702-2E08-4440-82EC-E8B26CF73001}" type="presOf" srcId="{8023F990-6D80-4D3D-B626-C13883E0219A}" destId="{1EDEFB0F-3A07-4225-A4C9-9BEFB64BC26B}" srcOrd="1" destOrd="0" presId="urn:microsoft.com/office/officeart/2008/layout/HalfCircleOrganizationChart"/>
    <dgm:cxn modelId="{0FBF170C-F2F6-4F00-96C7-852EF580BEB2}" type="presOf" srcId="{0F4671E0-868F-4545-9552-4D89010166CA}" destId="{51B5862A-03D2-4EBF-AAF8-7AE43CE7970B}" srcOrd="1" destOrd="0" presId="urn:microsoft.com/office/officeart/2008/layout/HalfCircleOrganizationChart"/>
    <dgm:cxn modelId="{01F67925-D08A-43D4-B78A-C7E59C7CB1D4}" srcId="{71A1B9F8-F950-4BF1-B522-812702E311CE}" destId="{0F4671E0-868F-4545-9552-4D89010166CA}" srcOrd="3" destOrd="0" parTransId="{456B0E74-163B-4E46-B2DB-5C8841DF7FF0}" sibTransId="{DFF5B4F5-B675-4B3E-8E59-2006E09EBF1F}"/>
    <dgm:cxn modelId="{8741EB26-7B7C-4164-993C-CDFB776E9628}" type="presOf" srcId="{90262EDD-25C3-4530-A546-022880729073}" destId="{994B03CF-96F4-4D41-A214-6606C588AEBC}" srcOrd="0" destOrd="0" presId="urn:microsoft.com/office/officeart/2008/layout/HalfCircleOrganizationChart"/>
    <dgm:cxn modelId="{20DD4331-9D00-4B76-8E0C-44093C844BA2}" type="presOf" srcId="{0F4671E0-868F-4545-9552-4D89010166CA}" destId="{BCB06A4C-DAC1-4D1C-9EC5-94D819E549F7}" srcOrd="0" destOrd="0" presId="urn:microsoft.com/office/officeart/2008/layout/HalfCircleOrganizationChart"/>
    <dgm:cxn modelId="{F1BD8239-67DC-48B3-BA1E-9B33A551B231}" type="presOf" srcId="{1466E01C-E4C6-46C7-8F4C-10A461B12B71}" destId="{5CF718E5-879C-4FE8-85E3-7AEBFB926D65}" srcOrd="0" destOrd="0" presId="urn:microsoft.com/office/officeart/2008/layout/HalfCircleOrganizationChart"/>
    <dgm:cxn modelId="{C6EAF561-40D1-4879-B986-C3D59E01ECE2}" srcId="{8023F990-6D80-4D3D-B626-C13883E0219A}" destId="{D5AC1588-FF52-4CEF-A91D-8CC1298A21DD}" srcOrd="0" destOrd="0" parTransId="{90262EDD-25C3-4530-A546-022880729073}" sibTransId="{DA717C2B-8011-453F-84A5-8FBDAD2F7AD9}"/>
    <dgm:cxn modelId="{613D7A68-FFE2-4809-8247-6AC74A90E967}" type="presOf" srcId="{E69256D0-A105-4346-BDBC-10CA89E73AAD}" destId="{B1CD0ED3-B5DD-4A8B-B0A9-82F9E87F3013}" srcOrd="0" destOrd="0" presId="urn:microsoft.com/office/officeart/2008/layout/HalfCircleOrganizationChart"/>
    <dgm:cxn modelId="{24F1584C-C562-4227-A470-F2723A30BC02}" srcId="{71A1B9F8-F950-4BF1-B522-812702E311CE}" destId="{1466E01C-E4C6-46C7-8F4C-10A461B12B71}" srcOrd="5" destOrd="0" parTransId="{7D235366-2F18-4CC7-8BDB-FFFE10853F17}" sibTransId="{1B5A13B5-DAC6-4614-B424-DED2E6046977}"/>
    <dgm:cxn modelId="{68DAB24E-43C9-41E5-9F38-A729B9BD79CC}" srcId="{8023F990-6D80-4D3D-B626-C13883E0219A}" destId="{4BA496F0-9903-43A0-B6E2-B1291F24D32D}" srcOrd="1" destOrd="0" parTransId="{0829EF20-3DBE-4F1D-8C5F-2F63D6C41C2B}" sibTransId="{45D9EA6C-BDDA-488D-B5D6-2A831E655633}"/>
    <dgm:cxn modelId="{34A53A70-5F39-4255-A140-614704A30541}" type="presOf" srcId="{4BA496F0-9903-43A0-B6E2-B1291F24D32D}" destId="{4409FB61-9520-4101-AA56-F480E0DAD052}" srcOrd="1" destOrd="0" presId="urn:microsoft.com/office/officeart/2008/layout/HalfCircleOrganizationChart"/>
    <dgm:cxn modelId="{E9981559-94A6-4A2B-AE20-6733D595121E}" type="presOf" srcId="{D5AC1588-FF52-4CEF-A91D-8CC1298A21DD}" destId="{92661918-419D-4787-925B-8FC321F0EC39}" srcOrd="1" destOrd="0" presId="urn:microsoft.com/office/officeart/2008/layout/HalfCircleOrganizationChart"/>
    <dgm:cxn modelId="{CAC23E5A-0DCC-4245-9EE3-4B85823F26A0}" type="presOf" srcId="{71A1B9F8-F950-4BF1-B522-812702E311CE}" destId="{90054A3A-6CE2-4FC5-9025-5FCB735A335C}" srcOrd="0" destOrd="0" presId="urn:microsoft.com/office/officeart/2008/layout/HalfCircleOrganizationChart"/>
    <dgm:cxn modelId="{899DC686-FBFD-4A77-A5B4-656A04B50BB0}" type="presOf" srcId="{C39FD22E-0550-4850-93B3-2B647E218AD6}" destId="{490AADB2-B953-4400-B09D-67DCA871A6E8}" srcOrd="1" destOrd="0" presId="urn:microsoft.com/office/officeart/2008/layout/HalfCircleOrganizationChart"/>
    <dgm:cxn modelId="{703E6389-0CB1-4075-95FE-8AD66CE9368F}" type="presOf" srcId="{D5AC1588-FF52-4CEF-A91D-8CC1298A21DD}" destId="{8B75A423-96FA-482C-B9F8-BF84023563DD}" srcOrd="0" destOrd="0" presId="urn:microsoft.com/office/officeart/2008/layout/HalfCircleOrganizationChart"/>
    <dgm:cxn modelId="{79C39789-EB1C-4BC9-96CD-29687C8C844D}" srcId="{71A1B9F8-F950-4BF1-B522-812702E311CE}" destId="{8023F990-6D80-4D3D-B626-C13883E0219A}" srcOrd="1" destOrd="0" parTransId="{875768A1-AF5E-4FA0-9560-AD82C5014A55}" sibTransId="{0C43C633-5E87-4235-8BFB-8A77570D8646}"/>
    <dgm:cxn modelId="{A3F35E8A-1519-4DFF-907F-BBCCB80E19A4}" type="presOf" srcId="{8023F990-6D80-4D3D-B626-C13883E0219A}" destId="{764DBED0-92FD-445A-B184-6E9C08ECF7C3}" srcOrd="0" destOrd="0" presId="urn:microsoft.com/office/officeart/2008/layout/HalfCircleOrganizationChart"/>
    <dgm:cxn modelId="{26AED798-448E-4452-90D8-2B8F738EF7FF}" type="presOf" srcId="{E69256D0-A105-4346-BDBC-10CA89E73AAD}" destId="{0DB1743B-0595-48A1-87D0-5405AA089B64}" srcOrd="1" destOrd="0" presId="urn:microsoft.com/office/officeart/2008/layout/HalfCircleOrganizationChart"/>
    <dgm:cxn modelId="{A77C749B-6C83-49C8-AF82-1D1DBBD3668F}" type="presOf" srcId="{C39FD22E-0550-4850-93B3-2B647E218AD6}" destId="{C5B9BF68-A8DD-4393-9B44-F11E28CE55E8}" srcOrd="0" destOrd="0" presId="urn:microsoft.com/office/officeart/2008/layout/HalfCircleOrganizationChart"/>
    <dgm:cxn modelId="{AE4AA8A6-9899-4EFA-8283-7A0DFA762FC5}" srcId="{71A1B9F8-F950-4BF1-B522-812702E311CE}" destId="{E69256D0-A105-4346-BDBC-10CA89E73AAD}" srcOrd="4" destOrd="0" parTransId="{110A0397-B7E4-40D7-9C1C-9D6C007BABC9}" sibTransId="{5BE300B3-53C0-400C-9A11-9A3786CB4E1F}"/>
    <dgm:cxn modelId="{83991CAA-266F-4E7B-BC9B-D6E240F168A6}" type="presOf" srcId="{4BA496F0-9903-43A0-B6E2-B1291F24D32D}" destId="{02D6603E-FF19-4324-A58C-A301699C89B9}" srcOrd="0" destOrd="0" presId="urn:microsoft.com/office/officeart/2008/layout/HalfCircleOrganizationChart"/>
    <dgm:cxn modelId="{03F0B3AC-1AF2-4EB9-8AFC-6D20F54231D5}" type="presOf" srcId="{AB00E760-0AD9-4E2C-B15F-7D1269BB6A86}" destId="{5EF9EF6B-A019-4F8C-B5E3-E9C459B0097E}" srcOrd="1" destOrd="0" presId="urn:microsoft.com/office/officeart/2008/layout/HalfCircleOrganizationChart"/>
    <dgm:cxn modelId="{373162B7-F81B-4CFA-9F23-2D547E1ED0DD}" type="presOf" srcId="{0829EF20-3DBE-4F1D-8C5F-2F63D6C41C2B}" destId="{0EBCCFB3-FE9C-4BA4-A778-23A8F1084DBD}" srcOrd="0" destOrd="0" presId="urn:microsoft.com/office/officeart/2008/layout/HalfCircleOrganizationChart"/>
    <dgm:cxn modelId="{BC5007CF-6CC8-4F84-A4F3-B3E77ABD84A7}" srcId="{71A1B9F8-F950-4BF1-B522-812702E311CE}" destId="{AB00E760-0AD9-4E2C-B15F-7D1269BB6A86}" srcOrd="2" destOrd="0" parTransId="{261871A9-D71B-4805-80A8-2C859995CA74}" sibTransId="{F9A93597-853F-462D-8812-A90B71A9FF31}"/>
    <dgm:cxn modelId="{AD5E7CDC-9A6F-45C2-A7FE-3967EE0CC67C}" type="presOf" srcId="{1466E01C-E4C6-46C7-8F4C-10A461B12B71}" destId="{0F8E60A3-FF87-4482-8FF7-4B583BF08684}" srcOrd="1" destOrd="0" presId="urn:microsoft.com/office/officeart/2008/layout/HalfCircleOrganizationChart"/>
    <dgm:cxn modelId="{A940D0E8-958C-40E6-9CA8-C3A89EE259D2}" type="presOf" srcId="{AB00E760-0AD9-4E2C-B15F-7D1269BB6A86}" destId="{FFC7C04F-BC73-410B-807F-F57651EB216E}" srcOrd="0" destOrd="0" presId="urn:microsoft.com/office/officeart/2008/layout/HalfCircleOrganizationChart"/>
    <dgm:cxn modelId="{50311FF8-5606-49BC-97B2-F07519CFF4D7}" srcId="{71A1B9F8-F950-4BF1-B522-812702E311CE}" destId="{C39FD22E-0550-4850-93B3-2B647E218AD6}" srcOrd="0" destOrd="0" parTransId="{1A21F4BC-7B1B-4170-8AA9-72E2EA936611}" sibTransId="{1C8DCA50-9EE0-484B-AB28-D9663575001C}"/>
    <dgm:cxn modelId="{8525ED0A-0123-4BAB-8F54-CD9EFB238B6E}" type="presParOf" srcId="{90054A3A-6CE2-4FC5-9025-5FCB735A335C}" destId="{81C98C7D-4F92-4CC8-A216-89ED0FF6CB95}" srcOrd="0" destOrd="0" presId="urn:microsoft.com/office/officeart/2008/layout/HalfCircleOrganizationChart"/>
    <dgm:cxn modelId="{59C722F7-4F0E-4945-9C31-2B292B2FC2C0}" type="presParOf" srcId="{81C98C7D-4F92-4CC8-A216-89ED0FF6CB95}" destId="{37EE95D9-7AD7-4E0F-87A6-2FBA1C5B0C45}" srcOrd="0" destOrd="0" presId="urn:microsoft.com/office/officeart/2008/layout/HalfCircleOrganizationChart"/>
    <dgm:cxn modelId="{EDEE9A8B-7A35-4298-92CA-721432941C27}" type="presParOf" srcId="{37EE95D9-7AD7-4E0F-87A6-2FBA1C5B0C45}" destId="{C5B9BF68-A8DD-4393-9B44-F11E28CE55E8}" srcOrd="0" destOrd="0" presId="urn:microsoft.com/office/officeart/2008/layout/HalfCircleOrganizationChart"/>
    <dgm:cxn modelId="{8D64BBCB-7CCB-400D-A79E-057722D7D62F}" type="presParOf" srcId="{37EE95D9-7AD7-4E0F-87A6-2FBA1C5B0C45}" destId="{0FE41245-A9AE-4D15-99B0-31EDD7BCA4CD}" srcOrd="1" destOrd="0" presId="urn:microsoft.com/office/officeart/2008/layout/HalfCircleOrganizationChart"/>
    <dgm:cxn modelId="{6C4A714D-FCD2-45E9-80E8-8101C29065B6}" type="presParOf" srcId="{37EE95D9-7AD7-4E0F-87A6-2FBA1C5B0C45}" destId="{E6DB9936-B64E-40FC-9635-00BE16C26016}" srcOrd="2" destOrd="0" presId="urn:microsoft.com/office/officeart/2008/layout/HalfCircleOrganizationChart"/>
    <dgm:cxn modelId="{B696FBA6-B8F2-4E60-B079-C13AB22CB9C1}" type="presParOf" srcId="{37EE95D9-7AD7-4E0F-87A6-2FBA1C5B0C45}" destId="{490AADB2-B953-4400-B09D-67DCA871A6E8}" srcOrd="3" destOrd="0" presId="urn:microsoft.com/office/officeart/2008/layout/HalfCircleOrganizationChart"/>
    <dgm:cxn modelId="{51B3375D-E419-4619-923F-F3250C8BA202}" type="presParOf" srcId="{81C98C7D-4F92-4CC8-A216-89ED0FF6CB95}" destId="{BA51D956-9674-4E47-8D65-1A69313F8245}" srcOrd="1" destOrd="0" presId="urn:microsoft.com/office/officeart/2008/layout/HalfCircleOrganizationChart"/>
    <dgm:cxn modelId="{78F49BDC-9F25-422B-805B-2BC6BA6B0C3B}" type="presParOf" srcId="{81C98C7D-4F92-4CC8-A216-89ED0FF6CB95}" destId="{B7D2DC64-213D-42D4-9C5D-68D7F57DEF13}" srcOrd="2" destOrd="0" presId="urn:microsoft.com/office/officeart/2008/layout/HalfCircleOrganizationChart"/>
    <dgm:cxn modelId="{4C1FFEDB-7B92-465B-9991-34A7ED9E7E7E}" type="presParOf" srcId="{90054A3A-6CE2-4FC5-9025-5FCB735A335C}" destId="{2E26FBF0-4F02-4C9C-A37A-505E327D6374}" srcOrd="1" destOrd="0" presId="urn:microsoft.com/office/officeart/2008/layout/HalfCircleOrganizationChart"/>
    <dgm:cxn modelId="{B726C132-2200-4AB2-8584-ACDC437EDD96}" type="presParOf" srcId="{2E26FBF0-4F02-4C9C-A37A-505E327D6374}" destId="{7A9D9A1A-97F4-4595-BE24-58594148E081}" srcOrd="0" destOrd="0" presId="urn:microsoft.com/office/officeart/2008/layout/HalfCircleOrganizationChart"/>
    <dgm:cxn modelId="{C9E91FC8-D0A9-47CF-90F2-8420AE74B2EF}" type="presParOf" srcId="{7A9D9A1A-97F4-4595-BE24-58594148E081}" destId="{764DBED0-92FD-445A-B184-6E9C08ECF7C3}" srcOrd="0" destOrd="0" presId="urn:microsoft.com/office/officeart/2008/layout/HalfCircleOrganizationChart"/>
    <dgm:cxn modelId="{0FF50136-36DE-49ED-B21F-1D3333CACBBE}" type="presParOf" srcId="{7A9D9A1A-97F4-4595-BE24-58594148E081}" destId="{A14E67D6-ED14-46CC-AF1D-B1C49DD63A2E}" srcOrd="1" destOrd="0" presId="urn:microsoft.com/office/officeart/2008/layout/HalfCircleOrganizationChart"/>
    <dgm:cxn modelId="{D30B1146-714B-4F04-96E6-AB7A153FF22E}" type="presParOf" srcId="{7A9D9A1A-97F4-4595-BE24-58594148E081}" destId="{B19BE06B-CBE1-4CAD-8D8D-8AD3BEAF48C0}" srcOrd="2" destOrd="0" presId="urn:microsoft.com/office/officeart/2008/layout/HalfCircleOrganizationChart"/>
    <dgm:cxn modelId="{CC66DE1A-39BE-4022-94F4-43F90291F547}" type="presParOf" srcId="{7A9D9A1A-97F4-4595-BE24-58594148E081}" destId="{1EDEFB0F-3A07-4225-A4C9-9BEFB64BC26B}" srcOrd="3" destOrd="0" presId="urn:microsoft.com/office/officeart/2008/layout/HalfCircleOrganizationChart"/>
    <dgm:cxn modelId="{7D8980CF-3BDA-43BA-B631-9CE83189B671}" type="presParOf" srcId="{2E26FBF0-4F02-4C9C-A37A-505E327D6374}" destId="{D23F3223-F749-4EAD-9A74-E5F9F6042FE4}" srcOrd="1" destOrd="0" presId="urn:microsoft.com/office/officeart/2008/layout/HalfCircleOrganizationChart"/>
    <dgm:cxn modelId="{CCC58DCA-7D6F-4FCD-BC2A-31FDBE98CBDF}" type="presParOf" srcId="{D23F3223-F749-4EAD-9A74-E5F9F6042FE4}" destId="{994B03CF-96F4-4D41-A214-6606C588AEBC}" srcOrd="0" destOrd="0" presId="urn:microsoft.com/office/officeart/2008/layout/HalfCircleOrganizationChart"/>
    <dgm:cxn modelId="{A346387A-484C-4817-AF38-A6D447AEB298}" type="presParOf" srcId="{D23F3223-F749-4EAD-9A74-E5F9F6042FE4}" destId="{3FBEFA85-9FA6-4B53-89A0-81F802FFEA78}" srcOrd="1" destOrd="0" presId="urn:microsoft.com/office/officeart/2008/layout/HalfCircleOrganizationChart"/>
    <dgm:cxn modelId="{0EC76CEC-F401-4145-A192-80EEB735C4CF}" type="presParOf" srcId="{3FBEFA85-9FA6-4B53-89A0-81F802FFEA78}" destId="{CF016F5C-9834-4CBC-B7FA-78E3AE972A45}" srcOrd="0" destOrd="0" presId="urn:microsoft.com/office/officeart/2008/layout/HalfCircleOrganizationChart"/>
    <dgm:cxn modelId="{78C426AA-65F8-4301-BF70-86000F8E1BA4}" type="presParOf" srcId="{CF016F5C-9834-4CBC-B7FA-78E3AE972A45}" destId="{8B75A423-96FA-482C-B9F8-BF84023563DD}" srcOrd="0" destOrd="0" presId="urn:microsoft.com/office/officeart/2008/layout/HalfCircleOrganizationChart"/>
    <dgm:cxn modelId="{E350DA88-F945-4E56-8A75-67E1CF5F5FA3}" type="presParOf" srcId="{CF016F5C-9834-4CBC-B7FA-78E3AE972A45}" destId="{C73790A5-BBC2-484B-BBB2-F400B214377C}" srcOrd="1" destOrd="0" presId="urn:microsoft.com/office/officeart/2008/layout/HalfCircleOrganizationChart"/>
    <dgm:cxn modelId="{757F588D-E2DE-42CC-B231-91CD5732479D}" type="presParOf" srcId="{CF016F5C-9834-4CBC-B7FA-78E3AE972A45}" destId="{B8CA6331-F634-4D61-BDAA-632E921FE2CD}" srcOrd="2" destOrd="0" presId="urn:microsoft.com/office/officeart/2008/layout/HalfCircleOrganizationChart"/>
    <dgm:cxn modelId="{F9F728F3-80DD-406F-8FD0-F7FCCC71E5F6}" type="presParOf" srcId="{CF016F5C-9834-4CBC-B7FA-78E3AE972A45}" destId="{92661918-419D-4787-925B-8FC321F0EC39}" srcOrd="3" destOrd="0" presId="urn:microsoft.com/office/officeart/2008/layout/HalfCircleOrganizationChart"/>
    <dgm:cxn modelId="{6E2AF779-C249-450E-B8F9-F6DF5822B130}" type="presParOf" srcId="{3FBEFA85-9FA6-4B53-89A0-81F802FFEA78}" destId="{78F094C1-3CC8-46EB-A16F-5A78793E3F3D}" srcOrd="1" destOrd="0" presId="urn:microsoft.com/office/officeart/2008/layout/HalfCircleOrganizationChart"/>
    <dgm:cxn modelId="{578221CD-FC7E-404F-8F82-315A73CF4F5D}" type="presParOf" srcId="{3FBEFA85-9FA6-4B53-89A0-81F802FFEA78}" destId="{5A013A47-5D2D-4396-8ED9-7C77F4D93BDD}" srcOrd="2" destOrd="0" presId="urn:microsoft.com/office/officeart/2008/layout/HalfCircleOrganizationChart"/>
    <dgm:cxn modelId="{844FC15E-B668-4879-99E0-8832706B58EC}" type="presParOf" srcId="{D23F3223-F749-4EAD-9A74-E5F9F6042FE4}" destId="{0EBCCFB3-FE9C-4BA4-A778-23A8F1084DBD}" srcOrd="2" destOrd="0" presId="urn:microsoft.com/office/officeart/2008/layout/HalfCircleOrganizationChart"/>
    <dgm:cxn modelId="{34FD4830-6235-429C-9A82-EBF256FD7915}" type="presParOf" srcId="{D23F3223-F749-4EAD-9A74-E5F9F6042FE4}" destId="{FBC40101-4316-4B1D-8C69-D718C5163A87}" srcOrd="3" destOrd="0" presId="urn:microsoft.com/office/officeart/2008/layout/HalfCircleOrganizationChart"/>
    <dgm:cxn modelId="{7973A603-9F88-4C91-81C9-2508D980094F}" type="presParOf" srcId="{FBC40101-4316-4B1D-8C69-D718C5163A87}" destId="{610DF4F4-5CB2-4D92-9B36-8F299997F3ED}" srcOrd="0" destOrd="0" presId="urn:microsoft.com/office/officeart/2008/layout/HalfCircleOrganizationChart"/>
    <dgm:cxn modelId="{C82F96D4-CED4-4101-AF8F-298E7A65EA9B}" type="presParOf" srcId="{610DF4F4-5CB2-4D92-9B36-8F299997F3ED}" destId="{02D6603E-FF19-4324-A58C-A301699C89B9}" srcOrd="0" destOrd="0" presId="urn:microsoft.com/office/officeart/2008/layout/HalfCircleOrganizationChart"/>
    <dgm:cxn modelId="{D9B7ED47-97B6-454E-A013-2F72EA9ABD74}" type="presParOf" srcId="{610DF4F4-5CB2-4D92-9B36-8F299997F3ED}" destId="{3EA2CCB1-090E-4FAE-B0A8-B129F971B416}" srcOrd="1" destOrd="0" presId="urn:microsoft.com/office/officeart/2008/layout/HalfCircleOrganizationChart"/>
    <dgm:cxn modelId="{77644B55-8C6F-4377-9122-E9B970F4E8FC}" type="presParOf" srcId="{610DF4F4-5CB2-4D92-9B36-8F299997F3ED}" destId="{9CF9D58D-9B29-4529-8CB8-557D1675F72C}" srcOrd="2" destOrd="0" presId="urn:microsoft.com/office/officeart/2008/layout/HalfCircleOrganizationChart"/>
    <dgm:cxn modelId="{06C0A93D-1DB6-40E0-8CB2-F27EE183EBD1}" type="presParOf" srcId="{610DF4F4-5CB2-4D92-9B36-8F299997F3ED}" destId="{4409FB61-9520-4101-AA56-F480E0DAD052}" srcOrd="3" destOrd="0" presId="urn:microsoft.com/office/officeart/2008/layout/HalfCircleOrganizationChart"/>
    <dgm:cxn modelId="{41E4F3E8-5404-4EAC-BC42-127145F6E18A}" type="presParOf" srcId="{FBC40101-4316-4B1D-8C69-D718C5163A87}" destId="{B17E89E4-D074-476F-9F96-600A3EB0455F}" srcOrd="1" destOrd="0" presId="urn:microsoft.com/office/officeart/2008/layout/HalfCircleOrganizationChart"/>
    <dgm:cxn modelId="{FE9F68E9-50EC-403D-B075-CF9B55974DEB}" type="presParOf" srcId="{FBC40101-4316-4B1D-8C69-D718C5163A87}" destId="{4D359EE3-9E1D-4E30-A18C-F7A05725FC91}" srcOrd="2" destOrd="0" presId="urn:microsoft.com/office/officeart/2008/layout/HalfCircleOrganizationChart"/>
    <dgm:cxn modelId="{5FCE6E1F-6EF6-4C82-AEB1-2424DFB23036}" type="presParOf" srcId="{2E26FBF0-4F02-4C9C-A37A-505E327D6374}" destId="{E1DC5C1B-6843-4F14-AA3A-892AF5DE8F8A}" srcOrd="2" destOrd="0" presId="urn:microsoft.com/office/officeart/2008/layout/HalfCircleOrganizationChart"/>
    <dgm:cxn modelId="{C10C8000-CA6E-4CDA-B8D3-7DA46B73D833}" type="presParOf" srcId="{90054A3A-6CE2-4FC5-9025-5FCB735A335C}" destId="{63404EBF-B01E-443C-9E26-C9A05D7E4D7A}" srcOrd="2" destOrd="0" presId="urn:microsoft.com/office/officeart/2008/layout/HalfCircleOrganizationChart"/>
    <dgm:cxn modelId="{D32A5915-2431-4EE8-9CD1-252F597C471D}" type="presParOf" srcId="{63404EBF-B01E-443C-9E26-C9A05D7E4D7A}" destId="{8BEB2F1C-8599-4002-AE04-E6B566A214C9}" srcOrd="0" destOrd="0" presId="urn:microsoft.com/office/officeart/2008/layout/HalfCircleOrganizationChart"/>
    <dgm:cxn modelId="{39448385-C2C7-4642-B1E5-3C5581C28363}" type="presParOf" srcId="{8BEB2F1C-8599-4002-AE04-E6B566A214C9}" destId="{FFC7C04F-BC73-410B-807F-F57651EB216E}" srcOrd="0" destOrd="0" presId="urn:microsoft.com/office/officeart/2008/layout/HalfCircleOrganizationChart"/>
    <dgm:cxn modelId="{600A6E8C-6463-41B6-A50A-A9402228E94E}" type="presParOf" srcId="{8BEB2F1C-8599-4002-AE04-E6B566A214C9}" destId="{0EDB433E-D297-446E-9D54-C72D5194B5D3}" srcOrd="1" destOrd="0" presId="urn:microsoft.com/office/officeart/2008/layout/HalfCircleOrganizationChart"/>
    <dgm:cxn modelId="{2EBCB4C6-2D9E-4636-8B81-DDB45D595A7F}" type="presParOf" srcId="{8BEB2F1C-8599-4002-AE04-E6B566A214C9}" destId="{2DD2573A-CCEC-4892-ADF6-027309052903}" srcOrd="2" destOrd="0" presId="urn:microsoft.com/office/officeart/2008/layout/HalfCircleOrganizationChart"/>
    <dgm:cxn modelId="{76359D26-850E-4D93-BDD3-C9265EBEB24A}" type="presParOf" srcId="{8BEB2F1C-8599-4002-AE04-E6B566A214C9}" destId="{5EF9EF6B-A019-4F8C-B5E3-E9C459B0097E}" srcOrd="3" destOrd="0" presId="urn:microsoft.com/office/officeart/2008/layout/HalfCircleOrganizationChart"/>
    <dgm:cxn modelId="{84B214B1-DC30-46D3-B59E-1836A5A2D28F}" type="presParOf" srcId="{63404EBF-B01E-443C-9E26-C9A05D7E4D7A}" destId="{430A66A7-8401-445A-9DB3-C024C8B4F006}" srcOrd="1" destOrd="0" presId="urn:microsoft.com/office/officeart/2008/layout/HalfCircleOrganizationChart"/>
    <dgm:cxn modelId="{7CA5E649-B889-4C66-8E53-7CB3F4FFB510}" type="presParOf" srcId="{63404EBF-B01E-443C-9E26-C9A05D7E4D7A}" destId="{8ACCC628-1774-4831-B9A9-FF7E0886B986}" srcOrd="2" destOrd="0" presId="urn:microsoft.com/office/officeart/2008/layout/HalfCircleOrganizationChart"/>
    <dgm:cxn modelId="{05DA99D2-DEEC-4A1E-AFAA-16A340690574}" type="presParOf" srcId="{90054A3A-6CE2-4FC5-9025-5FCB735A335C}" destId="{EB16203D-30DC-4EA8-8E8D-85827F75AD69}" srcOrd="3" destOrd="0" presId="urn:microsoft.com/office/officeart/2008/layout/HalfCircleOrganizationChart"/>
    <dgm:cxn modelId="{021D70A2-D10A-4175-BC47-5F9754E8D641}" type="presParOf" srcId="{EB16203D-30DC-4EA8-8E8D-85827F75AD69}" destId="{BA0D197E-D32E-43D7-A974-E2A35C292B94}" srcOrd="0" destOrd="0" presId="urn:microsoft.com/office/officeart/2008/layout/HalfCircleOrganizationChart"/>
    <dgm:cxn modelId="{FB4FF02F-1837-408E-8EAD-05C2F6A9C679}" type="presParOf" srcId="{BA0D197E-D32E-43D7-A974-E2A35C292B94}" destId="{BCB06A4C-DAC1-4D1C-9EC5-94D819E549F7}" srcOrd="0" destOrd="0" presId="urn:microsoft.com/office/officeart/2008/layout/HalfCircleOrganizationChart"/>
    <dgm:cxn modelId="{6EC5B6A3-66B6-4A2E-A9CF-399D6104C358}" type="presParOf" srcId="{BA0D197E-D32E-43D7-A974-E2A35C292B94}" destId="{A3AFC3AC-6CE5-45D9-ADBC-314C7E204588}" srcOrd="1" destOrd="0" presId="urn:microsoft.com/office/officeart/2008/layout/HalfCircleOrganizationChart"/>
    <dgm:cxn modelId="{F37EE133-8282-4162-BDB1-B1169A31CD35}" type="presParOf" srcId="{BA0D197E-D32E-43D7-A974-E2A35C292B94}" destId="{89AA52BB-59C6-4706-888B-EC8E37B920A2}" srcOrd="2" destOrd="0" presId="urn:microsoft.com/office/officeart/2008/layout/HalfCircleOrganizationChart"/>
    <dgm:cxn modelId="{FBFE2B2C-0678-4F8E-B89D-70F7478A6504}" type="presParOf" srcId="{BA0D197E-D32E-43D7-A974-E2A35C292B94}" destId="{51B5862A-03D2-4EBF-AAF8-7AE43CE7970B}" srcOrd="3" destOrd="0" presId="urn:microsoft.com/office/officeart/2008/layout/HalfCircleOrganizationChart"/>
    <dgm:cxn modelId="{2722FD9B-BCAE-43F7-9D4D-F3CAFA7F28B1}" type="presParOf" srcId="{EB16203D-30DC-4EA8-8E8D-85827F75AD69}" destId="{0F3DFAF5-B9FA-4455-98C0-D1DB080C043C}" srcOrd="1" destOrd="0" presId="urn:microsoft.com/office/officeart/2008/layout/HalfCircleOrganizationChart"/>
    <dgm:cxn modelId="{A2E02791-43FA-4D55-837A-9063653B4240}" type="presParOf" srcId="{EB16203D-30DC-4EA8-8E8D-85827F75AD69}" destId="{D65732FD-4502-43B3-988E-6B61E0134AE5}" srcOrd="2" destOrd="0" presId="urn:microsoft.com/office/officeart/2008/layout/HalfCircleOrganizationChart"/>
    <dgm:cxn modelId="{0D184524-CF59-4C40-AAB0-C20CC36982E9}" type="presParOf" srcId="{90054A3A-6CE2-4FC5-9025-5FCB735A335C}" destId="{F949B00F-6692-4D19-BDEC-D66AAE8557B6}" srcOrd="4" destOrd="0" presId="urn:microsoft.com/office/officeart/2008/layout/HalfCircleOrganizationChart"/>
    <dgm:cxn modelId="{3F08675E-4248-4682-97EE-F027FBD0B4EE}" type="presParOf" srcId="{F949B00F-6692-4D19-BDEC-D66AAE8557B6}" destId="{BC095135-D52A-4606-8778-A5BDFAA0BAE2}" srcOrd="0" destOrd="0" presId="urn:microsoft.com/office/officeart/2008/layout/HalfCircleOrganizationChart"/>
    <dgm:cxn modelId="{D0FF5885-862E-475A-B649-6231D4092BB3}" type="presParOf" srcId="{BC095135-D52A-4606-8778-A5BDFAA0BAE2}" destId="{B1CD0ED3-B5DD-4A8B-B0A9-82F9E87F3013}" srcOrd="0" destOrd="0" presId="urn:microsoft.com/office/officeart/2008/layout/HalfCircleOrganizationChart"/>
    <dgm:cxn modelId="{05FB7786-396C-4285-A8AF-4145406B1ABE}" type="presParOf" srcId="{BC095135-D52A-4606-8778-A5BDFAA0BAE2}" destId="{5C7206B1-B676-4F91-8357-09A51CA2AAF5}" srcOrd="1" destOrd="0" presId="urn:microsoft.com/office/officeart/2008/layout/HalfCircleOrganizationChart"/>
    <dgm:cxn modelId="{1F11BD91-D34F-4D1F-AE99-5B0D31D2729A}" type="presParOf" srcId="{BC095135-D52A-4606-8778-A5BDFAA0BAE2}" destId="{7388CF8E-A384-40D0-A1BD-A69CD585BD94}" srcOrd="2" destOrd="0" presId="urn:microsoft.com/office/officeart/2008/layout/HalfCircleOrganizationChart"/>
    <dgm:cxn modelId="{301D4CDD-4686-43E2-90F6-856793529641}" type="presParOf" srcId="{BC095135-D52A-4606-8778-A5BDFAA0BAE2}" destId="{0DB1743B-0595-48A1-87D0-5405AA089B64}" srcOrd="3" destOrd="0" presId="urn:microsoft.com/office/officeart/2008/layout/HalfCircleOrganizationChart"/>
    <dgm:cxn modelId="{1990038B-E8D9-4E9E-BC73-E7C2BB2CD3F6}" type="presParOf" srcId="{F949B00F-6692-4D19-BDEC-D66AAE8557B6}" destId="{F36390E0-D294-4D7B-B311-C2C7EBF2DB7B}" srcOrd="1" destOrd="0" presId="urn:microsoft.com/office/officeart/2008/layout/HalfCircleOrganizationChart"/>
    <dgm:cxn modelId="{B6004707-A77E-4F35-91D3-CFBB884B90E3}" type="presParOf" srcId="{F949B00F-6692-4D19-BDEC-D66AAE8557B6}" destId="{DBDF874A-77E8-4C02-AF75-DD3FA8619476}" srcOrd="2" destOrd="0" presId="urn:microsoft.com/office/officeart/2008/layout/HalfCircleOrganizationChart"/>
    <dgm:cxn modelId="{36C3DD71-325C-48D1-85C7-D56AA1843665}" type="presParOf" srcId="{90054A3A-6CE2-4FC5-9025-5FCB735A335C}" destId="{8C270755-0C58-453F-9B0F-12DEF4CC1F72}" srcOrd="5" destOrd="0" presId="urn:microsoft.com/office/officeart/2008/layout/HalfCircleOrganizationChart"/>
    <dgm:cxn modelId="{3668C81F-832B-484B-A77C-E8B1B0691CA6}" type="presParOf" srcId="{8C270755-0C58-453F-9B0F-12DEF4CC1F72}" destId="{5181ABEA-C609-447F-9133-34BE8EB5625B}" srcOrd="0" destOrd="0" presId="urn:microsoft.com/office/officeart/2008/layout/HalfCircleOrganizationChart"/>
    <dgm:cxn modelId="{888E00B7-D642-4A73-A560-681FF6321114}" type="presParOf" srcId="{5181ABEA-C609-447F-9133-34BE8EB5625B}" destId="{5CF718E5-879C-4FE8-85E3-7AEBFB926D65}" srcOrd="0" destOrd="0" presId="urn:microsoft.com/office/officeart/2008/layout/HalfCircleOrganizationChart"/>
    <dgm:cxn modelId="{35E8BE27-807D-4DA4-AB83-94AD6AB969DA}" type="presParOf" srcId="{5181ABEA-C609-447F-9133-34BE8EB5625B}" destId="{4CDAE915-F720-4B08-A5BC-92ED1E7F22B6}" srcOrd="1" destOrd="0" presId="urn:microsoft.com/office/officeart/2008/layout/HalfCircleOrganizationChart"/>
    <dgm:cxn modelId="{4794A405-C0B9-4DAC-8B3D-DBF64CD17CE0}" type="presParOf" srcId="{5181ABEA-C609-447F-9133-34BE8EB5625B}" destId="{3B1A204C-21C9-4752-BBBB-0A09C601C5F1}" srcOrd="2" destOrd="0" presId="urn:microsoft.com/office/officeart/2008/layout/HalfCircleOrganizationChart"/>
    <dgm:cxn modelId="{6B75DC25-C030-4D89-BE39-DE0D46B6D3EA}" type="presParOf" srcId="{5181ABEA-C609-447F-9133-34BE8EB5625B}" destId="{0F8E60A3-FF87-4482-8FF7-4B583BF08684}" srcOrd="3" destOrd="0" presId="urn:microsoft.com/office/officeart/2008/layout/HalfCircleOrganizationChart"/>
    <dgm:cxn modelId="{063C8236-AEF4-4863-85E8-189C0D04A556}" type="presParOf" srcId="{8C270755-0C58-453F-9B0F-12DEF4CC1F72}" destId="{C1A7F8A4-568A-42E0-8D1D-7DAEAFD2F4FE}" srcOrd="1" destOrd="0" presId="urn:microsoft.com/office/officeart/2008/layout/HalfCircleOrganizationChart"/>
    <dgm:cxn modelId="{95701390-94BE-49B5-BD92-C297D3985739}" type="presParOf" srcId="{8C270755-0C58-453F-9B0F-12DEF4CC1F72}" destId="{39149E5F-521E-4B23-9B9F-28EB338AE99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69D11-B697-42F8-B96E-F988A7053DB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2A4BA0E-C884-48C6-8E02-F0746887F196}">
      <dgm:prSet/>
      <dgm:spPr/>
      <dgm:t>
        <a:bodyPr/>
        <a:lstStyle/>
        <a:p>
          <a:r>
            <a:rPr lang="pl-PL"/>
            <a:t>Dział dotyczący dowodów </a:t>
          </a:r>
          <a:endParaRPr lang="en-US"/>
        </a:p>
      </dgm:t>
    </dgm:pt>
    <dgm:pt modelId="{4B2D6D09-0808-4C2E-AB4D-B1AA9427670F}" type="parTrans" cxnId="{50FB947B-A13C-4BCD-9FC5-F431B501DE71}">
      <dgm:prSet/>
      <dgm:spPr/>
      <dgm:t>
        <a:bodyPr/>
        <a:lstStyle/>
        <a:p>
          <a:endParaRPr lang="en-US"/>
        </a:p>
      </dgm:t>
    </dgm:pt>
    <dgm:pt modelId="{CDFF603F-7EBB-4E36-9A1F-8F52B58D1732}" type="sibTrans" cxnId="{50FB947B-A13C-4BCD-9FC5-F431B501DE71}">
      <dgm:prSet/>
      <dgm:spPr/>
      <dgm:t>
        <a:bodyPr/>
        <a:lstStyle/>
        <a:p>
          <a:endParaRPr lang="en-US"/>
        </a:p>
      </dgm:t>
    </dgm:pt>
    <dgm:pt modelId="{7EEF7B71-29D4-4E6A-BF1C-BFD0B69FFB04}">
      <dgm:prSet/>
      <dgm:spPr/>
      <dgm:t>
        <a:bodyPr/>
        <a:lstStyle/>
        <a:p>
          <a:r>
            <a:rPr lang="pl-PL"/>
            <a:t>Art. 217 § 5 – zatrzymanie/odebranie rzeczy</a:t>
          </a:r>
          <a:endParaRPr lang="en-US"/>
        </a:p>
      </dgm:t>
    </dgm:pt>
    <dgm:pt modelId="{925DF3AB-42BC-4EEB-8670-078596ED2ACF}" type="parTrans" cxnId="{6345C757-1A26-48CF-BEC5-89C641AEAA44}">
      <dgm:prSet/>
      <dgm:spPr/>
      <dgm:t>
        <a:bodyPr/>
        <a:lstStyle/>
        <a:p>
          <a:endParaRPr lang="en-US"/>
        </a:p>
      </dgm:t>
    </dgm:pt>
    <dgm:pt modelId="{5895A5CF-8C55-4727-9879-2F77B7CB3383}" type="sibTrans" cxnId="{6345C757-1A26-48CF-BEC5-89C641AEAA44}">
      <dgm:prSet/>
      <dgm:spPr/>
      <dgm:t>
        <a:bodyPr/>
        <a:lstStyle/>
        <a:p>
          <a:endParaRPr lang="en-US"/>
        </a:p>
      </dgm:t>
    </dgm:pt>
    <dgm:pt modelId="{641779FC-2581-49CE-9E2D-3C2A7C274803}">
      <dgm:prSet/>
      <dgm:spPr/>
      <dgm:t>
        <a:bodyPr/>
        <a:lstStyle/>
        <a:p>
          <a:r>
            <a:rPr lang="pl-PL"/>
            <a:t>Art. 220 - przeszukanie</a:t>
          </a:r>
          <a:endParaRPr lang="en-US"/>
        </a:p>
      </dgm:t>
    </dgm:pt>
    <dgm:pt modelId="{A140A343-9B81-4BF8-A0DA-F92439BB7B12}" type="parTrans" cxnId="{0B843DD8-4D26-4DD8-8CA0-ECFD306F67FC}">
      <dgm:prSet/>
      <dgm:spPr/>
      <dgm:t>
        <a:bodyPr/>
        <a:lstStyle/>
        <a:p>
          <a:endParaRPr lang="en-US"/>
        </a:p>
      </dgm:t>
    </dgm:pt>
    <dgm:pt modelId="{830007FB-C84B-4572-9C98-341A5FA9E654}" type="sibTrans" cxnId="{0B843DD8-4D26-4DD8-8CA0-ECFD306F67FC}">
      <dgm:prSet/>
      <dgm:spPr/>
      <dgm:t>
        <a:bodyPr/>
        <a:lstStyle/>
        <a:p>
          <a:endParaRPr lang="en-US"/>
        </a:p>
      </dgm:t>
    </dgm:pt>
    <dgm:pt modelId="{D7F2E3EB-87D9-4328-96DA-02140DC7CB77}">
      <dgm:prSet/>
      <dgm:spPr/>
      <dgm:t>
        <a:bodyPr/>
        <a:lstStyle/>
        <a:p>
          <a:r>
            <a:rPr lang="pl-PL"/>
            <a:t>Dział dotyczący postępowania przed sądem I instancji </a:t>
          </a:r>
          <a:endParaRPr lang="en-US"/>
        </a:p>
      </dgm:t>
    </dgm:pt>
    <dgm:pt modelId="{A0756907-88F9-48A7-A82E-9AB0303C5A70}" type="parTrans" cxnId="{7CCAC803-6C6C-4378-9614-715C94CE01B2}">
      <dgm:prSet/>
      <dgm:spPr/>
      <dgm:t>
        <a:bodyPr/>
        <a:lstStyle/>
        <a:p>
          <a:endParaRPr lang="en-US"/>
        </a:p>
      </dgm:t>
    </dgm:pt>
    <dgm:pt modelId="{72CA6C3D-7A61-4776-9440-F29DA71ED9B1}" type="sibTrans" cxnId="{7CCAC803-6C6C-4378-9614-715C94CE01B2}">
      <dgm:prSet/>
      <dgm:spPr/>
      <dgm:t>
        <a:bodyPr/>
        <a:lstStyle/>
        <a:p>
          <a:endParaRPr lang="en-US"/>
        </a:p>
      </dgm:t>
    </dgm:pt>
    <dgm:pt modelId="{8448C37F-9D0C-4A21-9F34-ECB252C3E301}">
      <dgm:prSet/>
      <dgm:spPr/>
      <dgm:t>
        <a:bodyPr/>
        <a:lstStyle/>
        <a:p>
          <a:r>
            <a:rPr lang="pl-PL"/>
            <a:t>Art. 374 § 2 – obecność oskarżonego na rozprawie</a:t>
          </a:r>
          <a:endParaRPr lang="en-US"/>
        </a:p>
      </dgm:t>
    </dgm:pt>
    <dgm:pt modelId="{CB0B20B0-C7E7-4114-8C59-8F8603AF3CD9}" type="parTrans" cxnId="{7AB00041-7B23-4D74-8DE7-A8799F6CFA17}">
      <dgm:prSet/>
      <dgm:spPr/>
      <dgm:t>
        <a:bodyPr/>
        <a:lstStyle/>
        <a:p>
          <a:endParaRPr lang="en-US"/>
        </a:p>
      </dgm:t>
    </dgm:pt>
    <dgm:pt modelId="{FE26F16E-F403-42E8-BC64-76FC01DCCE4A}" type="sibTrans" cxnId="{7AB00041-7B23-4D74-8DE7-A8799F6CFA17}">
      <dgm:prSet/>
      <dgm:spPr/>
      <dgm:t>
        <a:bodyPr/>
        <a:lstStyle/>
        <a:p>
          <a:endParaRPr lang="en-US"/>
        </a:p>
      </dgm:t>
    </dgm:pt>
    <dgm:pt modelId="{06D607E4-793D-4FF7-BE67-C98B4F55D442}">
      <dgm:prSet/>
      <dgm:spPr/>
      <dgm:t>
        <a:bodyPr/>
        <a:lstStyle/>
        <a:p>
          <a:r>
            <a:rPr lang="pl-PL"/>
            <a:t>Art. 375 § 1 – usunięcie oskarżonego z sali rozpraw</a:t>
          </a:r>
          <a:endParaRPr lang="en-US"/>
        </a:p>
      </dgm:t>
    </dgm:pt>
    <dgm:pt modelId="{EFEDC1AB-6CA1-4306-859F-2771192BEFA6}" type="parTrans" cxnId="{704FD0FF-A3E4-474A-BAD4-2F1BF087A17A}">
      <dgm:prSet/>
      <dgm:spPr/>
      <dgm:t>
        <a:bodyPr/>
        <a:lstStyle/>
        <a:p>
          <a:endParaRPr lang="en-US"/>
        </a:p>
      </dgm:t>
    </dgm:pt>
    <dgm:pt modelId="{6AE96F21-1F27-4160-8FE9-A142FBBEA8C2}" type="sibTrans" cxnId="{704FD0FF-A3E4-474A-BAD4-2F1BF087A17A}">
      <dgm:prSet/>
      <dgm:spPr/>
      <dgm:t>
        <a:bodyPr/>
        <a:lstStyle/>
        <a:p>
          <a:endParaRPr lang="en-US"/>
        </a:p>
      </dgm:t>
    </dgm:pt>
    <dgm:pt modelId="{DF378E9E-F75F-4576-BD98-587BB90C7D94}">
      <dgm:prSet/>
      <dgm:spPr/>
      <dgm:t>
        <a:bodyPr/>
        <a:lstStyle/>
        <a:p>
          <a:r>
            <a:rPr lang="pl-PL"/>
            <a:t>Art. 376 § 1 – prowadzenie rozprawy pod nieobecność oskarżonego </a:t>
          </a:r>
          <a:endParaRPr lang="en-US"/>
        </a:p>
      </dgm:t>
    </dgm:pt>
    <dgm:pt modelId="{2792CE61-5B5A-47F6-9945-23D608E77C0D}" type="parTrans" cxnId="{0BE6CFDC-EE6E-4421-BA93-4E486B44CBA8}">
      <dgm:prSet/>
      <dgm:spPr/>
      <dgm:t>
        <a:bodyPr/>
        <a:lstStyle/>
        <a:p>
          <a:endParaRPr lang="en-US"/>
        </a:p>
      </dgm:t>
    </dgm:pt>
    <dgm:pt modelId="{6299E616-FF99-4672-BCA2-03C158A54AE4}" type="sibTrans" cxnId="{0BE6CFDC-EE6E-4421-BA93-4E486B44CBA8}">
      <dgm:prSet/>
      <dgm:spPr/>
      <dgm:t>
        <a:bodyPr/>
        <a:lstStyle/>
        <a:p>
          <a:endParaRPr lang="en-US"/>
        </a:p>
      </dgm:t>
    </dgm:pt>
    <dgm:pt modelId="{E46B466B-3A24-4A53-8012-E334A8EA28B9}">
      <dgm:prSet/>
      <dgm:spPr/>
      <dgm:t>
        <a:bodyPr/>
        <a:lstStyle/>
        <a:p>
          <a:r>
            <a:rPr lang="pl-PL"/>
            <a:t>Dział dotyczący stron postępowania </a:t>
          </a:r>
          <a:endParaRPr lang="en-US"/>
        </a:p>
      </dgm:t>
    </dgm:pt>
    <dgm:pt modelId="{D7FE7C21-633C-4E2A-B505-C94284344E1F}" type="parTrans" cxnId="{3627CBE4-4A8C-4CB0-B719-C3A4FD0A15B4}">
      <dgm:prSet/>
      <dgm:spPr/>
      <dgm:t>
        <a:bodyPr/>
        <a:lstStyle/>
        <a:p>
          <a:endParaRPr lang="en-US"/>
        </a:p>
      </dgm:t>
    </dgm:pt>
    <dgm:pt modelId="{F9D8D4A8-0DDA-463A-A577-6E2A3D729178}" type="sibTrans" cxnId="{3627CBE4-4A8C-4CB0-B719-C3A4FD0A15B4}">
      <dgm:prSet/>
      <dgm:spPr/>
      <dgm:t>
        <a:bodyPr/>
        <a:lstStyle/>
        <a:p>
          <a:endParaRPr lang="en-US"/>
        </a:p>
      </dgm:t>
    </dgm:pt>
    <dgm:pt modelId="{817C2F3F-36B2-4722-B897-E67156145E24}">
      <dgm:prSet/>
      <dgm:spPr/>
      <dgm:t>
        <a:bodyPr/>
        <a:lstStyle/>
        <a:p>
          <a:r>
            <a:rPr lang="pl-PL"/>
            <a:t>art. 74 – środki przymusu dowodowego wobec oskarżonego i osoby podejrzanej </a:t>
          </a:r>
          <a:endParaRPr lang="en-US"/>
        </a:p>
      </dgm:t>
    </dgm:pt>
    <dgm:pt modelId="{E6566EF4-9FF8-48F0-9C8B-E5D6301E6FEB}" type="parTrans" cxnId="{F26A241E-F7C9-4331-BD5F-342DA1E7BADE}">
      <dgm:prSet/>
      <dgm:spPr/>
      <dgm:t>
        <a:bodyPr/>
        <a:lstStyle/>
        <a:p>
          <a:endParaRPr lang="en-US"/>
        </a:p>
      </dgm:t>
    </dgm:pt>
    <dgm:pt modelId="{3AB9E369-94D0-4502-A9FC-E2A34C719276}" type="sibTrans" cxnId="{F26A241E-F7C9-4331-BD5F-342DA1E7BADE}">
      <dgm:prSet/>
      <dgm:spPr/>
      <dgm:t>
        <a:bodyPr/>
        <a:lstStyle/>
        <a:p>
          <a:endParaRPr lang="en-US"/>
        </a:p>
      </dgm:t>
    </dgm:pt>
    <dgm:pt modelId="{944555E2-BF83-4F51-B446-F53F5217D2D8}">
      <dgm:prSet/>
      <dgm:spPr/>
      <dgm:t>
        <a:bodyPr/>
        <a:lstStyle/>
        <a:p>
          <a:r>
            <a:rPr lang="pl-PL"/>
            <a:t>Art. 75 § 2 – zatrzymanie i przymusowe doprowadzenie oskarżonego</a:t>
          </a:r>
          <a:endParaRPr lang="en-US"/>
        </a:p>
      </dgm:t>
    </dgm:pt>
    <dgm:pt modelId="{D0ADB72A-6A52-4F5C-80CB-786FF6196D28}" type="parTrans" cxnId="{17B1B1BE-D3F8-45D4-808F-144D26F187F3}">
      <dgm:prSet/>
      <dgm:spPr/>
      <dgm:t>
        <a:bodyPr/>
        <a:lstStyle/>
        <a:p>
          <a:endParaRPr lang="en-US"/>
        </a:p>
      </dgm:t>
    </dgm:pt>
    <dgm:pt modelId="{5179E5DA-8EBF-4D47-84F9-989BBBF6AD67}" type="sibTrans" cxnId="{17B1B1BE-D3F8-45D4-808F-144D26F187F3}">
      <dgm:prSet/>
      <dgm:spPr/>
      <dgm:t>
        <a:bodyPr/>
        <a:lstStyle/>
        <a:p>
          <a:endParaRPr lang="en-US"/>
        </a:p>
      </dgm:t>
    </dgm:pt>
    <dgm:pt modelId="{65913131-CE23-4BA7-B786-722E116B2226}">
      <dgm:prSet/>
      <dgm:spPr/>
      <dgm:t>
        <a:bodyPr/>
        <a:lstStyle/>
        <a:p>
          <a:r>
            <a:rPr lang="pl-PL"/>
            <a:t>Ustawa z dnia 27 lipca 2001 r. prawo o ustroju sądów powszechnych (art. 48 – 51)</a:t>
          </a:r>
          <a:endParaRPr lang="en-US"/>
        </a:p>
      </dgm:t>
    </dgm:pt>
    <dgm:pt modelId="{97CDC0AE-AA78-4C4F-8C8E-E6B006EB0ED3}" type="parTrans" cxnId="{AB1A85C1-13B2-49EB-9D30-81FD74E41647}">
      <dgm:prSet/>
      <dgm:spPr/>
      <dgm:t>
        <a:bodyPr/>
        <a:lstStyle/>
        <a:p>
          <a:endParaRPr lang="en-US"/>
        </a:p>
      </dgm:t>
    </dgm:pt>
    <dgm:pt modelId="{99EA238E-A807-4E56-A5FA-9698E636F954}" type="sibTrans" cxnId="{AB1A85C1-13B2-49EB-9D30-81FD74E41647}">
      <dgm:prSet/>
      <dgm:spPr/>
      <dgm:t>
        <a:bodyPr/>
        <a:lstStyle/>
        <a:p>
          <a:endParaRPr lang="en-US"/>
        </a:p>
      </dgm:t>
    </dgm:pt>
    <dgm:pt modelId="{C8C0F228-EF83-4125-9B4B-D971AF43D6A0}" type="pres">
      <dgm:prSet presAssocID="{E2A69D11-B697-42F8-B96E-F988A7053DB6}" presName="root" presStyleCnt="0">
        <dgm:presLayoutVars>
          <dgm:dir/>
          <dgm:resizeHandles val="exact"/>
        </dgm:presLayoutVars>
      </dgm:prSet>
      <dgm:spPr/>
    </dgm:pt>
    <dgm:pt modelId="{4EF79293-F801-4D81-9097-92D3F7E29356}" type="pres">
      <dgm:prSet presAssocID="{E2A4BA0E-C884-48C6-8E02-F0746887F196}" presName="compNode" presStyleCnt="0"/>
      <dgm:spPr/>
    </dgm:pt>
    <dgm:pt modelId="{055A1D8C-32EC-4A26-8466-7D482A203B99}" type="pres">
      <dgm:prSet presAssocID="{E2A4BA0E-C884-48C6-8E02-F0746887F196}" presName="bgRect" presStyleLbl="bgShp" presStyleIdx="0" presStyleCnt="4"/>
      <dgm:spPr/>
    </dgm:pt>
    <dgm:pt modelId="{E9808152-B44F-481A-8B22-1F1319105517}" type="pres">
      <dgm:prSet presAssocID="{E2A4BA0E-C884-48C6-8E02-F0746887F1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Quotation Mark"/>
        </a:ext>
      </dgm:extLst>
    </dgm:pt>
    <dgm:pt modelId="{5D78D41C-AA77-40B8-9E4E-A5FCE5077F7E}" type="pres">
      <dgm:prSet presAssocID="{E2A4BA0E-C884-48C6-8E02-F0746887F196}" presName="spaceRect" presStyleCnt="0"/>
      <dgm:spPr/>
    </dgm:pt>
    <dgm:pt modelId="{91854A03-CBE7-46F9-A981-1E17F1DA6118}" type="pres">
      <dgm:prSet presAssocID="{E2A4BA0E-C884-48C6-8E02-F0746887F196}" presName="parTx" presStyleLbl="revTx" presStyleIdx="0" presStyleCnt="7">
        <dgm:presLayoutVars>
          <dgm:chMax val="0"/>
          <dgm:chPref val="0"/>
        </dgm:presLayoutVars>
      </dgm:prSet>
      <dgm:spPr/>
    </dgm:pt>
    <dgm:pt modelId="{4BCC1371-F073-4819-A983-D4C6DD2CDBFF}" type="pres">
      <dgm:prSet presAssocID="{E2A4BA0E-C884-48C6-8E02-F0746887F196}" presName="desTx" presStyleLbl="revTx" presStyleIdx="1" presStyleCnt="7">
        <dgm:presLayoutVars/>
      </dgm:prSet>
      <dgm:spPr/>
    </dgm:pt>
    <dgm:pt modelId="{5D18E5EF-FAF9-46D6-A6C1-2D841828BA74}" type="pres">
      <dgm:prSet presAssocID="{CDFF603F-7EBB-4E36-9A1F-8F52B58D1732}" presName="sibTrans" presStyleCnt="0"/>
      <dgm:spPr/>
    </dgm:pt>
    <dgm:pt modelId="{B54351B3-568F-4F0D-8F4E-C4B4A1F6951D}" type="pres">
      <dgm:prSet presAssocID="{D7F2E3EB-87D9-4328-96DA-02140DC7CB77}" presName="compNode" presStyleCnt="0"/>
      <dgm:spPr/>
    </dgm:pt>
    <dgm:pt modelId="{DA4B8839-6FAE-4220-84DB-5354A8EB19A6}" type="pres">
      <dgm:prSet presAssocID="{D7F2E3EB-87D9-4328-96DA-02140DC7CB77}" presName="bgRect" presStyleLbl="bgShp" presStyleIdx="1" presStyleCnt="4"/>
      <dgm:spPr/>
    </dgm:pt>
    <dgm:pt modelId="{6D125D5E-0852-4DF4-88EF-10A06F6D64DE}" type="pres">
      <dgm:prSet presAssocID="{D7F2E3EB-87D9-4328-96DA-02140DC7CB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nacznik wyboru"/>
        </a:ext>
      </dgm:extLst>
    </dgm:pt>
    <dgm:pt modelId="{11FF7B6B-15B2-46B7-B817-118607D8C286}" type="pres">
      <dgm:prSet presAssocID="{D7F2E3EB-87D9-4328-96DA-02140DC7CB77}" presName="spaceRect" presStyleCnt="0"/>
      <dgm:spPr/>
    </dgm:pt>
    <dgm:pt modelId="{41B2321B-4D77-4A6B-9A10-8D1FA7E937F9}" type="pres">
      <dgm:prSet presAssocID="{D7F2E3EB-87D9-4328-96DA-02140DC7CB77}" presName="parTx" presStyleLbl="revTx" presStyleIdx="2" presStyleCnt="7">
        <dgm:presLayoutVars>
          <dgm:chMax val="0"/>
          <dgm:chPref val="0"/>
        </dgm:presLayoutVars>
      </dgm:prSet>
      <dgm:spPr/>
    </dgm:pt>
    <dgm:pt modelId="{AE3C2B4F-3308-4F7E-B30D-6FE77CD0786E}" type="pres">
      <dgm:prSet presAssocID="{D7F2E3EB-87D9-4328-96DA-02140DC7CB77}" presName="desTx" presStyleLbl="revTx" presStyleIdx="3" presStyleCnt="7">
        <dgm:presLayoutVars/>
      </dgm:prSet>
      <dgm:spPr/>
    </dgm:pt>
    <dgm:pt modelId="{3656FF19-DC4B-439B-B7C0-54012F1EB3A9}" type="pres">
      <dgm:prSet presAssocID="{72CA6C3D-7A61-4776-9440-F29DA71ED9B1}" presName="sibTrans" presStyleCnt="0"/>
      <dgm:spPr/>
    </dgm:pt>
    <dgm:pt modelId="{9E0474C9-5A39-4771-84CF-D101B3726C5F}" type="pres">
      <dgm:prSet presAssocID="{E46B466B-3A24-4A53-8012-E334A8EA28B9}" presName="compNode" presStyleCnt="0"/>
      <dgm:spPr/>
    </dgm:pt>
    <dgm:pt modelId="{D99A45D5-5BF1-43FA-9E0B-842F849E82CB}" type="pres">
      <dgm:prSet presAssocID="{E46B466B-3A24-4A53-8012-E334A8EA28B9}" presName="bgRect" presStyleLbl="bgShp" presStyleIdx="2" presStyleCnt="4"/>
      <dgm:spPr/>
    </dgm:pt>
    <dgm:pt modelId="{3EE0B706-C68F-452C-A676-64BE790137FB}" type="pres">
      <dgm:prSet presAssocID="{E46B466B-3A24-4A53-8012-E334A8EA28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ędzia"/>
        </a:ext>
      </dgm:extLst>
    </dgm:pt>
    <dgm:pt modelId="{976EB2BB-7D02-4B51-8C98-41DAEA2AE3DE}" type="pres">
      <dgm:prSet presAssocID="{E46B466B-3A24-4A53-8012-E334A8EA28B9}" presName="spaceRect" presStyleCnt="0"/>
      <dgm:spPr/>
    </dgm:pt>
    <dgm:pt modelId="{6CCA6F18-61DA-438D-AC0A-F98F4B3A427E}" type="pres">
      <dgm:prSet presAssocID="{E46B466B-3A24-4A53-8012-E334A8EA28B9}" presName="parTx" presStyleLbl="revTx" presStyleIdx="4" presStyleCnt="7">
        <dgm:presLayoutVars>
          <dgm:chMax val="0"/>
          <dgm:chPref val="0"/>
        </dgm:presLayoutVars>
      </dgm:prSet>
      <dgm:spPr/>
    </dgm:pt>
    <dgm:pt modelId="{0C9DE77F-F726-417C-8C45-3EFABB474BDA}" type="pres">
      <dgm:prSet presAssocID="{E46B466B-3A24-4A53-8012-E334A8EA28B9}" presName="desTx" presStyleLbl="revTx" presStyleIdx="5" presStyleCnt="7">
        <dgm:presLayoutVars/>
      </dgm:prSet>
      <dgm:spPr/>
    </dgm:pt>
    <dgm:pt modelId="{E81BEEE8-E98E-41B1-84A5-75FB5B945FAB}" type="pres">
      <dgm:prSet presAssocID="{F9D8D4A8-0DDA-463A-A577-6E2A3D729178}" presName="sibTrans" presStyleCnt="0"/>
      <dgm:spPr/>
    </dgm:pt>
    <dgm:pt modelId="{7BCC8CF1-01AE-4C82-9EBB-A44E3F0CEFFD}" type="pres">
      <dgm:prSet presAssocID="{65913131-CE23-4BA7-B786-722E116B2226}" presName="compNode" presStyleCnt="0"/>
      <dgm:spPr/>
    </dgm:pt>
    <dgm:pt modelId="{4B14A426-1DCD-4482-96B6-863642D57946}" type="pres">
      <dgm:prSet presAssocID="{65913131-CE23-4BA7-B786-722E116B2226}" presName="bgRect" presStyleLbl="bgShp" presStyleIdx="3" presStyleCnt="4"/>
      <dgm:spPr/>
    </dgm:pt>
    <dgm:pt modelId="{383C4698-254C-47E7-8FF5-18B6FD5700F2}" type="pres">
      <dgm:prSet presAssocID="{65913131-CE23-4BA7-B786-722E116B22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nabata Tree"/>
        </a:ext>
      </dgm:extLst>
    </dgm:pt>
    <dgm:pt modelId="{0051EB06-32ED-48BB-BC70-8AEB6FE7CA06}" type="pres">
      <dgm:prSet presAssocID="{65913131-CE23-4BA7-B786-722E116B2226}" presName="spaceRect" presStyleCnt="0"/>
      <dgm:spPr/>
    </dgm:pt>
    <dgm:pt modelId="{9D8AB689-7DA7-42E0-8FA1-CFFDDA6DAF6C}" type="pres">
      <dgm:prSet presAssocID="{65913131-CE23-4BA7-B786-722E116B2226}" presName="parTx" presStyleLbl="revTx" presStyleIdx="6" presStyleCnt="7">
        <dgm:presLayoutVars>
          <dgm:chMax val="0"/>
          <dgm:chPref val="0"/>
        </dgm:presLayoutVars>
      </dgm:prSet>
      <dgm:spPr/>
    </dgm:pt>
  </dgm:ptLst>
  <dgm:cxnLst>
    <dgm:cxn modelId="{7CCAC803-6C6C-4378-9614-715C94CE01B2}" srcId="{E2A69D11-B697-42F8-B96E-F988A7053DB6}" destId="{D7F2E3EB-87D9-4328-96DA-02140DC7CB77}" srcOrd="1" destOrd="0" parTransId="{A0756907-88F9-48A7-A82E-9AB0303C5A70}" sibTransId="{72CA6C3D-7A61-4776-9440-F29DA71ED9B1}"/>
    <dgm:cxn modelId="{41B6C711-EEC1-454F-8A30-5DBF22CAB118}" type="presOf" srcId="{06D607E4-793D-4FF7-BE67-C98B4F55D442}" destId="{AE3C2B4F-3308-4F7E-B30D-6FE77CD0786E}" srcOrd="0" destOrd="1" presId="urn:microsoft.com/office/officeart/2018/2/layout/IconVerticalSolidList"/>
    <dgm:cxn modelId="{F26A241E-F7C9-4331-BD5F-342DA1E7BADE}" srcId="{E46B466B-3A24-4A53-8012-E334A8EA28B9}" destId="{817C2F3F-36B2-4722-B897-E67156145E24}" srcOrd="0" destOrd="0" parTransId="{E6566EF4-9FF8-48F0-9C8B-E5D6301E6FEB}" sibTransId="{3AB9E369-94D0-4502-A9FC-E2A34C719276}"/>
    <dgm:cxn modelId="{80FEA422-7A88-4D9F-97A2-F9B1E76943DA}" type="presOf" srcId="{D7F2E3EB-87D9-4328-96DA-02140DC7CB77}" destId="{41B2321B-4D77-4A6B-9A10-8D1FA7E937F9}" srcOrd="0" destOrd="0" presId="urn:microsoft.com/office/officeart/2018/2/layout/IconVerticalSolidList"/>
    <dgm:cxn modelId="{36A8EF23-A47D-45F8-A91C-645A17FAFA94}" type="presOf" srcId="{E2A4BA0E-C884-48C6-8E02-F0746887F196}" destId="{91854A03-CBE7-46F9-A981-1E17F1DA6118}" srcOrd="0" destOrd="0" presId="urn:microsoft.com/office/officeart/2018/2/layout/IconVerticalSolidList"/>
    <dgm:cxn modelId="{6D07AE2D-C3FE-4FBA-A463-6D197F3998F8}" type="presOf" srcId="{7EEF7B71-29D4-4E6A-BF1C-BFD0B69FFB04}" destId="{4BCC1371-F073-4819-A983-D4C6DD2CDBFF}" srcOrd="0" destOrd="0" presId="urn:microsoft.com/office/officeart/2018/2/layout/IconVerticalSolidList"/>
    <dgm:cxn modelId="{201C2A5B-612E-4114-9CB3-25009F2D27D2}" type="presOf" srcId="{DF378E9E-F75F-4576-BD98-587BB90C7D94}" destId="{AE3C2B4F-3308-4F7E-B30D-6FE77CD0786E}" srcOrd="0" destOrd="2" presId="urn:microsoft.com/office/officeart/2018/2/layout/IconVerticalSolidList"/>
    <dgm:cxn modelId="{7AB00041-7B23-4D74-8DE7-A8799F6CFA17}" srcId="{D7F2E3EB-87D9-4328-96DA-02140DC7CB77}" destId="{8448C37F-9D0C-4A21-9F34-ECB252C3E301}" srcOrd="0" destOrd="0" parTransId="{CB0B20B0-C7E7-4114-8C59-8F8603AF3CD9}" sibTransId="{FE26F16E-F403-42E8-BC64-76FC01DCCE4A}"/>
    <dgm:cxn modelId="{EF89F16D-4AE0-495D-AC0C-C8C44B5F1D78}" type="presOf" srcId="{8448C37F-9D0C-4A21-9F34-ECB252C3E301}" destId="{AE3C2B4F-3308-4F7E-B30D-6FE77CD0786E}" srcOrd="0" destOrd="0" presId="urn:microsoft.com/office/officeart/2018/2/layout/IconVerticalSolidList"/>
    <dgm:cxn modelId="{6345C757-1A26-48CF-BEC5-89C641AEAA44}" srcId="{E2A4BA0E-C884-48C6-8E02-F0746887F196}" destId="{7EEF7B71-29D4-4E6A-BF1C-BFD0B69FFB04}" srcOrd="0" destOrd="0" parTransId="{925DF3AB-42BC-4EEB-8670-078596ED2ACF}" sibTransId="{5895A5CF-8C55-4727-9879-2F77B7CB3383}"/>
    <dgm:cxn modelId="{50FB947B-A13C-4BCD-9FC5-F431B501DE71}" srcId="{E2A69D11-B697-42F8-B96E-F988A7053DB6}" destId="{E2A4BA0E-C884-48C6-8E02-F0746887F196}" srcOrd="0" destOrd="0" parTransId="{4B2D6D09-0808-4C2E-AB4D-B1AA9427670F}" sibTransId="{CDFF603F-7EBB-4E36-9A1F-8F52B58D1732}"/>
    <dgm:cxn modelId="{9A4CBE9C-CC9A-47FF-BA17-662D78A8E577}" type="presOf" srcId="{65913131-CE23-4BA7-B786-722E116B2226}" destId="{9D8AB689-7DA7-42E0-8FA1-CFFDDA6DAF6C}" srcOrd="0" destOrd="0" presId="urn:microsoft.com/office/officeart/2018/2/layout/IconVerticalSolidList"/>
    <dgm:cxn modelId="{3783C49D-D6E5-4F47-AAEA-3584B03712CF}" type="presOf" srcId="{E2A69D11-B697-42F8-B96E-F988A7053DB6}" destId="{C8C0F228-EF83-4125-9B4B-D971AF43D6A0}" srcOrd="0" destOrd="0" presId="urn:microsoft.com/office/officeart/2018/2/layout/IconVerticalSolidList"/>
    <dgm:cxn modelId="{17B1B1BE-D3F8-45D4-808F-144D26F187F3}" srcId="{E46B466B-3A24-4A53-8012-E334A8EA28B9}" destId="{944555E2-BF83-4F51-B446-F53F5217D2D8}" srcOrd="1" destOrd="0" parTransId="{D0ADB72A-6A52-4F5C-80CB-786FF6196D28}" sibTransId="{5179E5DA-8EBF-4D47-84F9-989BBBF6AD67}"/>
    <dgm:cxn modelId="{AB1A85C1-13B2-49EB-9D30-81FD74E41647}" srcId="{E2A69D11-B697-42F8-B96E-F988A7053DB6}" destId="{65913131-CE23-4BA7-B786-722E116B2226}" srcOrd="3" destOrd="0" parTransId="{97CDC0AE-AA78-4C4F-8C8E-E6B006EB0ED3}" sibTransId="{99EA238E-A807-4E56-A5FA-9698E636F954}"/>
    <dgm:cxn modelId="{0B843DD8-4D26-4DD8-8CA0-ECFD306F67FC}" srcId="{E2A4BA0E-C884-48C6-8E02-F0746887F196}" destId="{641779FC-2581-49CE-9E2D-3C2A7C274803}" srcOrd="1" destOrd="0" parTransId="{A140A343-9B81-4BF8-A0DA-F92439BB7B12}" sibTransId="{830007FB-C84B-4572-9C98-341A5FA9E654}"/>
    <dgm:cxn modelId="{0311BBDA-13A3-4A44-B236-31A48901B87A}" type="presOf" srcId="{944555E2-BF83-4F51-B446-F53F5217D2D8}" destId="{0C9DE77F-F726-417C-8C45-3EFABB474BDA}" srcOrd="0" destOrd="1" presId="urn:microsoft.com/office/officeart/2018/2/layout/IconVerticalSolidList"/>
    <dgm:cxn modelId="{0BE6CFDC-EE6E-4421-BA93-4E486B44CBA8}" srcId="{D7F2E3EB-87D9-4328-96DA-02140DC7CB77}" destId="{DF378E9E-F75F-4576-BD98-587BB90C7D94}" srcOrd="2" destOrd="0" parTransId="{2792CE61-5B5A-47F6-9945-23D608E77C0D}" sibTransId="{6299E616-FF99-4672-BCA2-03C158A54AE4}"/>
    <dgm:cxn modelId="{3627CBE4-4A8C-4CB0-B719-C3A4FD0A15B4}" srcId="{E2A69D11-B697-42F8-B96E-F988A7053DB6}" destId="{E46B466B-3A24-4A53-8012-E334A8EA28B9}" srcOrd="2" destOrd="0" parTransId="{D7FE7C21-633C-4E2A-B505-C94284344E1F}" sibTransId="{F9D8D4A8-0DDA-463A-A577-6E2A3D729178}"/>
    <dgm:cxn modelId="{C95BE6E6-4282-4534-845F-13A4DA7AAFA9}" type="presOf" srcId="{817C2F3F-36B2-4722-B897-E67156145E24}" destId="{0C9DE77F-F726-417C-8C45-3EFABB474BDA}" srcOrd="0" destOrd="0" presId="urn:microsoft.com/office/officeart/2018/2/layout/IconVerticalSolidList"/>
    <dgm:cxn modelId="{993291E9-779A-4DE6-ABE2-234C6C5DAE7B}" type="presOf" srcId="{641779FC-2581-49CE-9E2D-3C2A7C274803}" destId="{4BCC1371-F073-4819-A983-D4C6DD2CDBFF}" srcOrd="0" destOrd="1" presId="urn:microsoft.com/office/officeart/2018/2/layout/IconVerticalSolidList"/>
    <dgm:cxn modelId="{194EEEF6-55EE-4D21-B5A2-BC444D630657}" type="presOf" srcId="{E46B466B-3A24-4A53-8012-E334A8EA28B9}" destId="{6CCA6F18-61DA-438D-AC0A-F98F4B3A427E}" srcOrd="0" destOrd="0" presId="urn:microsoft.com/office/officeart/2018/2/layout/IconVerticalSolidList"/>
    <dgm:cxn modelId="{704FD0FF-A3E4-474A-BAD4-2F1BF087A17A}" srcId="{D7F2E3EB-87D9-4328-96DA-02140DC7CB77}" destId="{06D607E4-793D-4FF7-BE67-C98B4F55D442}" srcOrd="1" destOrd="0" parTransId="{EFEDC1AB-6CA1-4306-859F-2771192BEFA6}" sibTransId="{6AE96F21-1F27-4160-8FE9-A142FBBEA8C2}"/>
    <dgm:cxn modelId="{1324ACF3-C91D-43E3-84AB-AAD5CF4D9AD9}" type="presParOf" srcId="{C8C0F228-EF83-4125-9B4B-D971AF43D6A0}" destId="{4EF79293-F801-4D81-9097-92D3F7E29356}" srcOrd="0" destOrd="0" presId="urn:microsoft.com/office/officeart/2018/2/layout/IconVerticalSolidList"/>
    <dgm:cxn modelId="{D14E6B7A-0C93-480A-AB7E-69490AE0FD91}" type="presParOf" srcId="{4EF79293-F801-4D81-9097-92D3F7E29356}" destId="{055A1D8C-32EC-4A26-8466-7D482A203B99}" srcOrd="0" destOrd="0" presId="urn:microsoft.com/office/officeart/2018/2/layout/IconVerticalSolidList"/>
    <dgm:cxn modelId="{BD103C63-26C0-4192-A9D9-A6C98D046137}" type="presParOf" srcId="{4EF79293-F801-4D81-9097-92D3F7E29356}" destId="{E9808152-B44F-481A-8B22-1F1319105517}" srcOrd="1" destOrd="0" presId="urn:microsoft.com/office/officeart/2018/2/layout/IconVerticalSolidList"/>
    <dgm:cxn modelId="{D569EDB9-1789-4DDA-8AC1-364D11DF561D}" type="presParOf" srcId="{4EF79293-F801-4D81-9097-92D3F7E29356}" destId="{5D78D41C-AA77-40B8-9E4E-A5FCE5077F7E}" srcOrd="2" destOrd="0" presId="urn:microsoft.com/office/officeart/2018/2/layout/IconVerticalSolidList"/>
    <dgm:cxn modelId="{EE1C3B09-11EC-42A4-8E71-EDC826B30BD1}" type="presParOf" srcId="{4EF79293-F801-4D81-9097-92D3F7E29356}" destId="{91854A03-CBE7-46F9-A981-1E17F1DA6118}" srcOrd="3" destOrd="0" presId="urn:microsoft.com/office/officeart/2018/2/layout/IconVerticalSolidList"/>
    <dgm:cxn modelId="{81464D4E-E7E0-435E-8691-51F7B29FED5F}" type="presParOf" srcId="{4EF79293-F801-4D81-9097-92D3F7E29356}" destId="{4BCC1371-F073-4819-A983-D4C6DD2CDBFF}" srcOrd="4" destOrd="0" presId="urn:microsoft.com/office/officeart/2018/2/layout/IconVerticalSolidList"/>
    <dgm:cxn modelId="{7F5A17B4-A34A-4C06-A2AB-C00BD7895871}" type="presParOf" srcId="{C8C0F228-EF83-4125-9B4B-D971AF43D6A0}" destId="{5D18E5EF-FAF9-46D6-A6C1-2D841828BA74}" srcOrd="1" destOrd="0" presId="urn:microsoft.com/office/officeart/2018/2/layout/IconVerticalSolidList"/>
    <dgm:cxn modelId="{F647106D-A704-4275-A500-024524141CBD}" type="presParOf" srcId="{C8C0F228-EF83-4125-9B4B-D971AF43D6A0}" destId="{B54351B3-568F-4F0D-8F4E-C4B4A1F6951D}" srcOrd="2" destOrd="0" presId="urn:microsoft.com/office/officeart/2018/2/layout/IconVerticalSolidList"/>
    <dgm:cxn modelId="{727C643E-F617-4702-9F42-8A10133E049F}" type="presParOf" srcId="{B54351B3-568F-4F0D-8F4E-C4B4A1F6951D}" destId="{DA4B8839-6FAE-4220-84DB-5354A8EB19A6}" srcOrd="0" destOrd="0" presId="urn:microsoft.com/office/officeart/2018/2/layout/IconVerticalSolidList"/>
    <dgm:cxn modelId="{99B836DD-D519-4FF5-A334-18379B178CCC}" type="presParOf" srcId="{B54351B3-568F-4F0D-8F4E-C4B4A1F6951D}" destId="{6D125D5E-0852-4DF4-88EF-10A06F6D64DE}" srcOrd="1" destOrd="0" presId="urn:microsoft.com/office/officeart/2018/2/layout/IconVerticalSolidList"/>
    <dgm:cxn modelId="{076449DD-6A1C-4CEE-9AE9-DEE0C4C4C2DF}" type="presParOf" srcId="{B54351B3-568F-4F0D-8F4E-C4B4A1F6951D}" destId="{11FF7B6B-15B2-46B7-B817-118607D8C286}" srcOrd="2" destOrd="0" presId="urn:microsoft.com/office/officeart/2018/2/layout/IconVerticalSolidList"/>
    <dgm:cxn modelId="{17A99EE4-B799-4CF0-B029-E6AFDE6AC354}" type="presParOf" srcId="{B54351B3-568F-4F0D-8F4E-C4B4A1F6951D}" destId="{41B2321B-4D77-4A6B-9A10-8D1FA7E937F9}" srcOrd="3" destOrd="0" presId="urn:microsoft.com/office/officeart/2018/2/layout/IconVerticalSolidList"/>
    <dgm:cxn modelId="{C3ADE1E2-4F6B-4598-BA6D-102BCF776792}" type="presParOf" srcId="{B54351B3-568F-4F0D-8F4E-C4B4A1F6951D}" destId="{AE3C2B4F-3308-4F7E-B30D-6FE77CD0786E}" srcOrd="4" destOrd="0" presId="urn:microsoft.com/office/officeart/2018/2/layout/IconVerticalSolidList"/>
    <dgm:cxn modelId="{002ED447-D40F-4942-AA19-5D70C09C8786}" type="presParOf" srcId="{C8C0F228-EF83-4125-9B4B-D971AF43D6A0}" destId="{3656FF19-DC4B-439B-B7C0-54012F1EB3A9}" srcOrd="3" destOrd="0" presId="urn:microsoft.com/office/officeart/2018/2/layout/IconVerticalSolidList"/>
    <dgm:cxn modelId="{FFA52DEF-9F22-4846-AC9B-926521E6562F}" type="presParOf" srcId="{C8C0F228-EF83-4125-9B4B-D971AF43D6A0}" destId="{9E0474C9-5A39-4771-84CF-D101B3726C5F}" srcOrd="4" destOrd="0" presId="urn:microsoft.com/office/officeart/2018/2/layout/IconVerticalSolidList"/>
    <dgm:cxn modelId="{683C129E-A04E-4806-A439-5240C5E22546}" type="presParOf" srcId="{9E0474C9-5A39-4771-84CF-D101B3726C5F}" destId="{D99A45D5-5BF1-43FA-9E0B-842F849E82CB}" srcOrd="0" destOrd="0" presId="urn:microsoft.com/office/officeart/2018/2/layout/IconVerticalSolidList"/>
    <dgm:cxn modelId="{87DCC8F3-650E-4F22-9A83-822460E70C04}" type="presParOf" srcId="{9E0474C9-5A39-4771-84CF-D101B3726C5F}" destId="{3EE0B706-C68F-452C-A676-64BE790137FB}" srcOrd="1" destOrd="0" presId="urn:microsoft.com/office/officeart/2018/2/layout/IconVerticalSolidList"/>
    <dgm:cxn modelId="{C16C9778-153D-4F36-A2C8-D81F9176A827}" type="presParOf" srcId="{9E0474C9-5A39-4771-84CF-D101B3726C5F}" destId="{976EB2BB-7D02-4B51-8C98-41DAEA2AE3DE}" srcOrd="2" destOrd="0" presId="urn:microsoft.com/office/officeart/2018/2/layout/IconVerticalSolidList"/>
    <dgm:cxn modelId="{A96E339E-7E83-44E8-9F9A-F7DD80FAC339}" type="presParOf" srcId="{9E0474C9-5A39-4771-84CF-D101B3726C5F}" destId="{6CCA6F18-61DA-438D-AC0A-F98F4B3A427E}" srcOrd="3" destOrd="0" presId="urn:microsoft.com/office/officeart/2018/2/layout/IconVerticalSolidList"/>
    <dgm:cxn modelId="{B01A49E2-4BE1-4DA0-A44F-CDC143BE4EFE}" type="presParOf" srcId="{9E0474C9-5A39-4771-84CF-D101B3726C5F}" destId="{0C9DE77F-F726-417C-8C45-3EFABB474BDA}" srcOrd="4" destOrd="0" presId="urn:microsoft.com/office/officeart/2018/2/layout/IconVerticalSolidList"/>
    <dgm:cxn modelId="{84EB118E-0BE3-4326-98C8-A69DE237877D}" type="presParOf" srcId="{C8C0F228-EF83-4125-9B4B-D971AF43D6A0}" destId="{E81BEEE8-E98E-41B1-84A5-75FB5B945FAB}" srcOrd="5" destOrd="0" presId="urn:microsoft.com/office/officeart/2018/2/layout/IconVerticalSolidList"/>
    <dgm:cxn modelId="{52E98DE7-C0F7-4B38-8B63-5C8DDBF8E5B9}" type="presParOf" srcId="{C8C0F228-EF83-4125-9B4B-D971AF43D6A0}" destId="{7BCC8CF1-01AE-4C82-9EBB-A44E3F0CEFFD}" srcOrd="6" destOrd="0" presId="urn:microsoft.com/office/officeart/2018/2/layout/IconVerticalSolidList"/>
    <dgm:cxn modelId="{B7C30554-7E1B-436C-A226-47B596F267F2}" type="presParOf" srcId="{7BCC8CF1-01AE-4C82-9EBB-A44E3F0CEFFD}" destId="{4B14A426-1DCD-4482-96B6-863642D57946}" srcOrd="0" destOrd="0" presId="urn:microsoft.com/office/officeart/2018/2/layout/IconVerticalSolidList"/>
    <dgm:cxn modelId="{F0807A0C-A886-411F-85C6-77DDC128E84B}" type="presParOf" srcId="{7BCC8CF1-01AE-4C82-9EBB-A44E3F0CEFFD}" destId="{383C4698-254C-47E7-8FF5-18B6FD5700F2}" srcOrd="1" destOrd="0" presId="urn:microsoft.com/office/officeart/2018/2/layout/IconVerticalSolidList"/>
    <dgm:cxn modelId="{6BB9680E-7CA9-4E6D-AAFA-9D43221DD508}" type="presParOf" srcId="{7BCC8CF1-01AE-4C82-9EBB-A44E3F0CEFFD}" destId="{0051EB06-32ED-48BB-BC70-8AEB6FE7CA06}" srcOrd="2" destOrd="0" presId="urn:microsoft.com/office/officeart/2018/2/layout/IconVerticalSolidList"/>
    <dgm:cxn modelId="{7183D1EE-04F5-40F2-9B03-D046FD1B592A}" type="presParOf" srcId="{7BCC8CF1-01AE-4C82-9EBB-A44E3F0CEFFD}" destId="{9D8AB689-7DA7-42E0-8FA1-CFFDDA6DA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ABFED-8472-4364-9BE4-399F4802169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13CE4EDE-C4D2-40A9-8782-4CF0982BC0CE}">
      <dgm:prSet/>
      <dgm:spPr/>
      <dgm:t>
        <a:bodyPr/>
        <a:lstStyle/>
        <a:p>
          <a:pPr>
            <a:defRPr b="1"/>
          </a:pPr>
          <a:r>
            <a:rPr lang="pl-PL" b="1"/>
            <a:t>Zebranie i zabezpieczenie dowodów</a:t>
          </a:r>
        </a:p>
      </dgm:t>
    </dgm:pt>
    <dgm:pt modelId="{0D2AF5D6-0E2A-48C0-820E-EEA8BCDACF69}" type="parTrans" cxnId="{780812CD-DA69-4D75-9DFC-CC086601FB7B}">
      <dgm:prSet/>
      <dgm:spPr/>
      <dgm:t>
        <a:bodyPr/>
        <a:lstStyle/>
        <a:p>
          <a:endParaRPr lang="pl-PL"/>
        </a:p>
      </dgm:t>
    </dgm:pt>
    <dgm:pt modelId="{B11A500E-F8E2-4832-8D46-255DF45ED0B4}" type="sibTrans" cxnId="{780812CD-DA69-4D75-9DFC-CC086601FB7B}">
      <dgm:prSet/>
      <dgm:spPr/>
      <dgm:t>
        <a:bodyPr/>
        <a:lstStyle/>
        <a:p>
          <a:endParaRPr lang="pl-PL"/>
        </a:p>
      </dgm:t>
    </dgm:pt>
    <dgm:pt modelId="{25B783B2-7752-4EC4-A813-9610C1B61B96}">
      <dgm:prSet/>
      <dgm:spPr/>
      <dgm:t>
        <a:bodyPr/>
        <a:lstStyle/>
        <a:p>
          <a:r>
            <a:rPr lang="pl-PL"/>
            <a:t>Przymusowe odebranie rzeczy</a:t>
          </a:r>
        </a:p>
      </dgm:t>
    </dgm:pt>
    <dgm:pt modelId="{829D632C-EBA9-4ECE-961F-ED8F30DB9CA7}" type="parTrans" cxnId="{69610A07-A3CC-46C7-9ED1-A960A052DE15}">
      <dgm:prSet/>
      <dgm:spPr/>
      <dgm:t>
        <a:bodyPr/>
        <a:lstStyle/>
        <a:p>
          <a:endParaRPr lang="pl-PL"/>
        </a:p>
      </dgm:t>
    </dgm:pt>
    <dgm:pt modelId="{0907A1E7-E1AB-4019-9889-796B180D5890}" type="sibTrans" cxnId="{69610A07-A3CC-46C7-9ED1-A960A052DE15}">
      <dgm:prSet/>
      <dgm:spPr/>
      <dgm:t>
        <a:bodyPr/>
        <a:lstStyle/>
        <a:p>
          <a:endParaRPr lang="pl-PL"/>
        </a:p>
      </dgm:t>
    </dgm:pt>
    <dgm:pt modelId="{DE49F4E6-08B1-49ED-8D77-3C6059E6212C}">
      <dgm:prSet/>
      <dgm:spPr/>
      <dgm:t>
        <a:bodyPr/>
        <a:lstStyle/>
        <a:p>
          <a:r>
            <a:rPr lang="pl-PL"/>
            <a:t>Przeszukanie </a:t>
          </a:r>
        </a:p>
      </dgm:t>
    </dgm:pt>
    <dgm:pt modelId="{908573A0-94AE-4920-BE88-96B7AE046FB2}" type="parTrans" cxnId="{97ED4C8B-CF37-40BE-AA9F-8EC446DB4059}">
      <dgm:prSet/>
      <dgm:spPr/>
      <dgm:t>
        <a:bodyPr/>
        <a:lstStyle/>
        <a:p>
          <a:endParaRPr lang="pl-PL"/>
        </a:p>
      </dgm:t>
    </dgm:pt>
    <dgm:pt modelId="{E40DA50A-B30E-4A8C-9A66-650E6C2FD54B}" type="sibTrans" cxnId="{97ED4C8B-CF37-40BE-AA9F-8EC446DB4059}">
      <dgm:prSet/>
      <dgm:spPr/>
      <dgm:t>
        <a:bodyPr/>
        <a:lstStyle/>
        <a:p>
          <a:endParaRPr lang="pl-PL"/>
        </a:p>
      </dgm:t>
    </dgm:pt>
    <dgm:pt modelId="{CB89DE16-0DAA-450A-864C-B4A95954E0BB}">
      <dgm:prSet/>
      <dgm:spPr/>
      <dgm:t>
        <a:bodyPr/>
        <a:lstStyle/>
        <a:p>
          <a:r>
            <a:rPr lang="pl-PL"/>
            <a:t>Stosowanie przymusu w trakcie egzekwowania obowiązków dowodowych ciążących na oskarżonym i osobie podejrzanej (art. 74 i 203)</a:t>
          </a:r>
        </a:p>
      </dgm:t>
    </dgm:pt>
    <dgm:pt modelId="{76F7BCB2-A84F-46BC-A740-EB11C3105694}" type="parTrans" cxnId="{9227534F-D829-4864-8C32-4451F8AA6338}">
      <dgm:prSet/>
      <dgm:spPr/>
      <dgm:t>
        <a:bodyPr/>
        <a:lstStyle/>
        <a:p>
          <a:endParaRPr lang="pl-PL"/>
        </a:p>
      </dgm:t>
    </dgm:pt>
    <dgm:pt modelId="{46E05DB5-E8C4-4D43-B13A-CE347D5FF813}" type="sibTrans" cxnId="{9227534F-D829-4864-8C32-4451F8AA6338}">
      <dgm:prSet/>
      <dgm:spPr/>
      <dgm:t>
        <a:bodyPr/>
        <a:lstStyle/>
        <a:p>
          <a:endParaRPr lang="pl-PL"/>
        </a:p>
      </dgm:t>
    </dgm:pt>
    <dgm:pt modelId="{77FF274F-996A-4BC0-A8DC-BD59F40E4C4C}">
      <dgm:prSet/>
      <dgm:spPr/>
      <dgm:t>
        <a:bodyPr/>
        <a:lstStyle/>
        <a:p>
          <a:r>
            <a:rPr lang="pl-PL"/>
            <a:t>Stosowanie przymusu w trakcie egzekwowania obowiązków dowodowych ciążących na innych podmiotach (art. 192a)</a:t>
          </a:r>
        </a:p>
      </dgm:t>
    </dgm:pt>
    <dgm:pt modelId="{A37E67C2-6FDE-416C-ACD4-EFCCA8D04A30}" type="parTrans" cxnId="{6CD9E563-BA8B-48D1-9762-AC55DB3AED0B}">
      <dgm:prSet/>
      <dgm:spPr/>
      <dgm:t>
        <a:bodyPr/>
        <a:lstStyle/>
        <a:p>
          <a:endParaRPr lang="pl-PL"/>
        </a:p>
      </dgm:t>
    </dgm:pt>
    <dgm:pt modelId="{5E8B78ED-F6C5-4421-A293-E1FBEA8AA5F0}" type="sibTrans" cxnId="{6CD9E563-BA8B-48D1-9762-AC55DB3AED0B}">
      <dgm:prSet/>
      <dgm:spPr/>
      <dgm:t>
        <a:bodyPr/>
        <a:lstStyle/>
        <a:p>
          <a:endParaRPr lang="pl-PL"/>
        </a:p>
      </dgm:t>
    </dgm:pt>
    <dgm:pt modelId="{A955ED2B-77AB-40CC-9DF5-53C6D47567DC}">
      <dgm:prSet/>
      <dgm:spPr/>
      <dgm:t>
        <a:bodyPr/>
        <a:lstStyle/>
        <a:p>
          <a:pPr>
            <a:defRPr b="1"/>
          </a:pPr>
          <a:r>
            <a:rPr lang="pl-PL" b="1"/>
            <a:t>Zapewnienie realizacji obowiązków procesowych oskarżonego oraz osoby podejrzanej </a:t>
          </a:r>
        </a:p>
      </dgm:t>
    </dgm:pt>
    <dgm:pt modelId="{BBF250C6-96D1-4EA8-9A69-DFF99DFDC68A}" type="parTrans" cxnId="{F14E3917-1966-4E31-84B5-3F6BD1DA5FD4}">
      <dgm:prSet/>
      <dgm:spPr/>
      <dgm:t>
        <a:bodyPr/>
        <a:lstStyle/>
        <a:p>
          <a:endParaRPr lang="pl-PL"/>
        </a:p>
      </dgm:t>
    </dgm:pt>
    <dgm:pt modelId="{4E1727C2-4BC8-40C4-9684-5A67C2AC29FC}" type="sibTrans" cxnId="{F14E3917-1966-4E31-84B5-3F6BD1DA5FD4}">
      <dgm:prSet/>
      <dgm:spPr/>
      <dgm:t>
        <a:bodyPr/>
        <a:lstStyle/>
        <a:p>
          <a:endParaRPr lang="pl-PL"/>
        </a:p>
      </dgm:t>
    </dgm:pt>
    <dgm:pt modelId="{5FABE945-6711-4A16-B47A-179D5F445F1D}">
      <dgm:prSet/>
      <dgm:spPr/>
      <dgm:t>
        <a:bodyPr/>
        <a:lstStyle/>
        <a:p>
          <a:r>
            <a:rPr lang="pl-PL"/>
            <a:t>Przeszukanie </a:t>
          </a:r>
        </a:p>
      </dgm:t>
    </dgm:pt>
    <dgm:pt modelId="{B867FB15-CE07-4CCC-9489-66D688BAB1F3}" type="parTrans" cxnId="{A3431B05-56D3-42E0-985F-F85528BF68CE}">
      <dgm:prSet/>
      <dgm:spPr/>
      <dgm:t>
        <a:bodyPr/>
        <a:lstStyle/>
        <a:p>
          <a:endParaRPr lang="pl-PL"/>
        </a:p>
      </dgm:t>
    </dgm:pt>
    <dgm:pt modelId="{63F5EDE5-80C3-4917-84B6-AF46429EDE5D}" type="sibTrans" cxnId="{A3431B05-56D3-42E0-985F-F85528BF68CE}">
      <dgm:prSet/>
      <dgm:spPr/>
      <dgm:t>
        <a:bodyPr/>
        <a:lstStyle/>
        <a:p>
          <a:endParaRPr lang="pl-PL"/>
        </a:p>
      </dgm:t>
    </dgm:pt>
    <dgm:pt modelId="{EF94B05E-9A04-4576-AB5F-6F0956899821}">
      <dgm:prSet/>
      <dgm:spPr/>
      <dgm:t>
        <a:bodyPr/>
        <a:lstStyle/>
        <a:p>
          <a:r>
            <a:rPr lang="pl-PL"/>
            <a:t>Zatrzymanie osoby podejrzanej (art. 243 – 248)</a:t>
          </a:r>
        </a:p>
      </dgm:t>
    </dgm:pt>
    <dgm:pt modelId="{7F9FF03D-C806-4D15-9FAA-F7F8B02385F6}" type="parTrans" cxnId="{3343EE90-F589-4056-86D8-40D5DC676D4C}">
      <dgm:prSet/>
      <dgm:spPr/>
      <dgm:t>
        <a:bodyPr/>
        <a:lstStyle/>
        <a:p>
          <a:endParaRPr lang="pl-PL"/>
        </a:p>
      </dgm:t>
    </dgm:pt>
    <dgm:pt modelId="{79F35B04-B254-4858-AF22-BDCF84B5A21B}" type="sibTrans" cxnId="{3343EE90-F589-4056-86D8-40D5DC676D4C}">
      <dgm:prSet/>
      <dgm:spPr/>
      <dgm:t>
        <a:bodyPr/>
        <a:lstStyle/>
        <a:p>
          <a:endParaRPr lang="pl-PL"/>
        </a:p>
      </dgm:t>
    </dgm:pt>
    <dgm:pt modelId="{90250A5B-3643-4509-81F1-C69A1E92F78A}">
      <dgm:prSet/>
      <dgm:spPr/>
      <dgm:t>
        <a:bodyPr/>
        <a:lstStyle/>
        <a:p>
          <a:r>
            <a:rPr lang="pl-PL"/>
            <a:t>Zatrzymanie i przymusowe doprowadzenie osoby podejrzanej (art. 247)</a:t>
          </a:r>
        </a:p>
      </dgm:t>
    </dgm:pt>
    <dgm:pt modelId="{A5873E53-A8B4-402A-8369-C0E381A12C04}" type="parTrans" cxnId="{2CE07C3D-B5CE-4FD2-94A8-D94325C18505}">
      <dgm:prSet/>
      <dgm:spPr/>
      <dgm:t>
        <a:bodyPr/>
        <a:lstStyle/>
        <a:p>
          <a:endParaRPr lang="pl-PL"/>
        </a:p>
      </dgm:t>
    </dgm:pt>
    <dgm:pt modelId="{E03D450D-6420-436E-9471-3A6C83D296BA}" type="sibTrans" cxnId="{2CE07C3D-B5CE-4FD2-94A8-D94325C18505}">
      <dgm:prSet/>
      <dgm:spPr/>
      <dgm:t>
        <a:bodyPr/>
        <a:lstStyle/>
        <a:p>
          <a:endParaRPr lang="pl-PL"/>
        </a:p>
      </dgm:t>
    </dgm:pt>
    <dgm:pt modelId="{1046C238-781D-4A5B-A629-E92C8FD33AC0}">
      <dgm:prSet/>
      <dgm:spPr/>
      <dgm:t>
        <a:bodyPr/>
        <a:lstStyle/>
        <a:p>
          <a:r>
            <a:rPr lang="pl-PL"/>
            <a:t>Zatrzymanie i przymusowe doprowadzenie oskarżonego (art. 75 § 2, 376 § 1, 377 § 3, 382)</a:t>
          </a:r>
        </a:p>
      </dgm:t>
    </dgm:pt>
    <dgm:pt modelId="{E5A224B6-550F-4154-A76E-582990A9C4FF}" type="parTrans" cxnId="{DD015A01-9EB9-4C70-8134-9215453D4DC9}">
      <dgm:prSet/>
      <dgm:spPr/>
      <dgm:t>
        <a:bodyPr/>
        <a:lstStyle/>
        <a:p>
          <a:endParaRPr lang="pl-PL"/>
        </a:p>
      </dgm:t>
    </dgm:pt>
    <dgm:pt modelId="{5306430E-6AE0-43A9-A589-9120A7B5A681}" type="sibTrans" cxnId="{DD015A01-9EB9-4C70-8134-9215453D4DC9}">
      <dgm:prSet/>
      <dgm:spPr/>
      <dgm:t>
        <a:bodyPr/>
        <a:lstStyle/>
        <a:p>
          <a:endParaRPr lang="pl-PL"/>
        </a:p>
      </dgm:t>
    </dgm:pt>
    <dgm:pt modelId="{465CD7B3-FEAC-4DF6-9148-12EC60C85800}">
      <dgm:prSet/>
      <dgm:spPr/>
      <dgm:t>
        <a:bodyPr/>
        <a:lstStyle/>
        <a:p>
          <a:r>
            <a:rPr lang="pl-PL"/>
            <a:t>Środki zapobiegawcze (art. 249 – 277)</a:t>
          </a:r>
        </a:p>
      </dgm:t>
    </dgm:pt>
    <dgm:pt modelId="{B8A3CA5C-604D-482C-A3B6-592079A7C269}" type="parTrans" cxnId="{77C5299E-62A9-459B-8BC5-9ECEB5152EB8}">
      <dgm:prSet/>
      <dgm:spPr/>
      <dgm:t>
        <a:bodyPr/>
        <a:lstStyle/>
        <a:p>
          <a:endParaRPr lang="pl-PL"/>
        </a:p>
      </dgm:t>
    </dgm:pt>
    <dgm:pt modelId="{98971484-4CA4-4533-82C1-8B1F2812ADA7}" type="sibTrans" cxnId="{77C5299E-62A9-459B-8BC5-9ECEB5152EB8}">
      <dgm:prSet/>
      <dgm:spPr/>
      <dgm:t>
        <a:bodyPr/>
        <a:lstStyle/>
        <a:p>
          <a:endParaRPr lang="pl-PL"/>
        </a:p>
      </dgm:t>
    </dgm:pt>
    <dgm:pt modelId="{7DA20FE1-B5EA-4B29-ABFC-9518F5199FF8}">
      <dgm:prSet/>
      <dgm:spPr/>
      <dgm:t>
        <a:bodyPr/>
        <a:lstStyle/>
        <a:p>
          <a:r>
            <a:rPr lang="pl-PL"/>
            <a:t>Poszukiwanie osoby podejrzanej lub oskarżonego (art. 278)</a:t>
          </a:r>
        </a:p>
      </dgm:t>
    </dgm:pt>
    <dgm:pt modelId="{5802D31E-1783-4CAB-B7BD-BB6DDB8C3012}" type="parTrans" cxnId="{17B83913-8B4C-439B-A6B7-86F0A78F12E1}">
      <dgm:prSet/>
      <dgm:spPr/>
      <dgm:t>
        <a:bodyPr/>
        <a:lstStyle/>
        <a:p>
          <a:endParaRPr lang="pl-PL"/>
        </a:p>
      </dgm:t>
    </dgm:pt>
    <dgm:pt modelId="{B3377016-E967-4827-B3FB-48A80D17B404}" type="sibTrans" cxnId="{17B83913-8B4C-439B-A6B7-86F0A78F12E1}">
      <dgm:prSet/>
      <dgm:spPr/>
      <dgm:t>
        <a:bodyPr/>
        <a:lstStyle/>
        <a:p>
          <a:endParaRPr lang="pl-PL"/>
        </a:p>
      </dgm:t>
    </dgm:pt>
    <dgm:pt modelId="{38367D72-6574-42C3-8953-82B0D1F9A1C5}">
      <dgm:prSet/>
      <dgm:spPr/>
      <dgm:t>
        <a:bodyPr/>
        <a:lstStyle/>
        <a:p>
          <a:r>
            <a:rPr lang="pl-PL"/>
            <a:t>List gończy (art. 279 – 280)</a:t>
          </a:r>
        </a:p>
      </dgm:t>
    </dgm:pt>
    <dgm:pt modelId="{4C91D799-A613-4639-9846-57A7476D2538}" type="parTrans" cxnId="{42ED41BB-C44C-4284-AA83-F4AA8AB0A7B2}">
      <dgm:prSet/>
      <dgm:spPr/>
      <dgm:t>
        <a:bodyPr/>
        <a:lstStyle/>
        <a:p>
          <a:endParaRPr lang="pl-PL"/>
        </a:p>
      </dgm:t>
    </dgm:pt>
    <dgm:pt modelId="{D7FB56DA-7E86-4EC1-BA41-A22A18233AB1}" type="sibTrans" cxnId="{42ED41BB-C44C-4284-AA83-F4AA8AB0A7B2}">
      <dgm:prSet/>
      <dgm:spPr/>
      <dgm:t>
        <a:bodyPr/>
        <a:lstStyle/>
        <a:p>
          <a:endParaRPr lang="pl-PL"/>
        </a:p>
      </dgm:t>
    </dgm:pt>
    <dgm:pt modelId="{CDBF0717-B9EA-4671-8B06-02C669D4BAE5}">
      <dgm:prSet/>
      <dgm:spPr/>
      <dgm:t>
        <a:bodyPr/>
        <a:lstStyle/>
        <a:p>
          <a:r>
            <a:rPr lang="pl-PL"/>
            <a:t>List żelazny (281 – 284)</a:t>
          </a:r>
        </a:p>
      </dgm:t>
    </dgm:pt>
    <dgm:pt modelId="{07876ED3-F926-4285-8397-234976FCDD5E}" type="parTrans" cxnId="{062A1857-ABA7-4D8D-99C2-DB439AE32BD6}">
      <dgm:prSet/>
      <dgm:spPr/>
      <dgm:t>
        <a:bodyPr/>
        <a:lstStyle/>
        <a:p>
          <a:endParaRPr lang="pl-PL"/>
        </a:p>
      </dgm:t>
    </dgm:pt>
    <dgm:pt modelId="{1F88E94C-C840-4577-8324-71CD2FF492DA}" type="sibTrans" cxnId="{062A1857-ABA7-4D8D-99C2-DB439AE32BD6}">
      <dgm:prSet/>
      <dgm:spPr/>
      <dgm:t>
        <a:bodyPr/>
        <a:lstStyle/>
        <a:p>
          <a:endParaRPr lang="pl-PL"/>
        </a:p>
      </dgm:t>
    </dgm:pt>
    <dgm:pt modelId="{70928A80-62B9-43F4-88AE-A97E0E026C7D}">
      <dgm:prSet/>
      <dgm:spPr/>
      <dgm:t>
        <a:bodyPr/>
        <a:lstStyle/>
        <a:p>
          <a:pPr>
            <a:defRPr b="1"/>
          </a:pPr>
          <a:r>
            <a:rPr lang="pl-PL" b="1"/>
            <a:t>Zapewnienie udziału w postępowaniu innych jego uczestników lub zapewnienie wykonania ciążących na nich obowiązków procesowych</a:t>
          </a:r>
        </a:p>
      </dgm:t>
    </dgm:pt>
    <dgm:pt modelId="{17DD8F72-907F-47BA-A919-CCE6D4DF610E}" type="parTrans" cxnId="{C8B1A003-B76F-4027-A8BA-DBFB1B3F691E}">
      <dgm:prSet/>
      <dgm:spPr/>
      <dgm:t>
        <a:bodyPr/>
        <a:lstStyle/>
        <a:p>
          <a:endParaRPr lang="pl-PL"/>
        </a:p>
      </dgm:t>
    </dgm:pt>
    <dgm:pt modelId="{A5A83B9E-EE4E-4D07-BB08-53971E55791D}" type="sibTrans" cxnId="{C8B1A003-B76F-4027-A8BA-DBFB1B3F691E}">
      <dgm:prSet/>
      <dgm:spPr/>
      <dgm:t>
        <a:bodyPr/>
        <a:lstStyle/>
        <a:p>
          <a:endParaRPr lang="pl-PL"/>
        </a:p>
      </dgm:t>
    </dgm:pt>
    <dgm:pt modelId="{D319DCFB-341D-4152-9DC8-76AB5F417186}">
      <dgm:prSet/>
      <dgm:spPr/>
      <dgm:t>
        <a:bodyPr/>
        <a:lstStyle/>
        <a:p>
          <a:r>
            <a:rPr lang="pl-PL"/>
            <a:t>Kary porządkowe </a:t>
          </a:r>
          <a:r>
            <a:rPr lang="pl-PL">
              <a:sym typeface="Wingdings" panose="05000000000000000000" pitchFamily="2" charset="2"/>
            </a:rPr>
            <a:t></a:t>
          </a:r>
          <a:endParaRPr lang="pl-PL"/>
        </a:p>
      </dgm:t>
    </dgm:pt>
    <dgm:pt modelId="{D4D8E380-4DCF-4F26-911A-184F7CB12C6A}" type="parTrans" cxnId="{33A51511-6424-4257-BEB7-E80ED12852F6}">
      <dgm:prSet/>
      <dgm:spPr/>
      <dgm:t>
        <a:bodyPr/>
        <a:lstStyle/>
        <a:p>
          <a:endParaRPr lang="pl-PL"/>
        </a:p>
      </dgm:t>
    </dgm:pt>
    <dgm:pt modelId="{D11DDD5D-A92C-40E6-A51B-2FCBE6EA3B24}" type="sibTrans" cxnId="{33A51511-6424-4257-BEB7-E80ED12852F6}">
      <dgm:prSet/>
      <dgm:spPr/>
      <dgm:t>
        <a:bodyPr/>
        <a:lstStyle/>
        <a:p>
          <a:endParaRPr lang="pl-PL"/>
        </a:p>
      </dgm:t>
    </dgm:pt>
    <dgm:pt modelId="{9E984848-486D-4AAE-BA59-4852A6E4D8D9}">
      <dgm:prSet/>
      <dgm:spPr/>
      <dgm:t>
        <a:bodyPr/>
        <a:lstStyle/>
        <a:p>
          <a:r>
            <a:rPr lang="pl-PL"/>
            <a:t>Obciążenie kosztami postępowania (art. 289)</a:t>
          </a:r>
        </a:p>
      </dgm:t>
    </dgm:pt>
    <dgm:pt modelId="{4EC31BAC-9B8E-4388-84C6-3A79AEF5DBF0}" type="parTrans" cxnId="{3983B1EE-B084-422E-A8DB-51A3939F7515}">
      <dgm:prSet/>
      <dgm:spPr/>
      <dgm:t>
        <a:bodyPr/>
        <a:lstStyle/>
        <a:p>
          <a:endParaRPr lang="pl-PL"/>
        </a:p>
      </dgm:t>
    </dgm:pt>
    <dgm:pt modelId="{98531E2B-7B94-48B1-AAF9-48D483C04D6B}" type="sibTrans" cxnId="{3983B1EE-B084-422E-A8DB-51A3939F7515}">
      <dgm:prSet/>
      <dgm:spPr/>
      <dgm:t>
        <a:bodyPr/>
        <a:lstStyle/>
        <a:p>
          <a:endParaRPr lang="pl-PL"/>
        </a:p>
      </dgm:t>
    </dgm:pt>
    <dgm:pt modelId="{405F3ABF-1ED7-4EA9-9F15-2FBBD30BDE68}">
      <dgm:prSet/>
      <dgm:spPr/>
      <dgm:t>
        <a:bodyPr/>
        <a:lstStyle/>
        <a:p>
          <a:pPr>
            <a:defRPr b="1"/>
          </a:pPr>
          <a:r>
            <a:rPr lang="pl-PL" b="1"/>
            <a:t>Zabezpieczenie wykonania prawomocnego orzeczenia kończącego postępowanie </a:t>
          </a:r>
        </a:p>
      </dgm:t>
    </dgm:pt>
    <dgm:pt modelId="{8891E470-A011-4108-A1A7-8E5B47B1EB0F}" type="parTrans" cxnId="{90F01B91-E937-4066-8341-803479C51B19}">
      <dgm:prSet/>
      <dgm:spPr/>
      <dgm:t>
        <a:bodyPr/>
        <a:lstStyle/>
        <a:p>
          <a:endParaRPr lang="pl-PL"/>
        </a:p>
      </dgm:t>
    </dgm:pt>
    <dgm:pt modelId="{53A90BD7-E456-4645-B9C1-42FECBED56FD}" type="sibTrans" cxnId="{90F01B91-E937-4066-8341-803479C51B19}">
      <dgm:prSet/>
      <dgm:spPr/>
      <dgm:t>
        <a:bodyPr/>
        <a:lstStyle/>
        <a:p>
          <a:endParaRPr lang="pl-PL"/>
        </a:p>
      </dgm:t>
    </dgm:pt>
    <dgm:pt modelId="{3CE48695-B199-4564-97D3-660BCD22908B}">
      <dgm:prSet/>
      <dgm:spPr/>
      <dgm:t>
        <a:bodyPr/>
        <a:lstStyle/>
        <a:p>
          <a:r>
            <a:rPr lang="pl-PL"/>
            <a:t>Zabezpieczenie majątkowe </a:t>
          </a:r>
        </a:p>
      </dgm:t>
    </dgm:pt>
    <dgm:pt modelId="{9D1FEE24-C765-4C34-A4B5-6ECCDEB1E748}" type="parTrans" cxnId="{ED8DB734-8DC8-4372-8143-5CB207691725}">
      <dgm:prSet/>
      <dgm:spPr/>
      <dgm:t>
        <a:bodyPr/>
        <a:lstStyle/>
        <a:p>
          <a:endParaRPr lang="pl-PL"/>
        </a:p>
      </dgm:t>
    </dgm:pt>
    <dgm:pt modelId="{76902C31-4736-411A-A932-117E89F9652F}" type="sibTrans" cxnId="{ED8DB734-8DC8-4372-8143-5CB207691725}">
      <dgm:prSet/>
      <dgm:spPr/>
      <dgm:t>
        <a:bodyPr/>
        <a:lstStyle/>
        <a:p>
          <a:endParaRPr lang="pl-PL"/>
        </a:p>
      </dgm:t>
    </dgm:pt>
    <dgm:pt modelId="{6C1B9F70-C0C0-4D06-8C5F-9646F9DECD9F}">
      <dgm:prSet/>
      <dgm:spPr/>
      <dgm:t>
        <a:bodyPr/>
        <a:lstStyle/>
        <a:p>
          <a:pPr>
            <a:defRPr b="1"/>
          </a:pPr>
          <a:r>
            <a:rPr lang="pl-PL" b="1"/>
            <a:t>Zapewnienie prawidłowego przebiegu postępowania sądowego i powagi sądu</a:t>
          </a:r>
        </a:p>
      </dgm:t>
    </dgm:pt>
    <dgm:pt modelId="{BA20C734-D8E4-4888-BD7E-7062A6E7D73A}" type="parTrans" cxnId="{BFE5294C-4006-4823-B136-BA15038A9F3F}">
      <dgm:prSet/>
      <dgm:spPr/>
      <dgm:t>
        <a:bodyPr/>
        <a:lstStyle/>
        <a:p>
          <a:endParaRPr lang="pl-PL"/>
        </a:p>
      </dgm:t>
    </dgm:pt>
    <dgm:pt modelId="{1DDF246B-3343-4379-A70A-E05E20A1E990}" type="sibTrans" cxnId="{BFE5294C-4006-4823-B136-BA15038A9F3F}">
      <dgm:prSet/>
      <dgm:spPr/>
      <dgm:t>
        <a:bodyPr/>
        <a:lstStyle/>
        <a:p>
          <a:endParaRPr lang="pl-PL"/>
        </a:p>
      </dgm:t>
    </dgm:pt>
    <dgm:pt modelId="{15109314-EE2A-4E32-98BF-4251738C06AB}">
      <dgm:prSet/>
      <dgm:spPr/>
      <dgm:t>
        <a:bodyPr/>
        <a:lstStyle/>
        <a:p>
          <a:r>
            <a:rPr lang="pl-PL"/>
            <a:t>Uniemożliwienie opuszczenia sali przez oskarżonego (art. 374 § 2)</a:t>
          </a:r>
        </a:p>
      </dgm:t>
    </dgm:pt>
    <dgm:pt modelId="{C5572D8D-2993-42F8-95FF-A4C0E2EB4766}" type="parTrans" cxnId="{7C4C0D82-D2E2-4E05-A643-829288401E67}">
      <dgm:prSet/>
      <dgm:spPr/>
      <dgm:t>
        <a:bodyPr/>
        <a:lstStyle/>
        <a:p>
          <a:endParaRPr lang="pl-PL"/>
        </a:p>
      </dgm:t>
    </dgm:pt>
    <dgm:pt modelId="{7A202DFC-8B5B-42CF-89D1-F140FE976D44}" type="sibTrans" cxnId="{7C4C0D82-D2E2-4E05-A643-829288401E67}">
      <dgm:prSet/>
      <dgm:spPr/>
      <dgm:t>
        <a:bodyPr/>
        <a:lstStyle/>
        <a:p>
          <a:endParaRPr lang="pl-PL"/>
        </a:p>
      </dgm:t>
    </dgm:pt>
    <dgm:pt modelId="{E9308FAB-656C-453D-859D-52406655E411}">
      <dgm:prSet/>
      <dgm:spPr/>
      <dgm:t>
        <a:bodyPr/>
        <a:lstStyle/>
        <a:p>
          <a:r>
            <a:rPr lang="pl-PL"/>
            <a:t>Czasowe usunięcie oskarżonego z sali rozpraw (art. 375 § 1, 390 § 2)</a:t>
          </a:r>
        </a:p>
      </dgm:t>
    </dgm:pt>
    <dgm:pt modelId="{52BBBCAB-1A74-442C-AC8D-5B8EA6A9CAA6}" type="parTrans" cxnId="{14F3D434-8D14-4895-A0D6-23FB3E243518}">
      <dgm:prSet/>
      <dgm:spPr/>
      <dgm:t>
        <a:bodyPr/>
        <a:lstStyle/>
        <a:p>
          <a:endParaRPr lang="pl-PL"/>
        </a:p>
      </dgm:t>
    </dgm:pt>
    <dgm:pt modelId="{62B56BE0-5107-4631-B1E6-246F488E2685}" type="sibTrans" cxnId="{14F3D434-8D14-4895-A0D6-23FB3E243518}">
      <dgm:prSet/>
      <dgm:spPr/>
      <dgm:t>
        <a:bodyPr/>
        <a:lstStyle/>
        <a:p>
          <a:endParaRPr lang="pl-PL"/>
        </a:p>
      </dgm:t>
    </dgm:pt>
    <dgm:pt modelId="{10B5B48D-0E2C-4EF7-B971-FA61B6FFAF04}">
      <dgm:prSet/>
      <dgm:spPr/>
      <dgm:t>
        <a:bodyPr/>
        <a:lstStyle/>
        <a:p>
          <a:r>
            <a:rPr lang="pl-PL"/>
            <a:t>Zarządzenia porządkowe przewodniczącego składu orzekającego (art. 372)</a:t>
          </a:r>
        </a:p>
      </dgm:t>
    </dgm:pt>
    <dgm:pt modelId="{87908EDD-2397-4406-A27F-7DC57969C92F}" type="parTrans" cxnId="{C87B01B0-FACB-465E-A960-573CD8B747C0}">
      <dgm:prSet/>
      <dgm:spPr/>
      <dgm:t>
        <a:bodyPr/>
        <a:lstStyle/>
        <a:p>
          <a:endParaRPr lang="pl-PL"/>
        </a:p>
      </dgm:t>
    </dgm:pt>
    <dgm:pt modelId="{69017B96-4C63-407F-99B0-DAE51E3EC6AD}" type="sibTrans" cxnId="{C87B01B0-FACB-465E-A960-573CD8B747C0}">
      <dgm:prSet/>
      <dgm:spPr/>
      <dgm:t>
        <a:bodyPr/>
        <a:lstStyle/>
        <a:p>
          <a:endParaRPr lang="pl-PL"/>
        </a:p>
      </dgm:t>
    </dgm:pt>
    <dgm:pt modelId="{56F006F5-CB83-424A-839B-784E3185C4D0}">
      <dgm:prSet/>
      <dgm:spPr/>
      <dgm:t>
        <a:bodyPr/>
        <a:lstStyle/>
        <a:p>
          <a:r>
            <a:rPr lang="pl-PL"/>
            <a:t>Instrumenty policji sesyjnej z prawa o ustroju sądów powszechnych</a:t>
          </a:r>
        </a:p>
      </dgm:t>
    </dgm:pt>
    <dgm:pt modelId="{222E3142-8B64-4540-92D6-FC20BF3A572F}" type="parTrans" cxnId="{825009D5-CE1D-4F50-A846-2F97F9B56452}">
      <dgm:prSet/>
      <dgm:spPr/>
      <dgm:t>
        <a:bodyPr/>
        <a:lstStyle/>
        <a:p>
          <a:endParaRPr lang="pl-PL"/>
        </a:p>
      </dgm:t>
    </dgm:pt>
    <dgm:pt modelId="{17919A77-D030-4D6C-B381-9DED8B2A00A4}" type="sibTrans" cxnId="{825009D5-CE1D-4F50-A846-2F97F9B56452}">
      <dgm:prSet/>
      <dgm:spPr/>
      <dgm:t>
        <a:bodyPr/>
        <a:lstStyle/>
        <a:p>
          <a:endParaRPr lang="pl-PL"/>
        </a:p>
      </dgm:t>
    </dgm:pt>
    <dgm:pt modelId="{0CDF9173-1F68-4872-A589-1AA8E5873FB9}">
      <dgm:prSet/>
      <dgm:spPr/>
      <dgm:t>
        <a:bodyPr/>
        <a:lstStyle/>
        <a:p>
          <a:r>
            <a:rPr lang="pl-PL"/>
            <a:t>kara pieniężna (art. 285 § 1, 287 § 1); </a:t>
          </a:r>
        </a:p>
      </dgm:t>
    </dgm:pt>
    <dgm:pt modelId="{AAE026E3-F40C-4D3F-9F67-61057D7041D9}" type="parTrans" cxnId="{10ACD2C7-CE4E-4914-B05F-8E35E57272FA}">
      <dgm:prSet/>
      <dgm:spPr/>
      <dgm:t>
        <a:bodyPr/>
        <a:lstStyle/>
        <a:p>
          <a:endParaRPr lang="pl-PL"/>
        </a:p>
      </dgm:t>
    </dgm:pt>
    <dgm:pt modelId="{EC43B5FA-38AE-4088-95B1-703F52F37198}" type="sibTrans" cxnId="{10ACD2C7-CE4E-4914-B05F-8E35E57272FA}">
      <dgm:prSet/>
      <dgm:spPr/>
      <dgm:t>
        <a:bodyPr/>
        <a:lstStyle/>
        <a:p>
          <a:endParaRPr lang="pl-PL"/>
        </a:p>
      </dgm:t>
    </dgm:pt>
    <dgm:pt modelId="{8EBC13D7-D127-4DC2-B5B1-82E17B52B882}">
      <dgm:prSet/>
      <dgm:spPr/>
      <dgm:t>
        <a:bodyPr/>
        <a:lstStyle/>
        <a:p>
          <a:r>
            <a:rPr lang="pl-PL" dirty="0"/>
            <a:t>zatrzymanie i przymusowe doprowadzenie (art. 285 § 2); </a:t>
          </a:r>
        </a:p>
      </dgm:t>
    </dgm:pt>
    <dgm:pt modelId="{ADA4E050-DF51-48FA-A918-9E99DEFE75AD}" type="parTrans" cxnId="{E158612F-B559-4311-8780-949B0B53C675}">
      <dgm:prSet/>
      <dgm:spPr/>
      <dgm:t>
        <a:bodyPr/>
        <a:lstStyle/>
        <a:p>
          <a:endParaRPr lang="pl-PL"/>
        </a:p>
      </dgm:t>
    </dgm:pt>
    <dgm:pt modelId="{E34A9BEA-5E27-498D-932F-B3A8B2C1A146}" type="sibTrans" cxnId="{E158612F-B559-4311-8780-949B0B53C675}">
      <dgm:prSet/>
      <dgm:spPr/>
      <dgm:t>
        <a:bodyPr/>
        <a:lstStyle/>
        <a:p>
          <a:endParaRPr lang="pl-PL"/>
        </a:p>
      </dgm:t>
    </dgm:pt>
    <dgm:pt modelId="{18615DF9-5B6C-433C-8A39-7A8EE25302EF}">
      <dgm:prSet/>
      <dgm:spPr/>
      <dgm:t>
        <a:bodyPr/>
        <a:lstStyle/>
        <a:p>
          <a:r>
            <a:rPr lang="pl-PL"/>
            <a:t>aresztowanie (art. 287 § 3)</a:t>
          </a:r>
        </a:p>
      </dgm:t>
    </dgm:pt>
    <dgm:pt modelId="{BC7AF054-F6E4-4978-9345-F47D13CD1005}" type="parTrans" cxnId="{D44676B8-2B2E-4B61-8358-E1082F0FCB44}">
      <dgm:prSet/>
      <dgm:spPr/>
      <dgm:t>
        <a:bodyPr/>
        <a:lstStyle/>
        <a:p>
          <a:endParaRPr lang="pl-PL"/>
        </a:p>
      </dgm:t>
    </dgm:pt>
    <dgm:pt modelId="{B3A8FB17-557E-4384-B038-1E9893B4D51A}" type="sibTrans" cxnId="{D44676B8-2B2E-4B61-8358-E1082F0FCB44}">
      <dgm:prSet/>
      <dgm:spPr/>
      <dgm:t>
        <a:bodyPr/>
        <a:lstStyle/>
        <a:p>
          <a:endParaRPr lang="pl-PL"/>
        </a:p>
      </dgm:t>
    </dgm:pt>
    <dgm:pt modelId="{96B729B0-C156-4CA7-8AAE-1FE83459A2A9}" type="pres">
      <dgm:prSet presAssocID="{863ABFED-8472-4364-9BE4-399F48021695}" presName="Name0" presStyleCnt="0">
        <dgm:presLayoutVars>
          <dgm:dir/>
          <dgm:animLvl val="lvl"/>
          <dgm:resizeHandles val="exact"/>
        </dgm:presLayoutVars>
      </dgm:prSet>
      <dgm:spPr/>
    </dgm:pt>
    <dgm:pt modelId="{F9AC9DE7-3312-4F53-805E-0BB281510735}" type="pres">
      <dgm:prSet presAssocID="{13CE4EDE-C4D2-40A9-8782-4CF0982BC0CE}" presName="composite" presStyleCnt="0"/>
      <dgm:spPr/>
    </dgm:pt>
    <dgm:pt modelId="{E1434955-D76C-4B40-8089-6F9D84A0CB72}" type="pres">
      <dgm:prSet presAssocID="{13CE4EDE-C4D2-40A9-8782-4CF0982BC0CE}" presName="parTx" presStyleLbl="alignNode1" presStyleIdx="0" presStyleCnt="5">
        <dgm:presLayoutVars>
          <dgm:chMax val="0"/>
          <dgm:chPref val="0"/>
          <dgm:bulletEnabled val="1"/>
        </dgm:presLayoutVars>
      </dgm:prSet>
      <dgm:spPr/>
    </dgm:pt>
    <dgm:pt modelId="{4A56BE89-3E03-40A4-843D-D17CFA41D36B}" type="pres">
      <dgm:prSet presAssocID="{13CE4EDE-C4D2-40A9-8782-4CF0982BC0CE}" presName="desTx" presStyleLbl="alignAccFollowNode1" presStyleIdx="0" presStyleCnt="5">
        <dgm:presLayoutVars>
          <dgm:bulletEnabled val="1"/>
        </dgm:presLayoutVars>
      </dgm:prSet>
      <dgm:spPr/>
    </dgm:pt>
    <dgm:pt modelId="{91C4F7BD-9550-484A-8DEE-572B6A48EC2C}" type="pres">
      <dgm:prSet presAssocID="{B11A500E-F8E2-4832-8D46-255DF45ED0B4}" presName="space" presStyleCnt="0"/>
      <dgm:spPr/>
    </dgm:pt>
    <dgm:pt modelId="{461C8DFF-EE16-4605-B275-6EBD5ABE2F38}" type="pres">
      <dgm:prSet presAssocID="{A955ED2B-77AB-40CC-9DF5-53C6D47567DC}" presName="composite" presStyleCnt="0"/>
      <dgm:spPr/>
    </dgm:pt>
    <dgm:pt modelId="{5AD345CE-7B83-42A9-8B0B-5D12A95B813A}" type="pres">
      <dgm:prSet presAssocID="{A955ED2B-77AB-40CC-9DF5-53C6D47567DC}" presName="parTx" presStyleLbl="alignNode1" presStyleIdx="1" presStyleCnt="5">
        <dgm:presLayoutVars>
          <dgm:chMax val="0"/>
          <dgm:chPref val="0"/>
          <dgm:bulletEnabled val="1"/>
        </dgm:presLayoutVars>
      </dgm:prSet>
      <dgm:spPr/>
    </dgm:pt>
    <dgm:pt modelId="{FD8B38BE-1586-4269-BB4E-3D5209B4350A}" type="pres">
      <dgm:prSet presAssocID="{A955ED2B-77AB-40CC-9DF5-53C6D47567DC}" presName="desTx" presStyleLbl="alignAccFollowNode1" presStyleIdx="1" presStyleCnt="5">
        <dgm:presLayoutVars>
          <dgm:bulletEnabled val="1"/>
        </dgm:presLayoutVars>
      </dgm:prSet>
      <dgm:spPr/>
    </dgm:pt>
    <dgm:pt modelId="{42C7060C-C674-40F5-AC41-E213D5C039F3}" type="pres">
      <dgm:prSet presAssocID="{4E1727C2-4BC8-40C4-9684-5A67C2AC29FC}" presName="space" presStyleCnt="0"/>
      <dgm:spPr/>
    </dgm:pt>
    <dgm:pt modelId="{AC9FE4AC-50AB-411C-A4D1-EAB419C19FA5}" type="pres">
      <dgm:prSet presAssocID="{70928A80-62B9-43F4-88AE-A97E0E026C7D}" presName="composite" presStyleCnt="0"/>
      <dgm:spPr/>
    </dgm:pt>
    <dgm:pt modelId="{97B93231-0A0E-401A-B511-A0C1CF323C53}" type="pres">
      <dgm:prSet presAssocID="{70928A80-62B9-43F4-88AE-A97E0E026C7D}" presName="parTx" presStyleLbl="alignNode1" presStyleIdx="2" presStyleCnt="5">
        <dgm:presLayoutVars>
          <dgm:chMax val="0"/>
          <dgm:chPref val="0"/>
          <dgm:bulletEnabled val="1"/>
        </dgm:presLayoutVars>
      </dgm:prSet>
      <dgm:spPr/>
    </dgm:pt>
    <dgm:pt modelId="{ABBDEDAE-2814-40DA-A2D8-F8E8CD38D92A}" type="pres">
      <dgm:prSet presAssocID="{70928A80-62B9-43F4-88AE-A97E0E026C7D}" presName="desTx" presStyleLbl="alignAccFollowNode1" presStyleIdx="2" presStyleCnt="5">
        <dgm:presLayoutVars>
          <dgm:bulletEnabled val="1"/>
        </dgm:presLayoutVars>
      </dgm:prSet>
      <dgm:spPr/>
    </dgm:pt>
    <dgm:pt modelId="{080E3FCD-3E76-4D68-B7AC-61F28871B0A4}" type="pres">
      <dgm:prSet presAssocID="{A5A83B9E-EE4E-4D07-BB08-53971E55791D}" presName="space" presStyleCnt="0"/>
      <dgm:spPr/>
    </dgm:pt>
    <dgm:pt modelId="{497B0451-74F4-4666-906B-339FA15F7898}" type="pres">
      <dgm:prSet presAssocID="{405F3ABF-1ED7-4EA9-9F15-2FBBD30BDE68}" presName="composite" presStyleCnt="0"/>
      <dgm:spPr/>
    </dgm:pt>
    <dgm:pt modelId="{995592B6-86A0-4991-837B-14388EF643EF}" type="pres">
      <dgm:prSet presAssocID="{405F3ABF-1ED7-4EA9-9F15-2FBBD30BDE68}" presName="parTx" presStyleLbl="alignNode1" presStyleIdx="3" presStyleCnt="5">
        <dgm:presLayoutVars>
          <dgm:chMax val="0"/>
          <dgm:chPref val="0"/>
          <dgm:bulletEnabled val="1"/>
        </dgm:presLayoutVars>
      </dgm:prSet>
      <dgm:spPr/>
    </dgm:pt>
    <dgm:pt modelId="{EC40AF96-C74F-496D-97B0-BE67188250BC}" type="pres">
      <dgm:prSet presAssocID="{405F3ABF-1ED7-4EA9-9F15-2FBBD30BDE68}" presName="desTx" presStyleLbl="alignAccFollowNode1" presStyleIdx="3" presStyleCnt="5">
        <dgm:presLayoutVars>
          <dgm:bulletEnabled val="1"/>
        </dgm:presLayoutVars>
      </dgm:prSet>
      <dgm:spPr/>
    </dgm:pt>
    <dgm:pt modelId="{8A85DFA4-E1F4-4CCB-B041-E9D38979F4BD}" type="pres">
      <dgm:prSet presAssocID="{53A90BD7-E456-4645-B9C1-42FECBED56FD}" presName="space" presStyleCnt="0"/>
      <dgm:spPr/>
    </dgm:pt>
    <dgm:pt modelId="{7D3FD80A-F29C-465B-BD8F-777B5207AC6B}" type="pres">
      <dgm:prSet presAssocID="{6C1B9F70-C0C0-4D06-8C5F-9646F9DECD9F}" presName="composite" presStyleCnt="0"/>
      <dgm:spPr/>
    </dgm:pt>
    <dgm:pt modelId="{905F0159-66A3-4708-9CFB-873B2D59A83D}" type="pres">
      <dgm:prSet presAssocID="{6C1B9F70-C0C0-4D06-8C5F-9646F9DECD9F}" presName="parTx" presStyleLbl="alignNode1" presStyleIdx="4" presStyleCnt="5">
        <dgm:presLayoutVars>
          <dgm:chMax val="0"/>
          <dgm:chPref val="0"/>
          <dgm:bulletEnabled val="1"/>
        </dgm:presLayoutVars>
      </dgm:prSet>
      <dgm:spPr/>
    </dgm:pt>
    <dgm:pt modelId="{E3594523-4EB7-4241-A405-C6656A89CE67}" type="pres">
      <dgm:prSet presAssocID="{6C1B9F70-C0C0-4D06-8C5F-9646F9DECD9F}" presName="desTx" presStyleLbl="alignAccFollowNode1" presStyleIdx="4" presStyleCnt="5">
        <dgm:presLayoutVars>
          <dgm:bulletEnabled val="1"/>
        </dgm:presLayoutVars>
      </dgm:prSet>
      <dgm:spPr/>
    </dgm:pt>
  </dgm:ptLst>
  <dgm:cxnLst>
    <dgm:cxn modelId="{36A65301-F0C7-4105-95BA-BD48F7442898}" type="presOf" srcId="{8EBC13D7-D127-4DC2-B5B1-82E17B52B882}" destId="{ABBDEDAE-2814-40DA-A2D8-F8E8CD38D92A}" srcOrd="0" destOrd="2" presId="urn:microsoft.com/office/officeart/2005/8/layout/hList1"/>
    <dgm:cxn modelId="{DD015A01-9EB9-4C70-8134-9215453D4DC9}" srcId="{A955ED2B-77AB-40CC-9DF5-53C6D47567DC}" destId="{1046C238-781D-4A5B-A629-E92C8FD33AC0}" srcOrd="3" destOrd="0" parTransId="{E5A224B6-550F-4154-A76E-582990A9C4FF}" sibTransId="{5306430E-6AE0-43A9-A589-9120A7B5A681}"/>
    <dgm:cxn modelId="{C8B1A003-B76F-4027-A8BA-DBFB1B3F691E}" srcId="{863ABFED-8472-4364-9BE4-399F48021695}" destId="{70928A80-62B9-43F4-88AE-A97E0E026C7D}" srcOrd="2" destOrd="0" parTransId="{17DD8F72-907F-47BA-A919-CCE6D4DF610E}" sibTransId="{A5A83B9E-EE4E-4D07-BB08-53971E55791D}"/>
    <dgm:cxn modelId="{A3431B05-56D3-42E0-985F-F85528BF68CE}" srcId="{A955ED2B-77AB-40CC-9DF5-53C6D47567DC}" destId="{5FABE945-6711-4A16-B47A-179D5F445F1D}" srcOrd="0" destOrd="0" parTransId="{B867FB15-CE07-4CCC-9489-66D688BAB1F3}" sibTransId="{63F5EDE5-80C3-4917-84B6-AF46429EDE5D}"/>
    <dgm:cxn modelId="{69610A07-A3CC-46C7-9ED1-A960A052DE15}" srcId="{13CE4EDE-C4D2-40A9-8782-4CF0982BC0CE}" destId="{25B783B2-7752-4EC4-A813-9610C1B61B96}" srcOrd="0" destOrd="0" parTransId="{829D632C-EBA9-4ECE-961F-ED8F30DB9CA7}" sibTransId="{0907A1E7-E1AB-4019-9889-796B180D5890}"/>
    <dgm:cxn modelId="{33A51511-6424-4257-BEB7-E80ED12852F6}" srcId="{70928A80-62B9-43F4-88AE-A97E0E026C7D}" destId="{D319DCFB-341D-4152-9DC8-76AB5F417186}" srcOrd="0" destOrd="0" parTransId="{D4D8E380-4DCF-4F26-911A-184F7CB12C6A}" sibTransId="{D11DDD5D-A92C-40E6-A51B-2FCBE6EA3B24}"/>
    <dgm:cxn modelId="{A6193011-42C1-4EEA-9141-E9B71219AB4F}" type="presOf" srcId="{A955ED2B-77AB-40CC-9DF5-53C6D47567DC}" destId="{5AD345CE-7B83-42A9-8B0B-5D12A95B813A}" srcOrd="0" destOrd="0" presId="urn:microsoft.com/office/officeart/2005/8/layout/hList1"/>
    <dgm:cxn modelId="{17B83913-8B4C-439B-A6B7-86F0A78F12E1}" srcId="{A955ED2B-77AB-40CC-9DF5-53C6D47567DC}" destId="{7DA20FE1-B5EA-4B29-ABFC-9518F5199FF8}" srcOrd="5" destOrd="0" parTransId="{5802D31E-1783-4CAB-B7BD-BB6DDB8C3012}" sibTransId="{B3377016-E967-4827-B3FB-48A80D17B404}"/>
    <dgm:cxn modelId="{69746113-5441-4B7A-816A-1C0F8A36307F}" type="presOf" srcId="{D319DCFB-341D-4152-9DC8-76AB5F417186}" destId="{ABBDEDAE-2814-40DA-A2D8-F8E8CD38D92A}" srcOrd="0" destOrd="0" presId="urn:microsoft.com/office/officeart/2005/8/layout/hList1"/>
    <dgm:cxn modelId="{F14E3917-1966-4E31-84B5-3F6BD1DA5FD4}" srcId="{863ABFED-8472-4364-9BE4-399F48021695}" destId="{A955ED2B-77AB-40CC-9DF5-53C6D47567DC}" srcOrd="1" destOrd="0" parTransId="{BBF250C6-96D1-4EA8-9A69-DFF99DFDC68A}" sibTransId="{4E1727C2-4BC8-40C4-9684-5A67C2AC29FC}"/>
    <dgm:cxn modelId="{5D0E2019-47C2-4406-8D9A-5B2E61670DBA}" type="presOf" srcId="{77FF274F-996A-4BC0-A8DC-BD59F40E4C4C}" destId="{4A56BE89-3E03-40A4-843D-D17CFA41D36B}" srcOrd="0" destOrd="3" presId="urn:microsoft.com/office/officeart/2005/8/layout/hList1"/>
    <dgm:cxn modelId="{201E8E19-CF28-4D67-B01D-215D0F6B61AD}" type="presOf" srcId="{10B5B48D-0E2C-4EF7-B971-FA61B6FFAF04}" destId="{E3594523-4EB7-4241-A405-C6656A89CE67}" srcOrd="0" destOrd="2" presId="urn:microsoft.com/office/officeart/2005/8/layout/hList1"/>
    <dgm:cxn modelId="{84545D1B-7EF8-4C4C-8068-1C285B1CF3FE}" type="presOf" srcId="{CDBF0717-B9EA-4671-8B06-02C669D4BAE5}" destId="{FD8B38BE-1586-4269-BB4E-3D5209B4350A}" srcOrd="0" destOrd="7" presId="urn:microsoft.com/office/officeart/2005/8/layout/hList1"/>
    <dgm:cxn modelId="{E158612F-B559-4311-8780-949B0B53C675}" srcId="{D319DCFB-341D-4152-9DC8-76AB5F417186}" destId="{8EBC13D7-D127-4DC2-B5B1-82E17B52B882}" srcOrd="1" destOrd="0" parTransId="{ADA4E050-DF51-48FA-A918-9E99DEFE75AD}" sibTransId="{E34A9BEA-5E27-498D-932F-B3A8B2C1A146}"/>
    <dgm:cxn modelId="{0505A334-80AE-4888-AC99-EAC744C460F3}" type="presOf" srcId="{70928A80-62B9-43F4-88AE-A97E0E026C7D}" destId="{97B93231-0A0E-401A-B511-A0C1CF323C53}" srcOrd="0" destOrd="0" presId="urn:microsoft.com/office/officeart/2005/8/layout/hList1"/>
    <dgm:cxn modelId="{ED8DB734-8DC8-4372-8143-5CB207691725}" srcId="{405F3ABF-1ED7-4EA9-9F15-2FBBD30BDE68}" destId="{3CE48695-B199-4564-97D3-660BCD22908B}" srcOrd="0" destOrd="0" parTransId="{9D1FEE24-C765-4C34-A4B5-6ECCDEB1E748}" sibTransId="{76902C31-4736-411A-A932-117E89F9652F}"/>
    <dgm:cxn modelId="{14F3D434-8D14-4895-A0D6-23FB3E243518}" srcId="{6C1B9F70-C0C0-4D06-8C5F-9646F9DECD9F}" destId="{E9308FAB-656C-453D-859D-52406655E411}" srcOrd="1" destOrd="0" parTransId="{52BBBCAB-1A74-442C-AC8D-5B8EA6A9CAA6}" sibTransId="{62B56BE0-5107-4631-B1E6-246F488E2685}"/>
    <dgm:cxn modelId="{72434D3D-F884-4198-8D47-7EC69FB9DB22}" type="presOf" srcId="{465CD7B3-FEAC-4DF6-9148-12EC60C85800}" destId="{FD8B38BE-1586-4269-BB4E-3D5209B4350A}" srcOrd="0" destOrd="4" presId="urn:microsoft.com/office/officeart/2005/8/layout/hList1"/>
    <dgm:cxn modelId="{2CE07C3D-B5CE-4FD2-94A8-D94325C18505}" srcId="{A955ED2B-77AB-40CC-9DF5-53C6D47567DC}" destId="{90250A5B-3643-4509-81F1-C69A1E92F78A}" srcOrd="2" destOrd="0" parTransId="{A5873E53-A8B4-402A-8369-C0E381A12C04}" sibTransId="{E03D450D-6420-436E-9471-3A6C83D296BA}"/>
    <dgm:cxn modelId="{1E1FE25D-EE7F-4382-AE98-6A314D6FA661}" type="presOf" srcId="{3CE48695-B199-4564-97D3-660BCD22908B}" destId="{EC40AF96-C74F-496D-97B0-BE67188250BC}" srcOrd="0" destOrd="0" presId="urn:microsoft.com/office/officeart/2005/8/layout/hList1"/>
    <dgm:cxn modelId="{4CE3B661-A186-407E-89F2-51A8BD9FD7BF}" type="presOf" srcId="{6C1B9F70-C0C0-4D06-8C5F-9646F9DECD9F}" destId="{905F0159-66A3-4708-9CFB-873B2D59A83D}" srcOrd="0" destOrd="0" presId="urn:microsoft.com/office/officeart/2005/8/layout/hList1"/>
    <dgm:cxn modelId="{6CD9E563-BA8B-48D1-9762-AC55DB3AED0B}" srcId="{13CE4EDE-C4D2-40A9-8782-4CF0982BC0CE}" destId="{77FF274F-996A-4BC0-A8DC-BD59F40E4C4C}" srcOrd="3" destOrd="0" parTransId="{A37E67C2-6FDE-416C-ACD4-EFCCA8D04A30}" sibTransId="{5E8B78ED-F6C5-4421-A293-E1FBEA8AA5F0}"/>
    <dgm:cxn modelId="{BFE5294C-4006-4823-B136-BA15038A9F3F}" srcId="{863ABFED-8472-4364-9BE4-399F48021695}" destId="{6C1B9F70-C0C0-4D06-8C5F-9646F9DECD9F}" srcOrd="4" destOrd="0" parTransId="{BA20C734-D8E4-4888-BD7E-7062A6E7D73A}" sibTransId="{1DDF246B-3343-4379-A70A-E05E20A1E990}"/>
    <dgm:cxn modelId="{9227534F-D829-4864-8C32-4451F8AA6338}" srcId="{13CE4EDE-C4D2-40A9-8782-4CF0982BC0CE}" destId="{CB89DE16-0DAA-450A-864C-B4A95954E0BB}" srcOrd="2" destOrd="0" parTransId="{76F7BCB2-A84F-46BC-A740-EB11C3105694}" sibTransId="{46E05DB5-E8C4-4D43-B13A-CE347D5FF813}"/>
    <dgm:cxn modelId="{B8C8A150-50E0-4D43-926D-B1C6899F240F}" type="presOf" srcId="{18615DF9-5B6C-433C-8A39-7A8EE25302EF}" destId="{ABBDEDAE-2814-40DA-A2D8-F8E8CD38D92A}" srcOrd="0" destOrd="3" presId="urn:microsoft.com/office/officeart/2005/8/layout/hList1"/>
    <dgm:cxn modelId="{1AC33253-F755-4C51-BA40-3E496F9F453D}" type="presOf" srcId="{7DA20FE1-B5EA-4B29-ABFC-9518F5199FF8}" destId="{FD8B38BE-1586-4269-BB4E-3D5209B4350A}" srcOrd="0" destOrd="5" presId="urn:microsoft.com/office/officeart/2005/8/layout/hList1"/>
    <dgm:cxn modelId="{062A1857-ABA7-4D8D-99C2-DB439AE32BD6}" srcId="{A955ED2B-77AB-40CC-9DF5-53C6D47567DC}" destId="{CDBF0717-B9EA-4671-8B06-02C669D4BAE5}" srcOrd="7" destOrd="0" parTransId="{07876ED3-F926-4285-8397-234976FCDD5E}" sibTransId="{1F88E94C-C840-4577-8324-71CD2FF492DA}"/>
    <dgm:cxn modelId="{88FDB859-C2C0-4C5C-945C-24D94D914E8C}" type="presOf" srcId="{13CE4EDE-C4D2-40A9-8782-4CF0982BC0CE}" destId="{E1434955-D76C-4B40-8089-6F9D84A0CB72}" srcOrd="0" destOrd="0" presId="urn:microsoft.com/office/officeart/2005/8/layout/hList1"/>
    <dgm:cxn modelId="{9E5DD659-857C-40E2-B02B-AE7CFA3BC071}" type="presOf" srcId="{DE49F4E6-08B1-49ED-8D77-3C6059E6212C}" destId="{4A56BE89-3E03-40A4-843D-D17CFA41D36B}" srcOrd="0" destOrd="1" presId="urn:microsoft.com/office/officeart/2005/8/layout/hList1"/>
    <dgm:cxn modelId="{7C4C0D82-D2E2-4E05-A643-829288401E67}" srcId="{6C1B9F70-C0C0-4D06-8C5F-9646F9DECD9F}" destId="{15109314-EE2A-4E32-98BF-4251738C06AB}" srcOrd="0" destOrd="0" parTransId="{C5572D8D-2993-42F8-95FF-A4C0E2EB4766}" sibTransId="{7A202DFC-8B5B-42CF-89D1-F140FE976D44}"/>
    <dgm:cxn modelId="{97ED4C8B-CF37-40BE-AA9F-8EC446DB4059}" srcId="{13CE4EDE-C4D2-40A9-8782-4CF0982BC0CE}" destId="{DE49F4E6-08B1-49ED-8D77-3C6059E6212C}" srcOrd="1" destOrd="0" parTransId="{908573A0-94AE-4920-BE88-96B7AE046FB2}" sibTransId="{E40DA50A-B30E-4A8C-9A66-650E6C2FD54B}"/>
    <dgm:cxn modelId="{3343EE90-F589-4056-86D8-40D5DC676D4C}" srcId="{A955ED2B-77AB-40CC-9DF5-53C6D47567DC}" destId="{EF94B05E-9A04-4576-AB5F-6F0956899821}" srcOrd="1" destOrd="0" parTransId="{7F9FF03D-C806-4D15-9FAA-F7F8B02385F6}" sibTransId="{79F35B04-B254-4858-AF22-BDCF84B5A21B}"/>
    <dgm:cxn modelId="{90F01B91-E937-4066-8341-803479C51B19}" srcId="{863ABFED-8472-4364-9BE4-399F48021695}" destId="{405F3ABF-1ED7-4EA9-9F15-2FBBD30BDE68}" srcOrd="3" destOrd="0" parTransId="{8891E470-A011-4108-A1A7-8E5B47B1EB0F}" sibTransId="{53A90BD7-E456-4645-B9C1-42FECBED56FD}"/>
    <dgm:cxn modelId="{9B919691-0F6B-4D95-9A44-A3C5784C7B90}" type="presOf" srcId="{E9308FAB-656C-453D-859D-52406655E411}" destId="{E3594523-4EB7-4241-A405-C6656A89CE67}" srcOrd="0" destOrd="1" presId="urn:microsoft.com/office/officeart/2005/8/layout/hList1"/>
    <dgm:cxn modelId="{CA4BF092-F41B-41FC-857A-10AFB6986FA4}" type="presOf" srcId="{405F3ABF-1ED7-4EA9-9F15-2FBBD30BDE68}" destId="{995592B6-86A0-4991-837B-14388EF643EF}" srcOrd="0" destOrd="0" presId="urn:microsoft.com/office/officeart/2005/8/layout/hList1"/>
    <dgm:cxn modelId="{6EF9289C-9690-4032-89E0-30D5E13B107B}" type="presOf" srcId="{56F006F5-CB83-424A-839B-784E3185C4D0}" destId="{E3594523-4EB7-4241-A405-C6656A89CE67}" srcOrd="0" destOrd="3" presId="urn:microsoft.com/office/officeart/2005/8/layout/hList1"/>
    <dgm:cxn modelId="{77C5299E-62A9-459B-8BC5-9ECEB5152EB8}" srcId="{A955ED2B-77AB-40CC-9DF5-53C6D47567DC}" destId="{465CD7B3-FEAC-4DF6-9148-12EC60C85800}" srcOrd="4" destOrd="0" parTransId="{B8A3CA5C-604D-482C-A3B6-592079A7C269}" sibTransId="{98971484-4CA4-4533-82C1-8B1F2812ADA7}"/>
    <dgm:cxn modelId="{95257C9F-3735-4790-9589-842589FE7BE0}" type="presOf" srcId="{25B783B2-7752-4EC4-A813-9610C1B61B96}" destId="{4A56BE89-3E03-40A4-843D-D17CFA41D36B}" srcOrd="0" destOrd="0" presId="urn:microsoft.com/office/officeart/2005/8/layout/hList1"/>
    <dgm:cxn modelId="{2ACE9EA1-86B3-4A65-8983-B222EE4A5121}" type="presOf" srcId="{0CDF9173-1F68-4872-A589-1AA8E5873FB9}" destId="{ABBDEDAE-2814-40DA-A2D8-F8E8CD38D92A}" srcOrd="0" destOrd="1" presId="urn:microsoft.com/office/officeart/2005/8/layout/hList1"/>
    <dgm:cxn modelId="{C87B01B0-FACB-465E-A960-573CD8B747C0}" srcId="{6C1B9F70-C0C0-4D06-8C5F-9646F9DECD9F}" destId="{10B5B48D-0E2C-4EF7-B971-FA61B6FFAF04}" srcOrd="2" destOrd="0" parTransId="{87908EDD-2397-4406-A27F-7DC57969C92F}" sibTransId="{69017B96-4C63-407F-99B0-DAE51E3EC6AD}"/>
    <dgm:cxn modelId="{D44676B8-2B2E-4B61-8358-E1082F0FCB44}" srcId="{D319DCFB-341D-4152-9DC8-76AB5F417186}" destId="{18615DF9-5B6C-433C-8A39-7A8EE25302EF}" srcOrd="2" destOrd="0" parTransId="{BC7AF054-F6E4-4978-9345-F47D13CD1005}" sibTransId="{B3A8FB17-557E-4384-B038-1E9893B4D51A}"/>
    <dgm:cxn modelId="{42ED41BB-C44C-4284-AA83-F4AA8AB0A7B2}" srcId="{A955ED2B-77AB-40CC-9DF5-53C6D47567DC}" destId="{38367D72-6574-42C3-8953-82B0D1F9A1C5}" srcOrd="6" destOrd="0" parTransId="{4C91D799-A613-4639-9846-57A7476D2538}" sibTransId="{D7FB56DA-7E86-4EC1-BA41-A22A18233AB1}"/>
    <dgm:cxn modelId="{E00A22BE-8295-42BD-B254-5E1844D174F5}" type="presOf" srcId="{CB89DE16-0DAA-450A-864C-B4A95954E0BB}" destId="{4A56BE89-3E03-40A4-843D-D17CFA41D36B}" srcOrd="0" destOrd="2" presId="urn:microsoft.com/office/officeart/2005/8/layout/hList1"/>
    <dgm:cxn modelId="{B60FB6BE-D0F5-4E31-A381-27E35FDDF04D}" type="presOf" srcId="{EF94B05E-9A04-4576-AB5F-6F0956899821}" destId="{FD8B38BE-1586-4269-BB4E-3D5209B4350A}" srcOrd="0" destOrd="1" presId="urn:microsoft.com/office/officeart/2005/8/layout/hList1"/>
    <dgm:cxn modelId="{10ACD2C7-CE4E-4914-B05F-8E35E57272FA}" srcId="{D319DCFB-341D-4152-9DC8-76AB5F417186}" destId="{0CDF9173-1F68-4872-A589-1AA8E5873FB9}" srcOrd="0" destOrd="0" parTransId="{AAE026E3-F40C-4D3F-9F67-61057D7041D9}" sibTransId="{EC43B5FA-38AE-4088-95B1-703F52F37198}"/>
    <dgm:cxn modelId="{A53E79CB-562C-4B68-BAEB-68CCF072787F}" type="presOf" srcId="{5FABE945-6711-4A16-B47A-179D5F445F1D}" destId="{FD8B38BE-1586-4269-BB4E-3D5209B4350A}" srcOrd="0" destOrd="0" presId="urn:microsoft.com/office/officeart/2005/8/layout/hList1"/>
    <dgm:cxn modelId="{780812CD-DA69-4D75-9DFC-CC086601FB7B}" srcId="{863ABFED-8472-4364-9BE4-399F48021695}" destId="{13CE4EDE-C4D2-40A9-8782-4CF0982BC0CE}" srcOrd="0" destOrd="0" parTransId="{0D2AF5D6-0E2A-48C0-820E-EEA8BCDACF69}" sibTransId="{B11A500E-F8E2-4832-8D46-255DF45ED0B4}"/>
    <dgm:cxn modelId="{590A80D0-3FE5-4FA9-95B8-555AA95EF654}" type="presOf" srcId="{9E984848-486D-4AAE-BA59-4852A6E4D8D9}" destId="{ABBDEDAE-2814-40DA-A2D8-F8E8CD38D92A}" srcOrd="0" destOrd="4" presId="urn:microsoft.com/office/officeart/2005/8/layout/hList1"/>
    <dgm:cxn modelId="{825009D5-CE1D-4F50-A846-2F97F9B56452}" srcId="{6C1B9F70-C0C0-4D06-8C5F-9646F9DECD9F}" destId="{56F006F5-CB83-424A-839B-784E3185C4D0}" srcOrd="3" destOrd="0" parTransId="{222E3142-8B64-4540-92D6-FC20BF3A572F}" sibTransId="{17919A77-D030-4D6C-B381-9DED8B2A00A4}"/>
    <dgm:cxn modelId="{E3894CE0-944D-40B9-A724-C55873FFEE1B}" type="presOf" srcId="{863ABFED-8472-4364-9BE4-399F48021695}" destId="{96B729B0-C156-4CA7-8AAE-1FE83459A2A9}" srcOrd="0" destOrd="0" presId="urn:microsoft.com/office/officeart/2005/8/layout/hList1"/>
    <dgm:cxn modelId="{3983B1EE-B084-422E-A8DB-51A3939F7515}" srcId="{70928A80-62B9-43F4-88AE-A97E0E026C7D}" destId="{9E984848-486D-4AAE-BA59-4852A6E4D8D9}" srcOrd="1" destOrd="0" parTransId="{4EC31BAC-9B8E-4388-84C6-3A79AEF5DBF0}" sibTransId="{98531E2B-7B94-48B1-AAF9-48D483C04D6B}"/>
    <dgm:cxn modelId="{DA2665F2-80B8-4D43-8C6D-50CA21B1B146}" type="presOf" srcId="{90250A5B-3643-4509-81F1-C69A1E92F78A}" destId="{FD8B38BE-1586-4269-BB4E-3D5209B4350A}" srcOrd="0" destOrd="2" presId="urn:microsoft.com/office/officeart/2005/8/layout/hList1"/>
    <dgm:cxn modelId="{C2893DF8-BAF3-4500-ADD4-1BC8B072139D}" type="presOf" srcId="{1046C238-781D-4A5B-A629-E92C8FD33AC0}" destId="{FD8B38BE-1586-4269-BB4E-3D5209B4350A}" srcOrd="0" destOrd="3" presId="urn:microsoft.com/office/officeart/2005/8/layout/hList1"/>
    <dgm:cxn modelId="{29DC3BFA-6526-494B-9A2A-A4183EE501B1}" type="presOf" srcId="{38367D72-6574-42C3-8953-82B0D1F9A1C5}" destId="{FD8B38BE-1586-4269-BB4E-3D5209B4350A}" srcOrd="0" destOrd="6" presId="urn:microsoft.com/office/officeart/2005/8/layout/hList1"/>
    <dgm:cxn modelId="{147A0EFB-7D23-4E9D-A24B-1C3CFF8126C1}" type="presOf" srcId="{15109314-EE2A-4E32-98BF-4251738C06AB}" destId="{E3594523-4EB7-4241-A405-C6656A89CE67}" srcOrd="0" destOrd="0" presId="urn:microsoft.com/office/officeart/2005/8/layout/hList1"/>
    <dgm:cxn modelId="{B9654FAC-2E14-4F3B-A257-53C23CDC7E05}" type="presParOf" srcId="{96B729B0-C156-4CA7-8AAE-1FE83459A2A9}" destId="{F9AC9DE7-3312-4F53-805E-0BB281510735}" srcOrd="0" destOrd="0" presId="urn:microsoft.com/office/officeart/2005/8/layout/hList1"/>
    <dgm:cxn modelId="{857B1F00-C372-4796-A4F6-1DE9266833CB}" type="presParOf" srcId="{F9AC9DE7-3312-4F53-805E-0BB281510735}" destId="{E1434955-D76C-4B40-8089-6F9D84A0CB72}" srcOrd="0" destOrd="0" presId="urn:microsoft.com/office/officeart/2005/8/layout/hList1"/>
    <dgm:cxn modelId="{339A8822-D539-4E06-A483-AC1A1E8BD2BC}" type="presParOf" srcId="{F9AC9DE7-3312-4F53-805E-0BB281510735}" destId="{4A56BE89-3E03-40A4-843D-D17CFA41D36B}" srcOrd="1" destOrd="0" presId="urn:microsoft.com/office/officeart/2005/8/layout/hList1"/>
    <dgm:cxn modelId="{45359D58-7BD9-4D14-B9E7-A86B4845D05E}" type="presParOf" srcId="{96B729B0-C156-4CA7-8AAE-1FE83459A2A9}" destId="{91C4F7BD-9550-484A-8DEE-572B6A48EC2C}" srcOrd="1" destOrd="0" presId="urn:microsoft.com/office/officeart/2005/8/layout/hList1"/>
    <dgm:cxn modelId="{E15B6222-235E-430D-83C4-33086E61B401}" type="presParOf" srcId="{96B729B0-C156-4CA7-8AAE-1FE83459A2A9}" destId="{461C8DFF-EE16-4605-B275-6EBD5ABE2F38}" srcOrd="2" destOrd="0" presId="urn:microsoft.com/office/officeart/2005/8/layout/hList1"/>
    <dgm:cxn modelId="{97BD99E2-FEAB-4EE1-A425-821BBBBB4176}" type="presParOf" srcId="{461C8DFF-EE16-4605-B275-6EBD5ABE2F38}" destId="{5AD345CE-7B83-42A9-8B0B-5D12A95B813A}" srcOrd="0" destOrd="0" presId="urn:microsoft.com/office/officeart/2005/8/layout/hList1"/>
    <dgm:cxn modelId="{0B9D756C-25A1-48EA-B93A-B566F030D262}" type="presParOf" srcId="{461C8DFF-EE16-4605-B275-6EBD5ABE2F38}" destId="{FD8B38BE-1586-4269-BB4E-3D5209B4350A}" srcOrd="1" destOrd="0" presId="urn:microsoft.com/office/officeart/2005/8/layout/hList1"/>
    <dgm:cxn modelId="{B8E0B9B2-06E4-4AF3-AE17-E710A5253869}" type="presParOf" srcId="{96B729B0-C156-4CA7-8AAE-1FE83459A2A9}" destId="{42C7060C-C674-40F5-AC41-E213D5C039F3}" srcOrd="3" destOrd="0" presId="urn:microsoft.com/office/officeart/2005/8/layout/hList1"/>
    <dgm:cxn modelId="{CADCB427-112C-4FEB-BF8D-3852D9D73697}" type="presParOf" srcId="{96B729B0-C156-4CA7-8AAE-1FE83459A2A9}" destId="{AC9FE4AC-50AB-411C-A4D1-EAB419C19FA5}" srcOrd="4" destOrd="0" presId="urn:microsoft.com/office/officeart/2005/8/layout/hList1"/>
    <dgm:cxn modelId="{A941B7E2-6E9B-449B-A313-FCDA0256940C}" type="presParOf" srcId="{AC9FE4AC-50AB-411C-A4D1-EAB419C19FA5}" destId="{97B93231-0A0E-401A-B511-A0C1CF323C53}" srcOrd="0" destOrd="0" presId="urn:microsoft.com/office/officeart/2005/8/layout/hList1"/>
    <dgm:cxn modelId="{D7AE4C95-8829-4E52-8AB8-FDB331B0E428}" type="presParOf" srcId="{AC9FE4AC-50AB-411C-A4D1-EAB419C19FA5}" destId="{ABBDEDAE-2814-40DA-A2D8-F8E8CD38D92A}" srcOrd="1" destOrd="0" presId="urn:microsoft.com/office/officeart/2005/8/layout/hList1"/>
    <dgm:cxn modelId="{69A9F695-4BCF-452E-B2FA-08D3A759F553}" type="presParOf" srcId="{96B729B0-C156-4CA7-8AAE-1FE83459A2A9}" destId="{080E3FCD-3E76-4D68-B7AC-61F28871B0A4}" srcOrd="5" destOrd="0" presId="urn:microsoft.com/office/officeart/2005/8/layout/hList1"/>
    <dgm:cxn modelId="{3323BDB8-5575-4727-B2EC-5B500AD68E78}" type="presParOf" srcId="{96B729B0-C156-4CA7-8AAE-1FE83459A2A9}" destId="{497B0451-74F4-4666-906B-339FA15F7898}" srcOrd="6" destOrd="0" presId="urn:microsoft.com/office/officeart/2005/8/layout/hList1"/>
    <dgm:cxn modelId="{CECD5CDA-A26F-4BF6-BB35-8E074A2CA131}" type="presParOf" srcId="{497B0451-74F4-4666-906B-339FA15F7898}" destId="{995592B6-86A0-4991-837B-14388EF643EF}" srcOrd="0" destOrd="0" presId="urn:microsoft.com/office/officeart/2005/8/layout/hList1"/>
    <dgm:cxn modelId="{00D97528-2F56-4D79-A804-1DF7729783CC}" type="presParOf" srcId="{497B0451-74F4-4666-906B-339FA15F7898}" destId="{EC40AF96-C74F-496D-97B0-BE67188250BC}" srcOrd="1" destOrd="0" presId="urn:microsoft.com/office/officeart/2005/8/layout/hList1"/>
    <dgm:cxn modelId="{5DE09D96-B06D-4E6E-83B9-8CDC6C58BB73}" type="presParOf" srcId="{96B729B0-C156-4CA7-8AAE-1FE83459A2A9}" destId="{8A85DFA4-E1F4-4CCB-B041-E9D38979F4BD}" srcOrd="7" destOrd="0" presId="urn:microsoft.com/office/officeart/2005/8/layout/hList1"/>
    <dgm:cxn modelId="{60DCAA21-8E28-4874-9643-25973499DE58}" type="presParOf" srcId="{96B729B0-C156-4CA7-8AAE-1FE83459A2A9}" destId="{7D3FD80A-F29C-465B-BD8F-777B5207AC6B}" srcOrd="8" destOrd="0" presId="urn:microsoft.com/office/officeart/2005/8/layout/hList1"/>
    <dgm:cxn modelId="{60ADBF58-1D20-4725-A770-74B7C02BB015}" type="presParOf" srcId="{7D3FD80A-F29C-465B-BD8F-777B5207AC6B}" destId="{905F0159-66A3-4708-9CFB-873B2D59A83D}" srcOrd="0" destOrd="0" presId="urn:microsoft.com/office/officeart/2005/8/layout/hList1"/>
    <dgm:cxn modelId="{DE9751A6-60C7-4424-B8E0-2AC97EFACCCD}" type="presParOf" srcId="{7D3FD80A-F29C-465B-BD8F-777B5207AC6B}" destId="{E3594523-4EB7-4241-A405-C6656A89CE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8E7CC5-B0AF-4F9D-BE6D-F20D6A9996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1D682BE-92BF-45CC-9E08-403344ECC9C4}">
      <dgm:prSet/>
      <dgm:spPr/>
      <dgm:t>
        <a:bodyPr/>
        <a:lstStyle/>
        <a:p>
          <a:r>
            <a:rPr lang="pl-PL"/>
            <a:t>Szczególny sposób poszukiwania oskarżonego, który – w przeciwieństwie do instytucji z art. 278 – musi ukrywać się przed organem procesowym. Oznacza to, że nie tylko nie jest znane miejsce pobytu oskarżonego (art. 278), ale, że sytuacja ta jest spowodowana jego umyślnym zachowaniem, podjętym w celu uchylania się od odpowiedzialności karnej.</a:t>
          </a:r>
          <a:endParaRPr lang="en-US"/>
        </a:p>
      </dgm:t>
    </dgm:pt>
    <dgm:pt modelId="{68E1703B-B522-4E60-A68E-9DC55FE63D1A}" type="parTrans" cxnId="{FB272908-5D8B-41A2-A039-3A543FDA7050}">
      <dgm:prSet/>
      <dgm:spPr/>
      <dgm:t>
        <a:bodyPr/>
        <a:lstStyle/>
        <a:p>
          <a:endParaRPr lang="en-US"/>
        </a:p>
      </dgm:t>
    </dgm:pt>
    <dgm:pt modelId="{2463639B-CA0F-4B58-9197-C1384F9E0D83}" type="sibTrans" cxnId="{FB272908-5D8B-41A2-A039-3A543FDA7050}">
      <dgm:prSet/>
      <dgm:spPr/>
      <dgm:t>
        <a:bodyPr/>
        <a:lstStyle/>
        <a:p>
          <a:endParaRPr lang="en-US"/>
        </a:p>
      </dgm:t>
    </dgm:pt>
    <dgm:pt modelId="{1303B60F-161C-4A27-AF6D-919646DE7848}">
      <dgm:prSet/>
      <dgm:spPr/>
      <dgm:t>
        <a:bodyPr/>
        <a:lstStyle/>
        <a:p>
          <a:r>
            <a:rPr lang="pl-PL"/>
            <a:t>List gończy może zostać wydany jedynie względem </a:t>
          </a:r>
          <a:r>
            <a:rPr lang="pl-PL" b="1"/>
            <a:t>podejrzanego (oskarżonego)</a:t>
          </a:r>
          <a:r>
            <a:rPr lang="pl-PL"/>
            <a:t>. Oznacza to, że musiało zostać wydane wcześniej postanowienie o przedstawieniu zarzutów (art. 313). Dodatkowo, list gończy jest środkiem służącym do realizacji postanowienia o tymczasowym aresztowaniu. Postanowienie o tymczasowym aresztowaniu musi wyprzedzać wydanie postanowienia o poszukiwaniu listem gończym.</a:t>
          </a:r>
          <a:endParaRPr lang="en-US"/>
        </a:p>
      </dgm:t>
    </dgm:pt>
    <dgm:pt modelId="{C1D99AE2-E1AE-4C35-A708-42E1A242B9D2}" type="parTrans" cxnId="{6CA49BCE-B56C-4447-A3DF-FEFDB3B147A4}">
      <dgm:prSet/>
      <dgm:spPr/>
      <dgm:t>
        <a:bodyPr/>
        <a:lstStyle/>
        <a:p>
          <a:endParaRPr lang="en-US"/>
        </a:p>
      </dgm:t>
    </dgm:pt>
    <dgm:pt modelId="{2AAC6FEB-3EBB-4938-AB7D-E53789A77246}" type="sibTrans" cxnId="{6CA49BCE-B56C-4447-A3DF-FEFDB3B147A4}">
      <dgm:prSet/>
      <dgm:spPr/>
      <dgm:t>
        <a:bodyPr/>
        <a:lstStyle/>
        <a:p>
          <a:endParaRPr lang="en-US"/>
        </a:p>
      </dgm:t>
    </dgm:pt>
    <dgm:pt modelId="{8C9A3700-51F9-4E59-8394-9C80F4736302}" type="pres">
      <dgm:prSet presAssocID="{0F8E7CC5-B0AF-4F9D-BE6D-F20D6A99962B}" presName="root" presStyleCnt="0">
        <dgm:presLayoutVars>
          <dgm:dir/>
          <dgm:resizeHandles val="exact"/>
        </dgm:presLayoutVars>
      </dgm:prSet>
      <dgm:spPr/>
    </dgm:pt>
    <dgm:pt modelId="{88365648-E9A4-4C6B-B631-12082E0D54AA}" type="pres">
      <dgm:prSet presAssocID="{E1D682BE-92BF-45CC-9E08-403344ECC9C4}" presName="compNode" presStyleCnt="0"/>
      <dgm:spPr/>
    </dgm:pt>
    <dgm:pt modelId="{5A21A8F6-39C8-46EE-96A9-413B2CE202BC}" type="pres">
      <dgm:prSet presAssocID="{E1D682BE-92BF-45CC-9E08-403344ECC9C4}" presName="bgRect" presStyleLbl="bgShp" presStyleIdx="0" presStyleCnt="2"/>
      <dgm:spPr/>
    </dgm:pt>
    <dgm:pt modelId="{CAB5F9A6-AEB5-4107-8BE4-5E0BC7D51984}" type="pres">
      <dgm:prSet presAssocID="{E1D682BE-92BF-45CC-9E08-403344ECC9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ędzia"/>
        </a:ext>
      </dgm:extLst>
    </dgm:pt>
    <dgm:pt modelId="{2E38BB78-793A-42D7-9A2B-0885EB1C6075}" type="pres">
      <dgm:prSet presAssocID="{E1D682BE-92BF-45CC-9E08-403344ECC9C4}" presName="spaceRect" presStyleCnt="0"/>
      <dgm:spPr/>
    </dgm:pt>
    <dgm:pt modelId="{CA8A586D-0275-4BE7-95D7-DD35613B4B4E}" type="pres">
      <dgm:prSet presAssocID="{E1D682BE-92BF-45CC-9E08-403344ECC9C4}" presName="parTx" presStyleLbl="revTx" presStyleIdx="0" presStyleCnt="2">
        <dgm:presLayoutVars>
          <dgm:chMax val="0"/>
          <dgm:chPref val="0"/>
        </dgm:presLayoutVars>
      </dgm:prSet>
      <dgm:spPr/>
    </dgm:pt>
    <dgm:pt modelId="{47079142-D0DD-4E57-9CE4-6DF5CEA45DA1}" type="pres">
      <dgm:prSet presAssocID="{2463639B-CA0F-4B58-9197-C1384F9E0D83}" presName="sibTrans" presStyleCnt="0"/>
      <dgm:spPr/>
    </dgm:pt>
    <dgm:pt modelId="{D9F06B78-F617-4214-85CD-E4A65C5D2E70}" type="pres">
      <dgm:prSet presAssocID="{1303B60F-161C-4A27-AF6D-919646DE7848}" presName="compNode" presStyleCnt="0"/>
      <dgm:spPr/>
    </dgm:pt>
    <dgm:pt modelId="{678CE25F-F894-4908-B493-CA88995E2E18}" type="pres">
      <dgm:prSet presAssocID="{1303B60F-161C-4A27-AF6D-919646DE7848}" presName="bgRect" presStyleLbl="bgShp" presStyleIdx="1" presStyleCnt="2"/>
      <dgm:spPr/>
    </dgm:pt>
    <dgm:pt modelId="{B7BC7477-D7E0-4CA2-8C39-74C9DDDFFFF5}" type="pres">
      <dgm:prSet presAssocID="{1303B60F-161C-4A27-AF6D-919646DE78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zczur"/>
        </a:ext>
      </dgm:extLst>
    </dgm:pt>
    <dgm:pt modelId="{A0BDC176-F89A-452E-9359-91B0A7CE27E5}" type="pres">
      <dgm:prSet presAssocID="{1303B60F-161C-4A27-AF6D-919646DE7848}" presName="spaceRect" presStyleCnt="0"/>
      <dgm:spPr/>
    </dgm:pt>
    <dgm:pt modelId="{5EAF5975-73DE-4450-A5CE-3D4E073E9109}" type="pres">
      <dgm:prSet presAssocID="{1303B60F-161C-4A27-AF6D-919646DE7848}" presName="parTx" presStyleLbl="revTx" presStyleIdx="1" presStyleCnt="2">
        <dgm:presLayoutVars>
          <dgm:chMax val="0"/>
          <dgm:chPref val="0"/>
        </dgm:presLayoutVars>
      </dgm:prSet>
      <dgm:spPr/>
    </dgm:pt>
  </dgm:ptLst>
  <dgm:cxnLst>
    <dgm:cxn modelId="{FB272908-5D8B-41A2-A039-3A543FDA7050}" srcId="{0F8E7CC5-B0AF-4F9D-BE6D-F20D6A99962B}" destId="{E1D682BE-92BF-45CC-9E08-403344ECC9C4}" srcOrd="0" destOrd="0" parTransId="{68E1703B-B522-4E60-A68E-9DC55FE63D1A}" sibTransId="{2463639B-CA0F-4B58-9197-C1384F9E0D83}"/>
    <dgm:cxn modelId="{9D777D6F-DFEA-430F-95DA-29929252B3C4}" type="presOf" srcId="{0F8E7CC5-B0AF-4F9D-BE6D-F20D6A99962B}" destId="{8C9A3700-51F9-4E59-8394-9C80F4736302}" srcOrd="0" destOrd="0" presId="urn:microsoft.com/office/officeart/2018/2/layout/IconVerticalSolidList"/>
    <dgm:cxn modelId="{342030C0-3D96-4E0C-8CA0-F3F9D62FFAAD}" type="presOf" srcId="{E1D682BE-92BF-45CC-9E08-403344ECC9C4}" destId="{CA8A586D-0275-4BE7-95D7-DD35613B4B4E}" srcOrd="0" destOrd="0" presId="urn:microsoft.com/office/officeart/2018/2/layout/IconVerticalSolidList"/>
    <dgm:cxn modelId="{6CA49BCE-B56C-4447-A3DF-FEFDB3B147A4}" srcId="{0F8E7CC5-B0AF-4F9D-BE6D-F20D6A99962B}" destId="{1303B60F-161C-4A27-AF6D-919646DE7848}" srcOrd="1" destOrd="0" parTransId="{C1D99AE2-E1AE-4C35-A708-42E1A242B9D2}" sibTransId="{2AAC6FEB-3EBB-4938-AB7D-E53789A77246}"/>
    <dgm:cxn modelId="{61D621F4-B74B-4118-B104-1AA51BF1B6C9}" type="presOf" srcId="{1303B60F-161C-4A27-AF6D-919646DE7848}" destId="{5EAF5975-73DE-4450-A5CE-3D4E073E9109}" srcOrd="0" destOrd="0" presId="urn:microsoft.com/office/officeart/2018/2/layout/IconVerticalSolidList"/>
    <dgm:cxn modelId="{3A3D2DC2-EF0D-4782-B2D2-75D40F173689}" type="presParOf" srcId="{8C9A3700-51F9-4E59-8394-9C80F4736302}" destId="{88365648-E9A4-4C6B-B631-12082E0D54AA}" srcOrd="0" destOrd="0" presId="urn:microsoft.com/office/officeart/2018/2/layout/IconVerticalSolidList"/>
    <dgm:cxn modelId="{80F428E5-4DA6-4F00-8752-11ABB45907C1}" type="presParOf" srcId="{88365648-E9A4-4C6B-B631-12082E0D54AA}" destId="{5A21A8F6-39C8-46EE-96A9-413B2CE202BC}" srcOrd="0" destOrd="0" presId="urn:microsoft.com/office/officeart/2018/2/layout/IconVerticalSolidList"/>
    <dgm:cxn modelId="{99A3B4FB-CCF2-4968-811C-8FFDE280D726}" type="presParOf" srcId="{88365648-E9A4-4C6B-B631-12082E0D54AA}" destId="{CAB5F9A6-AEB5-4107-8BE4-5E0BC7D51984}" srcOrd="1" destOrd="0" presId="urn:microsoft.com/office/officeart/2018/2/layout/IconVerticalSolidList"/>
    <dgm:cxn modelId="{2DA2E122-0CF2-40A3-A190-88042AF0AB02}" type="presParOf" srcId="{88365648-E9A4-4C6B-B631-12082E0D54AA}" destId="{2E38BB78-793A-42D7-9A2B-0885EB1C6075}" srcOrd="2" destOrd="0" presId="urn:microsoft.com/office/officeart/2018/2/layout/IconVerticalSolidList"/>
    <dgm:cxn modelId="{6AA900F1-DFA4-4577-A4A1-B74F8A1DCAD7}" type="presParOf" srcId="{88365648-E9A4-4C6B-B631-12082E0D54AA}" destId="{CA8A586D-0275-4BE7-95D7-DD35613B4B4E}" srcOrd="3" destOrd="0" presId="urn:microsoft.com/office/officeart/2018/2/layout/IconVerticalSolidList"/>
    <dgm:cxn modelId="{C3F694F9-4296-48BA-AB1B-489740DCA5D6}" type="presParOf" srcId="{8C9A3700-51F9-4E59-8394-9C80F4736302}" destId="{47079142-D0DD-4E57-9CE4-6DF5CEA45DA1}" srcOrd="1" destOrd="0" presId="urn:microsoft.com/office/officeart/2018/2/layout/IconVerticalSolidList"/>
    <dgm:cxn modelId="{A68E5C25-FB31-4466-83E7-784468A7DD9A}" type="presParOf" srcId="{8C9A3700-51F9-4E59-8394-9C80F4736302}" destId="{D9F06B78-F617-4214-85CD-E4A65C5D2E70}" srcOrd="2" destOrd="0" presId="urn:microsoft.com/office/officeart/2018/2/layout/IconVerticalSolidList"/>
    <dgm:cxn modelId="{2E97DA24-A0EB-46B0-A7B3-AC3A723E6561}" type="presParOf" srcId="{D9F06B78-F617-4214-85CD-E4A65C5D2E70}" destId="{678CE25F-F894-4908-B493-CA88995E2E18}" srcOrd="0" destOrd="0" presId="urn:microsoft.com/office/officeart/2018/2/layout/IconVerticalSolidList"/>
    <dgm:cxn modelId="{3B08A264-4D60-4CB0-9DCB-9AA2DC076AE7}" type="presParOf" srcId="{D9F06B78-F617-4214-85CD-E4A65C5D2E70}" destId="{B7BC7477-D7E0-4CA2-8C39-74C9DDDFFFF5}" srcOrd="1" destOrd="0" presId="urn:microsoft.com/office/officeart/2018/2/layout/IconVerticalSolidList"/>
    <dgm:cxn modelId="{89A3088D-7781-4826-A77E-0EEC8BB7B3E4}" type="presParOf" srcId="{D9F06B78-F617-4214-85CD-E4A65C5D2E70}" destId="{A0BDC176-F89A-452E-9359-91B0A7CE27E5}" srcOrd="2" destOrd="0" presId="urn:microsoft.com/office/officeart/2018/2/layout/IconVerticalSolidList"/>
    <dgm:cxn modelId="{4913B787-B35B-49A4-8909-03DD25F79751}" type="presParOf" srcId="{D9F06B78-F617-4214-85CD-E4A65C5D2E70}" destId="{5EAF5975-73DE-4450-A5CE-3D4E073E91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57138C-9AAA-4A88-BDD1-B44B23F0B8F9}"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BDA4ECE-1F2C-4828-B068-AB3EE285F13C}">
      <dgm:prSet/>
      <dgm:spPr/>
      <dgm:t>
        <a:bodyPr/>
        <a:lstStyle/>
        <a:p>
          <a:r>
            <a:rPr lang="pl-PL"/>
            <a:t>Kary porządkowe (kary egzekucyjne) mają na celu wymuszenie określonego zachowania się w toku postępowania karnego osób, na których ciążą przewidziane w prawie karnym procesowym obowiązki (np. stawienia się na wezwanie, złożenia zeznania, wydania określonych przedmiotów). </a:t>
          </a:r>
          <a:endParaRPr lang="en-US"/>
        </a:p>
      </dgm:t>
    </dgm:pt>
    <dgm:pt modelId="{87766D73-3F10-4585-9E00-D9667F104509}" type="parTrans" cxnId="{A9EA5865-EFE5-4BE7-92F8-62D78229454A}">
      <dgm:prSet/>
      <dgm:spPr/>
      <dgm:t>
        <a:bodyPr/>
        <a:lstStyle/>
        <a:p>
          <a:endParaRPr lang="en-US"/>
        </a:p>
      </dgm:t>
    </dgm:pt>
    <dgm:pt modelId="{13109868-BA91-46EE-BA52-2EF81B367B60}" type="sibTrans" cxnId="{A9EA5865-EFE5-4BE7-92F8-62D78229454A}">
      <dgm:prSet/>
      <dgm:spPr/>
      <dgm:t>
        <a:bodyPr/>
        <a:lstStyle/>
        <a:p>
          <a:endParaRPr lang="en-US"/>
        </a:p>
      </dgm:t>
    </dgm:pt>
    <dgm:pt modelId="{993291C6-A86D-419F-BD08-CDC254FBE234}">
      <dgm:prSet/>
      <dgm:spPr/>
      <dgm:t>
        <a:bodyPr/>
        <a:lstStyle/>
        <a:p>
          <a:r>
            <a:rPr lang="pl-PL"/>
            <a:t>Dotyczą w większości spełnienia obowiązków dowodowych. Kary porządkowe</a:t>
          </a:r>
          <a:r>
            <a:rPr lang="pl-PL" b="1"/>
            <a:t> nie mają charakteru kryminalnego</a:t>
          </a:r>
          <a:r>
            <a:rPr lang="pl-PL"/>
            <a:t> i orzekane są (z reguły) incydentalnie. </a:t>
          </a:r>
          <a:endParaRPr lang="en-US"/>
        </a:p>
      </dgm:t>
    </dgm:pt>
    <dgm:pt modelId="{C5034D32-82F4-4964-B01D-1381DFE0ECF5}" type="parTrans" cxnId="{5ADAD0C5-586B-4C31-846C-941080CCFE9E}">
      <dgm:prSet/>
      <dgm:spPr/>
      <dgm:t>
        <a:bodyPr/>
        <a:lstStyle/>
        <a:p>
          <a:endParaRPr lang="en-US"/>
        </a:p>
      </dgm:t>
    </dgm:pt>
    <dgm:pt modelId="{284B7809-6934-4F71-AFD8-3376B40BA348}" type="sibTrans" cxnId="{5ADAD0C5-586B-4C31-846C-941080CCFE9E}">
      <dgm:prSet/>
      <dgm:spPr/>
      <dgm:t>
        <a:bodyPr/>
        <a:lstStyle/>
        <a:p>
          <a:endParaRPr lang="en-US"/>
        </a:p>
      </dgm:t>
    </dgm:pt>
    <dgm:pt modelId="{5D82BECC-2EA4-4F44-A5AA-292D821B4B25}">
      <dgm:prSet/>
      <dgm:spPr/>
      <dgm:t>
        <a:bodyPr/>
        <a:lstStyle/>
        <a:p>
          <a:r>
            <a:rPr lang="pl-PL"/>
            <a:t>Kary porządkowe to: </a:t>
          </a:r>
          <a:endParaRPr lang="en-US"/>
        </a:p>
      </dgm:t>
    </dgm:pt>
    <dgm:pt modelId="{E3894A64-6D2A-4060-8E2B-46C70F510916}" type="parTrans" cxnId="{FE9FD379-C2F7-4FAD-81DE-1F29E9B9A9BD}">
      <dgm:prSet/>
      <dgm:spPr/>
      <dgm:t>
        <a:bodyPr/>
        <a:lstStyle/>
        <a:p>
          <a:endParaRPr lang="en-US"/>
        </a:p>
      </dgm:t>
    </dgm:pt>
    <dgm:pt modelId="{391E269B-2080-4322-819A-E6D12E91F5E3}" type="sibTrans" cxnId="{FE9FD379-C2F7-4FAD-81DE-1F29E9B9A9BD}">
      <dgm:prSet/>
      <dgm:spPr/>
      <dgm:t>
        <a:bodyPr/>
        <a:lstStyle/>
        <a:p>
          <a:endParaRPr lang="en-US"/>
        </a:p>
      </dgm:t>
    </dgm:pt>
    <dgm:pt modelId="{19D7E358-2074-4A17-8C56-0BB21D5E7DA6}">
      <dgm:prSet/>
      <dgm:spPr/>
      <dgm:t>
        <a:bodyPr/>
        <a:lstStyle/>
        <a:p>
          <a:r>
            <a:rPr lang="pl-PL"/>
            <a:t>1. kary pieniężne (do 3.000 zł)</a:t>
          </a:r>
          <a:endParaRPr lang="en-US"/>
        </a:p>
      </dgm:t>
    </dgm:pt>
    <dgm:pt modelId="{0608361E-65AF-43EE-9FEC-5BD367867806}" type="parTrans" cxnId="{FEB932F6-AE9C-4C3A-ACC6-CD3C5712EE30}">
      <dgm:prSet/>
      <dgm:spPr/>
      <dgm:t>
        <a:bodyPr/>
        <a:lstStyle/>
        <a:p>
          <a:endParaRPr lang="en-US"/>
        </a:p>
      </dgm:t>
    </dgm:pt>
    <dgm:pt modelId="{BA808559-33F4-489C-9D77-EAB5A9B98BF1}" type="sibTrans" cxnId="{FEB932F6-AE9C-4C3A-ACC6-CD3C5712EE30}">
      <dgm:prSet/>
      <dgm:spPr/>
      <dgm:t>
        <a:bodyPr/>
        <a:lstStyle/>
        <a:p>
          <a:endParaRPr lang="en-US"/>
        </a:p>
      </dgm:t>
    </dgm:pt>
    <dgm:pt modelId="{F7F24550-D004-41F4-A443-3A09E66B6398}">
      <dgm:prSet/>
      <dgm:spPr/>
      <dgm:t>
        <a:bodyPr/>
        <a:lstStyle/>
        <a:p>
          <a:r>
            <a:rPr lang="pl-PL"/>
            <a:t>2. zatrzymanie i przymusowe doprowadzenie </a:t>
          </a:r>
          <a:endParaRPr lang="en-US"/>
        </a:p>
      </dgm:t>
    </dgm:pt>
    <dgm:pt modelId="{263B92EF-58DE-4D19-A501-357CC5DAD04C}" type="parTrans" cxnId="{68AA9C2B-C388-4D2B-9FB0-4EB5AB83C481}">
      <dgm:prSet/>
      <dgm:spPr/>
      <dgm:t>
        <a:bodyPr/>
        <a:lstStyle/>
        <a:p>
          <a:endParaRPr lang="en-US"/>
        </a:p>
      </dgm:t>
    </dgm:pt>
    <dgm:pt modelId="{0797B8D1-018B-4FD4-BD81-0E3AAC498D10}" type="sibTrans" cxnId="{68AA9C2B-C388-4D2B-9FB0-4EB5AB83C481}">
      <dgm:prSet/>
      <dgm:spPr/>
      <dgm:t>
        <a:bodyPr/>
        <a:lstStyle/>
        <a:p>
          <a:endParaRPr lang="en-US"/>
        </a:p>
      </dgm:t>
    </dgm:pt>
    <dgm:pt modelId="{A83320E5-CF86-4301-B0F0-20EDF150DE61}">
      <dgm:prSet/>
      <dgm:spPr/>
      <dgm:t>
        <a:bodyPr/>
        <a:lstStyle/>
        <a:p>
          <a:r>
            <a:rPr lang="pl-PL"/>
            <a:t>3. areszt do 30 dni </a:t>
          </a:r>
          <a:endParaRPr lang="en-US"/>
        </a:p>
      </dgm:t>
    </dgm:pt>
    <dgm:pt modelId="{57118C94-4FC9-4890-9DE5-B82929B847A4}" type="parTrans" cxnId="{2049FB71-CDEF-408B-92D4-6D5CCD124853}">
      <dgm:prSet/>
      <dgm:spPr/>
      <dgm:t>
        <a:bodyPr/>
        <a:lstStyle/>
        <a:p>
          <a:endParaRPr lang="en-US"/>
        </a:p>
      </dgm:t>
    </dgm:pt>
    <dgm:pt modelId="{6C7E7F74-CDD8-4128-A9D3-E1E0F31D7FB8}" type="sibTrans" cxnId="{2049FB71-CDEF-408B-92D4-6D5CCD124853}">
      <dgm:prSet/>
      <dgm:spPr/>
      <dgm:t>
        <a:bodyPr/>
        <a:lstStyle/>
        <a:p>
          <a:endParaRPr lang="en-US"/>
        </a:p>
      </dgm:t>
    </dgm:pt>
    <dgm:pt modelId="{BBC6B34B-B9CD-432B-A959-B18432A40084}" type="pres">
      <dgm:prSet presAssocID="{5D57138C-9AAA-4A88-BDD1-B44B23F0B8F9}" presName="root" presStyleCnt="0">
        <dgm:presLayoutVars>
          <dgm:dir/>
          <dgm:resizeHandles val="exact"/>
        </dgm:presLayoutVars>
      </dgm:prSet>
      <dgm:spPr/>
    </dgm:pt>
    <dgm:pt modelId="{19D90897-86F1-41E6-8211-EF15FEBAD71B}" type="pres">
      <dgm:prSet presAssocID="{2BDA4ECE-1F2C-4828-B068-AB3EE285F13C}" presName="compNode" presStyleCnt="0"/>
      <dgm:spPr/>
    </dgm:pt>
    <dgm:pt modelId="{00FA6E51-DA6D-4CC8-8C18-B7B997D14B77}" type="pres">
      <dgm:prSet presAssocID="{2BDA4ECE-1F2C-4828-B068-AB3EE285F13C}" presName="bgRect" presStyleLbl="bgShp" presStyleIdx="0" presStyleCnt="3"/>
      <dgm:spPr/>
    </dgm:pt>
    <dgm:pt modelId="{9CF3CD54-388C-4474-9787-49EF71DCA326}" type="pres">
      <dgm:prSet presAssocID="{2BDA4ECE-1F2C-4828-B068-AB3EE285F1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2CF51E32-C2A0-41B5-AF60-C879DB71CA14}" type="pres">
      <dgm:prSet presAssocID="{2BDA4ECE-1F2C-4828-B068-AB3EE285F13C}" presName="spaceRect" presStyleCnt="0"/>
      <dgm:spPr/>
    </dgm:pt>
    <dgm:pt modelId="{FE0C3815-755D-4AC4-B126-23E696EC5B3F}" type="pres">
      <dgm:prSet presAssocID="{2BDA4ECE-1F2C-4828-B068-AB3EE285F13C}" presName="parTx" presStyleLbl="revTx" presStyleIdx="0" presStyleCnt="4">
        <dgm:presLayoutVars>
          <dgm:chMax val="0"/>
          <dgm:chPref val="0"/>
        </dgm:presLayoutVars>
      </dgm:prSet>
      <dgm:spPr/>
    </dgm:pt>
    <dgm:pt modelId="{1A4C880F-EBB6-4628-A2B0-D0B6C3534410}" type="pres">
      <dgm:prSet presAssocID="{13109868-BA91-46EE-BA52-2EF81B367B60}" presName="sibTrans" presStyleCnt="0"/>
      <dgm:spPr/>
    </dgm:pt>
    <dgm:pt modelId="{F4130ED5-1982-4A69-9BA5-F0404DF95A8D}" type="pres">
      <dgm:prSet presAssocID="{993291C6-A86D-419F-BD08-CDC254FBE234}" presName="compNode" presStyleCnt="0"/>
      <dgm:spPr/>
    </dgm:pt>
    <dgm:pt modelId="{E3E0B35A-E364-4BF4-9038-05EEC97BBFF3}" type="pres">
      <dgm:prSet presAssocID="{993291C6-A86D-419F-BD08-CDC254FBE234}" presName="bgRect" presStyleLbl="bgShp" presStyleIdx="1" presStyleCnt="3"/>
      <dgm:spPr/>
    </dgm:pt>
    <dgm:pt modelId="{EB8ED8BD-D5BA-4D2A-9AEB-C91B4B7479F9}" type="pres">
      <dgm:prSet presAssocID="{993291C6-A86D-419F-BD08-CDC254FBE2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6221671-1B9D-401E-9D84-F6D241EDD0F8}" type="pres">
      <dgm:prSet presAssocID="{993291C6-A86D-419F-BD08-CDC254FBE234}" presName="spaceRect" presStyleCnt="0"/>
      <dgm:spPr/>
    </dgm:pt>
    <dgm:pt modelId="{63661D93-8576-4B07-AFBD-525A1D0B6F2E}" type="pres">
      <dgm:prSet presAssocID="{993291C6-A86D-419F-BD08-CDC254FBE234}" presName="parTx" presStyleLbl="revTx" presStyleIdx="1" presStyleCnt="4">
        <dgm:presLayoutVars>
          <dgm:chMax val="0"/>
          <dgm:chPref val="0"/>
        </dgm:presLayoutVars>
      </dgm:prSet>
      <dgm:spPr/>
    </dgm:pt>
    <dgm:pt modelId="{FA91E73E-7BC7-4114-8FA7-C5A24582F933}" type="pres">
      <dgm:prSet presAssocID="{284B7809-6934-4F71-AFD8-3376B40BA348}" presName="sibTrans" presStyleCnt="0"/>
      <dgm:spPr/>
    </dgm:pt>
    <dgm:pt modelId="{9216111C-A127-42F1-A672-28FF9ABE7DA4}" type="pres">
      <dgm:prSet presAssocID="{5D82BECC-2EA4-4F44-A5AA-292D821B4B25}" presName="compNode" presStyleCnt="0"/>
      <dgm:spPr/>
    </dgm:pt>
    <dgm:pt modelId="{E6121F1B-6541-4734-8FA7-E1F180E4C901}" type="pres">
      <dgm:prSet presAssocID="{5D82BECC-2EA4-4F44-A5AA-292D821B4B25}" presName="bgRect" presStyleLbl="bgShp" presStyleIdx="2" presStyleCnt="3"/>
      <dgm:spPr/>
    </dgm:pt>
    <dgm:pt modelId="{98CD11E5-44E1-4ABD-8B75-9B0F3BAA744E}" type="pres">
      <dgm:prSet presAssocID="{5D82BECC-2EA4-4F44-A5AA-292D821B4B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il"/>
        </a:ext>
      </dgm:extLst>
    </dgm:pt>
    <dgm:pt modelId="{598A0214-D664-4204-B050-44D6B4FBE0B8}" type="pres">
      <dgm:prSet presAssocID="{5D82BECC-2EA4-4F44-A5AA-292D821B4B25}" presName="spaceRect" presStyleCnt="0"/>
      <dgm:spPr/>
    </dgm:pt>
    <dgm:pt modelId="{A9187412-7374-4ADC-9D33-60A805897E19}" type="pres">
      <dgm:prSet presAssocID="{5D82BECC-2EA4-4F44-A5AA-292D821B4B25}" presName="parTx" presStyleLbl="revTx" presStyleIdx="2" presStyleCnt="4">
        <dgm:presLayoutVars>
          <dgm:chMax val="0"/>
          <dgm:chPref val="0"/>
        </dgm:presLayoutVars>
      </dgm:prSet>
      <dgm:spPr/>
    </dgm:pt>
    <dgm:pt modelId="{70E6C654-230F-4C45-B8D3-FA9742F2C895}" type="pres">
      <dgm:prSet presAssocID="{5D82BECC-2EA4-4F44-A5AA-292D821B4B25}" presName="desTx" presStyleLbl="revTx" presStyleIdx="3" presStyleCnt="4">
        <dgm:presLayoutVars/>
      </dgm:prSet>
      <dgm:spPr/>
    </dgm:pt>
  </dgm:ptLst>
  <dgm:cxnLst>
    <dgm:cxn modelId="{68AA9C2B-C388-4D2B-9FB0-4EB5AB83C481}" srcId="{5D82BECC-2EA4-4F44-A5AA-292D821B4B25}" destId="{F7F24550-D004-41F4-A443-3A09E66B6398}" srcOrd="1" destOrd="0" parTransId="{263B92EF-58DE-4D19-A501-357CC5DAD04C}" sibTransId="{0797B8D1-018B-4FD4-BD81-0E3AAC498D10}"/>
    <dgm:cxn modelId="{28CE4832-7316-416E-BE0B-DCC2ABB53298}" type="presOf" srcId="{5D82BECC-2EA4-4F44-A5AA-292D821B4B25}" destId="{A9187412-7374-4ADC-9D33-60A805897E19}" srcOrd="0" destOrd="0" presId="urn:microsoft.com/office/officeart/2018/2/layout/IconVerticalSolidList"/>
    <dgm:cxn modelId="{A9EA5865-EFE5-4BE7-92F8-62D78229454A}" srcId="{5D57138C-9AAA-4A88-BDD1-B44B23F0B8F9}" destId="{2BDA4ECE-1F2C-4828-B068-AB3EE285F13C}" srcOrd="0" destOrd="0" parTransId="{87766D73-3F10-4585-9E00-D9667F104509}" sibTransId="{13109868-BA91-46EE-BA52-2EF81B367B60}"/>
    <dgm:cxn modelId="{054F8A69-0944-4901-B979-B632A05CC208}" type="presOf" srcId="{F7F24550-D004-41F4-A443-3A09E66B6398}" destId="{70E6C654-230F-4C45-B8D3-FA9742F2C895}" srcOrd="0" destOrd="1" presId="urn:microsoft.com/office/officeart/2018/2/layout/IconVerticalSolidList"/>
    <dgm:cxn modelId="{DA09766A-C9D2-4C3E-A200-668036CFE53F}" type="presOf" srcId="{993291C6-A86D-419F-BD08-CDC254FBE234}" destId="{63661D93-8576-4B07-AFBD-525A1D0B6F2E}" srcOrd="0" destOrd="0" presId="urn:microsoft.com/office/officeart/2018/2/layout/IconVerticalSolidList"/>
    <dgm:cxn modelId="{ECCFEE51-5CBE-401D-889E-73ACFF5C2F1F}" type="presOf" srcId="{2BDA4ECE-1F2C-4828-B068-AB3EE285F13C}" destId="{FE0C3815-755D-4AC4-B126-23E696EC5B3F}" srcOrd="0" destOrd="0" presId="urn:microsoft.com/office/officeart/2018/2/layout/IconVerticalSolidList"/>
    <dgm:cxn modelId="{2049FB71-CDEF-408B-92D4-6D5CCD124853}" srcId="{5D82BECC-2EA4-4F44-A5AA-292D821B4B25}" destId="{A83320E5-CF86-4301-B0F0-20EDF150DE61}" srcOrd="2" destOrd="0" parTransId="{57118C94-4FC9-4890-9DE5-B82929B847A4}" sibTransId="{6C7E7F74-CDD8-4128-A9D3-E1E0F31D7FB8}"/>
    <dgm:cxn modelId="{FE9FD379-C2F7-4FAD-81DE-1F29E9B9A9BD}" srcId="{5D57138C-9AAA-4A88-BDD1-B44B23F0B8F9}" destId="{5D82BECC-2EA4-4F44-A5AA-292D821B4B25}" srcOrd="2" destOrd="0" parTransId="{E3894A64-6D2A-4060-8E2B-46C70F510916}" sibTransId="{391E269B-2080-4322-819A-E6D12E91F5E3}"/>
    <dgm:cxn modelId="{6EE543A0-747A-4447-B066-49695F8173ED}" type="presOf" srcId="{5D57138C-9AAA-4A88-BDD1-B44B23F0B8F9}" destId="{BBC6B34B-B9CD-432B-A959-B18432A40084}" srcOrd="0" destOrd="0" presId="urn:microsoft.com/office/officeart/2018/2/layout/IconVerticalSolidList"/>
    <dgm:cxn modelId="{5ADAD0C5-586B-4C31-846C-941080CCFE9E}" srcId="{5D57138C-9AAA-4A88-BDD1-B44B23F0B8F9}" destId="{993291C6-A86D-419F-BD08-CDC254FBE234}" srcOrd="1" destOrd="0" parTransId="{C5034D32-82F4-4964-B01D-1381DFE0ECF5}" sibTransId="{284B7809-6934-4F71-AFD8-3376B40BA348}"/>
    <dgm:cxn modelId="{0483BFCE-2E6E-4E3B-8BCB-63DE92752CB4}" type="presOf" srcId="{19D7E358-2074-4A17-8C56-0BB21D5E7DA6}" destId="{70E6C654-230F-4C45-B8D3-FA9742F2C895}" srcOrd="0" destOrd="0" presId="urn:microsoft.com/office/officeart/2018/2/layout/IconVerticalSolidList"/>
    <dgm:cxn modelId="{49D034ED-B99C-468D-97D1-F564F4F3B108}" type="presOf" srcId="{A83320E5-CF86-4301-B0F0-20EDF150DE61}" destId="{70E6C654-230F-4C45-B8D3-FA9742F2C895}" srcOrd="0" destOrd="2" presId="urn:microsoft.com/office/officeart/2018/2/layout/IconVerticalSolidList"/>
    <dgm:cxn modelId="{FEB932F6-AE9C-4C3A-ACC6-CD3C5712EE30}" srcId="{5D82BECC-2EA4-4F44-A5AA-292D821B4B25}" destId="{19D7E358-2074-4A17-8C56-0BB21D5E7DA6}" srcOrd="0" destOrd="0" parTransId="{0608361E-65AF-43EE-9FEC-5BD367867806}" sibTransId="{BA808559-33F4-489C-9D77-EAB5A9B98BF1}"/>
    <dgm:cxn modelId="{559C28DB-7B71-4F4C-B01D-9767D1DAB8EB}" type="presParOf" srcId="{BBC6B34B-B9CD-432B-A959-B18432A40084}" destId="{19D90897-86F1-41E6-8211-EF15FEBAD71B}" srcOrd="0" destOrd="0" presId="urn:microsoft.com/office/officeart/2018/2/layout/IconVerticalSolidList"/>
    <dgm:cxn modelId="{7033054C-5112-4DD9-B440-5497649B736F}" type="presParOf" srcId="{19D90897-86F1-41E6-8211-EF15FEBAD71B}" destId="{00FA6E51-DA6D-4CC8-8C18-B7B997D14B77}" srcOrd="0" destOrd="0" presId="urn:microsoft.com/office/officeart/2018/2/layout/IconVerticalSolidList"/>
    <dgm:cxn modelId="{056789F9-999B-463A-9D4E-2ECC3007A80C}" type="presParOf" srcId="{19D90897-86F1-41E6-8211-EF15FEBAD71B}" destId="{9CF3CD54-388C-4474-9787-49EF71DCA326}" srcOrd="1" destOrd="0" presId="urn:microsoft.com/office/officeart/2018/2/layout/IconVerticalSolidList"/>
    <dgm:cxn modelId="{DB85A23E-66F9-414E-AA8B-27072FE60274}" type="presParOf" srcId="{19D90897-86F1-41E6-8211-EF15FEBAD71B}" destId="{2CF51E32-C2A0-41B5-AF60-C879DB71CA14}" srcOrd="2" destOrd="0" presId="urn:microsoft.com/office/officeart/2018/2/layout/IconVerticalSolidList"/>
    <dgm:cxn modelId="{B874E9AE-0732-42EB-AC8B-F303FD4003FA}" type="presParOf" srcId="{19D90897-86F1-41E6-8211-EF15FEBAD71B}" destId="{FE0C3815-755D-4AC4-B126-23E696EC5B3F}" srcOrd="3" destOrd="0" presId="urn:microsoft.com/office/officeart/2018/2/layout/IconVerticalSolidList"/>
    <dgm:cxn modelId="{B8BBA268-286C-4260-8534-A93C1930B3E8}" type="presParOf" srcId="{BBC6B34B-B9CD-432B-A959-B18432A40084}" destId="{1A4C880F-EBB6-4628-A2B0-D0B6C3534410}" srcOrd="1" destOrd="0" presId="urn:microsoft.com/office/officeart/2018/2/layout/IconVerticalSolidList"/>
    <dgm:cxn modelId="{E4A920CF-BC17-47C9-9631-ABA311A07D75}" type="presParOf" srcId="{BBC6B34B-B9CD-432B-A959-B18432A40084}" destId="{F4130ED5-1982-4A69-9BA5-F0404DF95A8D}" srcOrd="2" destOrd="0" presId="urn:microsoft.com/office/officeart/2018/2/layout/IconVerticalSolidList"/>
    <dgm:cxn modelId="{9FA76BA3-2615-4122-9073-B8EAB253BD45}" type="presParOf" srcId="{F4130ED5-1982-4A69-9BA5-F0404DF95A8D}" destId="{E3E0B35A-E364-4BF4-9038-05EEC97BBFF3}" srcOrd="0" destOrd="0" presId="urn:microsoft.com/office/officeart/2018/2/layout/IconVerticalSolidList"/>
    <dgm:cxn modelId="{790889B4-0DED-4D34-A7AC-90ABFDE24A75}" type="presParOf" srcId="{F4130ED5-1982-4A69-9BA5-F0404DF95A8D}" destId="{EB8ED8BD-D5BA-4D2A-9AEB-C91B4B7479F9}" srcOrd="1" destOrd="0" presId="urn:microsoft.com/office/officeart/2018/2/layout/IconVerticalSolidList"/>
    <dgm:cxn modelId="{0BDBE4CA-6CBA-4277-AEE0-C2083C3D6243}" type="presParOf" srcId="{F4130ED5-1982-4A69-9BA5-F0404DF95A8D}" destId="{96221671-1B9D-401E-9D84-F6D241EDD0F8}" srcOrd="2" destOrd="0" presId="urn:microsoft.com/office/officeart/2018/2/layout/IconVerticalSolidList"/>
    <dgm:cxn modelId="{BD8D2F82-7977-4E66-A1F9-6945AFC24E91}" type="presParOf" srcId="{F4130ED5-1982-4A69-9BA5-F0404DF95A8D}" destId="{63661D93-8576-4B07-AFBD-525A1D0B6F2E}" srcOrd="3" destOrd="0" presId="urn:microsoft.com/office/officeart/2018/2/layout/IconVerticalSolidList"/>
    <dgm:cxn modelId="{48627F49-35B4-46A7-9033-C59D78AAF0AD}" type="presParOf" srcId="{BBC6B34B-B9CD-432B-A959-B18432A40084}" destId="{FA91E73E-7BC7-4114-8FA7-C5A24582F933}" srcOrd="3" destOrd="0" presId="urn:microsoft.com/office/officeart/2018/2/layout/IconVerticalSolidList"/>
    <dgm:cxn modelId="{B3871CA7-F4C5-4B67-A301-14C4690693C0}" type="presParOf" srcId="{BBC6B34B-B9CD-432B-A959-B18432A40084}" destId="{9216111C-A127-42F1-A672-28FF9ABE7DA4}" srcOrd="4" destOrd="0" presId="urn:microsoft.com/office/officeart/2018/2/layout/IconVerticalSolidList"/>
    <dgm:cxn modelId="{FFC292C2-F8E3-4242-9F52-931A94E47048}" type="presParOf" srcId="{9216111C-A127-42F1-A672-28FF9ABE7DA4}" destId="{E6121F1B-6541-4734-8FA7-E1F180E4C901}" srcOrd="0" destOrd="0" presId="urn:microsoft.com/office/officeart/2018/2/layout/IconVerticalSolidList"/>
    <dgm:cxn modelId="{326BA42A-C789-4C76-93F6-8D4ECDDA48E7}" type="presParOf" srcId="{9216111C-A127-42F1-A672-28FF9ABE7DA4}" destId="{98CD11E5-44E1-4ABD-8B75-9B0F3BAA744E}" srcOrd="1" destOrd="0" presId="urn:microsoft.com/office/officeart/2018/2/layout/IconVerticalSolidList"/>
    <dgm:cxn modelId="{8EA213A9-1E9F-4580-9429-CCB1A79488FF}" type="presParOf" srcId="{9216111C-A127-42F1-A672-28FF9ABE7DA4}" destId="{598A0214-D664-4204-B050-44D6B4FBE0B8}" srcOrd="2" destOrd="0" presId="urn:microsoft.com/office/officeart/2018/2/layout/IconVerticalSolidList"/>
    <dgm:cxn modelId="{11553148-2A96-45C2-9B2A-679C3981BA4E}" type="presParOf" srcId="{9216111C-A127-42F1-A672-28FF9ABE7DA4}" destId="{A9187412-7374-4ADC-9D33-60A805897E19}" srcOrd="3" destOrd="0" presId="urn:microsoft.com/office/officeart/2018/2/layout/IconVerticalSolidList"/>
    <dgm:cxn modelId="{21C41C89-05C9-442C-ABA0-6673309F0575}" type="presParOf" srcId="{9216111C-A127-42F1-A672-28FF9ABE7DA4}" destId="{70E6C654-230F-4C45-B8D3-FA9742F2C89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A76B-7A11-43D3-989F-8EA514B39F5C}">
      <dsp:nvSpPr>
        <dsp:cNvPr id="0" name=""/>
        <dsp:cNvSpPr/>
      </dsp:nvSpPr>
      <dsp:spPr>
        <a:xfrm>
          <a:off x="0" y="269321"/>
          <a:ext cx="10515600" cy="13028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0F580-05D2-493C-B04A-AD375F40875E}">
      <dsp:nvSpPr>
        <dsp:cNvPr id="0" name=""/>
        <dsp:cNvSpPr/>
      </dsp:nvSpPr>
      <dsp:spPr>
        <a:xfrm>
          <a:off x="394113" y="562463"/>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E2962E-892A-492C-8F4D-00BF3C3C2757}">
      <dsp:nvSpPr>
        <dsp:cNvPr id="0" name=""/>
        <dsp:cNvSpPr/>
      </dsp:nvSpPr>
      <dsp:spPr>
        <a:xfrm>
          <a:off x="1504795" y="269321"/>
          <a:ext cx="900933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666750">
            <a:lnSpc>
              <a:spcPct val="100000"/>
            </a:lnSpc>
            <a:spcBef>
              <a:spcPct val="0"/>
            </a:spcBef>
            <a:spcAft>
              <a:spcPct val="35000"/>
            </a:spcAft>
            <a:buNone/>
          </a:pPr>
          <a:r>
            <a:rPr lang="pl-PL" sz="1500" kern="1200"/>
            <a:t>Czynności organów procesowych zmierzające do </a:t>
          </a:r>
          <a:r>
            <a:rPr lang="pl-PL" sz="1500" b="1" kern="1200"/>
            <a:t>wymuszenia spełnienia obowiązków procesowych</a:t>
          </a:r>
          <a:r>
            <a:rPr lang="pl-PL" sz="1500" kern="1200"/>
            <a:t> lub </a:t>
          </a:r>
          <a:r>
            <a:rPr lang="pl-PL" sz="1500" b="1" kern="1200"/>
            <a:t>zapewnienie prawidłowego toku procesu. </a:t>
          </a:r>
          <a:r>
            <a:rPr lang="pl-PL" sz="1500" kern="1200"/>
            <a:t>Jest to bardzo szeroka i niejednolita grupa czynności. Wspólną cechą jest posługiwanie się przez organ elementem przymusu. Stosowane są na podstawie przepisów prawa karnego procesowego, a nie materialnego, mimo że zawsze są następstwem swoistej winy osób nimi dotkniętych. </a:t>
          </a:r>
          <a:endParaRPr lang="en-US" sz="1500" kern="1200"/>
        </a:p>
      </dsp:txBody>
      <dsp:txXfrm>
        <a:off x="1504795" y="269321"/>
        <a:ext cx="9009333" cy="1302853"/>
      </dsp:txXfrm>
    </dsp:sp>
    <dsp:sp modelId="{85888744-F53E-4D36-B268-391CF34C6DDF}">
      <dsp:nvSpPr>
        <dsp:cNvPr id="0" name=""/>
        <dsp:cNvSpPr/>
      </dsp:nvSpPr>
      <dsp:spPr>
        <a:xfrm>
          <a:off x="0" y="1897887"/>
          <a:ext cx="10515600" cy="21841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72434-BAF5-47FD-85D0-8EDEF3A6ED72}">
      <dsp:nvSpPr>
        <dsp:cNvPr id="0" name=""/>
        <dsp:cNvSpPr/>
      </dsp:nvSpPr>
      <dsp:spPr>
        <a:xfrm>
          <a:off x="394113" y="2631667"/>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55E21-D91E-4E82-9D67-676248E37B45}">
      <dsp:nvSpPr>
        <dsp:cNvPr id="0" name=""/>
        <dsp:cNvSpPr/>
      </dsp:nvSpPr>
      <dsp:spPr>
        <a:xfrm>
          <a:off x="1504795" y="2338525"/>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666750">
            <a:lnSpc>
              <a:spcPct val="100000"/>
            </a:lnSpc>
            <a:spcBef>
              <a:spcPct val="0"/>
            </a:spcBef>
            <a:spcAft>
              <a:spcPct val="35000"/>
            </a:spcAft>
            <a:buNone/>
          </a:pPr>
          <a:r>
            <a:rPr lang="pl-PL" sz="1500" b="1" kern="1200"/>
            <a:t>Cechy środków przymusu: </a:t>
          </a:r>
          <a:endParaRPr lang="en-US" sz="1500" kern="1200"/>
        </a:p>
      </dsp:txBody>
      <dsp:txXfrm>
        <a:off x="1504795" y="2338525"/>
        <a:ext cx="4732020" cy="1302853"/>
      </dsp:txXfrm>
    </dsp:sp>
    <dsp:sp modelId="{6812AD18-011E-4753-A3D5-C4D6830BD245}">
      <dsp:nvSpPr>
        <dsp:cNvPr id="0" name=""/>
        <dsp:cNvSpPr/>
      </dsp:nvSpPr>
      <dsp:spPr>
        <a:xfrm>
          <a:off x="6236815" y="2338525"/>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533400">
            <a:lnSpc>
              <a:spcPct val="100000"/>
            </a:lnSpc>
            <a:spcBef>
              <a:spcPct val="0"/>
            </a:spcBef>
            <a:spcAft>
              <a:spcPct val="35000"/>
            </a:spcAft>
            <a:buNone/>
          </a:pPr>
          <a:r>
            <a:rPr lang="pl-PL" sz="1200" kern="1200" dirty="0"/>
            <a:t>wszystkie zmierzają bezpośrednio do stworzenia sytuacji, które warunkują osiągnięcie celów wymiaru sprawiedliwości; </a:t>
          </a:r>
          <a:endParaRPr lang="en-US" sz="1200" kern="1200" dirty="0"/>
        </a:p>
        <a:p>
          <a:pPr marL="0" lvl="0" indent="0" algn="l" defTabSz="533400">
            <a:lnSpc>
              <a:spcPct val="100000"/>
            </a:lnSpc>
            <a:spcBef>
              <a:spcPct val="0"/>
            </a:spcBef>
            <a:spcAft>
              <a:spcPct val="35000"/>
            </a:spcAft>
            <a:buNone/>
          </a:pPr>
          <a:r>
            <a:rPr lang="pl-PL" sz="1200" kern="1200"/>
            <a:t>poza środkami zapobiegawczymi, są skutkiem prawnym niewypełnienia obowiązków procesowych;</a:t>
          </a:r>
          <a:endParaRPr lang="en-US" sz="1200" kern="1200"/>
        </a:p>
        <a:p>
          <a:pPr marL="0" lvl="0" indent="0" algn="l" defTabSz="533400">
            <a:lnSpc>
              <a:spcPct val="100000"/>
            </a:lnSpc>
            <a:spcBef>
              <a:spcPct val="0"/>
            </a:spcBef>
            <a:spcAft>
              <a:spcPct val="35000"/>
            </a:spcAft>
            <a:buNone/>
          </a:pPr>
          <a:r>
            <a:rPr lang="pl-PL" sz="1200" kern="1200"/>
            <a:t>wszystkie środki przymusu zawierają element bezpośredniego przymusu ze strony władzy państwowej </a:t>
          </a:r>
          <a:endParaRPr lang="en-US" sz="1200" kern="1200"/>
        </a:p>
        <a:p>
          <a:pPr marL="0" lvl="0" indent="0" algn="l" defTabSz="533400">
            <a:lnSpc>
              <a:spcPct val="100000"/>
            </a:lnSpc>
            <a:spcBef>
              <a:spcPct val="0"/>
            </a:spcBef>
            <a:spcAft>
              <a:spcPct val="35000"/>
            </a:spcAft>
            <a:buNone/>
          </a:pPr>
          <a:r>
            <a:rPr lang="pl-PL" sz="1200" kern="1200" dirty="0"/>
            <a:t>są zbliżone do dziedziny prawa materialnego, gdyż przesłanką ich stosowania jest w zasadzie  wina konkretnej osoby.</a:t>
          </a:r>
          <a:endParaRPr lang="en-US" sz="1200" kern="1200" dirty="0"/>
        </a:p>
      </dsp:txBody>
      <dsp:txXfrm>
        <a:off x="6236815" y="2338525"/>
        <a:ext cx="4277313" cy="1302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CFB3-FE9C-4BA4-A778-23A8F1084DBD}">
      <dsp:nvSpPr>
        <dsp:cNvPr id="0" name=""/>
        <dsp:cNvSpPr/>
      </dsp:nvSpPr>
      <dsp:spPr>
        <a:xfrm>
          <a:off x="2830887" y="2240987"/>
          <a:ext cx="1000264" cy="347199"/>
        </a:xfrm>
        <a:custGeom>
          <a:avLst/>
          <a:gdLst/>
          <a:ahLst/>
          <a:cxnLst/>
          <a:rect l="0" t="0" r="0" b="0"/>
          <a:pathLst>
            <a:path>
              <a:moveTo>
                <a:pt x="0" y="0"/>
              </a:moveTo>
              <a:lnTo>
                <a:pt x="0" y="173599"/>
              </a:lnTo>
              <a:lnTo>
                <a:pt x="1000264" y="173599"/>
              </a:lnTo>
              <a:lnTo>
                <a:pt x="1000264" y="347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4B03CF-96F4-4D41-A214-6606C588AEBC}">
      <dsp:nvSpPr>
        <dsp:cNvPr id="0" name=""/>
        <dsp:cNvSpPr/>
      </dsp:nvSpPr>
      <dsp:spPr>
        <a:xfrm>
          <a:off x="1830622" y="2240987"/>
          <a:ext cx="1000264" cy="347199"/>
        </a:xfrm>
        <a:custGeom>
          <a:avLst/>
          <a:gdLst/>
          <a:ahLst/>
          <a:cxnLst/>
          <a:rect l="0" t="0" r="0" b="0"/>
          <a:pathLst>
            <a:path>
              <a:moveTo>
                <a:pt x="1000264" y="0"/>
              </a:moveTo>
              <a:lnTo>
                <a:pt x="1000264" y="173599"/>
              </a:lnTo>
              <a:lnTo>
                <a:pt x="0" y="173599"/>
              </a:lnTo>
              <a:lnTo>
                <a:pt x="0" y="347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E41245-A9AE-4D15-99B0-31EDD7BCA4CD}">
      <dsp:nvSpPr>
        <dsp:cNvPr id="0" name=""/>
        <dsp:cNvSpPr/>
      </dsp:nvSpPr>
      <dsp:spPr>
        <a:xfrm>
          <a:off x="551573" y="1403974"/>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B9936-B64E-40FC-9635-00BE16C26016}">
      <dsp:nvSpPr>
        <dsp:cNvPr id="0" name=""/>
        <dsp:cNvSpPr/>
      </dsp:nvSpPr>
      <dsp:spPr>
        <a:xfrm>
          <a:off x="551573" y="1403974"/>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B9BF68-A8DD-4393-9B44-F11E28CE55E8}">
      <dsp:nvSpPr>
        <dsp:cNvPr id="0" name=""/>
        <dsp:cNvSpPr/>
      </dsp:nvSpPr>
      <dsp:spPr>
        <a:xfrm>
          <a:off x="138240" y="1552773"/>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latin typeface="+mj-lt"/>
            </a:rPr>
            <a:t>Zatrzymanie</a:t>
          </a:r>
        </a:p>
      </dsp:txBody>
      <dsp:txXfrm>
        <a:off x="138240" y="1552773"/>
        <a:ext cx="1653330" cy="529065"/>
      </dsp:txXfrm>
    </dsp:sp>
    <dsp:sp modelId="{A14E67D6-ED14-46CC-AF1D-B1C49DD63A2E}">
      <dsp:nvSpPr>
        <dsp:cNvPr id="0" name=""/>
        <dsp:cNvSpPr/>
      </dsp:nvSpPr>
      <dsp:spPr>
        <a:xfrm>
          <a:off x="2417554" y="1414322"/>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BE06B-CBE1-4CAD-8D8D-8AD3BEAF48C0}">
      <dsp:nvSpPr>
        <dsp:cNvPr id="0" name=""/>
        <dsp:cNvSpPr/>
      </dsp:nvSpPr>
      <dsp:spPr>
        <a:xfrm>
          <a:off x="2417554" y="1414322"/>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DBED0-92FD-445A-B184-6E9C08ECF7C3}">
      <dsp:nvSpPr>
        <dsp:cNvPr id="0" name=""/>
        <dsp:cNvSpPr/>
      </dsp:nvSpPr>
      <dsp:spPr>
        <a:xfrm>
          <a:off x="2004222" y="1563122"/>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latin typeface="+mj-lt"/>
            </a:rPr>
            <a:t>Środki zapobiegawcze </a:t>
          </a:r>
        </a:p>
      </dsp:txBody>
      <dsp:txXfrm>
        <a:off x="2004222" y="1563122"/>
        <a:ext cx="1653330" cy="529065"/>
      </dsp:txXfrm>
    </dsp:sp>
    <dsp:sp modelId="{C73790A5-BBC2-484B-BBB2-F400B214377C}">
      <dsp:nvSpPr>
        <dsp:cNvPr id="0" name=""/>
        <dsp:cNvSpPr/>
      </dsp:nvSpPr>
      <dsp:spPr>
        <a:xfrm>
          <a:off x="1417290" y="2588187"/>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CA6331-F634-4D61-BDAA-632E921FE2CD}">
      <dsp:nvSpPr>
        <dsp:cNvPr id="0" name=""/>
        <dsp:cNvSpPr/>
      </dsp:nvSpPr>
      <dsp:spPr>
        <a:xfrm>
          <a:off x="1417290" y="2588187"/>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5A423-96FA-482C-B9F8-BF84023563DD}">
      <dsp:nvSpPr>
        <dsp:cNvPr id="0" name=""/>
        <dsp:cNvSpPr/>
      </dsp:nvSpPr>
      <dsp:spPr>
        <a:xfrm>
          <a:off x="1003957" y="2736986"/>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latin typeface="+mj-lt"/>
            </a:rPr>
            <a:t>izolacyjne:</a:t>
          </a:r>
        </a:p>
      </dsp:txBody>
      <dsp:txXfrm>
        <a:off x="1003957" y="2736986"/>
        <a:ext cx="1653330" cy="529065"/>
      </dsp:txXfrm>
    </dsp:sp>
    <dsp:sp modelId="{3EA2CCB1-090E-4FAE-B0A8-B129F971B416}">
      <dsp:nvSpPr>
        <dsp:cNvPr id="0" name=""/>
        <dsp:cNvSpPr/>
      </dsp:nvSpPr>
      <dsp:spPr>
        <a:xfrm>
          <a:off x="3417819" y="2588187"/>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9D58D-9B29-4529-8CB8-557D1675F72C}">
      <dsp:nvSpPr>
        <dsp:cNvPr id="0" name=""/>
        <dsp:cNvSpPr/>
      </dsp:nvSpPr>
      <dsp:spPr>
        <a:xfrm>
          <a:off x="3417819" y="2588187"/>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D6603E-FF19-4324-A58C-A301699C89B9}">
      <dsp:nvSpPr>
        <dsp:cNvPr id="0" name=""/>
        <dsp:cNvSpPr/>
      </dsp:nvSpPr>
      <dsp:spPr>
        <a:xfrm>
          <a:off x="3004487" y="2736986"/>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err="1">
              <a:latin typeface="+mj-lt"/>
            </a:rPr>
            <a:t>nieizolacyjne</a:t>
          </a:r>
          <a:r>
            <a:rPr lang="pl-PL" sz="1800" kern="1200" dirty="0">
              <a:latin typeface="+mj-lt"/>
            </a:rPr>
            <a:t>:</a:t>
          </a:r>
        </a:p>
      </dsp:txBody>
      <dsp:txXfrm>
        <a:off x="3004487" y="2736986"/>
        <a:ext cx="1653330" cy="529065"/>
      </dsp:txXfrm>
    </dsp:sp>
    <dsp:sp modelId="{0EDB433E-D297-446E-9D54-C72D5194B5D3}">
      <dsp:nvSpPr>
        <dsp:cNvPr id="0" name=""/>
        <dsp:cNvSpPr/>
      </dsp:nvSpPr>
      <dsp:spPr>
        <a:xfrm>
          <a:off x="4418084" y="1414322"/>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D2573A-CCEC-4892-ADF6-027309052903}">
      <dsp:nvSpPr>
        <dsp:cNvPr id="0" name=""/>
        <dsp:cNvSpPr/>
      </dsp:nvSpPr>
      <dsp:spPr>
        <a:xfrm>
          <a:off x="4418084" y="1414322"/>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7C04F-BC73-410B-807F-F57651EB216E}">
      <dsp:nvSpPr>
        <dsp:cNvPr id="0" name=""/>
        <dsp:cNvSpPr/>
      </dsp:nvSpPr>
      <dsp:spPr>
        <a:xfrm>
          <a:off x="4004751" y="1563122"/>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latin typeface="+mj-lt"/>
            </a:rPr>
            <a:t>Poszukiwanie oskarżonego i list gończy</a:t>
          </a:r>
        </a:p>
      </dsp:txBody>
      <dsp:txXfrm>
        <a:off x="4004751" y="1563122"/>
        <a:ext cx="1653330" cy="529065"/>
      </dsp:txXfrm>
    </dsp:sp>
    <dsp:sp modelId="{A3AFC3AC-6CE5-45D9-ADBC-314C7E204588}">
      <dsp:nvSpPr>
        <dsp:cNvPr id="0" name=""/>
        <dsp:cNvSpPr/>
      </dsp:nvSpPr>
      <dsp:spPr>
        <a:xfrm>
          <a:off x="6418613" y="1414322"/>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A52BB-59C6-4706-888B-EC8E37B920A2}">
      <dsp:nvSpPr>
        <dsp:cNvPr id="0" name=""/>
        <dsp:cNvSpPr/>
      </dsp:nvSpPr>
      <dsp:spPr>
        <a:xfrm>
          <a:off x="6418613" y="1414322"/>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06A4C-DAC1-4D1C-9EC5-94D819E549F7}">
      <dsp:nvSpPr>
        <dsp:cNvPr id="0" name=""/>
        <dsp:cNvSpPr/>
      </dsp:nvSpPr>
      <dsp:spPr>
        <a:xfrm>
          <a:off x="6005281" y="1563122"/>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latin typeface="+mj-lt"/>
            </a:rPr>
            <a:t>List żelazny </a:t>
          </a:r>
        </a:p>
      </dsp:txBody>
      <dsp:txXfrm>
        <a:off x="6005281" y="1563122"/>
        <a:ext cx="1653330" cy="529065"/>
      </dsp:txXfrm>
    </dsp:sp>
    <dsp:sp modelId="{5C7206B1-B676-4F91-8357-09A51CA2AAF5}">
      <dsp:nvSpPr>
        <dsp:cNvPr id="0" name=""/>
        <dsp:cNvSpPr/>
      </dsp:nvSpPr>
      <dsp:spPr>
        <a:xfrm>
          <a:off x="8419143" y="1414322"/>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8CF8E-A384-40D0-A1BD-A69CD585BD94}">
      <dsp:nvSpPr>
        <dsp:cNvPr id="0" name=""/>
        <dsp:cNvSpPr/>
      </dsp:nvSpPr>
      <dsp:spPr>
        <a:xfrm>
          <a:off x="8419143" y="1414322"/>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D0ED3-B5DD-4A8B-B0A9-82F9E87F3013}">
      <dsp:nvSpPr>
        <dsp:cNvPr id="0" name=""/>
        <dsp:cNvSpPr/>
      </dsp:nvSpPr>
      <dsp:spPr>
        <a:xfrm>
          <a:off x="8005810" y="1563122"/>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latin typeface="+mj-lt"/>
            </a:rPr>
            <a:t>Kary porządkowe</a:t>
          </a:r>
        </a:p>
      </dsp:txBody>
      <dsp:txXfrm>
        <a:off x="8005810" y="1563122"/>
        <a:ext cx="1653330" cy="529065"/>
      </dsp:txXfrm>
    </dsp:sp>
    <dsp:sp modelId="{4CDAE915-F720-4B08-A5BC-92ED1E7F22B6}">
      <dsp:nvSpPr>
        <dsp:cNvPr id="0" name=""/>
        <dsp:cNvSpPr/>
      </dsp:nvSpPr>
      <dsp:spPr>
        <a:xfrm>
          <a:off x="10223488" y="1414322"/>
          <a:ext cx="826665" cy="8266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A204C-21C9-4752-BBBB-0A09C601C5F1}">
      <dsp:nvSpPr>
        <dsp:cNvPr id="0" name=""/>
        <dsp:cNvSpPr/>
      </dsp:nvSpPr>
      <dsp:spPr>
        <a:xfrm>
          <a:off x="10223488" y="1414322"/>
          <a:ext cx="826665" cy="8266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F718E5-879C-4FE8-85E3-7AEBFB926D65}">
      <dsp:nvSpPr>
        <dsp:cNvPr id="0" name=""/>
        <dsp:cNvSpPr/>
      </dsp:nvSpPr>
      <dsp:spPr>
        <a:xfrm>
          <a:off x="9810155" y="1563122"/>
          <a:ext cx="1653330" cy="529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latin typeface="+mj-lt"/>
            </a:rPr>
            <a:t>Zabezpieczenie majątkowe </a:t>
          </a:r>
        </a:p>
      </dsp:txBody>
      <dsp:txXfrm>
        <a:off x="9810155" y="1563122"/>
        <a:ext cx="1653330" cy="529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A1D8C-32EC-4A26-8466-7D482A203B99}">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08152-B44F-481A-8B22-1F131910551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54A03-CBE7-46F9-A981-1E17F1DA6118}">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kern="1200"/>
            <a:t>Dział dotyczący dowodów </a:t>
          </a:r>
          <a:endParaRPr lang="en-US" sz="2200" kern="1200"/>
        </a:p>
      </dsp:txBody>
      <dsp:txXfrm>
        <a:off x="1057183" y="1805"/>
        <a:ext cx="4732020" cy="915310"/>
      </dsp:txXfrm>
    </dsp:sp>
    <dsp:sp modelId="{4BCC1371-F073-4819-A983-D4C6DD2CDBFF}">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pl-PL" sz="1200" kern="1200"/>
            <a:t>Art. 217 § 5 – zatrzymanie/odebranie rzeczy</a:t>
          </a:r>
          <a:endParaRPr lang="en-US" sz="1200" kern="1200"/>
        </a:p>
        <a:p>
          <a:pPr marL="0" lvl="0" indent="0" algn="l" defTabSz="533400">
            <a:lnSpc>
              <a:spcPct val="90000"/>
            </a:lnSpc>
            <a:spcBef>
              <a:spcPct val="0"/>
            </a:spcBef>
            <a:spcAft>
              <a:spcPct val="35000"/>
            </a:spcAft>
            <a:buNone/>
          </a:pPr>
          <a:r>
            <a:rPr lang="pl-PL" sz="1200" kern="1200"/>
            <a:t>Art. 220 - przeszukanie</a:t>
          </a:r>
          <a:endParaRPr lang="en-US" sz="1200" kern="1200"/>
        </a:p>
      </dsp:txBody>
      <dsp:txXfrm>
        <a:off x="5789203" y="1805"/>
        <a:ext cx="4726396" cy="915310"/>
      </dsp:txXfrm>
    </dsp:sp>
    <dsp:sp modelId="{DA4B8839-6FAE-4220-84DB-5354A8EB19A6}">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25D5E-0852-4DF4-88EF-10A06F6D64D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B2321B-4D77-4A6B-9A10-8D1FA7E937F9}">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kern="1200"/>
            <a:t>Dział dotyczący postępowania przed sądem I instancji </a:t>
          </a:r>
          <a:endParaRPr lang="en-US" sz="2200" kern="1200"/>
        </a:p>
      </dsp:txBody>
      <dsp:txXfrm>
        <a:off x="1057183" y="1145944"/>
        <a:ext cx="4732020" cy="915310"/>
      </dsp:txXfrm>
    </dsp:sp>
    <dsp:sp modelId="{AE3C2B4F-3308-4F7E-B30D-6FE77CD0786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pl-PL" sz="1200" kern="1200"/>
            <a:t>Art. 374 § 2 – obecność oskarżonego na rozprawie</a:t>
          </a:r>
          <a:endParaRPr lang="en-US" sz="1200" kern="1200"/>
        </a:p>
        <a:p>
          <a:pPr marL="0" lvl="0" indent="0" algn="l" defTabSz="533400">
            <a:lnSpc>
              <a:spcPct val="90000"/>
            </a:lnSpc>
            <a:spcBef>
              <a:spcPct val="0"/>
            </a:spcBef>
            <a:spcAft>
              <a:spcPct val="35000"/>
            </a:spcAft>
            <a:buNone/>
          </a:pPr>
          <a:r>
            <a:rPr lang="pl-PL" sz="1200" kern="1200"/>
            <a:t>Art. 375 § 1 – usunięcie oskarżonego z sali rozpraw</a:t>
          </a:r>
          <a:endParaRPr lang="en-US" sz="1200" kern="1200"/>
        </a:p>
        <a:p>
          <a:pPr marL="0" lvl="0" indent="0" algn="l" defTabSz="533400">
            <a:lnSpc>
              <a:spcPct val="90000"/>
            </a:lnSpc>
            <a:spcBef>
              <a:spcPct val="0"/>
            </a:spcBef>
            <a:spcAft>
              <a:spcPct val="35000"/>
            </a:spcAft>
            <a:buNone/>
          </a:pPr>
          <a:r>
            <a:rPr lang="pl-PL" sz="1200" kern="1200"/>
            <a:t>Art. 376 § 1 – prowadzenie rozprawy pod nieobecność oskarżonego </a:t>
          </a:r>
          <a:endParaRPr lang="en-US" sz="1200" kern="1200"/>
        </a:p>
      </dsp:txBody>
      <dsp:txXfrm>
        <a:off x="5789203" y="1145944"/>
        <a:ext cx="4726396" cy="915310"/>
      </dsp:txXfrm>
    </dsp:sp>
    <dsp:sp modelId="{D99A45D5-5BF1-43FA-9E0B-842F849E82CB}">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0B706-C68F-452C-A676-64BE790137FB}">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A6F18-61DA-438D-AC0A-F98F4B3A427E}">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kern="1200"/>
            <a:t>Dział dotyczący stron postępowania </a:t>
          </a:r>
          <a:endParaRPr lang="en-US" sz="2200" kern="1200"/>
        </a:p>
      </dsp:txBody>
      <dsp:txXfrm>
        <a:off x="1057183" y="2290082"/>
        <a:ext cx="4732020" cy="915310"/>
      </dsp:txXfrm>
    </dsp:sp>
    <dsp:sp modelId="{0C9DE77F-F726-417C-8C45-3EFABB474BDA}">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pl-PL" sz="1200" kern="1200"/>
            <a:t>art. 74 – środki przymusu dowodowego wobec oskarżonego i osoby podejrzanej </a:t>
          </a:r>
          <a:endParaRPr lang="en-US" sz="1200" kern="1200"/>
        </a:p>
        <a:p>
          <a:pPr marL="0" lvl="0" indent="0" algn="l" defTabSz="533400">
            <a:lnSpc>
              <a:spcPct val="90000"/>
            </a:lnSpc>
            <a:spcBef>
              <a:spcPct val="0"/>
            </a:spcBef>
            <a:spcAft>
              <a:spcPct val="35000"/>
            </a:spcAft>
            <a:buNone/>
          </a:pPr>
          <a:r>
            <a:rPr lang="pl-PL" sz="1200" kern="1200"/>
            <a:t>Art. 75 § 2 – zatrzymanie i przymusowe doprowadzenie oskarżonego</a:t>
          </a:r>
          <a:endParaRPr lang="en-US" sz="1200" kern="1200"/>
        </a:p>
      </dsp:txBody>
      <dsp:txXfrm>
        <a:off x="5789203" y="2290082"/>
        <a:ext cx="4726396" cy="915310"/>
      </dsp:txXfrm>
    </dsp:sp>
    <dsp:sp modelId="{4B14A426-1DCD-4482-96B6-863642D57946}">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C4698-254C-47E7-8FF5-18B6FD5700F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AB689-7DA7-42E0-8FA1-CFFDDA6DAF6C}">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kern="1200"/>
            <a:t>Ustawa z dnia 27 lipca 2001 r. prawo o ustroju sądów powszechnych (art. 48 – 51)</a:t>
          </a:r>
          <a:endParaRPr lang="en-US" sz="2200" kern="1200"/>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4955-D76C-4B40-8089-6F9D84A0CB72}">
      <dsp:nvSpPr>
        <dsp:cNvPr id="0" name=""/>
        <dsp:cNvSpPr/>
      </dsp:nvSpPr>
      <dsp:spPr>
        <a:xfrm>
          <a:off x="4929" y="733780"/>
          <a:ext cx="1889521" cy="7097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defRPr b="1"/>
          </a:pPr>
          <a:r>
            <a:rPr lang="pl-PL" sz="900" b="1" kern="1200"/>
            <a:t>Zebranie i zabezpieczenie dowodów</a:t>
          </a:r>
        </a:p>
      </dsp:txBody>
      <dsp:txXfrm>
        <a:off x="4929" y="733780"/>
        <a:ext cx="1889521" cy="709736"/>
      </dsp:txXfrm>
    </dsp:sp>
    <dsp:sp modelId="{4A56BE89-3E03-40A4-843D-D17CFA41D36B}">
      <dsp:nvSpPr>
        <dsp:cNvPr id="0" name=""/>
        <dsp:cNvSpPr/>
      </dsp:nvSpPr>
      <dsp:spPr>
        <a:xfrm>
          <a:off x="4929" y="1443517"/>
          <a:ext cx="1889521"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pl-PL" sz="900" kern="1200"/>
            <a:t>Przymusowe odebranie rzeczy</a:t>
          </a:r>
        </a:p>
        <a:p>
          <a:pPr marL="57150" lvl="1" indent="-57150" algn="l" defTabSz="400050">
            <a:lnSpc>
              <a:spcPct val="90000"/>
            </a:lnSpc>
            <a:spcBef>
              <a:spcPct val="0"/>
            </a:spcBef>
            <a:spcAft>
              <a:spcPct val="15000"/>
            </a:spcAft>
            <a:buChar char="•"/>
          </a:pPr>
          <a:r>
            <a:rPr lang="pl-PL" sz="900" kern="1200"/>
            <a:t>Przeszukanie </a:t>
          </a:r>
        </a:p>
        <a:p>
          <a:pPr marL="57150" lvl="1" indent="-57150" algn="l" defTabSz="400050">
            <a:lnSpc>
              <a:spcPct val="90000"/>
            </a:lnSpc>
            <a:spcBef>
              <a:spcPct val="0"/>
            </a:spcBef>
            <a:spcAft>
              <a:spcPct val="15000"/>
            </a:spcAft>
            <a:buChar char="•"/>
          </a:pPr>
          <a:r>
            <a:rPr lang="pl-PL" sz="900" kern="1200"/>
            <a:t>Stosowanie przymusu w trakcie egzekwowania obowiązków dowodowych ciążących na oskarżonym i osobie podejrzanej (art. 74 i 203)</a:t>
          </a:r>
        </a:p>
        <a:p>
          <a:pPr marL="57150" lvl="1" indent="-57150" algn="l" defTabSz="400050">
            <a:lnSpc>
              <a:spcPct val="90000"/>
            </a:lnSpc>
            <a:spcBef>
              <a:spcPct val="0"/>
            </a:spcBef>
            <a:spcAft>
              <a:spcPct val="15000"/>
            </a:spcAft>
            <a:buChar char="•"/>
          </a:pPr>
          <a:r>
            <a:rPr lang="pl-PL" sz="900" kern="1200"/>
            <a:t>Stosowanie przymusu w trakcie egzekwowania obowiązków dowodowych ciążących na innych podmiotach (art. 192a)</a:t>
          </a:r>
        </a:p>
      </dsp:txBody>
      <dsp:txXfrm>
        <a:off x="4929" y="1443517"/>
        <a:ext cx="1889521" cy="2174039"/>
      </dsp:txXfrm>
    </dsp:sp>
    <dsp:sp modelId="{5AD345CE-7B83-42A9-8B0B-5D12A95B813A}">
      <dsp:nvSpPr>
        <dsp:cNvPr id="0" name=""/>
        <dsp:cNvSpPr/>
      </dsp:nvSpPr>
      <dsp:spPr>
        <a:xfrm>
          <a:off x="2158984" y="733780"/>
          <a:ext cx="1889521" cy="7097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defRPr b="1"/>
          </a:pPr>
          <a:r>
            <a:rPr lang="pl-PL" sz="900" b="1" kern="1200"/>
            <a:t>Zapewnienie realizacji obowiązków procesowych oskarżonego oraz osoby podejrzanej </a:t>
          </a:r>
        </a:p>
      </dsp:txBody>
      <dsp:txXfrm>
        <a:off x="2158984" y="733780"/>
        <a:ext cx="1889521" cy="709736"/>
      </dsp:txXfrm>
    </dsp:sp>
    <dsp:sp modelId="{FD8B38BE-1586-4269-BB4E-3D5209B4350A}">
      <dsp:nvSpPr>
        <dsp:cNvPr id="0" name=""/>
        <dsp:cNvSpPr/>
      </dsp:nvSpPr>
      <dsp:spPr>
        <a:xfrm>
          <a:off x="2158984" y="1443517"/>
          <a:ext cx="1889521"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pl-PL" sz="900" kern="1200"/>
            <a:t>Przeszukanie </a:t>
          </a:r>
        </a:p>
        <a:p>
          <a:pPr marL="57150" lvl="1" indent="-57150" algn="l" defTabSz="400050">
            <a:lnSpc>
              <a:spcPct val="90000"/>
            </a:lnSpc>
            <a:spcBef>
              <a:spcPct val="0"/>
            </a:spcBef>
            <a:spcAft>
              <a:spcPct val="15000"/>
            </a:spcAft>
            <a:buChar char="•"/>
          </a:pPr>
          <a:r>
            <a:rPr lang="pl-PL" sz="900" kern="1200"/>
            <a:t>Zatrzymanie osoby podejrzanej (art. 243 – 248)</a:t>
          </a:r>
        </a:p>
        <a:p>
          <a:pPr marL="57150" lvl="1" indent="-57150" algn="l" defTabSz="400050">
            <a:lnSpc>
              <a:spcPct val="90000"/>
            </a:lnSpc>
            <a:spcBef>
              <a:spcPct val="0"/>
            </a:spcBef>
            <a:spcAft>
              <a:spcPct val="15000"/>
            </a:spcAft>
            <a:buChar char="•"/>
          </a:pPr>
          <a:r>
            <a:rPr lang="pl-PL" sz="900" kern="1200"/>
            <a:t>Zatrzymanie i przymusowe doprowadzenie osoby podejrzanej (art. 247)</a:t>
          </a:r>
        </a:p>
        <a:p>
          <a:pPr marL="57150" lvl="1" indent="-57150" algn="l" defTabSz="400050">
            <a:lnSpc>
              <a:spcPct val="90000"/>
            </a:lnSpc>
            <a:spcBef>
              <a:spcPct val="0"/>
            </a:spcBef>
            <a:spcAft>
              <a:spcPct val="15000"/>
            </a:spcAft>
            <a:buChar char="•"/>
          </a:pPr>
          <a:r>
            <a:rPr lang="pl-PL" sz="900" kern="1200"/>
            <a:t>Zatrzymanie i przymusowe doprowadzenie oskarżonego (art. 75 § 2, 376 § 1, 377 § 3, 382)</a:t>
          </a:r>
        </a:p>
        <a:p>
          <a:pPr marL="57150" lvl="1" indent="-57150" algn="l" defTabSz="400050">
            <a:lnSpc>
              <a:spcPct val="90000"/>
            </a:lnSpc>
            <a:spcBef>
              <a:spcPct val="0"/>
            </a:spcBef>
            <a:spcAft>
              <a:spcPct val="15000"/>
            </a:spcAft>
            <a:buChar char="•"/>
          </a:pPr>
          <a:r>
            <a:rPr lang="pl-PL" sz="900" kern="1200"/>
            <a:t>Środki zapobiegawcze (art. 249 – 277)</a:t>
          </a:r>
        </a:p>
        <a:p>
          <a:pPr marL="57150" lvl="1" indent="-57150" algn="l" defTabSz="400050">
            <a:lnSpc>
              <a:spcPct val="90000"/>
            </a:lnSpc>
            <a:spcBef>
              <a:spcPct val="0"/>
            </a:spcBef>
            <a:spcAft>
              <a:spcPct val="15000"/>
            </a:spcAft>
            <a:buChar char="•"/>
          </a:pPr>
          <a:r>
            <a:rPr lang="pl-PL" sz="900" kern="1200"/>
            <a:t>Poszukiwanie osoby podejrzanej lub oskarżonego (art. 278)</a:t>
          </a:r>
        </a:p>
        <a:p>
          <a:pPr marL="57150" lvl="1" indent="-57150" algn="l" defTabSz="400050">
            <a:lnSpc>
              <a:spcPct val="90000"/>
            </a:lnSpc>
            <a:spcBef>
              <a:spcPct val="0"/>
            </a:spcBef>
            <a:spcAft>
              <a:spcPct val="15000"/>
            </a:spcAft>
            <a:buChar char="•"/>
          </a:pPr>
          <a:r>
            <a:rPr lang="pl-PL" sz="900" kern="1200"/>
            <a:t>List gończy (art. 279 – 280)</a:t>
          </a:r>
        </a:p>
        <a:p>
          <a:pPr marL="57150" lvl="1" indent="-57150" algn="l" defTabSz="400050">
            <a:lnSpc>
              <a:spcPct val="90000"/>
            </a:lnSpc>
            <a:spcBef>
              <a:spcPct val="0"/>
            </a:spcBef>
            <a:spcAft>
              <a:spcPct val="15000"/>
            </a:spcAft>
            <a:buChar char="•"/>
          </a:pPr>
          <a:r>
            <a:rPr lang="pl-PL" sz="900" kern="1200"/>
            <a:t>List żelazny (281 – 284)</a:t>
          </a:r>
        </a:p>
      </dsp:txBody>
      <dsp:txXfrm>
        <a:off x="2158984" y="1443517"/>
        <a:ext cx="1889521" cy="2174039"/>
      </dsp:txXfrm>
    </dsp:sp>
    <dsp:sp modelId="{97B93231-0A0E-401A-B511-A0C1CF323C53}">
      <dsp:nvSpPr>
        <dsp:cNvPr id="0" name=""/>
        <dsp:cNvSpPr/>
      </dsp:nvSpPr>
      <dsp:spPr>
        <a:xfrm>
          <a:off x="4313039" y="733780"/>
          <a:ext cx="1889521" cy="7097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defRPr b="1"/>
          </a:pPr>
          <a:r>
            <a:rPr lang="pl-PL" sz="900" b="1" kern="1200"/>
            <a:t>Zapewnienie udziału w postępowaniu innych jego uczestników lub zapewnienie wykonania ciążących na nich obowiązków procesowych</a:t>
          </a:r>
        </a:p>
      </dsp:txBody>
      <dsp:txXfrm>
        <a:off x="4313039" y="733780"/>
        <a:ext cx="1889521" cy="709736"/>
      </dsp:txXfrm>
    </dsp:sp>
    <dsp:sp modelId="{ABBDEDAE-2814-40DA-A2D8-F8E8CD38D92A}">
      <dsp:nvSpPr>
        <dsp:cNvPr id="0" name=""/>
        <dsp:cNvSpPr/>
      </dsp:nvSpPr>
      <dsp:spPr>
        <a:xfrm>
          <a:off x="4313039" y="1443517"/>
          <a:ext cx="1889521"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pl-PL" sz="900" kern="1200"/>
            <a:t>Kary porządkowe </a:t>
          </a:r>
          <a:r>
            <a:rPr lang="pl-PL" sz="900" kern="1200">
              <a:sym typeface="Wingdings" panose="05000000000000000000" pitchFamily="2" charset="2"/>
            </a:rPr>
            <a:t></a:t>
          </a:r>
          <a:endParaRPr lang="pl-PL" sz="900" kern="1200"/>
        </a:p>
        <a:p>
          <a:pPr marL="114300" lvl="2" indent="-57150" algn="l" defTabSz="400050">
            <a:lnSpc>
              <a:spcPct val="90000"/>
            </a:lnSpc>
            <a:spcBef>
              <a:spcPct val="0"/>
            </a:spcBef>
            <a:spcAft>
              <a:spcPct val="15000"/>
            </a:spcAft>
            <a:buChar char="•"/>
          </a:pPr>
          <a:r>
            <a:rPr lang="pl-PL" sz="900" kern="1200"/>
            <a:t>kara pieniężna (art. 285 § 1, 287 § 1); </a:t>
          </a:r>
        </a:p>
        <a:p>
          <a:pPr marL="114300" lvl="2" indent="-57150" algn="l" defTabSz="400050">
            <a:lnSpc>
              <a:spcPct val="90000"/>
            </a:lnSpc>
            <a:spcBef>
              <a:spcPct val="0"/>
            </a:spcBef>
            <a:spcAft>
              <a:spcPct val="15000"/>
            </a:spcAft>
            <a:buChar char="•"/>
          </a:pPr>
          <a:r>
            <a:rPr lang="pl-PL" sz="900" kern="1200" dirty="0"/>
            <a:t>zatrzymanie i przymusowe doprowadzenie (art. 285 § 2); </a:t>
          </a:r>
        </a:p>
        <a:p>
          <a:pPr marL="114300" lvl="2" indent="-57150" algn="l" defTabSz="400050">
            <a:lnSpc>
              <a:spcPct val="90000"/>
            </a:lnSpc>
            <a:spcBef>
              <a:spcPct val="0"/>
            </a:spcBef>
            <a:spcAft>
              <a:spcPct val="15000"/>
            </a:spcAft>
            <a:buChar char="•"/>
          </a:pPr>
          <a:r>
            <a:rPr lang="pl-PL" sz="900" kern="1200"/>
            <a:t>aresztowanie (art. 287 § 3)</a:t>
          </a:r>
        </a:p>
        <a:p>
          <a:pPr marL="57150" lvl="1" indent="-57150" algn="l" defTabSz="400050">
            <a:lnSpc>
              <a:spcPct val="90000"/>
            </a:lnSpc>
            <a:spcBef>
              <a:spcPct val="0"/>
            </a:spcBef>
            <a:spcAft>
              <a:spcPct val="15000"/>
            </a:spcAft>
            <a:buChar char="•"/>
          </a:pPr>
          <a:r>
            <a:rPr lang="pl-PL" sz="900" kern="1200"/>
            <a:t>Obciążenie kosztami postępowania (art. 289)</a:t>
          </a:r>
        </a:p>
      </dsp:txBody>
      <dsp:txXfrm>
        <a:off x="4313039" y="1443517"/>
        <a:ext cx="1889521" cy="2174039"/>
      </dsp:txXfrm>
    </dsp:sp>
    <dsp:sp modelId="{995592B6-86A0-4991-837B-14388EF643EF}">
      <dsp:nvSpPr>
        <dsp:cNvPr id="0" name=""/>
        <dsp:cNvSpPr/>
      </dsp:nvSpPr>
      <dsp:spPr>
        <a:xfrm>
          <a:off x="6467094" y="733780"/>
          <a:ext cx="1889521" cy="7097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defRPr b="1"/>
          </a:pPr>
          <a:r>
            <a:rPr lang="pl-PL" sz="900" b="1" kern="1200"/>
            <a:t>Zabezpieczenie wykonania prawomocnego orzeczenia kończącego postępowanie </a:t>
          </a:r>
        </a:p>
      </dsp:txBody>
      <dsp:txXfrm>
        <a:off x="6467094" y="733780"/>
        <a:ext cx="1889521" cy="709736"/>
      </dsp:txXfrm>
    </dsp:sp>
    <dsp:sp modelId="{EC40AF96-C74F-496D-97B0-BE67188250BC}">
      <dsp:nvSpPr>
        <dsp:cNvPr id="0" name=""/>
        <dsp:cNvSpPr/>
      </dsp:nvSpPr>
      <dsp:spPr>
        <a:xfrm>
          <a:off x="6467094" y="1443517"/>
          <a:ext cx="1889521"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pl-PL" sz="900" kern="1200"/>
            <a:t>Zabezpieczenie majątkowe </a:t>
          </a:r>
        </a:p>
      </dsp:txBody>
      <dsp:txXfrm>
        <a:off x="6467094" y="1443517"/>
        <a:ext cx="1889521" cy="2174039"/>
      </dsp:txXfrm>
    </dsp:sp>
    <dsp:sp modelId="{905F0159-66A3-4708-9CFB-873B2D59A83D}">
      <dsp:nvSpPr>
        <dsp:cNvPr id="0" name=""/>
        <dsp:cNvSpPr/>
      </dsp:nvSpPr>
      <dsp:spPr>
        <a:xfrm>
          <a:off x="8621148" y="733780"/>
          <a:ext cx="1889521" cy="7097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defRPr b="1"/>
          </a:pPr>
          <a:r>
            <a:rPr lang="pl-PL" sz="900" b="1" kern="1200"/>
            <a:t>Zapewnienie prawidłowego przebiegu postępowania sądowego i powagi sądu</a:t>
          </a:r>
        </a:p>
      </dsp:txBody>
      <dsp:txXfrm>
        <a:off x="8621148" y="733780"/>
        <a:ext cx="1889521" cy="709736"/>
      </dsp:txXfrm>
    </dsp:sp>
    <dsp:sp modelId="{E3594523-4EB7-4241-A405-C6656A89CE67}">
      <dsp:nvSpPr>
        <dsp:cNvPr id="0" name=""/>
        <dsp:cNvSpPr/>
      </dsp:nvSpPr>
      <dsp:spPr>
        <a:xfrm>
          <a:off x="8621148" y="1443517"/>
          <a:ext cx="1889521"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pl-PL" sz="900" kern="1200"/>
            <a:t>Uniemożliwienie opuszczenia sali przez oskarżonego (art. 374 § 2)</a:t>
          </a:r>
        </a:p>
        <a:p>
          <a:pPr marL="57150" lvl="1" indent="-57150" algn="l" defTabSz="400050">
            <a:lnSpc>
              <a:spcPct val="90000"/>
            </a:lnSpc>
            <a:spcBef>
              <a:spcPct val="0"/>
            </a:spcBef>
            <a:spcAft>
              <a:spcPct val="15000"/>
            </a:spcAft>
            <a:buChar char="•"/>
          </a:pPr>
          <a:r>
            <a:rPr lang="pl-PL" sz="900" kern="1200"/>
            <a:t>Czasowe usunięcie oskarżonego z sali rozpraw (art. 375 § 1, 390 § 2)</a:t>
          </a:r>
        </a:p>
        <a:p>
          <a:pPr marL="57150" lvl="1" indent="-57150" algn="l" defTabSz="400050">
            <a:lnSpc>
              <a:spcPct val="90000"/>
            </a:lnSpc>
            <a:spcBef>
              <a:spcPct val="0"/>
            </a:spcBef>
            <a:spcAft>
              <a:spcPct val="15000"/>
            </a:spcAft>
            <a:buChar char="•"/>
          </a:pPr>
          <a:r>
            <a:rPr lang="pl-PL" sz="900" kern="1200"/>
            <a:t>Zarządzenia porządkowe przewodniczącego składu orzekającego (art. 372)</a:t>
          </a:r>
        </a:p>
        <a:p>
          <a:pPr marL="57150" lvl="1" indent="-57150" algn="l" defTabSz="400050">
            <a:lnSpc>
              <a:spcPct val="90000"/>
            </a:lnSpc>
            <a:spcBef>
              <a:spcPct val="0"/>
            </a:spcBef>
            <a:spcAft>
              <a:spcPct val="15000"/>
            </a:spcAft>
            <a:buChar char="•"/>
          </a:pPr>
          <a:r>
            <a:rPr lang="pl-PL" sz="900" kern="1200"/>
            <a:t>Instrumenty policji sesyjnej z prawa o ustroju sądów powszechnych</a:t>
          </a:r>
        </a:p>
      </dsp:txBody>
      <dsp:txXfrm>
        <a:off x="8621148" y="1443517"/>
        <a:ext cx="1889521" cy="2174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A8F6-39C8-46EE-96A9-413B2CE202BC}">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5F9A6-AEB5-4107-8BE4-5E0BC7D5198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8A586D-0275-4BE7-95D7-DD35613B4B4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pl-PL" sz="1600" kern="1200"/>
            <a:t>Szczególny sposób poszukiwania oskarżonego, który – w przeciwieństwie do instytucji z art. 278 – musi ukrywać się przed organem procesowym. Oznacza to, że nie tylko nie jest znane miejsce pobytu oskarżonego (art. 278), ale, że sytuacja ta jest spowodowana jego umyślnym zachowaniem, podjętym w celu uchylania się od odpowiedzialności karnej.</a:t>
          </a:r>
          <a:endParaRPr lang="en-US" sz="1600" kern="1200"/>
        </a:p>
      </dsp:txBody>
      <dsp:txXfrm>
        <a:off x="1507738" y="707092"/>
        <a:ext cx="9007861" cy="1305401"/>
      </dsp:txXfrm>
    </dsp:sp>
    <dsp:sp modelId="{678CE25F-F894-4908-B493-CA88995E2E18}">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C7477-D7E0-4CA2-8C39-74C9DDDFFFF5}">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F5975-73DE-4450-A5CE-3D4E073E910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pl-PL" sz="1600" kern="1200"/>
            <a:t>List gończy może zostać wydany jedynie względem </a:t>
          </a:r>
          <a:r>
            <a:rPr lang="pl-PL" sz="1600" b="1" kern="1200"/>
            <a:t>podejrzanego (oskarżonego)</a:t>
          </a:r>
          <a:r>
            <a:rPr lang="pl-PL" sz="1600" kern="1200"/>
            <a:t>. Oznacza to, że musiało zostać wydane wcześniej postanowienie o przedstawieniu zarzutów (art. 313). Dodatkowo, list gończy jest środkiem służącym do realizacji postanowienia o tymczasowym aresztowaniu. Postanowienie o tymczasowym aresztowaniu musi wyprzedzać wydanie postanowienia o poszukiwaniu listem gończym.</a:t>
          </a:r>
          <a:endParaRPr lang="en-US" sz="1600" kern="1200"/>
        </a:p>
      </dsp:txBody>
      <dsp:txXfrm>
        <a:off x="1507738" y="2338844"/>
        <a:ext cx="9007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A6E51-DA6D-4CC8-8C18-B7B997D14B77}">
      <dsp:nvSpPr>
        <dsp:cNvPr id="0" name=""/>
        <dsp:cNvSpPr/>
      </dsp:nvSpPr>
      <dsp:spPr>
        <a:xfrm>
          <a:off x="0" y="531"/>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3CD54-388C-4474-9787-49EF71DCA32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C3815-755D-4AC4-B126-23E696EC5B3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pl-PL" sz="1700" kern="1200"/>
            <a:t>Kary porządkowe (kary egzekucyjne) mają na celu wymuszenie określonego zachowania się w toku postępowania karnego osób, na których ciążą przewidziane w prawie karnym procesowym obowiązki (np. stawienia się na wezwanie, złożenia zeznania, wydania określonych przedmiotów). </a:t>
          </a:r>
          <a:endParaRPr lang="en-US" sz="1700" kern="1200"/>
        </a:p>
      </dsp:txBody>
      <dsp:txXfrm>
        <a:off x="1435590" y="531"/>
        <a:ext cx="9080009" cy="1242935"/>
      </dsp:txXfrm>
    </dsp:sp>
    <dsp:sp modelId="{E3E0B35A-E364-4BF4-9038-05EEC97BBFF3}">
      <dsp:nvSpPr>
        <dsp:cNvPr id="0" name=""/>
        <dsp:cNvSpPr/>
      </dsp:nvSpPr>
      <dsp:spPr>
        <a:xfrm>
          <a:off x="0" y="1554201"/>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ED8BD-D5BA-4D2A-9AEB-C91B4B7479F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661D93-8576-4B07-AFBD-525A1D0B6F2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pl-PL" sz="1700" kern="1200"/>
            <a:t>Dotyczą w większości spełnienia obowiązków dowodowych. Kary porządkowe</a:t>
          </a:r>
          <a:r>
            <a:rPr lang="pl-PL" sz="1700" b="1" kern="1200"/>
            <a:t> nie mają charakteru kryminalnego</a:t>
          </a:r>
          <a:r>
            <a:rPr lang="pl-PL" sz="1700" kern="1200"/>
            <a:t> i orzekane są (z reguły) incydentalnie. </a:t>
          </a:r>
          <a:endParaRPr lang="en-US" sz="1700" kern="1200"/>
        </a:p>
      </dsp:txBody>
      <dsp:txXfrm>
        <a:off x="1435590" y="1554201"/>
        <a:ext cx="9080009" cy="1242935"/>
      </dsp:txXfrm>
    </dsp:sp>
    <dsp:sp modelId="{E6121F1B-6541-4734-8FA7-E1F180E4C901}">
      <dsp:nvSpPr>
        <dsp:cNvPr id="0" name=""/>
        <dsp:cNvSpPr/>
      </dsp:nvSpPr>
      <dsp:spPr>
        <a:xfrm>
          <a:off x="0" y="3107870"/>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D11E5-44E1-4ABD-8B75-9B0F3BAA744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87412-7374-4ADC-9D33-60A805897E19}">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pl-PL" sz="1700" kern="1200"/>
            <a:t>Kary porządkowe to: </a:t>
          </a:r>
          <a:endParaRPr lang="en-US" sz="1700" kern="1200"/>
        </a:p>
      </dsp:txBody>
      <dsp:txXfrm>
        <a:off x="1435590" y="3107870"/>
        <a:ext cx="4732020" cy="1242935"/>
      </dsp:txXfrm>
    </dsp:sp>
    <dsp:sp modelId="{70E6C654-230F-4C45-B8D3-FA9742F2C895}">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pl-PL" sz="1300" kern="1200"/>
            <a:t>1. kary pieniężne (do 3.000 zł)</a:t>
          </a:r>
          <a:endParaRPr lang="en-US" sz="1300" kern="1200"/>
        </a:p>
        <a:p>
          <a:pPr marL="0" lvl="0" indent="0" algn="l" defTabSz="577850">
            <a:lnSpc>
              <a:spcPct val="90000"/>
            </a:lnSpc>
            <a:spcBef>
              <a:spcPct val="0"/>
            </a:spcBef>
            <a:spcAft>
              <a:spcPct val="35000"/>
            </a:spcAft>
            <a:buNone/>
          </a:pPr>
          <a:r>
            <a:rPr lang="pl-PL" sz="1300" kern="1200"/>
            <a:t>2. zatrzymanie i przymusowe doprowadzenie </a:t>
          </a:r>
          <a:endParaRPr lang="en-US" sz="1300" kern="1200"/>
        </a:p>
        <a:p>
          <a:pPr marL="0" lvl="0" indent="0" algn="l" defTabSz="577850">
            <a:lnSpc>
              <a:spcPct val="90000"/>
            </a:lnSpc>
            <a:spcBef>
              <a:spcPct val="0"/>
            </a:spcBef>
            <a:spcAft>
              <a:spcPct val="35000"/>
            </a:spcAft>
            <a:buNone/>
          </a:pPr>
          <a:r>
            <a:rPr lang="pl-PL" sz="1300" kern="1200"/>
            <a:t>3. areszt do 30 dni </a:t>
          </a:r>
          <a:endParaRPr lang="en-US" sz="1300" kern="1200"/>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22/11/2021</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22.11.2021</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75544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22.11.2021</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3" r:id="rId15"/>
    <p:sldLayoutId id="214748367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poszukiwani.policja.pl/pos/form/5,dok.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08B47-3953-48EB-ABAF-4806B261E543}"/>
              </a:ext>
            </a:extLst>
          </p:cNvPr>
          <p:cNvSpPr>
            <a:spLocks noGrp="1"/>
          </p:cNvSpPr>
          <p:nvPr>
            <p:ph type="ctrTitle"/>
          </p:nvPr>
        </p:nvSpPr>
        <p:spPr/>
        <p:txBody>
          <a:bodyPr/>
          <a:lstStyle/>
          <a:p>
            <a:r>
              <a:rPr lang="pl-PL" dirty="0"/>
              <a:t>Wykład 5</a:t>
            </a:r>
          </a:p>
        </p:txBody>
      </p:sp>
      <p:sp>
        <p:nvSpPr>
          <p:cNvPr id="3" name="Podtytuł 2">
            <a:extLst>
              <a:ext uri="{FF2B5EF4-FFF2-40B4-BE49-F238E27FC236}">
                <a16:creationId xmlns:a16="http://schemas.microsoft.com/office/drawing/2014/main" id="{E8041438-EE5E-4926-8B35-3356F15F453B}"/>
              </a:ext>
            </a:extLst>
          </p:cNvPr>
          <p:cNvSpPr>
            <a:spLocks noGrp="1"/>
          </p:cNvSpPr>
          <p:nvPr>
            <p:ph type="subTitle" idx="1"/>
          </p:nvPr>
        </p:nvSpPr>
        <p:spPr/>
        <p:txBody>
          <a:bodyPr>
            <a:normAutofit fontScale="92500" lnSpcReduction="20000"/>
          </a:bodyPr>
          <a:lstStyle/>
          <a:p>
            <a:pPr lvl="0"/>
            <a:r>
              <a:rPr lang="pl-PL" dirty="0"/>
              <a:t>Konsekwencje niestosowania się do obowiązków procesowych. Stosowanie środków zapobiegawczych w postępowaniu przygotowawczym. Przesłanki stosowania środków zapobiegawczych. Katalog środków zapobiegawczych. Dyrektywy stosowania środków zapobiegawczych. Kontrola z urzędu stosowania środków zapobiegawczych. </a:t>
            </a:r>
            <a:endParaRPr lang="en-GB" dirty="0"/>
          </a:p>
        </p:txBody>
      </p:sp>
    </p:spTree>
    <p:extLst>
      <p:ext uri="{BB962C8B-B14F-4D97-AF65-F5344CB8AC3E}">
        <p14:creationId xmlns:p14="http://schemas.microsoft.com/office/powerpoint/2010/main" val="80697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Stosowanie środków przymusu a zasada proporcjonalności </a:t>
            </a:r>
          </a:p>
        </p:txBody>
      </p:sp>
      <p:sp>
        <p:nvSpPr>
          <p:cNvPr id="3" name="Symbol zastępczy zawartości 2"/>
          <p:cNvSpPr>
            <a:spLocks noGrp="1"/>
          </p:cNvSpPr>
          <p:nvPr>
            <p:ph type="body" sz="quarter" idx="11"/>
          </p:nvPr>
        </p:nvSpPr>
        <p:spPr>
          <a:xfrm>
            <a:off x="1530350" y="1838325"/>
            <a:ext cx="8601075" cy="3497263"/>
          </a:xfrm>
        </p:spPr>
        <p:txBody>
          <a:bodyPr>
            <a:normAutofit/>
          </a:bodyPr>
          <a:lstStyle/>
          <a:p>
            <a:r>
              <a:rPr lang="pl-PL" sz="2200"/>
              <a:t>Zasada proporcjonalności – art. 31 ust. 3 Konstytucji:</a:t>
            </a:r>
          </a:p>
          <a:p>
            <a:pPr lvl="1"/>
            <a:r>
              <a:rPr lang="pl-PL" sz="2200"/>
              <a:t>ograniczenia w zakresie korzystania z konstytucyjnych wolności i praw mogą być ustanawiane </a:t>
            </a:r>
            <a:r>
              <a:rPr lang="pl-PL" sz="2200" b="1"/>
              <a:t>tylko w ustawie</a:t>
            </a:r>
          </a:p>
          <a:p>
            <a:pPr lvl="1"/>
            <a:r>
              <a:rPr lang="pl-PL" sz="2200"/>
              <a:t>tylko wtedy, gdy jest to </a:t>
            </a:r>
            <a:r>
              <a:rPr lang="pl-PL" sz="2200" b="1"/>
              <a:t>konieczne w demokratycznym państwie </a:t>
            </a:r>
          </a:p>
          <a:p>
            <a:pPr lvl="1"/>
            <a:r>
              <a:rPr lang="pl-PL" sz="2200"/>
              <a:t>dla jego </a:t>
            </a:r>
            <a:r>
              <a:rPr lang="pl-PL" sz="2200" b="1"/>
              <a:t>bezpieczeństwa lub porządku publicznego </a:t>
            </a:r>
            <a:r>
              <a:rPr lang="pl-PL" sz="2200"/>
              <a:t>bądź dla ochrony środowiska, zdrowia, moralności publicznej albo dla </a:t>
            </a:r>
            <a:r>
              <a:rPr lang="pl-PL" sz="2200" b="1"/>
              <a:t>wolności i praw innych osób </a:t>
            </a:r>
          </a:p>
          <a:p>
            <a:pPr lvl="1"/>
            <a:r>
              <a:rPr lang="pl-PL" sz="2200"/>
              <a:t>ograniczenia te </a:t>
            </a:r>
            <a:r>
              <a:rPr lang="pl-PL" sz="2200" b="1"/>
              <a:t>nie mogą naruszać istoty wolności i praw</a:t>
            </a:r>
          </a:p>
        </p:txBody>
      </p:sp>
      <p:sp>
        <p:nvSpPr>
          <p:cNvPr id="8" name="Text Placeholder 3">
            <a:extLst>
              <a:ext uri="{FF2B5EF4-FFF2-40B4-BE49-F238E27FC236}">
                <a16:creationId xmlns:a16="http://schemas.microsoft.com/office/drawing/2014/main" id="{84AB1009-3889-454C-AF71-199A5B8E96FA}"/>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94408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Stosowanie środków przymusu a zasada proporcjonalności </a:t>
            </a:r>
          </a:p>
        </p:txBody>
      </p:sp>
      <p:sp>
        <p:nvSpPr>
          <p:cNvPr id="3" name="Symbol zastępczy zawartości 2"/>
          <p:cNvSpPr>
            <a:spLocks noGrp="1"/>
          </p:cNvSpPr>
          <p:nvPr>
            <p:ph type="body" sz="quarter" idx="11"/>
          </p:nvPr>
        </p:nvSpPr>
        <p:spPr>
          <a:xfrm>
            <a:off x="234950" y="977900"/>
            <a:ext cx="8601075" cy="5584825"/>
          </a:xfrm>
        </p:spPr>
        <p:txBody>
          <a:bodyPr>
            <a:normAutofit/>
          </a:bodyPr>
          <a:lstStyle/>
          <a:p>
            <a:pPr marL="0" indent="0">
              <a:buNone/>
            </a:pPr>
            <a:r>
              <a:rPr lang="pl-PL" sz="1800"/>
              <a:t>Przejawy zasady proporcjonalności w k.p.k. </a:t>
            </a:r>
          </a:p>
          <a:p>
            <a:pPr lvl="1"/>
            <a:r>
              <a:rPr lang="pl-PL" sz="1800"/>
              <a:t>art. 227 – przeszukanie lub zatrzymanie rzeczy powinno być dokonane zgodnie z celem tej czynności, z zachowaniem umiaru i poszanowania godności osób, których ta czynność dotyczy, oraz bez wyrządzania niepotrzebnych szkód i dolegliwości.</a:t>
            </a:r>
          </a:p>
          <a:p>
            <a:pPr lvl="1"/>
            <a:r>
              <a:rPr lang="pl-PL" sz="1800"/>
              <a:t>art. 248 – zatrzymanego należy natychmiast zwolnić, gdy ustanie przyczyna zatrzymania, a także jeżeli w ciągu 48 godzin od chwili zatrzymania przez uprawniony organ nie zostanie on przekazany do dyspozycji sądu wraz z wnioskiem o zastosowanie tymczasowego aresztowania; należy go także zwolnić na polecenie sądu lub prokuratora. Zatrzymanego należy zwolnić, jeżeli w ciągu 24 godzin od przekazania go do dyspozycji sądu nie doręczono mu postanowienia o zastosowaniu wobec niego tymczasowego aresztowania.</a:t>
            </a:r>
          </a:p>
          <a:p>
            <a:pPr lvl="1"/>
            <a:r>
              <a:rPr lang="pl-PL" sz="1800"/>
              <a:t>art. 253 § 1 – środek zapobiegawczy należy niezwłocznie uchylić lub zmienić, jeżeli ustaną przyczyny, wskutek których został on zastosowany, lub powstaną przyczyny uzasadniające jego uchylenie albo zmianę</a:t>
            </a:r>
          </a:p>
          <a:p>
            <a:pPr lvl="1"/>
            <a:r>
              <a:rPr lang="pl-PL" sz="1800"/>
              <a:t>art. 257 § 1 – tymczasowego aresztowania nie stosuje się, jeżeli wystarczający jest inny środek zapobiegawczy</a:t>
            </a:r>
          </a:p>
          <a:p>
            <a:pPr lvl="1"/>
            <a:r>
              <a:rPr lang="pl-PL" sz="1800"/>
              <a:t>art. 291 § 3 – zabezpieczenie majątkowe należy niezwłocznie uchylić w całości lub w części, jeżeli ustaną przyczyny, wskutek których zostało ono zastosowane w określonym rozmiarze, lub powstaną przyczyny uzasadniające jego uchylenie choćby w części</a:t>
            </a:r>
          </a:p>
          <a:p>
            <a:pPr marL="0" indent="0">
              <a:buNone/>
            </a:pPr>
            <a:endParaRPr lang="pl-PL" sz="1800"/>
          </a:p>
        </p:txBody>
      </p:sp>
    </p:spTree>
    <p:extLst>
      <p:ext uri="{BB962C8B-B14F-4D97-AF65-F5344CB8AC3E}">
        <p14:creationId xmlns:p14="http://schemas.microsoft.com/office/powerpoint/2010/main" val="85325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Szczegółowe cele stosowania środków przymusu</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0749716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62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8F62F4-4323-48A5-8BA6-57863FA34E23}"/>
              </a:ext>
            </a:extLst>
          </p:cNvPr>
          <p:cNvSpPr>
            <a:spLocks noGrp="1"/>
          </p:cNvSpPr>
          <p:nvPr>
            <p:ph type="ctrTitle"/>
          </p:nvPr>
        </p:nvSpPr>
        <p:spPr>
          <a:xfrm>
            <a:off x="838200" y="4894263"/>
            <a:ext cx="9144000" cy="1251560"/>
          </a:xfrm>
        </p:spPr>
        <p:txBody>
          <a:bodyPr vert="horz" lIns="91440" tIns="45720" rIns="91440" bIns="45720" rtlCol="0" anchor="t">
            <a:normAutofit/>
          </a:bodyPr>
          <a:lstStyle/>
          <a:p>
            <a:r>
              <a:rPr lang="en-US" kern="1200" spc="-120" baseline="0"/>
              <a:t>Poszukiwanie oskarżonego i list gończy</a:t>
            </a:r>
          </a:p>
        </p:txBody>
      </p:sp>
      <p:sp>
        <p:nvSpPr>
          <p:cNvPr id="8" name="Subtitle 2">
            <a:extLst>
              <a:ext uri="{FF2B5EF4-FFF2-40B4-BE49-F238E27FC236}">
                <a16:creationId xmlns:a16="http://schemas.microsoft.com/office/drawing/2014/main" id="{EF625AD0-4379-4C13-BF0C-DD01FFFE99DA}"/>
              </a:ext>
            </a:extLst>
          </p:cNvPr>
          <p:cNvSpPr>
            <a:spLocks noGrp="1"/>
          </p:cNvSpPr>
          <p:nvPr>
            <p:ph type="subTitle" idx="1"/>
          </p:nvPr>
        </p:nvSpPr>
        <p:spPr>
          <a:xfrm>
            <a:off x="838200" y="2933823"/>
            <a:ext cx="9144000" cy="1655762"/>
          </a:xfrm>
        </p:spPr>
        <p:txBody>
          <a:bodyPr/>
          <a:lstStyle/>
          <a:p>
            <a:endParaRPr lang="en-US"/>
          </a:p>
        </p:txBody>
      </p:sp>
    </p:spTree>
    <p:extLst>
      <p:ext uri="{BB962C8B-B14F-4D97-AF65-F5344CB8AC3E}">
        <p14:creationId xmlns:p14="http://schemas.microsoft.com/office/powerpoint/2010/main" val="205034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Poszukiwanie oskarżonego</a:t>
            </a:r>
          </a:p>
        </p:txBody>
      </p:sp>
      <p:sp>
        <p:nvSpPr>
          <p:cNvPr id="3" name="Symbol zastępczy zawartości 2"/>
          <p:cNvSpPr>
            <a:spLocks noGrp="1"/>
          </p:cNvSpPr>
          <p:nvPr>
            <p:ph type="body" sz="quarter" idx="11"/>
          </p:nvPr>
        </p:nvSpPr>
        <p:spPr>
          <a:xfrm>
            <a:off x="234950" y="977900"/>
            <a:ext cx="11405670" cy="5584825"/>
          </a:xfrm>
        </p:spPr>
        <p:txBody>
          <a:bodyPr>
            <a:normAutofit/>
          </a:bodyPr>
          <a:lstStyle/>
          <a:p>
            <a:pPr algn="just"/>
            <a:r>
              <a:rPr lang="pl-PL" sz="2000" dirty="0"/>
              <a:t>Art. 278 k.p.k. Jeżeli miejsce pobytu oskarżonego lub osoby podejrzanej nie jest znane, zarządza się jego poszukiwanie. Przepis art. 247 stosuje się odpowiednio.</a:t>
            </a:r>
          </a:p>
          <a:p>
            <a:pPr algn="just"/>
            <a:r>
              <a:rPr lang="pl-PL" sz="2000" b="1" dirty="0"/>
              <a:t>Poszukiwanie zwykłe </a:t>
            </a:r>
            <a:r>
              <a:rPr lang="pl-PL" sz="2000" dirty="0"/>
              <a:t>– gdy miejsce pobytu oskarżonego lub osoby podejrzanej nie jest znane (art. 278)</a:t>
            </a:r>
          </a:p>
          <a:p>
            <a:pPr lvl="1" algn="just"/>
            <a:r>
              <a:rPr lang="pl-PL" sz="2000" dirty="0"/>
              <a:t>Osoba poszukiwana nie musi się ukrywać – wystarczy, że organ nie wie, gdzie ona się znajduje </a:t>
            </a:r>
          </a:p>
          <a:p>
            <a:pPr lvl="1" algn="just"/>
            <a:r>
              <a:rPr lang="pl-PL" sz="2000" dirty="0"/>
              <a:t>Nie jest to środek przymusu w ścisłym tego słowa znaczeniu. Poszukiwanie ma na celu jedynie odnalezienie miejsca pobytu oskarżonego (osoby podejrzanej). Nie jest przy tym istotne, czy nieznajomość miejsca jego pobytu istnieje od samego początku, czy też powstała w toku postępowania, z uwagi na zmianę tego miejsca przez podejrzanego (oskarżonego) bez powiadomienia organu. </a:t>
            </a:r>
          </a:p>
          <a:p>
            <a:pPr lvl="1" algn="just"/>
            <a:r>
              <a:rPr lang="pl-PL" sz="2000" dirty="0"/>
              <a:t>W pierwszej kolejności należy podjąć kroki, które będą służyły ustaleniu miejsca pobytu. Dopiero po sprawdzeniu za pośrednictwem policji lub kuratora w drodze wywiadu środowiskowego, że podejrzany (oskarżony) nie tylko nie przebywa w miejscu swojego dotychczasowego zamieszkania, ale jego miejsce pobytu nie jest znane także członkom najbliższej rodziny</a:t>
            </a:r>
          </a:p>
          <a:p>
            <a:pPr algn="just"/>
            <a:r>
              <a:rPr lang="pl-PL" sz="2000" dirty="0"/>
              <a:t>W postępowaniu przygotowawczym sąd lub prokurator wydają </a:t>
            </a:r>
            <a:r>
              <a:rPr lang="pl-PL" sz="2000" b="1" dirty="0"/>
              <a:t>zarządzenie</a:t>
            </a:r>
            <a:r>
              <a:rPr lang="pl-PL" sz="2000" dirty="0"/>
              <a:t>.</a:t>
            </a:r>
          </a:p>
          <a:p>
            <a:pPr algn="just"/>
            <a:r>
              <a:rPr lang="pl-PL" sz="2000" i="1" dirty="0"/>
              <a:t>W postępowaniu sądowym sąd wydaje </a:t>
            </a:r>
            <a:r>
              <a:rPr lang="pl-PL" sz="2000" b="1" i="1" dirty="0"/>
              <a:t>postanowienie</a:t>
            </a:r>
            <a:r>
              <a:rPr lang="pl-PL" sz="2000" i="1" dirty="0"/>
              <a:t>.</a:t>
            </a:r>
          </a:p>
          <a:p>
            <a:pPr algn="just"/>
            <a:r>
              <a:rPr lang="pl-PL" sz="2000" dirty="0"/>
              <a:t>Policja publikuje informacje o osobach poszukiwanych w </a:t>
            </a:r>
            <a:r>
              <a:rPr lang="pl-PL" sz="2000" dirty="0" err="1"/>
              <a:t>interencie</a:t>
            </a:r>
            <a:r>
              <a:rPr lang="pl-PL" sz="2000" dirty="0"/>
              <a:t>: </a:t>
            </a:r>
            <a:r>
              <a:rPr lang="pl-PL" sz="2000" dirty="0">
                <a:hlinkClick r:id="rId2"/>
              </a:rPr>
              <a:t>http://poszukiwani.policja.pl/pos/form/5,dok.html</a:t>
            </a:r>
            <a:r>
              <a:rPr lang="pl-PL" sz="2000" dirty="0"/>
              <a:t> </a:t>
            </a:r>
          </a:p>
          <a:p>
            <a:pPr marL="4572" lvl="1" indent="0" algn="just">
              <a:buNone/>
            </a:pPr>
            <a:endParaRPr lang="pl-PL" sz="2000" dirty="0"/>
          </a:p>
        </p:txBody>
      </p:sp>
    </p:spTree>
    <p:extLst>
      <p:ext uri="{BB962C8B-B14F-4D97-AF65-F5344CB8AC3E}">
        <p14:creationId xmlns:p14="http://schemas.microsoft.com/office/powerpoint/2010/main" val="113605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List gończy – art. 279</a:t>
            </a:r>
          </a:p>
        </p:txBody>
      </p:sp>
      <p:sp>
        <p:nvSpPr>
          <p:cNvPr id="3" name="Symbol zastępczy zawartości 2"/>
          <p:cNvSpPr>
            <a:spLocks noGrp="1"/>
          </p:cNvSpPr>
          <p:nvPr>
            <p:ph type="body" sz="quarter" idx="11"/>
          </p:nvPr>
        </p:nvSpPr>
        <p:spPr>
          <a:xfrm>
            <a:off x="234950" y="977900"/>
            <a:ext cx="11508412" cy="5584825"/>
          </a:xfrm>
        </p:spPr>
        <p:txBody>
          <a:bodyPr>
            <a:normAutofit/>
          </a:bodyPr>
          <a:lstStyle/>
          <a:p>
            <a:pPr algn="just"/>
            <a:r>
              <a:rPr lang="pl-PL" sz="2400" dirty="0"/>
              <a:t>§ 1. Jeżeli oskarżony, w stosunku do którego </a:t>
            </a:r>
            <a:r>
              <a:rPr lang="pl-PL" sz="2400" b="1" u="sng" dirty="0"/>
              <a:t>wydano postanowienie o tymczasowym aresztowaniu</a:t>
            </a:r>
            <a:r>
              <a:rPr lang="pl-PL" sz="2400" dirty="0"/>
              <a:t>, </a:t>
            </a:r>
            <a:r>
              <a:rPr lang="pl-PL" sz="2400" b="1" u="sng" dirty="0"/>
              <a:t>ukrywa się</a:t>
            </a:r>
            <a:r>
              <a:rPr lang="pl-PL" sz="2400" dirty="0"/>
              <a:t>, sąd lub prokurator może wydać postanowienie o poszukiwaniu go listem gończym.</a:t>
            </a:r>
          </a:p>
          <a:p>
            <a:pPr algn="just"/>
            <a:r>
              <a:rPr lang="pl-PL" sz="2400" dirty="0"/>
              <a:t>§ 2. Jeżeli postanowienie o tymczasowym aresztowaniu </a:t>
            </a:r>
            <a:r>
              <a:rPr lang="pl-PL" sz="2400" b="1" dirty="0"/>
              <a:t>nie było wydane, można postanowienie takie wydać bez względu na to, czy nastąpiło przesłuchanie podejrzanego</a:t>
            </a:r>
            <a:r>
              <a:rPr lang="pl-PL" sz="2400" dirty="0"/>
              <a:t>.</a:t>
            </a:r>
          </a:p>
          <a:p>
            <a:pPr algn="just"/>
            <a:r>
              <a:rPr lang="pl-PL" sz="2400" dirty="0"/>
              <a:t>§ 3. W razie ujęcia i zatrzymania osoby ściganej listem gończym należy </a:t>
            </a:r>
            <a:r>
              <a:rPr lang="pl-PL" sz="2400" b="1" dirty="0"/>
              <a:t>niezwłocznie doprowadzić ją do sądu</a:t>
            </a:r>
            <a:r>
              <a:rPr lang="pl-PL" sz="2400" dirty="0"/>
              <a:t>, który wydał postanowienie o tymczasowym aresztowaniu</a:t>
            </a:r>
            <a:r>
              <a:rPr lang="pl-PL" sz="2400" b="1" dirty="0"/>
              <a:t>, w celu rozstrzygnięcia przez sąd o utrzymaniu, zmianie lub uchyleniu tego środka, chyba że prokurator po przesłuchaniu zatrzymanego zmienił już środek zapobiegawczy lub uchylił tymczasowe aresztowanie</a:t>
            </a:r>
            <a:r>
              <a:rPr lang="pl-PL" sz="2400" dirty="0"/>
              <a:t>. Przepis art. 344 zdanie drugie stosuje się odpowiednio.</a:t>
            </a:r>
          </a:p>
          <a:p>
            <a:pPr lvl="1" algn="just"/>
            <a:r>
              <a:rPr lang="pl-PL" dirty="0"/>
              <a:t>art. 344 </a:t>
            </a:r>
            <a:r>
              <a:rPr lang="pl-PL" dirty="0" err="1"/>
              <a:t>zd</a:t>
            </a:r>
            <a:r>
              <a:rPr lang="pl-PL" dirty="0"/>
              <a:t>. 2 – uprawnienie sądu do orzekania o środkach zapobiegawczych </a:t>
            </a:r>
          </a:p>
        </p:txBody>
      </p:sp>
    </p:spTree>
    <p:extLst>
      <p:ext uri="{BB962C8B-B14F-4D97-AF65-F5344CB8AC3E}">
        <p14:creationId xmlns:p14="http://schemas.microsoft.com/office/powerpoint/2010/main" val="146124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List gończy – art. 279</a:t>
            </a:r>
          </a:p>
        </p:txBody>
      </p:sp>
      <p:graphicFrame>
        <p:nvGraphicFramePr>
          <p:cNvPr id="6" name="Symbol zastępczy zawartości 2">
            <a:extLst>
              <a:ext uri="{FF2B5EF4-FFF2-40B4-BE49-F238E27FC236}">
                <a16:creationId xmlns:a16="http://schemas.microsoft.com/office/drawing/2014/main" id="{A0671530-C04A-4CFF-AF38-44C1E5078B30}"/>
              </a:ext>
            </a:extLst>
          </p:cNvPr>
          <p:cNvGraphicFramePr>
            <a:graphicFrameLocks noGrp="1"/>
          </p:cNvGraphicFramePr>
          <p:nvPr>
            <p:ph idx="1"/>
            <p:extLst>
              <p:ext uri="{D42A27DB-BD31-4B8C-83A1-F6EECF244321}">
                <p14:modId xmlns:p14="http://schemas.microsoft.com/office/powerpoint/2010/main" val="1255420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93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918CBCC-22D2-4837-B585-FE5521A6BC2C}"/>
              </a:ext>
            </a:extLst>
          </p:cNvPr>
          <p:cNvSpPr>
            <a:spLocks noGrp="1"/>
          </p:cNvSpPr>
          <p:nvPr>
            <p:ph type="ctrTitle"/>
          </p:nvPr>
        </p:nvSpPr>
        <p:spPr>
          <a:xfrm>
            <a:off x="838200" y="4894263"/>
            <a:ext cx="9144000" cy="1251560"/>
          </a:xfrm>
        </p:spPr>
        <p:txBody>
          <a:bodyPr vert="horz" lIns="91440" tIns="45720" rIns="91440" bIns="45720" rtlCol="0" anchor="t">
            <a:normAutofit/>
          </a:bodyPr>
          <a:lstStyle/>
          <a:p>
            <a:r>
              <a:rPr lang="en-US" kern="1200" spc="-120" baseline="0"/>
              <a:t>List żelazny</a:t>
            </a:r>
          </a:p>
        </p:txBody>
      </p:sp>
      <p:sp>
        <p:nvSpPr>
          <p:cNvPr id="18" name="Subtitle 2">
            <a:extLst>
              <a:ext uri="{FF2B5EF4-FFF2-40B4-BE49-F238E27FC236}">
                <a16:creationId xmlns:a16="http://schemas.microsoft.com/office/drawing/2014/main" id="{4CBBB537-7022-4A1B-AE42-A62A3494C05E}"/>
              </a:ext>
            </a:extLst>
          </p:cNvPr>
          <p:cNvSpPr>
            <a:spLocks noGrp="1"/>
          </p:cNvSpPr>
          <p:nvPr>
            <p:ph type="subTitle" idx="1"/>
          </p:nvPr>
        </p:nvSpPr>
        <p:spPr>
          <a:xfrm>
            <a:off x="838200" y="2933823"/>
            <a:ext cx="9144000" cy="1655762"/>
          </a:xfrm>
        </p:spPr>
        <p:txBody>
          <a:bodyPr/>
          <a:lstStyle/>
          <a:p>
            <a:endParaRPr lang="en-US"/>
          </a:p>
        </p:txBody>
      </p:sp>
    </p:spTree>
    <p:extLst>
      <p:ext uri="{BB962C8B-B14F-4D97-AF65-F5344CB8AC3E}">
        <p14:creationId xmlns:p14="http://schemas.microsoft.com/office/powerpoint/2010/main" val="163901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List żelazny </a:t>
            </a:r>
          </a:p>
        </p:txBody>
      </p:sp>
      <p:sp>
        <p:nvSpPr>
          <p:cNvPr id="3" name="Symbol zastępczy zawartości 2"/>
          <p:cNvSpPr>
            <a:spLocks noGrp="1"/>
          </p:cNvSpPr>
          <p:nvPr>
            <p:ph type="body" sz="quarter" idx="11"/>
          </p:nvPr>
        </p:nvSpPr>
        <p:spPr>
          <a:xfrm>
            <a:off x="1530350" y="1838325"/>
            <a:ext cx="8601075" cy="3497263"/>
          </a:xfrm>
        </p:spPr>
        <p:txBody>
          <a:bodyPr>
            <a:normAutofit/>
          </a:bodyPr>
          <a:lstStyle/>
          <a:p>
            <a:r>
              <a:rPr lang="pl-PL" sz="2600"/>
              <a:t>Swoista umowa między oskarżonym przebywającym za granicą a </a:t>
            </a:r>
            <a:r>
              <a:rPr lang="pl-PL" sz="2600" b="1"/>
              <a:t>właściwym miejscowo sądem okręgowym, </a:t>
            </a:r>
            <a:r>
              <a:rPr lang="pl-PL" sz="2600"/>
              <a:t>że stawi się on na wezwanie sądu lub prokuratora, w zamian za pozostawanie na wolności w czasie trwania postępowania (odpowiadanie z wolnej stopy). </a:t>
            </a:r>
          </a:p>
          <a:p>
            <a:r>
              <a:rPr lang="pl-PL" sz="2600"/>
              <a:t>Ważne: </a:t>
            </a:r>
            <a:r>
              <a:rPr lang="pl-PL" sz="2600" b="1"/>
              <a:t>zapewnienie oskarżonemu pozostawania na wolności odnosi się jedynie do postępowania, w którym wydano list żelazny i nie rozciąga się na inne postępowania</a:t>
            </a:r>
            <a:r>
              <a:rPr lang="pl-PL" sz="2600"/>
              <a:t>.</a:t>
            </a:r>
          </a:p>
          <a:p>
            <a:endParaRPr lang="pl-PL" sz="2600"/>
          </a:p>
        </p:txBody>
      </p:sp>
    </p:spTree>
    <p:extLst>
      <p:ext uri="{BB962C8B-B14F-4D97-AF65-F5344CB8AC3E}">
        <p14:creationId xmlns:p14="http://schemas.microsoft.com/office/powerpoint/2010/main" val="267107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List żelazny – art. 281 – 284 </a:t>
            </a:r>
          </a:p>
        </p:txBody>
      </p:sp>
      <p:sp>
        <p:nvSpPr>
          <p:cNvPr id="3" name="Symbol zastępczy zawartości 2"/>
          <p:cNvSpPr>
            <a:spLocks noGrp="1"/>
          </p:cNvSpPr>
          <p:nvPr>
            <p:ph type="body" sz="quarter" idx="11"/>
          </p:nvPr>
        </p:nvSpPr>
        <p:spPr>
          <a:xfrm>
            <a:off x="234950" y="977900"/>
            <a:ext cx="11241284" cy="5584825"/>
          </a:xfrm>
        </p:spPr>
        <p:txBody>
          <a:bodyPr>
            <a:normAutofit/>
          </a:bodyPr>
          <a:lstStyle/>
          <a:p>
            <a:pPr algn="just"/>
            <a:r>
              <a:rPr lang="pl-PL" sz="1800" dirty="0"/>
              <a:t>Oskarżony (Polak lub cudzoziemiec), który przebywa za granicą może złożyć oświadczenie, że stawi się do sądu lub prokuratora w wyznaczonym terminie pod warunkiem odpowiadania z wolnej stopy. Wówczas </a:t>
            </a:r>
            <a:r>
              <a:rPr lang="pl-PL" sz="1800" b="1" u="sng" dirty="0"/>
              <a:t>właściwy miejscowo sąd okręgowy </a:t>
            </a:r>
            <a:r>
              <a:rPr lang="pl-PL" sz="1800" dirty="0"/>
              <a:t>(bez względu na właściwość rzeczową sądu, który prowadzi postępowanie) może wydać oskarżonemu </a:t>
            </a:r>
            <a:r>
              <a:rPr lang="pl-PL" sz="1800" b="1" dirty="0"/>
              <a:t>list żelazny</a:t>
            </a:r>
            <a:r>
              <a:rPr lang="pl-PL" sz="1800" dirty="0"/>
              <a:t>. Wydanie listu żelaznego można uzależnić od złożenia poręczenia majątkowego.</a:t>
            </a:r>
          </a:p>
          <a:p>
            <a:pPr algn="just"/>
            <a:r>
              <a:rPr lang="pl-PL" sz="1800" dirty="0"/>
              <a:t>List żelazny zapewnia oskarżonemu pozostawanie na wolności </a:t>
            </a:r>
            <a:r>
              <a:rPr lang="pl-PL" sz="1800" b="1" dirty="0"/>
              <a:t>aż do czasu prawomocnego zakończenia postępowania, jeżeli</a:t>
            </a:r>
            <a:r>
              <a:rPr lang="pl-PL" sz="1800" dirty="0"/>
              <a:t>:</a:t>
            </a:r>
          </a:p>
          <a:p>
            <a:pPr marL="749808" lvl="1" indent="-457200" algn="just">
              <a:buFont typeface="+mj-lt"/>
              <a:buAutoNum type="arabicPeriod"/>
            </a:pPr>
            <a:r>
              <a:rPr lang="pl-PL" sz="1800" dirty="0"/>
              <a:t> będzie się stawiał w oznaczonym terminie na wezwanie sądu, a w postępowaniu przygotowawczym - także na wezwanie prokuratora,</a:t>
            </a:r>
          </a:p>
          <a:p>
            <a:pPr marL="749808" lvl="1" indent="-457200" algn="just">
              <a:buFont typeface="+mj-lt"/>
              <a:buAutoNum type="arabicPeriod"/>
            </a:pPr>
            <a:r>
              <a:rPr lang="pl-PL" sz="1800" dirty="0"/>
              <a:t>nie będzie się wydalał bez pozwolenia sądu z obranego miejsca pobytu w kraju,</a:t>
            </a:r>
          </a:p>
          <a:p>
            <a:pPr marL="749808" lvl="1" indent="-457200" algn="just">
              <a:buFont typeface="+mj-lt"/>
              <a:buAutoNum type="arabicPeriod"/>
            </a:pPr>
            <a:r>
              <a:rPr lang="pl-PL" sz="1800" dirty="0"/>
              <a:t>nie będzie nakłaniał do fałszywych zeznań lub wyjaśnień albo w inny bezprawny sposób starał się utrudniać postępowanie karne.</a:t>
            </a:r>
          </a:p>
          <a:p>
            <a:pPr algn="just"/>
            <a:r>
              <a:rPr lang="pl-PL" sz="1800" dirty="0"/>
              <a:t>W razie nie usprawiedliwionego niestawienia się oskarżonego na wezwanie lub naruszenia innych, wskazanych wyżej warunków wymienionych, właściwy miejscowo sąd okręgowy </a:t>
            </a:r>
            <a:r>
              <a:rPr lang="pl-PL" sz="1800" b="1" dirty="0"/>
              <a:t>orzeka o odwołaniu listu żelaznego</a:t>
            </a:r>
            <a:r>
              <a:rPr lang="pl-PL" sz="1800" dirty="0"/>
              <a:t>. Sąd ten orzeka również o przepadku lub ściągnięciu wartości majątkowych udzielonych z tytułu poręczenia. </a:t>
            </a:r>
          </a:p>
          <a:p>
            <a:pPr algn="just"/>
            <a:r>
              <a:rPr lang="pl-PL" sz="1800" dirty="0"/>
              <a:t>Na postanowienie o odmowie wydania listu żelaznego, odwołaniu listu żelaznego i przepadku poręczenia majątkowego, jeżeli wydanie listu żelaznego od tego uzależniono </a:t>
            </a:r>
            <a:r>
              <a:rPr lang="pl-PL" sz="1800" b="1" u="sng" dirty="0"/>
              <a:t>przysługuje zażalenie</a:t>
            </a:r>
            <a:r>
              <a:rPr lang="pl-PL" sz="1800" dirty="0"/>
              <a:t>.</a:t>
            </a:r>
          </a:p>
          <a:p>
            <a:pPr algn="just"/>
            <a:r>
              <a:rPr lang="pl-PL" sz="1800" dirty="0"/>
              <a:t>W postępowaniu przygotowawczym list żelazny można wydać przy braku sprzeciwu prokuratora. Odwołanie listu żelaznego następuje na wniosek prokuratora. (art. 282)</a:t>
            </a:r>
          </a:p>
        </p:txBody>
      </p:sp>
    </p:spTree>
    <p:extLst>
      <p:ext uri="{BB962C8B-B14F-4D97-AF65-F5344CB8AC3E}">
        <p14:creationId xmlns:p14="http://schemas.microsoft.com/office/powerpoint/2010/main" val="364003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341F75B3-A870-475D-8F7F-4F68E6FD09E7}"/>
              </a:ext>
            </a:extLst>
          </p:cNvPr>
          <p:cNvSpPr>
            <a:spLocks noGrp="1"/>
          </p:cNvSpPr>
          <p:nvPr>
            <p:ph type="body" sz="quarter" idx="10"/>
          </p:nvPr>
        </p:nvSpPr>
        <p:spPr/>
        <p:txBody>
          <a:bodyPr>
            <a:normAutofit fontScale="77500" lnSpcReduction="20000"/>
          </a:bodyPr>
          <a:lstStyle/>
          <a:p>
            <a:r>
              <a:rPr lang="pl-PL" dirty="0"/>
              <a:t>Konsekwencje niestosowania się do obowiązków procesowych </a:t>
            </a:r>
            <a:endParaRPr lang="en-GB" dirty="0"/>
          </a:p>
        </p:txBody>
      </p:sp>
      <p:sp>
        <p:nvSpPr>
          <p:cNvPr id="6" name="Symbol zastępczy tekstu 5">
            <a:extLst>
              <a:ext uri="{FF2B5EF4-FFF2-40B4-BE49-F238E27FC236}">
                <a16:creationId xmlns:a16="http://schemas.microsoft.com/office/drawing/2014/main" id="{1F9B903A-61B4-4E33-BEFF-D6118A47696D}"/>
              </a:ext>
            </a:extLst>
          </p:cNvPr>
          <p:cNvSpPr>
            <a:spLocks noGrp="1"/>
          </p:cNvSpPr>
          <p:nvPr>
            <p:ph type="body" sz="quarter" idx="11"/>
          </p:nvPr>
        </p:nvSpPr>
        <p:spPr>
          <a:xfrm>
            <a:off x="234950" y="977900"/>
            <a:ext cx="11457041" cy="5584825"/>
          </a:xfrm>
        </p:spPr>
        <p:txBody>
          <a:bodyPr>
            <a:normAutofit/>
          </a:bodyPr>
          <a:lstStyle/>
          <a:p>
            <a:pPr algn="just"/>
            <a:r>
              <a:rPr lang="pl-PL" sz="2400" dirty="0"/>
              <a:t>Konsekwencje zależą od tego:</a:t>
            </a:r>
          </a:p>
          <a:p>
            <a:pPr lvl="1" algn="just"/>
            <a:r>
              <a:rPr lang="pl-PL" sz="2000" dirty="0"/>
              <a:t>kto naruszył obowiązki procesowe (podmiot/który z uczestników postępowania)</a:t>
            </a:r>
          </a:p>
          <a:p>
            <a:pPr lvl="1" algn="just"/>
            <a:r>
              <a:rPr lang="pl-PL" sz="2000" dirty="0"/>
              <a:t>wagi naruszenia danego obowiązku (czy po raz pierwszy, czy kolejne naruszenie, charakter obowiązku). </a:t>
            </a:r>
          </a:p>
          <a:p>
            <a:pPr algn="just"/>
            <a:r>
              <a:rPr lang="pl-PL" sz="2400" dirty="0"/>
              <a:t>Podejrzany (i oskarżony) w postępowaniu ma stosunkowo niewiele obowiązków. </a:t>
            </a:r>
          </a:p>
          <a:p>
            <a:pPr algn="just"/>
            <a:endParaRPr lang="pl-PL" sz="2400" dirty="0"/>
          </a:p>
        </p:txBody>
      </p:sp>
      <p:graphicFrame>
        <p:nvGraphicFramePr>
          <p:cNvPr id="7" name="Tabela 7">
            <a:extLst>
              <a:ext uri="{FF2B5EF4-FFF2-40B4-BE49-F238E27FC236}">
                <a16:creationId xmlns:a16="http://schemas.microsoft.com/office/drawing/2014/main" id="{45C57B3C-9FC3-41F2-8059-6ACD9CAD0E55}"/>
              </a:ext>
            </a:extLst>
          </p:cNvPr>
          <p:cNvGraphicFramePr>
            <a:graphicFrameLocks noGrp="1"/>
          </p:cNvGraphicFramePr>
          <p:nvPr>
            <p:extLst>
              <p:ext uri="{D42A27DB-BD31-4B8C-83A1-F6EECF244321}">
                <p14:modId xmlns:p14="http://schemas.microsoft.com/office/powerpoint/2010/main" val="1600610473"/>
              </p:ext>
            </p:extLst>
          </p:nvPr>
        </p:nvGraphicFramePr>
        <p:xfrm>
          <a:off x="2032000" y="2651817"/>
          <a:ext cx="8128000" cy="3754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88987798"/>
                    </a:ext>
                  </a:extLst>
                </a:gridCol>
                <a:gridCol w="4064000">
                  <a:extLst>
                    <a:ext uri="{9D8B030D-6E8A-4147-A177-3AD203B41FA5}">
                      <a16:colId xmlns:a16="http://schemas.microsoft.com/office/drawing/2014/main" val="2144216608"/>
                    </a:ext>
                  </a:extLst>
                </a:gridCol>
              </a:tblGrid>
              <a:tr h="370840">
                <a:tc>
                  <a:txBody>
                    <a:bodyPr/>
                    <a:lstStyle/>
                    <a:p>
                      <a:pPr algn="ctr"/>
                      <a:r>
                        <a:rPr lang="pl-PL" dirty="0"/>
                        <a:t>Obowiązek </a:t>
                      </a:r>
                      <a:endParaRPr lang="en-GB" dirty="0"/>
                    </a:p>
                  </a:txBody>
                  <a:tcPr/>
                </a:tc>
                <a:tc>
                  <a:txBody>
                    <a:bodyPr/>
                    <a:lstStyle/>
                    <a:p>
                      <a:pPr algn="ctr"/>
                      <a:r>
                        <a:rPr lang="pl-PL" dirty="0"/>
                        <a:t>Konsekwencja </a:t>
                      </a:r>
                      <a:endParaRPr lang="en-GB" dirty="0"/>
                    </a:p>
                  </a:txBody>
                  <a:tcPr/>
                </a:tc>
                <a:extLst>
                  <a:ext uri="{0D108BD9-81ED-4DB2-BD59-A6C34878D82A}">
                    <a16:rowId xmlns:a16="http://schemas.microsoft.com/office/drawing/2014/main" val="2453766624"/>
                  </a:ext>
                </a:extLst>
              </a:tr>
              <a:tr h="370840">
                <a:tc>
                  <a:txBody>
                    <a:bodyPr/>
                    <a:lstStyle/>
                    <a:p>
                      <a:r>
                        <a:rPr lang="pl-PL" dirty="0"/>
                        <a:t>Stawiać się na wezwanie – art. 75 </a:t>
                      </a:r>
                      <a:r>
                        <a:rPr lang="en-GB" dirty="0"/>
                        <a:t>§</a:t>
                      </a:r>
                      <a:r>
                        <a:rPr lang="pl-PL" dirty="0"/>
                        <a:t> 1 </a:t>
                      </a:r>
                      <a:endParaRPr lang="en-GB" dirty="0"/>
                    </a:p>
                  </a:txBody>
                  <a:tcPr/>
                </a:tc>
                <a:tc>
                  <a:txBody>
                    <a:bodyPr/>
                    <a:lstStyle/>
                    <a:p>
                      <a:r>
                        <a:rPr lang="pl-PL" dirty="0"/>
                        <a:t>Zatrzymanie i przymusowe doprowadzenie – art. 75 </a:t>
                      </a:r>
                      <a:r>
                        <a:rPr lang="en-GB" dirty="0"/>
                        <a:t>§</a:t>
                      </a:r>
                      <a:r>
                        <a:rPr lang="pl-PL" dirty="0"/>
                        <a:t> 2 </a:t>
                      </a:r>
                      <a:endParaRPr lang="en-GB" dirty="0"/>
                    </a:p>
                  </a:txBody>
                  <a:tcPr/>
                </a:tc>
                <a:extLst>
                  <a:ext uri="{0D108BD9-81ED-4DB2-BD59-A6C34878D82A}">
                    <a16:rowId xmlns:a16="http://schemas.microsoft.com/office/drawing/2014/main" val="2374963573"/>
                  </a:ext>
                </a:extLst>
              </a:tr>
              <a:tr h="370840">
                <a:tc>
                  <a:txBody>
                    <a:bodyPr/>
                    <a:lstStyle/>
                    <a:p>
                      <a:r>
                        <a:rPr lang="pl-PL" dirty="0"/>
                        <a:t>Uporczywe niestawianie się na wezwanie/ukrywanie się </a:t>
                      </a:r>
                      <a:endParaRPr lang="en-GB" dirty="0"/>
                    </a:p>
                  </a:txBody>
                  <a:tcPr/>
                </a:tc>
                <a:tc>
                  <a:txBody>
                    <a:bodyPr/>
                    <a:lstStyle/>
                    <a:p>
                      <a:r>
                        <a:rPr lang="pl-PL" dirty="0"/>
                        <a:t>Możliwość zastosowania środków zapobiegawczych (art. 247 </a:t>
                      </a:r>
                      <a:r>
                        <a:rPr lang="en-GB" dirty="0"/>
                        <a:t>§</a:t>
                      </a:r>
                      <a:r>
                        <a:rPr lang="pl-PL" dirty="0"/>
                        <a:t> 1; art. 258 </a:t>
                      </a:r>
                      <a:r>
                        <a:rPr lang="en-GB" dirty="0"/>
                        <a:t>§</a:t>
                      </a:r>
                      <a:r>
                        <a:rPr lang="pl-PL" dirty="0"/>
                        <a:t> 1)</a:t>
                      </a:r>
                      <a:endParaRPr lang="en-GB" dirty="0"/>
                    </a:p>
                  </a:txBody>
                  <a:tcPr/>
                </a:tc>
                <a:extLst>
                  <a:ext uri="{0D108BD9-81ED-4DB2-BD59-A6C34878D82A}">
                    <a16:rowId xmlns:a16="http://schemas.microsoft.com/office/drawing/2014/main" val="2079401384"/>
                  </a:ext>
                </a:extLst>
              </a:tr>
              <a:tr h="370840">
                <a:tc>
                  <a:txBody>
                    <a:bodyPr/>
                    <a:lstStyle/>
                    <a:p>
                      <a:r>
                        <a:rPr lang="pl-PL" dirty="0"/>
                        <a:t>Informować o każdej zmianie miejsca pobytu dłuższej niż 7 dni – art. 75 </a:t>
                      </a:r>
                      <a:r>
                        <a:rPr lang="en-GB" dirty="0"/>
                        <a:t>§</a:t>
                      </a:r>
                      <a:r>
                        <a:rPr lang="pl-PL" dirty="0"/>
                        <a:t> 1</a:t>
                      </a:r>
                      <a:endParaRPr lang="en-GB" dirty="0"/>
                    </a:p>
                  </a:txBody>
                  <a:tcPr/>
                </a:tc>
                <a:tc>
                  <a:txBody>
                    <a:bodyPr/>
                    <a:lstStyle/>
                    <a:p>
                      <a:r>
                        <a:rPr lang="pl-PL" dirty="0"/>
                        <a:t>Uznanie pism za doręczone pod poprzedni adres zamieszkania/pobytu – art. 139</a:t>
                      </a:r>
                      <a:endParaRPr lang="en-GB" dirty="0"/>
                    </a:p>
                  </a:txBody>
                  <a:tcPr/>
                </a:tc>
                <a:extLst>
                  <a:ext uri="{0D108BD9-81ED-4DB2-BD59-A6C34878D82A}">
                    <a16:rowId xmlns:a16="http://schemas.microsoft.com/office/drawing/2014/main" val="2559647618"/>
                  </a:ext>
                </a:extLst>
              </a:tr>
              <a:tr h="370840">
                <a:tc>
                  <a:txBody>
                    <a:bodyPr/>
                    <a:lstStyle/>
                    <a:p>
                      <a:r>
                        <a:rPr lang="pl-PL" dirty="0"/>
                        <a:t>Poddać się określonym czynnościom dowodowym – art. 74 </a:t>
                      </a:r>
                      <a:r>
                        <a:rPr lang="en-GB" dirty="0"/>
                        <a:t>§</a:t>
                      </a:r>
                      <a:r>
                        <a:rPr lang="pl-PL" dirty="0"/>
                        <a:t> 2 </a:t>
                      </a:r>
                      <a:endParaRPr lang="en-GB" dirty="0"/>
                    </a:p>
                  </a:txBody>
                  <a:tcPr/>
                </a:tc>
                <a:tc>
                  <a:txBody>
                    <a:bodyPr/>
                    <a:lstStyle/>
                    <a:p>
                      <a:r>
                        <a:rPr lang="pl-PL" dirty="0"/>
                        <a:t>Zastosowanie wobec podejrzanego środków przymusu bezpośredniego – art. 74 </a:t>
                      </a:r>
                      <a:r>
                        <a:rPr lang="en-GB" dirty="0"/>
                        <a:t>§</a:t>
                      </a:r>
                      <a:r>
                        <a:rPr lang="pl-PL" dirty="0"/>
                        <a:t> 3</a:t>
                      </a:r>
                      <a:endParaRPr lang="en-GB" dirty="0"/>
                    </a:p>
                  </a:txBody>
                  <a:tcPr/>
                </a:tc>
                <a:extLst>
                  <a:ext uri="{0D108BD9-81ED-4DB2-BD59-A6C34878D82A}">
                    <a16:rowId xmlns:a16="http://schemas.microsoft.com/office/drawing/2014/main" val="2969314892"/>
                  </a:ext>
                </a:extLst>
              </a:tr>
            </a:tbl>
          </a:graphicData>
        </a:graphic>
      </p:graphicFrame>
    </p:spTree>
    <p:extLst>
      <p:ext uri="{BB962C8B-B14F-4D97-AF65-F5344CB8AC3E}">
        <p14:creationId xmlns:p14="http://schemas.microsoft.com/office/powerpoint/2010/main" val="245213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A3CDA76-E097-405E-A130-59070E832571}"/>
              </a:ext>
            </a:extLst>
          </p:cNvPr>
          <p:cNvSpPr>
            <a:spLocks noGrp="1"/>
          </p:cNvSpPr>
          <p:nvPr>
            <p:ph type="ctrTitle"/>
          </p:nvPr>
        </p:nvSpPr>
        <p:spPr>
          <a:xfrm>
            <a:off x="838200" y="4894263"/>
            <a:ext cx="9144000" cy="1251560"/>
          </a:xfrm>
        </p:spPr>
        <p:txBody>
          <a:bodyPr vert="horz" lIns="91440" tIns="45720" rIns="91440" bIns="45720" rtlCol="0" anchor="t">
            <a:normAutofit/>
          </a:bodyPr>
          <a:lstStyle/>
          <a:p>
            <a:r>
              <a:rPr lang="en-US" sz="3100"/>
              <a:t>Kary porządkowe i sankcje wymuszające spełnienie obowiązków procesowych</a:t>
            </a:r>
          </a:p>
        </p:txBody>
      </p:sp>
      <p:sp>
        <p:nvSpPr>
          <p:cNvPr id="7" name="Symbol zastępczy tekstu 6">
            <a:extLst>
              <a:ext uri="{FF2B5EF4-FFF2-40B4-BE49-F238E27FC236}">
                <a16:creationId xmlns:a16="http://schemas.microsoft.com/office/drawing/2014/main" id="{2C85FF6B-0A06-4A85-9451-C41984714429}"/>
              </a:ext>
            </a:extLst>
          </p:cNvPr>
          <p:cNvSpPr>
            <a:spLocks noGrp="1"/>
          </p:cNvSpPr>
          <p:nvPr>
            <p:ph type="subTitle" idx="1"/>
          </p:nvPr>
        </p:nvSpPr>
        <p:spPr>
          <a:xfrm>
            <a:off x="838200" y="2933823"/>
            <a:ext cx="9144000" cy="1655762"/>
          </a:xfrm>
        </p:spPr>
        <p:txBody>
          <a:bodyPr vert="horz" lIns="91440" tIns="45720" rIns="91440" bIns="45720" rtlCol="0" anchor="b">
            <a:normAutofit/>
          </a:bodyPr>
          <a:lstStyle/>
          <a:p>
            <a:r>
              <a:rPr lang="en-US"/>
              <a:t>Porządkowa kara pieniężna do 3000 zł, zatrzymanie i przymusowe doprowadzenie, kara porządkowa aresztu do 30 dni, obciążenie kosztami czynności procesowej</a:t>
            </a:r>
          </a:p>
        </p:txBody>
      </p:sp>
    </p:spTree>
    <p:extLst>
      <p:ext uri="{BB962C8B-B14F-4D97-AF65-F5344CB8AC3E}">
        <p14:creationId xmlns:p14="http://schemas.microsoft.com/office/powerpoint/2010/main" val="174734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Kary porządkowe – art. 285 – 290 </a:t>
            </a:r>
          </a:p>
        </p:txBody>
      </p:sp>
      <p:graphicFrame>
        <p:nvGraphicFramePr>
          <p:cNvPr id="5" name="Symbol zastępczy zawartości 2">
            <a:extLst>
              <a:ext uri="{FF2B5EF4-FFF2-40B4-BE49-F238E27FC236}">
                <a16:creationId xmlns:a16="http://schemas.microsoft.com/office/drawing/2014/main" id="{0555024B-7D44-424C-9900-3428A85969AF}"/>
              </a:ext>
            </a:extLst>
          </p:cNvPr>
          <p:cNvGraphicFramePr>
            <a:graphicFrameLocks noGrp="1"/>
          </p:cNvGraphicFramePr>
          <p:nvPr>
            <p:ph idx="1"/>
            <p:extLst>
              <p:ext uri="{D42A27DB-BD31-4B8C-83A1-F6EECF244321}">
                <p14:modId xmlns:p14="http://schemas.microsoft.com/office/powerpoint/2010/main" val="4044681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42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0880D141-B2EC-401C-8132-2F68651E57F5}"/>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Kary porządkowe </a:t>
            </a:r>
            <a:endParaRPr lang="en-US" dirty="0"/>
          </a:p>
        </p:txBody>
      </p:sp>
      <p:sp>
        <p:nvSpPr>
          <p:cNvPr id="3" name="Symbol zastępczy zawartości 2"/>
          <p:cNvSpPr>
            <a:spLocks noGrp="1"/>
          </p:cNvSpPr>
          <p:nvPr>
            <p:ph type="body" sz="quarter" idx="11"/>
          </p:nvPr>
        </p:nvSpPr>
        <p:spPr>
          <a:xfrm>
            <a:off x="234950" y="977900"/>
            <a:ext cx="11662524" cy="5584825"/>
          </a:xfrm>
        </p:spPr>
        <p:txBody>
          <a:bodyPr>
            <a:normAutofit fontScale="92500"/>
          </a:bodyPr>
          <a:lstStyle/>
          <a:p>
            <a:pPr algn="just"/>
            <a:r>
              <a:rPr lang="pl-PL" sz="1800" dirty="0"/>
              <a:t>Karę pieniężną w wysokości do 3.000 zł można nałożyć na (art. 285 i 287): </a:t>
            </a:r>
          </a:p>
          <a:p>
            <a:pPr marL="749808" lvl="1" indent="-457200" algn="just">
              <a:buFont typeface="+mj-lt"/>
              <a:buAutoNum type="arabicPeriod"/>
            </a:pPr>
            <a:r>
              <a:rPr lang="pl-PL" sz="1800" b="1" dirty="0"/>
              <a:t>świadka, biegłego, tłumacza lub specjalistę</a:t>
            </a:r>
            <a:r>
              <a:rPr lang="pl-PL" sz="1800" dirty="0"/>
              <a:t>, który bez należytego usprawiedliwienia </a:t>
            </a:r>
            <a:r>
              <a:rPr lang="pl-PL" sz="1800" b="1" dirty="0"/>
              <a:t>nie stawił się na wezwanie </a:t>
            </a:r>
            <a:r>
              <a:rPr lang="pl-PL" sz="1800" dirty="0"/>
              <a:t>organu prowadzącego postępowanie albo </a:t>
            </a:r>
            <a:r>
              <a:rPr lang="pl-PL" sz="1800" b="1" dirty="0"/>
              <a:t>bez zezwolenia tego organu wydalił się z miejsca czynności przed jej zakończeniem</a:t>
            </a:r>
          </a:p>
          <a:p>
            <a:pPr marL="749808" lvl="1" indent="-457200" algn="just">
              <a:buFont typeface="+mj-lt"/>
              <a:buAutoNum type="arabicPeriod"/>
            </a:pPr>
            <a:r>
              <a:rPr lang="pl-PL" sz="1800" b="1" dirty="0"/>
              <a:t>obrońcę lub pełnomocnika</a:t>
            </a:r>
            <a:r>
              <a:rPr lang="pl-PL" sz="1800" dirty="0"/>
              <a:t>, </a:t>
            </a:r>
            <a:r>
              <a:rPr lang="pl-PL" sz="1800" b="1" u="sng" dirty="0"/>
              <a:t>w wypadkach szczególnych ze względu na ich wpływ na przebieg czynności</a:t>
            </a:r>
            <a:r>
              <a:rPr lang="pl-PL" sz="1800" dirty="0"/>
              <a:t>; w postępowaniu przygotowawczym karę pieniężną, na wniosek prokuratora, nakłada </a:t>
            </a:r>
            <a:r>
              <a:rPr lang="pl-PL" sz="1800" b="1" dirty="0"/>
              <a:t>sąd rejonowy, w którego okręgu prowadzi się postępowanie</a:t>
            </a:r>
          </a:p>
          <a:p>
            <a:pPr marL="749808" lvl="1" indent="-457200" algn="just">
              <a:buFont typeface="+mj-lt"/>
              <a:buAutoNum type="arabicPeriod"/>
            </a:pPr>
            <a:r>
              <a:rPr lang="pl-PL" sz="1800" dirty="0"/>
              <a:t>osobę która </a:t>
            </a:r>
            <a:r>
              <a:rPr lang="pl-PL" sz="1800" b="1" dirty="0"/>
              <a:t>bezpodstawnie uchyla się od złożenia zeznania, wykonania czynności biegłego, tłumacza lub specjalisty, złożenia przyrzeczenia, wydania przedmiotu, dopełnienia obowiązków poręczyciela albo spełnienia innego ciążącego na niej obowiązku w toku postępowania</a:t>
            </a:r>
            <a:r>
              <a:rPr lang="pl-PL" sz="1800" dirty="0"/>
              <a:t>, jak również do przedstawiciela lub kierownika instytucji, osoby prawnej lub jednostki organizacyjnej niemającej osobowości prawnej obowiązanej udzielić pomocy organowi prowadzącemu postępowanie karne, która </a:t>
            </a:r>
            <a:r>
              <a:rPr lang="pl-PL" sz="1800" b="1" dirty="0"/>
              <a:t>bezpodstawnie nie udziela pomocy w wyznaczonym terminie</a:t>
            </a:r>
          </a:p>
          <a:p>
            <a:pPr algn="just"/>
            <a:r>
              <a:rPr lang="pl-PL" sz="1800" dirty="0"/>
              <a:t>Karę pieniężną można nałożyć jedynie na osobę wskazaną w przepisach rozdziału 31 i mającą świadomość, że w takim, wyraźnie określonym charakterze została wezwana do wypełnienia określonych obowiązków (postanowienie SN z dnia 28 maja 1982 r., KZ 154/82). </a:t>
            </a:r>
          </a:p>
          <a:p>
            <a:pPr algn="just"/>
            <a:r>
              <a:rPr lang="pl-PL" sz="1800" dirty="0"/>
              <a:t>Karę pieniężną należy uchylić, jeżeli ukarany dostatecznie usprawiedliwi swe niestawiennictwo lub samowolne oddalenie się. </a:t>
            </a:r>
            <a:r>
              <a:rPr lang="pl-PL" sz="1800" b="1" dirty="0"/>
              <a:t>Usprawiedliwienie może nastąpić w ciągu tygodnia od daty doręczenia postanowienia wymierzającego karę pieniężną</a:t>
            </a:r>
            <a:r>
              <a:rPr lang="pl-PL" sz="1800" dirty="0"/>
              <a:t>.</a:t>
            </a:r>
          </a:p>
          <a:p>
            <a:pPr algn="just"/>
            <a:r>
              <a:rPr lang="pl-PL" sz="1800" dirty="0"/>
              <a:t>Osobę, w tym obrońcę, pełnomocnika lub oskarżyciela publicznego, która przez niewykonanie obowiązków wymienionych w art. 285 § 1 i 1a lub art. 287 § 1 spowodowała dodatkowe koszty postępowania, </a:t>
            </a:r>
            <a:r>
              <a:rPr lang="pl-PL" sz="1800" b="1" dirty="0"/>
              <a:t>można obciążyć tymi kosztami</a:t>
            </a:r>
            <a:r>
              <a:rPr lang="pl-PL" sz="1800" dirty="0"/>
              <a:t>; dopuszczalne jest obciążenie kosztami kilku osób solidarnie. Żołnierza odbywającego zasadniczą służbę wojskową oraz pełniącego służbę w charakterze kandydata na żołnierza zawodowego nie obciąża się tymi kosztami. W razie uchylenia kary porządkowej ustaje również obowiązek pokrycia kosztów postępowania.</a:t>
            </a:r>
          </a:p>
          <a:p>
            <a:pPr algn="just"/>
            <a:endParaRPr lang="pl-PL" sz="1800" dirty="0"/>
          </a:p>
        </p:txBody>
      </p:sp>
    </p:spTree>
    <p:extLst>
      <p:ext uri="{BB962C8B-B14F-4D97-AF65-F5344CB8AC3E}">
        <p14:creationId xmlns:p14="http://schemas.microsoft.com/office/powerpoint/2010/main" val="333763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p:txBody>
          <a:bodyPr anchor="ctr">
            <a:normAutofit fontScale="92500" lnSpcReduction="10000"/>
          </a:bodyPr>
          <a:lstStyle/>
          <a:p>
            <a:r>
              <a:rPr lang="pl-PL" sz="2000" dirty="0"/>
              <a:t>Kary porządkowe </a:t>
            </a:r>
          </a:p>
        </p:txBody>
      </p:sp>
      <p:sp>
        <p:nvSpPr>
          <p:cNvPr id="4" name="Symbol zastępczy tekstu 3">
            <a:extLst>
              <a:ext uri="{FF2B5EF4-FFF2-40B4-BE49-F238E27FC236}">
                <a16:creationId xmlns:a16="http://schemas.microsoft.com/office/drawing/2014/main" id="{1380DABB-FEC2-41C6-A9E5-FB8ED1A0DD61}"/>
              </a:ext>
            </a:extLst>
          </p:cNvPr>
          <p:cNvSpPr>
            <a:spLocks noGrp="1"/>
          </p:cNvSpPr>
          <p:nvPr>
            <p:ph type="body" sz="quarter" idx="11"/>
          </p:nvPr>
        </p:nvSpPr>
        <p:spPr>
          <a:xfrm>
            <a:off x="234950" y="977900"/>
            <a:ext cx="11518686" cy="5584825"/>
          </a:xfrm>
        </p:spPr>
        <p:txBody>
          <a:bodyPr>
            <a:normAutofit lnSpcReduction="10000"/>
          </a:bodyPr>
          <a:lstStyle/>
          <a:p>
            <a:pPr algn="just"/>
            <a:r>
              <a:rPr lang="pl-PL" sz="1800" dirty="0"/>
              <a:t>Zatrzymanie i przymusowe doprowadzenie (at. 285 § 2) </a:t>
            </a:r>
          </a:p>
          <a:p>
            <a:pPr lvl="1" algn="just"/>
            <a:r>
              <a:rPr lang="pl-PL" sz="1800" dirty="0"/>
              <a:t>Jeżeli </a:t>
            </a:r>
            <a:r>
              <a:rPr lang="pl-PL" sz="1800" b="1" dirty="0"/>
              <a:t>świadek nie stawił się na wezwanie </a:t>
            </a:r>
            <a:r>
              <a:rPr lang="pl-PL" sz="1800" dirty="0"/>
              <a:t>organu prowadzącego postępowanie albo </a:t>
            </a:r>
            <a:r>
              <a:rPr lang="pl-PL" sz="1800" b="1" dirty="0"/>
              <a:t>bez zezwolenia tego organu wydalił się z miejsca czynności przed jej zakończeniem</a:t>
            </a:r>
            <a:r>
              <a:rPr lang="pl-PL" sz="1800" dirty="0"/>
              <a:t> można zarządzić ich zatrzymanie i przymusowe doprowadzenie świadka. </a:t>
            </a:r>
            <a:r>
              <a:rPr lang="pl-PL" sz="1800" b="1" u="sng" dirty="0"/>
              <a:t>Zatrzymanie i przymusowe doprowadzenie biegłego, tłumacza i specjalisty stosuje się tylko wyjątkowo</a:t>
            </a:r>
            <a:r>
              <a:rPr lang="pl-PL" sz="1800" dirty="0"/>
              <a:t>. </a:t>
            </a:r>
          </a:p>
          <a:p>
            <a:pPr algn="just"/>
            <a:r>
              <a:rPr lang="pl-PL" sz="1800" dirty="0"/>
              <a:t>Areszt do 30 dni: </a:t>
            </a:r>
          </a:p>
          <a:p>
            <a:pPr lvl="1" algn="just"/>
            <a:r>
              <a:rPr lang="pl-PL" sz="1800" dirty="0"/>
              <a:t>W razie </a:t>
            </a:r>
            <a:r>
              <a:rPr lang="pl-PL" sz="1800" b="1" dirty="0"/>
              <a:t>uporczywego uchylania się od złożenia zeznania</a:t>
            </a:r>
            <a:r>
              <a:rPr lang="pl-PL" sz="1800" dirty="0"/>
              <a:t>, wykonania czynności biegłego, tłumacza lub specjalisty oraz wydania przedmiotu można zastosować, </a:t>
            </a:r>
            <a:r>
              <a:rPr lang="pl-PL" sz="1800" b="1" u="sng" dirty="0"/>
              <a:t>niezależnie od kary pieniężnej</a:t>
            </a:r>
            <a:r>
              <a:rPr lang="pl-PL" sz="1800" dirty="0"/>
              <a:t>, </a:t>
            </a:r>
            <a:r>
              <a:rPr lang="pl-PL" sz="1800" b="1" dirty="0"/>
              <a:t>aresztowanie na czas nie przekraczający 30 dni</a:t>
            </a:r>
            <a:r>
              <a:rPr lang="pl-PL" sz="1800" dirty="0"/>
              <a:t>.</a:t>
            </a:r>
          </a:p>
          <a:p>
            <a:pPr lvl="1" algn="just"/>
            <a:r>
              <a:rPr lang="pl-PL" sz="1800" dirty="0"/>
              <a:t>Aresztowanie należy uchylić, jeżeli osoba aresztowana spełni obowiązek albo postępowanie przygotowawcze lub postępowanie w danej instancji ukończono.</a:t>
            </a:r>
          </a:p>
          <a:p>
            <a:pPr lvl="1" algn="just"/>
            <a:r>
              <a:rPr lang="pl-PL" sz="1800" dirty="0"/>
              <a:t>Aresztowania nie stosuje się do stron, ich obrońców i pełnomocników, a w zakresie kary za niedopełnienie obowiązku wydania rzeczy - także do osób, które mogą się uchylić od złożenia zeznań.</a:t>
            </a:r>
          </a:p>
          <a:p>
            <a:pPr algn="just"/>
            <a:r>
              <a:rPr lang="pl-PL" sz="1800" b="1" dirty="0"/>
              <a:t>Art. 290.</a:t>
            </a:r>
            <a:r>
              <a:rPr lang="pl-PL" sz="1800" dirty="0"/>
              <a:t> § 1. Postanowienia przewidziane w niniejszym rozdziale wydaje sąd, a w postępowaniu przygotowawczym także prokurator. </a:t>
            </a:r>
            <a:r>
              <a:rPr lang="pl-PL" sz="1800" b="1" u="sng" dirty="0"/>
              <a:t>Aresztowanie, o którym mowa w art. 287 § 2, w postępowaniu przygotowawczym stosuje na wniosek prokuratora sąd rejonowy, w którego okręgu prowadzi się postępowanie.</a:t>
            </a:r>
          </a:p>
          <a:p>
            <a:pPr algn="just"/>
            <a:r>
              <a:rPr lang="pl-PL" sz="1800" dirty="0"/>
              <a:t>§ 2. Na postanowienia i zarządzenia przewidziane w niniejszym rozdziale przysługuje zażalenie; na zarządzenie prokuratora, o którym mowa w art. 285 § 2, zażalenie przysługuje do sądu rejonowego, w którego okręgu prowadzi się postępowanie.</a:t>
            </a:r>
          </a:p>
          <a:p>
            <a:pPr algn="just"/>
            <a:r>
              <a:rPr lang="pl-PL" sz="1800" dirty="0"/>
              <a:t>§ 3. Złożenie zażalenia wstrzymuje </a:t>
            </a:r>
            <a:r>
              <a:rPr lang="pl-PL" sz="1800" b="1" u="sng" dirty="0"/>
              <a:t>wykonanie postanowienia o aresztowaniu</a:t>
            </a:r>
            <a:r>
              <a:rPr lang="pl-PL" sz="1800" dirty="0"/>
              <a:t>.</a:t>
            </a:r>
          </a:p>
          <a:p>
            <a:pPr algn="just"/>
            <a:endParaRPr lang="pl-PL" sz="1800" dirty="0"/>
          </a:p>
          <a:p>
            <a:pPr algn="just"/>
            <a:endParaRPr lang="pl-PL" sz="1800" dirty="0"/>
          </a:p>
          <a:p>
            <a:pPr algn="just"/>
            <a:endParaRPr lang="en-GB" sz="4000" dirty="0"/>
          </a:p>
        </p:txBody>
      </p:sp>
    </p:spTree>
    <p:extLst>
      <p:ext uri="{BB962C8B-B14F-4D97-AF65-F5344CB8AC3E}">
        <p14:creationId xmlns:p14="http://schemas.microsoft.com/office/powerpoint/2010/main" val="248628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700"/>
              <a:t>Kary porządkowe </a:t>
            </a:r>
          </a:p>
        </p:txBody>
      </p:sp>
      <p:sp>
        <p:nvSpPr>
          <p:cNvPr id="3" name="Symbol zastępczy zawartości 2"/>
          <p:cNvSpPr>
            <a:spLocks noGrp="1"/>
          </p:cNvSpPr>
          <p:nvPr>
            <p:ph type="body" sz="quarter" idx="11"/>
          </p:nvPr>
        </p:nvSpPr>
        <p:spPr>
          <a:xfrm>
            <a:off x="234950" y="977900"/>
            <a:ext cx="8601075" cy="5584825"/>
          </a:xfrm>
        </p:spPr>
        <p:txBody>
          <a:bodyPr>
            <a:normAutofit/>
          </a:bodyPr>
          <a:lstStyle/>
          <a:p>
            <a:r>
              <a:rPr lang="pl-PL" dirty="0"/>
              <a:t>Karę aresztu stosuje się także w razie uporczywego niestawiennictwa na wezwanie organu prowadzącego postępowanie, </a:t>
            </a:r>
            <a:r>
              <a:rPr lang="pl-PL" b="1" dirty="0"/>
              <a:t>jeżeli zarządzenie zatrzymania i przymusowego doprowadzenia nie jest wystarczające dla zapewnienia stawiennictwa osoby wezwanej. </a:t>
            </a:r>
            <a:endParaRPr lang="pl-PL" b="1"/>
          </a:p>
        </p:txBody>
      </p:sp>
    </p:spTree>
    <p:extLst>
      <p:ext uri="{BB962C8B-B14F-4D97-AF65-F5344CB8AC3E}">
        <p14:creationId xmlns:p14="http://schemas.microsoft.com/office/powerpoint/2010/main" val="78023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ECB02B40-10C2-4E26-ACBB-6261096CB794}"/>
              </a:ext>
            </a:extLst>
          </p:cNvPr>
          <p:cNvSpPr>
            <a:spLocks noGrp="1"/>
          </p:cNvSpPr>
          <p:nvPr>
            <p:ph type="body" sz="quarter" idx="10"/>
          </p:nvPr>
        </p:nvSpPr>
        <p:spPr/>
        <p:txBody>
          <a:bodyPr>
            <a:normAutofit fontScale="77500" lnSpcReduction="20000"/>
          </a:bodyPr>
          <a:lstStyle/>
          <a:p>
            <a:r>
              <a:rPr lang="pl-PL" dirty="0"/>
              <a:t>Problem środków zapobiegawczych </a:t>
            </a:r>
            <a:endParaRPr lang="en-GB" dirty="0"/>
          </a:p>
        </p:txBody>
      </p:sp>
      <p:sp>
        <p:nvSpPr>
          <p:cNvPr id="5" name="Symbol zastępczy tekstu 4">
            <a:extLst>
              <a:ext uri="{FF2B5EF4-FFF2-40B4-BE49-F238E27FC236}">
                <a16:creationId xmlns:a16="http://schemas.microsoft.com/office/drawing/2014/main" id="{1773986B-6D1D-46EA-8E3A-2968E3A981BC}"/>
              </a:ext>
            </a:extLst>
          </p:cNvPr>
          <p:cNvSpPr>
            <a:spLocks noGrp="1"/>
          </p:cNvSpPr>
          <p:nvPr>
            <p:ph type="body" sz="quarter" idx="11"/>
          </p:nvPr>
        </p:nvSpPr>
        <p:spPr>
          <a:xfrm>
            <a:off x="234950" y="977900"/>
            <a:ext cx="11539234" cy="5584825"/>
          </a:xfrm>
        </p:spPr>
        <p:txBody>
          <a:bodyPr/>
          <a:lstStyle/>
          <a:p>
            <a:pPr algn="just"/>
            <a:r>
              <a:rPr lang="pl-PL" dirty="0"/>
              <a:t>Środki zapobiegawcze choć są jednymi ze środków przymusu procesowego, to ich stosowanie nie jest swoistą „karą” za niewykonywanie obowiązków procesowych. Są to instytucje, które mają </a:t>
            </a:r>
            <a:r>
              <a:rPr lang="pl-PL" b="1" dirty="0">
                <a:solidFill>
                  <a:srgbClr val="FF0000"/>
                </a:solidFill>
              </a:rPr>
              <a:t>zapobiegać zdarzeniom przyszłym, </a:t>
            </a:r>
            <a:r>
              <a:rPr lang="pl-PL" dirty="0"/>
              <a:t>do których jeszcze nie doszło, ale istnieje duże prawdopodobieństwo, że np. podejrzany/oskarżony będzie podejmował próby bezprawnego utrudniania postępowania. </a:t>
            </a:r>
          </a:p>
          <a:p>
            <a:pPr algn="just"/>
            <a:endParaRPr lang="pl-PL" dirty="0"/>
          </a:p>
          <a:p>
            <a:pPr algn="just"/>
            <a:r>
              <a:rPr lang="pl-PL" dirty="0"/>
              <a:t>Choć zabezpieczenie majątkowe nie jest środkiem zapobiegawczym, to w swoich celach bardziej zbliżone jest do tej kategorii niż klasycznych środków przymusu procesowego. Celem zabezpieczenia majątkowego jest zapewnienie wykonalności kar lub innych środków reakcji prawnokarnej o charakterze majątkowym, jeżeli podejrzany może podejmować próby ukrycia majątku. </a:t>
            </a:r>
            <a:endParaRPr lang="en-GB" dirty="0"/>
          </a:p>
        </p:txBody>
      </p:sp>
    </p:spTree>
    <p:extLst>
      <p:ext uri="{BB962C8B-B14F-4D97-AF65-F5344CB8AC3E}">
        <p14:creationId xmlns:p14="http://schemas.microsoft.com/office/powerpoint/2010/main" val="340859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E45B448-5C4B-413B-A60F-C3C2253A0E53}"/>
              </a:ext>
            </a:extLst>
          </p:cNvPr>
          <p:cNvSpPr>
            <a:spLocks noGrp="1"/>
          </p:cNvSpPr>
          <p:nvPr>
            <p:ph type="body" sz="quarter" idx="10"/>
          </p:nvPr>
        </p:nvSpPr>
        <p:spPr/>
        <p:txBody>
          <a:bodyPr>
            <a:normAutofit fontScale="77500" lnSpcReduction="20000"/>
          </a:bodyPr>
          <a:lstStyle/>
          <a:p>
            <a:r>
              <a:rPr lang="pl-PL" dirty="0"/>
              <a:t>Do przeczytania z podręcznika</a:t>
            </a:r>
            <a:endParaRPr lang="en-GB" dirty="0"/>
          </a:p>
        </p:txBody>
      </p:sp>
      <p:sp>
        <p:nvSpPr>
          <p:cNvPr id="3" name="Symbol zastępczy tekstu 2">
            <a:extLst>
              <a:ext uri="{FF2B5EF4-FFF2-40B4-BE49-F238E27FC236}">
                <a16:creationId xmlns:a16="http://schemas.microsoft.com/office/drawing/2014/main" id="{02272D9F-1BB3-40BD-B157-477875D9D731}"/>
              </a:ext>
            </a:extLst>
          </p:cNvPr>
          <p:cNvSpPr>
            <a:spLocks noGrp="1"/>
          </p:cNvSpPr>
          <p:nvPr>
            <p:ph type="body" sz="quarter" idx="11"/>
          </p:nvPr>
        </p:nvSpPr>
        <p:spPr/>
        <p:txBody>
          <a:bodyPr/>
          <a:lstStyle/>
          <a:p>
            <a:r>
              <a:rPr lang="pl-PL" dirty="0"/>
              <a:t>Rozdział VII </a:t>
            </a:r>
          </a:p>
          <a:p>
            <a:pPr lvl="1"/>
            <a:r>
              <a:rPr lang="pl-PL" dirty="0"/>
              <a:t>VII.1</a:t>
            </a:r>
          </a:p>
          <a:p>
            <a:pPr lvl="1"/>
            <a:r>
              <a:rPr lang="pl-PL" dirty="0"/>
              <a:t>VII.2</a:t>
            </a:r>
          </a:p>
          <a:p>
            <a:pPr lvl="1"/>
            <a:r>
              <a:rPr lang="pl-PL" dirty="0"/>
              <a:t>VIII.3</a:t>
            </a:r>
          </a:p>
          <a:p>
            <a:pPr lvl="1"/>
            <a:r>
              <a:rPr lang="pl-PL" dirty="0"/>
              <a:t>VII. 5</a:t>
            </a:r>
          </a:p>
          <a:p>
            <a:pPr lvl="1"/>
            <a:r>
              <a:rPr lang="pl-PL" dirty="0"/>
              <a:t>VII.6.1 – VII.6.3</a:t>
            </a:r>
            <a:endParaRPr lang="en-GB" dirty="0"/>
          </a:p>
        </p:txBody>
      </p:sp>
    </p:spTree>
    <p:extLst>
      <p:ext uri="{BB962C8B-B14F-4D97-AF65-F5344CB8AC3E}">
        <p14:creationId xmlns:p14="http://schemas.microsoft.com/office/powerpoint/2010/main" val="198293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CF9C6B3-A436-4331-9E73-2CD570667F8D}"/>
              </a:ext>
            </a:extLst>
          </p:cNvPr>
          <p:cNvSpPr>
            <a:spLocks noGrp="1"/>
          </p:cNvSpPr>
          <p:nvPr>
            <p:ph type="body" sz="quarter" idx="10"/>
          </p:nvPr>
        </p:nvSpPr>
        <p:spPr/>
        <p:txBody>
          <a:bodyPr>
            <a:normAutofit fontScale="77500" lnSpcReduction="20000"/>
          </a:bodyPr>
          <a:lstStyle/>
          <a:p>
            <a:r>
              <a:rPr lang="pl-PL" dirty="0"/>
              <a:t>Konsekwencje niestosowania się do obowiązków procesowych </a:t>
            </a:r>
            <a:endParaRPr lang="en-GB" dirty="0"/>
          </a:p>
          <a:p>
            <a:endParaRPr lang="en-GB" dirty="0"/>
          </a:p>
        </p:txBody>
      </p:sp>
      <p:sp>
        <p:nvSpPr>
          <p:cNvPr id="3" name="Symbol zastępczy tekstu 2">
            <a:extLst>
              <a:ext uri="{FF2B5EF4-FFF2-40B4-BE49-F238E27FC236}">
                <a16:creationId xmlns:a16="http://schemas.microsoft.com/office/drawing/2014/main" id="{0BCE6149-53EF-445B-97FE-5CC159286B23}"/>
              </a:ext>
            </a:extLst>
          </p:cNvPr>
          <p:cNvSpPr>
            <a:spLocks noGrp="1"/>
          </p:cNvSpPr>
          <p:nvPr>
            <p:ph type="body" sz="quarter" idx="11"/>
          </p:nvPr>
        </p:nvSpPr>
        <p:spPr>
          <a:xfrm>
            <a:off x="234950" y="977900"/>
            <a:ext cx="11498138" cy="5584825"/>
          </a:xfrm>
        </p:spPr>
        <p:txBody>
          <a:bodyPr/>
          <a:lstStyle/>
          <a:p>
            <a:pPr algn="just"/>
            <a:r>
              <a:rPr lang="pl-PL" dirty="0"/>
              <a:t>Uczestnicy postępowania inni niż podejrzany (świadek, pokrzywdzony, podmiot zobowiązany do zwrotu korzyści majątkowej, właściciel przedsiębiorstwa zagrożonego przepadkiem):</a:t>
            </a:r>
          </a:p>
          <a:p>
            <a:pPr algn="just"/>
            <a:endParaRPr lang="pl-PL" dirty="0"/>
          </a:p>
          <a:p>
            <a:pPr algn="just"/>
            <a:endParaRPr lang="en-GB" dirty="0"/>
          </a:p>
        </p:txBody>
      </p:sp>
      <p:graphicFrame>
        <p:nvGraphicFramePr>
          <p:cNvPr id="4" name="Tabela 7">
            <a:extLst>
              <a:ext uri="{FF2B5EF4-FFF2-40B4-BE49-F238E27FC236}">
                <a16:creationId xmlns:a16="http://schemas.microsoft.com/office/drawing/2014/main" id="{16356D7D-BE3C-4A97-B99D-D9F377DCA22F}"/>
              </a:ext>
            </a:extLst>
          </p:cNvPr>
          <p:cNvGraphicFramePr>
            <a:graphicFrameLocks noGrp="1"/>
          </p:cNvGraphicFramePr>
          <p:nvPr>
            <p:extLst>
              <p:ext uri="{D42A27DB-BD31-4B8C-83A1-F6EECF244321}">
                <p14:modId xmlns:p14="http://schemas.microsoft.com/office/powerpoint/2010/main" val="1352285955"/>
              </p:ext>
            </p:extLst>
          </p:nvPr>
        </p:nvGraphicFramePr>
        <p:xfrm>
          <a:off x="626724" y="2651817"/>
          <a:ext cx="11106364" cy="3210560"/>
        </p:xfrm>
        <a:graphic>
          <a:graphicData uri="http://schemas.openxmlformats.org/drawingml/2006/table">
            <a:tbl>
              <a:tblPr firstRow="1" bandRow="1">
                <a:tableStyleId>{5C22544A-7EE6-4342-B048-85BDC9FD1C3A}</a:tableStyleId>
              </a:tblPr>
              <a:tblGrid>
                <a:gridCol w="5553182">
                  <a:extLst>
                    <a:ext uri="{9D8B030D-6E8A-4147-A177-3AD203B41FA5}">
                      <a16:colId xmlns:a16="http://schemas.microsoft.com/office/drawing/2014/main" val="1488987798"/>
                    </a:ext>
                  </a:extLst>
                </a:gridCol>
                <a:gridCol w="5553182">
                  <a:extLst>
                    <a:ext uri="{9D8B030D-6E8A-4147-A177-3AD203B41FA5}">
                      <a16:colId xmlns:a16="http://schemas.microsoft.com/office/drawing/2014/main" val="2144216608"/>
                    </a:ext>
                  </a:extLst>
                </a:gridCol>
              </a:tblGrid>
              <a:tr h="370840">
                <a:tc>
                  <a:txBody>
                    <a:bodyPr/>
                    <a:lstStyle/>
                    <a:p>
                      <a:r>
                        <a:rPr lang="pl-PL" dirty="0"/>
                        <a:t>Obowiązek </a:t>
                      </a:r>
                      <a:endParaRPr lang="en-GB" dirty="0"/>
                    </a:p>
                  </a:txBody>
                  <a:tcPr/>
                </a:tc>
                <a:tc>
                  <a:txBody>
                    <a:bodyPr/>
                    <a:lstStyle/>
                    <a:p>
                      <a:r>
                        <a:rPr lang="pl-PL" dirty="0"/>
                        <a:t>Konsekwencja </a:t>
                      </a:r>
                      <a:endParaRPr lang="en-GB" dirty="0"/>
                    </a:p>
                  </a:txBody>
                  <a:tcPr/>
                </a:tc>
                <a:extLst>
                  <a:ext uri="{0D108BD9-81ED-4DB2-BD59-A6C34878D82A}">
                    <a16:rowId xmlns:a16="http://schemas.microsoft.com/office/drawing/2014/main" val="2453766624"/>
                  </a:ext>
                </a:extLst>
              </a:tr>
              <a:tr h="370840">
                <a:tc>
                  <a:txBody>
                    <a:bodyPr/>
                    <a:lstStyle/>
                    <a:p>
                      <a:r>
                        <a:rPr lang="pl-PL" dirty="0"/>
                        <a:t>Stawiać się na wezwanie – art. 117</a:t>
                      </a:r>
                      <a:endParaRPr lang="en-GB" dirty="0"/>
                    </a:p>
                  </a:txBody>
                  <a:tcPr/>
                </a:tc>
                <a:tc>
                  <a:txBody>
                    <a:bodyPr/>
                    <a:lstStyle/>
                    <a:p>
                      <a:r>
                        <a:rPr lang="pl-PL" dirty="0"/>
                        <a:t>Nieprzeprowadzenie czynności, możliwość nałożenia kary porządkowej pieniężnej lub obciążenie kosztami czynności – art. 285, 298</a:t>
                      </a:r>
                      <a:endParaRPr lang="en-GB" dirty="0"/>
                    </a:p>
                  </a:txBody>
                  <a:tcPr/>
                </a:tc>
                <a:extLst>
                  <a:ext uri="{0D108BD9-81ED-4DB2-BD59-A6C34878D82A}">
                    <a16:rowId xmlns:a16="http://schemas.microsoft.com/office/drawing/2014/main" val="2374963573"/>
                  </a:ext>
                </a:extLst>
              </a:tr>
              <a:tr h="370840">
                <a:tc>
                  <a:txBody>
                    <a:bodyPr/>
                    <a:lstStyle/>
                    <a:p>
                      <a:r>
                        <a:rPr lang="pl-PL" dirty="0"/>
                        <a:t>Uporczywe niestawianie się na wezwanie/ukrywanie się </a:t>
                      </a:r>
                      <a:endParaRPr lang="en-GB" dirty="0"/>
                    </a:p>
                  </a:txBody>
                  <a:tcPr/>
                </a:tc>
                <a:tc>
                  <a:txBody>
                    <a:bodyPr/>
                    <a:lstStyle/>
                    <a:p>
                      <a:r>
                        <a:rPr lang="pl-PL" dirty="0"/>
                        <a:t>Zatrzymanie i przymusowe doprowadzenie – art. 285 </a:t>
                      </a:r>
                      <a:r>
                        <a:rPr lang="en-GB" dirty="0"/>
                        <a:t>§</a:t>
                      </a:r>
                      <a:r>
                        <a:rPr lang="pl-PL" dirty="0"/>
                        <a:t> 2</a:t>
                      </a:r>
                      <a:endParaRPr lang="en-GB" dirty="0"/>
                    </a:p>
                  </a:txBody>
                  <a:tcPr/>
                </a:tc>
                <a:extLst>
                  <a:ext uri="{0D108BD9-81ED-4DB2-BD59-A6C34878D82A}">
                    <a16:rowId xmlns:a16="http://schemas.microsoft.com/office/drawing/2014/main" val="2079401384"/>
                  </a:ext>
                </a:extLst>
              </a:tr>
              <a:tr h="370840">
                <a:tc>
                  <a:txBody>
                    <a:bodyPr/>
                    <a:lstStyle/>
                    <a:p>
                      <a:r>
                        <a:rPr lang="pl-PL" dirty="0"/>
                        <a:t>Informować o każdej zmianie miejsca pobytu, zmianie danych do kontaktu podanych organowi procesowemu</a:t>
                      </a:r>
                      <a:endParaRPr lang="en-GB" dirty="0"/>
                    </a:p>
                  </a:txBody>
                  <a:tcPr/>
                </a:tc>
                <a:tc>
                  <a:txBody>
                    <a:bodyPr/>
                    <a:lstStyle/>
                    <a:p>
                      <a:r>
                        <a:rPr lang="pl-PL" dirty="0"/>
                        <a:t>Uznanie pism za doręczone pod poprzedni adres zamieszkania/pobytu – art. 138 i 139</a:t>
                      </a:r>
                      <a:endParaRPr lang="en-GB" dirty="0"/>
                    </a:p>
                  </a:txBody>
                  <a:tcPr/>
                </a:tc>
                <a:extLst>
                  <a:ext uri="{0D108BD9-81ED-4DB2-BD59-A6C34878D82A}">
                    <a16:rowId xmlns:a16="http://schemas.microsoft.com/office/drawing/2014/main" val="2559647618"/>
                  </a:ext>
                </a:extLst>
              </a:tr>
              <a:tr h="370840">
                <a:tc>
                  <a:txBody>
                    <a:bodyPr/>
                    <a:lstStyle/>
                    <a:p>
                      <a:r>
                        <a:rPr lang="pl-PL" dirty="0"/>
                        <a:t>Poddać się określonym czynnościom dowodowym (badaniom, złożenie zeznań)</a:t>
                      </a:r>
                      <a:endParaRPr lang="en-GB" dirty="0"/>
                    </a:p>
                  </a:txBody>
                  <a:tcPr/>
                </a:tc>
                <a:tc>
                  <a:txBody>
                    <a:bodyPr/>
                    <a:lstStyle/>
                    <a:p>
                      <a:r>
                        <a:rPr lang="pl-PL" dirty="0"/>
                        <a:t>W razie uporczywej odmowy składania zeznań – możliwość orzeczenia kary porządkowej aresztu do 30 dni – art. 287</a:t>
                      </a:r>
                      <a:endParaRPr lang="en-GB" dirty="0"/>
                    </a:p>
                  </a:txBody>
                  <a:tcPr/>
                </a:tc>
                <a:extLst>
                  <a:ext uri="{0D108BD9-81ED-4DB2-BD59-A6C34878D82A}">
                    <a16:rowId xmlns:a16="http://schemas.microsoft.com/office/drawing/2014/main" val="2969314892"/>
                  </a:ext>
                </a:extLst>
              </a:tr>
            </a:tbl>
          </a:graphicData>
        </a:graphic>
      </p:graphicFrame>
    </p:spTree>
    <p:extLst>
      <p:ext uri="{BB962C8B-B14F-4D97-AF65-F5344CB8AC3E}">
        <p14:creationId xmlns:p14="http://schemas.microsoft.com/office/powerpoint/2010/main" val="88258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7A9A67-85DB-4A62-9F0D-2A73C91BAF2E}"/>
              </a:ext>
            </a:extLst>
          </p:cNvPr>
          <p:cNvSpPr>
            <a:spLocks noGrp="1"/>
          </p:cNvSpPr>
          <p:nvPr>
            <p:ph type="body" sz="quarter" idx="10"/>
          </p:nvPr>
        </p:nvSpPr>
        <p:spPr/>
        <p:txBody>
          <a:bodyPr>
            <a:normAutofit fontScale="77500" lnSpcReduction="20000"/>
          </a:bodyPr>
          <a:lstStyle/>
          <a:p>
            <a:r>
              <a:rPr lang="pl-PL" dirty="0"/>
              <a:t>Konsekwencje niestosowania się do obowiązków procesowych </a:t>
            </a:r>
            <a:endParaRPr lang="en-GB" dirty="0"/>
          </a:p>
          <a:p>
            <a:endParaRPr lang="en-GB" dirty="0"/>
          </a:p>
          <a:p>
            <a:endParaRPr lang="en-GB" dirty="0"/>
          </a:p>
        </p:txBody>
      </p:sp>
      <p:sp>
        <p:nvSpPr>
          <p:cNvPr id="3" name="Symbol zastępczy tekstu 2">
            <a:extLst>
              <a:ext uri="{FF2B5EF4-FFF2-40B4-BE49-F238E27FC236}">
                <a16:creationId xmlns:a16="http://schemas.microsoft.com/office/drawing/2014/main" id="{1344EC93-25AD-40D4-8FC0-99D7098187ED}"/>
              </a:ext>
            </a:extLst>
          </p:cNvPr>
          <p:cNvSpPr>
            <a:spLocks noGrp="1"/>
          </p:cNvSpPr>
          <p:nvPr>
            <p:ph type="body" sz="quarter" idx="11"/>
          </p:nvPr>
        </p:nvSpPr>
        <p:spPr>
          <a:xfrm>
            <a:off x="234950" y="977900"/>
            <a:ext cx="11426219" cy="5584825"/>
          </a:xfrm>
        </p:spPr>
        <p:txBody>
          <a:bodyPr>
            <a:normAutofit lnSpcReduction="10000"/>
          </a:bodyPr>
          <a:lstStyle/>
          <a:p>
            <a:pPr algn="just"/>
            <a:r>
              <a:rPr lang="pl-PL" dirty="0"/>
              <a:t>Inaczej wygląda kwestia niewykonywania obowiązków procesowych przez adwokata lub radcę prawnego. </a:t>
            </a:r>
          </a:p>
          <a:p>
            <a:pPr algn="just"/>
            <a:r>
              <a:rPr lang="pl-PL" dirty="0"/>
              <a:t>Jeśli chodzi o niepodanie prawidłowych adresów do doręczeń, niepoinformowanie o zmianach – zastosowanie znajduje art. 138.</a:t>
            </a:r>
          </a:p>
          <a:p>
            <a:pPr algn="just"/>
            <a:r>
              <a:rPr lang="pl-PL" dirty="0"/>
              <a:t>Jeśli adwokat/radca prawny nie stawi się – mimo obowiązku – do udziału w czynności procesowej można orzec karę porządkową pieniężną lub obciążyć kosztami postępowania (art. 285 </a:t>
            </a:r>
            <a:r>
              <a:rPr lang="en-GB" dirty="0"/>
              <a:t>§</a:t>
            </a:r>
            <a:r>
              <a:rPr lang="pl-PL" dirty="0"/>
              <a:t> 1a; 289). Karę nakłada sąd rejonowy, w okręgu którego prowadzi się postępowanie. </a:t>
            </a:r>
          </a:p>
          <a:p>
            <a:pPr algn="just"/>
            <a:r>
              <a:rPr lang="pl-PL" dirty="0">
                <a:solidFill>
                  <a:srgbClr val="FF0000"/>
                </a:solidFill>
              </a:rPr>
              <a:t>ADWOKATA/RADCY PRAWNEGO NIE MOŻNA ZATRZYMAĆ I PRZYMUSOWO DOPROWADZIĆ </a:t>
            </a:r>
            <a:r>
              <a:rPr lang="pl-PL" dirty="0"/>
              <a:t> </a:t>
            </a:r>
          </a:p>
          <a:p>
            <a:pPr algn="just"/>
            <a:r>
              <a:rPr lang="pl-PL" dirty="0"/>
              <a:t>O nienależytym wykonywaniu obowiązków przez adwokata/radcę prawnego zawiadamia się Okręgową Radę Adwokacką i nakazuje się przesłanie informacji w ciągu 30 dni pod rygorem kary pieniężnej do 10.000 zł (art. 20)</a:t>
            </a:r>
            <a:endParaRPr lang="en-GB" dirty="0"/>
          </a:p>
        </p:txBody>
      </p:sp>
    </p:spTree>
    <p:extLst>
      <p:ext uri="{BB962C8B-B14F-4D97-AF65-F5344CB8AC3E}">
        <p14:creationId xmlns:p14="http://schemas.microsoft.com/office/powerpoint/2010/main" val="153334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09F0AF-6279-4EDA-9E8B-034A4C2E06A4}"/>
              </a:ext>
            </a:extLst>
          </p:cNvPr>
          <p:cNvSpPr>
            <a:spLocks noGrp="1"/>
          </p:cNvSpPr>
          <p:nvPr>
            <p:ph type="body" sz="quarter" idx="10"/>
          </p:nvPr>
        </p:nvSpPr>
        <p:spPr/>
        <p:txBody>
          <a:bodyPr>
            <a:normAutofit fontScale="77500" lnSpcReduction="20000"/>
          </a:bodyPr>
          <a:lstStyle/>
          <a:p>
            <a:r>
              <a:rPr lang="pl-PL" dirty="0"/>
              <a:t>Środki przymusu procesowego </a:t>
            </a:r>
            <a:endParaRPr lang="en-GB" dirty="0"/>
          </a:p>
        </p:txBody>
      </p:sp>
      <p:sp>
        <p:nvSpPr>
          <p:cNvPr id="3" name="Symbol zastępczy tekstu 2">
            <a:extLst>
              <a:ext uri="{FF2B5EF4-FFF2-40B4-BE49-F238E27FC236}">
                <a16:creationId xmlns:a16="http://schemas.microsoft.com/office/drawing/2014/main" id="{AE94275D-FB4D-4DE9-8EB3-4E24B7155D9D}"/>
              </a:ext>
            </a:extLst>
          </p:cNvPr>
          <p:cNvSpPr>
            <a:spLocks noGrp="1"/>
          </p:cNvSpPr>
          <p:nvPr>
            <p:ph type="body" sz="quarter" idx="11"/>
          </p:nvPr>
        </p:nvSpPr>
        <p:spPr>
          <a:xfrm>
            <a:off x="234950" y="977900"/>
            <a:ext cx="11344025" cy="5584825"/>
          </a:xfrm>
        </p:spPr>
        <p:txBody>
          <a:bodyPr/>
          <a:lstStyle/>
          <a:p>
            <a:pPr algn="just"/>
            <a:r>
              <a:rPr lang="pl-PL" dirty="0"/>
              <a:t>Jeśli uczestnik postępowania nie spełnia swoich obowiązków procesowych, organ może – w celu wyegzekwowania spełnienia obowiązków procesowych – zastosować określone w KPK środki przymusu procesowego. </a:t>
            </a:r>
            <a:endParaRPr lang="en-GB" dirty="0"/>
          </a:p>
        </p:txBody>
      </p:sp>
    </p:spTree>
    <p:extLst>
      <p:ext uri="{BB962C8B-B14F-4D97-AF65-F5344CB8AC3E}">
        <p14:creationId xmlns:p14="http://schemas.microsoft.com/office/powerpoint/2010/main" val="85190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Pojęcie i cechy środków przymusu </a:t>
            </a:r>
          </a:p>
        </p:txBody>
      </p:sp>
      <p:graphicFrame>
        <p:nvGraphicFramePr>
          <p:cNvPr id="13" name="Symbol zastępczy zawartości 2">
            <a:extLst>
              <a:ext uri="{FF2B5EF4-FFF2-40B4-BE49-F238E27FC236}">
                <a16:creationId xmlns:a16="http://schemas.microsoft.com/office/drawing/2014/main" id="{BC12FBB8-5693-4A1F-AAD0-6A3A5BA53C66}"/>
              </a:ext>
            </a:extLst>
          </p:cNvPr>
          <p:cNvGraphicFramePr>
            <a:graphicFrameLocks noGrp="1"/>
          </p:cNvGraphicFramePr>
          <p:nvPr>
            <p:ph idx="1"/>
            <p:extLst>
              <p:ext uri="{D42A27DB-BD31-4B8C-83A1-F6EECF244321}">
                <p14:modId xmlns:p14="http://schemas.microsoft.com/office/powerpoint/2010/main" val="319432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11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A3CE3C1A-DFDB-4BB4-9863-FA0B7B47EF96}"/>
              </a:ext>
            </a:extLst>
          </p:cNvPr>
          <p:cNvSpPr>
            <a:spLocks noGrp="1"/>
          </p:cNvSpPr>
          <p:nvPr>
            <p:ph type="body" sz="quarter" idx="10"/>
          </p:nvPr>
        </p:nvSpPr>
        <p:spPr/>
        <p:txBody>
          <a:bodyPr>
            <a:normAutofit fontScale="77500" lnSpcReduction="20000"/>
          </a:bodyPr>
          <a:lstStyle/>
          <a:p>
            <a:r>
              <a:rPr lang="pl-PL" dirty="0"/>
              <a:t>Katalog środków przymusu w </a:t>
            </a:r>
            <a:r>
              <a:rPr lang="pl-PL" dirty="0" err="1"/>
              <a:t>kpk</a:t>
            </a:r>
            <a:r>
              <a:rPr lang="pl-PL" dirty="0"/>
              <a:t> (dział VI)</a:t>
            </a:r>
            <a:endParaRPr lang="en-GB" dirty="0"/>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3139575370"/>
              </p:ext>
            </p:extLst>
          </p:nvPr>
        </p:nvGraphicFramePr>
        <p:xfrm>
          <a:off x="0" y="169094"/>
          <a:ext cx="11663363"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23826" y="4004846"/>
            <a:ext cx="3028950" cy="338554"/>
          </a:xfrm>
          <a:prstGeom prst="rect">
            <a:avLst/>
          </a:prstGeom>
          <a:noFill/>
        </p:spPr>
        <p:txBody>
          <a:bodyPr wrap="square" rtlCol="0">
            <a:spAutoFit/>
          </a:bodyPr>
          <a:lstStyle/>
          <a:p>
            <a:pPr algn="just"/>
            <a:r>
              <a:rPr lang="pl-PL" sz="1600" dirty="0"/>
              <a:t>Tymczasowe aresztowanie </a:t>
            </a:r>
          </a:p>
        </p:txBody>
      </p:sp>
      <p:sp>
        <p:nvSpPr>
          <p:cNvPr id="7" name="pole tekstowe 6"/>
          <p:cNvSpPr txBox="1"/>
          <p:nvPr/>
        </p:nvSpPr>
        <p:spPr>
          <a:xfrm>
            <a:off x="2772084" y="3857362"/>
            <a:ext cx="7648266" cy="2831544"/>
          </a:xfrm>
          <a:prstGeom prst="rect">
            <a:avLst/>
          </a:prstGeom>
          <a:noFill/>
        </p:spPr>
        <p:txBody>
          <a:bodyPr wrap="square" rtlCol="0">
            <a:spAutoFit/>
          </a:bodyPr>
          <a:lstStyle/>
          <a:p>
            <a:pPr marL="342900" lvl="0" indent="-342900" algn="just">
              <a:buFont typeface="+mj-lt"/>
              <a:buAutoNum type="arabicPeriod"/>
            </a:pPr>
            <a:r>
              <a:rPr lang="pl-PL" sz="1600" dirty="0"/>
              <a:t>poręczenie majątkowe</a:t>
            </a:r>
          </a:p>
          <a:p>
            <a:pPr marL="342900" lvl="0" indent="-342900" algn="just">
              <a:buFont typeface="+mj-lt"/>
              <a:buAutoNum type="arabicPeriod"/>
            </a:pPr>
            <a:r>
              <a:rPr lang="pl-PL" sz="1600" dirty="0"/>
              <a:t>poręczenie społeczne </a:t>
            </a:r>
          </a:p>
          <a:p>
            <a:pPr marL="342900" lvl="0" indent="-342900" algn="just">
              <a:buFont typeface="+mj-lt"/>
              <a:buAutoNum type="arabicPeriod"/>
            </a:pPr>
            <a:r>
              <a:rPr lang="pl-PL" sz="1600" dirty="0"/>
              <a:t>poręczenie osoby godnej zaufania</a:t>
            </a:r>
          </a:p>
          <a:p>
            <a:pPr marL="342900" lvl="0" indent="-342900" algn="just">
              <a:buFont typeface="+mj-lt"/>
              <a:buAutoNum type="arabicPeriod"/>
            </a:pPr>
            <a:r>
              <a:rPr lang="pl-PL" sz="1600" dirty="0"/>
              <a:t>dozór policji</a:t>
            </a:r>
          </a:p>
          <a:p>
            <a:pPr marL="342900" lvl="0" indent="-342900" algn="just">
              <a:buFont typeface="+mj-lt"/>
              <a:buAutoNum type="arabicPeriod"/>
            </a:pPr>
            <a:r>
              <a:rPr lang="pl-PL" sz="1600" dirty="0"/>
              <a:t>dozór warunkowy policji </a:t>
            </a:r>
          </a:p>
          <a:p>
            <a:pPr marL="342900" lvl="0" indent="-342900" algn="just">
              <a:buFont typeface="+mj-lt"/>
              <a:buAutoNum type="arabicPeriod"/>
            </a:pPr>
            <a:r>
              <a:rPr lang="pl-PL" sz="1600" dirty="0"/>
              <a:t>nakaz opuszczenia lokalu zajmowanego wspólnie z pokrzywdzonym </a:t>
            </a:r>
          </a:p>
          <a:p>
            <a:pPr marL="342900" lvl="0" indent="-342900" algn="just">
              <a:buFont typeface="+mj-lt"/>
              <a:buAutoNum type="arabicPeriod"/>
            </a:pPr>
            <a:r>
              <a:rPr lang="pl-PL" sz="1600" dirty="0"/>
              <a:t>Zawieszenie w czynnościach służbowych lub w wykonywaniu zawodu albo nakazanie powstrzymania się od określonej działalności lub od prowadzenia określonego rodzaju pojazdów, zakaz ubiegania się o zamówienia publiczne na czas trwania postępowania</a:t>
            </a:r>
          </a:p>
          <a:p>
            <a:pPr marL="342900" lvl="0" indent="-342900" algn="just">
              <a:buFont typeface="+mj-lt"/>
              <a:buAutoNum type="arabicPeriod"/>
            </a:pPr>
            <a:r>
              <a:rPr lang="pl-PL" sz="1600" dirty="0"/>
              <a:t>zakaz opuszczania kraju</a:t>
            </a:r>
          </a:p>
          <a:p>
            <a:pPr algn="just"/>
            <a:endParaRPr lang="pl-PL" dirty="0"/>
          </a:p>
        </p:txBody>
      </p:sp>
      <p:sp>
        <p:nvSpPr>
          <p:cNvPr id="3" name="pole tekstowe 2">
            <a:extLst>
              <a:ext uri="{FF2B5EF4-FFF2-40B4-BE49-F238E27FC236}">
                <a16:creationId xmlns:a16="http://schemas.microsoft.com/office/drawing/2014/main" id="{8D0166AE-57B5-4932-A873-76CC1DB33222}"/>
              </a:ext>
            </a:extLst>
          </p:cNvPr>
          <p:cNvSpPr txBox="1"/>
          <p:nvPr/>
        </p:nvSpPr>
        <p:spPr>
          <a:xfrm>
            <a:off x="9258301" y="2964810"/>
            <a:ext cx="2933699" cy="2308324"/>
          </a:xfrm>
          <a:prstGeom prst="rect">
            <a:avLst/>
          </a:prstGeom>
          <a:noFill/>
        </p:spPr>
        <p:txBody>
          <a:bodyPr wrap="square" rtlCol="0">
            <a:spAutoFit/>
          </a:bodyPr>
          <a:lstStyle/>
          <a:p>
            <a:pPr marL="342900" indent="-342900">
              <a:buAutoNum type="arabicPeriod"/>
            </a:pPr>
            <a:r>
              <a:rPr lang="pl-PL" sz="1600" dirty="0"/>
              <a:t>Zabezpieczenie majątkowe (art. 291 § 1)</a:t>
            </a:r>
          </a:p>
          <a:p>
            <a:pPr marL="342900" indent="-342900">
              <a:buAutoNum type="arabicPeriod"/>
            </a:pPr>
            <a:r>
              <a:rPr lang="pl-PL" sz="1600" dirty="0"/>
              <a:t>Przymusowy zarząd przedsiębiorstwem (art. 292a)</a:t>
            </a:r>
          </a:p>
          <a:p>
            <a:pPr marL="342900" indent="-342900">
              <a:buAutoNum type="arabicPeriod"/>
            </a:pPr>
            <a:r>
              <a:rPr lang="pl-PL" sz="1600" dirty="0"/>
              <a:t>Przymusowy zarząd przedsiębiorstwa należącego do podmiotu zbiorowego (art. 292b)</a:t>
            </a:r>
          </a:p>
        </p:txBody>
      </p:sp>
    </p:spTree>
    <p:extLst>
      <p:ext uri="{BB962C8B-B14F-4D97-AF65-F5344CB8AC3E}">
        <p14:creationId xmlns:p14="http://schemas.microsoft.com/office/powerpoint/2010/main" val="80896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09F56E-CB7D-4C51-94A8-AEB1086B2B0D}"/>
              </a:ext>
            </a:extLst>
          </p:cNvPr>
          <p:cNvSpPr>
            <a:spLocks noGrp="1"/>
          </p:cNvSpPr>
          <p:nvPr>
            <p:ph type="title"/>
          </p:nvPr>
        </p:nvSpPr>
        <p:spPr>
          <a:xfrm>
            <a:off x="838200" y="365125"/>
            <a:ext cx="10515600" cy="1325563"/>
          </a:xfrm>
        </p:spPr>
        <p:txBody>
          <a:bodyPr/>
          <a:lstStyle/>
          <a:p>
            <a:r>
              <a:rPr lang="pl-PL" dirty="0"/>
              <a:t>Środki przymusu procesowego poza działem VI KPK</a:t>
            </a:r>
            <a:endParaRPr lang="en-US" dirty="0"/>
          </a:p>
        </p:txBody>
      </p:sp>
      <p:graphicFrame>
        <p:nvGraphicFramePr>
          <p:cNvPr id="6" name="Symbol zastępczy tekstu 3">
            <a:extLst>
              <a:ext uri="{FF2B5EF4-FFF2-40B4-BE49-F238E27FC236}">
                <a16:creationId xmlns:a16="http://schemas.microsoft.com/office/drawing/2014/main" id="{B1FFA8FD-FB9C-468F-A4E8-3E3676AF0687}"/>
              </a:ext>
            </a:extLst>
          </p:cNvPr>
          <p:cNvGraphicFramePr/>
          <p:nvPr>
            <p:extLst>
              <p:ext uri="{D42A27DB-BD31-4B8C-83A1-F6EECF244321}">
                <p14:modId xmlns:p14="http://schemas.microsoft.com/office/powerpoint/2010/main" val="8395450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96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Warunki stosowania środków przymusu procesowego </a:t>
            </a:r>
          </a:p>
        </p:txBody>
      </p:sp>
      <p:sp>
        <p:nvSpPr>
          <p:cNvPr id="13" name="Symbol zastępczy zawartości 2"/>
          <p:cNvSpPr>
            <a:spLocks noGrp="1"/>
          </p:cNvSpPr>
          <p:nvPr>
            <p:ph type="body" sz="quarter" idx="11"/>
          </p:nvPr>
        </p:nvSpPr>
        <p:spPr>
          <a:xfrm>
            <a:off x="234950" y="977900"/>
            <a:ext cx="11374848" cy="5584825"/>
          </a:xfrm>
        </p:spPr>
        <p:txBody>
          <a:bodyPr>
            <a:normAutofit/>
          </a:bodyPr>
          <a:lstStyle/>
          <a:p>
            <a:pPr algn="just"/>
            <a:r>
              <a:rPr lang="pl-PL" sz="2000" dirty="0"/>
              <a:t>Stosowanie środków przymusu zawsze – w mniejszym bądź większym stopniu – wiąże się z ograniczeniem praw obywatelskich. Posługiwanie się nimi jest dozwolone pod następującymi warunkami: </a:t>
            </a:r>
          </a:p>
          <a:p>
            <a:pPr lvl="1" algn="just"/>
            <a:r>
              <a:rPr lang="pl-PL" sz="2000" b="1" dirty="0"/>
              <a:t>tylko w sytuacjach i formach przewidzianych ściśle przez przepisy prawa (niedopuszczalne jest stosowanie analogii), </a:t>
            </a:r>
          </a:p>
          <a:p>
            <a:pPr lvl="1" algn="just"/>
            <a:r>
              <a:rPr lang="pl-PL" sz="2000" b="1" dirty="0"/>
              <a:t>tylko gdy zachodzi niezbędna potrzeba, </a:t>
            </a:r>
          </a:p>
          <a:p>
            <a:pPr lvl="1" algn="just"/>
            <a:r>
              <a:rPr lang="pl-PL" sz="2000" b="1" dirty="0"/>
              <a:t>należy je stosować tak, aby minimalne były skutki uboczne dla zdrowia, majątku, sytuacji życiowej oskarżonego i jego bliskich</a:t>
            </a:r>
            <a:r>
              <a:rPr lang="pl-PL" sz="2000" dirty="0"/>
              <a:t>. </a:t>
            </a:r>
          </a:p>
          <a:p>
            <a:pPr algn="just"/>
            <a:r>
              <a:rPr lang="pl-PL" sz="2000" dirty="0"/>
              <a:t>Ważne – konstytucyjna zasada proporcjonalności a stosowanie środków przymusu. </a:t>
            </a:r>
          </a:p>
          <a:p>
            <a:pPr algn="just"/>
            <a:r>
              <a:rPr lang="pl-PL" sz="2000" dirty="0"/>
              <a:t>Art. 31 ust. 3 Konstytucji </a:t>
            </a:r>
          </a:p>
          <a:p>
            <a:pPr algn="just"/>
            <a:r>
              <a:rPr lang="pl-PL" sz="2000" b="1" dirty="0"/>
              <a:t>Ograniczenia w zakresie korzystania z konstytucyjnych wolności i praw mogą być ustanawiane tylko w ustawie i tylko wtedy, gdy są konieczne w demokratycznym państwie dla jego bezpieczeństwa lub porządku publicznego, bądź dla ochrony środowiska, zdrowia i moralności publicznej, albo wolności i praw innych osób. Ograniczenia te nie mogą naruszać istoty wolności i praw.</a:t>
            </a:r>
          </a:p>
        </p:txBody>
      </p:sp>
    </p:spTree>
    <p:extLst>
      <p:ext uri="{BB962C8B-B14F-4D97-AF65-F5344CB8AC3E}">
        <p14:creationId xmlns:p14="http://schemas.microsoft.com/office/powerpoint/2010/main" val="28701321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3.xml><?xml version="1.0" encoding="utf-8"?>
<ds:datastoreItem xmlns:ds="http://schemas.openxmlformats.org/officeDocument/2006/customXml" ds:itemID="{54539969-9CA8-4366-8AE4-B0F9F5740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3191</Words>
  <Application>Microsoft Office PowerPoint</Application>
  <PresentationFormat>Panoramiczny</PresentationFormat>
  <Paragraphs>198</Paragraphs>
  <Slides>26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Arial</vt:lpstr>
      <vt:lpstr>Arial Black</vt:lpstr>
      <vt:lpstr>Calibri</vt:lpstr>
      <vt:lpstr>Calibri Light</vt:lpstr>
      <vt:lpstr>Wingdings</vt:lpstr>
      <vt:lpstr>Motyw pakietu Office</vt:lpstr>
      <vt:lpstr>Wykład 5</vt:lpstr>
      <vt:lpstr>Prezentacja programu PowerPoint</vt:lpstr>
      <vt:lpstr>Prezentacja programu PowerPoint</vt:lpstr>
      <vt:lpstr>Prezentacja programu PowerPoint</vt:lpstr>
      <vt:lpstr>Prezentacja programu PowerPoint</vt:lpstr>
      <vt:lpstr>Pojęcie i cechy środków przymusu </vt:lpstr>
      <vt:lpstr>Prezentacja programu PowerPoint</vt:lpstr>
      <vt:lpstr>Środki przymusu procesowego poza działem VI KPK</vt:lpstr>
      <vt:lpstr>Prezentacja programu PowerPoint</vt:lpstr>
      <vt:lpstr>Prezentacja programu PowerPoint</vt:lpstr>
      <vt:lpstr>Prezentacja programu PowerPoint</vt:lpstr>
      <vt:lpstr>Szczegółowe cele stosowania środków przymusu</vt:lpstr>
      <vt:lpstr>Poszukiwanie oskarżonego i list gończy</vt:lpstr>
      <vt:lpstr>Prezentacja programu PowerPoint</vt:lpstr>
      <vt:lpstr>Prezentacja programu PowerPoint</vt:lpstr>
      <vt:lpstr>List gończy – art. 279</vt:lpstr>
      <vt:lpstr>List żelazny</vt:lpstr>
      <vt:lpstr>Prezentacja programu PowerPoint</vt:lpstr>
      <vt:lpstr>Prezentacja programu PowerPoint</vt:lpstr>
      <vt:lpstr>Kary porządkowe i sankcje wymuszające spełnienie obowiązków procesowych</vt:lpstr>
      <vt:lpstr>Kary porządkowe – art. 285 – 290 </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5</dc:title>
  <dc:creator>Dominika Czerniak</dc:creator>
  <cp:lastModifiedBy>Dominika Czerniak</cp:lastModifiedBy>
  <cp:revision>2</cp:revision>
  <dcterms:created xsi:type="dcterms:W3CDTF">2021-11-22T15:38:26Z</dcterms:created>
  <dcterms:modified xsi:type="dcterms:W3CDTF">2021-11-22T15:53:18Z</dcterms:modified>
</cp:coreProperties>
</file>