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73" r:id="rId5"/>
    <p:sldId id="259" r:id="rId6"/>
    <p:sldId id="260" r:id="rId7"/>
    <p:sldId id="261" r:id="rId8"/>
    <p:sldId id="275" r:id="rId9"/>
    <p:sldId id="262" r:id="rId10"/>
    <p:sldId id="274" r:id="rId11"/>
    <p:sldId id="263" r:id="rId12"/>
    <p:sldId id="264" r:id="rId13"/>
    <p:sldId id="265" r:id="rId14"/>
    <p:sldId id="266" r:id="rId15"/>
    <p:sldId id="267" r:id="rId16"/>
    <p:sldId id="268" r:id="rId17"/>
    <p:sldId id="276" r:id="rId18"/>
    <p:sldId id="277" r:id="rId19"/>
    <p:sldId id="278" r:id="rId20"/>
    <p:sldId id="279" r:id="rId21"/>
    <p:sldId id="280" r:id="rId22"/>
    <p:sldId id="281" r:id="rId23"/>
    <p:sldId id="282" r:id="rId24"/>
    <p:sldId id="269" r:id="rId25"/>
    <p:sldId id="270" r:id="rId26"/>
    <p:sldId id="271" r:id="rId27"/>
    <p:sldId id="283" r:id="rId28"/>
    <p:sldId id="272" r:id="rId29"/>
    <p:sldId id="284" r:id="rId3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65" autoAdjust="0"/>
    <p:restoredTop sz="94660"/>
  </p:normalViewPr>
  <p:slideViewPr>
    <p:cSldViewPr>
      <p:cViewPr varScale="1">
        <p:scale>
          <a:sx n="81" d="100"/>
          <a:sy n="81" d="100"/>
        </p:scale>
        <p:origin x="1507" y="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B3B09C4-23F5-4F79-9BDD-B22AE05433A9}" type="doc">
      <dgm:prSet loTypeId="urn:microsoft.com/office/officeart/2005/8/layout/hList6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E6A19BE7-E6FD-4D31-8EF3-42D2779CC84D}">
      <dgm:prSet phldrT="[Tekst]"/>
      <dgm:spPr/>
      <dgm:t>
        <a:bodyPr/>
        <a:lstStyle/>
        <a:p>
          <a:r>
            <a:rPr lang="pl-PL" b="1" dirty="0"/>
            <a:t>Rezerwa</a:t>
          </a:r>
        </a:p>
      </dgm:t>
    </dgm:pt>
    <dgm:pt modelId="{650FB554-5BA8-480D-9F1E-92357372207E}" type="parTrans" cxnId="{8CE37661-ABEE-48B5-9653-DB411A684466}">
      <dgm:prSet/>
      <dgm:spPr/>
      <dgm:t>
        <a:bodyPr/>
        <a:lstStyle/>
        <a:p>
          <a:endParaRPr lang="pl-PL"/>
        </a:p>
      </dgm:t>
    </dgm:pt>
    <dgm:pt modelId="{016D0EB1-2637-4749-AE40-1880E4E78424}" type="sibTrans" cxnId="{8CE37661-ABEE-48B5-9653-DB411A684466}">
      <dgm:prSet/>
      <dgm:spPr/>
      <dgm:t>
        <a:bodyPr/>
        <a:lstStyle/>
        <a:p>
          <a:endParaRPr lang="pl-PL"/>
        </a:p>
      </dgm:t>
    </dgm:pt>
    <dgm:pt modelId="{4B7BC3CF-CA1C-4A64-98BA-4BF13183D103}">
      <dgm:prSet phldrT="[Tekst]"/>
      <dgm:spPr/>
      <dgm:t>
        <a:bodyPr/>
        <a:lstStyle/>
        <a:p>
          <a:r>
            <a:rPr lang="pl-PL" dirty="0"/>
            <a:t>Część rozporządzalna i nierozporządzalna</a:t>
          </a:r>
        </a:p>
      </dgm:t>
    </dgm:pt>
    <dgm:pt modelId="{73E573E8-B69D-41F2-9961-93AF191A7DAC}" type="parTrans" cxnId="{646E734C-B8BB-4E80-A763-F1BB109B485D}">
      <dgm:prSet/>
      <dgm:spPr/>
      <dgm:t>
        <a:bodyPr/>
        <a:lstStyle/>
        <a:p>
          <a:endParaRPr lang="pl-PL"/>
        </a:p>
      </dgm:t>
    </dgm:pt>
    <dgm:pt modelId="{676E9B6E-ED54-468F-A4C5-A116446FDFE7}" type="sibTrans" cxnId="{646E734C-B8BB-4E80-A763-F1BB109B485D}">
      <dgm:prSet/>
      <dgm:spPr/>
      <dgm:t>
        <a:bodyPr/>
        <a:lstStyle/>
        <a:p>
          <a:endParaRPr lang="pl-PL"/>
        </a:p>
      </dgm:t>
    </dgm:pt>
    <dgm:pt modelId="{9D7A5E39-79E0-4C14-9219-016EBB023115}">
      <dgm:prSet phldrT="[Tekst]"/>
      <dgm:spPr/>
      <dgm:t>
        <a:bodyPr/>
        <a:lstStyle/>
        <a:p>
          <a:r>
            <a:rPr lang="pl-PL" dirty="0"/>
            <a:t>Spadkobiercy konieczni</a:t>
          </a:r>
        </a:p>
      </dgm:t>
    </dgm:pt>
    <dgm:pt modelId="{476D5191-FE7D-4940-B649-2C01575F7D3C}" type="parTrans" cxnId="{C259CCD5-3C06-434C-A347-9BCE1AEA07E0}">
      <dgm:prSet/>
      <dgm:spPr/>
      <dgm:t>
        <a:bodyPr/>
        <a:lstStyle/>
        <a:p>
          <a:endParaRPr lang="pl-PL"/>
        </a:p>
      </dgm:t>
    </dgm:pt>
    <dgm:pt modelId="{F0838154-89F3-4E8D-AAC5-C1CC619F7435}" type="sibTrans" cxnId="{C259CCD5-3C06-434C-A347-9BCE1AEA07E0}">
      <dgm:prSet/>
      <dgm:spPr/>
      <dgm:t>
        <a:bodyPr/>
        <a:lstStyle/>
        <a:p>
          <a:endParaRPr lang="pl-PL"/>
        </a:p>
      </dgm:t>
    </dgm:pt>
    <dgm:pt modelId="{DC7EBD5D-0C2F-4403-BD89-305693F34D7A}">
      <dgm:prSet phldrT="[Tekst]"/>
      <dgm:spPr/>
      <dgm:t>
        <a:bodyPr/>
        <a:lstStyle/>
        <a:p>
          <a:r>
            <a:rPr lang="pl-PL" b="1" dirty="0"/>
            <a:t>Zachowek</a:t>
          </a:r>
        </a:p>
      </dgm:t>
    </dgm:pt>
    <dgm:pt modelId="{068580D1-37A4-4B36-9A0F-8D8F1AB58F46}" type="parTrans" cxnId="{19A63D34-886C-4F9C-9A3E-59DFCAA41682}">
      <dgm:prSet/>
      <dgm:spPr/>
      <dgm:t>
        <a:bodyPr/>
        <a:lstStyle/>
        <a:p>
          <a:endParaRPr lang="pl-PL"/>
        </a:p>
      </dgm:t>
    </dgm:pt>
    <dgm:pt modelId="{8ABCAA63-B394-420F-9455-EEB24FCFF655}" type="sibTrans" cxnId="{19A63D34-886C-4F9C-9A3E-59DFCAA41682}">
      <dgm:prSet/>
      <dgm:spPr/>
      <dgm:t>
        <a:bodyPr/>
        <a:lstStyle/>
        <a:p>
          <a:endParaRPr lang="pl-PL"/>
        </a:p>
      </dgm:t>
    </dgm:pt>
    <dgm:pt modelId="{6E410223-93BF-4998-AD4B-5B82E7709E62}">
      <dgm:prSet phldrT="[Tekst]"/>
      <dgm:spPr/>
      <dgm:t>
        <a:bodyPr/>
        <a:lstStyle/>
        <a:p>
          <a:r>
            <a:rPr lang="pl-PL" dirty="0"/>
            <a:t>Ograniczony krąg uprawnionych</a:t>
          </a:r>
        </a:p>
      </dgm:t>
    </dgm:pt>
    <dgm:pt modelId="{49AA335C-D1AB-419D-BCBD-2D2F0F144A95}" type="parTrans" cxnId="{E4F73139-7A3E-454E-8650-A09395D26F5E}">
      <dgm:prSet/>
      <dgm:spPr/>
      <dgm:t>
        <a:bodyPr/>
        <a:lstStyle/>
        <a:p>
          <a:endParaRPr lang="pl-PL"/>
        </a:p>
      </dgm:t>
    </dgm:pt>
    <dgm:pt modelId="{076CF4F9-EEC1-40B7-93EE-E0F62BD1A92B}" type="sibTrans" cxnId="{E4F73139-7A3E-454E-8650-A09395D26F5E}">
      <dgm:prSet/>
      <dgm:spPr/>
      <dgm:t>
        <a:bodyPr/>
        <a:lstStyle/>
        <a:p>
          <a:endParaRPr lang="pl-PL"/>
        </a:p>
      </dgm:t>
    </dgm:pt>
    <dgm:pt modelId="{562A5571-0351-4421-B6FA-85D93534594C}">
      <dgm:prSet phldrT="[Tekst]"/>
      <dgm:spPr/>
      <dgm:t>
        <a:bodyPr/>
        <a:lstStyle/>
        <a:p>
          <a:r>
            <a:rPr lang="pl-PL" dirty="0"/>
            <a:t>Roszczenie o zapłatę określonej sumy </a:t>
          </a:r>
        </a:p>
      </dgm:t>
    </dgm:pt>
    <dgm:pt modelId="{B0086B48-7BD8-4B8E-B754-BC92145984EF}" type="parTrans" cxnId="{358988F1-6179-49BF-A009-A955ED55A4B1}">
      <dgm:prSet/>
      <dgm:spPr/>
      <dgm:t>
        <a:bodyPr/>
        <a:lstStyle/>
        <a:p>
          <a:endParaRPr lang="pl-PL"/>
        </a:p>
      </dgm:t>
    </dgm:pt>
    <dgm:pt modelId="{48864A6C-BBCD-4B56-ADBB-F789220A9374}" type="sibTrans" cxnId="{358988F1-6179-49BF-A009-A955ED55A4B1}">
      <dgm:prSet/>
      <dgm:spPr/>
      <dgm:t>
        <a:bodyPr/>
        <a:lstStyle/>
        <a:p>
          <a:endParaRPr lang="pl-PL"/>
        </a:p>
      </dgm:t>
    </dgm:pt>
    <dgm:pt modelId="{972947D2-D5D7-4D43-8EE5-32008580DDCB}">
      <dgm:prSet phldrT="[Tekst]"/>
      <dgm:spPr/>
      <dgm:t>
        <a:bodyPr/>
        <a:lstStyle/>
        <a:p>
          <a:r>
            <a:rPr lang="pl-PL" dirty="0"/>
            <a:t>Silniejsza ochrona osób najbliższych,</a:t>
          </a:r>
        </a:p>
      </dgm:t>
    </dgm:pt>
    <dgm:pt modelId="{FC05008C-5884-4D5A-ACB3-93545C2F7433}" type="parTrans" cxnId="{072F41D6-890A-4C4A-A1CA-7D9758EE0EBF}">
      <dgm:prSet/>
      <dgm:spPr/>
    </dgm:pt>
    <dgm:pt modelId="{001C0E17-6F43-4ED7-A4ED-1BFD4B1584FD}" type="sibTrans" cxnId="{072F41D6-890A-4C4A-A1CA-7D9758EE0EBF}">
      <dgm:prSet/>
      <dgm:spPr/>
    </dgm:pt>
    <dgm:pt modelId="{2742909C-D41C-46F2-B071-4737D449884E}">
      <dgm:prSet phldrT="[Tekst]"/>
      <dgm:spPr/>
      <dgm:t>
        <a:bodyPr/>
        <a:lstStyle/>
        <a:p>
          <a:r>
            <a:rPr lang="pl-PL" dirty="0"/>
            <a:t>Może doprowadzić do dzielenia większych całości gospodarczych,</a:t>
          </a:r>
        </a:p>
      </dgm:t>
    </dgm:pt>
    <dgm:pt modelId="{0C3F70CD-7D84-4D2C-928C-33D993397E3C}" type="parTrans" cxnId="{EA2300E1-116E-4F3A-B04B-EB04C6759FC3}">
      <dgm:prSet/>
      <dgm:spPr/>
    </dgm:pt>
    <dgm:pt modelId="{E741C9FB-BE0C-4227-BFF5-37EFFE8E2510}" type="sibTrans" cxnId="{EA2300E1-116E-4F3A-B04B-EB04C6759FC3}">
      <dgm:prSet/>
      <dgm:spPr/>
    </dgm:pt>
    <dgm:pt modelId="{99B7546F-49D3-4BB0-83A1-9D1284340E82}">
      <dgm:prSet phldrT="[Tekst]"/>
      <dgm:spPr/>
      <dgm:t>
        <a:bodyPr/>
        <a:lstStyle/>
        <a:p>
          <a:endParaRPr lang="pl-PL" dirty="0"/>
        </a:p>
      </dgm:t>
    </dgm:pt>
    <dgm:pt modelId="{2AB7ED2E-B8C2-478B-89EB-59CF4B675E15}" type="parTrans" cxnId="{DFCD9A18-38A2-4A27-80B9-40176EF10004}">
      <dgm:prSet/>
      <dgm:spPr/>
    </dgm:pt>
    <dgm:pt modelId="{767B49F7-110E-4AA1-A87A-EB3C9E75A7C0}" type="sibTrans" cxnId="{DFCD9A18-38A2-4A27-80B9-40176EF10004}">
      <dgm:prSet/>
      <dgm:spPr/>
    </dgm:pt>
    <dgm:pt modelId="{0756B14F-7A68-4F07-B5CE-E36BD438F8E0}" type="pres">
      <dgm:prSet presAssocID="{AB3B09C4-23F5-4F79-9BDD-B22AE05433A9}" presName="Name0" presStyleCnt="0">
        <dgm:presLayoutVars>
          <dgm:dir/>
          <dgm:resizeHandles val="exact"/>
        </dgm:presLayoutVars>
      </dgm:prSet>
      <dgm:spPr/>
    </dgm:pt>
    <dgm:pt modelId="{C5E92231-5FC0-4525-94AF-78078BDE1491}" type="pres">
      <dgm:prSet presAssocID="{E6A19BE7-E6FD-4D31-8EF3-42D2779CC84D}" presName="node" presStyleLbl="node1" presStyleIdx="0" presStyleCnt="2">
        <dgm:presLayoutVars>
          <dgm:bulletEnabled val="1"/>
        </dgm:presLayoutVars>
      </dgm:prSet>
      <dgm:spPr/>
    </dgm:pt>
    <dgm:pt modelId="{24836E96-5138-4785-BE68-3D0BEC6FD39E}" type="pres">
      <dgm:prSet presAssocID="{016D0EB1-2637-4749-AE40-1880E4E78424}" presName="sibTrans" presStyleCnt="0"/>
      <dgm:spPr/>
    </dgm:pt>
    <dgm:pt modelId="{9DF180C4-4B11-4F8D-8C85-045F4B66D574}" type="pres">
      <dgm:prSet presAssocID="{DC7EBD5D-0C2F-4403-BD89-305693F34D7A}" presName="node" presStyleLbl="node1" presStyleIdx="1" presStyleCnt="2">
        <dgm:presLayoutVars>
          <dgm:bulletEnabled val="1"/>
        </dgm:presLayoutVars>
      </dgm:prSet>
      <dgm:spPr/>
    </dgm:pt>
  </dgm:ptLst>
  <dgm:cxnLst>
    <dgm:cxn modelId="{BB973408-5FD8-4F1B-A97C-61C0319C33CF}" type="presOf" srcId="{E6A19BE7-E6FD-4D31-8EF3-42D2779CC84D}" destId="{C5E92231-5FC0-4525-94AF-78078BDE1491}" srcOrd="0" destOrd="0" presId="urn:microsoft.com/office/officeart/2005/8/layout/hList6"/>
    <dgm:cxn modelId="{25A3A913-A139-435C-9308-A786073067E8}" type="presOf" srcId="{99B7546F-49D3-4BB0-83A1-9D1284340E82}" destId="{9DF180C4-4B11-4F8D-8C85-045F4B66D574}" srcOrd="0" destOrd="3" presId="urn:microsoft.com/office/officeart/2005/8/layout/hList6"/>
    <dgm:cxn modelId="{DFCD9A18-38A2-4A27-80B9-40176EF10004}" srcId="{DC7EBD5D-0C2F-4403-BD89-305693F34D7A}" destId="{99B7546F-49D3-4BB0-83A1-9D1284340E82}" srcOrd="2" destOrd="0" parTransId="{2AB7ED2E-B8C2-478B-89EB-59CF4B675E15}" sibTransId="{767B49F7-110E-4AA1-A87A-EB3C9E75A7C0}"/>
    <dgm:cxn modelId="{19A63D34-886C-4F9C-9A3E-59DFCAA41682}" srcId="{AB3B09C4-23F5-4F79-9BDD-B22AE05433A9}" destId="{DC7EBD5D-0C2F-4403-BD89-305693F34D7A}" srcOrd="1" destOrd="0" parTransId="{068580D1-37A4-4B36-9A0F-8D8F1AB58F46}" sibTransId="{8ABCAA63-B394-420F-9455-EEB24FCFF655}"/>
    <dgm:cxn modelId="{E4F73139-7A3E-454E-8650-A09395D26F5E}" srcId="{DC7EBD5D-0C2F-4403-BD89-305693F34D7A}" destId="{6E410223-93BF-4998-AD4B-5B82E7709E62}" srcOrd="0" destOrd="0" parTransId="{49AA335C-D1AB-419D-BCBD-2D2F0F144A95}" sibTransId="{076CF4F9-EEC1-40B7-93EE-E0F62BD1A92B}"/>
    <dgm:cxn modelId="{A2E12A3D-B828-4F28-BD0A-5EEEC106C872}" type="presOf" srcId="{9D7A5E39-79E0-4C14-9219-016EBB023115}" destId="{C5E92231-5FC0-4525-94AF-78078BDE1491}" srcOrd="0" destOrd="2" presId="urn:microsoft.com/office/officeart/2005/8/layout/hList6"/>
    <dgm:cxn modelId="{8CE37661-ABEE-48B5-9653-DB411A684466}" srcId="{AB3B09C4-23F5-4F79-9BDD-B22AE05433A9}" destId="{E6A19BE7-E6FD-4D31-8EF3-42D2779CC84D}" srcOrd="0" destOrd="0" parTransId="{650FB554-5BA8-480D-9F1E-92357372207E}" sibTransId="{016D0EB1-2637-4749-AE40-1880E4E78424}"/>
    <dgm:cxn modelId="{EAD2CA69-3FC2-4BD2-84E9-BCEB5D26BF51}" type="presOf" srcId="{4B7BC3CF-CA1C-4A64-98BA-4BF13183D103}" destId="{C5E92231-5FC0-4525-94AF-78078BDE1491}" srcOrd="0" destOrd="1" presId="urn:microsoft.com/office/officeart/2005/8/layout/hList6"/>
    <dgm:cxn modelId="{646E734C-B8BB-4E80-A763-F1BB109B485D}" srcId="{E6A19BE7-E6FD-4D31-8EF3-42D2779CC84D}" destId="{4B7BC3CF-CA1C-4A64-98BA-4BF13183D103}" srcOrd="0" destOrd="0" parTransId="{73E573E8-B69D-41F2-9961-93AF191A7DAC}" sibTransId="{676E9B6E-ED54-468F-A4C5-A116446FDFE7}"/>
    <dgm:cxn modelId="{56F13C4D-04B1-435F-865B-7B38E2EEF363}" type="presOf" srcId="{AB3B09C4-23F5-4F79-9BDD-B22AE05433A9}" destId="{0756B14F-7A68-4F07-B5CE-E36BD438F8E0}" srcOrd="0" destOrd="0" presId="urn:microsoft.com/office/officeart/2005/8/layout/hList6"/>
    <dgm:cxn modelId="{54B54170-8B2C-4CDD-950A-B56D9DB7C50F}" type="presOf" srcId="{972947D2-D5D7-4D43-8EE5-32008580DDCB}" destId="{C5E92231-5FC0-4525-94AF-78078BDE1491}" srcOrd="0" destOrd="3" presId="urn:microsoft.com/office/officeart/2005/8/layout/hList6"/>
    <dgm:cxn modelId="{A2AC9080-E1DF-49B2-B2E4-3E788F631C3C}" type="presOf" srcId="{562A5571-0351-4421-B6FA-85D93534594C}" destId="{9DF180C4-4B11-4F8D-8C85-045F4B66D574}" srcOrd="0" destOrd="2" presId="urn:microsoft.com/office/officeart/2005/8/layout/hList6"/>
    <dgm:cxn modelId="{9FB7629A-C76E-4123-B1F8-49BE15B3BB8C}" type="presOf" srcId="{DC7EBD5D-0C2F-4403-BD89-305693F34D7A}" destId="{9DF180C4-4B11-4F8D-8C85-045F4B66D574}" srcOrd="0" destOrd="0" presId="urn:microsoft.com/office/officeart/2005/8/layout/hList6"/>
    <dgm:cxn modelId="{E2718FA1-B3FA-477A-BD80-E3FE3CD25AF2}" type="presOf" srcId="{6E410223-93BF-4998-AD4B-5B82E7709E62}" destId="{9DF180C4-4B11-4F8D-8C85-045F4B66D574}" srcOrd="0" destOrd="1" presId="urn:microsoft.com/office/officeart/2005/8/layout/hList6"/>
    <dgm:cxn modelId="{72D5DACD-E729-4D20-A8B3-5DCCCA71802A}" type="presOf" srcId="{2742909C-D41C-46F2-B071-4737D449884E}" destId="{C5E92231-5FC0-4525-94AF-78078BDE1491}" srcOrd="0" destOrd="4" presId="urn:microsoft.com/office/officeart/2005/8/layout/hList6"/>
    <dgm:cxn modelId="{C259CCD5-3C06-434C-A347-9BCE1AEA07E0}" srcId="{E6A19BE7-E6FD-4D31-8EF3-42D2779CC84D}" destId="{9D7A5E39-79E0-4C14-9219-016EBB023115}" srcOrd="1" destOrd="0" parTransId="{476D5191-FE7D-4940-B649-2C01575F7D3C}" sibTransId="{F0838154-89F3-4E8D-AAC5-C1CC619F7435}"/>
    <dgm:cxn modelId="{072F41D6-890A-4C4A-A1CA-7D9758EE0EBF}" srcId="{E6A19BE7-E6FD-4D31-8EF3-42D2779CC84D}" destId="{972947D2-D5D7-4D43-8EE5-32008580DDCB}" srcOrd="2" destOrd="0" parTransId="{FC05008C-5884-4D5A-ACB3-93545C2F7433}" sibTransId="{001C0E17-6F43-4ED7-A4ED-1BFD4B1584FD}"/>
    <dgm:cxn modelId="{EA2300E1-116E-4F3A-B04B-EB04C6759FC3}" srcId="{E6A19BE7-E6FD-4D31-8EF3-42D2779CC84D}" destId="{2742909C-D41C-46F2-B071-4737D449884E}" srcOrd="3" destOrd="0" parTransId="{0C3F70CD-7D84-4D2C-928C-33D993397E3C}" sibTransId="{E741C9FB-BE0C-4227-BFF5-37EFFE8E2510}"/>
    <dgm:cxn modelId="{358988F1-6179-49BF-A009-A955ED55A4B1}" srcId="{DC7EBD5D-0C2F-4403-BD89-305693F34D7A}" destId="{562A5571-0351-4421-B6FA-85D93534594C}" srcOrd="1" destOrd="0" parTransId="{B0086B48-7BD8-4B8E-B754-BC92145984EF}" sibTransId="{48864A6C-BBCD-4B56-ADBB-F789220A9374}"/>
    <dgm:cxn modelId="{4593D01E-25F7-4FB9-8271-2BA73C90A7C4}" type="presParOf" srcId="{0756B14F-7A68-4F07-B5CE-E36BD438F8E0}" destId="{C5E92231-5FC0-4525-94AF-78078BDE1491}" srcOrd="0" destOrd="0" presId="urn:microsoft.com/office/officeart/2005/8/layout/hList6"/>
    <dgm:cxn modelId="{CDA8C34F-42DE-4F9E-AF55-8CF73A937AC7}" type="presParOf" srcId="{0756B14F-7A68-4F07-B5CE-E36BD438F8E0}" destId="{24836E96-5138-4785-BE68-3D0BEC6FD39E}" srcOrd="1" destOrd="0" presId="urn:microsoft.com/office/officeart/2005/8/layout/hList6"/>
    <dgm:cxn modelId="{3982622D-B55D-4509-B5C1-D76EFD40593B}" type="presParOf" srcId="{0756B14F-7A68-4F07-B5CE-E36BD438F8E0}" destId="{9DF180C4-4B11-4F8D-8C85-045F4B66D574}" srcOrd="2" destOrd="0" presId="urn:microsoft.com/office/officeart/2005/8/layout/hList6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487B57B3-6F36-442C-9E73-3FE6E7F8F083}" type="doc">
      <dgm:prSet loTypeId="urn:microsoft.com/office/officeart/2005/8/layout/venn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67CA45F1-3E68-4B00-96E5-D5BBCAFC7975}">
      <dgm:prSet phldrT="[Tekst]"/>
      <dgm:spPr/>
      <dgm:t>
        <a:bodyPr/>
        <a:lstStyle/>
        <a:p>
          <a:r>
            <a:rPr lang="pl-PL" dirty="0"/>
            <a:t>zstępni</a:t>
          </a:r>
        </a:p>
      </dgm:t>
    </dgm:pt>
    <dgm:pt modelId="{E09C6481-F1F8-4335-85BD-333C222CD29C}" type="parTrans" cxnId="{9C4696EC-969E-42D7-A2BC-37E75A6FCCEA}">
      <dgm:prSet/>
      <dgm:spPr/>
      <dgm:t>
        <a:bodyPr/>
        <a:lstStyle/>
        <a:p>
          <a:endParaRPr lang="pl-PL"/>
        </a:p>
      </dgm:t>
    </dgm:pt>
    <dgm:pt modelId="{036FA312-C217-4BB6-ACA9-ABEFC164C81E}" type="sibTrans" cxnId="{9C4696EC-969E-42D7-A2BC-37E75A6FCCEA}">
      <dgm:prSet/>
      <dgm:spPr/>
      <dgm:t>
        <a:bodyPr/>
        <a:lstStyle/>
        <a:p>
          <a:endParaRPr lang="pl-PL"/>
        </a:p>
      </dgm:t>
    </dgm:pt>
    <dgm:pt modelId="{45088A5E-802E-4C2C-BFB2-A4C744EEEDD4}">
      <dgm:prSet phldrT="[Tekst]"/>
      <dgm:spPr/>
      <dgm:t>
        <a:bodyPr/>
        <a:lstStyle/>
        <a:p>
          <a:r>
            <a:rPr lang="pl-PL" dirty="0"/>
            <a:t>małżonek</a:t>
          </a:r>
        </a:p>
      </dgm:t>
    </dgm:pt>
    <dgm:pt modelId="{B26490C1-0DB1-43E8-8254-E2EB18310B98}" type="parTrans" cxnId="{2AAA2C3A-6D9B-4D2C-B149-C9CE603C5C3D}">
      <dgm:prSet/>
      <dgm:spPr/>
      <dgm:t>
        <a:bodyPr/>
        <a:lstStyle/>
        <a:p>
          <a:endParaRPr lang="pl-PL"/>
        </a:p>
      </dgm:t>
    </dgm:pt>
    <dgm:pt modelId="{590BF29B-DBD1-46CE-83DD-502B4DFB539F}" type="sibTrans" cxnId="{2AAA2C3A-6D9B-4D2C-B149-C9CE603C5C3D}">
      <dgm:prSet/>
      <dgm:spPr/>
      <dgm:t>
        <a:bodyPr/>
        <a:lstStyle/>
        <a:p>
          <a:endParaRPr lang="pl-PL"/>
        </a:p>
      </dgm:t>
    </dgm:pt>
    <dgm:pt modelId="{688D111D-EDCD-4727-B1A8-9E88E59ADD71}">
      <dgm:prSet phldrT="[Tekst]"/>
      <dgm:spPr/>
      <dgm:t>
        <a:bodyPr/>
        <a:lstStyle/>
        <a:p>
          <a:r>
            <a:rPr lang="pl-PL" dirty="0"/>
            <a:t>rodzice spadkodawcy</a:t>
          </a:r>
        </a:p>
      </dgm:t>
    </dgm:pt>
    <dgm:pt modelId="{D4C7090F-241A-4E65-8D5F-69AF9C087226}" type="parTrans" cxnId="{B882E925-0749-4B6C-A26B-D61A388C9AB1}">
      <dgm:prSet/>
      <dgm:spPr/>
      <dgm:t>
        <a:bodyPr/>
        <a:lstStyle/>
        <a:p>
          <a:endParaRPr lang="pl-PL"/>
        </a:p>
      </dgm:t>
    </dgm:pt>
    <dgm:pt modelId="{624848AF-631C-435F-9ECA-09819C0B8B6F}" type="sibTrans" cxnId="{B882E925-0749-4B6C-A26B-D61A388C9AB1}">
      <dgm:prSet/>
      <dgm:spPr/>
      <dgm:t>
        <a:bodyPr/>
        <a:lstStyle/>
        <a:p>
          <a:endParaRPr lang="pl-PL"/>
        </a:p>
      </dgm:t>
    </dgm:pt>
    <dgm:pt modelId="{D310F0BD-1C9E-4B75-9DF1-A76BC3A9B171}" type="pres">
      <dgm:prSet presAssocID="{487B57B3-6F36-442C-9E73-3FE6E7F8F083}" presName="Name0" presStyleCnt="0">
        <dgm:presLayoutVars>
          <dgm:dir/>
          <dgm:resizeHandles val="exact"/>
        </dgm:presLayoutVars>
      </dgm:prSet>
      <dgm:spPr/>
    </dgm:pt>
    <dgm:pt modelId="{F8B95AFC-B43B-40BA-9A3E-80922CB8BC21}" type="pres">
      <dgm:prSet presAssocID="{67CA45F1-3E68-4B00-96E5-D5BBCAFC7975}" presName="Name5" presStyleLbl="vennNode1" presStyleIdx="0" presStyleCnt="3">
        <dgm:presLayoutVars>
          <dgm:bulletEnabled val="1"/>
        </dgm:presLayoutVars>
      </dgm:prSet>
      <dgm:spPr/>
    </dgm:pt>
    <dgm:pt modelId="{3ACAA719-D2D9-4A9A-8886-09425E598B6B}" type="pres">
      <dgm:prSet presAssocID="{036FA312-C217-4BB6-ACA9-ABEFC164C81E}" presName="space" presStyleCnt="0"/>
      <dgm:spPr/>
    </dgm:pt>
    <dgm:pt modelId="{A0FFE5B7-A898-41EC-AC45-BA4B30969EC6}" type="pres">
      <dgm:prSet presAssocID="{45088A5E-802E-4C2C-BFB2-A4C744EEEDD4}" presName="Name5" presStyleLbl="vennNode1" presStyleIdx="1" presStyleCnt="3">
        <dgm:presLayoutVars>
          <dgm:bulletEnabled val="1"/>
        </dgm:presLayoutVars>
      </dgm:prSet>
      <dgm:spPr/>
    </dgm:pt>
    <dgm:pt modelId="{59694DE5-696D-4658-A9C3-D20EDEBBC313}" type="pres">
      <dgm:prSet presAssocID="{590BF29B-DBD1-46CE-83DD-502B4DFB539F}" presName="space" presStyleCnt="0"/>
      <dgm:spPr/>
    </dgm:pt>
    <dgm:pt modelId="{65B2ABBD-323F-4302-9EA5-B6C60C8CCAB3}" type="pres">
      <dgm:prSet presAssocID="{688D111D-EDCD-4727-B1A8-9E88E59ADD71}" presName="Name5" presStyleLbl="vennNode1" presStyleIdx="2" presStyleCnt="3">
        <dgm:presLayoutVars>
          <dgm:bulletEnabled val="1"/>
        </dgm:presLayoutVars>
      </dgm:prSet>
      <dgm:spPr/>
    </dgm:pt>
  </dgm:ptLst>
  <dgm:cxnLst>
    <dgm:cxn modelId="{847A9005-23E3-47DE-AD30-C7943E983BD8}" type="presOf" srcId="{487B57B3-6F36-442C-9E73-3FE6E7F8F083}" destId="{D310F0BD-1C9E-4B75-9DF1-A76BC3A9B171}" srcOrd="0" destOrd="0" presId="urn:microsoft.com/office/officeart/2005/8/layout/venn3"/>
    <dgm:cxn modelId="{B882E925-0749-4B6C-A26B-D61A388C9AB1}" srcId="{487B57B3-6F36-442C-9E73-3FE6E7F8F083}" destId="{688D111D-EDCD-4727-B1A8-9E88E59ADD71}" srcOrd="2" destOrd="0" parTransId="{D4C7090F-241A-4E65-8D5F-69AF9C087226}" sibTransId="{624848AF-631C-435F-9ECA-09819C0B8B6F}"/>
    <dgm:cxn modelId="{2AAA2C3A-6D9B-4D2C-B149-C9CE603C5C3D}" srcId="{487B57B3-6F36-442C-9E73-3FE6E7F8F083}" destId="{45088A5E-802E-4C2C-BFB2-A4C744EEEDD4}" srcOrd="1" destOrd="0" parTransId="{B26490C1-0DB1-43E8-8254-E2EB18310B98}" sibTransId="{590BF29B-DBD1-46CE-83DD-502B4DFB539F}"/>
    <dgm:cxn modelId="{2BA26E82-0A90-4975-8EC8-DF00ADEE1EC1}" type="presOf" srcId="{688D111D-EDCD-4727-B1A8-9E88E59ADD71}" destId="{65B2ABBD-323F-4302-9EA5-B6C60C8CCAB3}" srcOrd="0" destOrd="0" presId="urn:microsoft.com/office/officeart/2005/8/layout/venn3"/>
    <dgm:cxn modelId="{3B7BA9C8-DF55-44D6-A9EB-9AB26D416BFB}" type="presOf" srcId="{67CA45F1-3E68-4B00-96E5-D5BBCAFC7975}" destId="{F8B95AFC-B43B-40BA-9A3E-80922CB8BC21}" srcOrd="0" destOrd="0" presId="urn:microsoft.com/office/officeart/2005/8/layout/venn3"/>
    <dgm:cxn modelId="{B00840E8-E1EC-47B2-9CE7-4D602C20BF40}" type="presOf" srcId="{45088A5E-802E-4C2C-BFB2-A4C744EEEDD4}" destId="{A0FFE5B7-A898-41EC-AC45-BA4B30969EC6}" srcOrd="0" destOrd="0" presId="urn:microsoft.com/office/officeart/2005/8/layout/venn3"/>
    <dgm:cxn modelId="{9C4696EC-969E-42D7-A2BC-37E75A6FCCEA}" srcId="{487B57B3-6F36-442C-9E73-3FE6E7F8F083}" destId="{67CA45F1-3E68-4B00-96E5-D5BBCAFC7975}" srcOrd="0" destOrd="0" parTransId="{E09C6481-F1F8-4335-85BD-333C222CD29C}" sibTransId="{036FA312-C217-4BB6-ACA9-ABEFC164C81E}"/>
    <dgm:cxn modelId="{F9414987-DAD1-41C7-B7F0-07F34EC9DBB8}" type="presParOf" srcId="{D310F0BD-1C9E-4B75-9DF1-A76BC3A9B171}" destId="{F8B95AFC-B43B-40BA-9A3E-80922CB8BC21}" srcOrd="0" destOrd="0" presId="urn:microsoft.com/office/officeart/2005/8/layout/venn3"/>
    <dgm:cxn modelId="{AC781CD0-CA8A-4194-8723-BC6B35523359}" type="presParOf" srcId="{D310F0BD-1C9E-4B75-9DF1-A76BC3A9B171}" destId="{3ACAA719-D2D9-4A9A-8886-09425E598B6B}" srcOrd="1" destOrd="0" presId="urn:microsoft.com/office/officeart/2005/8/layout/venn3"/>
    <dgm:cxn modelId="{D0C82FF8-984D-49EB-8510-099CBE1B3A03}" type="presParOf" srcId="{D310F0BD-1C9E-4B75-9DF1-A76BC3A9B171}" destId="{A0FFE5B7-A898-41EC-AC45-BA4B30969EC6}" srcOrd="2" destOrd="0" presId="urn:microsoft.com/office/officeart/2005/8/layout/venn3"/>
    <dgm:cxn modelId="{A1D8CB32-AE92-4CA2-9185-6BD323A292A4}" type="presParOf" srcId="{D310F0BD-1C9E-4B75-9DF1-A76BC3A9B171}" destId="{59694DE5-696D-4658-A9C3-D20EDEBBC313}" srcOrd="3" destOrd="0" presId="urn:microsoft.com/office/officeart/2005/8/layout/venn3"/>
    <dgm:cxn modelId="{2C8E9B15-664B-4888-A563-51613BFED700}" type="presParOf" srcId="{D310F0BD-1C9E-4B75-9DF1-A76BC3A9B171}" destId="{65B2ABBD-323F-4302-9EA5-B6C60C8CCAB3}" srcOrd="4" destOrd="0" presId="urn:microsoft.com/office/officeart/2005/8/layout/venn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DCA25AD-0E04-4E9B-A981-4DA7C15FBA3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C5930E9B-C7B7-4CF9-A8AB-9B472DA4D324}">
      <dgm:prSet phldrT="[Tekst]"/>
      <dgm:spPr/>
      <dgm:t>
        <a:bodyPr/>
        <a:lstStyle/>
        <a:p>
          <a:r>
            <a:rPr lang="pl-PL" dirty="0"/>
            <a:t>2/3</a:t>
          </a:r>
        </a:p>
      </dgm:t>
    </dgm:pt>
    <dgm:pt modelId="{8B26DDC9-7E53-4EFB-9F70-06173E22C1A8}" type="parTrans" cxnId="{7F2638E1-D7CA-4EB7-A832-692BE4BC4FC9}">
      <dgm:prSet/>
      <dgm:spPr/>
      <dgm:t>
        <a:bodyPr/>
        <a:lstStyle/>
        <a:p>
          <a:endParaRPr lang="pl-PL"/>
        </a:p>
      </dgm:t>
    </dgm:pt>
    <dgm:pt modelId="{002EE931-A3C9-4AD4-9CD2-7E0DA2078713}" type="sibTrans" cxnId="{7F2638E1-D7CA-4EB7-A832-692BE4BC4FC9}">
      <dgm:prSet/>
      <dgm:spPr/>
      <dgm:t>
        <a:bodyPr/>
        <a:lstStyle/>
        <a:p>
          <a:endParaRPr lang="pl-PL"/>
        </a:p>
      </dgm:t>
    </dgm:pt>
    <dgm:pt modelId="{AC731392-7163-477B-8BC7-D8984ED4EB00}">
      <dgm:prSet phldrT="[Tekst]"/>
      <dgm:spPr/>
      <dgm:t>
        <a:bodyPr/>
        <a:lstStyle/>
        <a:p>
          <a:r>
            <a:rPr lang="pl-PL" dirty="0"/>
            <a:t>Trwale niezdolny do pracy,</a:t>
          </a:r>
        </a:p>
      </dgm:t>
    </dgm:pt>
    <dgm:pt modelId="{3257ABB3-8D5A-4B5C-B6E7-A057A314157D}" type="parTrans" cxnId="{CB389C4B-18A3-4430-BCA7-6804F57C2A69}">
      <dgm:prSet/>
      <dgm:spPr/>
      <dgm:t>
        <a:bodyPr/>
        <a:lstStyle/>
        <a:p>
          <a:endParaRPr lang="pl-PL"/>
        </a:p>
      </dgm:t>
    </dgm:pt>
    <dgm:pt modelId="{6FACD9F1-437D-4ECB-953C-67ADB080CEA0}" type="sibTrans" cxnId="{CB389C4B-18A3-4430-BCA7-6804F57C2A69}">
      <dgm:prSet/>
      <dgm:spPr/>
      <dgm:t>
        <a:bodyPr/>
        <a:lstStyle/>
        <a:p>
          <a:endParaRPr lang="pl-PL"/>
        </a:p>
      </dgm:t>
    </dgm:pt>
    <dgm:pt modelId="{26122244-E343-4238-8A0D-0AD87DBFC199}">
      <dgm:prSet phldrT="[Tekst]"/>
      <dgm:spPr/>
      <dgm:t>
        <a:bodyPr/>
        <a:lstStyle/>
        <a:p>
          <a:r>
            <a:rPr lang="pl-PL" dirty="0"/>
            <a:t>Małoletni,</a:t>
          </a:r>
        </a:p>
      </dgm:t>
    </dgm:pt>
    <dgm:pt modelId="{21F5A538-A78A-43D8-B500-0A72AAE4C3F3}" type="parTrans" cxnId="{00AF780E-CC1A-471B-AD32-2CF15221A73A}">
      <dgm:prSet/>
      <dgm:spPr/>
      <dgm:t>
        <a:bodyPr/>
        <a:lstStyle/>
        <a:p>
          <a:endParaRPr lang="pl-PL"/>
        </a:p>
      </dgm:t>
    </dgm:pt>
    <dgm:pt modelId="{0E8A7562-64A0-4874-BCDB-E8CD180A5D85}" type="sibTrans" cxnId="{00AF780E-CC1A-471B-AD32-2CF15221A73A}">
      <dgm:prSet/>
      <dgm:spPr/>
      <dgm:t>
        <a:bodyPr/>
        <a:lstStyle/>
        <a:p>
          <a:endParaRPr lang="pl-PL"/>
        </a:p>
      </dgm:t>
    </dgm:pt>
    <dgm:pt modelId="{A6787766-F0E9-4316-B658-1744783355C9}">
      <dgm:prSet phldrT="[Tekst]"/>
      <dgm:spPr/>
      <dgm:t>
        <a:bodyPr/>
        <a:lstStyle/>
        <a:p>
          <a:r>
            <a:rPr lang="pl-PL" dirty="0"/>
            <a:t>1/2</a:t>
          </a:r>
        </a:p>
      </dgm:t>
    </dgm:pt>
    <dgm:pt modelId="{5E8B131A-7E3D-4BFA-80E1-AA97D44925A9}" type="parTrans" cxnId="{DC3B1B50-7DBF-4421-8B26-300066E45ADE}">
      <dgm:prSet/>
      <dgm:spPr/>
      <dgm:t>
        <a:bodyPr/>
        <a:lstStyle/>
        <a:p>
          <a:endParaRPr lang="pl-PL"/>
        </a:p>
      </dgm:t>
    </dgm:pt>
    <dgm:pt modelId="{933F9186-7E80-463D-A5AC-5C828B612819}" type="sibTrans" cxnId="{DC3B1B50-7DBF-4421-8B26-300066E45ADE}">
      <dgm:prSet/>
      <dgm:spPr/>
      <dgm:t>
        <a:bodyPr/>
        <a:lstStyle/>
        <a:p>
          <a:endParaRPr lang="pl-PL"/>
        </a:p>
      </dgm:t>
    </dgm:pt>
    <dgm:pt modelId="{00985EB9-7E07-4D9A-857D-3A6BE0D908B2}">
      <dgm:prSet phldrT="[Tekst]"/>
      <dgm:spPr/>
      <dgm:t>
        <a:bodyPr/>
        <a:lstStyle/>
        <a:p>
          <a:r>
            <a:rPr lang="pl-PL" dirty="0"/>
            <a:t>W innych wypadkach,</a:t>
          </a:r>
        </a:p>
      </dgm:t>
    </dgm:pt>
    <dgm:pt modelId="{AC393F9C-FA67-4E73-BD39-1BB374D5B2E0}" type="parTrans" cxnId="{D630AC85-E142-4032-838C-8CB2D3452F1F}">
      <dgm:prSet/>
      <dgm:spPr/>
      <dgm:t>
        <a:bodyPr/>
        <a:lstStyle/>
        <a:p>
          <a:endParaRPr lang="pl-PL"/>
        </a:p>
      </dgm:t>
    </dgm:pt>
    <dgm:pt modelId="{8E3448DC-9EB5-40D0-A75B-5CB8960D7842}" type="sibTrans" cxnId="{D630AC85-E142-4032-838C-8CB2D3452F1F}">
      <dgm:prSet/>
      <dgm:spPr/>
      <dgm:t>
        <a:bodyPr/>
        <a:lstStyle/>
        <a:p>
          <a:endParaRPr lang="pl-PL"/>
        </a:p>
      </dgm:t>
    </dgm:pt>
    <dgm:pt modelId="{9D071199-1374-4436-A845-E47EA122D49B}" type="pres">
      <dgm:prSet presAssocID="{BDCA25AD-0E04-4E9B-A981-4DA7C15FBA39}" presName="Name0" presStyleCnt="0">
        <dgm:presLayoutVars>
          <dgm:dir/>
          <dgm:animLvl val="lvl"/>
          <dgm:resizeHandles val="exact"/>
        </dgm:presLayoutVars>
      </dgm:prSet>
      <dgm:spPr/>
    </dgm:pt>
    <dgm:pt modelId="{900174EB-10FE-4637-B67B-18E90688DA9B}" type="pres">
      <dgm:prSet presAssocID="{C5930E9B-C7B7-4CF9-A8AB-9B472DA4D324}" presName="linNode" presStyleCnt="0"/>
      <dgm:spPr/>
    </dgm:pt>
    <dgm:pt modelId="{3ED0D947-FD6B-4137-AAD4-78019EFC413B}" type="pres">
      <dgm:prSet presAssocID="{C5930E9B-C7B7-4CF9-A8AB-9B472DA4D324}" presName="parentText" presStyleLbl="node1" presStyleIdx="0" presStyleCnt="2">
        <dgm:presLayoutVars>
          <dgm:chMax val="1"/>
          <dgm:bulletEnabled val="1"/>
        </dgm:presLayoutVars>
      </dgm:prSet>
      <dgm:spPr/>
    </dgm:pt>
    <dgm:pt modelId="{99D4B2F1-4EBC-4CBC-891E-6462BE6BFB48}" type="pres">
      <dgm:prSet presAssocID="{C5930E9B-C7B7-4CF9-A8AB-9B472DA4D324}" presName="descendantText" presStyleLbl="alignAccFollowNode1" presStyleIdx="0" presStyleCnt="2">
        <dgm:presLayoutVars>
          <dgm:bulletEnabled val="1"/>
        </dgm:presLayoutVars>
      </dgm:prSet>
      <dgm:spPr/>
    </dgm:pt>
    <dgm:pt modelId="{F703E539-62AE-4D57-AA56-C3363E6DDFB8}" type="pres">
      <dgm:prSet presAssocID="{002EE931-A3C9-4AD4-9CD2-7E0DA2078713}" presName="sp" presStyleCnt="0"/>
      <dgm:spPr/>
    </dgm:pt>
    <dgm:pt modelId="{5AA5040E-2A6A-4D07-B6B5-426747A1CCFE}" type="pres">
      <dgm:prSet presAssocID="{A6787766-F0E9-4316-B658-1744783355C9}" presName="linNode" presStyleCnt="0"/>
      <dgm:spPr/>
    </dgm:pt>
    <dgm:pt modelId="{52BB8371-FB02-4FF6-B51A-B7A37EAEB8A6}" type="pres">
      <dgm:prSet presAssocID="{A6787766-F0E9-4316-B658-1744783355C9}" presName="parentText" presStyleLbl="node1" presStyleIdx="1" presStyleCnt="2">
        <dgm:presLayoutVars>
          <dgm:chMax val="1"/>
          <dgm:bulletEnabled val="1"/>
        </dgm:presLayoutVars>
      </dgm:prSet>
      <dgm:spPr/>
    </dgm:pt>
    <dgm:pt modelId="{11EECFAC-1CA9-4868-8C9D-DDE20A6AB2F6}" type="pres">
      <dgm:prSet presAssocID="{A6787766-F0E9-4316-B658-1744783355C9}" presName="descendantText" presStyleLbl="alignAccFollowNode1" presStyleIdx="1" presStyleCnt="2">
        <dgm:presLayoutVars>
          <dgm:bulletEnabled val="1"/>
        </dgm:presLayoutVars>
      </dgm:prSet>
      <dgm:spPr/>
    </dgm:pt>
  </dgm:ptLst>
  <dgm:cxnLst>
    <dgm:cxn modelId="{00AF780E-CC1A-471B-AD32-2CF15221A73A}" srcId="{C5930E9B-C7B7-4CF9-A8AB-9B472DA4D324}" destId="{26122244-E343-4238-8A0D-0AD87DBFC199}" srcOrd="1" destOrd="0" parTransId="{21F5A538-A78A-43D8-B500-0A72AAE4C3F3}" sibTransId="{0E8A7562-64A0-4874-BCDB-E8CD180A5D85}"/>
    <dgm:cxn modelId="{681C0641-D756-471B-A99A-7205D0BED486}" type="presOf" srcId="{C5930E9B-C7B7-4CF9-A8AB-9B472DA4D324}" destId="{3ED0D947-FD6B-4137-AAD4-78019EFC413B}" srcOrd="0" destOrd="0" presId="urn:microsoft.com/office/officeart/2005/8/layout/vList5"/>
    <dgm:cxn modelId="{CB389C4B-18A3-4430-BCA7-6804F57C2A69}" srcId="{C5930E9B-C7B7-4CF9-A8AB-9B472DA4D324}" destId="{AC731392-7163-477B-8BC7-D8984ED4EB00}" srcOrd="0" destOrd="0" parTransId="{3257ABB3-8D5A-4B5C-B6E7-A057A314157D}" sibTransId="{6FACD9F1-437D-4ECB-953C-67ADB080CEA0}"/>
    <dgm:cxn modelId="{DC3B1B50-7DBF-4421-8B26-300066E45ADE}" srcId="{BDCA25AD-0E04-4E9B-A981-4DA7C15FBA39}" destId="{A6787766-F0E9-4316-B658-1744783355C9}" srcOrd="1" destOrd="0" parTransId="{5E8B131A-7E3D-4BFA-80E1-AA97D44925A9}" sibTransId="{933F9186-7E80-463D-A5AC-5C828B612819}"/>
    <dgm:cxn modelId="{4FAEB354-617B-43A8-B368-74EABB04BB0E}" type="presOf" srcId="{AC731392-7163-477B-8BC7-D8984ED4EB00}" destId="{99D4B2F1-4EBC-4CBC-891E-6462BE6BFB48}" srcOrd="0" destOrd="0" presId="urn:microsoft.com/office/officeart/2005/8/layout/vList5"/>
    <dgm:cxn modelId="{D630AC85-E142-4032-838C-8CB2D3452F1F}" srcId="{A6787766-F0E9-4316-B658-1744783355C9}" destId="{00985EB9-7E07-4D9A-857D-3A6BE0D908B2}" srcOrd="0" destOrd="0" parTransId="{AC393F9C-FA67-4E73-BD39-1BB374D5B2E0}" sibTransId="{8E3448DC-9EB5-40D0-A75B-5CB8960D7842}"/>
    <dgm:cxn modelId="{D780CA90-80E8-4733-B7C0-0EF614DFB0F7}" type="presOf" srcId="{00985EB9-7E07-4D9A-857D-3A6BE0D908B2}" destId="{11EECFAC-1CA9-4868-8C9D-DDE20A6AB2F6}" srcOrd="0" destOrd="0" presId="urn:microsoft.com/office/officeart/2005/8/layout/vList5"/>
    <dgm:cxn modelId="{386B6A98-15C8-4D57-A019-144B917EF769}" type="presOf" srcId="{BDCA25AD-0E04-4E9B-A981-4DA7C15FBA39}" destId="{9D071199-1374-4436-A845-E47EA122D49B}" srcOrd="0" destOrd="0" presId="urn:microsoft.com/office/officeart/2005/8/layout/vList5"/>
    <dgm:cxn modelId="{7A3D259A-98A8-4884-AA20-C70A7E0D2ADB}" type="presOf" srcId="{A6787766-F0E9-4316-B658-1744783355C9}" destId="{52BB8371-FB02-4FF6-B51A-B7A37EAEB8A6}" srcOrd="0" destOrd="0" presId="urn:microsoft.com/office/officeart/2005/8/layout/vList5"/>
    <dgm:cxn modelId="{7F2638E1-D7CA-4EB7-A832-692BE4BC4FC9}" srcId="{BDCA25AD-0E04-4E9B-A981-4DA7C15FBA39}" destId="{C5930E9B-C7B7-4CF9-A8AB-9B472DA4D324}" srcOrd="0" destOrd="0" parTransId="{8B26DDC9-7E53-4EFB-9F70-06173E22C1A8}" sibTransId="{002EE931-A3C9-4AD4-9CD2-7E0DA2078713}"/>
    <dgm:cxn modelId="{5B3F06E5-6891-4FDB-B2BA-8441396EACB5}" type="presOf" srcId="{26122244-E343-4238-8A0D-0AD87DBFC199}" destId="{99D4B2F1-4EBC-4CBC-891E-6462BE6BFB48}" srcOrd="0" destOrd="1" presId="urn:microsoft.com/office/officeart/2005/8/layout/vList5"/>
    <dgm:cxn modelId="{0ECD8B5B-797A-4440-A3CC-143C6FAA0BCA}" type="presParOf" srcId="{9D071199-1374-4436-A845-E47EA122D49B}" destId="{900174EB-10FE-4637-B67B-18E90688DA9B}" srcOrd="0" destOrd="0" presId="urn:microsoft.com/office/officeart/2005/8/layout/vList5"/>
    <dgm:cxn modelId="{0B9C170F-AB19-49B0-B2B9-6BD8D3E096DD}" type="presParOf" srcId="{900174EB-10FE-4637-B67B-18E90688DA9B}" destId="{3ED0D947-FD6B-4137-AAD4-78019EFC413B}" srcOrd="0" destOrd="0" presId="urn:microsoft.com/office/officeart/2005/8/layout/vList5"/>
    <dgm:cxn modelId="{F78B9188-7A78-44EC-950D-4B699792DF41}" type="presParOf" srcId="{900174EB-10FE-4637-B67B-18E90688DA9B}" destId="{99D4B2F1-4EBC-4CBC-891E-6462BE6BFB48}" srcOrd="1" destOrd="0" presId="urn:microsoft.com/office/officeart/2005/8/layout/vList5"/>
    <dgm:cxn modelId="{EE86D7EC-CB76-48C0-8444-385A9BB8FAA6}" type="presParOf" srcId="{9D071199-1374-4436-A845-E47EA122D49B}" destId="{F703E539-62AE-4D57-AA56-C3363E6DDFB8}" srcOrd="1" destOrd="0" presId="urn:microsoft.com/office/officeart/2005/8/layout/vList5"/>
    <dgm:cxn modelId="{8550CFC3-0D08-4DEB-A304-389A1F2B5BE4}" type="presParOf" srcId="{9D071199-1374-4436-A845-E47EA122D49B}" destId="{5AA5040E-2A6A-4D07-B6B5-426747A1CCFE}" srcOrd="2" destOrd="0" presId="urn:microsoft.com/office/officeart/2005/8/layout/vList5"/>
    <dgm:cxn modelId="{75B98A96-376A-4414-8722-3D94B3E0BD1E}" type="presParOf" srcId="{5AA5040E-2A6A-4D07-B6B5-426747A1CCFE}" destId="{52BB8371-FB02-4FF6-B51A-B7A37EAEB8A6}" srcOrd="0" destOrd="0" presId="urn:microsoft.com/office/officeart/2005/8/layout/vList5"/>
    <dgm:cxn modelId="{B418D032-716F-43C5-B44A-6161900C8810}" type="presParOf" srcId="{5AA5040E-2A6A-4D07-B6B5-426747A1CCFE}" destId="{11EECFAC-1CA9-4868-8C9D-DDE20A6AB2F6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2A2776E0-352D-463E-B184-F9A33135A8BB}" type="doc">
      <dgm:prSet loTypeId="urn:microsoft.com/office/officeart/2005/8/layout/lProcess2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7B833A01-CBCA-4A0D-B0CD-082E9C605779}">
      <dgm:prSet phldrT="[Tekst]" phldr="1"/>
      <dgm:spPr/>
      <dgm:t>
        <a:bodyPr/>
        <a:lstStyle/>
        <a:p>
          <a:endParaRPr lang="pl-PL" dirty="0"/>
        </a:p>
      </dgm:t>
    </dgm:pt>
    <dgm:pt modelId="{37FBC145-1270-4431-9E9C-E04A812557DC}" type="parTrans" cxnId="{5D08B0B7-51C2-43BF-9AF7-0CAF0D506134}">
      <dgm:prSet/>
      <dgm:spPr/>
      <dgm:t>
        <a:bodyPr/>
        <a:lstStyle/>
        <a:p>
          <a:endParaRPr lang="pl-PL"/>
        </a:p>
      </dgm:t>
    </dgm:pt>
    <dgm:pt modelId="{141A778E-FFD0-4FF8-9A4A-EF972DFA2619}" type="sibTrans" cxnId="{5D08B0B7-51C2-43BF-9AF7-0CAF0D506134}">
      <dgm:prSet/>
      <dgm:spPr/>
      <dgm:t>
        <a:bodyPr/>
        <a:lstStyle/>
        <a:p>
          <a:endParaRPr lang="pl-PL"/>
        </a:p>
      </dgm:t>
    </dgm:pt>
    <dgm:pt modelId="{5EA6FF46-1EAB-4A11-89EA-6D0A8B1A2667}">
      <dgm:prSet phldrT="[Tekst]"/>
      <dgm:spPr/>
      <dgm:t>
        <a:bodyPr/>
        <a:lstStyle/>
        <a:p>
          <a:r>
            <a:rPr lang="pl-PL" dirty="0"/>
            <a:t>Udział</a:t>
          </a:r>
        </a:p>
      </dgm:t>
    </dgm:pt>
    <dgm:pt modelId="{8E5DCAB7-82F4-4CA4-BF81-470737BD9B5D}" type="parTrans" cxnId="{BAD80B8C-2AF4-4602-B511-712FEB8C00C3}">
      <dgm:prSet/>
      <dgm:spPr/>
      <dgm:t>
        <a:bodyPr/>
        <a:lstStyle/>
        <a:p>
          <a:endParaRPr lang="pl-PL"/>
        </a:p>
      </dgm:t>
    </dgm:pt>
    <dgm:pt modelId="{F6D7B54A-3584-4A3C-BEB1-38077D4C0D00}" type="sibTrans" cxnId="{BAD80B8C-2AF4-4602-B511-712FEB8C00C3}">
      <dgm:prSet/>
      <dgm:spPr/>
      <dgm:t>
        <a:bodyPr/>
        <a:lstStyle/>
        <a:p>
          <a:endParaRPr lang="pl-PL"/>
        </a:p>
      </dgm:t>
    </dgm:pt>
    <dgm:pt modelId="{7495CF1B-6F6C-4A1B-8E76-631C2E5F646A}">
      <dgm:prSet phldrT="[Tekst]"/>
      <dgm:spPr/>
      <dgm:t>
        <a:bodyPr/>
        <a:lstStyle/>
        <a:p>
          <a:r>
            <a:rPr lang="pl-PL" dirty="0"/>
            <a:t>Wysokość zachowku</a:t>
          </a:r>
        </a:p>
      </dgm:t>
    </dgm:pt>
    <dgm:pt modelId="{C1EF6EFC-E4E3-4B9E-9FE6-A8D442C1942F}" type="parTrans" cxnId="{D96CAEBC-2588-4640-AC12-D9B4E1BF9AC3}">
      <dgm:prSet/>
      <dgm:spPr/>
      <dgm:t>
        <a:bodyPr/>
        <a:lstStyle/>
        <a:p>
          <a:endParaRPr lang="pl-PL"/>
        </a:p>
      </dgm:t>
    </dgm:pt>
    <dgm:pt modelId="{33251117-5A88-419D-98BF-AA675DF399FF}" type="sibTrans" cxnId="{D96CAEBC-2588-4640-AC12-D9B4E1BF9AC3}">
      <dgm:prSet/>
      <dgm:spPr/>
      <dgm:t>
        <a:bodyPr/>
        <a:lstStyle/>
        <a:p>
          <a:endParaRPr lang="pl-PL"/>
        </a:p>
      </dgm:t>
    </dgm:pt>
    <dgm:pt modelId="{3BEF1AAF-5AA6-45EA-8F8C-0CB26BF10094}">
      <dgm:prSet phldrT="[Tekst]"/>
      <dgm:spPr/>
      <dgm:t>
        <a:bodyPr/>
        <a:lstStyle/>
        <a:p>
          <a:r>
            <a:rPr lang="pl-PL" dirty="0"/>
            <a:t>Syn</a:t>
          </a:r>
        </a:p>
      </dgm:t>
    </dgm:pt>
    <dgm:pt modelId="{27115136-2CAB-4906-A9DC-1F24A0855956}" type="parTrans" cxnId="{A842C20E-9895-40DD-B001-8E22BB7ECB6C}">
      <dgm:prSet/>
      <dgm:spPr/>
      <dgm:t>
        <a:bodyPr/>
        <a:lstStyle/>
        <a:p>
          <a:endParaRPr lang="pl-PL"/>
        </a:p>
      </dgm:t>
    </dgm:pt>
    <dgm:pt modelId="{7BECDF93-0272-4657-9CB5-1DA4DD9A9595}" type="sibTrans" cxnId="{A842C20E-9895-40DD-B001-8E22BB7ECB6C}">
      <dgm:prSet/>
      <dgm:spPr/>
      <dgm:t>
        <a:bodyPr/>
        <a:lstStyle/>
        <a:p>
          <a:endParaRPr lang="pl-PL"/>
        </a:p>
      </dgm:t>
    </dgm:pt>
    <dgm:pt modelId="{51EA780E-6556-4DBC-8256-A281F95C0F38}">
      <dgm:prSet phldrT="[Tekst]"/>
      <dgm:spPr/>
      <dgm:t>
        <a:bodyPr/>
        <a:lstStyle/>
        <a:p>
          <a:r>
            <a:rPr lang="pl-PL" dirty="0"/>
            <a:t>1/2</a:t>
          </a:r>
        </a:p>
      </dgm:t>
    </dgm:pt>
    <dgm:pt modelId="{F4CEC894-449A-4C34-9337-3015D6272897}" type="parTrans" cxnId="{019DC1D7-D402-4D57-B92B-F5CC8AA64DAB}">
      <dgm:prSet/>
      <dgm:spPr/>
      <dgm:t>
        <a:bodyPr/>
        <a:lstStyle/>
        <a:p>
          <a:endParaRPr lang="pl-PL"/>
        </a:p>
      </dgm:t>
    </dgm:pt>
    <dgm:pt modelId="{AD0590E7-1E17-47B7-AC54-2DE88119E77E}" type="sibTrans" cxnId="{019DC1D7-D402-4D57-B92B-F5CC8AA64DAB}">
      <dgm:prSet/>
      <dgm:spPr/>
      <dgm:t>
        <a:bodyPr/>
        <a:lstStyle/>
        <a:p>
          <a:endParaRPr lang="pl-PL"/>
        </a:p>
      </dgm:t>
    </dgm:pt>
    <dgm:pt modelId="{A17BA074-CFCF-4359-9EEF-E1209097088E}">
      <dgm:prSet phldrT="[Tekst]"/>
      <dgm:spPr/>
      <dgm:t>
        <a:bodyPr/>
        <a:lstStyle/>
        <a:p>
          <a:r>
            <a:rPr lang="pl-PL" dirty="0"/>
            <a:t>2/3 lub 1/2</a:t>
          </a:r>
        </a:p>
      </dgm:t>
    </dgm:pt>
    <dgm:pt modelId="{4AFFB1CF-0608-4572-B67C-536B5EA8FEA5}" type="parTrans" cxnId="{21060827-ECCD-4AA1-A0FD-63291D6A4086}">
      <dgm:prSet/>
      <dgm:spPr/>
      <dgm:t>
        <a:bodyPr/>
        <a:lstStyle/>
        <a:p>
          <a:endParaRPr lang="pl-PL"/>
        </a:p>
      </dgm:t>
    </dgm:pt>
    <dgm:pt modelId="{CB897A19-1BA6-4677-9495-4075D820F3CA}" type="sibTrans" cxnId="{21060827-ECCD-4AA1-A0FD-63291D6A4086}">
      <dgm:prSet/>
      <dgm:spPr/>
      <dgm:t>
        <a:bodyPr/>
        <a:lstStyle/>
        <a:p>
          <a:endParaRPr lang="pl-PL"/>
        </a:p>
      </dgm:t>
    </dgm:pt>
    <dgm:pt modelId="{003B14A3-FB47-4BD2-9E75-82A32610D467}">
      <dgm:prSet phldrT="[Tekst]"/>
      <dgm:spPr/>
      <dgm:t>
        <a:bodyPr/>
        <a:lstStyle/>
        <a:p>
          <a:r>
            <a:rPr lang="pl-PL" dirty="0"/>
            <a:t>Córka</a:t>
          </a:r>
        </a:p>
      </dgm:t>
    </dgm:pt>
    <dgm:pt modelId="{6FEB932E-0E4B-41F6-B9DC-D0BC97BC9576}" type="parTrans" cxnId="{B11882E3-4059-42D9-9F69-D8F8EB5A251B}">
      <dgm:prSet/>
      <dgm:spPr/>
      <dgm:t>
        <a:bodyPr/>
        <a:lstStyle/>
        <a:p>
          <a:endParaRPr lang="pl-PL"/>
        </a:p>
      </dgm:t>
    </dgm:pt>
    <dgm:pt modelId="{A1B73599-92A0-45C5-A41D-A1F7A146DE70}" type="sibTrans" cxnId="{B11882E3-4059-42D9-9F69-D8F8EB5A251B}">
      <dgm:prSet/>
      <dgm:spPr/>
      <dgm:t>
        <a:bodyPr/>
        <a:lstStyle/>
        <a:p>
          <a:endParaRPr lang="pl-PL"/>
        </a:p>
      </dgm:t>
    </dgm:pt>
    <dgm:pt modelId="{9A44CBD8-F701-4C01-87D0-4D29D13A70E4}">
      <dgm:prSet phldrT="[Tekst]"/>
      <dgm:spPr/>
      <dgm:t>
        <a:bodyPr/>
        <a:lstStyle/>
        <a:p>
          <a:r>
            <a:rPr lang="pl-PL" dirty="0"/>
            <a:t>1/2</a:t>
          </a:r>
        </a:p>
      </dgm:t>
    </dgm:pt>
    <dgm:pt modelId="{08B886F5-4126-43FD-810E-78BD44F7CC93}" type="parTrans" cxnId="{38E42E99-E5D0-4EAE-AC06-CBE8B8A83006}">
      <dgm:prSet/>
      <dgm:spPr/>
      <dgm:t>
        <a:bodyPr/>
        <a:lstStyle/>
        <a:p>
          <a:endParaRPr lang="pl-PL"/>
        </a:p>
      </dgm:t>
    </dgm:pt>
    <dgm:pt modelId="{D2B9D02A-9EF3-4F70-9A2A-1C1DDBA6EE11}" type="sibTrans" cxnId="{38E42E99-E5D0-4EAE-AC06-CBE8B8A83006}">
      <dgm:prSet/>
      <dgm:spPr/>
      <dgm:t>
        <a:bodyPr/>
        <a:lstStyle/>
        <a:p>
          <a:endParaRPr lang="pl-PL"/>
        </a:p>
      </dgm:t>
    </dgm:pt>
    <dgm:pt modelId="{D410B6FE-5700-43DC-9C49-B46E974C51D2}">
      <dgm:prSet phldrT="[Tekst]"/>
      <dgm:spPr/>
      <dgm:t>
        <a:bodyPr/>
        <a:lstStyle/>
        <a:p>
          <a:r>
            <a:rPr lang="pl-PL" dirty="0"/>
            <a:t>2/3 lub 1/2</a:t>
          </a:r>
        </a:p>
      </dgm:t>
    </dgm:pt>
    <dgm:pt modelId="{7F89A68C-80E4-40C3-860D-E8A63E59A45E}" type="parTrans" cxnId="{47A675F3-AB20-4717-96A5-AB5665930F6C}">
      <dgm:prSet/>
      <dgm:spPr/>
      <dgm:t>
        <a:bodyPr/>
        <a:lstStyle/>
        <a:p>
          <a:endParaRPr lang="pl-PL"/>
        </a:p>
      </dgm:t>
    </dgm:pt>
    <dgm:pt modelId="{0801B611-ECA5-4EBA-ACC0-A48EF9F28762}" type="sibTrans" cxnId="{47A675F3-AB20-4717-96A5-AB5665930F6C}">
      <dgm:prSet/>
      <dgm:spPr/>
      <dgm:t>
        <a:bodyPr/>
        <a:lstStyle/>
        <a:p>
          <a:endParaRPr lang="pl-PL"/>
        </a:p>
      </dgm:t>
    </dgm:pt>
    <dgm:pt modelId="{EF43A0B2-DFA6-452F-A1DE-C5449CC89C23}">
      <dgm:prSet/>
      <dgm:spPr/>
      <dgm:t>
        <a:bodyPr/>
        <a:lstStyle/>
        <a:p>
          <a:r>
            <a:rPr lang="pl-PL" dirty="0"/>
            <a:t>Substrat zachowku</a:t>
          </a:r>
        </a:p>
      </dgm:t>
    </dgm:pt>
    <dgm:pt modelId="{6017ADF9-DDBD-4EC5-B067-74BA75DE86B4}" type="parTrans" cxnId="{50D300B6-DAE5-4EC3-A458-74C60E27285C}">
      <dgm:prSet/>
      <dgm:spPr/>
    </dgm:pt>
    <dgm:pt modelId="{D5FEFC77-4FAC-483F-A134-7D414CFA47DD}" type="sibTrans" cxnId="{50D300B6-DAE5-4EC3-A458-74C60E27285C}">
      <dgm:prSet/>
      <dgm:spPr/>
    </dgm:pt>
    <dgm:pt modelId="{7B050447-075C-45C4-B8AD-0B6C1413078F}">
      <dgm:prSet/>
      <dgm:spPr/>
      <dgm:t>
        <a:bodyPr/>
        <a:lstStyle/>
        <a:p>
          <a:endParaRPr lang="pl-PL"/>
        </a:p>
      </dgm:t>
    </dgm:pt>
    <dgm:pt modelId="{401531A6-8FCA-48BB-935F-B1487DA7D894}" type="parTrans" cxnId="{8FF81B2A-9F92-4F82-B5A1-998ABA2A6E73}">
      <dgm:prSet/>
      <dgm:spPr/>
    </dgm:pt>
    <dgm:pt modelId="{4C28F56A-04DD-41AF-AA16-0DCD7D080849}" type="sibTrans" cxnId="{8FF81B2A-9F92-4F82-B5A1-998ABA2A6E73}">
      <dgm:prSet/>
      <dgm:spPr/>
    </dgm:pt>
    <dgm:pt modelId="{1B0284EF-C816-4F7D-8976-2EF70D10F550}">
      <dgm:prSet/>
      <dgm:spPr/>
      <dgm:t>
        <a:bodyPr/>
        <a:lstStyle/>
        <a:p>
          <a:endParaRPr lang="pl-PL"/>
        </a:p>
      </dgm:t>
    </dgm:pt>
    <dgm:pt modelId="{9E90DED2-15CC-4E38-A3A9-CCD34502596F}" type="parTrans" cxnId="{4311CFF8-A71C-4755-A28B-30A13B76B04C}">
      <dgm:prSet/>
      <dgm:spPr/>
    </dgm:pt>
    <dgm:pt modelId="{D92D6E3B-1BB4-49FA-9C1A-1F823155E6CA}" type="sibTrans" cxnId="{4311CFF8-A71C-4755-A28B-30A13B76B04C}">
      <dgm:prSet/>
      <dgm:spPr/>
    </dgm:pt>
    <dgm:pt modelId="{9530ADD9-00AE-4866-AF87-962315C3C0A8}" type="pres">
      <dgm:prSet presAssocID="{2A2776E0-352D-463E-B184-F9A33135A8BB}" presName="theList" presStyleCnt="0">
        <dgm:presLayoutVars>
          <dgm:dir/>
          <dgm:animLvl val="lvl"/>
          <dgm:resizeHandles val="exact"/>
        </dgm:presLayoutVars>
      </dgm:prSet>
      <dgm:spPr/>
    </dgm:pt>
    <dgm:pt modelId="{46D33F4F-4DAC-4CBF-9587-11C7B2CF06F4}" type="pres">
      <dgm:prSet presAssocID="{7B833A01-CBCA-4A0D-B0CD-082E9C605779}" presName="compNode" presStyleCnt="0"/>
      <dgm:spPr/>
    </dgm:pt>
    <dgm:pt modelId="{65D7BC3B-8133-4555-B545-F1CCEC1440B1}" type="pres">
      <dgm:prSet presAssocID="{7B833A01-CBCA-4A0D-B0CD-082E9C605779}" presName="aNode" presStyleLbl="bgShp" presStyleIdx="0" presStyleCnt="3"/>
      <dgm:spPr/>
    </dgm:pt>
    <dgm:pt modelId="{FF838B86-F0E4-48A4-82EF-A0E41E5AABDC}" type="pres">
      <dgm:prSet presAssocID="{7B833A01-CBCA-4A0D-B0CD-082E9C605779}" presName="textNode" presStyleLbl="bgShp" presStyleIdx="0" presStyleCnt="3"/>
      <dgm:spPr/>
    </dgm:pt>
    <dgm:pt modelId="{0558A339-07A7-4F30-A4E9-6C579120A46C}" type="pres">
      <dgm:prSet presAssocID="{7B833A01-CBCA-4A0D-B0CD-082E9C605779}" presName="compChildNode" presStyleCnt="0"/>
      <dgm:spPr/>
    </dgm:pt>
    <dgm:pt modelId="{D0CD6D9D-86FC-4809-99FF-3D5041207FCE}" type="pres">
      <dgm:prSet presAssocID="{7B833A01-CBCA-4A0D-B0CD-082E9C605779}" presName="theInnerList" presStyleCnt="0"/>
      <dgm:spPr/>
    </dgm:pt>
    <dgm:pt modelId="{C9950991-012C-404B-9220-A236DC17B947}" type="pres">
      <dgm:prSet presAssocID="{5EA6FF46-1EAB-4A11-89EA-6D0A8B1A2667}" presName="childNode" presStyleLbl="node1" presStyleIdx="0" presStyleCnt="9">
        <dgm:presLayoutVars>
          <dgm:bulletEnabled val="1"/>
        </dgm:presLayoutVars>
      </dgm:prSet>
      <dgm:spPr/>
    </dgm:pt>
    <dgm:pt modelId="{0DF1E9AC-4E3A-424B-AEEF-2E32E27FAB3F}" type="pres">
      <dgm:prSet presAssocID="{5EA6FF46-1EAB-4A11-89EA-6D0A8B1A2667}" presName="aSpace2" presStyleCnt="0"/>
      <dgm:spPr/>
    </dgm:pt>
    <dgm:pt modelId="{B138684E-2498-4C69-B328-D0A34F84B3D0}" type="pres">
      <dgm:prSet presAssocID="{7495CF1B-6F6C-4A1B-8E76-631C2E5F646A}" presName="childNode" presStyleLbl="node1" presStyleIdx="1" presStyleCnt="9">
        <dgm:presLayoutVars>
          <dgm:bulletEnabled val="1"/>
        </dgm:presLayoutVars>
      </dgm:prSet>
      <dgm:spPr/>
    </dgm:pt>
    <dgm:pt modelId="{5EB07634-78CF-46E7-B410-6670DEC3E94A}" type="pres">
      <dgm:prSet presAssocID="{7495CF1B-6F6C-4A1B-8E76-631C2E5F646A}" presName="aSpace2" presStyleCnt="0"/>
      <dgm:spPr/>
    </dgm:pt>
    <dgm:pt modelId="{164EFA31-FFE2-46EE-A379-0F2A1EF0BC17}" type="pres">
      <dgm:prSet presAssocID="{EF43A0B2-DFA6-452F-A1DE-C5449CC89C23}" presName="childNode" presStyleLbl="node1" presStyleIdx="2" presStyleCnt="9">
        <dgm:presLayoutVars>
          <dgm:bulletEnabled val="1"/>
        </dgm:presLayoutVars>
      </dgm:prSet>
      <dgm:spPr/>
    </dgm:pt>
    <dgm:pt modelId="{3780132F-FF09-4036-800B-173CF2715D7F}" type="pres">
      <dgm:prSet presAssocID="{7B833A01-CBCA-4A0D-B0CD-082E9C605779}" presName="aSpace" presStyleCnt="0"/>
      <dgm:spPr/>
    </dgm:pt>
    <dgm:pt modelId="{D1AC775B-429A-41C7-B137-E84F7C7F49AF}" type="pres">
      <dgm:prSet presAssocID="{3BEF1AAF-5AA6-45EA-8F8C-0CB26BF10094}" presName="compNode" presStyleCnt="0"/>
      <dgm:spPr/>
    </dgm:pt>
    <dgm:pt modelId="{EBCBB97F-AA93-4D09-A4EA-ADC216E1F48C}" type="pres">
      <dgm:prSet presAssocID="{3BEF1AAF-5AA6-45EA-8F8C-0CB26BF10094}" presName="aNode" presStyleLbl="bgShp" presStyleIdx="1" presStyleCnt="3"/>
      <dgm:spPr/>
    </dgm:pt>
    <dgm:pt modelId="{E6CEE5CF-0343-44C6-A050-850DD31EFA26}" type="pres">
      <dgm:prSet presAssocID="{3BEF1AAF-5AA6-45EA-8F8C-0CB26BF10094}" presName="textNode" presStyleLbl="bgShp" presStyleIdx="1" presStyleCnt="3"/>
      <dgm:spPr/>
    </dgm:pt>
    <dgm:pt modelId="{4FF668E6-8CC8-4CFF-9ACD-DDB074CDBAED}" type="pres">
      <dgm:prSet presAssocID="{3BEF1AAF-5AA6-45EA-8F8C-0CB26BF10094}" presName="compChildNode" presStyleCnt="0"/>
      <dgm:spPr/>
    </dgm:pt>
    <dgm:pt modelId="{3C78BCED-D371-45B5-A58C-A10EFFEDC403}" type="pres">
      <dgm:prSet presAssocID="{3BEF1AAF-5AA6-45EA-8F8C-0CB26BF10094}" presName="theInnerList" presStyleCnt="0"/>
      <dgm:spPr/>
    </dgm:pt>
    <dgm:pt modelId="{3AD79690-8438-4DD1-9EFE-21DC5D1D3AFA}" type="pres">
      <dgm:prSet presAssocID="{51EA780E-6556-4DBC-8256-A281F95C0F38}" presName="childNode" presStyleLbl="node1" presStyleIdx="3" presStyleCnt="9">
        <dgm:presLayoutVars>
          <dgm:bulletEnabled val="1"/>
        </dgm:presLayoutVars>
      </dgm:prSet>
      <dgm:spPr/>
    </dgm:pt>
    <dgm:pt modelId="{046AB73A-08EF-456E-8722-FE7363157E91}" type="pres">
      <dgm:prSet presAssocID="{51EA780E-6556-4DBC-8256-A281F95C0F38}" presName="aSpace2" presStyleCnt="0"/>
      <dgm:spPr/>
    </dgm:pt>
    <dgm:pt modelId="{6B3668AE-0486-463E-91FD-B6F4D20F7456}" type="pres">
      <dgm:prSet presAssocID="{A17BA074-CFCF-4359-9EEF-E1209097088E}" presName="childNode" presStyleLbl="node1" presStyleIdx="4" presStyleCnt="9">
        <dgm:presLayoutVars>
          <dgm:bulletEnabled val="1"/>
        </dgm:presLayoutVars>
      </dgm:prSet>
      <dgm:spPr/>
    </dgm:pt>
    <dgm:pt modelId="{F5940739-ECD4-4705-AC5B-76EF7ECEFF1A}" type="pres">
      <dgm:prSet presAssocID="{A17BA074-CFCF-4359-9EEF-E1209097088E}" presName="aSpace2" presStyleCnt="0"/>
      <dgm:spPr/>
    </dgm:pt>
    <dgm:pt modelId="{080F5447-903E-4C41-94C9-485CAF335EE1}" type="pres">
      <dgm:prSet presAssocID="{7B050447-075C-45C4-B8AD-0B6C1413078F}" presName="childNode" presStyleLbl="node1" presStyleIdx="5" presStyleCnt="9">
        <dgm:presLayoutVars>
          <dgm:bulletEnabled val="1"/>
        </dgm:presLayoutVars>
      </dgm:prSet>
      <dgm:spPr/>
    </dgm:pt>
    <dgm:pt modelId="{FFC72E3D-C9A6-4C34-92F0-1AFC9DDD0914}" type="pres">
      <dgm:prSet presAssocID="{3BEF1AAF-5AA6-45EA-8F8C-0CB26BF10094}" presName="aSpace" presStyleCnt="0"/>
      <dgm:spPr/>
    </dgm:pt>
    <dgm:pt modelId="{4C6F0B12-1C97-49EE-A4D4-5B8576417DAB}" type="pres">
      <dgm:prSet presAssocID="{003B14A3-FB47-4BD2-9E75-82A32610D467}" presName="compNode" presStyleCnt="0"/>
      <dgm:spPr/>
    </dgm:pt>
    <dgm:pt modelId="{ADD68DBC-B2E9-4471-8E3D-B63770DF3970}" type="pres">
      <dgm:prSet presAssocID="{003B14A3-FB47-4BD2-9E75-82A32610D467}" presName="aNode" presStyleLbl="bgShp" presStyleIdx="2" presStyleCnt="3"/>
      <dgm:spPr/>
    </dgm:pt>
    <dgm:pt modelId="{813A0FE1-7050-4B73-BBA0-CEE21522A994}" type="pres">
      <dgm:prSet presAssocID="{003B14A3-FB47-4BD2-9E75-82A32610D467}" presName="textNode" presStyleLbl="bgShp" presStyleIdx="2" presStyleCnt="3"/>
      <dgm:spPr/>
    </dgm:pt>
    <dgm:pt modelId="{31B28C6E-8EE6-4F3E-8D4E-7BC777AF3E7B}" type="pres">
      <dgm:prSet presAssocID="{003B14A3-FB47-4BD2-9E75-82A32610D467}" presName="compChildNode" presStyleCnt="0"/>
      <dgm:spPr/>
    </dgm:pt>
    <dgm:pt modelId="{8C486358-E9F1-4330-A018-019362839173}" type="pres">
      <dgm:prSet presAssocID="{003B14A3-FB47-4BD2-9E75-82A32610D467}" presName="theInnerList" presStyleCnt="0"/>
      <dgm:spPr/>
    </dgm:pt>
    <dgm:pt modelId="{410034DD-DE28-4F2B-B517-B5A7903FD2BD}" type="pres">
      <dgm:prSet presAssocID="{9A44CBD8-F701-4C01-87D0-4D29D13A70E4}" presName="childNode" presStyleLbl="node1" presStyleIdx="6" presStyleCnt="9">
        <dgm:presLayoutVars>
          <dgm:bulletEnabled val="1"/>
        </dgm:presLayoutVars>
      </dgm:prSet>
      <dgm:spPr/>
    </dgm:pt>
    <dgm:pt modelId="{5B080577-255D-483E-9796-1C042677A8C1}" type="pres">
      <dgm:prSet presAssocID="{9A44CBD8-F701-4C01-87D0-4D29D13A70E4}" presName="aSpace2" presStyleCnt="0"/>
      <dgm:spPr/>
    </dgm:pt>
    <dgm:pt modelId="{816BECDD-EBB3-406D-B47D-BCE8BACF22C4}" type="pres">
      <dgm:prSet presAssocID="{D410B6FE-5700-43DC-9C49-B46E974C51D2}" presName="childNode" presStyleLbl="node1" presStyleIdx="7" presStyleCnt="9">
        <dgm:presLayoutVars>
          <dgm:bulletEnabled val="1"/>
        </dgm:presLayoutVars>
      </dgm:prSet>
      <dgm:spPr/>
    </dgm:pt>
    <dgm:pt modelId="{46186D64-F2E3-4169-84C7-EA9D1BEC42AB}" type="pres">
      <dgm:prSet presAssocID="{D410B6FE-5700-43DC-9C49-B46E974C51D2}" presName="aSpace2" presStyleCnt="0"/>
      <dgm:spPr/>
    </dgm:pt>
    <dgm:pt modelId="{615B3757-6F71-4C10-A9FB-4044160E89E3}" type="pres">
      <dgm:prSet presAssocID="{1B0284EF-C816-4F7D-8976-2EF70D10F550}" presName="childNode" presStyleLbl="node1" presStyleIdx="8" presStyleCnt="9">
        <dgm:presLayoutVars>
          <dgm:bulletEnabled val="1"/>
        </dgm:presLayoutVars>
      </dgm:prSet>
      <dgm:spPr/>
    </dgm:pt>
  </dgm:ptLst>
  <dgm:cxnLst>
    <dgm:cxn modelId="{BB1F0F02-34A9-43B9-A8B2-2870A4E4EC8A}" type="presOf" srcId="{3BEF1AAF-5AA6-45EA-8F8C-0CB26BF10094}" destId="{E6CEE5CF-0343-44C6-A050-850DD31EFA26}" srcOrd="1" destOrd="0" presId="urn:microsoft.com/office/officeart/2005/8/layout/lProcess2"/>
    <dgm:cxn modelId="{DB76B20A-A62F-4140-B803-9259736F3355}" type="presOf" srcId="{2A2776E0-352D-463E-B184-F9A33135A8BB}" destId="{9530ADD9-00AE-4866-AF87-962315C3C0A8}" srcOrd="0" destOrd="0" presId="urn:microsoft.com/office/officeart/2005/8/layout/lProcess2"/>
    <dgm:cxn modelId="{A842C20E-9895-40DD-B001-8E22BB7ECB6C}" srcId="{2A2776E0-352D-463E-B184-F9A33135A8BB}" destId="{3BEF1AAF-5AA6-45EA-8F8C-0CB26BF10094}" srcOrd="1" destOrd="0" parTransId="{27115136-2CAB-4906-A9DC-1F24A0855956}" sibTransId="{7BECDF93-0272-4657-9CB5-1DA4DD9A9595}"/>
    <dgm:cxn modelId="{21060827-ECCD-4AA1-A0FD-63291D6A4086}" srcId="{3BEF1AAF-5AA6-45EA-8F8C-0CB26BF10094}" destId="{A17BA074-CFCF-4359-9EEF-E1209097088E}" srcOrd="1" destOrd="0" parTransId="{4AFFB1CF-0608-4572-B67C-536B5EA8FEA5}" sibTransId="{CB897A19-1BA6-4677-9495-4075D820F3CA}"/>
    <dgm:cxn modelId="{8FF81B2A-9F92-4F82-B5A1-998ABA2A6E73}" srcId="{3BEF1AAF-5AA6-45EA-8F8C-0CB26BF10094}" destId="{7B050447-075C-45C4-B8AD-0B6C1413078F}" srcOrd="2" destOrd="0" parTransId="{401531A6-8FCA-48BB-935F-B1487DA7D894}" sibTransId="{4C28F56A-04DD-41AF-AA16-0DCD7D080849}"/>
    <dgm:cxn modelId="{E2155C3D-6058-4665-9CA9-352FC7C07100}" type="presOf" srcId="{9A44CBD8-F701-4C01-87D0-4D29D13A70E4}" destId="{410034DD-DE28-4F2B-B517-B5A7903FD2BD}" srcOrd="0" destOrd="0" presId="urn:microsoft.com/office/officeart/2005/8/layout/lProcess2"/>
    <dgm:cxn modelId="{1988793D-83C7-4348-B274-D299B070BDA9}" type="presOf" srcId="{003B14A3-FB47-4BD2-9E75-82A32610D467}" destId="{813A0FE1-7050-4B73-BBA0-CEE21522A994}" srcOrd="1" destOrd="0" presId="urn:microsoft.com/office/officeart/2005/8/layout/lProcess2"/>
    <dgm:cxn modelId="{DB05F243-9CAC-4A33-8128-AFE0DC3EDE99}" type="presOf" srcId="{003B14A3-FB47-4BD2-9E75-82A32610D467}" destId="{ADD68DBC-B2E9-4471-8E3D-B63770DF3970}" srcOrd="0" destOrd="0" presId="urn:microsoft.com/office/officeart/2005/8/layout/lProcess2"/>
    <dgm:cxn modelId="{44B4D347-6A3B-4A8A-AA0F-F700798F9E2D}" type="presOf" srcId="{EF43A0B2-DFA6-452F-A1DE-C5449CC89C23}" destId="{164EFA31-FFE2-46EE-A379-0F2A1EF0BC17}" srcOrd="0" destOrd="0" presId="urn:microsoft.com/office/officeart/2005/8/layout/lProcess2"/>
    <dgm:cxn modelId="{569A5A54-CD1E-4E20-8FB5-E226E6B2FE1B}" type="presOf" srcId="{7B833A01-CBCA-4A0D-B0CD-082E9C605779}" destId="{FF838B86-F0E4-48A4-82EF-A0E41E5AABDC}" srcOrd="1" destOrd="0" presId="urn:microsoft.com/office/officeart/2005/8/layout/lProcess2"/>
    <dgm:cxn modelId="{93E3D77B-ACE7-416C-A945-BCD55668DFC4}" type="presOf" srcId="{7B833A01-CBCA-4A0D-B0CD-082E9C605779}" destId="{65D7BC3B-8133-4555-B545-F1CCEC1440B1}" srcOrd="0" destOrd="0" presId="urn:microsoft.com/office/officeart/2005/8/layout/lProcess2"/>
    <dgm:cxn modelId="{8F6DA982-FA56-4C23-BF64-EA1D5E102D24}" type="presOf" srcId="{7B050447-075C-45C4-B8AD-0B6C1413078F}" destId="{080F5447-903E-4C41-94C9-485CAF335EE1}" srcOrd="0" destOrd="0" presId="urn:microsoft.com/office/officeart/2005/8/layout/lProcess2"/>
    <dgm:cxn modelId="{BAD80B8C-2AF4-4602-B511-712FEB8C00C3}" srcId="{7B833A01-CBCA-4A0D-B0CD-082E9C605779}" destId="{5EA6FF46-1EAB-4A11-89EA-6D0A8B1A2667}" srcOrd="0" destOrd="0" parTransId="{8E5DCAB7-82F4-4CA4-BF81-470737BD9B5D}" sibTransId="{F6D7B54A-3584-4A3C-BEB1-38077D4C0D00}"/>
    <dgm:cxn modelId="{38E42E99-E5D0-4EAE-AC06-CBE8B8A83006}" srcId="{003B14A3-FB47-4BD2-9E75-82A32610D467}" destId="{9A44CBD8-F701-4C01-87D0-4D29D13A70E4}" srcOrd="0" destOrd="0" parTransId="{08B886F5-4126-43FD-810E-78BD44F7CC93}" sibTransId="{D2B9D02A-9EF3-4F70-9A2A-1C1DDBA6EE11}"/>
    <dgm:cxn modelId="{5F5653A2-3220-47A7-9109-A9CDFE1E4597}" type="presOf" srcId="{A17BA074-CFCF-4359-9EEF-E1209097088E}" destId="{6B3668AE-0486-463E-91FD-B6F4D20F7456}" srcOrd="0" destOrd="0" presId="urn:microsoft.com/office/officeart/2005/8/layout/lProcess2"/>
    <dgm:cxn modelId="{FDBEF9A6-CC6B-4D7D-A837-91B2FC975B5B}" type="presOf" srcId="{D410B6FE-5700-43DC-9C49-B46E974C51D2}" destId="{816BECDD-EBB3-406D-B47D-BCE8BACF22C4}" srcOrd="0" destOrd="0" presId="urn:microsoft.com/office/officeart/2005/8/layout/lProcess2"/>
    <dgm:cxn modelId="{50D300B6-DAE5-4EC3-A458-74C60E27285C}" srcId="{7B833A01-CBCA-4A0D-B0CD-082E9C605779}" destId="{EF43A0B2-DFA6-452F-A1DE-C5449CC89C23}" srcOrd="2" destOrd="0" parTransId="{6017ADF9-DDBD-4EC5-B067-74BA75DE86B4}" sibTransId="{D5FEFC77-4FAC-483F-A134-7D414CFA47DD}"/>
    <dgm:cxn modelId="{5D08B0B7-51C2-43BF-9AF7-0CAF0D506134}" srcId="{2A2776E0-352D-463E-B184-F9A33135A8BB}" destId="{7B833A01-CBCA-4A0D-B0CD-082E9C605779}" srcOrd="0" destOrd="0" parTransId="{37FBC145-1270-4431-9E9C-E04A812557DC}" sibTransId="{141A778E-FFD0-4FF8-9A4A-EF972DFA2619}"/>
    <dgm:cxn modelId="{D96CAEBC-2588-4640-AC12-D9B4E1BF9AC3}" srcId="{7B833A01-CBCA-4A0D-B0CD-082E9C605779}" destId="{7495CF1B-6F6C-4A1B-8E76-631C2E5F646A}" srcOrd="1" destOrd="0" parTransId="{C1EF6EFC-E4E3-4B9E-9FE6-A8D442C1942F}" sibTransId="{33251117-5A88-419D-98BF-AA675DF399FF}"/>
    <dgm:cxn modelId="{E040F7CA-46DE-4010-81ED-7C8D9504A9F2}" type="presOf" srcId="{7495CF1B-6F6C-4A1B-8E76-631C2E5F646A}" destId="{B138684E-2498-4C69-B328-D0A34F84B3D0}" srcOrd="0" destOrd="0" presId="urn:microsoft.com/office/officeart/2005/8/layout/lProcess2"/>
    <dgm:cxn modelId="{D43F45CB-1404-42DA-94D4-6301A073AFA1}" type="presOf" srcId="{5EA6FF46-1EAB-4A11-89EA-6D0A8B1A2667}" destId="{C9950991-012C-404B-9220-A236DC17B947}" srcOrd="0" destOrd="0" presId="urn:microsoft.com/office/officeart/2005/8/layout/lProcess2"/>
    <dgm:cxn modelId="{019DC1D7-D402-4D57-B92B-F5CC8AA64DAB}" srcId="{3BEF1AAF-5AA6-45EA-8F8C-0CB26BF10094}" destId="{51EA780E-6556-4DBC-8256-A281F95C0F38}" srcOrd="0" destOrd="0" parTransId="{F4CEC894-449A-4C34-9337-3015D6272897}" sibTransId="{AD0590E7-1E17-47B7-AC54-2DE88119E77E}"/>
    <dgm:cxn modelId="{CBD890DB-0BD7-4CB8-B4CC-12999036AC29}" type="presOf" srcId="{3BEF1AAF-5AA6-45EA-8F8C-0CB26BF10094}" destId="{EBCBB97F-AA93-4D09-A4EA-ADC216E1F48C}" srcOrd="0" destOrd="0" presId="urn:microsoft.com/office/officeart/2005/8/layout/lProcess2"/>
    <dgm:cxn modelId="{B11882E3-4059-42D9-9F69-D8F8EB5A251B}" srcId="{2A2776E0-352D-463E-B184-F9A33135A8BB}" destId="{003B14A3-FB47-4BD2-9E75-82A32610D467}" srcOrd="2" destOrd="0" parTransId="{6FEB932E-0E4B-41F6-B9DC-D0BC97BC9576}" sibTransId="{A1B73599-92A0-45C5-A41D-A1F7A146DE70}"/>
    <dgm:cxn modelId="{DFB248E8-E9EE-4EB4-8DD1-1AE7DAFB18FF}" type="presOf" srcId="{51EA780E-6556-4DBC-8256-A281F95C0F38}" destId="{3AD79690-8438-4DD1-9EFE-21DC5D1D3AFA}" srcOrd="0" destOrd="0" presId="urn:microsoft.com/office/officeart/2005/8/layout/lProcess2"/>
    <dgm:cxn modelId="{47A675F3-AB20-4717-96A5-AB5665930F6C}" srcId="{003B14A3-FB47-4BD2-9E75-82A32610D467}" destId="{D410B6FE-5700-43DC-9C49-B46E974C51D2}" srcOrd="1" destOrd="0" parTransId="{7F89A68C-80E4-40C3-860D-E8A63E59A45E}" sibTransId="{0801B611-ECA5-4EBA-ACC0-A48EF9F28762}"/>
    <dgm:cxn modelId="{CDA277F8-09B0-415C-AD2F-F8E4E43C19FB}" type="presOf" srcId="{1B0284EF-C816-4F7D-8976-2EF70D10F550}" destId="{615B3757-6F71-4C10-A9FB-4044160E89E3}" srcOrd="0" destOrd="0" presId="urn:microsoft.com/office/officeart/2005/8/layout/lProcess2"/>
    <dgm:cxn modelId="{4311CFF8-A71C-4755-A28B-30A13B76B04C}" srcId="{003B14A3-FB47-4BD2-9E75-82A32610D467}" destId="{1B0284EF-C816-4F7D-8976-2EF70D10F550}" srcOrd="2" destOrd="0" parTransId="{9E90DED2-15CC-4E38-A3A9-CCD34502596F}" sibTransId="{D92D6E3B-1BB4-49FA-9C1A-1F823155E6CA}"/>
    <dgm:cxn modelId="{3E4A596E-F611-4120-A570-E665BF90C44F}" type="presParOf" srcId="{9530ADD9-00AE-4866-AF87-962315C3C0A8}" destId="{46D33F4F-4DAC-4CBF-9587-11C7B2CF06F4}" srcOrd="0" destOrd="0" presId="urn:microsoft.com/office/officeart/2005/8/layout/lProcess2"/>
    <dgm:cxn modelId="{7D042A31-2C53-4E14-B3FE-E5FE9B7BA2BF}" type="presParOf" srcId="{46D33F4F-4DAC-4CBF-9587-11C7B2CF06F4}" destId="{65D7BC3B-8133-4555-B545-F1CCEC1440B1}" srcOrd="0" destOrd="0" presId="urn:microsoft.com/office/officeart/2005/8/layout/lProcess2"/>
    <dgm:cxn modelId="{30231C3E-7AFB-4420-9C1F-A44ABB678F0A}" type="presParOf" srcId="{46D33F4F-4DAC-4CBF-9587-11C7B2CF06F4}" destId="{FF838B86-F0E4-48A4-82EF-A0E41E5AABDC}" srcOrd="1" destOrd="0" presId="urn:microsoft.com/office/officeart/2005/8/layout/lProcess2"/>
    <dgm:cxn modelId="{6B2DAFA1-3D74-46CC-9178-E0E0C0C2985B}" type="presParOf" srcId="{46D33F4F-4DAC-4CBF-9587-11C7B2CF06F4}" destId="{0558A339-07A7-4F30-A4E9-6C579120A46C}" srcOrd="2" destOrd="0" presId="urn:microsoft.com/office/officeart/2005/8/layout/lProcess2"/>
    <dgm:cxn modelId="{E577937E-3F2F-4B98-B4F2-E93DA909B4DB}" type="presParOf" srcId="{0558A339-07A7-4F30-A4E9-6C579120A46C}" destId="{D0CD6D9D-86FC-4809-99FF-3D5041207FCE}" srcOrd="0" destOrd="0" presId="urn:microsoft.com/office/officeart/2005/8/layout/lProcess2"/>
    <dgm:cxn modelId="{6D35110A-C7A1-4FD4-BEDF-F5ED5DD73DC5}" type="presParOf" srcId="{D0CD6D9D-86FC-4809-99FF-3D5041207FCE}" destId="{C9950991-012C-404B-9220-A236DC17B947}" srcOrd="0" destOrd="0" presId="urn:microsoft.com/office/officeart/2005/8/layout/lProcess2"/>
    <dgm:cxn modelId="{92961412-94C4-428D-AD58-20E1C413A81E}" type="presParOf" srcId="{D0CD6D9D-86FC-4809-99FF-3D5041207FCE}" destId="{0DF1E9AC-4E3A-424B-AEEF-2E32E27FAB3F}" srcOrd="1" destOrd="0" presId="urn:microsoft.com/office/officeart/2005/8/layout/lProcess2"/>
    <dgm:cxn modelId="{9C7607D4-FC75-480A-9587-88562C2D8557}" type="presParOf" srcId="{D0CD6D9D-86FC-4809-99FF-3D5041207FCE}" destId="{B138684E-2498-4C69-B328-D0A34F84B3D0}" srcOrd="2" destOrd="0" presId="urn:microsoft.com/office/officeart/2005/8/layout/lProcess2"/>
    <dgm:cxn modelId="{1FA69BAA-272E-4998-B831-67E6F406C849}" type="presParOf" srcId="{D0CD6D9D-86FC-4809-99FF-3D5041207FCE}" destId="{5EB07634-78CF-46E7-B410-6670DEC3E94A}" srcOrd="3" destOrd="0" presId="urn:microsoft.com/office/officeart/2005/8/layout/lProcess2"/>
    <dgm:cxn modelId="{916B61B8-E0CB-4532-9C1B-8177AEEA91AD}" type="presParOf" srcId="{D0CD6D9D-86FC-4809-99FF-3D5041207FCE}" destId="{164EFA31-FFE2-46EE-A379-0F2A1EF0BC17}" srcOrd="4" destOrd="0" presId="urn:microsoft.com/office/officeart/2005/8/layout/lProcess2"/>
    <dgm:cxn modelId="{15B9FDCE-58C7-450C-B262-08265D4B89C3}" type="presParOf" srcId="{9530ADD9-00AE-4866-AF87-962315C3C0A8}" destId="{3780132F-FF09-4036-800B-173CF2715D7F}" srcOrd="1" destOrd="0" presId="urn:microsoft.com/office/officeart/2005/8/layout/lProcess2"/>
    <dgm:cxn modelId="{80B0CB2A-FDD4-46CC-B9DC-4BC4EB3B7031}" type="presParOf" srcId="{9530ADD9-00AE-4866-AF87-962315C3C0A8}" destId="{D1AC775B-429A-41C7-B137-E84F7C7F49AF}" srcOrd="2" destOrd="0" presId="urn:microsoft.com/office/officeart/2005/8/layout/lProcess2"/>
    <dgm:cxn modelId="{38A6F438-F298-4E40-8CA3-86CB82CEB47F}" type="presParOf" srcId="{D1AC775B-429A-41C7-B137-E84F7C7F49AF}" destId="{EBCBB97F-AA93-4D09-A4EA-ADC216E1F48C}" srcOrd="0" destOrd="0" presId="urn:microsoft.com/office/officeart/2005/8/layout/lProcess2"/>
    <dgm:cxn modelId="{4E44BBDF-9D93-43A0-B207-5F44FC7460CF}" type="presParOf" srcId="{D1AC775B-429A-41C7-B137-E84F7C7F49AF}" destId="{E6CEE5CF-0343-44C6-A050-850DD31EFA26}" srcOrd="1" destOrd="0" presId="urn:microsoft.com/office/officeart/2005/8/layout/lProcess2"/>
    <dgm:cxn modelId="{4CC629CB-7A10-43CD-BAAE-095AFDBE0267}" type="presParOf" srcId="{D1AC775B-429A-41C7-B137-E84F7C7F49AF}" destId="{4FF668E6-8CC8-4CFF-9ACD-DDB074CDBAED}" srcOrd="2" destOrd="0" presId="urn:microsoft.com/office/officeart/2005/8/layout/lProcess2"/>
    <dgm:cxn modelId="{A6D14202-0ADF-487D-935F-B41145BBD696}" type="presParOf" srcId="{4FF668E6-8CC8-4CFF-9ACD-DDB074CDBAED}" destId="{3C78BCED-D371-45B5-A58C-A10EFFEDC403}" srcOrd="0" destOrd="0" presId="urn:microsoft.com/office/officeart/2005/8/layout/lProcess2"/>
    <dgm:cxn modelId="{C886EC63-4912-4494-A78A-73B65F4EC398}" type="presParOf" srcId="{3C78BCED-D371-45B5-A58C-A10EFFEDC403}" destId="{3AD79690-8438-4DD1-9EFE-21DC5D1D3AFA}" srcOrd="0" destOrd="0" presId="urn:microsoft.com/office/officeart/2005/8/layout/lProcess2"/>
    <dgm:cxn modelId="{64F1DC8C-9E99-49F2-B1BD-B32BCBAA9ED4}" type="presParOf" srcId="{3C78BCED-D371-45B5-A58C-A10EFFEDC403}" destId="{046AB73A-08EF-456E-8722-FE7363157E91}" srcOrd="1" destOrd="0" presId="urn:microsoft.com/office/officeart/2005/8/layout/lProcess2"/>
    <dgm:cxn modelId="{9C8C641E-295D-48B6-A1A2-C2CB221274F4}" type="presParOf" srcId="{3C78BCED-D371-45B5-A58C-A10EFFEDC403}" destId="{6B3668AE-0486-463E-91FD-B6F4D20F7456}" srcOrd="2" destOrd="0" presId="urn:microsoft.com/office/officeart/2005/8/layout/lProcess2"/>
    <dgm:cxn modelId="{7CFD69D8-840F-4BF6-9F46-647ACD95CE24}" type="presParOf" srcId="{3C78BCED-D371-45B5-A58C-A10EFFEDC403}" destId="{F5940739-ECD4-4705-AC5B-76EF7ECEFF1A}" srcOrd="3" destOrd="0" presId="urn:microsoft.com/office/officeart/2005/8/layout/lProcess2"/>
    <dgm:cxn modelId="{FA4B6D73-A34B-49B7-BC4E-447DA2822D45}" type="presParOf" srcId="{3C78BCED-D371-45B5-A58C-A10EFFEDC403}" destId="{080F5447-903E-4C41-94C9-485CAF335EE1}" srcOrd="4" destOrd="0" presId="urn:microsoft.com/office/officeart/2005/8/layout/lProcess2"/>
    <dgm:cxn modelId="{FF45DEB8-2E49-4856-8EED-E590CD33FA0F}" type="presParOf" srcId="{9530ADD9-00AE-4866-AF87-962315C3C0A8}" destId="{FFC72E3D-C9A6-4C34-92F0-1AFC9DDD0914}" srcOrd="3" destOrd="0" presId="urn:microsoft.com/office/officeart/2005/8/layout/lProcess2"/>
    <dgm:cxn modelId="{387C45D8-F112-4ADD-A0CA-D6BA962A3C3C}" type="presParOf" srcId="{9530ADD9-00AE-4866-AF87-962315C3C0A8}" destId="{4C6F0B12-1C97-49EE-A4D4-5B8576417DAB}" srcOrd="4" destOrd="0" presId="urn:microsoft.com/office/officeart/2005/8/layout/lProcess2"/>
    <dgm:cxn modelId="{C739B06F-000C-4477-B278-48F978A18B00}" type="presParOf" srcId="{4C6F0B12-1C97-49EE-A4D4-5B8576417DAB}" destId="{ADD68DBC-B2E9-4471-8E3D-B63770DF3970}" srcOrd="0" destOrd="0" presId="urn:microsoft.com/office/officeart/2005/8/layout/lProcess2"/>
    <dgm:cxn modelId="{B3C13C01-C62B-4AE3-A1E5-CF619B21A6B5}" type="presParOf" srcId="{4C6F0B12-1C97-49EE-A4D4-5B8576417DAB}" destId="{813A0FE1-7050-4B73-BBA0-CEE21522A994}" srcOrd="1" destOrd="0" presId="urn:microsoft.com/office/officeart/2005/8/layout/lProcess2"/>
    <dgm:cxn modelId="{8849F40D-C0A4-42E0-A00D-F030745EEC2E}" type="presParOf" srcId="{4C6F0B12-1C97-49EE-A4D4-5B8576417DAB}" destId="{31B28C6E-8EE6-4F3E-8D4E-7BC777AF3E7B}" srcOrd="2" destOrd="0" presId="urn:microsoft.com/office/officeart/2005/8/layout/lProcess2"/>
    <dgm:cxn modelId="{81E43B16-C110-47A1-AAA5-15731FE8143D}" type="presParOf" srcId="{31B28C6E-8EE6-4F3E-8D4E-7BC777AF3E7B}" destId="{8C486358-E9F1-4330-A018-019362839173}" srcOrd="0" destOrd="0" presId="urn:microsoft.com/office/officeart/2005/8/layout/lProcess2"/>
    <dgm:cxn modelId="{9D24111A-2BA3-4912-B7A9-247C3E52DE17}" type="presParOf" srcId="{8C486358-E9F1-4330-A018-019362839173}" destId="{410034DD-DE28-4F2B-B517-B5A7903FD2BD}" srcOrd="0" destOrd="0" presId="urn:microsoft.com/office/officeart/2005/8/layout/lProcess2"/>
    <dgm:cxn modelId="{7924BCD5-16ED-468A-934A-E45FA2CC288C}" type="presParOf" srcId="{8C486358-E9F1-4330-A018-019362839173}" destId="{5B080577-255D-483E-9796-1C042677A8C1}" srcOrd="1" destOrd="0" presId="urn:microsoft.com/office/officeart/2005/8/layout/lProcess2"/>
    <dgm:cxn modelId="{A4C44AFB-E43C-47B1-A3D9-8D2143F2412D}" type="presParOf" srcId="{8C486358-E9F1-4330-A018-019362839173}" destId="{816BECDD-EBB3-406D-B47D-BCE8BACF22C4}" srcOrd="2" destOrd="0" presId="urn:microsoft.com/office/officeart/2005/8/layout/lProcess2"/>
    <dgm:cxn modelId="{AD5F6A4D-E013-48D1-A234-0505F711D274}" type="presParOf" srcId="{8C486358-E9F1-4330-A018-019362839173}" destId="{46186D64-F2E3-4169-84C7-EA9D1BEC42AB}" srcOrd="3" destOrd="0" presId="urn:microsoft.com/office/officeart/2005/8/layout/lProcess2"/>
    <dgm:cxn modelId="{94B748BF-1E14-44AD-B93D-FF8B24D55578}" type="presParOf" srcId="{8C486358-E9F1-4330-A018-019362839173}" destId="{615B3757-6F71-4C10-A9FB-4044160E89E3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5E92231-5FC0-4525-94AF-78078BDE1491}">
      <dsp:nvSpPr>
        <dsp:cNvPr id="0" name=""/>
        <dsp:cNvSpPr/>
      </dsp:nvSpPr>
      <dsp:spPr>
        <a:xfrm rot="16200000">
          <a:off x="-1637296" y="1639344"/>
          <a:ext cx="5248275" cy="19695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117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Rezerwa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Część rozporządzalna i nierozporządzalna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Spadkobiercy konieczni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Silniejsza ochrona osób najbliższych,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Może doprowadzić do dzielenia większych całości gospodarczych,</a:t>
          </a:r>
        </a:p>
      </dsp:txBody>
      <dsp:txXfrm rot="5400000">
        <a:off x="2048" y="1049655"/>
        <a:ext cx="1969586" cy="3148965"/>
      </dsp:txXfrm>
    </dsp:sp>
    <dsp:sp modelId="{9DF180C4-4B11-4F8D-8C85-045F4B66D574}">
      <dsp:nvSpPr>
        <dsp:cNvPr id="0" name=""/>
        <dsp:cNvSpPr/>
      </dsp:nvSpPr>
      <dsp:spPr>
        <a:xfrm rot="16200000">
          <a:off x="480009" y="1639344"/>
          <a:ext cx="5248275" cy="1969586"/>
        </a:xfrm>
        <a:prstGeom prst="flowChartManualOperati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20650" tIns="0" rIns="120117" bIns="0" numCol="1" spcCol="1270" anchor="t" anchorCtr="0">
          <a:noAutofit/>
        </a:bodyPr>
        <a:lstStyle/>
        <a:p>
          <a:pPr marL="0" lvl="0" indent="0" algn="l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900" b="1" kern="1200" dirty="0"/>
            <a:t>Zachowek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Ograniczony krąg uprawnionych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1500" kern="1200" dirty="0"/>
            <a:t>Roszczenie o zapłatę określonej sumy </a:t>
          </a:r>
        </a:p>
        <a:p>
          <a:pPr marL="114300" lvl="1" indent="-114300" algn="l" defTabSz="6667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endParaRPr lang="pl-PL" sz="1500" kern="1200" dirty="0"/>
        </a:p>
      </dsp:txBody>
      <dsp:txXfrm rot="5400000">
        <a:off x="2119353" y="1049655"/>
        <a:ext cx="1969586" cy="3148965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B95AFC-B43B-40BA-9A3E-80922CB8BC21}">
      <dsp:nvSpPr>
        <dsp:cNvPr id="0" name=""/>
        <dsp:cNvSpPr/>
      </dsp:nvSpPr>
      <dsp:spPr>
        <a:xfrm>
          <a:off x="1797" y="1838100"/>
          <a:ext cx="1572074" cy="1572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6516" tIns="13970" rIns="86516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zstępni</a:t>
          </a:r>
        </a:p>
      </dsp:txBody>
      <dsp:txXfrm>
        <a:off x="232022" y="2068325"/>
        <a:ext cx="1111624" cy="1111624"/>
      </dsp:txXfrm>
    </dsp:sp>
    <dsp:sp modelId="{A0FFE5B7-A898-41EC-AC45-BA4B30969EC6}">
      <dsp:nvSpPr>
        <dsp:cNvPr id="0" name=""/>
        <dsp:cNvSpPr/>
      </dsp:nvSpPr>
      <dsp:spPr>
        <a:xfrm>
          <a:off x="1259456" y="1838100"/>
          <a:ext cx="1572074" cy="1572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6516" tIns="13970" rIns="86516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małżonek</a:t>
          </a:r>
        </a:p>
      </dsp:txBody>
      <dsp:txXfrm>
        <a:off x="1489681" y="2068325"/>
        <a:ext cx="1111624" cy="1111624"/>
      </dsp:txXfrm>
    </dsp:sp>
    <dsp:sp modelId="{65B2ABBD-323F-4302-9EA5-B6C60C8CCAB3}">
      <dsp:nvSpPr>
        <dsp:cNvPr id="0" name=""/>
        <dsp:cNvSpPr/>
      </dsp:nvSpPr>
      <dsp:spPr>
        <a:xfrm>
          <a:off x="2517116" y="1838100"/>
          <a:ext cx="1572074" cy="1572074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86516" tIns="13970" rIns="86516" bIns="13970" numCol="1" spcCol="1270" anchor="ctr" anchorCtr="0">
          <a:noAutofit/>
        </a:bodyPr>
        <a:lstStyle/>
        <a:p>
          <a:pPr marL="0" lvl="0" indent="0" algn="ctr" defTabSz="4889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1100" kern="1200" dirty="0"/>
            <a:t>rodzice spadkodawcy</a:t>
          </a:r>
        </a:p>
      </dsp:txBody>
      <dsp:txXfrm>
        <a:off x="2747341" y="2068325"/>
        <a:ext cx="1111624" cy="1111624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9D4B2F1-4EBC-4CBC-891E-6462BE6BFB48}">
      <dsp:nvSpPr>
        <dsp:cNvPr id="0" name=""/>
        <dsp:cNvSpPr/>
      </dsp:nvSpPr>
      <dsp:spPr>
        <a:xfrm rot="5400000">
          <a:off x="1757843" y="-29016"/>
          <a:ext cx="2048057" cy="2618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900" kern="1200" dirty="0"/>
            <a:t>Trwale niezdolny do pracy,</a:t>
          </a:r>
        </a:p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900" kern="1200" dirty="0"/>
            <a:t>Małoletni,</a:t>
          </a:r>
        </a:p>
      </dsp:txBody>
      <dsp:txXfrm rot="-5400000">
        <a:off x="1472756" y="356049"/>
        <a:ext cx="2518254" cy="1848101"/>
      </dsp:txXfrm>
    </dsp:sp>
    <dsp:sp modelId="{3ED0D947-FD6B-4137-AAD4-78019EFC413B}">
      <dsp:nvSpPr>
        <dsp:cNvPr id="0" name=""/>
        <dsp:cNvSpPr/>
      </dsp:nvSpPr>
      <dsp:spPr>
        <a:xfrm>
          <a:off x="0" y="64"/>
          <a:ext cx="1472755" cy="2560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200" kern="1200" dirty="0"/>
            <a:t>2/3</a:t>
          </a:r>
        </a:p>
      </dsp:txBody>
      <dsp:txXfrm>
        <a:off x="71894" y="71958"/>
        <a:ext cx="1328967" cy="2416283"/>
      </dsp:txXfrm>
    </dsp:sp>
    <dsp:sp modelId="{11EECFAC-1CA9-4868-8C9D-DDE20A6AB2F6}">
      <dsp:nvSpPr>
        <dsp:cNvPr id="0" name=""/>
        <dsp:cNvSpPr/>
      </dsp:nvSpPr>
      <dsp:spPr>
        <a:xfrm rot="5400000">
          <a:off x="1757843" y="2659058"/>
          <a:ext cx="2048057" cy="2618232"/>
        </a:xfrm>
        <a:prstGeom prst="round2SameRect">
          <a:avLst/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0490" tIns="55245" rIns="110490" bIns="55245" numCol="1" spcCol="1270" anchor="ctr" anchorCtr="0">
          <a:noAutofit/>
        </a:bodyPr>
        <a:lstStyle/>
        <a:p>
          <a:pPr marL="285750" lvl="1" indent="-285750" algn="l" defTabSz="128905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"/>
          </a:pPr>
          <a:r>
            <a:rPr lang="pl-PL" sz="2900" kern="1200" dirty="0"/>
            <a:t>W innych wypadkach,</a:t>
          </a:r>
        </a:p>
      </dsp:txBody>
      <dsp:txXfrm rot="-5400000">
        <a:off x="1472756" y="3044123"/>
        <a:ext cx="2518254" cy="1848101"/>
      </dsp:txXfrm>
    </dsp:sp>
    <dsp:sp modelId="{52BB8371-FB02-4FF6-B51A-B7A37EAEB8A6}">
      <dsp:nvSpPr>
        <dsp:cNvPr id="0" name=""/>
        <dsp:cNvSpPr/>
      </dsp:nvSpPr>
      <dsp:spPr>
        <a:xfrm>
          <a:off x="0" y="2688139"/>
          <a:ext cx="1472755" cy="256007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8120" tIns="99060" rIns="198120" bIns="99060" numCol="1" spcCol="1270" anchor="ctr" anchorCtr="0">
          <a:noAutofit/>
        </a:bodyPr>
        <a:lstStyle/>
        <a:p>
          <a:pPr marL="0" lvl="0" indent="0" algn="ctr" defTabSz="2311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200" kern="1200" dirty="0"/>
            <a:t>1/2</a:t>
          </a:r>
        </a:p>
      </dsp:txBody>
      <dsp:txXfrm>
        <a:off x="71894" y="2760033"/>
        <a:ext cx="1328967" cy="2416283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5D7BC3B-8133-4555-B545-F1CCEC1440B1}">
      <dsp:nvSpPr>
        <dsp:cNvPr id="0" name=""/>
        <dsp:cNvSpPr/>
      </dsp:nvSpPr>
      <dsp:spPr>
        <a:xfrm>
          <a:off x="1004" y="0"/>
          <a:ext cx="2611933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5740" tIns="205740" rIns="205740" bIns="205740" numCol="1" spcCol="1270" anchor="ctr" anchorCtr="0">
          <a:noAutofit/>
        </a:bodyPr>
        <a:lstStyle/>
        <a:p>
          <a:pPr marL="0" lvl="0" indent="0" algn="ctr" defTabSz="2400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5400" kern="1200" dirty="0"/>
        </a:p>
      </dsp:txBody>
      <dsp:txXfrm>
        <a:off x="1004" y="0"/>
        <a:ext cx="2611933" cy="1598577"/>
      </dsp:txXfrm>
    </dsp:sp>
    <dsp:sp modelId="{C9950991-012C-404B-9220-A236DC17B947}">
      <dsp:nvSpPr>
        <dsp:cNvPr id="0" name=""/>
        <dsp:cNvSpPr/>
      </dsp:nvSpPr>
      <dsp:spPr>
        <a:xfrm>
          <a:off x="262197" y="159903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Udział</a:t>
          </a:r>
        </a:p>
      </dsp:txBody>
      <dsp:txXfrm>
        <a:off x="292858" y="1629693"/>
        <a:ext cx="2028224" cy="985532"/>
      </dsp:txXfrm>
    </dsp:sp>
    <dsp:sp modelId="{B138684E-2498-4C69-B328-D0A34F84B3D0}">
      <dsp:nvSpPr>
        <dsp:cNvPr id="0" name=""/>
        <dsp:cNvSpPr/>
      </dsp:nvSpPr>
      <dsp:spPr>
        <a:xfrm>
          <a:off x="262197" y="280694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Wysokość zachowku</a:t>
          </a:r>
        </a:p>
      </dsp:txBody>
      <dsp:txXfrm>
        <a:off x="292858" y="2837603"/>
        <a:ext cx="2028224" cy="985532"/>
      </dsp:txXfrm>
    </dsp:sp>
    <dsp:sp modelId="{164EFA31-FFE2-46EE-A379-0F2A1EF0BC17}">
      <dsp:nvSpPr>
        <dsp:cNvPr id="0" name=""/>
        <dsp:cNvSpPr/>
      </dsp:nvSpPr>
      <dsp:spPr>
        <a:xfrm>
          <a:off x="262197" y="401485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Substrat zachowku</a:t>
          </a:r>
        </a:p>
      </dsp:txBody>
      <dsp:txXfrm>
        <a:off x="292858" y="4045513"/>
        <a:ext cx="2028224" cy="985532"/>
      </dsp:txXfrm>
    </dsp:sp>
    <dsp:sp modelId="{EBCBB97F-AA93-4D09-A4EA-ADC216E1F48C}">
      <dsp:nvSpPr>
        <dsp:cNvPr id="0" name=""/>
        <dsp:cNvSpPr/>
      </dsp:nvSpPr>
      <dsp:spPr>
        <a:xfrm>
          <a:off x="2808833" y="0"/>
          <a:ext cx="2611933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900" kern="1200" dirty="0"/>
            <a:t>Syn</a:t>
          </a:r>
        </a:p>
      </dsp:txBody>
      <dsp:txXfrm>
        <a:off x="2808833" y="0"/>
        <a:ext cx="2611933" cy="1598577"/>
      </dsp:txXfrm>
    </dsp:sp>
    <dsp:sp modelId="{3AD79690-8438-4DD1-9EFE-21DC5D1D3AFA}">
      <dsp:nvSpPr>
        <dsp:cNvPr id="0" name=""/>
        <dsp:cNvSpPr/>
      </dsp:nvSpPr>
      <dsp:spPr>
        <a:xfrm>
          <a:off x="3070026" y="159903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1/2</a:t>
          </a:r>
        </a:p>
      </dsp:txBody>
      <dsp:txXfrm>
        <a:off x="3100687" y="1629693"/>
        <a:ext cx="2028224" cy="985532"/>
      </dsp:txXfrm>
    </dsp:sp>
    <dsp:sp modelId="{6B3668AE-0486-463E-91FD-B6F4D20F7456}">
      <dsp:nvSpPr>
        <dsp:cNvPr id="0" name=""/>
        <dsp:cNvSpPr/>
      </dsp:nvSpPr>
      <dsp:spPr>
        <a:xfrm>
          <a:off x="3070026" y="280694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2/3 lub 1/2</a:t>
          </a:r>
        </a:p>
      </dsp:txBody>
      <dsp:txXfrm>
        <a:off x="3100687" y="2837603"/>
        <a:ext cx="2028224" cy="985532"/>
      </dsp:txXfrm>
    </dsp:sp>
    <dsp:sp modelId="{080F5447-903E-4C41-94C9-485CAF335EE1}">
      <dsp:nvSpPr>
        <dsp:cNvPr id="0" name=""/>
        <dsp:cNvSpPr/>
      </dsp:nvSpPr>
      <dsp:spPr>
        <a:xfrm>
          <a:off x="3070026" y="401485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200" kern="1200"/>
        </a:p>
      </dsp:txBody>
      <dsp:txXfrm>
        <a:off x="3100687" y="4045513"/>
        <a:ext cx="2028224" cy="985532"/>
      </dsp:txXfrm>
    </dsp:sp>
    <dsp:sp modelId="{ADD68DBC-B2E9-4471-8E3D-B63770DF3970}">
      <dsp:nvSpPr>
        <dsp:cNvPr id="0" name=""/>
        <dsp:cNvSpPr/>
      </dsp:nvSpPr>
      <dsp:spPr>
        <a:xfrm>
          <a:off x="5616661" y="0"/>
          <a:ext cx="2611933" cy="5328591"/>
        </a:xfrm>
        <a:prstGeom prst="roundRect">
          <a:avLst>
            <a:gd name="adj" fmla="val 10000"/>
          </a:avLst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24790" tIns="224790" rIns="224790" bIns="224790" numCol="1" spcCol="1270" anchor="ctr" anchorCtr="0">
          <a:noAutofit/>
        </a:bodyPr>
        <a:lstStyle/>
        <a:p>
          <a:pPr marL="0" lvl="0" indent="0" algn="ctr" defTabSz="2622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5900" kern="1200" dirty="0"/>
            <a:t>Córka</a:t>
          </a:r>
        </a:p>
      </dsp:txBody>
      <dsp:txXfrm>
        <a:off x="5616661" y="0"/>
        <a:ext cx="2611933" cy="1598577"/>
      </dsp:txXfrm>
    </dsp:sp>
    <dsp:sp modelId="{410034DD-DE28-4F2B-B517-B5A7903FD2BD}">
      <dsp:nvSpPr>
        <dsp:cNvPr id="0" name=""/>
        <dsp:cNvSpPr/>
      </dsp:nvSpPr>
      <dsp:spPr>
        <a:xfrm>
          <a:off x="5877855" y="159903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1/2</a:t>
          </a:r>
        </a:p>
      </dsp:txBody>
      <dsp:txXfrm>
        <a:off x="5908516" y="1629693"/>
        <a:ext cx="2028224" cy="985532"/>
      </dsp:txXfrm>
    </dsp:sp>
    <dsp:sp modelId="{816BECDD-EBB3-406D-B47D-BCE8BACF22C4}">
      <dsp:nvSpPr>
        <dsp:cNvPr id="0" name=""/>
        <dsp:cNvSpPr/>
      </dsp:nvSpPr>
      <dsp:spPr>
        <a:xfrm>
          <a:off x="5877855" y="280694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pl-PL" sz="3200" kern="1200" dirty="0"/>
            <a:t>2/3 lub 1/2</a:t>
          </a:r>
        </a:p>
      </dsp:txBody>
      <dsp:txXfrm>
        <a:off x="5908516" y="2837603"/>
        <a:ext cx="2028224" cy="985532"/>
      </dsp:txXfrm>
    </dsp:sp>
    <dsp:sp modelId="{615B3757-6F71-4C10-A9FB-4044160E89E3}">
      <dsp:nvSpPr>
        <dsp:cNvPr id="0" name=""/>
        <dsp:cNvSpPr/>
      </dsp:nvSpPr>
      <dsp:spPr>
        <a:xfrm>
          <a:off x="5877855" y="4014852"/>
          <a:ext cx="2089546" cy="1046854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1280" tIns="60960" rIns="81280" bIns="6096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pl-PL" sz="3200" kern="1200"/>
        </a:p>
      </dsp:txBody>
      <dsp:txXfrm>
        <a:off x="5908516" y="4045513"/>
        <a:ext cx="2028224" cy="98553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List6">
  <dgm:title val=""/>
  <dgm:desc val=""/>
  <dgm:catLst>
    <dgm:cat type="list" pri="1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ptType="node" refType="h"/>
      <dgm:constr type="w" for="ch" ptType="node" refType="w"/>
      <dgm:constr type="primFontSz" for="ch" ptType="node" op="equ"/>
      <dgm:constr type="w" for="ch" forName="sibTrans" refType="w" fact="0.075"/>
    </dgm:constrLst>
    <dgm:ruleLst/>
    <dgm:forEach name="nodesForEach" axis="ch" ptType="node">
      <dgm:layoutNode name="node">
        <dgm:varLst>
          <dgm:bulletEnabled val="1"/>
        </dgm:varLst>
        <dgm:alg type="tx"/>
        <dgm:choose name="Name4">
          <dgm:if name="Name5" func="var" arg="dir" op="equ" val="norm">
            <dgm:shape xmlns:r="http://schemas.openxmlformats.org/officeDocument/2006/relationships" rot="-90" type="flowChartManualOperation" r:blip="">
              <dgm:adjLst/>
            </dgm:shape>
          </dgm:if>
          <dgm:else name="Name6">
            <dgm:shape xmlns:r="http://schemas.openxmlformats.org/officeDocument/2006/relationships" rot="90" type="flowChartManualOperation" r:blip="">
              <dgm:adjLst/>
            </dgm:shape>
          </dgm:else>
        </dgm:choose>
        <dgm:presOf axis="desOrSelf" ptType="node"/>
        <dgm:constrLst>
          <dgm:constr type="primFontSz" val="65"/>
          <dgm:constr type="tMarg"/>
          <dgm:constr type="bMarg"/>
          <dgm:constr type="lMarg" refType="primFontSz" fact="0.5"/>
          <dgm:constr type="rMarg" refType="lMarg"/>
        </dgm:constrLst>
        <dgm:ruleLst>
          <dgm:rule type="primFontSz" val="5" fact="NaN" max="NaN"/>
        </dgm:ruleLst>
      </dgm:layoutNod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3">
  <dgm:title val=""/>
  <dgm:desc val=""/>
  <dgm:catLst>
    <dgm:cat type="relationship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resizeHandles val="exact"/>
    </dgm:varLst>
    <dgm:choose name="Name1">
      <dgm:if name="Name2" func="var" arg="dir" op="equ" val="norm">
        <dgm:alg type="lin">
          <dgm:param type="fallback" val="2D"/>
        </dgm:alg>
      </dgm:if>
      <dgm:else name="Name3">
        <dgm:alg type="lin">
          <dgm:param type="fallback" val="2D"/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h" for="ch" ptType="node" refType="w" refFor="ch" refPtType="node"/>
      <dgm:constr type="w" for="ch" forName="space" refType="w" refFor="ch" refPtType="node" fact="-0.2"/>
      <dgm:constr type="primFontSz" for="ch" ptType="node" op="equ" val="65"/>
    </dgm:constrLst>
    <dgm:ruleLst/>
    <dgm:forEach name="Name4" axis="ch" ptType="node">
      <dgm:layoutNode name="Name5" styleLbl="vennNode1">
        <dgm:varLst>
          <dgm:bulletEnabled val="1"/>
        </dgm:varLst>
        <dgm:alg type="tx">
          <dgm:param type="txAnchorVertCh" val="mid"/>
          <dgm:param type="txAnchorHorzCh" val="ctr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tMarg" refType="primFontSz" fact="0.1"/>
          <dgm:constr type="bMarg" refType="primFontSz" fact="0.1"/>
          <dgm:constr type="lMarg" refType="w" fact="0.156"/>
          <dgm:constr type="rMarg" refType="w" fact="0.156"/>
        </dgm:constrLst>
        <dgm:ruleLst>
          <dgm:rule type="primFontSz" val="5" fact="NaN" max="NaN"/>
        </dgm:ruleLst>
      </dgm:layoutNode>
      <dgm:forEach name="Name6" axis="followSib" ptType="sibTrans" cnt="1">
        <dgm:layoutNode name="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51" name="Group 450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52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3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4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5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6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7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8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9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0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1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2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3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4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5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6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7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1283114" y="1168329"/>
            <a:ext cx="6586124" cy="4537816"/>
            <a:chOff x="1283114" y="1168329"/>
            <a:chExt cx="6586124" cy="4537816"/>
          </a:xfrm>
        </p:grpSpPr>
        <p:sp>
          <p:nvSpPr>
            <p:cNvPr id="39" name="Rectangle 38"/>
            <p:cNvSpPr/>
            <p:nvPr/>
          </p:nvSpPr>
          <p:spPr>
            <a:xfrm>
              <a:off x="1283114" y="1168329"/>
              <a:ext cx="658612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1" name="Rectangle 40"/>
            <p:cNvSpPr/>
            <p:nvPr/>
          </p:nvSpPr>
          <p:spPr>
            <a:xfrm>
              <a:off x="1283114" y="1973001"/>
              <a:ext cx="658612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1" name="Isosceles Triangle 39"/>
            <p:cNvSpPr/>
            <p:nvPr/>
          </p:nvSpPr>
          <p:spPr>
            <a:xfrm rot="10800000">
              <a:off x="4362524" y="5355082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59091" y="2055278"/>
            <a:ext cx="6428445" cy="1810636"/>
          </a:xfrm>
        </p:spPr>
        <p:txBody>
          <a:bodyPr bIns="0" anchor="b">
            <a:normAutofit/>
          </a:bodyPr>
          <a:lstStyle>
            <a:lvl1pPr algn="ctr">
              <a:lnSpc>
                <a:spcPct val="80000"/>
              </a:lnSpc>
              <a:defRPr sz="4800" spc="-113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59091" y="3941492"/>
            <a:ext cx="6428445" cy="1334120"/>
          </a:xfrm>
        </p:spPr>
        <p:txBody>
          <a:bodyPr tIns="0">
            <a:normAutofit/>
          </a:bodyPr>
          <a:lstStyle>
            <a:lvl1pPr marL="0" indent="0" algn="ctr">
              <a:lnSpc>
                <a:spcPct val="100000"/>
              </a:lnSpc>
              <a:buNone/>
              <a:defRPr sz="1800" b="0">
                <a:solidFill>
                  <a:srgbClr val="FFFEFF"/>
                </a:solidFill>
              </a:defRPr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 vert="horz" lIns="91440" tIns="45720" rIns="91440" bIns="45720" rtlCol="0" anchor="ctr"/>
          <a:lstStyle>
            <a:lvl1pPr>
              <a:defRPr lang="en-US"/>
            </a:lvl1pPr>
          </a:lstStyle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625343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5" name="Group 8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32" name="Group 3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2" name="Rectangle 41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Rectangle 43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786" y="2349926"/>
            <a:ext cx="3113815" cy="2472774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415686" y="794719"/>
            <a:ext cx="4095643" cy="5257090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494216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1" name="Group 50"/>
          <p:cNvGrpSpPr/>
          <p:nvPr/>
        </p:nvGrpSpPr>
        <p:grpSpPr>
          <a:xfrm flipH="1">
            <a:off x="0" y="0"/>
            <a:ext cx="9421759" cy="6858001"/>
            <a:chOff x="1243013" y="0"/>
            <a:chExt cx="9402763" cy="6858001"/>
          </a:xfrm>
        </p:grpSpPr>
        <p:sp>
          <p:nvSpPr>
            <p:cNvPr id="5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85" name="Group 84"/>
          <p:cNvGrpSpPr/>
          <p:nvPr/>
        </p:nvGrpSpPr>
        <p:grpSpPr>
          <a:xfrm>
            <a:off x="5228134" y="1699589"/>
            <a:ext cx="3286552" cy="3470421"/>
            <a:chOff x="640080" y="1699589"/>
            <a:chExt cx="3286552" cy="3470421"/>
          </a:xfrm>
        </p:grpSpPr>
        <p:sp>
          <p:nvSpPr>
            <p:cNvPr id="86" name="Rectangle 85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7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88" name="Rectangle 87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313609" y="2349924"/>
            <a:ext cx="3112047" cy="2464951"/>
          </a:xfrm>
        </p:spPr>
        <p:txBody>
          <a:bodyPr vert="eaVert"/>
          <a:lstStyle>
            <a:lvl1pPr algn="l">
              <a:lnSpc>
                <a:spcPct val="80000"/>
              </a:lnSpc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43258" y="802808"/>
            <a:ext cx="4118291" cy="5254802"/>
          </a:xfrm>
        </p:spPr>
        <p:txBody>
          <a:bodyPr vert="eaVert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5343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5" name="Group 64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66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7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8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9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0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1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2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3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4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5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20" name="Group 1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21" name="Rectangle 2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8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7" y="803186"/>
            <a:ext cx="4091410" cy="5248622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620148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74" name="Group 773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775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6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7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8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79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0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1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2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3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4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5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6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7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8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9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0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7" name="Group 6"/>
          <p:cNvGrpSpPr/>
          <p:nvPr/>
        </p:nvGrpSpPr>
        <p:grpSpPr>
          <a:xfrm>
            <a:off x="2403476" y="1158902"/>
            <a:ext cx="4317684" cy="4537816"/>
            <a:chOff x="2403476" y="1158902"/>
            <a:chExt cx="4317684" cy="4537816"/>
          </a:xfrm>
        </p:grpSpPr>
        <p:sp>
          <p:nvSpPr>
            <p:cNvPr id="28" name="Rectangle 27"/>
            <p:cNvSpPr/>
            <p:nvPr/>
          </p:nvSpPr>
          <p:spPr>
            <a:xfrm>
              <a:off x="2403476" y="1158902"/>
              <a:ext cx="4317684" cy="7315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2403476" y="1963574"/>
              <a:ext cx="4317684" cy="3384463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73" name="Isosceles Triangle 28"/>
            <p:cNvSpPr/>
            <p:nvPr/>
          </p:nvSpPr>
          <p:spPr>
            <a:xfrm rot="10800000">
              <a:off x="4358702" y="5345655"/>
              <a:ext cx="407233" cy="35106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479148" y="2028827"/>
            <a:ext cx="4162952" cy="1732474"/>
          </a:xfrm>
        </p:spPr>
        <p:txBody>
          <a:bodyPr bIns="0" anchor="b">
            <a:normAutofit/>
          </a:bodyPr>
          <a:lstStyle>
            <a:lvl1pPr algn="ctr">
              <a:defRPr sz="36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479148" y="3843338"/>
            <a:ext cx="4162952" cy="1426097"/>
          </a:xfrm>
        </p:spPr>
        <p:txBody>
          <a:bodyPr tIns="0">
            <a:normAutofit/>
          </a:bodyPr>
          <a:lstStyle>
            <a:lvl1pPr marL="0" indent="0" algn="ctr">
              <a:buNone/>
              <a:defRPr sz="1600">
                <a:solidFill>
                  <a:srgbClr val="FFFEFF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>
            <a:lvl1pPr algn="ctr">
              <a:defRPr/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998534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1" name="Group 40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42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9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0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61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62" name="Group 6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3" name="Rectangle 6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5" name="Rectangle 6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068"/>
            <a:ext cx="3122163" cy="245980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423014" y="804029"/>
            <a:ext cx="4091674" cy="245934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20283" y="3585104"/>
            <a:ext cx="4094404" cy="247064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0628316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" name="Group 37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39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0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1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2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5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6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7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8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9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0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1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2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3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4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5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6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7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58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59" name="Group 58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60" name="Rectangle 59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1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62" name="Rectangle 61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19952" y="2355848"/>
            <a:ext cx="3122163" cy="2459028"/>
          </a:xfrm>
        </p:spPr>
        <p:txBody>
          <a:bodyPr lIns="91440" tIns="91440" rIns="91440" bIns="91440"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06612" y="802200"/>
            <a:ext cx="3805123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636" y="1487999"/>
            <a:ext cx="3804674" cy="1775372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95010" y="3585518"/>
            <a:ext cx="3819675" cy="685800"/>
          </a:xfrm>
        </p:spPr>
        <p:txBody>
          <a:bodyPr anchor="ctr">
            <a:noAutofit/>
          </a:bodyPr>
          <a:lstStyle>
            <a:lvl1pPr marL="0" indent="0" algn="l">
              <a:lnSpc>
                <a:spcPct val="100000"/>
              </a:lnSpc>
              <a:buNone/>
              <a:defRPr sz="1800" b="0" cap="all" baseline="0">
                <a:solidFill>
                  <a:schemeClr val="accent1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95010" y="4270332"/>
            <a:ext cx="3819675" cy="1785416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29878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6" name="Group 75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77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8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79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0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1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2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3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4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5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6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7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8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0" name="Group 39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1" name="Rectangle 40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3" name="Rectangle 42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2464952"/>
          </a:xfrm>
        </p:spPr>
        <p:txBody>
          <a:bodyPr/>
          <a:lstStyle>
            <a:lvl1pPr>
              <a:defRPr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1456960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7854696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7808976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83907034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7" name="Group 86"/>
          <p:cNvGrpSpPr/>
          <p:nvPr/>
        </p:nvGrpSpPr>
        <p:grpSpPr>
          <a:xfrm>
            <a:off x="-286226" y="0"/>
            <a:ext cx="9421759" cy="6858001"/>
            <a:chOff x="1243013" y="0"/>
            <a:chExt cx="9402763" cy="6858001"/>
          </a:xfrm>
        </p:grpSpPr>
        <p:sp>
          <p:nvSpPr>
            <p:cNvPr id="88" name="Freeform 5"/>
            <p:cNvSpPr/>
            <p:nvPr/>
          </p:nvSpPr>
          <p:spPr bwMode="auto">
            <a:xfrm>
              <a:off x="2289175" y="0"/>
              <a:ext cx="3867150" cy="6848475"/>
            </a:xfrm>
            <a:custGeom>
              <a:avLst/>
              <a:gdLst/>
              <a:ahLst/>
              <a:cxnLst/>
              <a:rect l="0" t="0" r="r" b="b"/>
              <a:pathLst>
                <a:path w="813" h="1440">
                  <a:moveTo>
                    <a:pt x="813" y="0"/>
                  </a:moveTo>
                  <a:cubicBezTo>
                    <a:pt x="331" y="221"/>
                    <a:pt x="0" y="1039"/>
                    <a:pt x="43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89" name="Freeform 6"/>
            <p:cNvSpPr/>
            <p:nvPr/>
          </p:nvSpPr>
          <p:spPr bwMode="auto">
            <a:xfrm>
              <a:off x="9604375" y="9525"/>
              <a:ext cx="1041400" cy="328613"/>
            </a:xfrm>
            <a:custGeom>
              <a:avLst/>
              <a:gdLst/>
              <a:ahLst/>
              <a:cxnLst/>
              <a:rect l="0" t="0" r="r" b="b"/>
              <a:pathLst>
                <a:path w="219" h="69">
                  <a:moveTo>
                    <a:pt x="219" y="69"/>
                  </a:moveTo>
                  <a:cubicBezTo>
                    <a:pt x="147" y="41"/>
                    <a:pt x="71" y="1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0" name="Freeform 7"/>
            <p:cNvSpPr/>
            <p:nvPr/>
          </p:nvSpPr>
          <p:spPr bwMode="auto">
            <a:xfrm>
              <a:off x="9223375" y="5578475"/>
              <a:ext cx="1422400" cy="1270000"/>
            </a:xfrm>
            <a:custGeom>
              <a:avLst/>
              <a:gdLst/>
              <a:ahLst/>
              <a:cxnLst/>
              <a:rect l="0" t="0" r="r" b="b"/>
              <a:pathLst>
                <a:path w="299" h="267">
                  <a:moveTo>
                    <a:pt x="0" y="267"/>
                  </a:moveTo>
                  <a:cubicBezTo>
                    <a:pt x="105" y="186"/>
                    <a:pt x="206" y="96"/>
                    <a:pt x="299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1" name="Freeform 8"/>
            <p:cNvSpPr/>
            <p:nvPr/>
          </p:nvSpPr>
          <p:spPr bwMode="auto">
            <a:xfrm>
              <a:off x="2103438" y="0"/>
              <a:ext cx="3681413" cy="6848475"/>
            </a:xfrm>
            <a:custGeom>
              <a:avLst/>
              <a:gdLst/>
              <a:ahLst/>
              <a:cxnLst/>
              <a:rect l="0" t="0" r="r" b="b"/>
              <a:pathLst>
                <a:path w="774" h="1440">
                  <a:moveTo>
                    <a:pt x="774" y="0"/>
                  </a:moveTo>
                  <a:cubicBezTo>
                    <a:pt x="312" y="240"/>
                    <a:pt x="0" y="1034"/>
                    <a:pt x="411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2" name="Freeform 9"/>
            <p:cNvSpPr/>
            <p:nvPr/>
          </p:nvSpPr>
          <p:spPr bwMode="auto">
            <a:xfrm>
              <a:off x="10179050" y="9525"/>
              <a:ext cx="466725" cy="157163"/>
            </a:xfrm>
            <a:custGeom>
              <a:avLst/>
              <a:gdLst/>
              <a:ahLst/>
              <a:cxnLst/>
              <a:rect l="0" t="0" r="r" b="b"/>
              <a:pathLst>
                <a:path w="98" h="33">
                  <a:moveTo>
                    <a:pt x="98" y="33"/>
                  </a:moveTo>
                  <a:cubicBezTo>
                    <a:pt x="65" y="21"/>
                    <a:pt x="33" y="10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3" name="Freeform 10"/>
            <p:cNvSpPr/>
            <p:nvPr/>
          </p:nvSpPr>
          <p:spPr bwMode="auto">
            <a:xfrm>
              <a:off x="9471025" y="5811838"/>
              <a:ext cx="1174750" cy="1046163"/>
            </a:xfrm>
            <a:custGeom>
              <a:avLst/>
              <a:gdLst/>
              <a:ahLst/>
              <a:cxnLst/>
              <a:rect l="0" t="0" r="r" b="b"/>
              <a:pathLst>
                <a:path w="247" h="220">
                  <a:moveTo>
                    <a:pt x="0" y="220"/>
                  </a:moveTo>
                  <a:cubicBezTo>
                    <a:pt x="86" y="152"/>
                    <a:pt x="169" y="78"/>
                    <a:pt x="247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4" name="Freeform 11"/>
            <p:cNvSpPr/>
            <p:nvPr/>
          </p:nvSpPr>
          <p:spPr bwMode="auto">
            <a:xfrm>
              <a:off x="1985963" y="0"/>
              <a:ext cx="3622675" cy="6848475"/>
            </a:xfrm>
            <a:custGeom>
              <a:avLst/>
              <a:gdLst/>
              <a:ahLst/>
              <a:cxnLst/>
              <a:rect l="0" t="0" r="r" b="b"/>
              <a:pathLst>
                <a:path w="762" h="1440">
                  <a:moveTo>
                    <a:pt x="762" y="0"/>
                  </a:moveTo>
                  <a:cubicBezTo>
                    <a:pt x="308" y="245"/>
                    <a:pt x="0" y="1033"/>
                    <a:pt x="403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5" name="Freeform 12"/>
            <p:cNvSpPr/>
            <p:nvPr/>
          </p:nvSpPr>
          <p:spPr bwMode="auto">
            <a:xfrm>
              <a:off x="10479088" y="9525"/>
              <a:ext cx="166688" cy="57150"/>
            </a:xfrm>
            <a:custGeom>
              <a:avLst/>
              <a:gdLst/>
              <a:ahLst/>
              <a:cxnLst/>
              <a:rect l="0" t="0" r="r" b="b"/>
              <a:pathLst>
                <a:path w="35" h="12">
                  <a:moveTo>
                    <a:pt x="35" y="12"/>
                  </a:moveTo>
                  <a:cubicBezTo>
                    <a:pt x="23" y="8"/>
                    <a:pt x="12" y="4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6" name="Freeform 13"/>
            <p:cNvSpPr/>
            <p:nvPr/>
          </p:nvSpPr>
          <p:spPr bwMode="auto">
            <a:xfrm>
              <a:off x="9618663" y="5940425"/>
              <a:ext cx="1027113" cy="908050"/>
            </a:xfrm>
            <a:custGeom>
              <a:avLst/>
              <a:gdLst/>
              <a:ahLst/>
              <a:cxnLst/>
              <a:rect l="0" t="0" r="r" b="b"/>
              <a:pathLst>
                <a:path w="216" h="191">
                  <a:moveTo>
                    <a:pt x="0" y="191"/>
                  </a:moveTo>
                  <a:cubicBezTo>
                    <a:pt x="75" y="131"/>
                    <a:pt x="147" y="67"/>
                    <a:pt x="216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7" name="Freeform 14"/>
            <p:cNvSpPr/>
            <p:nvPr/>
          </p:nvSpPr>
          <p:spPr bwMode="auto">
            <a:xfrm>
              <a:off x="1985963" y="0"/>
              <a:ext cx="3248025" cy="6848475"/>
            </a:xfrm>
            <a:custGeom>
              <a:avLst/>
              <a:gdLst/>
              <a:ahLst/>
              <a:cxnLst/>
              <a:rect l="0" t="0" r="r" b="b"/>
              <a:pathLst>
                <a:path w="683" h="1440">
                  <a:moveTo>
                    <a:pt x="683" y="0"/>
                  </a:moveTo>
                  <a:cubicBezTo>
                    <a:pt x="258" y="256"/>
                    <a:pt x="0" y="1041"/>
                    <a:pt x="355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8" name="Freeform 15"/>
            <p:cNvSpPr/>
            <p:nvPr/>
          </p:nvSpPr>
          <p:spPr bwMode="auto">
            <a:xfrm>
              <a:off x="9780588" y="6054725"/>
              <a:ext cx="865188" cy="793750"/>
            </a:xfrm>
            <a:custGeom>
              <a:avLst/>
              <a:gdLst/>
              <a:ahLst/>
              <a:cxnLst/>
              <a:rect l="0" t="0" r="r" b="b"/>
              <a:pathLst>
                <a:path w="182" h="167">
                  <a:moveTo>
                    <a:pt x="0" y="167"/>
                  </a:moveTo>
                  <a:cubicBezTo>
                    <a:pt x="63" y="114"/>
                    <a:pt x="123" y="58"/>
                    <a:pt x="182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99" name="Freeform 16"/>
            <p:cNvSpPr/>
            <p:nvPr/>
          </p:nvSpPr>
          <p:spPr bwMode="auto">
            <a:xfrm>
              <a:off x="1871663" y="0"/>
              <a:ext cx="3233738" cy="6848475"/>
            </a:xfrm>
            <a:custGeom>
              <a:avLst/>
              <a:gdLst/>
              <a:ahLst/>
              <a:cxnLst/>
              <a:rect l="0" t="0" r="r" b="b"/>
              <a:pathLst>
                <a:path w="680" h="1440">
                  <a:moveTo>
                    <a:pt x="680" y="0"/>
                  </a:moveTo>
                  <a:cubicBezTo>
                    <a:pt x="257" y="265"/>
                    <a:pt x="0" y="1026"/>
                    <a:pt x="337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0" name="Freeform 17"/>
            <p:cNvSpPr/>
            <p:nvPr/>
          </p:nvSpPr>
          <p:spPr bwMode="auto">
            <a:xfrm>
              <a:off x="9956800" y="6216650"/>
              <a:ext cx="688975" cy="631825"/>
            </a:xfrm>
            <a:custGeom>
              <a:avLst/>
              <a:gdLst/>
              <a:ahLst/>
              <a:cxnLst/>
              <a:rect l="0" t="0" r="r" b="b"/>
              <a:pathLst>
                <a:path w="145" h="133">
                  <a:moveTo>
                    <a:pt x="0" y="133"/>
                  </a:moveTo>
                  <a:cubicBezTo>
                    <a:pt x="50" y="90"/>
                    <a:pt x="98" y="46"/>
                    <a:pt x="145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1" name="Freeform 18"/>
            <p:cNvSpPr/>
            <p:nvPr/>
          </p:nvSpPr>
          <p:spPr bwMode="auto">
            <a:xfrm>
              <a:off x="1466850" y="0"/>
              <a:ext cx="3424238" cy="6848475"/>
            </a:xfrm>
            <a:custGeom>
              <a:avLst/>
              <a:gdLst/>
              <a:ahLst/>
              <a:cxnLst/>
              <a:rect l="0" t="0" r="r" b="b"/>
              <a:pathLst>
                <a:path w="720" h="1440">
                  <a:moveTo>
                    <a:pt x="720" y="0"/>
                  </a:moveTo>
                  <a:cubicBezTo>
                    <a:pt x="316" y="282"/>
                    <a:pt x="0" y="1018"/>
                    <a:pt x="362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2" name="Freeform 19"/>
            <p:cNvSpPr/>
            <p:nvPr/>
          </p:nvSpPr>
          <p:spPr bwMode="auto">
            <a:xfrm>
              <a:off x="10264775" y="6519863"/>
              <a:ext cx="381000" cy="328613"/>
            </a:xfrm>
            <a:custGeom>
              <a:avLst/>
              <a:gdLst/>
              <a:ahLst/>
              <a:cxnLst/>
              <a:rect l="0" t="0" r="r" b="b"/>
              <a:pathLst>
                <a:path w="80" h="69">
                  <a:moveTo>
                    <a:pt x="0" y="69"/>
                  </a:moveTo>
                  <a:cubicBezTo>
                    <a:pt x="27" y="47"/>
                    <a:pt x="53" y="24"/>
                    <a:pt x="8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3" name="Freeform 20"/>
            <p:cNvSpPr/>
            <p:nvPr/>
          </p:nvSpPr>
          <p:spPr bwMode="auto">
            <a:xfrm>
              <a:off x="1581150" y="0"/>
              <a:ext cx="2720975" cy="6848475"/>
            </a:xfrm>
            <a:custGeom>
              <a:avLst/>
              <a:gdLst/>
              <a:ahLst/>
              <a:cxnLst/>
              <a:rect l="0" t="0" r="r" b="b"/>
              <a:pathLst>
                <a:path w="572" h="1440">
                  <a:moveTo>
                    <a:pt x="572" y="0"/>
                  </a:moveTo>
                  <a:cubicBezTo>
                    <a:pt x="213" y="320"/>
                    <a:pt x="0" y="979"/>
                    <a:pt x="164" y="144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4" name="Freeform 21"/>
            <p:cNvSpPr/>
            <p:nvPr/>
          </p:nvSpPr>
          <p:spPr bwMode="auto">
            <a:xfrm>
              <a:off x="1243013" y="0"/>
              <a:ext cx="2949575" cy="6848475"/>
            </a:xfrm>
            <a:custGeom>
              <a:avLst/>
              <a:gdLst/>
              <a:ahLst/>
              <a:cxnLst/>
              <a:rect l="0" t="0" r="r" b="b"/>
              <a:pathLst>
                <a:path w="620" h="1440">
                  <a:moveTo>
                    <a:pt x="620" y="0"/>
                  </a:moveTo>
                  <a:cubicBezTo>
                    <a:pt x="248" y="325"/>
                    <a:pt x="0" y="960"/>
                    <a:pt x="186" y="144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lg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5" name="Freeform 22"/>
            <p:cNvSpPr/>
            <p:nvPr/>
          </p:nvSpPr>
          <p:spPr bwMode="auto">
            <a:xfrm>
              <a:off x="1524000" y="0"/>
              <a:ext cx="1446213" cy="2030413"/>
            </a:xfrm>
            <a:custGeom>
              <a:avLst/>
              <a:gdLst/>
              <a:ahLst/>
              <a:cxnLst/>
              <a:rect l="0" t="0" r="r" b="b"/>
              <a:pathLst>
                <a:path w="304" h="427">
                  <a:moveTo>
                    <a:pt x="304" y="0"/>
                  </a:moveTo>
                  <a:cubicBezTo>
                    <a:pt x="170" y="120"/>
                    <a:pt x="69" y="267"/>
                    <a:pt x="0" y="42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6" name="Freeform 23"/>
            <p:cNvSpPr/>
            <p:nvPr/>
          </p:nvSpPr>
          <p:spPr bwMode="auto">
            <a:xfrm>
              <a:off x="1524000" y="9525"/>
              <a:ext cx="1246188" cy="1641475"/>
            </a:xfrm>
            <a:custGeom>
              <a:avLst/>
              <a:gdLst/>
              <a:ahLst/>
              <a:cxnLst/>
              <a:rect l="0" t="0" r="r" b="b"/>
              <a:pathLst>
                <a:path w="262" h="345">
                  <a:moveTo>
                    <a:pt x="262" y="0"/>
                  </a:moveTo>
                  <a:cubicBezTo>
                    <a:pt x="152" y="102"/>
                    <a:pt x="65" y="217"/>
                    <a:pt x="0" y="34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107" name="Freeform 24"/>
            <p:cNvSpPr/>
            <p:nvPr/>
          </p:nvSpPr>
          <p:spPr bwMode="auto">
            <a:xfrm>
              <a:off x="1524000" y="0"/>
              <a:ext cx="1036638" cy="1212850"/>
            </a:xfrm>
            <a:custGeom>
              <a:avLst/>
              <a:gdLst/>
              <a:ahLst/>
              <a:cxnLst/>
              <a:rect l="0" t="0" r="r" b="b"/>
              <a:pathLst>
                <a:path w="218" h="255">
                  <a:moveTo>
                    <a:pt x="218" y="0"/>
                  </a:moveTo>
                  <a:cubicBezTo>
                    <a:pt x="137" y="77"/>
                    <a:pt x="62" y="162"/>
                    <a:pt x="0" y="25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42" name="Group 41"/>
          <p:cNvGrpSpPr/>
          <p:nvPr/>
        </p:nvGrpSpPr>
        <p:grpSpPr>
          <a:xfrm>
            <a:off x="640080" y="1699589"/>
            <a:ext cx="3286552" cy="3470421"/>
            <a:chOff x="640080" y="1699589"/>
            <a:chExt cx="3286552" cy="3470421"/>
          </a:xfrm>
        </p:grpSpPr>
        <p:sp>
          <p:nvSpPr>
            <p:cNvPr id="43" name="Rectangle 42"/>
            <p:cNvSpPr/>
            <p:nvPr/>
          </p:nvSpPr>
          <p:spPr>
            <a:xfrm>
              <a:off x="644453" y="1699589"/>
              <a:ext cx="3277806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4" name="Isosceles Triangle 22"/>
            <p:cNvSpPr/>
            <p:nvPr/>
          </p:nvSpPr>
          <p:spPr>
            <a:xfrm rot="10800000">
              <a:off x="2125363" y="4897607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5" name="Rectangle 44"/>
            <p:cNvSpPr/>
            <p:nvPr/>
          </p:nvSpPr>
          <p:spPr>
            <a:xfrm>
              <a:off x="640080" y="2275661"/>
              <a:ext cx="32865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5554" y="2349924"/>
            <a:ext cx="3112047" cy="1225399"/>
          </a:xfrm>
        </p:spPr>
        <p:txBody>
          <a:bodyPr bIns="0" anchor="b">
            <a:noAutofit/>
          </a:bodyPr>
          <a:lstStyle>
            <a:lvl1pPr algn="ctr">
              <a:defRPr sz="28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15686" y="801390"/>
            <a:ext cx="4095643" cy="5249495"/>
          </a:xfrm>
        </p:spPr>
        <p:txBody>
          <a:bodyPr anchor="ctr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5554" y="3575324"/>
            <a:ext cx="3112047" cy="1239552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5908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9" name="Group 428"/>
          <p:cNvGrpSpPr/>
          <p:nvPr/>
        </p:nvGrpSpPr>
        <p:grpSpPr>
          <a:xfrm>
            <a:off x="0" y="0"/>
            <a:ext cx="9555163" cy="6853238"/>
            <a:chOff x="1524000" y="0"/>
            <a:chExt cx="9555163" cy="6853238"/>
          </a:xfrm>
        </p:grpSpPr>
        <p:sp>
          <p:nvSpPr>
            <p:cNvPr id="430" name="Freeform 6"/>
            <p:cNvSpPr/>
            <p:nvPr/>
          </p:nvSpPr>
          <p:spPr bwMode="auto">
            <a:xfrm>
              <a:off x="1524000" y="1331913"/>
              <a:ext cx="7837488" cy="5521325"/>
            </a:xfrm>
            <a:custGeom>
              <a:avLst/>
              <a:gdLst/>
              <a:ahLst/>
              <a:cxnLst/>
              <a:rect l="0" t="0" r="r" b="b"/>
              <a:pathLst>
                <a:path w="1648" h="1161">
                  <a:moveTo>
                    <a:pt x="1362" y="1161"/>
                  </a:moveTo>
                  <a:cubicBezTo>
                    <a:pt x="1648" y="920"/>
                    <a:pt x="1283" y="505"/>
                    <a:pt x="1097" y="326"/>
                  </a:cubicBezTo>
                  <a:cubicBezTo>
                    <a:pt x="926" y="162"/>
                    <a:pt x="709" y="35"/>
                    <a:pt x="470" y="14"/>
                  </a:cubicBezTo>
                  <a:cubicBezTo>
                    <a:pt x="315" y="0"/>
                    <a:pt x="142" y="49"/>
                    <a:pt x="0" y="138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1" name="Freeform 7"/>
            <p:cNvSpPr/>
            <p:nvPr/>
          </p:nvSpPr>
          <p:spPr bwMode="auto">
            <a:xfrm>
              <a:off x="1524000" y="5564188"/>
              <a:ext cx="1412875" cy="1284288"/>
            </a:xfrm>
            <a:custGeom>
              <a:avLst/>
              <a:gdLst/>
              <a:ahLst/>
              <a:cxnLst/>
              <a:rect l="0" t="0" r="r" b="b"/>
              <a:pathLst>
                <a:path w="297" h="270">
                  <a:moveTo>
                    <a:pt x="0" y="0"/>
                  </a:moveTo>
                  <a:cubicBezTo>
                    <a:pt x="73" y="119"/>
                    <a:pt x="186" y="220"/>
                    <a:pt x="297" y="27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2" name="Freeform 8"/>
            <p:cNvSpPr/>
            <p:nvPr/>
          </p:nvSpPr>
          <p:spPr bwMode="auto">
            <a:xfrm>
              <a:off x="1524000" y="2030413"/>
              <a:ext cx="6510338" cy="4813300"/>
            </a:xfrm>
            <a:custGeom>
              <a:avLst/>
              <a:gdLst/>
              <a:ahLst/>
              <a:cxnLst/>
              <a:rect l="0" t="0" r="r" b="b"/>
              <a:pathLst>
                <a:path w="1369" h="1012">
                  <a:moveTo>
                    <a:pt x="845" y="1012"/>
                  </a:moveTo>
                  <a:cubicBezTo>
                    <a:pt x="1043" y="967"/>
                    <a:pt x="1369" y="853"/>
                    <a:pt x="1263" y="588"/>
                  </a:cubicBezTo>
                  <a:cubicBezTo>
                    <a:pt x="1164" y="340"/>
                    <a:pt x="861" y="107"/>
                    <a:pt x="602" y="49"/>
                  </a:cubicBezTo>
                  <a:cubicBezTo>
                    <a:pt x="383" y="0"/>
                    <a:pt x="135" y="97"/>
                    <a:pt x="0" y="28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3" name="Freeform 9"/>
            <p:cNvSpPr/>
            <p:nvPr/>
          </p:nvSpPr>
          <p:spPr bwMode="auto">
            <a:xfrm>
              <a:off x="1528763" y="6207125"/>
              <a:ext cx="717550" cy="646113"/>
            </a:xfrm>
            <a:custGeom>
              <a:avLst/>
              <a:gdLst/>
              <a:ahLst/>
              <a:cxnLst/>
              <a:rect l="0" t="0" r="r" b="b"/>
              <a:pathLst>
                <a:path w="151" h="136">
                  <a:moveTo>
                    <a:pt x="0" y="0"/>
                  </a:moveTo>
                  <a:cubicBezTo>
                    <a:pt x="45" y="52"/>
                    <a:pt x="97" y="99"/>
                    <a:pt x="151" y="13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4" name="Freeform 10"/>
            <p:cNvSpPr/>
            <p:nvPr/>
          </p:nvSpPr>
          <p:spPr bwMode="auto">
            <a:xfrm>
              <a:off x="1524000" y="1806575"/>
              <a:ext cx="6753225" cy="5046663"/>
            </a:xfrm>
            <a:custGeom>
              <a:avLst/>
              <a:gdLst/>
              <a:ahLst/>
              <a:cxnLst/>
              <a:rect l="0" t="0" r="r" b="b"/>
              <a:pathLst>
                <a:path w="1420" h="1061">
                  <a:moveTo>
                    <a:pt x="1034" y="1061"/>
                  </a:moveTo>
                  <a:cubicBezTo>
                    <a:pt x="1148" y="1019"/>
                    <a:pt x="1283" y="957"/>
                    <a:pt x="1345" y="845"/>
                  </a:cubicBezTo>
                  <a:cubicBezTo>
                    <a:pt x="1420" y="710"/>
                    <a:pt x="1338" y="570"/>
                    <a:pt x="1249" y="466"/>
                  </a:cubicBezTo>
                  <a:cubicBezTo>
                    <a:pt x="1068" y="253"/>
                    <a:pt x="816" y="57"/>
                    <a:pt x="530" y="23"/>
                  </a:cubicBezTo>
                  <a:cubicBezTo>
                    <a:pt x="336" y="0"/>
                    <a:pt x="140" y="87"/>
                    <a:pt x="0" y="225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5" name="Freeform 11"/>
            <p:cNvSpPr/>
            <p:nvPr/>
          </p:nvSpPr>
          <p:spPr bwMode="auto">
            <a:xfrm>
              <a:off x="1524000" y="669925"/>
              <a:ext cx="8797925" cy="6183313"/>
            </a:xfrm>
            <a:custGeom>
              <a:avLst/>
              <a:gdLst/>
              <a:ahLst/>
              <a:cxnLst/>
              <a:rect l="0" t="0" r="r" b="b"/>
              <a:pathLst>
                <a:path w="1850" h="1300">
                  <a:moveTo>
                    <a:pt x="1552" y="1300"/>
                  </a:moveTo>
                  <a:cubicBezTo>
                    <a:pt x="1850" y="1019"/>
                    <a:pt x="1504" y="652"/>
                    <a:pt x="1288" y="447"/>
                  </a:cubicBezTo>
                  <a:cubicBezTo>
                    <a:pt x="1085" y="255"/>
                    <a:pt x="838" y="90"/>
                    <a:pt x="559" y="37"/>
                  </a:cubicBezTo>
                  <a:cubicBezTo>
                    <a:pt x="364" y="0"/>
                    <a:pt x="171" y="40"/>
                    <a:pt x="0" y="131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6" name="Freeform 12"/>
            <p:cNvSpPr/>
            <p:nvPr/>
          </p:nvSpPr>
          <p:spPr bwMode="auto">
            <a:xfrm>
              <a:off x="1524000" y="119063"/>
              <a:ext cx="9555163" cy="6734175"/>
            </a:xfrm>
            <a:custGeom>
              <a:avLst/>
              <a:gdLst/>
              <a:ahLst/>
              <a:cxnLst/>
              <a:rect l="0" t="0" r="r" b="b"/>
              <a:pathLst>
                <a:path w="2009" h="1416">
                  <a:moveTo>
                    <a:pt x="1725" y="1416"/>
                  </a:moveTo>
                  <a:cubicBezTo>
                    <a:pt x="2009" y="1117"/>
                    <a:pt x="1728" y="785"/>
                    <a:pt x="1492" y="565"/>
                  </a:cubicBezTo>
                  <a:cubicBezTo>
                    <a:pt x="1248" y="339"/>
                    <a:pt x="961" y="143"/>
                    <a:pt x="635" y="61"/>
                  </a:cubicBezTo>
                  <a:cubicBezTo>
                    <a:pt x="392" y="0"/>
                    <a:pt x="190" y="18"/>
                    <a:pt x="0" y="107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7" name="Freeform 13"/>
            <p:cNvSpPr/>
            <p:nvPr/>
          </p:nvSpPr>
          <p:spPr bwMode="auto">
            <a:xfrm>
              <a:off x="5419725" y="4763"/>
              <a:ext cx="5216525" cy="5368925"/>
            </a:xfrm>
            <a:custGeom>
              <a:avLst/>
              <a:gdLst/>
              <a:ahLst/>
              <a:cxnLst/>
              <a:rect l="0" t="0" r="r" b="b"/>
              <a:pathLst>
                <a:path w="1097" h="1129">
                  <a:moveTo>
                    <a:pt x="1097" y="1129"/>
                  </a:moveTo>
                  <a:cubicBezTo>
                    <a:pt x="1031" y="909"/>
                    <a:pt x="843" y="701"/>
                    <a:pt x="709" y="551"/>
                  </a:cubicBezTo>
                  <a:cubicBezTo>
                    <a:pt x="509" y="327"/>
                    <a:pt x="274" y="127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8" name="Freeform 15"/>
            <p:cNvSpPr/>
            <p:nvPr/>
          </p:nvSpPr>
          <p:spPr bwMode="auto">
            <a:xfrm>
              <a:off x="5813425" y="4763"/>
              <a:ext cx="4832350" cy="4822825"/>
            </a:xfrm>
            <a:custGeom>
              <a:avLst/>
              <a:gdLst/>
              <a:ahLst/>
              <a:cxnLst/>
              <a:rect l="0" t="0" r="r" b="b"/>
              <a:pathLst>
                <a:path w="1016" h="1014">
                  <a:moveTo>
                    <a:pt x="1016" y="1014"/>
                  </a:moveTo>
                  <a:cubicBezTo>
                    <a:pt x="934" y="849"/>
                    <a:pt x="802" y="697"/>
                    <a:pt x="698" y="577"/>
                  </a:cubicBezTo>
                  <a:cubicBezTo>
                    <a:pt x="500" y="348"/>
                    <a:pt x="270" y="141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dash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39" name="Freeform 16"/>
            <p:cNvSpPr/>
            <p:nvPr/>
          </p:nvSpPr>
          <p:spPr bwMode="auto">
            <a:xfrm>
              <a:off x="6003925" y="4763"/>
              <a:ext cx="4641850" cy="4598988"/>
            </a:xfrm>
            <a:custGeom>
              <a:avLst/>
              <a:gdLst/>
              <a:ahLst/>
              <a:cxnLst/>
              <a:rect l="0" t="0" r="r" b="b"/>
              <a:pathLst>
                <a:path w="976" h="967">
                  <a:moveTo>
                    <a:pt x="976" y="967"/>
                  </a:moveTo>
                  <a:cubicBezTo>
                    <a:pt x="894" y="822"/>
                    <a:pt x="779" y="689"/>
                    <a:pt x="686" y="580"/>
                  </a:cubicBezTo>
                  <a:cubicBezTo>
                    <a:pt x="491" y="352"/>
                    <a:pt x="264" y="145"/>
                    <a:pt x="0" y="0"/>
                  </a:cubicBezTo>
                </a:path>
              </a:pathLst>
            </a:custGeom>
            <a:noFill/>
            <a:ln w="12700" cap="flat">
              <a:solidFill>
                <a:schemeClr val="tx1">
                  <a:alpha val="20000"/>
                </a:schemeClr>
              </a:solidFill>
              <a:prstDash val="dashDot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0" name="Freeform 17"/>
            <p:cNvSpPr/>
            <p:nvPr/>
          </p:nvSpPr>
          <p:spPr bwMode="auto">
            <a:xfrm>
              <a:off x="6203950" y="0"/>
              <a:ext cx="4441825" cy="4237038"/>
            </a:xfrm>
            <a:custGeom>
              <a:avLst/>
              <a:gdLst/>
              <a:ahLst/>
              <a:cxnLst/>
              <a:rect l="0" t="0" r="r" b="b"/>
              <a:pathLst>
                <a:path w="934" h="891">
                  <a:moveTo>
                    <a:pt x="934" y="891"/>
                  </a:moveTo>
                  <a:cubicBezTo>
                    <a:pt x="863" y="783"/>
                    <a:pt x="778" y="684"/>
                    <a:pt x="705" y="599"/>
                  </a:cubicBezTo>
                  <a:cubicBezTo>
                    <a:pt x="503" y="365"/>
                    <a:pt x="270" y="152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1" name="Freeform 18"/>
            <p:cNvSpPr/>
            <p:nvPr/>
          </p:nvSpPr>
          <p:spPr bwMode="auto">
            <a:xfrm>
              <a:off x="6456363" y="4763"/>
              <a:ext cx="4179888" cy="3986213"/>
            </a:xfrm>
            <a:custGeom>
              <a:avLst/>
              <a:gdLst/>
              <a:ahLst/>
              <a:cxnLst/>
              <a:rect l="0" t="0" r="r" b="b"/>
              <a:pathLst>
                <a:path w="879" h="838">
                  <a:moveTo>
                    <a:pt x="879" y="838"/>
                  </a:moveTo>
                  <a:cubicBezTo>
                    <a:pt x="821" y="755"/>
                    <a:pt x="756" y="679"/>
                    <a:pt x="698" y="611"/>
                  </a:cubicBezTo>
                  <a:cubicBezTo>
                    <a:pt x="498" y="375"/>
                    <a:pt x="268" y="159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2" name="Freeform 19"/>
            <p:cNvSpPr/>
            <p:nvPr/>
          </p:nvSpPr>
          <p:spPr bwMode="auto">
            <a:xfrm>
              <a:off x="6869113" y="4763"/>
              <a:ext cx="3776663" cy="3838575"/>
            </a:xfrm>
            <a:custGeom>
              <a:avLst/>
              <a:gdLst/>
              <a:ahLst/>
              <a:cxnLst/>
              <a:rect l="0" t="0" r="r" b="b"/>
              <a:pathLst>
                <a:path w="794" h="807">
                  <a:moveTo>
                    <a:pt x="794" y="807"/>
                  </a:moveTo>
                  <a:cubicBezTo>
                    <a:pt x="745" y="739"/>
                    <a:pt x="695" y="676"/>
                    <a:pt x="648" y="617"/>
                  </a:cubicBezTo>
                  <a:cubicBezTo>
                    <a:pt x="462" y="383"/>
                    <a:pt x="248" y="1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3" name="Freeform 20"/>
            <p:cNvSpPr/>
            <p:nvPr/>
          </p:nvSpPr>
          <p:spPr bwMode="auto">
            <a:xfrm>
              <a:off x="8758238" y="4763"/>
              <a:ext cx="1887538" cy="1355725"/>
            </a:xfrm>
            <a:custGeom>
              <a:avLst/>
              <a:gdLst/>
              <a:ahLst/>
              <a:cxnLst/>
              <a:rect l="0" t="0" r="r" b="b"/>
              <a:pathLst>
                <a:path w="397" h="285">
                  <a:moveTo>
                    <a:pt x="397" y="285"/>
                  </a:moveTo>
                  <a:cubicBezTo>
                    <a:pt x="270" y="182"/>
                    <a:pt x="138" y="86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4" name="Freeform 21"/>
            <p:cNvSpPr/>
            <p:nvPr/>
          </p:nvSpPr>
          <p:spPr bwMode="auto">
            <a:xfrm>
              <a:off x="9223375" y="9525"/>
              <a:ext cx="1422400" cy="1108075"/>
            </a:xfrm>
            <a:custGeom>
              <a:avLst/>
              <a:gdLst/>
              <a:ahLst/>
              <a:cxnLst/>
              <a:rect l="0" t="0" r="r" b="b"/>
              <a:pathLst>
                <a:path w="299" h="233">
                  <a:moveTo>
                    <a:pt x="299" y="233"/>
                  </a:moveTo>
                  <a:cubicBezTo>
                    <a:pt x="197" y="145"/>
                    <a:pt x="97" y="68"/>
                    <a:pt x="0" y="0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  <p:sp>
          <p:nvSpPr>
            <p:cNvPr id="445" name="Freeform 22"/>
            <p:cNvSpPr/>
            <p:nvPr/>
          </p:nvSpPr>
          <p:spPr bwMode="auto">
            <a:xfrm>
              <a:off x="10009188" y="4763"/>
              <a:ext cx="636588" cy="361950"/>
            </a:xfrm>
            <a:custGeom>
              <a:avLst/>
              <a:gdLst/>
              <a:ahLst/>
              <a:cxnLst/>
              <a:rect l="0" t="0" r="r" b="b"/>
              <a:pathLst>
                <a:path w="134" h="76">
                  <a:moveTo>
                    <a:pt x="0" y="0"/>
                  </a:moveTo>
                  <a:cubicBezTo>
                    <a:pt x="45" y="25"/>
                    <a:pt x="89" y="50"/>
                    <a:pt x="134" y="76"/>
                  </a:cubicBezTo>
                </a:path>
              </a:pathLst>
            </a:custGeom>
            <a:noFill/>
            <a:ln w="9525" cap="flat">
              <a:solidFill>
                <a:schemeClr val="tx1">
                  <a:alpha val="20000"/>
                </a:schemeClr>
              </a:solidFill>
              <a:prstDash val="solid"/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sp>
      </p:grpSp>
      <p:grpSp>
        <p:nvGrpSpPr>
          <p:cNvPr id="9" name="Group 8"/>
          <p:cNvGrpSpPr/>
          <p:nvPr/>
        </p:nvGrpSpPr>
        <p:grpSpPr>
          <a:xfrm>
            <a:off x="644463" y="1698332"/>
            <a:ext cx="4357752" cy="3470420"/>
            <a:chOff x="644463" y="1698332"/>
            <a:chExt cx="4357752" cy="3470420"/>
          </a:xfrm>
        </p:grpSpPr>
        <p:sp>
          <p:nvSpPr>
            <p:cNvPr id="77" name="Rectangle 76"/>
            <p:cNvSpPr/>
            <p:nvPr/>
          </p:nvSpPr>
          <p:spPr>
            <a:xfrm>
              <a:off x="644463" y="1698332"/>
              <a:ext cx="4357752" cy="502920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79" name="Rectangle 78"/>
            <p:cNvSpPr/>
            <p:nvPr/>
          </p:nvSpPr>
          <p:spPr>
            <a:xfrm>
              <a:off x="644463" y="2274404"/>
              <a:ext cx="4357752" cy="2624327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  <p:sp>
          <p:nvSpPr>
            <p:cNvPr id="427" name="Isosceles Triangle 9"/>
            <p:cNvSpPr/>
            <p:nvPr/>
          </p:nvSpPr>
          <p:spPr>
            <a:xfrm rot="10800000">
              <a:off x="2665346" y="4896349"/>
              <a:ext cx="315988" cy="272403"/>
            </a:xfrm>
            <a:prstGeom prst="triangle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654676" y="0"/>
            <a:ext cx="3489324" cy="6858000"/>
          </a:xfrm>
          <a:solidFill>
            <a:schemeClr val="bg1">
              <a:lumMod val="65000"/>
              <a:lumOff val="3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3585" y="2336402"/>
            <a:ext cx="4197666" cy="1265539"/>
          </a:xfrm>
        </p:spPr>
        <p:txBody>
          <a:bodyPr bIns="0" anchor="b">
            <a:normAutofit/>
          </a:bodyPr>
          <a:lstStyle>
            <a:lvl1pPr>
              <a:defRPr sz="3200">
                <a:solidFill>
                  <a:srgbClr val="FFFE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2314" y="3601941"/>
            <a:ext cx="4199254" cy="1214535"/>
          </a:xfrm>
        </p:spPr>
        <p:txBody>
          <a:bodyPr>
            <a:normAutofit/>
          </a:bodyPr>
          <a:lstStyle>
            <a:lvl1pPr marL="0" indent="0" algn="ctr">
              <a:buNone/>
              <a:defRPr sz="1400">
                <a:solidFill>
                  <a:srgbClr val="FFFEFF"/>
                </a:solidFill>
              </a:defRPr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Edytuj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0080" y="320040"/>
            <a:ext cx="2743200" cy="320040"/>
          </a:xfrm>
        </p:spPr>
        <p:txBody>
          <a:bodyPr/>
          <a:lstStyle/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40080" y="6227064"/>
            <a:ext cx="4358641" cy="320040"/>
          </a:xfrm>
        </p:spPr>
        <p:txBody>
          <a:bodyPr/>
          <a:lstStyle/>
          <a:p>
            <a:endParaRPr lang="pl-P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315463" y="320040"/>
            <a:ext cx="685800" cy="320040"/>
          </a:xfrm>
        </p:spPr>
        <p:txBody>
          <a:bodyPr/>
          <a:lstStyle/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6322025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5554" y="2349925"/>
            <a:ext cx="3112047" cy="2464952"/>
          </a:xfrm>
          <a:prstGeom prst="rect">
            <a:avLst/>
          </a:prstGeom>
        </p:spPr>
        <p:txBody>
          <a:bodyPr vert="horz" lIns="228600" tIns="228600" rIns="228600" bIns="228600" rtlCol="0" anchor="ctr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415687" y="794719"/>
            <a:ext cx="4079089" cy="525709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  <a:p>
            <a:pPr lvl="5"/>
            <a:r>
              <a:rPr lang="en-US" dirty="0"/>
              <a:t>6</a:t>
            </a:r>
          </a:p>
          <a:p>
            <a:pPr lvl="6"/>
            <a:r>
              <a:rPr lang="en-US" dirty="0"/>
              <a:t>7</a:t>
            </a:r>
          </a:p>
          <a:p>
            <a:pPr lvl="7"/>
            <a:r>
              <a:rPr lang="en-US" dirty="0"/>
              <a:t>8</a:t>
            </a:r>
          </a:p>
          <a:p>
            <a:pPr lvl="8"/>
            <a:r>
              <a:rPr lang="en-US" dirty="0"/>
              <a:t>9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0080" y="320040"/>
            <a:ext cx="27432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D6036A-BACD-4C86-9519-54010F47C18C}" type="datetimeFigureOut">
              <a:rPr lang="pl-PL" smtClean="0"/>
              <a:t>02.04.2020</a:t>
            </a:fld>
            <a:endParaRPr lang="pl-P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40080" y="6227064"/>
            <a:ext cx="7854696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08976" y="320040"/>
            <a:ext cx="685800" cy="32004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D478B6-B516-4FD1-AE9C-7DDDA48F886B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7578091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685800" rtl="0" eaLnBrk="1" latinLnBrk="0" hangingPunct="1">
        <a:lnSpc>
          <a:spcPct val="85000"/>
        </a:lnSpc>
        <a:spcBef>
          <a:spcPct val="0"/>
        </a:spcBef>
        <a:buNone/>
        <a:defRPr sz="3200" b="0" i="0" kern="1200" cap="none" spc="-113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120000"/>
        </a:lnSpc>
        <a:spcBef>
          <a:spcPts val="750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400" kern="120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120000"/>
        </a:lnSpc>
        <a:spcBef>
          <a:spcPts val="375"/>
        </a:spcBef>
        <a:buClr>
          <a:schemeClr val="accent1"/>
        </a:buClr>
        <a:buSzPct val="110000"/>
        <a:buFont typeface="Wingdings" panose="05000000000000000000" pitchFamily="2" charset="2"/>
        <a:buChar char="§"/>
        <a:defRPr sz="900" kern="120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l-PL" dirty="0"/>
              <a:t>ZACHOWEK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mgr Agnieszka Kwiecień - Madej</a:t>
            </a:r>
          </a:p>
        </p:txBody>
      </p:sp>
    </p:spTree>
    <p:extLst>
      <p:ext uri="{BB962C8B-B14F-4D97-AF65-F5344CB8AC3E}">
        <p14:creationId xmlns:p14="http://schemas.microsoft.com/office/powerpoint/2010/main" val="3218962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5FB071-7CFE-47E5-A926-61EEC8C123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Etapy obliczania zachowku: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CB17888-8BE7-48D0-B712-C5F54C36B80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1. należy określić ułamek stanowiący podstawę do obliczenia zachowku,</a:t>
            </a:r>
          </a:p>
          <a:p>
            <a:r>
              <a:rPr lang="pl-PL" dirty="0"/>
              <a:t>2 należy ustalić substrat zachowku, na który składa się stan czysty spadku wraz z doliczonymi zapisami windykacyjnymi i darowiznami, </a:t>
            </a:r>
          </a:p>
          <a:p>
            <a:r>
              <a:rPr lang="pl-PL" dirty="0"/>
              <a:t>3. mnoży się substrat zachowku przez ułamek, który wyraża udział stanowiący podstawę do obliczania zachowku, </a:t>
            </a:r>
          </a:p>
          <a:p>
            <a:r>
              <a:rPr lang="pl-PL" dirty="0"/>
              <a:t>4. wynik mnożenia stanowi zachowek</a:t>
            </a:r>
          </a:p>
          <a:p>
            <a:r>
              <a:rPr lang="pl-PL" dirty="0"/>
              <a:t>Dla ustalenia wielkości roszczenia o świadczenie pieniężne należy </a:t>
            </a:r>
          </a:p>
        </p:txBody>
      </p:sp>
    </p:spTree>
    <p:extLst>
      <p:ext uri="{BB962C8B-B14F-4D97-AF65-F5344CB8AC3E}">
        <p14:creationId xmlns:p14="http://schemas.microsoft.com/office/powerpoint/2010/main" val="162577577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Wysokość zachowku – udział spadkowy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5318592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301781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Powstanie roszczenia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pl-PL" dirty="0"/>
          </a:p>
          <a:p>
            <a:r>
              <a:rPr lang="pl-PL" dirty="0"/>
              <a:t>Nieotrzymanie należnego zachowku w postaci uczynionej przez spadkodawcę darowizny, powołania do spadku, zapisu,</a:t>
            </a:r>
          </a:p>
          <a:p>
            <a:r>
              <a:rPr lang="pl-PL" dirty="0"/>
              <a:t>Roszczenie o zapłatę sumy pieniężnej </a:t>
            </a:r>
          </a:p>
        </p:txBody>
      </p:sp>
    </p:spTree>
    <p:extLst>
      <p:ext uri="{BB962C8B-B14F-4D97-AF65-F5344CB8AC3E}">
        <p14:creationId xmlns:p14="http://schemas.microsoft.com/office/powerpoint/2010/main" val="258277807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Zobowiązani z tytułu zachowku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71500" indent="-571500">
              <a:buAutoNum type="romanUcPeriod"/>
            </a:pPr>
            <a:endParaRPr lang="pl-PL" dirty="0"/>
          </a:p>
          <a:p>
            <a:pPr marL="571500" indent="-571500">
              <a:buAutoNum type="romanUcPeriod"/>
            </a:pPr>
            <a:r>
              <a:rPr lang="pl-PL" dirty="0"/>
              <a:t>Spadkobiercy powołani do dziedziczenia</a:t>
            </a:r>
          </a:p>
          <a:p>
            <a:pPr marL="571500" indent="-571500">
              <a:buAutoNum type="romanUcPeriod"/>
            </a:pPr>
            <a:r>
              <a:rPr lang="pl-PL" dirty="0"/>
              <a:t>Osoby na rzecz których zostały uczynione zapisy windykacyjne:</a:t>
            </a:r>
          </a:p>
          <a:p>
            <a:pPr marL="857250" lvl="1" indent="-457200">
              <a:buFontTx/>
              <a:buChar char="-"/>
            </a:pPr>
            <a:r>
              <a:rPr lang="pl-PL" dirty="0"/>
              <a:t>Odpowiedzialność posiłkowa,</a:t>
            </a:r>
          </a:p>
          <a:p>
            <a:pPr marL="857250" lvl="1" indent="-457200">
              <a:buFontTx/>
              <a:buChar char="-"/>
            </a:pPr>
            <a:r>
              <a:rPr lang="pl-PL" dirty="0"/>
              <a:t>Ograniczona do wartości wzbogacenia, </a:t>
            </a:r>
          </a:p>
          <a:p>
            <a:pPr marL="857250" lvl="1" indent="-457200">
              <a:buFontTx/>
              <a:buChar char="-"/>
            </a:pPr>
            <a:r>
              <a:rPr lang="pl-PL" dirty="0"/>
              <a:t>Jeśli jest kilku zapisobierców odpowiadają solidarnie</a:t>
            </a:r>
          </a:p>
          <a:p>
            <a:pPr marL="571500" indent="-571500">
              <a:buAutoNum type="romanUcPeriod"/>
            </a:pPr>
            <a:r>
              <a:rPr lang="pl-PL" dirty="0"/>
              <a:t>Obdarowani </a:t>
            </a:r>
          </a:p>
        </p:txBody>
      </p:sp>
    </p:spTree>
    <p:extLst>
      <p:ext uri="{BB962C8B-B14F-4D97-AF65-F5344CB8AC3E}">
        <p14:creationId xmlns:p14="http://schemas.microsoft.com/office/powerpoint/2010/main" val="9076757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Odpowiedzialność obdarowanych  - art. 994 KC (!)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Darowizny niepodlegające zaliczeniu:</a:t>
            </a:r>
          </a:p>
          <a:p>
            <a:pPr lvl="0"/>
            <a:r>
              <a:rPr lang="pl-PL" dirty="0"/>
              <a:t>Drobne, zwyczajowo w danych stosunkach przyjęte,</a:t>
            </a:r>
          </a:p>
          <a:p>
            <a:pPr lvl="0"/>
            <a:r>
              <a:rPr lang="pl-PL" dirty="0"/>
              <a:t>Dokonanych więcej niż 10 lat przed otwarciem spadku na rzecz innych osób niż spadkobiercy i uprawieni do zachowku,</a:t>
            </a:r>
          </a:p>
          <a:p>
            <a:pPr marL="0" lvl="0" indent="0">
              <a:buNone/>
            </a:pPr>
            <a:r>
              <a:rPr lang="pl-PL" i="1" dirty="0"/>
              <a:t>A contrario </a:t>
            </a:r>
            <a:r>
              <a:rPr lang="pl-PL" dirty="0"/>
              <a:t>darowizny uczynione na rzecz spadkobierców i uprawnionych do zachowku zaliczają się bez względu na to kiedy zostały dokonane!</a:t>
            </a:r>
            <a:endParaRPr lang="pl-PL" i="1" dirty="0"/>
          </a:p>
          <a:p>
            <a:pPr lvl="1"/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2237446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Obliczanie zachowku 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52922629"/>
              </p:ext>
            </p:extLst>
          </p:nvPr>
        </p:nvGraphicFramePr>
        <p:xfrm>
          <a:off x="395536" y="1268760"/>
          <a:ext cx="8229600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48123764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Obliczanie substratu zachowku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SA w Białymstoku I </a:t>
            </a:r>
            <a:r>
              <a:rPr lang="pl-PL" dirty="0" err="1"/>
              <a:t>ACa</a:t>
            </a:r>
            <a:r>
              <a:rPr lang="pl-PL" dirty="0"/>
              <a:t> 302/13 – jak obliczyć substrat zachowku:</a:t>
            </a:r>
          </a:p>
          <a:p>
            <a:r>
              <a:rPr lang="pl-PL" dirty="0"/>
              <a:t>a. obliczenie czystej wartości spadku = aktywa – pasywa  </a:t>
            </a:r>
          </a:p>
          <a:p>
            <a:r>
              <a:rPr lang="pl-PL" dirty="0"/>
              <a:t>b. darowizny dokonane przez spadkodawcę i zapisy windykacyjne </a:t>
            </a:r>
          </a:p>
          <a:p>
            <a:endParaRPr lang="pl-PL" dirty="0"/>
          </a:p>
          <a:p>
            <a:r>
              <a:rPr lang="pl-PL" b="1" dirty="0"/>
              <a:t>Nie uwzględnia się zapisów i poleceń – </a:t>
            </a:r>
            <a:r>
              <a:rPr lang="pl-PL" dirty="0"/>
              <a:t>spadkodawca nie może swoją wolą wpływać na wysokość zachowku</a:t>
            </a:r>
            <a:endParaRPr lang="pl-PL" b="1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A2A0DAC4-9180-4BA6-B4B3-A1634A5DD04C}"/>
              </a:ext>
            </a:extLst>
          </p:cNvPr>
          <p:cNvSpPr txBox="1"/>
          <p:nvPr/>
        </p:nvSpPr>
        <p:spPr>
          <a:xfrm>
            <a:off x="827584" y="5517232"/>
            <a:ext cx="756084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Przykład: </a:t>
            </a:r>
            <a:r>
              <a:rPr lang="pl-PL" dirty="0"/>
              <a:t>Spadkodawca pozostawił spadek wartości 1 000 000 zł. Do kręgu spadkobierców należą syn i córka. Spadkodawca powołał do całości spadku syna, którego obciążył zapisami zwykłymi o łącznej wartości 700 000 zł. Zachowek córki wynosi ¼ substratu spadku (½ x ½ ) tj. 250 000 zł.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53285312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2C9E3FF-BD79-475F-B135-DAA3BE89B8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Uwzględniane wartości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AEF5302-2D7A-4935-B20E-5FB25D4962E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Zasada ogólna – wartość spadku według cen z daty orzekania o roszczeniu, skład spadku z chwili otwarcia spadku</a:t>
            </a:r>
          </a:p>
          <a:p>
            <a:r>
              <a:rPr lang="pl-PL" dirty="0"/>
              <a:t>Darowizna – stan z chwili dokonania, wartość z chwili ustalania zachowku </a:t>
            </a:r>
          </a:p>
          <a:p>
            <a:r>
              <a:rPr lang="pl-PL" dirty="0"/>
              <a:t>Jeśli przedmiot sprzedano – wartość z chwili sprzedaży,</a:t>
            </a:r>
          </a:p>
          <a:p>
            <a:r>
              <a:rPr lang="pl-PL" dirty="0"/>
              <a:t>Kradzież lub spłonięcie przedmiotów spadkowych zanim spadkobiercy dowiedzieli się o otwarciu spadku – należy to uwzględnić </a:t>
            </a:r>
          </a:p>
          <a:p>
            <a:r>
              <a:rPr lang="pl-PL" dirty="0"/>
              <a:t>Dla ustalenia wartości spadku miarodajne są ceny rynkowe, </a:t>
            </a:r>
          </a:p>
        </p:txBody>
      </p:sp>
    </p:spTree>
    <p:extLst>
      <p:ext uri="{BB962C8B-B14F-4D97-AF65-F5344CB8AC3E}">
        <p14:creationId xmlns:p14="http://schemas.microsoft.com/office/powerpoint/2010/main" val="184505937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5DF2BE6-5CA0-44FE-AD77-EDA92B8556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Doliczanie darowizn i zapisów windykacyjnych</a:t>
            </a:r>
            <a:br>
              <a:rPr lang="pl-PL" dirty="0"/>
            </a:br>
            <a:r>
              <a:rPr lang="pl-PL" dirty="0"/>
              <a:t>do stanu czynnego spadku – 993 k.c.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559D09A-E524-460C-A302-557FC6D01C1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Stosuje się również przy dziale spadku,  [zasady częściowo odmienne – zaliczenie darowizn na schedę spadkową dotyczy tylko tych, uczynionych na rzecz spadkobierców uczestniczących w dziale i ma charakter dyspozytywny]</a:t>
            </a:r>
          </a:p>
          <a:p>
            <a:r>
              <a:rPr lang="pl-PL" dirty="0"/>
              <a:t>Doliczanie darowizn i zapisów windykacyjnych przy zachowku jest obligatoryjne i dotyczy również darowizn uczynionych na rzecz innych osób,</a:t>
            </a:r>
          </a:p>
          <a:p>
            <a:r>
              <a:rPr lang="pl-PL" dirty="0"/>
              <a:t>Następuje zawsze, ma charakter czysto rachunkowy, 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005120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954FBD6-6BA8-41DE-9A10-9825607DBB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 substratu zachowku dolicza się również: 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372408-1598-426A-92EC-411D0793BCE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7" y="116632"/>
            <a:ext cx="4091410" cy="6408712"/>
          </a:xfrm>
        </p:spPr>
        <p:txBody>
          <a:bodyPr>
            <a:normAutofit/>
          </a:bodyPr>
          <a:lstStyle/>
          <a:p>
            <a:r>
              <a:rPr lang="pl-PL" dirty="0"/>
              <a:t>Przysporzenia dokonywane z majątku spadkodawcy, które wynikają z </a:t>
            </a:r>
            <a:r>
              <a:rPr lang="pl-PL" dirty="0" err="1"/>
              <a:t>pozatestamentowych</a:t>
            </a:r>
            <a:r>
              <a:rPr lang="pl-PL" dirty="0"/>
              <a:t>, jednostronnych rozrządzeń </a:t>
            </a:r>
            <a:r>
              <a:rPr lang="pl-PL" i="1" dirty="0"/>
              <a:t>mortis causa </a:t>
            </a:r>
            <a:r>
              <a:rPr lang="pl-PL" dirty="0"/>
              <a:t>prowadzących na mocy przepisów szczególnych do sukcesji singularnej:</a:t>
            </a:r>
          </a:p>
          <a:p>
            <a:pPr marL="342900" indent="-342900">
              <a:buAutoNum type="arabicPeriod"/>
            </a:pPr>
            <a:r>
              <a:rPr lang="pl-PL" dirty="0"/>
              <a:t>Dyspozycji wkładem bankowym na wypadek śmierci (art. 56 pr. bank.),</a:t>
            </a:r>
          </a:p>
          <a:p>
            <a:pPr marL="342900" indent="-342900">
              <a:buAutoNum type="arabicPeriod"/>
            </a:pPr>
            <a:r>
              <a:rPr lang="pl-PL" dirty="0"/>
              <a:t>Dyspozycji uczestnika funduszu inwestycyjnego otwartego na wypadek śmierci (art. 111 ust. 1 pkt 2 </a:t>
            </a:r>
            <a:r>
              <a:rPr lang="pl-PL" dirty="0" err="1"/>
              <a:t>u.f.i</a:t>
            </a:r>
            <a:r>
              <a:rPr lang="pl-PL" dirty="0"/>
              <a:t>.)</a:t>
            </a:r>
          </a:p>
          <a:p>
            <a:pPr marL="342900" indent="-342900">
              <a:buAutoNum type="arabicPeriod"/>
            </a:pPr>
            <a:r>
              <a:rPr lang="pl-PL" dirty="0"/>
              <a:t>Dyspozycji środkami zgromadzonymi na otwartym funduszu emerytalnym  na wypadek śmierci,</a:t>
            </a:r>
          </a:p>
          <a:p>
            <a:pPr marL="342900" indent="-342900">
              <a:buAutoNum type="arabicPeriod"/>
            </a:pPr>
            <a:r>
              <a:rPr lang="pl-PL" dirty="0"/>
              <a:t>Dyspozycji co do udziałów w spółdzielni na wypadek śmierci (art. 16 par 3 pr. spół.) ora dyspozycji udziałami w banku spółdzielczym  (art. 10d ust. 3 </a:t>
            </a:r>
            <a:r>
              <a:rPr lang="pl-PL" dirty="0" err="1"/>
              <a:t>u.f.b.s</a:t>
            </a:r>
            <a:r>
              <a:rPr lang="pl-PL" dirty="0"/>
              <a:t>.)</a:t>
            </a:r>
          </a:p>
        </p:txBody>
      </p:sp>
    </p:spTree>
    <p:extLst>
      <p:ext uri="{BB962C8B-B14F-4D97-AF65-F5344CB8AC3E}">
        <p14:creationId xmlns:p14="http://schemas.microsoft.com/office/powerpoint/2010/main" val="170473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Cele instytucji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pl-PL" dirty="0"/>
              <a:t>Swoboda testowania pociąga za sobą niebezpieczeństwo naruszenia interesów osób najbliższych spadkodawcy,</a:t>
            </a:r>
          </a:p>
          <a:p>
            <a:pPr algn="just"/>
            <a:r>
              <a:rPr lang="pl-PL" dirty="0"/>
              <a:t>Założenie, że spadek powinny otrzymać osoby z najbliższego kręgu spadkodawcy,</a:t>
            </a:r>
          </a:p>
          <a:p>
            <a:pPr algn="just"/>
            <a:r>
              <a:rPr lang="pl-PL" dirty="0"/>
              <a:t>Służy ochronie najbliższej rodziny przed legalnymi, zgodnymi z prawem rozrządzeniami majątkowymi spadkodawcy, </a:t>
            </a:r>
            <a:endParaRPr lang="pl-PL" dirty="0">
              <a:effectLst/>
            </a:endParaRPr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DCF92379-9C23-4333-A529-766F2E1A5A02}"/>
              </a:ext>
            </a:extLst>
          </p:cNvPr>
          <p:cNvSpPr txBox="1"/>
          <p:nvPr/>
        </p:nvSpPr>
        <p:spPr>
          <a:xfrm>
            <a:off x="539552" y="5517232"/>
            <a:ext cx="7632848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pl-PL" sz="1600" b="1" u="sng" dirty="0"/>
              <a:t>Swoboda testowania</a:t>
            </a:r>
            <a:r>
              <a:rPr lang="pl-PL" sz="1600" b="1" dirty="0"/>
              <a:t> </a:t>
            </a:r>
            <a:r>
              <a:rPr lang="pl-PL" sz="1600" dirty="0"/>
              <a:t>– spadkodawca może sam określić (w drodze testamentu lub innych czynności </a:t>
            </a:r>
            <a:r>
              <a:rPr lang="pl-PL" sz="1600" i="1" dirty="0"/>
              <a:t>mortis causa</a:t>
            </a:r>
            <a:r>
              <a:rPr lang="pl-PL" sz="1600" dirty="0"/>
              <a:t>) losy swego majątku po śmierci. </a:t>
            </a:r>
          </a:p>
          <a:p>
            <a:pPr algn="just"/>
            <a:r>
              <a:rPr lang="pl-PL" sz="1600" dirty="0"/>
              <a:t>Zachowek stanowi najistotniejsze ograniczenie swobody testowania. </a:t>
            </a:r>
          </a:p>
        </p:txBody>
      </p:sp>
    </p:spTree>
    <p:extLst>
      <p:ext uri="{BB962C8B-B14F-4D97-AF65-F5344CB8AC3E}">
        <p14:creationId xmlns:p14="http://schemas.microsoft.com/office/powerpoint/2010/main" val="3644270616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811C401-0F22-4E10-8400-1F327112F8F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Doliczanie darowizn – zasady ogólne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5ACEBCC-C9DE-46A0-9AA0-BC63E719BF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415687" y="0"/>
            <a:ext cx="4091410" cy="6669360"/>
          </a:xfrm>
        </p:spPr>
        <p:txBody>
          <a:bodyPr>
            <a:noAutofit/>
          </a:bodyPr>
          <a:lstStyle/>
          <a:p>
            <a:r>
              <a:rPr lang="pl-PL" dirty="0"/>
              <a:t>Obojętne jest czy przedmiot darowizny nadal istnieje albo czy wchodzi w skład majątku obdarowanego, </a:t>
            </a:r>
          </a:p>
          <a:p>
            <a:r>
              <a:rPr lang="pl-PL" dirty="0"/>
              <a:t>Pod pojęciem darowizny rozumie się nie tylko umowy, o których mowa w art. 888 KC, ale inne przysporzenia </a:t>
            </a:r>
            <a:r>
              <a:rPr lang="pl-PL" i="1" dirty="0" err="1"/>
              <a:t>donandi</a:t>
            </a:r>
            <a:r>
              <a:rPr lang="pl-PL" i="1" dirty="0"/>
              <a:t> causa </a:t>
            </a:r>
            <a:r>
              <a:rPr lang="pl-PL" dirty="0"/>
              <a:t>z majątku spadkodawcy – dyskusyjny status darowizn na wypadek śmierci</a:t>
            </a:r>
          </a:p>
          <a:p>
            <a:r>
              <a:rPr lang="pl-PL" dirty="0"/>
              <a:t>Zaliczeniu podlegają </a:t>
            </a:r>
            <a:r>
              <a:rPr lang="pl-PL" dirty="0">
                <a:sym typeface="Wingdings" panose="05000000000000000000" pitchFamily="2" charset="2"/>
              </a:rPr>
              <a:t>zstępnych, nie dotyczy wypadku, o którym mowa z art. 994 par 2, </a:t>
            </a:r>
            <a:r>
              <a:rPr lang="pl-PL" dirty="0"/>
              <a:t>tylko darowizny uczynione z majątku spadkodawcy (jeśli z majątku wspólnego – do połowy wysokości, chyba, że ustalono nierówne udziały w majątku wspólnym spadkodawcy)</a:t>
            </a:r>
          </a:p>
          <a:p>
            <a:r>
              <a:rPr lang="pl-PL" dirty="0"/>
              <a:t>Nie dolicza się drobnych darowizn – 994 par.  1 </a:t>
            </a:r>
            <a:r>
              <a:rPr lang="pl-PL" i="1" dirty="0"/>
              <a:t>in </a:t>
            </a:r>
            <a:r>
              <a:rPr lang="pl-PL" i="1" dirty="0" err="1"/>
              <a:t>principio</a:t>
            </a:r>
            <a:r>
              <a:rPr lang="pl-PL" i="1" dirty="0"/>
              <a:t>,</a:t>
            </a:r>
          </a:p>
        </p:txBody>
      </p:sp>
    </p:spTree>
    <p:extLst>
      <p:ext uri="{BB962C8B-B14F-4D97-AF65-F5344CB8AC3E}">
        <p14:creationId xmlns:p14="http://schemas.microsoft.com/office/powerpoint/2010/main" val="199391547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06F0D7C-DD38-4112-82A0-CF49781FE2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Doliczanie darowizn – Zasady ogólne 2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030695B-FFF1-4B5D-944A-3122562DF17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pl-PL" dirty="0"/>
              <a:t>Nie dolicza się darowizn dokonanych przed więcej niż 10 laty, licząc wstecz od otwarcia spadku, na rzecz osób niebędących spadkobiercami albo uprawnionymi do zachowku </a:t>
            </a:r>
            <a:r>
              <a:rPr lang="pl-PL" dirty="0">
                <a:sym typeface="Wingdings" panose="05000000000000000000" pitchFamily="2" charset="2"/>
              </a:rPr>
              <a:t> oceny należy dokonać po ostatecznym ustaleniu kręgu spadkobierców,</a:t>
            </a:r>
          </a:p>
          <a:p>
            <a:r>
              <a:rPr lang="pl-PL" dirty="0">
                <a:sym typeface="Wingdings" panose="05000000000000000000" pitchFamily="2" charset="2"/>
              </a:rPr>
              <a:t>Przy obliczaniu zachowku należnego zstępnemu, nie dolicza się do spadku darowizn uczynionych przez spadkodawcę w czasie kiedy nie miał </a:t>
            </a:r>
            <a:endParaRPr lang="pl-PL" dirty="0"/>
          </a:p>
          <a:p>
            <a:r>
              <a:rPr lang="pl-PL" dirty="0"/>
              <a:t>Przy obliczaniu zachowku należnego małżonkowi nie dolicza się do spadku darowizn, które spadkodawca uczynił przed zawarciem małżeństwa [na rzecz osób trzecich], </a:t>
            </a:r>
          </a:p>
          <a:p>
            <a:r>
              <a:rPr lang="pl-PL" b="1" dirty="0"/>
              <a:t>Wartość przedmiotu darowizny </a:t>
            </a:r>
            <a:r>
              <a:rPr lang="pl-PL" dirty="0"/>
              <a:t>oblicza się według stanu z chwili dokonania, a według cen z chwili ustalania zachowku.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3060848992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Ustalanie wysokości roszczenia o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415687" y="188640"/>
            <a:ext cx="4091410" cy="5863168"/>
          </a:xfrm>
        </p:spPr>
        <p:txBody>
          <a:bodyPr>
            <a:normAutofit lnSpcReduction="10000"/>
          </a:bodyPr>
          <a:lstStyle/>
          <a:p>
            <a:r>
              <a:rPr lang="pl-PL" dirty="0"/>
              <a:t>Na zachowek należy zaliczyć uprawnionemu wartość przysporzeń, które otrzymał z majątku spadkodawcy, dopiero niepokryta wartość zachowku, określa wielkość roszczenia o zachowek,</a:t>
            </a:r>
          </a:p>
          <a:p>
            <a:r>
              <a:rPr lang="pl-PL" dirty="0"/>
              <a:t>Uprawniony nie może sam określić sposobu pokrycia zachowku (np. odrzucić przypadający z testamentu spadek i żądać zapłaty zachowku w pieniądzu),</a:t>
            </a:r>
          </a:p>
          <a:p>
            <a:r>
              <a:rPr lang="pl-PL" dirty="0"/>
              <a:t>Na zachowek należy zaliczyć wartość zapisów zwykłych, ustanowionych na rzecz uprawnionego (niezależnie od tego czy będzie dochodził ich wykonania), </a:t>
            </a:r>
          </a:p>
          <a:p>
            <a:r>
              <a:rPr lang="pl-PL" dirty="0"/>
              <a:t>Doliczyć należy zapis windykacyjny oraz darowizny, które zostały doliczone do substratu zachowku tego uprawnionego (z uwzględnieniem 996 k.c.)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3752273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Charakterystyka roszczenia o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Jest wierzytelnością pieniężną, </a:t>
            </a:r>
          </a:p>
          <a:p>
            <a:r>
              <a:rPr lang="pl-PL" dirty="0"/>
              <a:t>Jest dziedziczone według szczególnych reguł – art. 1002 k.c.,  </a:t>
            </a:r>
          </a:p>
          <a:p>
            <a:r>
              <a:rPr lang="pl-PL" dirty="0"/>
              <a:t>Art. 1002 k.c. dotyczy wszystkich spadkobierców uprawnionego, którzy należą do kręgu osób uprawnionych do zachowku po tym spadkodawcy, choćby im roszczenie o zachowek </a:t>
            </a:r>
            <a:r>
              <a:rPr lang="pl-PL" i="1" dirty="0"/>
              <a:t>in casu </a:t>
            </a:r>
            <a:r>
              <a:rPr lang="pl-PL" dirty="0"/>
              <a:t>nie przysługiwało</a:t>
            </a:r>
          </a:p>
          <a:p>
            <a:r>
              <a:rPr lang="pl-PL" dirty="0"/>
              <a:t>Roszczenie o zachowek jest zbywalne bez ograniczeń, </a:t>
            </a:r>
          </a:p>
          <a:p>
            <a:r>
              <a:rPr lang="pl-PL" dirty="0"/>
              <a:t>W razie nadużycia roszczenia o zachowek, jego wysokość może być wyjątkowo obniżona [bądź całkowicie oddalone] na podstawie art. 5 k.c.</a:t>
            </a:r>
          </a:p>
        </p:txBody>
      </p:sp>
    </p:spTree>
    <p:extLst>
      <p:ext uri="{BB962C8B-B14F-4D97-AF65-F5344CB8AC3E}">
        <p14:creationId xmlns:p14="http://schemas.microsoft.com/office/powerpoint/2010/main" val="402811761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Przedawnienie roszczenia o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pl-PL" dirty="0"/>
              <a:t>1007 KC</a:t>
            </a:r>
          </a:p>
          <a:p>
            <a:r>
              <a:rPr lang="pl-PL" dirty="0"/>
              <a:t>5 lat od ogłoszenia testamentu</a:t>
            </a:r>
          </a:p>
          <a:p>
            <a:endParaRPr lang="pl-PL" dirty="0"/>
          </a:p>
          <a:p>
            <a:r>
              <a:rPr lang="pl-PL" dirty="0"/>
              <a:t>Ogłoszenie testamentu ustnego spisanego – art. 654 KPC </a:t>
            </a:r>
          </a:p>
          <a:p>
            <a:r>
              <a:rPr lang="pl-PL" dirty="0"/>
              <a:t>Testament ustny niespisany – przesłuchanie ostatniego świadka testamentu ustnego jest równoznaczne z ogłoszeniem testamentu </a:t>
            </a:r>
          </a:p>
          <a:p>
            <a:endParaRPr lang="pl-PL" dirty="0"/>
          </a:p>
          <a:p>
            <a:r>
              <a:rPr lang="pl-PL" dirty="0"/>
              <a:t>Roszczenie przeciwko osobie obowiązanej do uzupełnienia zachowku – 5 lat od otwarcia spadku, </a:t>
            </a:r>
          </a:p>
          <a:p>
            <a:r>
              <a:rPr lang="pl-PL" dirty="0"/>
              <a:t>Brak szczególnego terminu przedawnienia w przypadku braku testamentu,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85676754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Dziedziczenie roszczenia o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Art.. 1002 KC</a:t>
            </a:r>
          </a:p>
          <a:p>
            <a:endParaRPr lang="pl-PL" dirty="0"/>
          </a:p>
          <a:p>
            <a:r>
              <a:rPr lang="pl-PL" dirty="0"/>
              <a:t>Roszczenie z tytułu zachowku przechodzi na spadkobiercę osoby uprawnionej do zachowku, </a:t>
            </a:r>
            <a:r>
              <a:rPr lang="pl-PL" b="1" dirty="0"/>
              <a:t>tylko wtedy, gdy spadkobierca ten należy do osób uprawnionych do zachowku po pierwszym spadkodawcy.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8667980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Spadkodawca ma syna i córkę. Zostawia testament na córkę. Syn ma syna (wnuka I spadkodawcy). Syn umiera. Uprawnionym z zachowku jest teraz wnuk, nawet jeśli jest małoletni to jego roszczenie </a:t>
            </a:r>
            <a:r>
              <a:rPr lang="pl-PL" u="sng" dirty="0"/>
              <a:t>wynosi 1/2 </a:t>
            </a:r>
            <a:r>
              <a:rPr lang="pl-PL" dirty="0"/>
              <a:t>. </a:t>
            </a:r>
          </a:p>
          <a:p>
            <a:r>
              <a:rPr lang="pl-PL" dirty="0"/>
              <a:t>Gdyby syn zostawił testament na sąsiadkę to ona nie odziedziczy roszczenia o zachowek. W tej sytuacji syn spadkodawcy II (wnuk spadkodawcy I) też go nie odziedziczy bo nie jest spadkobiercą.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448390245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2800" dirty="0"/>
              <a:t>Odpowiedzialność za zachowek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63888" y="-99392"/>
            <a:ext cx="5087225" cy="6912768"/>
          </a:xfrm>
        </p:spPr>
        <p:txBody>
          <a:bodyPr/>
          <a:lstStyle/>
          <a:p>
            <a:r>
              <a:rPr lang="pl-PL" dirty="0"/>
              <a:t>Odpowiedzialność spadkobierców</a:t>
            </a:r>
          </a:p>
          <a:p>
            <a:pPr lvl="1"/>
            <a:r>
              <a:rPr lang="pl-PL" dirty="0"/>
              <a:t>Ustawowy i testamentowy,</a:t>
            </a:r>
          </a:p>
          <a:p>
            <a:pPr lvl="1"/>
            <a:r>
              <a:rPr lang="pl-PL" dirty="0"/>
              <a:t>Zachowek jest długiem spadkowym,</a:t>
            </a:r>
          </a:p>
          <a:p>
            <a:pPr lvl="1"/>
            <a:r>
              <a:rPr lang="pl-PL" dirty="0"/>
              <a:t>Granice odpowiedzialności spadkobiercy uprawnionego do zachowku – 998, 999 i 1005 k.c.</a:t>
            </a:r>
          </a:p>
          <a:p>
            <a:r>
              <a:rPr lang="pl-PL" dirty="0"/>
              <a:t>Odpowiedzialność zapisobierców windykacyjnych</a:t>
            </a:r>
          </a:p>
          <a:p>
            <a:pPr lvl="1"/>
            <a:r>
              <a:rPr lang="pl-PL" dirty="0"/>
              <a:t>Subsydiarna odpowiedzialność – 999(1) k.c.</a:t>
            </a:r>
          </a:p>
          <a:p>
            <a:pPr lvl="1"/>
            <a:r>
              <a:rPr lang="pl-PL" dirty="0"/>
              <a:t>Wyprzedza odpowiedzialność obdarowanego, </a:t>
            </a:r>
          </a:p>
          <a:p>
            <a:pPr lvl="1"/>
            <a:r>
              <a:rPr lang="pl-PL" dirty="0"/>
              <a:t>Odpowiedzialność w granicach wzbogacenia będącego skutkiem ZW</a:t>
            </a:r>
          </a:p>
          <a:p>
            <a:pPr lvl="1"/>
            <a:r>
              <a:rPr lang="pl-PL" dirty="0"/>
              <a:t>Jeśli jest kilku zapisobierców windykacyjnych odpowiadają solidarnie, </a:t>
            </a:r>
          </a:p>
          <a:p>
            <a:r>
              <a:rPr lang="pl-PL" dirty="0"/>
              <a:t>Odpowiedzialność obdarowanych </a:t>
            </a:r>
          </a:p>
          <a:p>
            <a:pPr lvl="1"/>
            <a:r>
              <a:rPr lang="pl-PL" dirty="0"/>
              <a:t>1000 par. 1 k.c. – subsydiarnie, w granicach wzbogacenia będącego </a:t>
            </a:r>
            <a:r>
              <a:rPr lang="pl-PL"/>
              <a:t>skutkiem darowizny,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55934840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Kazus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Do kancelarii przychodzi Dariusz i mówi, że zmarł jego ojciec Mariusz, pozostawiwszy mu w testamencie cały majątek. Do Dariusza zgłosił się ostatnio brat ojca – Grzegorz, który od brata nie otrzymał nic i domaga się wypłaty zachowku. Grzegorz twierdzi, że należy mu się zachowek w wysokości ¾ udziału ze względu na to, że jest niezdolny do pracy.</a:t>
            </a:r>
          </a:p>
          <a:p>
            <a:pPr marL="0" indent="0">
              <a:buNone/>
            </a:pPr>
            <a:r>
              <a:rPr lang="pl-PL" dirty="0"/>
              <a:t>Wyjaśnij Dariuszowi jego sytuację.  </a:t>
            </a:r>
          </a:p>
        </p:txBody>
      </p:sp>
    </p:spTree>
    <p:extLst>
      <p:ext uri="{BB962C8B-B14F-4D97-AF65-F5344CB8AC3E}">
        <p14:creationId xmlns:p14="http://schemas.microsoft.com/office/powerpoint/2010/main" val="269192179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6F41DD-2FA0-47B6-B080-9D9DE56041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5554" y="2349924"/>
            <a:ext cx="1830222" cy="1367108"/>
          </a:xfrm>
        </p:spPr>
        <p:txBody>
          <a:bodyPr>
            <a:normAutofit fontScale="90000"/>
          </a:bodyPr>
          <a:lstStyle/>
          <a:p>
            <a:r>
              <a:rPr lang="pl-PL" dirty="0"/>
              <a:t>Kazus – </a:t>
            </a:r>
            <a:r>
              <a:rPr lang="pl-PL"/>
              <a:t>obliczanie zachowku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4DB0488-DD72-44BB-844D-F209259B38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51919" y="116632"/>
            <a:ext cx="4655177" cy="6624736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pl-PL" dirty="0"/>
              <a:t>Postanowieniem z 10 maja 1999r. Sąd stwierdził, że spadek po Janie zmarłym 3 czerwca 1997r. nabyła w całości na mocy test. not. z dn. 9 grudnia 1994r., otwartego i ogłoszonego w dn. 27 marca 1999r. Żona Anna.</a:t>
            </a:r>
          </a:p>
          <a:p>
            <a:pPr marL="0" indent="0">
              <a:buNone/>
            </a:pPr>
            <a:r>
              <a:rPr lang="pl-PL" dirty="0"/>
              <a:t>Pozwem z 12 lipca 2001r. syn spadkodawcy Marcin wystąpił z żądaniem zapłaty kwoty 50.000 zł. tytułem zachowku.</a:t>
            </a:r>
          </a:p>
          <a:p>
            <a:pPr marL="0" indent="0">
              <a:buNone/>
            </a:pPr>
            <a:r>
              <a:rPr lang="pl-PL" dirty="0"/>
              <a:t>Bezsporne jest, że w kręgu spadkobierców ustawowych są synowie Jerzy i Marcin oraz córka Alicja, którą testamentem wraz z żoną Anną, Jan powołał do dziedziczenia. Alicja przypadający jej na mocy testamentu spadek, odrzuciła składając stosowne oświadczenie w dniu 6 sierpnia 1997r. Testamentem tym Jan wydziedziczył Jerzego z powodu hulaszczego trybu życia.</a:t>
            </a:r>
          </a:p>
          <a:p>
            <a:pPr marL="0" indent="0">
              <a:buNone/>
            </a:pPr>
            <a:r>
              <a:rPr lang="pl-PL" dirty="0"/>
              <a:t>Spadkodawca darował Alicji w 1980r. nieruchomość, której obecna wartość wynosi 300 000zł., a Marcinowi i jego żonie do majątku wspólnego w 1994r. darował spółdzielcze własnościowe prawo do lokalu wraz z wkładem budowalnym o aktualnej wartości 200 000 zł. Ponadto Jan zapisał córce Jerzego, Iwonie kwotę 50 000zł.</a:t>
            </a:r>
          </a:p>
          <a:p>
            <a:pPr marL="0" indent="0">
              <a:buNone/>
            </a:pPr>
            <a:r>
              <a:rPr lang="pl-PL" dirty="0"/>
              <a:t>W skład spadku po Janie wchodzi zabudowana nieruchomość o wartości 500 000zł, samochód o wartości 100 000zł oraz papiery wartościowe o wartości 50 000zł.</a:t>
            </a:r>
          </a:p>
          <a:p>
            <a:pPr marL="0" indent="0">
              <a:buNone/>
            </a:pPr>
            <a:r>
              <a:rPr lang="pl-PL" dirty="0"/>
              <a:t>Jaka jest wysokość zachowku należnego Marcinowi?</a:t>
            </a:r>
          </a:p>
        </p:txBody>
      </p:sp>
    </p:spTree>
    <p:extLst>
      <p:ext uri="{BB962C8B-B14F-4D97-AF65-F5344CB8AC3E}">
        <p14:creationId xmlns:p14="http://schemas.microsoft.com/office/powerpoint/2010/main" val="334662612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Rezerwa a zachowek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196291822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92088678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1C70DB9-FEA8-4F50-A1A4-B1E4AB5B79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Prawo do zachowku ≠ roszczenie o zachowek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B3B416-6E6B-44A3-BEB8-F55D06A82ED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995936" y="116632"/>
            <a:ext cx="4511161" cy="6480720"/>
          </a:xfrm>
        </p:spPr>
        <p:txBody>
          <a:bodyPr>
            <a:normAutofit fontScale="92500"/>
          </a:bodyPr>
          <a:lstStyle/>
          <a:p>
            <a:r>
              <a:rPr lang="pl-PL" dirty="0"/>
              <a:t>Prawo do zachowku to prawo do otrzymania określonej wartości w pieniądzu, obliczanej na podstawie spadku, zapisów windykacyjnych, bliżej określonych w ustawie darowizn,</a:t>
            </a:r>
          </a:p>
          <a:p>
            <a:r>
              <a:rPr lang="pl-PL" dirty="0"/>
              <a:t>Przysługuje </a:t>
            </a:r>
            <a:r>
              <a:rPr lang="pl-PL" i="1" dirty="0"/>
              <a:t>ex lege, </a:t>
            </a:r>
            <a:r>
              <a:rPr lang="pl-PL" dirty="0"/>
              <a:t>nie może być modyfikowane wolą spadkodawcy, chyba że ustawa mu na to pozwala, </a:t>
            </a:r>
          </a:p>
          <a:p>
            <a:r>
              <a:rPr lang="pl-PL" dirty="0"/>
              <a:t>Do czasu otwarcia spadku ma charakter potencjalny,</a:t>
            </a:r>
          </a:p>
          <a:p>
            <a:r>
              <a:rPr lang="pl-PL" dirty="0"/>
              <a:t>Prawo do zachowku może być, wedle wyboru spadkodawcy, zaspokojone poprzez powołanie do dziedziczenia, zapis czy darowiznę,</a:t>
            </a:r>
          </a:p>
          <a:p>
            <a:r>
              <a:rPr lang="pl-PL" dirty="0"/>
              <a:t>Jeśli tak się nie stanie, uprawnionemu przysługuje roszczenie o zapłatę kwoty potrzebnej do uzupełnienia zachowku, </a:t>
            </a:r>
          </a:p>
          <a:p>
            <a:r>
              <a:rPr lang="pl-PL" dirty="0"/>
              <a:t>Roszczenie o zachowek = wierzytelność pieniężna</a:t>
            </a:r>
          </a:p>
          <a:p>
            <a:r>
              <a:rPr lang="pl-PL" dirty="0"/>
              <a:t>Roszczenie o zachowek &lt; Prawo do zachowku </a:t>
            </a:r>
            <a:br>
              <a:rPr lang="pl-PL" dirty="0"/>
            </a:br>
            <a:r>
              <a:rPr lang="pl-PL" dirty="0"/>
              <a:t>(- otrzymane darowizny, ustanowione na rzecz uprawnionego zapisy, czysta wartość odziedziczonego przez niego spadku)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2764950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Podmioty uprawnione – art. 991 KC</a:t>
            </a:r>
          </a:p>
        </p:txBody>
      </p:sp>
      <p:graphicFrame>
        <p:nvGraphicFramePr>
          <p:cNvPr id="4" name="Symbol zastępczy zawartości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46872193"/>
              </p:ext>
            </p:extLst>
          </p:nvPr>
        </p:nvGraphicFramePr>
        <p:xfrm>
          <a:off x="4416425" y="803275"/>
          <a:ext cx="4090988" cy="524827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pole tekstowe 2">
            <a:extLst>
              <a:ext uri="{FF2B5EF4-FFF2-40B4-BE49-F238E27FC236}">
                <a16:creationId xmlns:a16="http://schemas.microsoft.com/office/drawing/2014/main" id="{FE31D5F5-1187-4E54-BC33-268A92E21CDC}"/>
              </a:ext>
            </a:extLst>
          </p:cNvPr>
          <p:cNvSpPr txBox="1"/>
          <p:nvPr/>
        </p:nvSpPr>
        <p:spPr>
          <a:xfrm>
            <a:off x="4644008" y="5013176"/>
            <a:ext cx="386340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ale</a:t>
            </a:r>
            <a:r>
              <a:rPr lang="pl-PL" dirty="0"/>
              <a:t> jedynie wtedy, gdy </a:t>
            </a:r>
            <a:r>
              <a:rPr lang="pl-PL" i="1" dirty="0"/>
              <a:t>in concreto </a:t>
            </a:r>
            <a:r>
              <a:rPr lang="pl-PL" dirty="0"/>
              <a:t>byliby powołani do spadku z ustawy !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49838010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Przykład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Jeśli spadkodawca zostawił syna, żonę i matkę  to wszyscy są w katalogu uprawnionych do zachowku, </a:t>
            </a:r>
          </a:p>
          <a:p>
            <a:r>
              <a:rPr lang="pl-PL" dirty="0"/>
              <a:t>ALE matka go nie dostanie bo nie dziedziczyłaby z ustawy. </a:t>
            </a:r>
          </a:p>
          <a:p>
            <a:r>
              <a:rPr lang="pl-PL" dirty="0"/>
              <a:t>Dziedziczyłaby żona z synem – tylko oni są uprawnieni do zachowku!</a:t>
            </a:r>
          </a:p>
          <a:p>
            <a:pPr marL="0" indent="0">
              <a:buNone/>
            </a:pPr>
            <a:endParaRPr lang="pl-PL" dirty="0"/>
          </a:p>
        </p:txBody>
      </p:sp>
      <p:sp>
        <p:nvSpPr>
          <p:cNvPr id="4" name="pole tekstowe 3">
            <a:extLst>
              <a:ext uri="{FF2B5EF4-FFF2-40B4-BE49-F238E27FC236}">
                <a16:creationId xmlns:a16="http://schemas.microsoft.com/office/drawing/2014/main" id="{3BBB5E51-2080-4E97-A589-D1A6D821BC7A}"/>
              </a:ext>
            </a:extLst>
          </p:cNvPr>
          <p:cNvSpPr txBox="1"/>
          <p:nvPr/>
        </p:nvSpPr>
        <p:spPr>
          <a:xfrm>
            <a:off x="971600" y="5517232"/>
            <a:ext cx="69127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b="1" dirty="0"/>
              <a:t>Zapamiętaj! </a:t>
            </a:r>
          </a:p>
          <a:p>
            <a:r>
              <a:rPr lang="pl-PL" dirty="0"/>
              <a:t>Prawo do zachowku przysługuje zarówno w wypadku dziedziczenia testamentowego i ustawowego. </a:t>
            </a:r>
          </a:p>
        </p:txBody>
      </p:sp>
    </p:spTree>
    <p:extLst>
      <p:ext uri="{BB962C8B-B14F-4D97-AF65-F5344CB8AC3E}">
        <p14:creationId xmlns:p14="http://schemas.microsoft.com/office/powerpoint/2010/main" val="182366399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Wyłączenia: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Zachowek nie przysługuje:</a:t>
            </a:r>
          </a:p>
          <a:p>
            <a:pPr marL="514350" indent="-514350">
              <a:buAutoNum type="alphaLcPeriod"/>
            </a:pPr>
            <a:r>
              <a:rPr lang="pl-PL" dirty="0"/>
              <a:t>Osobom, które zostały uznane za niegodne,</a:t>
            </a:r>
          </a:p>
          <a:p>
            <a:pPr marL="514350" indent="-514350">
              <a:buAutoNum type="alphaLcPeriod"/>
            </a:pPr>
            <a:r>
              <a:rPr lang="pl-PL" dirty="0"/>
              <a:t>Zrzekły się dziedziczenia,</a:t>
            </a:r>
          </a:p>
          <a:p>
            <a:pPr marL="514350" indent="-514350">
              <a:buAutoNum type="alphaLcPeriod"/>
            </a:pPr>
            <a:r>
              <a:rPr lang="pl-PL" dirty="0"/>
              <a:t>Odrzuciły spadek </a:t>
            </a:r>
          </a:p>
          <a:p>
            <a:pPr marL="514350" indent="-514350">
              <a:buAutoNum type="alphaLcPeriod"/>
            </a:pPr>
            <a:r>
              <a:rPr lang="pl-PL" dirty="0"/>
              <a:t>Małżonkowi, o który mowa w art. 940 KC,</a:t>
            </a:r>
          </a:p>
          <a:p>
            <a:pPr marL="514350" indent="-514350">
              <a:buAutoNum type="alphaLcPeriod"/>
            </a:pPr>
            <a:r>
              <a:rPr lang="pl-PL" dirty="0"/>
              <a:t>Osobom wydziedziczonym</a:t>
            </a:r>
          </a:p>
          <a:p>
            <a:pPr marL="0" indent="0">
              <a:buNone/>
            </a:pPr>
            <a:r>
              <a:rPr lang="pl-PL" dirty="0"/>
              <a:t>Osoby, o których mowa w pkt. a-c traktowane są jakby nie dożyły otwarcia spadku,</a:t>
            </a:r>
          </a:p>
        </p:txBody>
      </p:sp>
    </p:spTree>
    <p:extLst>
      <p:ext uri="{BB962C8B-B14F-4D97-AF65-F5344CB8AC3E}">
        <p14:creationId xmlns:p14="http://schemas.microsoft.com/office/powerpoint/2010/main" val="176720134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DAA6C14-B4F7-4582-86A8-3EAE75D7E5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/>
              <a:t>Udział spadkowy stanowiący podstawę obliczania zachowku – art. 931 KC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6DBF2284-E551-4521-8D00-26D6469AF45A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pl-PL" dirty="0"/>
              <a:t>Uwzględnia się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5CDF4C-4AEB-4E73-A024-C025BC5A5BE4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pl-PL" dirty="0"/>
              <a:t>Spadkobierców niegodnych </a:t>
            </a:r>
          </a:p>
          <a:p>
            <a:r>
              <a:rPr lang="pl-PL" dirty="0"/>
              <a:t>Spadkobierców, którzy spadek odrzucili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08C8DE13-E1E6-4AB3-9213-A020CF0403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pl-PL" dirty="0"/>
              <a:t>Nie uwzględnia się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57FCBFC-9F8D-4968-9185-21FDCF4FD30D}"/>
              </a:ext>
            </a:extLst>
          </p:cNvPr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pl-PL" dirty="0"/>
              <a:t>Spadkobierców, którzy zrzekli się dziedziczenia, </a:t>
            </a:r>
          </a:p>
          <a:p>
            <a:r>
              <a:rPr lang="pl-PL" dirty="0"/>
              <a:t>Spadkobierców, którzy zostali wydziedziczeni</a:t>
            </a:r>
          </a:p>
        </p:txBody>
      </p:sp>
    </p:spTree>
    <p:extLst>
      <p:ext uri="{BB962C8B-B14F-4D97-AF65-F5344CB8AC3E}">
        <p14:creationId xmlns:p14="http://schemas.microsoft.com/office/powerpoint/2010/main" val="334144977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Spadkobiercy uprawnieni do zachowku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dirty="0"/>
              <a:t>Możliwa jest sytuacja w której, do zachowku uprawnieni będą spadkobiercy, którzy doszli do dziedziczenia, jeśli ich udział w spadku nie pokrywa należnego zachowku,</a:t>
            </a:r>
          </a:p>
          <a:p>
            <a:pPr marL="0" indent="0">
              <a:buNone/>
            </a:pP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764755015"/>
      </p:ext>
    </p:extLst>
  </p:cSld>
  <p:clrMapOvr>
    <a:masterClrMapping/>
  </p:clrMapOvr>
</p:sld>
</file>

<file path=ppt/theme/theme1.xml><?xml version="1.0" encoding="utf-8"?>
<a:theme xmlns:a="http://schemas.openxmlformats.org/drawingml/2006/main" name="Atlas">
  <a:themeElements>
    <a:clrScheme name="Atlas">
      <a:dk1>
        <a:sysClr val="windowText" lastClr="000000"/>
      </a:dk1>
      <a:lt1>
        <a:sysClr val="window" lastClr="FFFFFF"/>
      </a:lt1>
      <a:dk2>
        <a:srgbClr val="454545"/>
      </a:dk2>
      <a:lt2>
        <a:srgbClr val="E0E0E0"/>
      </a:lt2>
      <a:accent1>
        <a:srgbClr val="F3960F"/>
      </a:accent1>
      <a:accent2>
        <a:srgbClr val="E04116"/>
      </a:accent2>
      <a:accent3>
        <a:srgbClr val="9D4DE7"/>
      </a:accent3>
      <a:accent4>
        <a:srgbClr val="449EF3"/>
      </a:accent4>
      <a:accent5>
        <a:srgbClr val="39C6BE"/>
      </a:accent5>
      <a:accent6>
        <a:srgbClr val="88C933"/>
      </a:accent6>
      <a:hlink>
        <a:srgbClr val="EBB41F"/>
      </a:hlink>
      <a:folHlink>
        <a:srgbClr val="E1D676"/>
      </a:folHlink>
    </a:clrScheme>
    <a:fontScheme name="Atlas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Rockwel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Atlas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alpha val="60000"/>
                <a:satMod val="109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4000"/>
                <a:satMod val="130000"/>
                <a:lumMod val="92000"/>
              </a:schemeClr>
            </a:gs>
            <a:gs pos="100000">
              <a:schemeClr val="phClr">
                <a:shade val="76000"/>
                <a:satMod val="130000"/>
                <a:lumMod val="88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>
              <a:shade val="90000"/>
            </a:schemeClr>
          </a:solidFill>
          <a:prstDash val="solid"/>
        </a:ln>
        <a:ln w="15875" cap="flat" cmpd="sng" algn="ctr">
          <a:solidFill>
            <a:schemeClr val="phClr">
              <a:shade val="9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38100" dist="25400" dir="5400000" rotWithShape="0">
              <a:srgbClr val="000000">
                <a:alpha val="7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>
            <a:bevelT w="0" h="0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10000">
              <a:schemeClr val="phClr">
                <a:tint val="94000"/>
                <a:lumMod val="116000"/>
              </a:schemeClr>
            </a:gs>
            <a:gs pos="100000">
              <a:schemeClr val="phClr">
                <a:tint val="98000"/>
                <a:shade val="86000"/>
                <a:satMod val="90000"/>
                <a:lumMod val="88000"/>
              </a:schemeClr>
            </a:gs>
          </a:gsLst>
          <a:path path="circle">
            <a:fillToRect l="50000" t="15000" r="50000" b="169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Atlas" id="{5156B0E4-0EB1-49FE-A26B-15F6F698AEC6}" vid="{29B3952A-A5A2-4E72-A5C9-A88B41734E0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TM16401371[[fn=Atlas]]</Template>
  <TotalTime>694</TotalTime>
  <Words>1953</Words>
  <Application>Microsoft Office PowerPoint</Application>
  <PresentationFormat>Pokaz na ekranie (4:3)</PresentationFormat>
  <Paragraphs>175</Paragraphs>
  <Slides>29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3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29</vt:i4>
      </vt:variant>
    </vt:vector>
  </HeadingPairs>
  <TitlesOfParts>
    <vt:vector size="33" baseType="lpstr">
      <vt:lpstr>Calibri Light</vt:lpstr>
      <vt:lpstr>Rockwell</vt:lpstr>
      <vt:lpstr>Wingdings</vt:lpstr>
      <vt:lpstr>Atlas</vt:lpstr>
      <vt:lpstr>ZACHOWEK</vt:lpstr>
      <vt:lpstr>Cele instytucji </vt:lpstr>
      <vt:lpstr>Rezerwa a zachowek</vt:lpstr>
      <vt:lpstr>Prawo do zachowku ≠ roszczenie o zachowek</vt:lpstr>
      <vt:lpstr>Podmioty uprawnione – art. 991 KC</vt:lpstr>
      <vt:lpstr>Przykład</vt:lpstr>
      <vt:lpstr>Wyłączenia:</vt:lpstr>
      <vt:lpstr>Udział spadkowy stanowiący podstawę obliczania zachowku – art. 931 KC</vt:lpstr>
      <vt:lpstr>Spadkobiercy uprawnieni do zachowku</vt:lpstr>
      <vt:lpstr>Etapy obliczania zachowku:</vt:lpstr>
      <vt:lpstr>Wysokość zachowku – udział spadkowy</vt:lpstr>
      <vt:lpstr>Powstanie roszczenia</vt:lpstr>
      <vt:lpstr>Zobowiązani z tytułu zachowku</vt:lpstr>
      <vt:lpstr>Odpowiedzialność obdarowanych  - art. 994 KC (!)</vt:lpstr>
      <vt:lpstr>Obliczanie zachowku </vt:lpstr>
      <vt:lpstr>Obliczanie substratu zachowku</vt:lpstr>
      <vt:lpstr>Uwzględniane wartości</vt:lpstr>
      <vt:lpstr>Doliczanie darowizn i zapisów windykacyjnych do stanu czynnego spadku – 993 k.c.</vt:lpstr>
      <vt:lpstr>Do substratu zachowku dolicza się również: </vt:lpstr>
      <vt:lpstr>Doliczanie darowizn – zasady ogólne</vt:lpstr>
      <vt:lpstr>Doliczanie darowizn – Zasady ogólne 2</vt:lpstr>
      <vt:lpstr>Ustalanie wysokości roszczenia o zachowek</vt:lpstr>
      <vt:lpstr>Charakterystyka roszczenia o zachowek</vt:lpstr>
      <vt:lpstr>Przedawnienie roszczenia o zachowek</vt:lpstr>
      <vt:lpstr>Dziedziczenie roszczenia o zachowek</vt:lpstr>
      <vt:lpstr>Przykład</vt:lpstr>
      <vt:lpstr>Odpowiedzialność za zachowek</vt:lpstr>
      <vt:lpstr>Kazus</vt:lpstr>
      <vt:lpstr>Kazus – obliczanie zachowku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ZACHOWEK</dc:title>
  <dc:creator>Laptop</dc:creator>
  <cp:lastModifiedBy>Agnieszka Agnieszka</cp:lastModifiedBy>
  <cp:revision>35</cp:revision>
  <dcterms:created xsi:type="dcterms:W3CDTF">2016-12-12T08:48:03Z</dcterms:created>
  <dcterms:modified xsi:type="dcterms:W3CDTF">2020-04-02T11:28:15Z</dcterms:modified>
</cp:coreProperties>
</file>