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88" r:id="rId1"/>
  </p:sldMasterIdLst>
  <p:sldIdLst>
    <p:sldId id="319" r:id="rId2"/>
    <p:sldId id="256" r:id="rId3"/>
    <p:sldId id="266" r:id="rId4"/>
    <p:sldId id="257" r:id="rId5"/>
    <p:sldId id="258" r:id="rId6"/>
    <p:sldId id="259" r:id="rId7"/>
    <p:sldId id="262" r:id="rId8"/>
    <p:sldId id="261" r:id="rId9"/>
    <p:sldId id="260" r:id="rId10"/>
    <p:sldId id="314" r:id="rId11"/>
    <p:sldId id="315" r:id="rId12"/>
    <p:sldId id="316" r:id="rId13"/>
    <p:sldId id="317" r:id="rId14"/>
    <p:sldId id="263" r:id="rId15"/>
    <p:sldId id="271" r:id="rId16"/>
    <p:sldId id="264" r:id="rId17"/>
    <p:sldId id="272" r:id="rId18"/>
    <p:sldId id="308" r:id="rId19"/>
    <p:sldId id="278" r:id="rId20"/>
    <p:sldId id="297" r:id="rId21"/>
    <p:sldId id="309" r:id="rId22"/>
    <p:sldId id="279" r:id="rId23"/>
    <p:sldId id="280" r:id="rId24"/>
    <p:sldId id="267" r:id="rId25"/>
    <p:sldId id="318" r:id="rId26"/>
    <p:sldId id="281" r:id="rId27"/>
    <p:sldId id="265" r:id="rId28"/>
    <p:sldId id="298" r:id="rId29"/>
    <p:sldId id="268" r:id="rId30"/>
    <p:sldId id="282" r:id="rId31"/>
    <p:sldId id="269" r:id="rId32"/>
    <p:sldId id="270" r:id="rId33"/>
    <p:sldId id="310" r:id="rId34"/>
    <p:sldId id="283" r:id="rId35"/>
    <p:sldId id="273" r:id="rId36"/>
    <p:sldId id="284" r:id="rId37"/>
    <p:sldId id="285" r:id="rId38"/>
    <p:sldId id="286" r:id="rId39"/>
    <p:sldId id="287" r:id="rId40"/>
    <p:sldId id="288" r:id="rId41"/>
    <p:sldId id="299" r:id="rId42"/>
    <p:sldId id="274" r:id="rId43"/>
    <p:sldId id="289" r:id="rId44"/>
    <p:sldId id="290" r:id="rId45"/>
    <p:sldId id="291" r:id="rId46"/>
    <p:sldId id="300" r:id="rId47"/>
    <p:sldId id="296" r:id="rId48"/>
    <p:sldId id="292" r:id="rId49"/>
    <p:sldId id="293" r:id="rId50"/>
    <p:sldId id="301" r:id="rId51"/>
    <p:sldId id="294" r:id="rId52"/>
    <p:sldId id="275" r:id="rId53"/>
    <p:sldId id="302" r:id="rId54"/>
    <p:sldId id="295" r:id="rId55"/>
    <p:sldId id="333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063468-5692-4D8D-95EE-14FFCC8C5EDF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1DF693A2-E6E6-4E7B-8F59-A0DEAEDF20DE}">
      <dgm:prSet/>
      <dgm:spPr/>
      <dgm:t>
        <a:bodyPr/>
        <a:lstStyle/>
        <a:p>
          <a:pPr rtl="0"/>
          <a:r>
            <a:rPr lang="pl-PL" dirty="0"/>
            <a:t>Ze względu na cel czynności procesowej: </a:t>
          </a:r>
        </a:p>
      </dgm:t>
    </dgm:pt>
    <dgm:pt modelId="{3FE32DF5-D693-43AB-B50D-15B0DA1C70AE}" type="parTrans" cxnId="{BCAFE52C-A01D-4337-92DA-FCD54F14FF82}">
      <dgm:prSet/>
      <dgm:spPr/>
      <dgm:t>
        <a:bodyPr/>
        <a:lstStyle/>
        <a:p>
          <a:endParaRPr lang="pl-PL"/>
        </a:p>
      </dgm:t>
    </dgm:pt>
    <dgm:pt modelId="{56D4A831-E4F1-4F3D-885A-67FE24791891}" type="sibTrans" cxnId="{BCAFE52C-A01D-4337-92DA-FCD54F14FF82}">
      <dgm:prSet/>
      <dgm:spPr/>
      <dgm:t>
        <a:bodyPr/>
        <a:lstStyle/>
        <a:p>
          <a:endParaRPr lang="pl-PL"/>
        </a:p>
      </dgm:t>
    </dgm:pt>
    <dgm:pt modelId="{5BA99F70-84A7-4577-8195-B4DFE6D341D0}">
      <dgm:prSet/>
      <dgm:spPr/>
      <dgm:t>
        <a:bodyPr/>
        <a:lstStyle/>
        <a:p>
          <a:pPr rtl="0"/>
          <a:r>
            <a:rPr lang="pl-PL" b="1" dirty="0"/>
            <a:t>Rozpoznawcze</a:t>
          </a:r>
          <a:r>
            <a:rPr lang="pl-PL" dirty="0"/>
            <a:t> – zbadanie i rozstrzygnięcie kwestii w procesie </a:t>
          </a:r>
        </a:p>
      </dgm:t>
    </dgm:pt>
    <dgm:pt modelId="{EB34614B-F128-457E-BE62-3D9499D4458C}" type="parTrans" cxnId="{DA2BA386-979D-4FDB-8E61-5D92B90F5647}">
      <dgm:prSet/>
      <dgm:spPr/>
      <dgm:t>
        <a:bodyPr/>
        <a:lstStyle/>
        <a:p>
          <a:endParaRPr lang="pl-PL"/>
        </a:p>
      </dgm:t>
    </dgm:pt>
    <dgm:pt modelId="{446785AB-4336-4093-9E88-2ABE1892DB8A}" type="sibTrans" cxnId="{DA2BA386-979D-4FDB-8E61-5D92B90F5647}">
      <dgm:prSet/>
      <dgm:spPr/>
      <dgm:t>
        <a:bodyPr/>
        <a:lstStyle/>
        <a:p>
          <a:endParaRPr lang="pl-PL"/>
        </a:p>
      </dgm:t>
    </dgm:pt>
    <dgm:pt modelId="{8110EAC5-B957-433E-82AE-170E98665E15}">
      <dgm:prSet/>
      <dgm:spPr/>
      <dgm:t>
        <a:bodyPr/>
        <a:lstStyle/>
        <a:p>
          <a:pPr rtl="0"/>
          <a:r>
            <a:rPr lang="pl-PL" b="1" dirty="0"/>
            <a:t>Wykonawcze</a:t>
          </a:r>
          <a:r>
            <a:rPr lang="pl-PL" dirty="0"/>
            <a:t> – wykonanie decyzji procesowej (np. zatrzymanie i przymusowe doprowadzenie oskarżonego)</a:t>
          </a:r>
        </a:p>
      </dgm:t>
    </dgm:pt>
    <dgm:pt modelId="{07F5DE31-7C8F-4DE5-BBE4-ACEAEAD3F42F}" type="parTrans" cxnId="{B5F35D27-99C3-482D-AEFC-FFB0D02B8582}">
      <dgm:prSet/>
      <dgm:spPr/>
      <dgm:t>
        <a:bodyPr/>
        <a:lstStyle/>
        <a:p>
          <a:endParaRPr lang="pl-PL"/>
        </a:p>
      </dgm:t>
    </dgm:pt>
    <dgm:pt modelId="{497E9889-57FF-4610-BC13-15D40EDD635F}" type="sibTrans" cxnId="{B5F35D27-99C3-482D-AEFC-FFB0D02B8582}">
      <dgm:prSet/>
      <dgm:spPr/>
      <dgm:t>
        <a:bodyPr/>
        <a:lstStyle/>
        <a:p>
          <a:endParaRPr lang="pl-PL"/>
        </a:p>
      </dgm:t>
    </dgm:pt>
    <dgm:pt modelId="{8F8E2134-0222-4C6E-996F-22CD659BC6B3}">
      <dgm:prSet/>
      <dgm:spPr/>
      <dgm:t>
        <a:bodyPr/>
        <a:lstStyle/>
        <a:p>
          <a:pPr rtl="0"/>
          <a:r>
            <a:rPr lang="pl-PL" dirty="0"/>
            <a:t>Ze względu na sposób komunikowania:</a:t>
          </a:r>
        </a:p>
      </dgm:t>
    </dgm:pt>
    <dgm:pt modelId="{9645E5FC-6F2B-4100-8FA3-7E2E365999DA}" type="parTrans" cxnId="{48335184-0320-4EDA-9DE2-3CC99EC82698}">
      <dgm:prSet/>
      <dgm:spPr/>
      <dgm:t>
        <a:bodyPr/>
        <a:lstStyle/>
        <a:p>
          <a:endParaRPr lang="pl-PL"/>
        </a:p>
      </dgm:t>
    </dgm:pt>
    <dgm:pt modelId="{85D7FA9E-5FD8-402C-BE60-C63CA2FF8B45}" type="sibTrans" cxnId="{48335184-0320-4EDA-9DE2-3CC99EC82698}">
      <dgm:prSet/>
      <dgm:spPr/>
      <dgm:t>
        <a:bodyPr/>
        <a:lstStyle/>
        <a:p>
          <a:endParaRPr lang="pl-PL"/>
        </a:p>
      </dgm:t>
    </dgm:pt>
    <dgm:pt modelId="{E5365E99-A6FE-4758-95A8-FE1534F71781}">
      <dgm:prSet/>
      <dgm:spPr/>
      <dgm:t>
        <a:bodyPr/>
        <a:lstStyle/>
        <a:p>
          <a:pPr rtl="0"/>
          <a:r>
            <a:rPr lang="pl-PL" b="1" dirty="0"/>
            <a:t>Wyraźne</a:t>
          </a:r>
          <a:r>
            <a:rPr lang="pl-PL" dirty="0"/>
            <a:t> – złożenie oświadczenia przez uczestnika postępowania w formie ustnej lub pisemnej (np. złożenie wniosku o ściganie)</a:t>
          </a:r>
        </a:p>
      </dgm:t>
    </dgm:pt>
    <dgm:pt modelId="{7F6B022F-90EC-4A12-ABB3-3F6886E45602}" type="parTrans" cxnId="{45811369-1B84-4A5C-BAF6-FFA4B02119C2}">
      <dgm:prSet/>
      <dgm:spPr/>
      <dgm:t>
        <a:bodyPr/>
        <a:lstStyle/>
        <a:p>
          <a:endParaRPr lang="pl-PL"/>
        </a:p>
      </dgm:t>
    </dgm:pt>
    <dgm:pt modelId="{1237EE11-53BA-4666-9AC4-B3AD4A8CD7BA}" type="sibTrans" cxnId="{45811369-1B84-4A5C-BAF6-FFA4B02119C2}">
      <dgm:prSet/>
      <dgm:spPr/>
      <dgm:t>
        <a:bodyPr/>
        <a:lstStyle/>
        <a:p>
          <a:endParaRPr lang="pl-PL"/>
        </a:p>
      </dgm:t>
    </dgm:pt>
    <dgm:pt modelId="{D7E70AD0-0BAA-4DDF-B337-8A5339CAFA48}">
      <dgm:prSet/>
      <dgm:spPr/>
      <dgm:t>
        <a:bodyPr/>
        <a:lstStyle/>
        <a:p>
          <a:pPr rtl="0"/>
          <a:r>
            <a:rPr lang="pl-PL" b="1" dirty="0" err="1"/>
            <a:t>Konkludentne</a:t>
          </a:r>
          <a:r>
            <a:rPr lang="pl-PL" dirty="0"/>
            <a:t> (dorozumiane) – komunikowane przez samo zachowanie, które w konkretnej sytuacji wskazuje na istotę czynności </a:t>
          </a:r>
        </a:p>
      </dgm:t>
    </dgm:pt>
    <dgm:pt modelId="{464CCCFD-AEAD-4E77-9EF3-627A73B7049F}" type="parTrans" cxnId="{C9B5E85F-8A29-4E43-B8CF-46B30D0CA298}">
      <dgm:prSet/>
      <dgm:spPr/>
      <dgm:t>
        <a:bodyPr/>
        <a:lstStyle/>
        <a:p>
          <a:endParaRPr lang="pl-PL"/>
        </a:p>
      </dgm:t>
    </dgm:pt>
    <dgm:pt modelId="{626EE5D8-A3CC-4EC8-8AD1-406EA1615243}" type="sibTrans" cxnId="{C9B5E85F-8A29-4E43-B8CF-46B30D0CA298}">
      <dgm:prSet/>
      <dgm:spPr/>
      <dgm:t>
        <a:bodyPr/>
        <a:lstStyle/>
        <a:p>
          <a:endParaRPr lang="pl-PL"/>
        </a:p>
      </dgm:t>
    </dgm:pt>
    <dgm:pt modelId="{6B60BDA9-113A-44F3-A7CF-5F0EE2B2733F}">
      <dgm:prSet/>
      <dgm:spPr/>
      <dgm:t>
        <a:bodyPr/>
        <a:lstStyle/>
        <a:p>
          <a:pPr rtl="0"/>
          <a:r>
            <a:rPr lang="pl-PL" b="0" dirty="0"/>
            <a:t>Ze względu na zgodność z przepisami prawa</a:t>
          </a:r>
        </a:p>
      </dgm:t>
    </dgm:pt>
    <dgm:pt modelId="{B2CB0A0B-7739-4D01-A039-183C4D8AA8A5}" type="parTrans" cxnId="{A5BD2D53-13FC-4A76-B597-CB03276FED97}">
      <dgm:prSet/>
      <dgm:spPr/>
      <dgm:t>
        <a:bodyPr/>
        <a:lstStyle/>
        <a:p>
          <a:endParaRPr lang="pl-PL"/>
        </a:p>
      </dgm:t>
    </dgm:pt>
    <dgm:pt modelId="{6372506E-4BE9-41C8-83B6-0A7B4EAD6D8F}" type="sibTrans" cxnId="{A5BD2D53-13FC-4A76-B597-CB03276FED97}">
      <dgm:prSet/>
      <dgm:spPr/>
      <dgm:t>
        <a:bodyPr/>
        <a:lstStyle/>
        <a:p>
          <a:endParaRPr lang="pl-PL"/>
        </a:p>
      </dgm:t>
    </dgm:pt>
    <dgm:pt modelId="{8C006F93-F7D5-4C73-97FB-274F6B17C284}">
      <dgm:prSet/>
      <dgm:spPr/>
      <dgm:t>
        <a:bodyPr/>
        <a:lstStyle/>
        <a:p>
          <a:pPr rtl="0"/>
          <a:r>
            <a:rPr lang="pl-PL" b="1" dirty="0"/>
            <a:t>Wadliwe</a:t>
          </a:r>
        </a:p>
      </dgm:t>
    </dgm:pt>
    <dgm:pt modelId="{FACEAF2E-CABC-483E-BC1E-A0AA804D9441}" type="parTrans" cxnId="{645D4233-3226-4A15-B434-3E4929231DD7}">
      <dgm:prSet/>
      <dgm:spPr/>
      <dgm:t>
        <a:bodyPr/>
        <a:lstStyle/>
        <a:p>
          <a:endParaRPr lang="pl-PL"/>
        </a:p>
      </dgm:t>
    </dgm:pt>
    <dgm:pt modelId="{F7003C65-E40E-4B1C-9587-760E0E45754F}" type="sibTrans" cxnId="{645D4233-3226-4A15-B434-3E4929231DD7}">
      <dgm:prSet/>
      <dgm:spPr/>
      <dgm:t>
        <a:bodyPr/>
        <a:lstStyle/>
        <a:p>
          <a:endParaRPr lang="pl-PL"/>
        </a:p>
      </dgm:t>
    </dgm:pt>
    <dgm:pt modelId="{0F6962A3-E1D0-402F-B6DB-DEEC92478F38}">
      <dgm:prSet/>
      <dgm:spPr/>
      <dgm:t>
        <a:bodyPr/>
        <a:lstStyle/>
        <a:p>
          <a:pPr rtl="0"/>
          <a:r>
            <a:rPr lang="pl-PL" b="1" dirty="0"/>
            <a:t>Niewadliwe</a:t>
          </a:r>
        </a:p>
      </dgm:t>
    </dgm:pt>
    <dgm:pt modelId="{86DEE6A6-EBEC-47CA-84C8-44FEBCC37F42}" type="parTrans" cxnId="{0FE5DA01-AF11-4A25-8A73-66FF9EDC19E0}">
      <dgm:prSet/>
      <dgm:spPr/>
      <dgm:t>
        <a:bodyPr/>
        <a:lstStyle/>
        <a:p>
          <a:endParaRPr lang="pl-PL"/>
        </a:p>
      </dgm:t>
    </dgm:pt>
    <dgm:pt modelId="{11A45845-2CCF-4F3D-81CC-A09ED6B342BF}" type="sibTrans" cxnId="{0FE5DA01-AF11-4A25-8A73-66FF9EDC19E0}">
      <dgm:prSet/>
      <dgm:spPr/>
      <dgm:t>
        <a:bodyPr/>
        <a:lstStyle/>
        <a:p>
          <a:endParaRPr lang="pl-PL"/>
        </a:p>
      </dgm:t>
    </dgm:pt>
    <dgm:pt modelId="{2E67999D-4914-4D1B-8F76-8FAC0E684A84}">
      <dgm:prSet/>
      <dgm:spPr/>
      <dgm:t>
        <a:bodyPr/>
        <a:lstStyle/>
        <a:p>
          <a:pPr rtl="0"/>
          <a:r>
            <a:rPr lang="pl-PL" dirty="0"/>
            <a:t>Czynności </a:t>
          </a:r>
          <a:r>
            <a:rPr lang="pl-PL" b="1" dirty="0"/>
            <a:t>organów procesowych </a:t>
          </a:r>
        </a:p>
      </dgm:t>
    </dgm:pt>
    <dgm:pt modelId="{063B984F-96F1-4AFE-8D09-61F1042309D2}" type="parTrans" cxnId="{F7CE5AF3-F673-4E61-9D89-F49476C84C5F}">
      <dgm:prSet/>
      <dgm:spPr/>
      <dgm:t>
        <a:bodyPr/>
        <a:lstStyle/>
        <a:p>
          <a:endParaRPr lang="pl-PL"/>
        </a:p>
      </dgm:t>
    </dgm:pt>
    <dgm:pt modelId="{7F470DA9-3FDE-48C9-A119-9CF1C9BB4B74}" type="sibTrans" cxnId="{F7CE5AF3-F673-4E61-9D89-F49476C84C5F}">
      <dgm:prSet/>
      <dgm:spPr/>
      <dgm:t>
        <a:bodyPr/>
        <a:lstStyle/>
        <a:p>
          <a:endParaRPr lang="pl-PL"/>
        </a:p>
      </dgm:t>
    </dgm:pt>
    <dgm:pt modelId="{7510E606-31EB-431B-9545-D9ACC12E421B}">
      <dgm:prSet/>
      <dgm:spPr/>
      <dgm:t>
        <a:bodyPr/>
        <a:lstStyle/>
        <a:p>
          <a:pPr rtl="0"/>
          <a:r>
            <a:rPr lang="pl-PL" b="1" dirty="0"/>
            <a:t>Stron procesowych </a:t>
          </a:r>
        </a:p>
      </dgm:t>
    </dgm:pt>
    <dgm:pt modelId="{A83D1AA0-282B-450A-B2F1-ED657C1BE296}" type="parTrans" cxnId="{9AF995FD-96C8-4B76-812F-43FBB1BE8E76}">
      <dgm:prSet/>
      <dgm:spPr/>
      <dgm:t>
        <a:bodyPr/>
        <a:lstStyle/>
        <a:p>
          <a:endParaRPr lang="pl-PL"/>
        </a:p>
      </dgm:t>
    </dgm:pt>
    <dgm:pt modelId="{E73251BE-9A95-4EA0-A8EC-4532B6480ADA}" type="sibTrans" cxnId="{9AF995FD-96C8-4B76-812F-43FBB1BE8E76}">
      <dgm:prSet/>
      <dgm:spPr/>
      <dgm:t>
        <a:bodyPr/>
        <a:lstStyle/>
        <a:p>
          <a:endParaRPr lang="pl-PL"/>
        </a:p>
      </dgm:t>
    </dgm:pt>
    <dgm:pt modelId="{28955705-6595-440F-9C3A-841CA15EA005}">
      <dgm:prSet/>
      <dgm:spPr/>
      <dgm:t>
        <a:bodyPr/>
        <a:lstStyle/>
        <a:p>
          <a:pPr rtl="0"/>
          <a:r>
            <a:rPr lang="pl-PL" b="1" dirty="0"/>
            <a:t>Innych uczestników postępowania</a:t>
          </a:r>
        </a:p>
      </dgm:t>
    </dgm:pt>
    <dgm:pt modelId="{2691806C-53C1-4753-9F22-2B37A835BBA1}" type="parTrans" cxnId="{803DEED4-2F8A-47ED-A995-B09E897715FF}">
      <dgm:prSet/>
      <dgm:spPr/>
      <dgm:t>
        <a:bodyPr/>
        <a:lstStyle/>
        <a:p>
          <a:endParaRPr lang="pl-PL"/>
        </a:p>
      </dgm:t>
    </dgm:pt>
    <dgm:pt modelId="{864853E5-2E5E-45DC-9F6B-CD35A925E2DC}" type="sibTrans" cxnId="{803DEED4-2F8A-47ED-A995-B09E897715FF}">
      <dgm:prSet/>
      <dgm:spPr/>
      <dgm:t>
        <a:bodyPr/>
        <a:lstStyle/>
        <a:p>
          <a:endParaRPr lang="pl-PL"/>
        </a:p>
      </dgm:t>
    </dgm:pt>
    <dgm:pt modelId="{A661DFEF-7570-46BC-8F66-59250F9E7059}">
      <dgm:prSet/>
      <dgm:spPr/>
      <dgm:t>
        <a:bodyPr/>
        <a:lstStyle/>
        <a:p>
          <a:pPr rtl="0"/>
          <a:r>
            <a:rPr lang="pl-PL"/>
            <a:t>Ze </a:t>
          </a:r>
          <a:r>
            <a:rPr lang="pl-PL" dirty="0"/>
            <a:t>względu na podmiot</a:t>
          </a:r>
          <a:endParaRPr lang="pl-PL" b="1" dirty="0"/>
        </a:p>
      </dgm:t>
    </dgm:pt>
    <dgm:pt modelId="{0B5F1AB0-BCF7-44F8-A192-C38DDA382B56}" type="parTrans" cxnId="{FF2F4C12-FBD2-44FA-84E5-726C4DEF2218}">
      <dgm:prSet/>
      <dgm:spPr/>
      <dgm:t>
        <a:bodyPr/>
        <a:lstStyle/>
        <a:p>
          <a:endParaRPr lang="pl-PL"/>
        </a:p>
      </dgm:t>
    </dgm:pt>
    <dgm:pt modelId="{5D15564F-5CB5-40BA-95CE-5DA96AED6CD6}" type="sibTrans" cxnId="{FF2F4C12-FBD2-44FA-84E5-726C4DEF2218}">
      <dgm:prSet/>
      <dgm:spPr/>
      <dgm:t>
        <a:bodyPr/>
        <a:lstStyle/>
        <a:p>
          <a:endParaRPr lang="pl-PL"/>
        </a:p>
      </dgm:t>
    </dgm:pt>
    <dgm:pt modelId="{174FC88A-AA02-477E-ADE0-35D8E6F3BDE7}" type="pres">
      <dgm:prSet presAssocID="{DE063468-5692-4D8D-95EE-14FFCC8C5ED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A8C631F-67B2-4669-ACDE-33DC5A3F2DEF}" type="pres">
      <dgm:prSet presAssocID="{1DF693A2-E6E6-4E7B-8F59-A0DEAEDF20DE}" presName="root" presStyleCnt="0"/>
      <dgm:spPr/>
    </dgm:pt>
    <dgm:pt modelId="{90F71202-BA99-4FC5-B6DA-609AA793A89E}" type="pres">
      <dgm:prSet presAssocID="{1DF693A2-E6E6-4E7B-8F59-A0DEAEDF20DE}" presName="rootComposite" presStyleCnt="0"/>
      <dgm:spPr/>
    </dgm:pt>
    <dgm:pt modelId="{C2A1EF24-9FD4-4CCA-BDDC-663DEFECDCB0}" type="pres">
      <dgm:prSet presAssocID="{1DF693A2-E6E6-4E7B-8F59-A0DEAEDF20DE}" presName="rootText" presStyleLbl="node1" presStyleIdx="0" presStyleCnt="4"/>
      <dgm:spPr/>
    </dgm:pt>
    <dgm:pt modelId="{8104DF76-7976-4056-8F07-628002FD4122}" type="pres">
      <dgm:prSet presAssocID="{1DF693A2-E6E6-4E7B-8F59-A0DEAEDF20DE}" presName="rootConnector" presStyleLbl="node1" presStyleIdx="0" presStyleCnt="4"/>
      <dgm:spPr/>
    </dgm:pt>
    <dgm:pt modelId="{4BA64475-1CC2-4DBC-ACEA-BF55B4C84CA6}" type="pres">
      <dgm:prSet presAssocID="{1DF693A2-E6E6-4E7B-8F59-A0DEAEDF20DE}" presName="childShape" presStyleCnt="0"/>
      <dgm:spPr/>
    </dgm:pt>
    <dgm:pt modelId="{FB6E5576-BF1C-4AAB-9DDE-A2A4CC6BD18C}" type="pres">
      <dgm:prSet presAssocID="{EB34614B-F128-457E-BE62-3D9499D4458C}" presName="Name13" presStyleLbl="parChTrans1D2" presStyleIdx="0" presStyleCnt="9"/>
      <dgm:spPr/>
    </dgm:pt>
    <dgm:pt modelId="{ADAC4839-C35F-4E58-8866-A8FDE7BCC35C}" type="pres">
      <dgm:prSet presAssocID="{5BA99F70-84A7-4577-8195-B4DFE6D341D0}" presName="childText" presStyleLbl="bgAcc1" presStyleIdx="0" presStyleCnt="9">
        <dgm:presLayoutVars>
          <dgm:bulletEnabled val="1"/>
        </dgm:presLayoutVars>
      </dgm:prSet>
      <dgm:spPr/>
    </dgm:pt>
    <dgm:pt modelId="{12D5A5E3-7DC5-4031-87CC-2127C0BD2849}" type="pres">
      <dgm:prSet presAssocID="{07F5DE31-7C8F-4DE5-BBE4-ACEAEAD3F42F}" presName="Name13" presStyleLbl="parChTrans1D2" presStyleIdx="1" presStyleCnt="9"/>
      <dgm:spPr/>
    </dgm:pt>
    <dgm:pt modelId="{2E21C873-CC63-4534-A285-B95750B1D273}" type="pres">
      <dgm:prSet presAssocID="{8110EAC5-B957-433E-82AE-170E98665E15}" presName="childText" presStyleLbl="bgAcc1" presStyleIdx="1" presStyleCnt="9">
        <dgm:presLayoutVars>
          <dgm:bulletEnabled val="1"/>
        </dgm:presLayoutVars>
      </dgm:prSet>
      <dgm:spPr/>
    </dgm:pt>
    <dgm:pt modelId="{A0A38C93-F3BD-4B08-9AA0-15894B084B6D}" type="pres">
      <dgm:prSet presAssocID="{8F8E2134-0222-4C6E-996F-22CD659BC6B3}" presName="root" presStyleCnt="0"/>
      <dgm:spPr/>
    </dgm:pt>
    <dgm:pt modelId="{9164BA74-6A6D-4B9B-9F2A-431D493FEF32}" type="pres">
      <dgm:prSet presAssocID="{8F8E2134-0222-4C6E-996F-22CD659BC6B3}" presName="rootComposite" presStyleCnt="0"/>
      <dgm:spPr/>
    </dgm:pt>
    <dgm:pt modelId="{461B8245-4955-4FD0-A4DD-3B35E604601E}" type="pres">
      <dgm:prSet presAssocID="{8F8E2134-0222-4C6E-996F-22CD659BC6B3}" presName="rootText" presStyleLbl="node1" presStyleIdx="1" presStyleCnt="4"/>
      <dgm:spPr/>
    </dgm:pt>
    <dgm:pt modelId="{D72145D9-3967-4687-8C15-A849F6D84A26}" type="pres">
      <dgm:prSet presAssocID="{8F8E2134-0222-4C6E-996F-22CD659BC6B3}" presName="rootConnector" presStyleLbl="node1" presStyleIdx="1" presStyleCnt="4"/>
      <dgm:spPr/>
    </dgm:pt>
    <dgm:pt modelId="{640788F1-5F30-458D-9D8D-452B7CF027ED}" type="pres">
      <dgm:prSet presAssocID="{8F8E2134-0222-4C6E-996F-22CD659BC6B3}" presName="childShape" presStyleCnt="0"/>
      <dgm:spPr/>
    </dgm:pt>
    <dgm:pt modelId="{A5B1951D-98C9-4929-9303-AE7A93BE4DBD}" type="pres">
      <dgm:prSet presAssocID="{7F6B022F-90EC-4A12-ABB3-3F6886E45602}" presName="Name13" presStyleLbl="parChTrans1D2" presStyleIdx="2" presStyleCnt="9"/>
      <dgm:spPr/>
    </dgm:pt>
    <dgm:pt modelId="{380A8497-16B5-4C60-A58B-C625C11F5B37}" type="pres">
      <dgm:prSet presAssocID="{E5365E99-A6FE-4758-95A8-FE1534F71781}" presName="childText" presStyleLbl="bgAcc1" presStyleIdx="2" presStyleCnt="9">
        <dgm:presLayoutVars>
          <dgm:bulletEnabled val="1"/>
        </dgm:presLayoutVars>
      </dgm:prSet>
      <dgm:spPr/>
    </dgm:pt>
    <dgm:pt modelId="{0AF76FF8-8028-4CC1-BA0C-37ABD9B151F7}" type="pres">
      <dgm:prSet presAssocID="{464CCCFD-AEAD-4E77-9EF3-627A73B7049F}" presName="Name13" presStyleLbl="parChTrans1D2" presStyleIdx="3" presStyleCnt="9"/>
      <dgm:spPr/>
    </dgm:pt>
    <dgm:pt modelId="{C3D8AE82-758B-4B3F-9397-6CDD536E880E}" type="pres">
      <dgm:prSet presAssocID="{D7E70AD0-0BAA-4DDF-B337-8A5339CAFA48}" presName="childText" presStyleLbl="bgAcc1" presStyleIdx="3" presStyleCnt="9">
        <dgm:presLayoutVars>
          <dgm:bulletEnabled val="1"/>
        </dgm:presLayoutVars>
      </dgm:prSet>
      <dgm:spPr/>
    </dgm:pt>
    <dgm:pt modelId="{4C35ED66-2DAD-4274-8AB4-696DE1BF5EB3}" type="pres">
      <dgm:prSet presAssocID="{6B60BDA9-113A-44F3-A7CF-5F0EE2B2733F}" presName="root" presStyleCnt="0"/>
      <dgm:spPr/>
    </dgm:pt>
    <dgm:pt modelId="{555CB566-085C-478C-B85F-0FA196871905}" type="pres">
      <dgm:prSet presAssocID="{6B60BDA9-113A-44F3-A7CF-5F0EE2B2733F}" presName="rootComposite" presStyleCnt="0"/>
      <dgm:spPr/>
    </dgm:pt>
    <dgm:pt modelId="{E3EEE3C8-66C2-474B-9E9B-B026844597D8}" type="pres">
      <dgm:prSet presAssocID="{6B60BDA9-113A-44F3-A7CF-5F0EE2B2733F}" presName="rootText" presStyleLbl="node1" presStyleIdx="2" presStyleCnt="4"/>
      <dgm:spPr/>
    </dgm:pt>
    <dgm:pt modelId="{D05CFA36-489B-4DF8-A5CB-BEBE1DDE7698}" type="pres">
      <dgm:prSet presAssocID="{6B60BDA9-113A-44F3-A7CF-5F0EE2B2733F}" presName="rootConnector" presStyleLbl="node1" presStyleIdx="2" presStyleCnt="4"/>
      <dgm:spPr/>
    </dgm:pt>
    <dgm:pt modelId="{673A99FD-ECFF-4F85-B8D5-8990FE06B08E}" type="pres">
      <dgm:prSet presAssocID="{6B60BDA9-113A-44F3-A7CF-5F0EE2B2733F}" presName="childShape" presStyleCnt="0"/>
      <dgm:spPr/>
    </dgm:pt>
    <dgm:pt modelId="{19218779-3A5E-4017-9800-91093AC038C4}" type="pres">
      <dgm:prSet presAssocID="{FACEAF2E-CABC-483E-BC1E-A0AA804D9441}" presName="Name13" presStyleLbl="parChTrans1D2" presStyleIdx="4" presStyleCnt="9"/>
      <dgm:spPr/>
    </dgm:pt>
    <dgm:pt modelId="{07A675CB-28C8-4A1F-A1DB-319493F98C0B}" type="pres">
      <dgm:prSet presAssocID="{8C006F93-F7D5-4C73-97FB-274F6B17C284}" presName="childText" presStyleLbl="bgAcc1" presStyleIdx="4" presStyleCnt="9">
        <dgm:presLayoutVars>
          <dgm:bulletEnabled val="1"/>
        </dgm:presLayoutVars>
      </dgm:prSet>
      <dgm:spPr/>
    </dgm:pt>
    <dgm:pt modelId="{6F5C3788-2414-4388-A58A-B7B8AF7656E0}" type="pres">
      <dgm:prSet presAssocID="{86DEE6A6-EBEC-47CA-84C8-44FEBCC37F42}" presName="Name13" presStyleLbl="parChTrans1D2" presStyleIdx="5" presStyleCnt="9"/>
      <dgm:spPr/>
    </dgm:pt>
    <dgm:pt modelId="{D30CD7B8-8CE2-493B-A4E7-A9924545A5C6}" type="pres">
      <dgm:prSet presAssocID="{0F6962A3-E1D0-402F-B6DB-DEEC92478F38}" presName="childText" presStyleLbl="bgAcc1" presStyleIdx="5" presStyleCnt="9">
        <dgm:presLayoutVars>
          <dgm:bulletEnabled val="1"/>
        </dgm:presLayoutVars>
      </dgm:prSet>
      <dgm:spPr/>
    </dgm:pt>
    <dgm:pt modelId="{515854A4-8B4F-4470-8502-038DCF93E708}" type="pres">
      <dgm:prSet presAssocID="{A661DFEF-7570-46BC-8F66-59250F9E7059}" presName="root" presStyleCnt="0"/>
      <dgm:spPr/>
    </dgm:pt>
    <dgm:pt modelId="{F058C58D-7A9C-422D-899B-C20A6A93FC5C}" type="pres">
      <dgm:prSet presAssocID="{A661DFEF-7570-46BC-8F66-59250F9E7059}" presName="rootComposite" presStyleCnt="0"/>
      <dgm:spPr/>
    </dgm:pt>
    <dgm:pt modelId="{4B196DFC-4476-4207-AA25-A9C8383ADAF4}" type="pres">
      <dgm:prSet presAssocID="{A661DFEF-7570-46BC-8F66-59250F9E7059}" presName="rootText" presStyleLbl="node1" presStyleIdx="3" presStyleCnt="4"/>
      <dgm:spPr/>
    </dgm:pt>
    <dgm:pt modelId="{A6F01D39-1759-4584-A509-8A9D232E28B5}" type="pres">
      <dgm:prSet presAssocID="{A661DFEF-7570-46BC-8F66-59250F9E7059}" presName="rootConnector" presStyleLbl="node1" presStyleIdx="3" presStyleCnt="4"/>
      <dgm:spPr/>
    </dgm:pt>
    <dgm:pt modelId="{EF90D7F3-0FE6-4EA9-A2AC-ECE2AE97A797}" type="pres">
      <dgm:prSet presAssocID="{A661DFEF-7570-46BC-8F66-59250F9E7059}" presName="childShape" presStyleCnt="0"/>
      <dgm:spPr/>
    </dgm:pt>
    <dgm:pt modelId="{4B7B38F4-07E3-45B2-91CB-ECF5C653A66B}" type="pres">
      <dgm:prSet presAssocID="{063B984F-96F1-4AFE-8D09-61F1042309D2}" presName="Name13" presStyleLbl="parChTrans1D2" presStyleIdx="6" presStyleCnt="9"/>
      <dgm:spPr/>
    </dgm:pt>
    <dgm:pt modelId="{BB4C49B1-570B-4D0D-B98A-BA33A92AEAEC}" type="pres">
      <dgm:prSet presAssocID="{2E67999D-4914-4D1B-8F76-8FAC0E684A84}" presName="childText" presStyleLbl="bgAcc1" presStyleIdx="6" presStyleCnt="9">
        <dgm:presLayoutVars>
          <dgm:bulletEnabled val="1"/>
        </dgm:presLayoutVars>
      </dgm:prSet>
      <dgm:spPr/>
    </dgm:pt>
    <dgm:pt modelId="{248F5897-6C34-42E1-9B48-7323304D7BCB}" type="pres">
      <dgm:prSet presAssocID="{A83D1AA0-282B-450A-B2F1-ED657C1BE296}" presName="Name13" presStyleLbl="parChTrans1D2" presStyleIdx="7" presStyleCnt="9"/>
      <dgm:spPr/>
    </dgm:pt>
    <dgm:pt modelId="{CA9F2B2A-25FC-4EE6-8A2E-5875E3AF2573}" type="pres">
      <dgm:prSet presAssocID="{7510E606-31EB-431B-9545-D9ACC12E421B}" presName="childText" presStyleLbl="bgAcc1" presStyleIdx="7" presStyleCnt="9">
        <dgm:presLayoutVars>
          <dgm:bulletEnabled val="1"/>
        </dgm:presLayoutVars>
      </dgm:prSet>
      <dgm:spPr/>
    </dgm:pt>
    <dgm:pt modelId="{CF64803F-47E1-48F6-8DED-50F92C2804D0}" type="pres">
      <dgm:prSet presAssocID="{2691806C-53C1-4753-9F22-2B37A835BBA1}" presName="Name13" presStyleLbl="parChTrans1D2" presStyleIdx="8" presStyleCnt="9"/>
      <dgm:spPr/>
    </dgm:pt>
    <dgm:pt modelId="{E62DDBE7-6CAD-4404-B312-523BED756A0E}" type="pres">
      <dgm:prSet presAssocID="{28955705-6595-440F-9C3A-841CA15EA005}" presName="childText" presStyleLbl="bgAcc1" presStyleIdx="8" presStyleCnt="9">
        <dgm:presLayoutVars>
          <dgm:bulletEnabled val="1"/>
        </dgm:presLayoutVars>
      </dgm:prSet>
      <dgm:spPr/>
    </dgm:pt>
  </dgm:ptLst>
  <dgm:cxnLst>
    <dgm:cxn modelId="{0FE5DA01-AF11-4A25-8A73-66FF9EDC19E0}" srcId="{6B60BDA9-113A-44F3-A7CF-5F0EE2B2733F}" destId="{0F6962A3-E1D0-402F-B6DB-DEEC92478F38}" srcOrd="1" destOrd="0" parTransId="{86DEE6A6-EBEC-47CA-84C8-44FEBCC37F42}" sibTransId="{11A45845-2CCF-4F3D-81CC-A09ED6B342BF}"/>
    <dgm:cxn modelId="{9822B30E-5A1E-4480-878F-0A223B383FED}" type="presOf" srcId="{8F8E2134-0222-4C6E-996F-22CD659BC6B3}" destId="{461B8245-4955-4FD0-A4DD-3B35E604601E}" srcOrd="0" destOrd="0" presId="urn:microsoft.com/office/officeart/2005/8/layout/hierarchy3"/>
    <dgm:cxn modelId="{FF2F4C12-FBD2-44FA-84E5-726C4DEF2218}" srcId="{DE063468-5692-4D8D-95EE-14FFCC8C5EDF}" destId="{A661DFEF-7570-46BC-8F66-59250F9E7059}" srcOrd="3" destOrd="0" parTransId="{0B5F1AB0-BCF7-44F8-A192-C38DDA382B56}" sibTransId="{5D15564F-5CB5-40BA-95CE-5DA96AED6CD6}"/>
    <dgm:cxn modelId="{4D352015-CA3C-4956-A917-1FBECD6952FF}" type="presOf" srcId="{2691806C-53C1-4753-9F22-2B37A835BBA1}" destId="{CF64803F-47E1-48F6-8DED-50F92C2804D0}" srcOrd="0" destOrd="0" presId="urn:microsoft.com/office/officeart/2005/8/layout/hierarchy3"/>
    <dgm:cxn modelId="{96207F26-DB4D-4C28-BC68-E2ACDEB35B1E}" type="presOf" srcId="{0F6962A3-E1D0-402F-B6DB-DEEC92478F38}" destId="{D30CD7B8-8CE2-493B-A4E7-A9924545A5C6}" srcOrd="0" destOrd="0" presId="urn:microsoft.com/office/officeart/2005/8/layout/hierarchy3"/>
    <dgm:cxn modelId="{A7773127-9185-4269-8234-F766180C156A}" type="presOf" srcId="{1DF693A2-E6E6-4E7B-8F59-A0DEAEDF20DE}" destId="{C2A1EF24-9FD4-4CCA-BDDC-663DEFECDCB0}" srcOrd="0" destOrd="0" presId="urn:microsoft.com/office/officeart/2005/8/layout/hierarchy3"/>
    <dgm:cxn modelId="{B5F35D27-99C3-482D-AEFC-FFB0D02B8582}" srcId="{1DF693A2-E6E6-4E7B-8F59-A0DEAEDF20DE}" destId="{8110EAC5-B957-433E-82AE-170E98665E15}" srcOrd="1" destOrd="0" parTransId="{07F5DE31-7C8F-4DE5-BBE4-ACEAEAD3F42F}" sibTransId="{497E9889-57FF-4610-BC13-15D40EDD635F}"/>
    <dgm:cxn modelId="{BCAFE52C-A01D-4337-92DA-FCD54F14FF82}" srcId="{DE063468-5692-4D8D-95EE-14FFCC8C5EDF}" destId="{1DF693A2-E6E6-4E7B-8F59-A0DEAEDF20DE}" srcOrd="0" destOrd="0" parTransId="{3FE32DF5-D693-43AB-B50D-15B0DA1C70AE}" sibTransId="{56D4A831-E4F1-4F3D-885A-67FE24791891}"/>
    <dgm:cxn modelId="{53E75530-20FB-4E4C-A1FD-BAA0A01BEAD0}" type="presOf" srcId="{DE063468-5692-4D8D-95EE-14FFCC8C5EDF}" destId="{174FC88A-AA02-477E-ADE0-35D8E6F3BDE7}" srcOrd="0" destOrd="0" presId="urn:microsoft.com/office/officeart/2005/8/layout/hierarchy3"/>
    <dgm:cxn modelId="{0B459932-8447-4E9A-BAA7-0885DE26F366}" type="presOf" srcId="{86DEE6A6-EBEC-47CA-84C8-44FEBCC37F42}" destId="{6F5C3788-2414-4388-A58A-B7B8AF7656E0}" srcOrd="0" destOrd="0" presId="urn:microsoft.com/office/officeart/2005/8/layout/hierarchy3"/>
    <dgm:cxn modelId="{645D4233-3226-4A15-B434-3E4929231DD7}" srcId="{6B60BDA9-113A-44F3-A7CF-5F0EE2B2733F}" destId="{8C006F93-F7D5-4C73-97FB-274F6B17C284}" srcOrd="0" destOrd="0" parTransId="{FACEAF2E-CABC-483E-BC1E-A0AA804D9441}" sibTransId="{F7003C65-E40E-4B1C-9587-760E0E45754F}"/>
    <dgm:cxn modelId="{8C0DD43D-3343-4ECD-8BC4-B68F2489B469}" type="presOf" srcId="{6B60BDA9-113A-44F3-A7CF-5F0EE2B2733F}" destId="{E3EEE3C8-66C2-474B-9E9B-B026844597D8}" srcOrd="0" destOrd="0" presId="urn:microsoft.com/office/officeart/2005/8/layout/hierarchy3"/>
    <dgm:cxn modelId="{C9B5E85F-8A29-4E43-B8CF-46B30D0CA298}" srcId="{8F8E2134-0222-4C6E-996F-22CD659BC6B3}" destId="{D7E70AD0-0BAA-4DDF-B337-8A5339CAFA48}" srcOrd="1" destOrd="0" parTransId="{464CCCFD-AEAD-4E77-9EF3-627A73B7049F}" sibTransId="{626EE5D8-A3CC-4EC8-8AD1-406EA1615243}"/>
    <dgm:cxn modelId="{7C232541-B111-4CD3-A83B-5894D4DADA76}" type="presOf" srcId="{07F5DE31-7C8F-4DE5-BBE4-ACEAEAD3F42F}" destId="{12D5A5E3-7DC5-4031-87CC-2127C0BD2849}" srcOrd="0" destOrd="0" presId="urn:microsoft.com/office/officeart/2005/8/layout/hierarchy3"/>
    <dgm:cxn modelId="{45811369-1B84-4A5C-BAF6-FFA4B02119C2}" srcId="{8F8E2134-0222-4C6E-996F-22CD659BC6B3}" destId="{E5365E99-A6FE-4758-95A8-FE1534F71781}" srcOrd="0" destOrd="0" parTransId="{7F6B022F-90EC-4A12-ABB3-3F6886E45602}" sibTransId="{1237EE11-53BA-4666-9AC4-B3AD4A8CD7BA}"/>
    <dgm:cxn modelId="{8742906D-9685-4822-9454-A364A40062B8}" type="presOf" srcId="{A661DFEF-7570-46BC-8F66-59250F9E7059}" destId="{A6F01D39-1759-4584-A509-8A9D232E28B5}" srcOrd="1" destOrd="0" presId="urn:microsoft.com/office/officeart/2005/8/layout/hierarchy3"/>
    <dgm:cxn modelId="{CA43D96D-404E-4BA5-9E9F-5333B6A94CB7}" type="presOf" srcId="{8110EAC5-B957-433E-82AE-170E98665E15}" destId="{2E21C873-CC63-4534-A285-B95750B1D273}" srcOrd="0" destOrd="0" presId="urn:microsoft.com/office/officeart/2005/8/layout/hierarchy3"/>
    <dgm:cxn modelId="{942F5751-5B99-4707-8614-83E01CBDCD8D}" type="presOf" srcId="{2E67999D-4914-4D1B-8F76-8FAC0E684A84}" destId="{BB4C49B1-570B-4D0D-B98A-BA33A92AEAEC}" srcOrd="0" destOrd="0" presId="urn:microsoft.com/office/officeart/2005/8/layout/hierarchy3"/>
    <dgm:cxn modelId="{A5BD2D53-13FC-4A76-B597-CB03276FED97}" srcId="{DE063468-5692-4D8D-95EE-14FFCC8C5EDF}" destId="{6B60BDA9-113A-44F3-A7CF-5F0EE2B2733F}" srcOrd="2" destOrd="0" parTransId="{B2CB0A0B-7739-4D01-A039-183C4D8AA8A5}" sibTransId="{6372506E-4BE9-41C8-83B6-0A7B4EAD6D8F}"/>
    <dgm:cxn modelId="{CF15D27A-A27F-40E3-9365-A944499BC3A8}" type="presOf" srcId="{7F6B022F-90EC-4A12-ABB3-3F6886E45602}" destId="{A5B1951D-98C9-4929-9303-AE7A93BE4DBD}" srcOrd="0" destOrd="0" presId="urn:microsoft.com/office/officeart/2005/8/layout/hierarchy3"/>
    <dgm:cxn modelId="{DA4C9C7B-BC34-456E-BEEB-A60683966721}" type="presOf" srcId="{1DF693A2-E6E6-4E7B-8F59-A0DEAEDF20DE}" destId="{8104DF76-7976-4056-8F07-628002FD4122}" srcOrd="1" destOrd="0" presId="urn:microsoft.com/office/officeart/2005/8/layout/hierarchy3"/>
    <dgm:cxn modelId="{E3590981-A0DE-464B-A622-290F91BC02B1}" type="presOf" srcId="{D7E70AD0-0BAA-4DDF-B337-8A5339CAFA48}" destId="{C3D8AE82-758B-4B3F-9397-6CDD536E880E}" srcOrd="0" destOrd="0" presId="urn:microsoft.com/office/officeart/2005/8/layout/hierarchy3"/>
    <dgm:cxn modelId="{48335184-0320-4EDA-9DE2-3CC99EC82698}" srcId="{DE063468-5692-4D8D-95EE-14FFCC8C5EDF}" destId="{8F8E2134-0222-4C6E-996F-22CD659BC6B3}" srcOrd="1" destOrd="0" parTransId="{9645E5FC-6F2B-4100-8FA3-7E2E365999DA}" sibTransId="{85D7FA9E-5FD8-402C-BE60-C63CA2FF8B45}"/>
    <dgm:cxn modelId="{DA2BA386-979D-4FDB-8E61-5D92B90F5647}" srcId="{1DF693A2-E6E6-4E7B-8F59-A0DEAEDF20DE}" destId="{5BA99F70-84A7-4577-8195-B4DFE6D341D0}" srcOrd="0" destOrd="0" parTransId="{EB34614B-F128-457E-BE62-3D9499D4458C}" sibTransId="{446785AB-4336-4093-9E88-2ABE1892DB8A}"/>
    <dgm:cxn modelId="{8D1C7188-03DD-48BC-A862-106244EE6DAF}" type="presOf" srcId="{A661DFEF-7570-46BC-8F66-59250F9E7059}" destId="{4B196DFC-4476-4207-AA25-A9C8383ADAF4}" srcOrd="0" destOrd="0" presId="urn:microsoft.com/office/officeart/2005/8/layout/hierarchy3"/>
    <dgm:cxn modelId="{04C1B88C-1B48-457B-9D53-960553F4C29C}" type="presOf" srcId="{8C006F93-F7D5-4C73-97FB-274F6B17C284}" destId="{07A675CB-28C8-4A1F-A1DB-319493F98C0B}" srcOrd="0" destOrd="0" presId="urn:microsoft.com/office/officeart/2005/8/layout/hierarchy3"/>
    <dgm:cxn modelId="{C4319B9E-29F2-4690-B787-CF2B66E43EF9}" type="presOf" srcId="{A83D1AA0-282B-450A-B2F1-ED657C1BE296}" destId="{248F5897-6C34-42E1-9B48-7323304D7BCB}" srcOrd="0" destOrd="0" presId="urn:microsoft.com/office/officeart/2005/8/layout/hierarchy3"/>
    <dgm:cxn modelId="{3A1DF2A7-6F2C-4E7E-98A8-63C2F63C4C3B}" type="presOf" srcId="{7510E606-31EB-431B-9545-D9ACC12E421B}" destId="{CA9F2B2A-25FC-4EE6-8A2E-5875E3AF2573}" srcOrd="0" destOrd="0" presId="urn:microsoft.com/office/officeart/2005/8/layout/hierarchy3"/>
    <dgm:cxn modelId="{AFFBD1AD-437E-4CFF-8AC1-5C2EA6779B71}" type="presOf" srcId="{6B60BDA9-113A-44F3-A7CF-5F0EE2B2733F}" destId="{D05CFA36-489B-4DF8-A5CB-BEBE1DDE7698}" srcOrd="1" destOrd="0" presId="urn:microsoft.com/office/officeart/2005/8/layout/hierarchy3"/>
    <dgm:cxn modelId="{BD3AA5C4-BF29-4533-917E-AC7D5661533C}" type="presOf" srcId="{FACEAF2E-CABC-483E-BC1E-A0AA804D9441}" destId="{19218779-3A5E-4017-9800-91093AC038C4}" srcOrd="0" destOrd="0" presId="urn:microsoft.com/office/officeart/2005/8/layout/hierarchy3"/>
    <dgm:cxn modelId="{991AEFC9-389D-4E60-A311-279A560B4531}" type="presOf" srcId="{5BA99F70-84A7-4577-8195-B4DFE6D341D0}" destId="{ADAC4839-C35F-4E58-8866-A8FDE7BCC35C}" srcOrd="0" destOrd="0" presId="urn:microsoft.com/office/officeart/2005/8/layout/hierarchy3"/>
    <dgm:cxn modelId="{803DEED4-2F8A-47ED-A995-B09E897715FF}" srcId="{A661DFEF-7570-46BC-8F66-59250F9E7059}" destId="{28955705-6595-440F-9C3A-841CA15EA005}" srcOrd="2" destOrd="0" parTransId="{2691806C-53C1-4753-9F22-2B37A835BBA1}" sibTransId="{864853E5-2E5E-45DC-9F6B-CD35A925E2DC}"/>
    <dgm:cxn modelId="{4739D4D7-528E-4DEA-AF26-79D27D2888A2}" type="presOf" srcId="{464CCCFD-AEAD-4E77-9EF3-627A73B7049F}" destId="{0AF76FF8-8028-4CC1-BA0C-37ABD9B151F7}" srcOrd="0" destOrd="0" presId="urn:microsoft.com/office/officeart/2005/8/layout/hierarchy3"/>
    <dgm:cxn modelId="{A2EFF0DF-B81F-4277-8086-C9FD048B2B9B}" type="presOf" srcId="{E5365E99-A6FE-4758-95A8-FE1534F71781}" destId="{380A8497-16B5-4C60-A58B-C625C11F5B37}" srcOrd="0" destOrd="0" presId="urn:microsoft.com/office/officeart/2005/8/layout/hierarchy3"/>
    <dgm:cxn modelId="{1926C6E2-2653-473B-8CDD-3F375F5D2E73}" type="presOf" srcId="{8F8E2134-0222-4C6E-996F-22CD659BC6B3}" destId="{D72145D9-3967-4687-8C15-A849F6D84A26}" srcOrd="1" destOrd="0" presId="urn:microsoft.com/office/officeart/2005/8/layout/hierarchy3"/>
    <dgm:cxn modelId="{CD09E9ED-D7F0-4D99-A517-BDE7560ADAEE}" type="presOf" srcId="{063B984F-96F1-4AFE-8D09-61F1042309D2}" destId="{4B7B38F4-07E3-45B2-91CB-ECF5C653A66B}" srcOrd="0" destOrd="0" presId="urn:microsoft.com/office/officeart/2005/8/layout/hierarchy3"/>
    <dgm:cxn modelId="{F7CE5AF3-F673-4E61-9D89-F49476C84C5F}" srcId="{A661DFEF-7570-46BC-8F66-59250F9E7059}" destId="{2E67999D-4914-4D1B-8F76-8FAC0E684A84}" srcOrd="0" destOrd="0" parTransId="{063B984F-96F1-4AFE-8D09-61F1042309D2}" sibTransId="{7F470DA9-3FDE-48C9-A119-9CF1C9BB4B74}"/>
    <dgm:cxn modelId="{29A6A6F5-4384-4452-A75E-237793C238CB}" type="presOf" srcId="{28955705-6595-440F-9C3A-841CA15EA005}" destId="{E62DDBE7-6CAD-4404-B312-523BED756A0E}" srcOrd="0" destOrd="0" presId="urn:microsoft.com/office/officeart/2005/8/layout/hierarchy3"/>
    <dgm:cxn modelId="{9AF995FD-96C8-4B76-812F-43FBB1BE8E76}" srcId="{A661DFEF-7570-46BC-8F66-59250F9E7059}" destId="{7510E606-31EB-431B-9545-D9ACC12E421B}" srcOrd="1" destOrd="0" parTransId="{A83D1AA0-282B-450A-B2F1-ED657C1BE296}" sibTransId="{E73251BE-9A95-4EA0-A8EC-4532B6480ADA}"/>
    <dgm:cxn modelId="{9FB3F9FE-130D-492C-B901-8B50726C792D}" type="presOf" srcId="{EB34614B-F128-457E-BE62-3D9499D4458C}" destId="{FB6E5576-BF1C-4AAB-9DDE-A2A4CC6BD18C}" srcOrd="0" destOrd="0" presId="urn:microsoft.com/office/officeart/2005/8/layout/hierarchy3"/>
    <dgm:cxn modelId="{72527C8F-4DF9-42A7-B945-E0E3852FD1CB}" type="presParOf" srcId="{174FC88A-AA02-477E-ADE0-35D8E6F3BDE7}" destId="{3A8C631F-67B2-4669-ACDE-33DC5A3F2DEF}" srcOrd="0" destOrd="0" presId="urn:microsoft.com/office/officeart/2005/8/layout/hierarchy3"/>
    <dgm:cxn modelId="{49890EDF-BF9A-4B59-932D-8F7FCB7F2AA0}" type="presParOf" srcId="{3A8C631F-67B2-4669-ACDE-33DC5A3F2DEF}" destId="{90F71202-BA99-4FC5-B6DA-609AA793A89E}" srcOrd="0" destOrd="0" presId="urn:microsoft.com/office/officeart/2005/8/layout/hierarchy3"/>
    <dgm:cxn modelId="{63D37877-1D17-40FB-8224-DE02BE8EC424}" type="presParOf" srcId="{90F71202-BA99-4FC5-B6DA-609AA793A89E}" destId="{C2A1EF24-9FD4-4CCA-BDDC-663DEFECDCB0}" srcOrd="0" destOrd="0" presId="urn:microsoft.com/office/officeart/2005/8/layout/hierarchy3"/>
    <dgm:cxn modelId="{76F8E606-F55E-4B86-893C-782595D63AC0}" type="presParOf" srcId="{90F71202-BA99-4FC5-B6DA-609AA793A89E}" destId="{8104DF76-7976-4056-8F07-628002FD4122}" srcOrd="1" destOrd="0" presId="urn:microsoft.com/office/officeart/2005/8/layout/hierarchy3"/>
    <dgm:cxn modelId="{A9A1563E-2CB2-4AC4-BB39-D9CE7671F24C}" type="presParOf" srcId="{3A8C631F-67B2-4669-ACDE-33DC5A3F2DEF}" destId="{4BA64475-1CC2-4DBC-ACEA-BF55B4C84CA6}" srcOrd="1" destOrd="0" presId="urn:microsoft.com/office/officeart/2005/8/layout/hierarchy3"/>
    <dgm:cxn modelId="{01D18D86-1ACF-4722-9EE6-2EBCB09B264A}" type="presParOf" srcId="{4BA64475-1CC2-4DBC-ACEA-BF55B4C84CA6}" destId="{FB6E5576-BF1C-4AAB-9DDE-A2A4CC6BD18C}" srcOrd="0" destOrd="0" presId="urn:microsoft.com/office/officeart/2005/8/layout/hierarchy3"/>
    <dgm:cxn modelId="{15A927A4-6153-4587-89DF-0A8C185326B0}" type="presParOf" srcId="{4BA64475-1CC2-4DBC-ACEA-BF55B4C84CA6}" destId="{ADAC4839-C35F-4E58-8866-A8FDE7BCC35C}" srcOrd="1" destOrd="0" presId="urn:microsoft.com/office/officeart/2005/8/layout/hierarchy3"/>
    <dgm:cxn modelId="{B8B5A04B-F69E-4BC9-86A6-778908F4A3F1}" type="presParOf" srcId="{4BA64475-1CC2-4DBC-ACEA-BF55B4C84CA6}" destId="{12D5A5E3-7DC5-4031-87CC-2127C0BD2849}" srcOrd="2" destOrd="0" presId="urn:microsoft.com/office/officeart/2005/8/layout/hierarchy3"/>
    <dgm:cxn modelId="{77FA3C9E-21F9-442E-86F7-EEFFB657B127}" type="presParOf" srcId="{4BA64475-1CC2-4DBC-ACEA-BF55B4C84CA6}" destId="{2E21C873-CC63-4534-A285-B95750B1D273}" srcOrd="3" destOrd="0" presId="urn:microsoft.com/office/officeart/2005/8/layout/hierarchy3"/>
    <dgm:cxn modelId="{69A9247A-8F59-4B19-B9C8-A323DECA6631}" type="presParOf" srcId="{174FC88A-AA02-477E-ADE0-35D8E6F3BDE7}" destId="{A0A38C93-F3BD-4B08-9AA0-15894B084B6D}" srcOrd="1" destOrd="0" presId="urn:microsoft.com/office/officeart/2005/8/layout/hierarchy3"/>
    <dgm:cxn modelId="{3BCA704D-9B79-4B49-99C0-D700C64A8B7D}" type="presParOf" srcId="{A0A38C93-F3BD-4B08-9AA0-15894B084B6D}" destId="{9164BA74-6A6D-4B9B-9F2A-431D493FEF32}" srcOrd="0" destOrd="0" presId="urn:microsoft.com/office/officeart/2005/8/layout/hierarchy3"/>
    <dgm:cxn modelId="{0E86D54E-AE89-41E2-905B-6C0CF45731AA}" type="presParOf" srcId="{9164BA74-6A6D-4B9B-9F2A-431D493FEF32}" destId="{461B8245-4955-4FD0-A4DD-3B35E604601E}" srcOrd="0" destOrd="0" presId="urn:microsoft.com/office/officeart/2005/8/layout/hierarchy3"/>
    <dgm:cxn modelId="{99682128-0777-43B5-99F2-04722FCA7781}" type="presParOf" srcId="{9164BA74-6A6D-4B9B-9F2A-431D493FEF32}" destId="{D72145D9-3967-4687-8C15-A849F6D84A26}" srcOrd="1" destOrd="0" presId="urn:microsoft.com/office/officeart/2005/8/layout/hierarchy3"/>
    <dgm:cxn modelId="{127F38B5-5DEA-4061-A421-8DF23B376C2B}" type="presParOf" srcId="{A0A38C93-F3BD-4B08-9AA0-15894B084B6D}" destId="{640788F1-5F30-458D-9D8D-452B7CF027ED}" srcOrd="1" destOrd="0" presId="urn:microsoft.com/office/officeart/2005/8/layout/hierarchy3"/>
    <dgm:cxn modelId="{B6164DA3-5EF1-4B65-9D07-711EB422431A}" type="presParOf" srcId="{640788F1-5F30-458D-9D8D-452B7CF027ED}" destId="{A5B1951D-98C9-4929-9303-AE7A93BE4DBD}" srcOrd="0" destOrd="0" presId="urn:microsoft.com/office/officeart/2005/8/layout/hierarchy3"/>
    <dgm:cxn modelId="{FD910139-ED48-4EF1-8F1F-B7862F61D262}" type="presParOf" srcId="{640788F1-5F30-458D-9D8D-452B7CF027ED}" destId="{380A8497-16B5-4C60-A58B-C625C11F5B37}" srcOrd="1" destOrd="0" presId="urn:microsoft.com/office/officeart/2005/8/layout/hierarchy3"/>
    <dgm:cxn modelId="{64C453A0-07C6-4438-9431-EF5226482ED2}" type="presParOf" srcId="{640788F1-5F30-458D-9D8D-452B7CF027ED}" destId="{0AF76FF8-8028-4CC1-BA0C-37ABD9B151F7}" srcOrd="2" destOrd="0" presId="urn:microsoft.com/office/officeart/2005/8/layout/hierarchy3"/>
    <dgm:cxn modelId="{7211A671-A01B-4D88-ACFA-6CC9409735E8}" type="presParOf" srcId="{640788F1-5F30-458D-9D8D-452B7CF027ED}" destId="{C3D8AE82-758B-4B3F-9397-6CDD536E880E}" srcOrd="3" destOrd="0" presId="urn:microsoft.com/office/officeart/2005/8/layout/hierarchy3"/>
    <dgm:cxn modelId="{C91D8625-B1C5-4A8D-A154-7EA7C33544F1}" type="presParOf" srcId="{174FC88A-AA02-477E-ADE0-35D8E6F3BDE7}" destId="{4C35ED66-2DAD-4274-8AB4-696DE1BF5EB3}" srcOrd="2" destOrd="0" presId="urn:microsoft.com/office/officeart/2005/8/layout/hierarchy3"/>
    <dgm:cxn modelId="{61D77D38-026F-42E4-ACD8-E517AF9655A0}" type="presParOf" srcId="{4C35ED66-2DAD-4274-8AB4-696DE1BF5EB3}" destId="{555CB566-085C-478C-B85F-0FA196871905}" srcOrd="0" destOrd="0" presId="urn:microsoft.com/office/officeart/2005/8/layout/hierarchy3"/>
    <dgm:cxn modelId="{91B02345-F46C-4E24-AAF9-29F7A0E2BE37}" type="presParOf" srcId="{555CB566-085C-478C-B85F-0FA196871905}" destId="{E3EEE3C8-66C2-474B-9E9B-B026844597D8}" srcOrd="0" destOrd="0" presId="urn:microsoft.com/office/officeart/2005/8/layout/hierarchy3"/>
    <dgm:cxn modelId="{FC4F2D97-28C4-432A-9CF4-69416A9DE347}" type="presParOf" srcId="{555CB566-085C-478C-B85F-0FA196871905}" destId="{D05CFA36-489B-4DF8-A5CB-BEBE1DDE7698}" srcOrd="1" destOrd="0" presId="urn:microsoft.com/office/officeart/2005/8/layout/hierarchy3"/>
    <dgm:cxn modelId="{20F09422-BDD4-479F-B3A1-01A60783AE53}" type="presParOf" srcId="{4C35ED66-2DAD-4274-8AB4-696DE1BF5EB3}" destId="{673A99FD-ECFF-4F85-B8D5-8990FE06B08E}" srcOrd="1" destOrd="0" presId="urn:microsoft.com/office/officeart/2005/8/layout/hierarchy3"/>
    <dgm:cxn modelId="{20DBB52C-4175-435E-8930-EB5B1221819C}" type="presParOf" srcId="{673A99FD-ECFF-4F85-B8D5-8990FE06B08E}" destId="{19218779-3A5E-4017-9800-91093AC038C4}" srcOrd="0" destOrd="0" presId="urn:microsoft.com/office/officeart/2005/8/layout/hierarchy3"/>
    <dgm:cxn modelId="{79D5824D-6A63-4204-9094-A44D7D2FE4D0}" type="presParOf" srcId="{673A99FD-ECFF-4F85-B8D5-8990FE06B08E}" destId="{07A675CB-28C8-4A1F-A1DB-319493F98C0B}" srcOrd="1" destOrd="0" presId="urn:microsoft.com/office/officeart/2005/8/layout/hierarchy3"/>
    <dgm:cxn modelId="{728D62E6-DBED-4953-8AF8-B56ACEAB7865}" type="presParOf" srcId="{673A99FD-ECFF-4F85-B8D5-8990FE06B08E}" destId="{6F5C3788-2414-4388-A58A-B7B8AF7656E0}" srcOrd="2" destOrd="0" presId="urn:microsoft.com/office/officeart/2005/8/layout/hierarchy3"/>
    <dgm:cxn modelId="{6514E4E0-1746-479E-8611-DC0A4C2FE571}" type="presParOf" srcId="{673A99FD-ECFF-4F85-B8D5-8990FE06B08E}" destId="{D30CD7B8-8CE2-493B-A4E7-A9924545A5C6}" srcOrd="3" destOrd="0" presId="urn:microsoft.com/office/officeart/2005/8/layout/hierarchy3"/>
    <dgm:cxn modelId="{C474A74E-AB15-47DA-88B9-494F0D55EF6E}" type="presParOf" srcId="{174FC88A-AA02-477E-ADE0-35D8E6F3BDE7}" destId="{515854A4-8B4F-4470-8502-038DCF93E708}" srcOrd="3" destOrd="0" presId="urn:microsoft.com/office/officeart/2005/8/layout/hierarchy3"/>
    <dgm:cxn modelId="{9A887C0E-16D5-431F-8228-F25CCDAF2CFD}" type="presParOf" srcId="{515854A4-8B4F-4470-8502-038DCF93E708}" destId="{F058C58D-7A9C-422D-899B-C20A6A93FC5C}" srcOrd="0" destOrd="0" presId="urn:microsoft.com/office/officeart/2005/8/layout/hierarchy3"/>
    <dgm:cxn modelId="{008976F6-C498-48DC-905A-0E737384669C}" type="presParOf" srcId="{F058C58D-7A9C-422D-899B-C20A6A93FC5C}" destId="{4B196DFC-4476-4207-AA25-A9C8383ADAF4}" srcOrd="0" destOrd="0" presId="urn:microsoft.com/office/officeart/2005/8/layout/hierarchy3"/>
    <dgm:cxn modelId="{55928A3D-B64B-4357-AEBA-2E455FE3F011}" type="presParOf" srcId="{F058C58D-7A9C-422D-899B-C20A6A93FC5C}" destId="{A6F01D39-1759-4584-A509-8A9D232E28B5}" srcOrd="1" destOrd="0" presId="urn:microsoft.com/office/officeart/2005/8/layout/hierarchy3"/>
    <dgm:cxn modelId="{F201E9E6-4D6D-450A-B243-4B6D2A461ACF}" type="presParOf" srcId="{515854A4-8B4F-4470-8502-038DCF93E708}" destId="{EF90D7F3-0FE6-4EA9-A2AC-ECE2AE97A797}" srcOrd="1" destOrd="0" presId="urn:microsoft.com/office/officeart/2005/8/layout/hierarchy3"/>
    <dgm:cxn modelId="{F4A3538A-44AF-470D-8957-2321CB273763}" type="presParOf" srcId="{EF90D7F3-0FE6-4EA9-A2AC-ECE2AE97A797}" destId="{4B7B38F4-07E3-45B2-91CB-ECF5C653A66B}" srcOrd="0" destOrd="0" presId="urn:microsoft.com/office/officeart/2005/8/layout/hierarchy3"/>
    <dgm:cxn modelId="{F08D221C-711E-445C-A601-6AC5E8EA65A8}" type="presParOf" srcId="{EF90D7F3-0FE6-4EA9-A2AC-ECE2AE97A797}" destId="{BB4C49B1-570B-4D0D-B98A-BA33A92AEAEC}" srcOrd="1" destOrd="0" presId="urn:microsoft.com/office/officeart/2005/8/layout/hierarchy3"/>
    <dgm:cxn modelId="{DC52F595-1136-4A33-B3B5-26C24C45A14C}" type="presParOf" srcId="{EF90D7F3-0FE6-4EA9-A2AC-ECE2AE97A797}" destId="{248F5897-6C34-42E1-9B48-7323304D7BCB}" srcOrd="2" destOrd="0" presId="urn:microsoft.com/office/officeart/2005/8/layout/hierarchy3"/>
    <dgm:cxn modelId="{8567FBE9-3877-403C-84C4-75B0CDAF675D}" type="presParOf" srcId="{EF90D7F3-0FE6-4EA9-A2AC-ECE2AE97A797}" destId="{CA9F2B2A-25FC-4EE6-8A2E-5875E3AF2573}" srcOrd="3" destOrd="0" presId="urn:microsoft.com/office/officeart/2005/8/layout/hierarchy3"/>
    <dgm:cxn modelId="{187BEE28-9971-4BE8-87A3-651C2ED37F03}" type="presParOf" srcId="{EF90D7F3-0FE6-4EA9-A2AC-ECE2AE97A797}" destId="{CF64803F-47E1-48F6-8DED-50F92C2804D0}" srcOrd="4" destOrd="0" presId="urn:microsoft.com/office/officeart/2005/8/layout/hierarchy3"/>
    <dgm:cxn modelId="{493650BA-2085-4FB6-BF18-6C9D9A3D1F6F}" type="presParOf" srcId="{EF90D7F3-0FE6-4EA9-A2AC-ECE2AE97A797}" destId="{E62DDBE7-6CAD-4404-B312-523BED756A0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990E09-D2BE-4B0F-B8BA-E073E0AFC6D2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393C70EF-46D5-4B5F-ACFD-2CD7348A3620}">
      <dgm:prSet/>
      <dgm:spPr/>
      <dgm:t>
        <a:bodyPr/>
        <a:lstStyle/>
        <a:p>
          <a:r>
            <a:rPr lang="pl-PL" b="1" dirty="0"/>
            <a:t>Niedopuszczalność</a:t>
          </a:r>
          <a:r>
            <a:rPr lang="pl-PL" dirty="0"/>
            <a:t> </a:t>
          </a:r>
        </a:p>
      </dgm:t>
    </dgm:pt>
    <dgm:pt modelId="{F2E960BA-53A8-4CA2-A68A-A6416AB46C8A}" type="parTrans" cxnId="{68FCBCC1-F234-4DD9-ADB4-1EF3F2272697}">
      <dgm:prSet/>
      <dgm:spPr/>
      <dgm:t>
        <a:bodyPr/>
        <a:lstStyle/>
        <a:p>
          <a:endParaRPr lang="pl-PL"/>
        </a:p>
      </dgm:t>
    </dgm:pt>
    <dgm:pt modelId="{6EC169F8-5340-4F33-A7C8-488E9BD4F98F}" type="sibTrans" cxnId="{68FCBCC1-F234-4DD9-ADB4-1EF3F2272697}">
      <dgm:prSet/>
      <dgm:spPr/>
      <dgm:t>
        <a:bodyPr/>
        <a:lstStyle/>
        <a:p>
          <a:endParaRPr lang="pl-PL"/>
        </a:p>
      </dgm:t>
    </dgm:pt>
    <dgm:pt modelId="{F9CD4478-B3F8-4292-BA28-0DECDFD9CEE3}">
      <dgm:prSet/>
      <dgm:spPr/>
      <dgm:t>
        <a:bodyPr/>
        <a:lstStyle/>
        <a:p>
          <a:r>
            <a:rPr lang="pl-PL" b="1" dirty="0"/>
            <a:t>Bezzasadność </a:t>
          </a:r>
          <a:endParaRPr lang="pl-PL" dirty="0"/>
        </a:p>
      </dgm:t>
    </dgm:pt>
    <dgm:pt modelId="{50CEA3CF-F0CF-4247-9641-EE8EF2181FE8}" type="parTrans" cxnId="{7EB57768-908C-4C65-B05E-D3C1542182F7}">
      <dgm:prSet/>
      <dgm:spPr/>
      <dgm:t>
        <a:bodyPr/>
        <a:lstStyle/>
        <a:p>
          <a:endParaRPr lang="pl-PL"/>
        </a:p>
      </dgm:t>
    </dgm:pt>
    <dgm:pt modelId="{AE9C36E6-C0DC-49D8-B965-F9D90ABF9304}" type="sibTrans" cxnId="{7EB57768-908C-4C65-B05E-D3C1542182F7}">
      <dgm:prSet/>
      <dgm:spPr/>
      <dgm:t>
        <a:bodyPr/>
        <a:lstStyle/>
        <a:p>
          <a:endParaRPr lang="pl-PL"/>
        </a:p>
      </dgm:t>
    </dgm:pt>
    <dgm:pt modelId="{1DE31809-0257-4322-9D98-569B804365E0}">
      <dgm:prSet/>
      <dgm:spPr/>
      <dgm:t>
        <a:bodyPr/>
        <a:lstStyle/>
        <a:p>
          <a:r>
            <a:rPr lang="pl-PL" b="1" dirty="0"/>
            <a:t>Bezskuteczność</a:t>
          </a:r>
          <a:r>
            <a:rPr lang="pl-PL" dirty="0"/>
            <a:t> </a:t>
          </a:r>
        </a:p>
      </dgm:t>
    </dgm:pt>
    <dgm:pt modelId="{F8F286D0-24C7-43DB-ADC5-D634A3297F01}" type="parTrans" cxnId="{A3E0816B-755A-40AF-B827-DC5873116B4F}">
      <dgm:prSet/>
      <dgm:spPr/>
      <dgm:t>
        <a:bodyPr/>
        <a:lstStyle/>
        <a:p>
          <a:endParaRPr lang="pl-PL"/>
        </a:p>
      </dgm:t>
    </dgm:pt>
    <dgm:pt modelId="{C4017A8D-4C65-493F-BE33-B8425F0EA98D}" type="sibTrans" cxnId="{A3E0816B-755A-40AF-B827-DC5873116B4F}">
      <dgm:prSet/>
      <dgm:spPr/>
      <dgm:t>
        <a:bodyPr/>
        <a:lstStyle/>
        <a:p>
          <a:endParaRPr lang="pl-PL"/>
        </a:p>
      </dgm:t>
    </dgm:pt>
    <dgm:pt modelId="{A6162668-E993-4997-8983-71816F000A6F}">
      <dgm:prSet/>
      <dgm:spPr/>
      <dgm:t>
        <a:bodyPr/>
        <a:lstStyle/>
        <a:p>
          <a:r>
            <a:rPr lang="pl-PL" b="1" dirty="0"/>
            <a:t>Wadliwość </a:t>
          </a:r>
          <a:endParaRPr lang="pl-PL" dirty="0"/>
        </a:p>
      </dgm:t>
    </dgm:pt>
    <dgm:pt modelId="{6B85C4EB-1AD7-4FF3-BEB0-B4DC475B2EFA}" type="parTrans" cxnId="{60B05CBC-DAFF-4E87-8710-EAD1958CEEF1}">
      <dgm:prSet/>
      <dgm:spPr/>
      <dgm:t>
        <a:bodyPr/>
        <a:lstStyle/>
        <a:p>
          <a:endParaRPr lang="pl-PL"/>
        </a:p>
      </dgm:t>
    </dgm:pt>
    <dgm:pt modelId="{6635FF6C-E4D1-4E7B-A4E9-CC086B857A23}" type="sibTrans" cxnId="{60B05CBC-DAFF-4E87-8710-EAD1958CEEF1}">
      <dgm:prSet/>
      <dgm:spPr/>
      <dgm:t>
        <a:bodyPr/>
        <a:lstStyle/>
        <a:p>
          <a:endParaRPr lang="pl-PL"/>
        </a:p>
      </dgm:t>
    </dgm:pt>
    <dgm:pt modelId="{9664B8C4-E124-4172-9305-6ECBC4250355}" type="pres">
      <dgm:prSet presAssocID="{18990E09-D2BE-4B0F-B8BA-E073E0AFC6D2}" presName="rootnode" presStyleCnt="0">
        <dgm:presLayoutVars>
          <dgm:chMax/>
          <dgm:chPref/>
          <dgm:dir/>
          <dgm:animLvl val="lvl"/>
        </dgm:presLayoutVars>
      </dgm:prSet>
      <dgm:spPr/>
    </dgm:pt>
    <dgm:pt modelId="{14FCFF94-89EB-4D6B-B0F2-10E0426CEB20}" type="pres">
      <dgm:prSet presAssocID="{393C70EF-46D5-4B5F-ACFD-2CD7348A3620}" presName="composite" presStyleCnt="0"/>
      <dgm:spPr/>
    </dgm:pt>
    <dgm:pt modelId="{FDDA5503-A589-4018-B409-607F501EAF86}" type="pres">
      <dgm:prSet presAssocID="{393C70EF-46D5-4B5F-ACFD-2CD7348A3620}" presName="LShape" presStyleLbl="alignNode1" presStyleIdx="0" presStyleCnt="7"/>
      <dgm:spPr/>
    </dgm:pt>
    <dgm:pt modelId="{C1D62C06-82B8-422B-9AFE-72948AF1093D}" type="pres">
      <dgm:prSet presAssocID="{393C70EF-46D5-4B5F-ACFD-2CD7348A3620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9A7B5FF1-9C4A-486C-98FF-043D56C51BD5}" type="pres">
      <dgm:prSet presAssocID="{393C70EF-46D5-4B5F-ACFD-2CD7348A3620}" presName="Triangle" presStyleLbl="alignNode1" presStyleIdx="1" presStyleCnt="7"/>
      <dgm:spPr/>
    </dgm:pt>
    <dgm:pt modelId="{7CF25C84-4C26-4FBB-B265-003934B07F82}" type="pres">
      <dgm:prSet presAssocID="{6EC169F8-5340-4F33-A7C8-488E9BD4F98F}" presName="sibTrans" presStyleCnt="0"/>
      <dgm:spPr/>
    </dgm:pt>
    <dgm:pt modelId="{AA091A6F-5C9F-48C1-B04C-838827511E94}" type="pres">
      <dgm:prSet presAssocID="{6EC169F8-5340-4F33-A7C8-488E9BD4F98F}" presName="space" presStyleCnt="0"/>
      <dgm:spPr/>
    </dgm:pt>
    <dgm:pt modelId="{E1E6BB30-4A19-45D2-937E-1F5E1E465870}" type="pres">
      <dgm:prSet presAssocID="{F9CD4478-B3F8-4292-BA28-0DECDFD9CEE3}" presName="composite" presStyleCnt="0"/>
      <dgm:spPr/>
    </dgm:pt>
    <dgm:pt modelId="{9513D756-06CA-4B10-AABA-5437E8B6AF40}" type="pres">
      <dgm:prSet presAssocID="{F9CD4478-B3F8-4292-BA28-0DECDFD9CEE3}" presName="LShape" presStyleLbl="alignNode1" presStyleIdx="2" presStyleCnt="7"/>
      <dgm:spPr/>
    </dgm:pt>
    <dgm:pt modelId="{0E633DA4-8F1E-48B9-B344-318A114711B5}" type="pres">
      <dgm:prSet presAssocID="{F9CD4478-B3F8-4292-BA28-0DECDFD9CEE3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3E61E9E5-5481-4A00-BE91-33D129B401CC}" type="pres">
      <dgm:prSet presAssocID="{F9CD4478-B3F8-4292-BA28-0DECDFD9CEE3}" presName="Triangle" presStyleLbl="alignNode1" presStyleIdx="3" presStyleCnt="7"/>
      <dgm:spPr/>
    </dgm:pt>
    <dgm:pt modelId="{A078C03A-0458-4519-AC89-153A8DFE5AB8}" type="pres">
      <dgm:prSet presAssocID="{AE9C36E6-C0DC-49D8-B965-F9D90ABF9304}" presName="sibTrans" presStyleCnt="0"/>
      <dgm:spPr/>
    </dgm:pt>
    <dgm:pt modelId="{DC9F3D8C-C145-4063-A5AF-F98105CA29E1}" type="pres">
      <dgm:prSet presAssocID="{AE9C36E6-C0DC-49D8-B965-F9D90ABF9304}" presName="space" presStyleCnt="0"/>
      <dgm:spPr/>
    </dgm:pt>
    <dgm:pt modelId="{12D581A8-0818-4448-A55E-36340A0BB47A}" type="pres">
      <dgm:prSet presAssocID="{1DE31809-0257-4322-9D98-569B804365E0}" presName="composite" presStyleCnt="0"/>
      <dgm:spPr/>
    </dgm:pt>
    <dgm:pt modelId="{E17E0A0D-D73E-404E-9421-85FBC5F7041E}" type="pres">
      <dgm:prSet presAssocID="{1DE31809-0257-4322-9D98-569B804365E0}" presName="LShape" presStyleLbl="alignNode1" presStyleIdx="4" presStyleCnt="7"/>
      <dgm:spPr/>
    </dgm:pt>
    <dgm:pt modelId="{61691186-9895-4D1D-9BD2-7D031D755E26}" type="pres">
      <dgm:prSet presAssocID="{1DE31809-0257-4322-9D98-569B804365E0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2C893FEA-9738-4753-B60E-2E20D9C26ECA}" type="pres">
      <dgm:prSet presAssocID="{1DE31809-0257-4322-9D98-569B804365E0}" presName="Triangle" presStyleLbl="alignNode1" presStyleIdx="5" presStyleCnt="7"/>
      <dgm:spPr/>
    </dgm:pt>
    <dgm:pt modelId="{F2CC5496-5BBB-408F-A523-7E7A57C8D55A}" type="pres">
      <dgm:prSet presAssocID="{C4017A8D-4C65-493F-BE33-B8425F0EA98D}" presName="sibTrans" presStyleCnt="0"/>
      <dgm:spPr/>
    </dgm:pt>
    <dgm:pt modelId="{79E75B55-1C7C-44EA-A49C-8F6B2D6E3FC9}" type="pres">
      <dgm:prSet presAssocID="{C4017A8D-4C65-493F-BE33-B8425F0EA98D}" presName="space" presStyleCnt="0"/>
      <dgm:spPr/>
    </dgm:pt>
    <dgm:pt modelId="{73A4C26B-298D-41BF-A931-F155055FEF79}" type="pres">
      <dgm:prSet presAssocID="{A6162668-E993-4997-8983-71816F000A6F}" presName="composite" presStyleCnt="0"/>
      <dgm:spPr/>
    </dgm:pt>
    <dgm:pt modelId="{37B62426-55C3-492A-AAE2-5ABA05B9178B}" type="pres">
      <dgm:prSet presAssocID="{A6162668-E993-4997-8983-71816F000A6F}" presName="LShape" presStyleLbl="alignNode1" presStyleIdx="6" presStyleCnt="7"/>
      <dgm:spPr/>
    </dgm:pt>
    <dgm:pt modelId="{2B6BDE18-47B4-495D-BEFC-F5B8D806523C}" type="pres">
      <dgm:prSet presAssocID="{A6162668-E993-4997-8983-71816F000A6F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DD98911-36F0-4E8E-962D-4DE28006760B}" type="presOf" srcId="{1DE31809-0257-4322-9D98-569B804365E0}" destId="{61691186-9895-4D1D-9BD2-7D031D755E26}" srcOrd="0" destOrd="0" presId="urn:microsoft.com/office/officeart/2009/3/layout/StepUpProcess"/>
    <dgm:cxn modelId="{E87D365C-54BC-4E97-A82F-D4A93BE99E0C}" type="presOf" srcId="{18990E09-D2BE-4B0F-B8BA-E073E0AFC6D2}" destId="{9664B8C4-E124-4172-9305-6ECBC4250355}" srcOrd="0" destOrd="0" presId="urn:microsoft.com/office/officeart/2009/3/layout/StepUpProcess"/>
    <dgm:cxn modelId="{744BF567-BAC9-4EC9-A29E-E0290FEF4C5E}" type="presOf" srcId="{393C70EF-46D5-4B5F-ACFD-2CD7348A3620}" destId="{C1D62C06-82B8-422B-9AFE-72948AF1093D}" srcOrd="0" destOrd="0" presId="urn:microsoft.com/office/officeart/2009/3/layout/StepUpProcess"/>
    <dgm:cxn modelId="{7EB57768-908C-4C65-B05E-D3C1542182F7}" srcId="{18990E09-D2BE-4B0F-B8BA-E073E0AFC6D2}" destId="{F9CD4478-B3F8-4292-BA28-0DECDFD9CEE3}" srcOrd="1" destOrd="0" parTransId="{50CEA3CF-F0CF-4247-9641-EE8EF2181FE8}" sibTransId="{AE9C36E6-C0DC-49D8-B965-F9D90ABF9304}"/>
    <dgm:cxn modelId="{A3E0816B-755A-40AF-B827-DC5873116B4F}" srcId="{18990E09-D2BE-4B0F-B8BA-E073E0AFC6D2}" destId="{1DE31809-0257-4322-9D98-569B804365E0}" srcOrd="2" destOrd="0" parTransId="{F8F286D0-24C7-43DB-ADC5-D634A3297F01}" sibTransId="{C4017A8D-4C65-493F-BE33-B8425F0EA98D}"/>
    <dgm:cxn modelId="{D44E3492-3EAF-47F0-B497-AF3CF1048E19}" type="presOf" srcId="{A6162668-E993-4997-8983-71816F000A6F}" destId="{2B6BDE18-47B4-495D-BEFC-F5B8D806523C}" srcOrd="0" destOrd="0" presId="urn:microsoft.com/office/officeart/2009/3/layout/StepUpProcess"/>
    <dgm:cxn modelId="{4D478B95-1474-45D8-9978-21B6EC7467C1}" type="presOf" srcId="{F9CD4478-B3F8-4292-BA28-0DECDFD9CEE3}" destId="{0E633DA4-8F1E-48B9-B344-318A114711B5}" srcOrd="0" destOrd="0" presId="urn:microsoft.com/office/officeart/2009/3/layout/StepUpProcess"/>
    <dgm:cxn modelId="{60B05CBC-DAFF-4E87-8710-EAD1958CEEF1}" srcId="{18990E09-D2BE-4B0F-B8BA-E073E0AFC6D2}" destId="{A6162668-E993-4997-8983-71816F000A6F}" srcOrd="3" destOrd="0" parTransId="{6B85C4EB-1AD7-4FF3-BEB0-B4DC475B2EFA}" sibTransId="{6635FF6C-E4D1-4E7B-A4E9-CC086B857A23}"/>
    <dgm:cxn modelId="{68FCBCC1-F234-4DD9-ADB4-1EF3F2272697}" srcId="{18990E09-D2BE-4B0F-B8BA-E073E0AFC6D2}" destId="{393C70EF-46D5-4B5F-ACFD-2CD7348A3620}" srcOrd="0" destOrd="0" parTransId="{F2E960BA-53A8-4CA2-A68A-A6416AB46C8A}" sibTransId="{6EC169F8-5340-4F33-A7C8-488E9BD4F98F}"/>
    <dgm:cxn modelId="{056545C6-CA01-4A99-A765-8C2CEC51BB6A}" type="presParOf" srcId="{9664B8C4-E124-4172-9305-6ECBC4250355}" destId="{14FCFF94-89EB-4D6B-B0F2-10E0426CEB20}" srcOrd="0" destOrd="0" presId="urn:microsoft.com/office/officeart/2009/3/layout/StepUpProcess"/>
    <dgm:cxn modelId="{F4B7E888-EB26-4A53-BBAE-B9C43AD1EC7D}" type="presParOf" srcId="{14FCFF94-89EB-4D6B-B0F2-10E0426CEB20}" destId="{FDDA5503-A589-4018-B409-607F501EAF86}" srcOrd="0" destOrd="0" presId="urn:microsoft.com/office/officeart/2009/3/layout/StepUpProcess"/>
    <dgm:cxn modelId="{D0BB55B2-9743-4AEB-8250-9CC7A4698A45}" type="presParOf" srcId="{14FCFF94-89EB-4D6B-B0F2-10E0426CEB20}" destId="{C1D62C06-82B8-422B-9AFE-72948AF1093D}" srcOrd="1" destOrd="0" presId="urn:microsoft.com/office/officeart/2009/3/layout/StepUpProcess"/>
    <dgm:cxn modelId="{FC183D24-E4F8-4584-8D94-D90ABBF8BEE3}" type="presParOf" srcId="{14FCFF94-89EB-4D6B-B0F2-10E0426CEB20}" destId="{9A7B5FF1-9C4A-486C-98FF-043D56C51BD5}" srcOrd="2" destOrd="0" presId="urn:microsoft.com/office/officeart/2009/3/layout/StepUpProcess"/>
    <dgm:cxn modelId="{FE0E9235-255C-48D6-AD9B-944A9C6DCF92}" type="presParOf" srcId="{9664B8C4-E124-4172-9305-6ECBC4250355}" destId="{7CF25C84-4C26-4FBB-B265-003934B07F82}" srcOrd="1" destOrd="0" presId="urn:microsoft.com/office/officeart/2009/3/layout/StepUpProcess"/>
    <dgm:cxn modelId="{DFA943B4-BBF9-4496-8AF1-7EB776100AC0}" type="presParOf" srcId="{7CF25C84-4C26-4FBB-B265-003934B07F82}" destId="{AA091A6F-5C9F-48C1-B04C-838827511E94}" srcOrd="0" destOrd="0" presId="urn:microsoft.com/office/officeart/2009/3/layout/StepUpProcess"/>
    <dgm:cxn modelId="{78AB31E8-E70A-4746-B97D-A67939F20DC9}" type="presParOf" srcId="{9664B8C4-E124-4172-9305-6ECBC4250355}" destId="{E1E6BB30-4A19-45D2-937E-1F5E1E465870}" srcOrd="2" destOrd="0" presId="urn:microsoft.com/office/officeart/2009/3/layout/StepUpProcess"/>
    <dgm:cxn modelId="{8A7E080C-2880-4A68-967D-AA4BF1261066}" type="presParOf" srcId="{E1E6BB30-4A19-45D2-937E-1F5E1E465870}" destId="{9513D756-06CA-4B10-AABA-5437E8B6AF40}" srcOrd="0" destOrd="0" presId="urn:microsoft.com/office/officeart/2009/3/layout/StepUpProcess"/>
    <dgm:cxn modelId="{E3E890F5-B2C7-456F-9C80-854BC8BE577D}" type="presParOf" srcId="{E1E6BB30-4A19-45D2-937E-1F5E1E465870}" destId="{0E633DA4-8F1E-48B9-B344-318A114711B5}" srcOrd="1" destOrd="0" presId="urn:microsoft.com/office/officeart/2009/3/layout/StepUpProcess"/>
    <dgm:cxn modelId="{25F57552-A317-4F02-8923-6C869E9AD1A9}" type="presParOf" srcId="{E1E6BB30-4A19-45D2-937E-1F5E1E465870}" destId="{3E61E9E5-5481-4A00-BE91-33D129B401CC}" srcOrd="2" destOrd="0" presId="urn:microsoft.com/office/officeart/2009/3/layout/StepUpProcess"/>
    <dgm:cxn modelId="{C9AF3F02-2269-4CF3-98EF-D065DBFE45A0}" type="presParOf" srcId="{9664B8C4-E124-4172-9305-6ECBC4250355}" destId="{A078C03A-0458-4519-AC89-153A8DFE5AB8}" srcOrd="3" destOrd="0" presId="urn:microsoft.com/office/officeart/2009/3/layout/StepUpProcess"/>
    <dgm:cxn modelId="{4EB456C6-1885-4BFA-8F09-E5D7C1A73E00}" type="presParOf" srcId="{A078C03A-0458-4519-AC89-153A8DFE5AB8}" destId="{DC9F3D8C-C145-4063-A5AF-F98105CA29E1}" srcOrd="0" destOrd="0" presId="urn:microsoft.com/office/officeart/2009/3/layout/StepUpProcess"/>
    <dgm:cxn modelId="{9F7AAE4B-CEEC-4743-93E8-178EEE225E9E}" type="presParOf" srcId="{9664B8C4-E124-4172-9305-6ECBC4250355}" destId="{12D581A8-0818-4448-A55E-36340A0BB47A}" srcOrd="4" destOrd="0" presId="urn:microsoft.com/office/officeart/2009/3/layout/StepUpProcess"/>
    <dgm:cxn modelId="{B6ADEED6-A584-4190-8A9D-4B30DCF0DC8E}" type="presParOf" srcId="{12D581A8-0818-4448-A55E-36340A0BB47A}" destId="{E17E0A0D-D73E-404E-9421-85FBC5F7041E}" srcOrd="0" destOrd="0" presId="urn:microsoft.com/office/officeart/2009/3/layout/StepUpProcess"/>
    <dgm:cxn modelId="{C485E379-ACAC-48E3-957A-0B507B6A5772}" type="presParOf" srcId="{12D581A8-0818-4448-A55E-36340A0BB47A}" destId="{61691186-9895-4D1D-9BD2-7D031D755E26}" srcOrd="1" destOrd="0" presId="urn:microsoft.com/office/officeart/2009/3/layout/StepUpProcess"/>
    <dgm:cxn modelId="{133614C1-ECC2-4A73-B3D3-82ABF10E7184}" type="presParOf" srcId="{12D581A8-0818-4448-A55E-36340A0BB47A}" destId="{2C893FEA-9738-4753-B60E-2E20D9C26ECA}" srcOrd="2" destOrd="0" presId="urn:microsoft.com/office/officeart/2009/3/layout/StepUpProcess"/>
    <dgm:cxn modelId="{1DA651ED-575D-4DCB-B6FA-53FC97036E1F}" type="presParOf" srcId="{9664B8C4-E124-4172-9305-6ECBC4250355}" destId="{F2CC5496-5BBB-408F-A523-7E7A57C8D55A}" srcOrd="5" destOrd="0" presId="urn:microsoft.com/office/officeart/2009/3/layout/StepUpProcess"/>
    <dgm:cxn modelId="{D24DA4E3-CE07-4F9F-9E0A-66473422481E}" type="presParOf" srcId="{F2CC5496-5BBB-408F-A523-7E7A57C8D55A}" destId="{79E75B55-1C7C-44EA-A49C-8F6B2D6E3FC9}" srcOrd="0" destOrd="0" presId="urn:microsoft.com/office/officeart/2009/3/layout/StepUpProcess"/>
    <dgm:cxn modelId="{E9FD421F-8ECB-4E2B-97A7-34F7C545CE39}" type="presParOf" srcId="{9664B8C4-E124-4172-9305-6ECBC4250355}" destId="{73A4C26B-298D-41BF-A931-F155055FEF79}" srcOrd="6" destOrd="0" presId="urn:microsoft.com/office/officeart/2009/3/layout/StepUpProcess"/>
    <dgm:cxn modelId="{EB2BCD23-7FA0-4D40-9964-AA5ABAEFB443}" type="presParOf" srcId="{73A4C26B-298D-41BF-A931-F155055FEF79}" destId="{37B62426-55C3-492A-AAE2-5ABA05B9178B}" srcOrd="0" destOrd="0" presId="urn:microsoft.com/office/officeart/2009/3/layout/StepUpProcess"/>
    <dgm:cxn modelId="{5D7D81B6-090F-4829-A1A9-211ACB011B8F}" type="presParOf" srcId="{73A4C26B-298D-41BF-A931-F155055FEF79}" destId="{2B6BDE18-47B4-495D-BEFC-F5B8D806523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43ACA5-5072-47B5-B5F1-02359CC208FE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pl-PL"/>
        </a:p>
      </dgm:t>
    </dgm:pt>
    <dgm:pt modelId="{53596322-74A5-4021-A100-161695749E15}">
      <dgm:prSet/>
      <dgm:spPr/>
      <dgm:t>
        <a:bodyPr/>
        <a:lstStyle/>
        <a:p>
          <a:pPr rtl="0"/>
          <a:r>
            <a:rPr lang="pl-PL"/>
            <a:t>Wyrok</a:t>
          </a:r>
        </a:p>
      </dgm:t>
    </dgm:pt>
    <dgm:pt modelId="{86BCC134-A5FD-4930-83D9-96163081E3C9}" type="parTrans" cxnId="{59AF2B8F-E7FD-4A5C-BAAB-B76D19A0536D}">
      <dgm:prSet/>
      <dgm:spPr/>
      <dgm:t>
        <a:bodyPr/>
        <a:lstStyle/>
        <a:p>
          <a:endParaRPr lang="pl-PL"/>
        </a:p>
      </dgm:t>
    </dgm:pt>
    <dgm:pt modelId="{D7828D47-616C-48F1-B972-7A0B369010C6}" type="sibTrans" cxnId="{59AF2B8F-E7FD-4A5C-BAAB-B76D19A0536D}">
      <dgm:prSet/>
      <dgm:spPr/>
      <dgm:t>
        <a:bodyPr/>
        <a:lstStyle/>
        <a:p>
          <a:endParaRPr lang="pl-PL"/>
        </a:p>
      </dgm:t>
    </dgm:pt>
    <dgm:pt modelId="{9C2E0902-133D-4685-A049-25DA5595A991}">
      <dgm:prSet/>
      <dgm:spPr/>
      <dgm:t>
        <a:bodyPr/>
        <a:lstStyle/>
        <a:p>
          <a:pPr algn="just" rtl="0"/>
          <a:r>
            <a:rPr lang="pl-PL"/>
            <a:t>Uzasadnienie nie jest integralną częścią wyroku. </a:t>
          </a:r>
        </a:p>
      </dgm:t>
    </dgm:pt>
    <dgm:pt modelId="{22C27FCB-CD96-4903-ABCE-AEAD2E4B5FA8}" type="parTrans" cxnId="{151908B4-6842-4433-8ED1-67D0481917E9}">
      <dgm:prSet/>
      <dgm:spPr/>
      <dgm:t>
        <a:bodyPr/>
        <a:lstStyle/>
        <a:p>
          <a:endParaRPr lang="pl-PL"/>
        </a:p>
      </dgm:t>
    </dgm:pt>
    <dgm:pt modelId="{79CE4ACC-01BF-4E90-927D-09168DFB463B}" type="sibTrans" cxnId="{151908B4-6842-4433-8ED1-67D0481917E9}">
      <dgm:prSet/>
      <dgm:spPr/>
      <dgm:t>
        <a:bodyPr/>
        <a:lstStyle/>
        <a:p>
          <a:endParaRPr lang="pl-PL"/>
        </a:p>
      </dgm:t>
    </dgm:pt>
    <dgm:pt modelId="{D0E5FA42-4D12-4B37-ABDF-3FE4E68838F4}">
      <dgm:prSet/>
      <dgm:spPr/>
      <dgm:t>
        <a:bodyPr/>
        <a:lstStyle/>
        <a:p>
          <a:pPr algn="just" rtl="0"/>
          <a:r>
            <a:rPr lang="pl-PL"/>
            <a:t>Zasada – uzasadnienie sporządza się na wniosek uprawnionego podmiotu</a:t>
          </a:r>
        </a:p>
      </dgm:t>
    </dgm:pt>
    <dgm:pt modelId="{C0C12D3B-0B74-4990-8AC7-2DEEC8266920}" type="parTrans" cxnId="{EDFFD097-C5C9-4FB4-AC68-7D5D8375EF40}">
      <dgm:prSet/>
      <dgm:spPr/>
      <dgm:t>
        <a:bodyPr/>
        <a:lstStyle/>
        <a:p>
          <a:endParaRPr lang="pl-PL"/>
        </a:p>
      </dgm:t>
    </dgm:pt>
    <dgm:pt modelId="{A64C2C04-D357-433E-8DE0-1ABB3E6C0AD2}" type="sibTrans" cxnId="{EDFFD097-C5C9-4FB4-AC68-7D5D8375EF40}">
      <dgm:prSet/>
      <dgm:spPr/>
      <dgm:t>
        <a:bodyPr/>
        <a:lstStyle/>
        <a:p>
          <a:endParaRPr lang="pl-PL"/>
        </a:p>
      </dgm:t>
    </dgm:pt>
    <dgm:pt modelId="{73624521-C467-415E-859F-C2AE5B9B6584}">
      <dgm:prSet/>
      <dgm:spPr/>
      <dgm:t>
        <a:bodyPr/>
        <a:lstStyle/>
        <a:p>
          <a:pPr algn="just" rtl="0"/>
          <a:r>
            <a:rPr lang="pl-PL"/>
            <a:t>Z urzędu uzasadnia się: </a:t>
          </a:r>
        </a:p>
      </dgm:t>
    </dgm:pt>
    <dgm:pt modelId="{5ABE37FA-87BA-4366-8318-2010C505F035}" type="parTrans" cxnId="{CD6BC0A6-6C28-4947-A2E4-5397C9227EB3}">
      <dgm:prSet/>
      <dgm:spPr/>
      <dgm:t>
        <a:bodyPr/>
        <a:lstStyle/>
        <a:p>
          <a:endParaRPr lang="pl-PL"/>
        </a:p>
      </dgm:t>
    </dgm:pt>
    <dgm:pt modelId="{91BF537A-4AC9-4D28-BF07-16E2FBCC5014}" type="sibTrans" cxnId="{CD6BC0A6-6C28-4947-A2E4-5397C9227EB3}">
      <dgm:prSet/>
      <dgm:spPr/>
      <dgm:t>
        <a:bodyPr/>
        <a:lstStyle/>
        <a:p>
          <a:endParaRPr lang="pl-PL"/>
        </a:p>
      </dgm:t>
    </dgm:pt>
    <dgm:pt modelId="{DBA56124-457F-4E1D-BDC4-CA41564CF90E}">
      <dgm:prSet/>
      <dgm:spPr/>
      <dgm:t>
        <a:bodyPr/>
        <a:lstStyle/>
        <a:p>
          <a:pPr algn="just" rtl="0"/>
          <a:r>
            <a:rPr lang="pl-PL" dirty="0"/>
            <a:t>wyrok co do którego zgłoszono zdanie odrębne </a:t>
          </a:r>
        </a:p>
      </dgm:t>
    </dgm:pt>
    <dgm:pt modelId="{77238BEF-7693-44D2-8862-C77F252F35DC}" type="parTrans" cxnId="{04DD0693-21C0-4F18-80D9-506068702078}">
      <dgm:prSet/>
      <dgm:spPr/>
      <dgm:t>
        <a:bodyPr/>
        <a:lstStyle/>
        <a:p>
          <a:endParaRPr lang="pl-PL"/>
        </a:p>
      </dgm:t>
    </dgm:pt>
    <dgm:pt modelId="{683CC6E3-EFA0-4B96-A238-DF0BCCC9985B}" type="sibTrans" cxnId="{04DD0693-21C0-4F18-80D9-506068702078}">
      <dgm:prSet/>
      <dgm:spPr/>
      <dgm:t>
        <a:bodyPr/>
        <a:lstStyle/>
        <a:p>
          <a:endParaRPr lang="pl-PL"/>
        </a:p>
      </dgm:t>
    </dgm:pt>
    <dgm:pt modelId="{5C27CDC9-96DE-4AD4-862F-0196EE2379D4}">
      <dgm:prSet/>
      <dgm:spPr/>
      <dgm:t>
        <a:bodyPr/>
        <a:lstStyle/>
        <a:p>
          <a:pPr algn="just" rtl="0"/>
          <a:r>
            <a:rPr lang="pl-PL" dirty="0"/>
            <a:t>Wyroki sądu II instancji, chyba że sąd zmienia lub utrzymuje w mocy zaskarżony wyrok </a:t>
          </a:r>
        </a:p>
      </dgm:t>
    </dgm:pt>
    <dgm:pt modelId="{C6F80A8B-83DF-4BCD-90EE-A89448AF767E}" type="parTrans" cxnId="{512404B5-35C2-4677-9999-2E306EE05C9C}">
      <dgm:prSet/>
      <dgm:spPr/>
      <dgm:t>
        <a:bodyPr/>
        <a:lstStyle/>
        <a:p>
          <a:endParaRPr lang="pl-PL"/>
        </a:p>
      </dgm:t>
    </dgm:pt>
    <dgm:pt modelId="{F4E2FBBC-F50D-46D7-8691-85F21CAD8F38}" type="sibTrans" cxnId="{512404B5-35C2-4677-9999-2E306EE05C9C}">
      <dgm:prSet/>
      <dgm:spPr/>
      <dgm:t>
        <a:bodyPr/>
        <a:lstStyle/>
        <a:p>
          <a:endParaRPr lang="pl-PL"/>
        </a:p>
      </dgm:t>
    </dgm:pt>
    <dgm:pt modelId="{6867792D-2E03-4CE6-9FD2-A1A1E54D4F4E}">
      <dgm:prSet/>
      <dgm:spPr/>
      <dgm:t>
        <a:bodyPr/>
        <a:lstStyle/>
        <a:p>
          <a:pPr algn="just" rtl="0"/>
          <a:r>
            <a:rPr lang="pl-PL" dirty="0"/>
            <a:t>Art.. 423 § 1. Uzasadnienie wyroku powinno być sporządzone w ciągu 14 dni od daty złożenia wniosku o sporządzenie uzasadnienia, a w wypadku sporządzenia uzasadnienia z urzędu - od daty ogłoszenia wyroku; w sprawie zawiłej, w razie niemożności sporządzenia uzasadnienia w terminie, prezes sądu może przedłużyć ten termin na czas oznaczony. </a:t>
          </a:r>
        </a:p>
      </dgm:t>
    </dgm:pt>
    <dgm:pt modelId="{CF259AAE-EE0B-48EC-80F2-2F489F4A4AD6}" type="parTrans" cxnId="{F49597E3-5C69-48CA-B19A-2EFACC3357DB}">
      <dgm:prSet/>
      <dgm:spPr/>
      <dgm:t>
        <a:bodyPr/>
        <a:lstStyle/>
        <a:p>
          <a:endParaRPr lang="pl-PL"/>
        </a:p>
      </dgm:t>
    </dgm:pt>
    <dgm:pt modelId="{3AD0AD8D-6CFD-40BE-BA92-C439E2DAEE3B}" type="sibTrans" cxnId="{F49597E3-5C69-48CA-B19A-2EFACC3357DB}">
      <dgm:prSet/>
      <dgm:spPr/>
      <dgm:t>
        <a:bodyPr/>
        <a:lstStyle/>
        <a:p>
          <a:endParaRPr lang="pl-PL"/>
        </a:p>
      </dgm:t>
    </dgm:pt>
    <dgm:pt modelId="{D8ACCC4B-5FC1-4928-ABFE-EC1F5806E78C}">
      <dgm:prSet/>
      <dgm:spPr/>
      <dgm:t>
        <a:bodyPr/>
        <a:lstStyle/>
        <a:p>
          <a:pPr rtl="0"/>
          <a:r>
            <a:rPr lang="pl-PL"/>
            <a:t>Postanowienie </a:t>
          </a:r>
        </a:p>
      </dgm:t>
    </dgm:pt>
    <dgm:pt modelId="{323D9A01-17FD-4CB2-B167-59EA745FA13A}" type="parTrans" cxnId="{2FB44EC2-27F2-42E6-B172-3B733B064585}">
      <dgm:prSet/>
      <dgm:spPr/>
      <dgm:t>
        <a:bodyPr/>
        <a:lstStyle/>
        <a:p>
          <a:endParaRPr lang="pl-PL"/>
        </a:p>
      </dgm:t>
    </dgm:pt>
    <dgm:pt modelId="{754700E3-C4E9-4706-B4D6-E8E217D29D86}" type="sibTrans" cxnId="{2FB44EC2-27F2-42E6-B172-3B733B064585}">
      <dgm:prSet/>
      <dgm:spPr/>
      <dgm:t>
        <a:bodyPr/>
        <a:lstStyle/>
        <a:p>
          <a:endParaRPr lang="pl-PL"/>
        </a:p>
      </dgm:t>
    </dgm:pt>
    <dgm:pt modelId="{6FB7890E-DBDE-4488-9D7D-E20AA61D85C3}">
      <dgm:prSet/>
      <dgm:spPr/>
      <dgm:t>
        <a:bodyPr/>
        <a:lstStyle/>
        <a:p>
          <a:pPr algn="just" rtl="0"/>
          <a:r>
            <a:rPr lang="pl-PL" dirty="0"/>
            <a:t>Uzasadnienie jest – co do zasady – częścią składową postanowienia. Ustawa zwalnia z obowiązku sporządzenia m.in. postanowienia o przedstawienia za zarzutów (art. 313 §1), postanowienia o umorzeniu dochodzenia (art. 325e § 1). Zgodnie z art. 98 § 3 nie wymaga również uzasadnienia dopuszczenie dowodu, czy uwzględnienie wniosku, któremu inna strona się nie sprzeciwiła, chyba że orzeczenie podlega zaskarżeniu </a:t>
          </a:r>
        </a:p>
      </dgm:t>
    </dgm:pt>
    <dgm:pt modelId="{B2E74111-2103-4A67-966B-D0F74B66C998}" type="parTrans" cxnId="{BF1CBF6F-1008-44FA-BFE5-9288E1F9B08B}">
      <dgm:prSet/>
      <dgm:spPr/>
      <dgm:t>
        <a:bodyPr/>
        <a:lstStyle/>
        <a:p>
          <a:endParaRPr lang="pl-PL"/>
        </a:p>
      </dgm:t>
    </dgm:pt>
    <dgm:pt modelId="{966FA534-01DA-4894-A8A2-BA8C6AFAAD40}" type="sibTrans" cxnId="{BF1CBF6F-1008-44FA-BFE5-9288E1F9B08B}">
      <dgm:prSet/>
      <dgm:spPr/>
      <dgm:t>
        <a:bodyPr/>
        <a:lstStyle/>
        <a:p>
          <a:endParaRPr lang="pl-PL"/>
        </a:p>
      </dgm:t>
    </dgm:pt>
    <dgm:pt modelId="{E48D4DED-608F-4F63-A6EE-6BA5F2694019}">
      <dgm:prSet/>
      <dgm:spPr/>
      <dgm:t>
        <a:bodyPr/>
        <a:lstStyle/>
        <a:p>
          <a:pPr algn="just" rtl="0"/>
          <a:r>
            <a:rPr lang="pl-PL" dirty="0"/>
            <a:t>Przepisy szczególne, wtedy gdy ustawa zwalnia z obowiązku sporządzenia uzasadnienia przyznają niekiedy stronom (lub osobom, których postanowienie dotyczy) prawo do złożenia wniosku o uzasadnienie np. podejrzany może żądać sporządzenia uzasadnienia postanowienia o przedstawieniu zarzutów </a:t>
          </a:r>
        </a:p>
      </dgm:t>
    </dgm:pt>
    <dgm:pt modelId="{2C6E9CA4-4425-4F4F-9D29-72CFF2AA6DD6}" type="parTrans" cxnId="{87B58929-B61D-4A7B-9EED-656E2D375205}">
      <dgm:prSet/>
      <dgm:spPr/>
      <dgm:t>
        <a:bodyPr/>
        <a:lstStyle/>
        <a:p>
          <a:endParaRPr lang="pl-PL"/>
        </a:p>
      </dgm:t>
    </dgm:pt>
    <dgm:pt modelId="{A5BDF825-FD5F-4081-9D53-86D84654F664}" type="sibTrans" cxnId="{87B58929-B61D-4A7B-9EED-656E2D375205}">
      <dgm:prSet/>
      <dgm:spPr/>
      <dgm:t>
        <a:bodyPr/>
        <a:lstStyle/>
        <a:p>
          <a:endParaRPr lang="pl-PL"/>
        </a:p>
      </dgm:t>
    </dgm:pt>
    <dgm:pt modelId="{6F18F05C-B60F-4C6C-BE7A-02EA3CDDC170}">
      <dgm:prSet/>
      <dgm:spPr/>
      <dgm:t>
        <a:bodyPr/>
        <a:lstStyle/>
        <a:p>
          <a:pPr algn="just" rtl="0"/>
          <a:r>
            <a:rPr lang="pl-PL" dirty="0"/>
            <a:t>Sporządzenie uzasadnienia w sprawie zawiłej lub z innych ważnych przyczyn można odroczyć na czas do 7 dni</a:t>
          </a:r>
        </a:p>
      </dgm:t>
    </dgm:pt>
    <dgm:pt modelId="{55D83AC1-F3FD-49C6-B48A-E1C3E92AE62F}" type="parTrans" cxnId="{0F4604D2-FCA2-419E-A4CE-7B01B60467AD}">
      <dgm:prSet/>
      <dgm:spPr/>
      <dgm:t>
        <a:bodyPr/>
        <a:lstStyle/>
        <a:p>
          <a:endParaRPr lang="pl-PL"/>
        </a:p>
      </dgm:t>
    </dgm:pt>
    <dgm:pt modelId="{6EDD676D-B100-4FE9-9C8E-F2AD975FD003}" type="sibTrans" cxnId="{0F4604D2-FCA2-419E-A4CE-7B01B60467AD}">
      <dgm:prSet/>
      <dgm:spPr/>
      <dgm:t>
        <a:bodyPr/>
        <a:lstStyle/>
        <a:p>
          <a:endParaRPr lang="pl-PL"/>
        </a:p>
      </dgm:t>
    </dgm:pt>
    <dgm:pt modelId="{2C1FE301-23E5-4159-92B9-2A5DA9B7BE72}">
      <dgm:prSet/>
      <dgm:spPr/>
      <dgm:t>
        <a:bodyPr/>
        <a:lstStyle/>
        <a:p>
          <a:pPr rtl="0"/>
          <a:r>
            <a:rPr lang="pl-PL"/>
            <a:t>Zarządzenie </a:t>
          </a:r>
        </a:p>
      </dgm:t>
    </dgm:pt>
    <dgm:pt modelId="{EF59FE1E-FDA8-408B-8501-462FC76BC6EB}" type="parTrans" cxnId="{828B891C-CA95-4166-B7F7-174BD4F67A14}">
      <dgm:prSet/>
      <dgm:spPr/>
      <dgm:t>
        <a:bodyPr/>
        <a:lstStyle/>
        <a:p>
          <a:endParaRPr lang="pl-PL"/>
        </a:p>
      </dgm:t>
    </dgm:pt>
    <dgm:pt modelId="{A0568C28-2EF3-476E-86B9-3284772A3AE1}" type="sibTrans" cxnId="{828B891C-CA95-4166-B7F7-174BD4F67A14}">
      <dgm:prSet/>
      <dgm:spPr/>
      <dgm:t>
        <a:bodyPr/>
        <a:lstStyle/>
        <a:p>
          <a:endParaRPr lang="pl-PL"/>
        </a:p>
      </dgm:t>
    </dgm:pt>
    <dgm:pt modelId="{941332F0-8E79-41E8-BE21-BD02CFCA8E7D}">
      <dgm:prSet/>
      <dgm:spPr/>
      <dgm:t>
        <a:bodyPr/>
        <a:lstStyle/>
        <a:p>
          <a:pPr algn="just" rtl="0"/>
          <a:r>
            <a:rPr lang="pl-PL" dirty="0"/>
            <a:t>Zasadniczo nie sporządza się uzasadnienia zarządzenia, chyba że zarządzenie jest zaskarżalne </a:t>
          </a:r>
        </a:p>
      </dgm:t>
    </dgm:pt>
    <dgm:pt modelId="{DA9AF00C-77B8-4DBE-8374-1CF89D3DBA4B}" type="parTrans" cxnId="{05DD791A-CDF6-4254-8FB5-0B370D894228}">
      <dgm:prSet/>
      <dgm:spPr/>
      <dgm:t>
        <a:bodyPr/>
        <a:lstStyle/>
        <a:p>
          <a:endParaRPr lang="pl-PL"/>
        </a:p>
      </dgm:t>
    </dgm:pt>
    <dgm:pt modelId="{702B7B86-C011-477C-951E-19530A877C29}" type="sibTrans" cxnId="{05DD791A-CDF6-4254-8FB5-0B370D894228}">
      <dgm:prSet/>
      <dgm:spPr/>
      <dgm:t>
        <a:bodyPr/>
        <a:lstStyle/>
        <a:p>
          <a:endParaRPr lang="pl-PL"/>
        </a:p>
      </dgm:t>
    </dgm:pt>
    <dgm:pt modelId="{002323BE-8D9C-4433-8ABD-F3437F33C975}" type="pres">
      <dgm:prSet presAssocID="{A243ACA5-5072-47B5-B5F1-02359CC208FE}" presName="Name0" presStyleCnt="0">
        <dgm:presLayoutVars>
          <dgm:dir/>
          <dgm:animLvl val="lvl"/>
          <dgm:resizeHandles val="exact"/>
        </dgm:presLayoutVars>
      </dgm:prSet>
      <dgm:spPr/>
    </dgm:pt>
    <dgm:pt modelId="{A7EB9B30-6C81-41B6-A1BA-2A9F04B7C605}" type="pres">
      <dgm:prSet presAssocID="{53596322-74A5-4021-A100-161695749E15}" presName="composite" presStyleCnt="0"/>
      <dgm:spPr/>
    </dgm:pt>
    <dgm:pt modelId="{85AA158C-F43B-436D-8CF4-9DF8476DB6BA}" type="pres">
      <dgm:prSet presAssocID="{53596322-74A5-4021-A100-161695749E1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BB63434-F00F-4AEF-8C60-1A74C2B64F9C}" type="pres">
      <dgm:prSet presAssocID="{53596322-74A5-4021-A100-161695749E15}" presName="desTx" presStyleLbl="alignAccFollowNode1" presStyleIdx="0" presStyleCnt="3">
        <dgm:presLayoutVars>
          <dgm:bulletEnabled val="1"/>
        </dgm:presLayoutVars>
      </dgm:prSet>
      <dgm:spPr/>
    </dgm:pt>
    <dgm:pt modelId="{82A8A08B-8D65-491B-96C6-A43693CA1B13}" type="pres">
      <dgm:prSet presAssocID="{D7828D47-616C-48F1-B972-7A0B369010C6}" presName="space" presStyleCnt="0"/>
      <dgm:spPr/>
    </dgm:pt>
    <dgm:pt modelId="{ADB14071-D32A-4516-8FB4-932C36D60006}" type="pres">
      <dgm:prSet presAssocID="{D8ACCC4B-5FC1-4928-ABFE-EC1F5806E78C}" presName="composite" presStyleCnt="0"/>
      <dgm:spPr/>
    </dgm:pt>
    <dgm:pt modelId="{EE72648D-7655-4FF5-9C52-555EF21149DF}" type="pres">
      <dgm:prSet presAssocID="{D8ACCC4B-5FC1-4928-ABFE-EC1F5806E78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CCE69DC-72E0-428D-8314-0DE2C589CCB0}" type="pres">
      <dgm:prSet presAssocID="{D8ACCC4B-5FC1-4928-ABFE-EC1F5806E78C}" presName="desTx" presStyleLbl="alignAccFollowNode1" presStyleIdx="1" presStyleCnt="3">
        <dgm:presLayoutVars>
          <dgm:bulletEnabled val="1"/>
        </dgm:presLayoutVars>
      </dgm:prSet>
      <dgm:spPr/>
    </dgm:pt>
    <dgm:pt modelId="{1BB2A1B2-C168-47D8-824B-EC9BC1FCC654}" type="pres">
      <dgm:prSet presAssocID="{754700E3-C4E9-4706-B4D6-E8E217D29D86}" presName="space" presStyleCnt="0"/>
      <dgm:spPr/>
    </dgm:pt>
    <dgm:pt modelId="{39C63752-4DFC-4DE2-9BF1-E0E1EAAFB5F4}" type="pres">
      <dgm:prSet presAssocID="{2C1FE301-23E5-4159-92B9-2A5DA9B7BE72}" presName="composite" presStyleCnt="0"/>
      <dgm:spPr/>
    </dgm:pt>
    <dgm:pt modelId="{760A052A-6C82-46EB-A66F-6E4DC2C522E8}" type="pres">
      <dgm:prSet presAssocID="{2C1FE301-23E5-4159-92B9-2A5DA9B7BE7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403CBB1-06E9-4C7A-8F36-4003F61D55C3}" type="pres">
      <dgm:prSet presAssocID="{2C1FE301-23E5-4159-92B9-2A5DA9B7BE7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5DD791A-CDF6-4254-8FB5-0B370D894228}" srcId="{2C1FE301-23E5-4159-92B9-2A5DA9B7BE72}" destId="{941332F0-8E79-41E8-BE21-BD02CFCA8E7D}" srcOrd="0" destOrd="0" parTransId="{DA9AF00C-77B8-4DBE-8374-1CF89D3DBA4B}" sibTransId="{702B7B86-C011-477C-951E-19530A877C29}"/>
    <dgm:cxn modelId="{828B891C-CA95-4166-B7F7-174BD4F67A14}" srcId="{A243ACA5-5072-47B5-B5F1-02359CC208FE}" destId="{2C1FE301-23E5-4159-92B9-2A5DA9B7BE72}" srcOrd="2" destOrd="0" parTransId="{EF59FE1E-FDA8-408B-8501-462FC76BC6EB}" sibTransId="{A0568C28-2EF3-476E-86B9-3284772A3AE1}"/>
    <dgm:cxn modelId="{E8B52127-2B00-4234-A35E-D8F17AC53B60}" type="presOf" srcId="{53596322-74A5-4021-A100-161695749E15}" destId="{85AA158C-F43B-436D-8CF4-9DF8476DB6BA}" srcOrd="0" destOrd="0" presId="urn:microsoft.com/office/officeart/2005/8/layout/hList1"/>
    <dgm:cxn modelId="{87B58929-B61D-4A7B-9EED-656E2D375205}" srcId="{D8ACCC4B-5FC1-4928-ABFE-EC1F5806E78C}" destId="{E48D4DED-608F-4F63-A6EE-6BA5F2694019}" srcOrd="1" destOrd="0" parTransId="{2C6E9CA4-4425-4F4F-9D29-72CFF2AA6DD6}" sibTransId="{A5BDF825-FD5F-4081-9D53-86D84654F664}"/>
    <dgm:cxn modelId="{9910F731-4011-4DDC-8894-72EF1A13CC09}" type="presOf" srcId="{E48D4DED-608F-4F63-A6EE-6BA5F2694019}" destId="{9CCE69DC-72E0-428D-8314-0DE2C589CCB0}" srcOrd="0" destOrd="1" presId="urn:microsoft.com/office/officeart/2005/8/layout/hList1"/>
    <dgm:cxn modelId="{3DC30766-0319-453B-AF0F-627DBAFC65F3}" type="presOf" srcId="{9C2E0902-133D-4685-A049-25DA5595A991}" destId="{6BB63434-F00F-4AEF-8C60-1A74C2B64F9C}" srcOrd="0" destOrd="0" presId="urn:microsoft.com/office/officeart/2005/8/layout/hList1"/>
    <dgm:cxn modelId="{35FADB4D-A190-4BE3-B0A1-ED892A5065DA}" type="presOf" srcId="{A243ACA5-5072-47B5-B5F1-02359CC208FE}" destId="{002323BE-8D9C-4433-8ABD-F3437F33C975}" srcOrd="0" destOrd="0" presId="urn:microsoft.com/office/officeart/2005/8/layout/hList1"/>
    <dgm:cxn modelId="{D1EC676F-BF55-48B8-BA1C-E6A19B3A137C}" type="presOf" srcId="{5C27CDC9-96DE-4AD4-862F-0196EE2379D4}" destId="{6BB63434-F00F-4AEF-8C60-1A74C2B64F9C}" srcOrd="0" destOrd="4" presId="urn:microsoft.com/office/officeart/2005/8/layout/hList1"/>
    <dgm:cxn modelId="{BF1CBF6F-1008-44FA-BFE5-9288E1F9B08B}" srcId="{D8ACCC4B-5FC1-4928-ABFE-EC1F5806E78C}" destId="{6FB7890E-DBDE-4488-9D7D-E20AA61D85C3}" srcOrd="0" destOrd="0" parTransId="{B2E74111-2103-4A67-966B-D0F74B66C998}" sibTransId="{966FA534-01DA-4894-A8A2-BA8C6AFAAD40}"/>
    <dgm:cxn modelId="{AE932155-B6A4-4F42-86C3-22066C88014A}" type="presOf" srcId="{DBA56124-457F-4E1D-BDC4-CA41564CF90E}" destId="{6BB63434-F00F-4AEF-8C60-1A74C2B64F9C}" srcOrd="0" destOrd="3" presId="urn:microsoft.com/office/officeart/2005/8/layout/hList1"/>
    <dgm:cxn modelId="{66F1D475-02B6-4AF4-A4F2-98865DA7D28A}" type="presOf" srcId="{941332F0-8E79-41E8-BE21-BD02CFCA8E7D}" destId="{4403CBB1-06E9-4C7A-8F36-4003F61D55C3}" srcOrd="0" destOrd="0" presId="urn:microsoft.com/office/officeart/2005/8/layout/hList1"/>
    <dgm:cxn modelId="{09C1C983-D016-4FB1-A197-3EEF4288AF38}" type="presOf" srcId="{D8ACCC4B-5FC1-4928-ABFE-EC1F5806E78C}" destId="{EE72648D-7655-4FF5-9C52-555EF21149DF}" srcOrd="0" destOrd="0" presId="urn:microsoft.com/office/officeart/2005/8/layout/hList1"/>
    <dgm:cxn modelId="{D56CEA8B-4D4D-426B-BFEF-0AFD14A4BFED}" type="presOf" srcId="{73624521-C467-415E-859F-C2AE5B9B6584}" destId="{6BB63434-F00F-4AEF-8C60-1A74C2B64F9C}" srcOrd="0" destOrd="2" presId="urn:microsoft.com/office/officeart/2005/8/layout/hList1"/>
    <dgm:cxn modelId="{59AF2B8F-E7FD-4A5C-BAAB-B76D19A0536D}" srcId="{A243ACA5-5072-47B5-B5F1-02359CC208FE}" destId="{53596322-74A5-4021-A100-161695749E15}" srcOrd="0" destOrd="0" parTransId="{86BCC134-A5FD-4930-83D9-96163081E3C9}" sibTransId="{D7828D47-616C-48F1-B972-7A0B369010C6}"/>
    <dgm:cxn modelId="{04DD0693-21C0-4F18-80D9-506068702078}" srcId="{73624521-C467-415E-859F-C2AE5B9B6584}" destId="{DBA56124-457F-4E1D-BDC4-CA41564CF90E}" srcOrd="0" destOrd="0" parTransId="{77238BEF-7693-44D2-8862-C77F252F35DC}" sibTransId="{683CC6E3-EFA0-4B96-A238-DF0BCCC9985B}"/>
    <dgm:cxn modelId="{EDFFD097-C5C9-4FB4-AC68-7D5D8375EF40}" srcId="{53596322-74A5-4021-A100-161695749E15}" destId="{D0E5FA42-4D12-4B37-ABDF-3FE4E68838F4}" srcOrd="1" destOrd="0" parTransId="{C0C12D3B-0B74-4990-8AC7-2DEEC8266920}" sibTransId="{A64C2C04-D357-433E-8DE0-1ABB3E6C0AD2}"/>
    <dgm:cxn modelId="{CD6BC0A6-6C28-4947-A2E4-5397C9227EB3}" srcId="{53596322-74A5-4021-A100-161695749E15}" destId="{73624521-C467-415E-859F-C2AE5B9B6584}" srcOrd="2" destOrd="0" parTransId="{5ABE37FA-87BA-4366-8318-2010C505F035}" sibTransId="{91BF537A-4AC9-4D28-BF07-16E2FBCC5014}"/>
    <dgm:cxn modelId="{EAE070B0-7E44-4882-AA50-AB75F66D6079}" type="presOf" srcId="{6FB7890E-DBDE-4488-9D7D-E20AA61D85C3}" destId="{9CCE69DC-72E0-428D-8314-0DE2C589CCB0}" srcOrd="0" destOrd="0" presId="urn:microsoft.com/office/officeart/2005/8/layout/hList1"/>
    <dgm:cxn modelId="{5012EDB2-CC35-44F4-A0BF-518C8741A395}" type="presOf" srcId="{2C1FE301-23E5-4159-92B9-2A5DA9B7BE72}" destId="{760A052A-6C82-46EB-A66F-6E4DC2C522E8}" srcOrd="0" destOrd="0" presId="urn:microsoft.com/office/officeart/2005/8/layout/hList1"/>
    <dgm:cxn modelId="{151908B4-6842-4433-8ED1-67D0481917E9}" srcId="{53596322-74A5-4021-A100-161695749E15}" destId="{9C2E0902-133D-4685-A049-25DA5595A991}" srcOrd="0" destOrd="0" parTransId="{22C27FCB-CD96-4903-ABCE-AEAD2E4B5FA8}" sibTransId="{79CE4ACC-01BF-4E90-927D-09168DFB463B}"/>
    <dgm:cxn modelId="{512404B5-35C2-4677-9999-2E306EE05C9C}" srcId="{73624521-C467-415E-859F-C2AE5B9B6584}" destId="{5C27CDC9-96DE-4AD4-862F-0196EE2379D4}" srcOrd="1" destOrd="0" parTransId="{C6F80A8B-83DF-4BCD-90EE-A89448AF767E}" sibTransId="{F4E2FBBC-F50D-46D7-8691-85F21CAD8F38}"/>
    <dgm:cxn modelId="{2FB44EC2-27F2-42E6-B172-3B733B064585}" srcId="{A243ACA5-5072-47B5-B5F1-02359CC208FE}" destId="{D8ACCC4B-5FC1-4928-ABFE-EC1F5806E78C}" srcOrd="1" destOrd="0" parTransId="{323D9A01-17FD-4CB2-B167-59EA745FA13A}" sibTransId="{754700E3-C4E9-4706-B4D6-E8E217D29D86}"/>
    <dgm:cxn modelId="{144F66D1-5DA4-4479-825D-F6131AFEF0B2}" type="presOf" srcId="{6867792D-2E03-4CE6-9FD2-A1A1E54D4F4E}" destId="{6BB63434-F00F-4AEF-8C60-1A74C2B64F9C}" srcOrd="0" destOrd="5" presId="urn:microsoft.com/office/officeart/2005/8/layout/hList1"/>
    <dgm:cxn modelId="{0F4604D2-FCA2-419E-A4CE-7B01B60467AD}" srcId="{D8ACCC4B-5FC1-4928-ABFE-EC1F5806E78C}" destId="{6F18F05C-B60F-4C6C-BE7A-02EA3CDDC170}" srcOrd="2" destOrd="0" parTransId="{55D83AC1-F3FD-49C6-B48A-E1C3E92AE62F}" sibTransId="{6EDD676D-B100-4FE9-9C8E-F2AD975FD003}"/>
    <dgm:cxn modelId="{59D885D8-F09F-4FD4-BA10-926C1CEEFDDB}" type="presOf" srcId="{6F18F05C-B60F-4C6C-BE7A-02EA3CDDC170}" destId="{9CCE69DC-72E0-428D-8314-0DE2C589CCB0}" srcOrd="0" destOrd="2" presId="urn:microsoft.com/office/officeart/2005/8/layout/hList1"/>
    <dgm:cxn modelId="{F49597E3-5C69-48CA-B19A-2EFACC3357DB}" srcId="{53596322-74A5-4021-A100-161695749E15}" destId="{6867792D-2E03-4CE6-9FD2-A1A1E54D4F4E}" srcOrd="3" destOrd="0" parTransId="{CF259AAE-EE0B-48EC-80F2-2F489F4A4AD6}" sibTransId="{3AD0AD8D-6CFD-40BE-BA92-C439E2DAEE3B}"/>
    <dgm:cxn modelId="{37AC6EEC-00AB-449F-B102-8B1CDF5EFB0B}" type="presOf" srcId="{D0E5FA42-4D12-4B37-ABDF-3FE4E68838F4}" destId="{6BB63434-F00F-4AEF-8C60-1A74C2B64F9C}" srcOrd="0" destOrd="1" presId="urn:microsoft.com/office/officeart/2005/8/layout/hList1"/>
    <dgm:cxn modelId="{D33B829C-1707-4188-8BA4-B1E1AE530D26}" type="presParOf" srcId="{002323BE-8D9C-4433-8ABD-F3437F33C975}" destId="{A7EB9B30-6C81-41B6-A1BA-2A9F04B7C605}" srcOrd="0" destOrd="0" presId="urn:microsoft.com/office/officeart/2005/8/layout/hList1"/>
    <dgm:cxn modelId="{AF895581-D0E6-45A9-B1EB-2B7FA4E9F391}" type="presParOf" srcId="{A7EB9B30-6C81-41B6-A1BA-2A9F04B7C605}" destId="{85AA158C-F43B-436D-8CF4-9DF8476DB6BA}" srcOrd="0" destOrd="0" presId="urn:microsoft.com/office/officeart/2005/8/layout/hList1"/>
    <dgm:cxn modelId="{95020BE8-C669-4BF1-8F5B-CEFB5F08B72F}" type="presParOf" srcId="{A7EB9B30-6C81-41B6-A1BA-2A9F04B7C605}" destId="{6BB63434-F00F-4AEF-8C60-1A74C2B64F9C}" srcOrd="1" destOrd="0" presId="urn:microsoft.com/office/officeart/2005/8/layout/hList1"/>
    <dgm:cxn modelId="{190347E3-4E45-4156-96B9-9CCFFB3786E6}" type="presParOf" srcId="{002323BE-8D9C-4433-8ABD-F3437F33C975}" destId="{82A8A08B-8D65-491B-96C6-A43693CA1B13}" srcOrd="1" destOrd="0" presId="urn:microsoft.com/office/officeart/2005/8/layout/hList1"/>
    <dgm:cxn modelId="{4C60C42E-1D1E-4FFF-B7BA-59054E4CCB4E}" type="presParOf" srcId="{002323BE-8D9C-4433-8ABD-F3437F33C975}" destId="{ADB14071-D32A-4516-8FB4-932C36D60006}" srcOrd="2" destOrd="0" presId="urn:microsoft.com/office/officeart/2005/8/layout/hList1"/>
    <dgm:cxn modelId="{039FA1A9-9E46-423D-A6A3-AB9F5DC7F7CF}" type="presParOf" srcId="{ADB14071-D32A-4516-8FB4-932C36D60006}" destId="{EE72648D-7655-4FF5-9C52-555EF21149DF}" srcOrd="0" destOrd="0" presId="urn:microsoft.com/office/officeart/2005/8/layout/hList1"/>
    <dgm:cxn modelId="{EC0F8AD9-1805-483A-807B-9AEC0ABB7824}" type="presParOf" srcId="{ADB14071-D32A-4516-8FB4-932C36D60006}" destId="{9CCE69DC-72E0-428D-8314-0DE2C589CCB0}" srcOrd="1" destOrd="0" presId="urn:microsoft.com/office/officeart/2005/8/layout/hList1"/>
    <dgm:cxn modelId="{44D46756-2518-4C79-9CDD-CC3A52AB89A6}" type="presParOf" srcId="{002323BE-8D9C-4433-8ABD-F3437F33C975}" destId="{1BB2A1B2-C168-47D8-824B-EC9BC1FCC654}" srcOrd="3" destOrd="0" presId="urn:microsoft.com/office/officeart/2005/8/layout/hList1"/>
    <dgm:cxn modelId="{3E588013-E5E2-46C4-9173-F75618FC8CD4}" type="presParOf" srcId="{002323BE-8D9C-4433-8ABD-F3437F33C975}" destId="{39C63752-4DFC-4DE2-9BF1-E0E1EAAFB5F4}" srcOrd="4" destOrd="0" presId="urn:microsoft.com/office/officeart/2005/8/layout/hList1"/>
    <dgm:cxn modelId="{198DAB67-DD5E-41CD-A047-B4689EF5FCE7}" type="presParOf" srcId="{39C63752-4DFC-4DE2-9BF1-E0E1EAAFB5F4}" destId="{760A052A-6C82-46EB-A66F-6E4DC2C522E8}" srcOrd="0" destOrd="0" presId="urn:microsoft.com/office/officeart/2005/8/layout/hList1"/>
    <dgm:cxn modelId="{A62A750C-F9BC-48E8-807F-2CB56D9C0E55}" type="presParOf" srcId="{39C63752-4DFC-4DE2-9BF1-E0E1EAAFB5F4}" destId="{4403CBB1-06E9-4C7A-8F36-4003F61D55C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CB5AD0-E4AE-478C-A358-87B3F29B2312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068FB4EF-2042-4F03-98C7-637264CC6B75}">
      <dgm:prSet phldrT="[Tekst]"/>
      <dgm:spPr/>
      <dgm:t>
        <a:bodyPr/>
        <a:lstStyle/>
        <a:p>
          <a:r>
            <a:rPr lang="pl-PL" b="1" dirty="0"/>
            <a:t>Wyrok</a:t>
          </a:r>
        </a:p>
      </dgm:t>
    </dgm:pt>
    <dgm:pt modelId="{01B0B9B5-DE78-4BB2-A01A-BAF255777543}" type="parTrans" cxnId="{6118C556-F8BD-46BD-B8B3-919A6384106C}">
      <dgm:prSet/>
      <dgm:spPr/>
      <dgm:t>
        <a:bodyPr/>
        <a:lstStyle/>
        <a:p>
          <a:endParaRPr lang="pl-PL"/>
        </a:p>
      </dgm:t>
    </dgm:pt>
    <dgm:pt modelId="{0EA43F62-7C2F-4F1C-8F00-D2449FF518A0}" type="sibTrans" cxnId="{6118C556-F8BD-46BD-B8B3-919A6384106C}">
      <dgm:prSet/>
      <dgm:spPr/>
      <dgm:t>
        <a:bodyPr/>
        <a:lstStyle/>
        <a:p>
          <a:endParaRPr lang="pl-PL"/>
        </a:p>
      </dgm:t>
    </dgm:pt>
    <dgm:pt modelId="{D4D8FD93-220B-4E4D-94EF-72E5820B390B}">
      <dgm:prSet phldrT="[Tekst]"/>
      <dgm:spPr/>
      <dgm:t>
        <a:bodyPr/>
        <a:lstStyle/>
        <a:p>
          <a:pPr algn="l"/>
          <a:r>
            <a:rPr lang="pl-PL" dirty="0"/>
            <a:t>Apelacja</a:t>
          </a:r>
        </a:p>
      </dgm:t>
    </dgm:pt>
    <dgm:pt modelId="{CEB0AF3A-15A2-47B0-B6BE-778E9ABE1B25}" type="parTrans" cxnId="{B9E6A763-8D28-4477-8A33-5FE68882D12C}">
      <dgm:prSet/>
      <dgm:spPr/>
      <dgm:t>
        <a:bodyPr/>
        <a:lstStyle/>
        <a:p>
          <a:endParaRPr lang="pl-PL"/>
        </a:p>
      </dgm:t>
    </dgm:pt>
    <dgm:pt modelId="{68B6F40F-BD31-468D-81FD-A6FE25DF13AC}" type="sibTrans" cxnId="{B9E6A763-8D28-4477-8A33-5FE68882D12C}">
      <dgm:prSet/>
      <dgm:spPr/>
      <dgm:t>
        <a:bodyPr/>
        <a:lstStyle/>
        <a:p>
          <a:endParaRPr lang="pl-PL"/>
        </a:p>
      </dgm:t>
    </dgm:pt>
    <dgm:pt modelId="{D6697339-582C-40A3-A589-643174BDC342}">
      <dgm:prSet phldrT="[Tekst]"/>
      <dgm:spPr/>
      <dgm:t>
        <a:bodyPr/>
        <a:lstStyle/>
        <a:p>
          <a:pPr algn="just"/>
          <a:r>
            <a:rPr lang="pl-PL" dirty="0"/>
            <a:t>ale – rozstrzygnięcie o koszach postępowania zawarte w wyroku może zostać zaskarżone zażaleniem (art. 460)</a:t>
          </a:r>
        </a:p>
      </dgm:t>
    </dgm:pt>
    <dgm:pt modelId="{C47E85C9-D2A3-49F2-A5E2-BC5360EF2AEC}" type="parTrans" cxnId="{2043A4FF-2047-44EE-AE82-FC231AE1B643}">
      <dgm:prSet/>
      <dgm:spPr/>
      <dgm:t>
        <a:bodyPr/>
        <a:lstStyle/>
        <a:p>
          <a:endParaRPr lang="pl-PL"/>
        </a:p>
      </dgm:t>
    </dgm:pt>
    <dgm:pt modelId="{8E066392-B1BA-41E6-9CBA-E87AEBC35B22}" type="sibTrans" cxnId="{2043A4FF-2047-44EE-AE82-FC231AE1B643}">
      <dgm:prSet/>
      <dgm:spPr/>
      <dgm:t>
        <a:bodyPr/>
        <a:lstStyle/>
        <a:p>
          <a:endParaRPr lang="pl-PL"/>
        </a:p>
      </dgm:t>
    </dgm:pt>
    <dgm:pt modelId="{17B538E5-D3FD-4348-A6CE-BBE22828846F}">
      <dgm:prSet phldrT="[Tekst]"/>
      <dgm:spPr/>
      <dgm:t>
        <a:bodyPr/>
        <a:lstStyle/>
        <a:p>
          <a:r>
            <a:rPr lang="pl-PL" b="1" dirty="0"/>
            <a:t>Postanowienie</a:t>
          </a:r>
        </a:p>
      </dgm:t>
    </dgm:pt>
    <dgm:pt modelId="{D8E214D9-FBDD-48F6-928B-57B0C89B3730}" type="parTrans" cxnId="{8FBE983D-431F-47C4-AA25-BBA037DA0043}">
      <dgm:prSet/>
      <dgm:spPr/>
      <dgm:t>
        <a:bodyPr/>
        <a:lstStyle/>
        <a:p>
          <a:endParaRPr lang="pl-PL"/>
        </a:p>
      </dgm:t>
    </dgm:pt>
    <dgm:pt modelId="{B4DD10BE-23DB-4514-8E3D-4831ECC12788}" type="sibTrans" cxnId="{8FBE983D-431F-47C4-AA25-BBA037DA0043}">
      <dgm:prSet/>
      <dgm:spPr/>
      <dgm:t>
        <a:bodyPr/>
        <a:lstStyle/>
        <a:p>
          <a:endParaRPr lang="pl-PL"/>
        </a:p>
      </dgm:t>
    </dgm:pt>
    <dgm:pt modelId="{2F8415E8-9132-43F0-B7E1-D928771D5699}">
      <dgm:prSet phldrT="[Tekst]"/>
      <dgm:spPr/>
      <dgm:t>
        <a:bodyPr/>
        <a:lstStyle/>
        <a:p>
          <a:pPr algn="just"/>
          <a:r>
            <a:rPr lang="pl-PL" dirty="0"/>
            <a:t>Zażalenie  </a:t>
          </a:r>
        </a:p>
      </dgm:t>
    </dgm:pt>
    <dgm:pt modelId="{B365AF01-718F-4C69-BEBA-F3777A380C3F}" type="parTrans" cxnId="{C6B3F656-FB28-4C69-A371-FF9AF72F1E61}">
      <dgm:prSet/>
      <dgm:spPr/>
      <dgm:t>
        <a:bodyPr/>
        <a:lstStyle/>
        <a:p>
          <a:endParaRPr lang="pl-PL"/>
        </a:p>
      </dgm:t>
    </dgm:pt>
    <dgm:pt modelId="{2E77C202-1D84-4CB4-85C2-B2489AFAB273}" type="sibTrans" cxnId="{C6B3F656-FB28-4C69-A371-FF9AF72F1E61}">
      <dgm:prSet/>
      <dgm:spPr/>
      <dgm:t>
        <a:bodyPr/>
        <a:lstStyle/>
        <a:p>
          <a:endParaRPr lang="pl-PL"/>
        </a:p>
      </dgm:t>
    </dgm:pt>
    <dgm:pt modelId="{68120CED-676F-43F2-A8B2-785F4534BEF7}">
      <dgm:prSet phldrT="[Tekst]"/>
      <dgm:spPr/>
      <dgm:t>
        <a:bodyPr/>
        <a:lstStyle/>
        <a:p>
          <a:pPr algn="just"/>
          <a:r>
            <a:rPr lang="pl-PL" dirty="0"/>
            <a:t>ale od postanowień referendarza sądowego wnosi się sprzeciw(art. 93a)</a:t>
          </a:r>
        </a:p>
      </dgm:t>
    </dgm:pt>
    <dgm:pt modelId="{F2A54BD6-930C-4A39-99E7-142C1F537710}" type="parTrans" cxnId="{4B1BF95E-9A98-4F65-8B64-C82697710A08}">
      <dgm:prSet/>
      <dgm:spPr/>
      <dgm:t>
        <a:bodyPr/>
        <a:lstStyle/>
        <a:p>
          <a:endParaRPr lang="pl-PL"/>
        </a:p>
      </dgm:t>
    </dgm:pt>
    <dgm:pt modelId="{1D27A3F6-EDAE-4B3C-987F-D5BE00225E86}" type="sibTrans" cxnId="{4B1BF95E-9A98-4F65-8B64-C82697710A08}">
      <dgm:prSet/>
      <dgm:spPr/>
      <dgm:t>
        <a:bodyPr/>
        <a:lstStyle/>
        <a:p>
          <a:endParaRPr lang="pl-PL"/>
        </a:p>
      </dgm:t>
    </dgm:pt>
    <dgm:pt modelId="{AE79F546-E426-4D55-AC11-80258EE5A293}">
      <dgm:prSet phldrT="[Tekst]"/>
      <dgm:spPr/>
      <dgm:t>
        <a:bodyPr/>
        <a:lstStyle/>
        <a:p>
          <a:r>
            <a:rPr lang="pl-PL" b="1" dirty="0"/>
            <a:t>Zarządzenie</a:t>
          </a:r>
        </a:p>
      </dgm:t>
    </dgm:pt>
    <dgm:pt modelId="{C94EFF10-7B96-408A-9DFB-DD95314B66A0}" type="parTrans" cxnId="{A723399F-480F-40A3-8093-2CDE4C65B05C}">
      <dgm:prSet/>
      <dgm:spPr/>
      <dgm:t>
        <a:bodyPr/>
        <a:lstStyle/>
        <a:p>
          <a:endParaRPr lang="pl-PL"/>
        </a:p>
      </dgm:t>
    </dgm:pt>
    <dgm:pt modelId="{3D291CAF-3880-476F-AD65-4441073EDD6C}" type="sibTrans" cxnId="{A723399F-480F-40A3-8093-2CDE4C65B05C}">
      <dgm:prSet/>
      <dgm:spPr/>
      <dgm:t>
        <a:bodyPr/>
        <a:lstStyle/>
        <a:p>
          <a:endParaRPr lang="pl-PL"/>
        </a:p>
      </dgm:t>
    </dgm:pt>
    <dgm:pt modelId="{50A0B21C-7B0C-4668-B321-2F98BCED92F3}">
      <dgm:prSet phldrT="[Tekst]"/>
      <dgm:spPr/>
      <dgm:t>
        <a:bodyPr/>
        <a:lstStyle/>
        <a:p>
          <a:pPr algn="l"/>
          <a:r>
            <a:rPr lang="pl-PL" dirty="0"/>
            <a:t>Zażalenie </a:t>
          </a:r>
        </a:p>
      </dgm:t>
    </dgm:pt>
    <dgm:pt modelId="{9D7C4EE4-0D30-4723-8CA2-94363274EDC7}" type="parTrans" cxnId="{6C697890-6FE9-436F-88EB-F72E3B981FFD}">
      <dgm:prSet/>
      <dgm:spPr/>
      <dgm:t>
        <a:bodyPr/>
        <a:lstStyle/>
        <a:p>
          <a:endParaRPr lang="pl-PL"/>
        </a:p>
      </dgm:t>
    </dgm:pt>
    <dgm:pt modelId="{20740056-D1EA-409C-BD84-84433C24CA58}" type="sibTrans" cxnId="{6C697890-6FE9-436F-88EB-F72E3B981FFD}">
      <dgm:prSet/>
      <dgm:spPr/>
      <dgm:t>
        <a:bodyPr/>
        <a:lstStyle/>
        <a:p>
          <a:endParaRPr lang="pl-PL"/>
        </a:p>
      </dgm:t>
    </dgm:pt>
    <dgm:pt modelId="{354F56C8-57F3-4477-9979-B6743EB4A08C}">
      <dgm:prSet phldrT="[Tekst]"/>
      <dgm:spPr/>
      <dgm:t>
        <a:bodyPr/>
        <a:lstStyle/>
        <a:p>
          <a:pPr algn="just"/>
          <a:r>
            <a:rPr lang="pl-PL" dirty="0"/>
            <a:t>od zarządzeń wydawanych przez referendarza sądowego wnosi się sprzeciw (art. 93a)</a:t>
          </a:r>
        </a:p>
      </dgm:t>
    </dgm:pt>
    <dgm:pt modelId="{375010DF-DC30-48FE-ADEB-3F9E6957A423}" type="parTrans" cxnId="{4646163D-DC67-43DB-B009-83CA663BA10A}">
      <dgm:prSet/>
      <dgm:spPr/>
      <dgm:t>
        <a:bodyPr/>
        <a:lstStyle/>
        <a:p>
          <a:endParaRPr lang="pl-PL"/>
        </a:p>
      </dgm:t>
    </dgm:pt>
    <dgm:pt modelId="{8A31770A-FD4B-4FDD-9100-2C934F305796}" type="sibTrans" cxnId="{4646163D-DC67-43DB-B009-83CA663BA10A}">
      <dgm:prSet/>
      <dgm:spPr/>
      <dgm:t>
        <a:bodyPr/>
        <a:lstStyle/>
        <a:p>
          <a:endParaRPr lang="pl-PL"/>
        </a:p>
      </dgm:t>
    </dgm:pt>
    <dgm:pt modelId="{1014BFC0-6B88-47AB-9C66-8388BEFA7C8A}" type="pres">
      <dgm:prSet presAssocID="{ADCB5AD0-E4AE-478C-A358-87B3F29B2312}" presName="Name0" presStyleCnt="0">
        <dgm:presLayoutVars>
          <dgm:dir/>
          <dgm:animLvl val="lvl"/>
          <dgm:resizeHandles val="exact"/>
        </dgm:presLayoutVars>
      </dgm:prSet>
      <dgm:spPr/>
    </dgm:pt>
    <dgm:pt modelId="{D9BADFD3-6A70-437C-B481-AE8E3C9C4830}" type="pres">
      <dgm:prSet presAssocID="{068FB4EF-2042-4F03-98C7-637264CC6B75}" presName="composite" presStyleCnt="0"/>
      <dgm:spPr/>
    </dgm:pt>
    <dgm:pt modelId="{067CC7D5-CE52-4922-95C7-2C85DD209F3C}" type="pres">
      <dgm:prSet presAssocID="{068FB4EF-2042-4F03-98C7-637264CC6B7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EA5958C-9277-4AE2-8EC9-27900086465B}" type="pres">
      <dgm:prSet presAssocID="{068FB4EF-2042-4F03-98C7-637264CC6B75}" presName="desTx" presStyleLbl="alignAccFollowNode1" presStyleIdx="0" presStyleCnt="3">
        <dgm:presLayoutVars>
          <dgm:bulletEnabled val="1"/>
        </dgm:presLayoutVars>
      </dgm:prSet>
      <dgm:spPr/>
    </dgm:pt>
    <dgm:pt modelId="{2E233426-73EC-44AA-8464-682661854404}" type="pres">
      <dgm:prSet presAssocID="{0EA43F62-7C2F-4F1C-8F00-D2449FF518A0}" presName="space" presStyleCnt="0"/>
      <dgm:spPr/>
    </dgm:pt>
    <dgm:pt modelId="{F8BB9A2D-BFE4-4AD5-939E-95E2D97A0B6C}" type="pres">
      <dgm:prSet presAssocID="{17B538E5-D3FD-4348-A6CE-BBE22828846F}" presName="composite" presStyleCnt="0"/>
      <dgm:spPr/>
    </dgm:pt>
    <dgm:pt modelId="{71DA81DE-7516-4818-A7A9-9FB34595A8BC}" type="pres">
      <dgm:prSet presAssocID="{17B538E5-D3FD-4348-A6CE-BBE22828846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D3A9D730-9DA6-49EF-AC4A-6E0C39703F8B}" type="pres">
      <dgm:prSet presAssocID="{17B538E5-D3FD-4348-A6CE-BBE22828846F}" presName="desTx" presStyleLbl="alignAccFollowNode1" presStyleIdx="1" presStyleCnt="3">
        <dgm:presLayoutVars>
          <dgm:bulletEnabled val="1"/>
        </dgm:presLayoutVars>
      </dgm:prSet>
      <dgm:spPr/>
    </dgm:pt>
    <dgm:pt modelId="{B175CA49-9FC6-4696-BE8C-B9ED0428ADE6}" type="pres">
      <dgm:prSet presAssocID="{B4DD10BE-23DB-4514-8E3D-4831ECC12788}" presName="space" presStyleCnt="0"/>
      <dgm:spPr/>
    </dgm:pt>
    <dgm:pt modelId="{F94BD2EE-C570-4EDA-8DC6-761BF11839BE}" type="pres">
      <dgm:prSet presAssocID="{AE79F546-E426-4D55-AC11-80258EE5A293}" presName="composite" presStyleCnt="0"/>
      <dgm:spPr/>
    </dgm:pt>
    <dgm:pt modelId="{7E66AA7D-A2DF-42CD-9B8A-046BF2A60024}" type="pres">
      <dgm:prSet presAssocID="{AE79F546-E426-4D55-AC11-80258EE5A29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EE656D9-531F-49E9-8CD9-2BB10F928421}" type="pres">
      <dgm:prSet presAssocID="{AE79F546-E426-4D55-AC11-80258EE5A29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DDA6913-3A96-46AE-82CF-0B04926867A7}" type="presOf" srcId="{50A0B21C-7B0C-4668-B321-2F98BCED92F3}" destId="{7EE656D9-531F-49E9-8CD9-2BB10F928421}" srcOrd="0" destOrd="0" presId="urn:microsoft.com/office/officeart/2005/8/layout/hList1"/>
    <dgm:cxn modelId="{E1552136-AEEC-4C56-8226-82C2D6D02C42}" type="presOf" srcId="{2F8415E8-9132-43F0-B7E1-D928771D5699}" destId="{D3A9D730-9DA6-49EF-AC4A-6E0C39703F8B}" srcOrd="0" destOrd="0" presId="urn:microsoft.com/office/officeart/2005/8/layout/hList1"/>
    <dgm:cxn modelId="{4646163D-DC67-43DB-B009-83CA663BA10A}" srcId="{AE79F546-E426-4D55-AC11-80258EE5A293}" destId="{354F56C8-57F3-4477-9979-B6743EB4A08C}" srcOrd="1" destOrd="0" parTransId="{375010DF-DC30-48FE-ADEB-3F9E6957A423}" sibTransId="{8A31770A-FD4B-4FDD-9100-2C934F305796}"/>
    <dgm:cxn modelId="{8FBE983D-431F-47C4-AA25-BBA037DA0043}" srcId="{ADCB5AD0-E4AE-478C-A358-87B3F29B2312}" destId="{17B538E5-D3FD-4348-A6CE-BBE22828846F}" srcOrd="1" destOrd="0" parTransId="{D8E214D9-FBDD-48F6-928B-57B0C89B3730}" sibTransId="{B4DD10BE-23DB-4514-8E3D-4831ECC12788}"/>
    <dgm:cxn modelId="{4B1BF95E-9A98-4F65-8B64-C82697710A08}" srcId="{17B538E5-D3FD-4348-A6CE-BBE22828846F}" destId="{68120CED-676F-43F2-A8B2-785F4534BEF7}" srcOrd="1" destOrd="0" parTransId="{F2A54BD6-930C-4A39-99E7-142C1F537710}" sibTransId="{1D27A3F6-EDAE-4B3C-987F-D5BE00225E86}"/>
    <dgm:cxn modelId="{B9E6A763-8D28-4477-8A33-5FE68882D12C}" srcId="{068FB4EF-2042-4F03-98C7-637264CC6B75}" destId="{D4D8FD93-220B-4E4D-94EF-72E5820B390B}" srcOrd="0" destOrd="0" parTransId="{CEB0AF3A-15A2-47B0-B6BE-778E9ABE1B25}" sibTransId="{68B6F40F-BD31-468D-81FD-A6FE25DF13AC}"/>
    <dgm:cxn modelId="{B7C48148-0BA7-4BB3-800F-8F187D9F2AD0}" type="presOf" srcId="{068FB4EF-2042-4F03-98C7-637264CC6B75}" destId="{067CC7D5-CE52-4922-95C7-2C85DD209F3C}" srcOrd="0" destOrd="0" presId="urn:microsoft.com/office/officeart/2005/8/layout/hList1"/>
    <dgm:cxn modelId="{27B13453-8A21-413F-9BEC-9BEAFDE7CAEC}" type="presOf" srcId="{D6697339-582C-40A3-A589-643174BDC342}" destId="{5EA5958C-9277-4AE2-8EC9-27900086465B}" srcOrd="0" destOrd="1" presId="urn:microsoft.com/office/officeart/2005/8/layout/hList1"/>
    <dgm:cxn modelId="{6118C556-F8BD-46BD-B8B3-919A6384106C}" srcId="{ADCB5AD0-E4AE-478C-A358-87B3F29B2312}" destId="{068FB4EF-2042-4F03-98C7-637264CC6B75}" srcOrd="0" destOrd="0" parTransId="{01B0B9B5-DE78-4BB2-A01A-BAF255777543}" sibTransId="{0EA43F62-7C2F-4F1C-8F00-D2449FF518A0}"/>
    <dgm:cxn modelId="{C6B3F656-FB28-4C69-A371-FF9AF72F1E61}" srcId="{17B538E5-D3FD-4348-A6CE-BBE22828846F}" destId="{2F8415E8-9132-43F0-B7E1-D928771D5699}" srcOrd="0" destOrd="0" parTransId="{B365AF01-718F-4C69-BEBA-F3777A380C3F}" sibTransId="{2E77C202-1D84-4CB4-85C2-B2489AFAB273}"/>
    <dgm:cxn modelId="{7F299D81-7364-4A7B-815E-B7F074A139B8}" type="presOf" srcId="{354F56C8-57F3-4477-9979-B6743EB4A08C}" destId="{7EE656D9-531F-49E9-8CD9-2BB10F928421}" srcOrd="0" destOrd="1" presId="urn:microsoft.com/office/officeart/2005/8/layout/hList1"/>
    <dgm:cxn modelId="{6C697890-6FE9-436F-88EB-F72E3B981FFD}" srcId="{AE79F546-E426-4D55-AC11-80258EE5A293}" destId="{50A0B21C-7B0C-4668-B321-2F98BCED92F3}" srcOrd="0" destOrd="0" parTransId="{9D7C4EE4-0D30-4723-8CA2-94363274EDC7}" sibTransId="{20740056-D1EA-409C-BD84-84433C24CA58}"/>
    <dgm:cxn modelId="{1119C991-7BE7-402A-AEAC-EA89F8770125}" type="presOf" srcId="{D4D8FD93-220B-4E4D-94EF-72E5820B390B}" destId="{5EA5958C-9277-4AE2-8EC9-27900086465B}" srcOrd="0" destOrd="0" presId="urn:microsoft.com/office/officeart/2005/8/layout/hList1"/>
    <dgm:cxn modelId="{A723399F-480F-40A3-8093-2CDE4C65B05C}" srcId="{ADCB5AD0-E4AE-478C-A358-87B3F29B2312}" destId="{AE79F546-E426-4D55-AC11-80258EE5A293}" srcOrd="2" destOrd="0" parTransId="{C94EFF10-7B96-408A-9DFB-DD95314B66A0}" sibTransId="{3D291CAF-3880-476F-AD65-4441073EDD6C}"/>
    <dgm:cxn modelId="{E09985A3-54D3-45A6-8F68-D09A4FE921BC}" type="presOf" srcId="{AE79F546-E426-4D55-AC11-80258EE5A293}" destId="{7E66AA7D-A2DF-42CD-9B8A-046BF2A60024}" srcOrd="0" destOrd="0" presId="urn:microsoft.com/office/officeart/2005/8/layout/hList1"/>
    <dgm:cxn modelId="{FDAC09B7-94AB-4521-9888-FF39F97C26BC}" type="presOf" srcId="{17B538E5-D3FD-4348-A6CE-BBE22828846F}" destId="{71DA81DE-7516-4818-A7A9-9FB34595A8BC}" srcOrd="0" destOrd="0" presId="urn:microsoft.com/office/officeart/2005/8/layout/hList1"/>
    <dgm:cxn modelId="{42DEE6D0-A3AF-4DEC-AF30-C0EF69F3118E}" type="presOf" srcId="{ADCB5AD0-E4AE-478C-A358-87B3F29B2312}" destId="{1014BFC0-6B88-47AB-9C66-8388BEFA7C8A}" srcOrd="0" destOrd="0" presId="urn:microsoft.com/office/officeart/2005/8/layout/hList1"/>
    <dgm:cxn modelId="{176CC0DB-C5DB-42F3-9AE2-91BC8F312919}" type="presOf" srcId="{68120CED-676F-43F2-A8B2-785F4534BEF7}" destId="{D3A9D730-9DA6-49EF-AC4A-6E0C39703F8B}" srcOrd="0" destOrd="1" presId="urn:microsoft.com/office/officeart/2005/8/layout/hList1"/>
    <dgm:cxn modelId="{2043A4FF-2047-44EE-AE82-FC231AE1B643}" srcId="{068FB4EF-2042-4F03-98C7-637264CC6B75}" destId="{D6697339-582C-40A3-A589-643174BDC342}" srcOrd="1" destOrd="0" parTransId="{C47E85C9-D2A3-49F2-A5E2-BC5360EF2AEC}" sibTransId="{8E066392-B1BA-41E6-9CBA-E87AEBC35B22}"/>
    <dgm:cxn modelId="{D152D93E-35AE-4633-B1DB-F06E7AD16093}" type="presParOf" srcId="{1014BFC0-6B88-47AB-9C66-8388BEFA7C8A}" destId="{D9BADFD3-6A70-437C-B481-AE8E3C9C4830}" srcOrd="0" destOrd="0" presId="urn:microsoft.com/office/officeart/2005/8/layout/hList1"/>
    <dgm:cxn modelId="{DF6C7552-014C-4705-A3A5-8F2D6B7BD056}" type="presParOf" srcId="{D9BADFD3-6A70-437C-B481-AE8E3C9C4830}" destId="{067CC7D5-CE52-4922-95C7-2C85DD209F3C}" srcOrd="0" destOrd="0" presId="urn:microsoft.com/office/officeart/2005/8/layout/hList1"/>
    <dgm:cxn modelId="{9EF72DAC-2266-4850-BDB2-92381D9C9961}" type="presParOf" srcId="{D9BADFD3-6A70-437C-B481-AE8E3C9C4830}" destId="{5EA5958C-9277-4AE2-8EC9-27900086465B}" srcOrd="1" destOrd="0" presId="urn:microsoft.com/office/officeart/2005/8/layout/hList1"/>
    <dgm:cxn modelId="{342D7988-CE47-4413-8FE9-413693EC7EF8}" type="presParOf" srcId="{1014BFC0-6B88-47AB-9C66-8388BEFA7C8A}" destId="{2E233426-73EC-44AA-8464-682661854404}" srcOrd="1" destOrd="0" presId="urn:microsoft.com/office/officeart/2005/8/layout/hList1"/>
    <dgm:cxn modelId="{76AF077D-D70B-4F44-810F-6D4DB4F753C7}" type="presParOf" srcId="{1014BFC0-6B88-47AB-9C66-8388BEFA7C8A}" destId="{F8BB9A2D-BFE4-4AD5-939E-95E2D97A0B6C}" srcOrd="2" destOrd="0" presId="urn:microsoft.com/office/officeart/2005/8/layout/hList1"/>
    <dgm:cxn modelId="{87A5C864-0B9B-4814-8638-DA7F70967B32}" type="presParOf" srcId="{F8BB9A2D-BFE4-4AD5-939E-95E2D97A0B6C}" destId="{71DA81DE-7516-4818-A7A9-9FB34595A8BC}" srcOrd="0" destOrd="0" presId="urn:microsoft.com/office/officeart/2005/8/layout/hList1"/>
    <dgm:cxn modelId="{82F0933F-773A-499E-BFBA-F59609AE71B6}" type="presParOf" srcId="{F8BB9A2D-BFE4-4AD5-939E-95E2D97A0B6C}" destId="{D3A9D730-9DA6-49EF-AC4A-6E0C39703F8B}" srcOrd="1" destOrd="0" presId="urn:microsoft.com/office/officeart/2005/8/layout/hList1"/>
    <dgm:cxn modelId="{34BA032C-DFAC-48E3-960F-B2CFCE3B7E4C}" type="presParOf" srcId="{1014BFC0-6B88-47AB-9C66-8388BEFA7C8A}" destId="{B175CA49-9FC6-4696-BE8C-B9ED0428ADE6}" srcOrd="3" destOrd="0" presId="urn:microsoft.com/office/officeart/2005/8/layout/hList1"/>
    <dgm:cxn modelId="{87CE0013-D993-4543-B38C-8027BB105824}" type="presParOf" srcId="{1014BFC0-6B88-47AB-9C66-8388BEFA7C8A}" destId="{F94BD2EE-C570-4EDA-8DC6-761BF11839BE}" srcOrd="4" destOrd="0" presId="urn:microsoft.com/office/officeart/2005/8/layout/hList1"/>
    <dgm:cxn modelId="{491F07E0-3196-4F8E-8A73-76CB769B1FFB}" type="presParOf" srcId="{F94BD2EE-C570-4EDA-8DC6-761BF11839BE}" destId="{7E66AA7D-A2DF-42CD-9B8A-046BF2A60024}" srcOrd="0" destOrd="0" presId="urn:microsoft.com/office/officeart/2005/8/layout/hList1"/>
    <dgm:cxn modelId="{CD2B9294-EA49-480C-868C-64B6D4DA9084}" type="presParOf" srcId="{F94BD2EE-C570-4EDA-8DC6-761BF11839BE}" destId="{7EE656D9-531F-49E9-8CD9-2BB10F92842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CD59A1-6DBF-4643-AD6B-778AD149CE98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</dgm:pt>
    <dgm:pt modelId="{DC4556B3-67CA-4DD5-91A4-C7B01C37F553}">
      <dgm:prSet phldrT="[Tekst]"/>
      <dgm:spPr/>
      <dgm:t>
        <a:bodyPr/>
        <a:lstStyle/>
        <a:p>
          <a:r>
            <a:rPr lang="pl-PL" dirty="0"/>
            <a:t>niedochowanie terminu z przyczyn niezależnych od uczestnika postępowania</a:t>
          </a:r>
        </a:p>
      </dgm:t>
    </dgm:pt>
    <dgm:pt modelId="{A3E70BF0-A687-4037-AB95-150D4AEA0F73}" type="parTrans" cxnId="{8170F1C9-0314-412C-B88A-7D7131F271AB}">
      <dgm:prSet/>
      <dgm:spPr/>
      <dgm:t>
        <a:bodyPr/>
        <a:lstStyle/>
        <a:p>
          <a:endParaRPr lang="pl-PL"/>
        </a:p>
      </dgm:t>
    </dgm:pt>
    <dgm:pt modelId="{DCC9DF3E-55C5-4613-BAC9-05AEB3575B9B}" type="sibTrans" cxnId="{8170F1C9-0314-412C-B88A-7D7131F271AB}">
      <dgm:prSet/>
      <dgm:spPr/>
      <dgm:t>
        <a:bodyPr/>
        <a:lstStyle/>
        <a:p>
          <a:endParaRPr lang="pl-PL"/>
        </a:p>
      </dgm:t>
    </dgm:pt>
    <dgm:pt modelId="{EC11F98A-3F7F-41A1-85A8-7DDC890CB10E}">
      <dgm:prSet phldrT="[Tekst]"/>
      <dgm:spPr/>
      <dgm:t>
        <a:bodyPr/>
        <a:lstStyle/>
        <a:p>
          <a:r>
            <a:rPr lang="pl-PL" dirty="0"/>
            <a:t>złożenie wniosku o przywrócenie terminu w terminie zawitym 7 dni od dnia ustania przyczyny </a:t>
          </a:r>
        </a:p>
      </dgm:t>
    </dgm:pt>
    <dgm:pt modelId="{20B3492B-F9BC-4CB6-8319-BEC83868C51B}" type="parTrans" cxnId="{8446DAA5-CE9C-40A4-8401-667BF60CF046}">
      <dgm:prSet/>
      <dgm:spPr/>
      <dgm:t>
        <a:bodyPr/>
        <a:lstStyle/>
        <a:p>
          <a:endParaRPr lang="pl-PL"/>
        </a:p>
      </dgm:t>
    </dgm:pt>
    <dgm:pt modelId="{B081C212-86A8-46AC-911D-7C13C55E54C8}" type="sibTrans" cxnId="{8446DAA5-CE9C-40A4-8401-667BF60CF046}">
      <dgm:prSet/>
      <dgm:spPr/>
      <dgm:t>
        <a:bodyPr/>
        <a:lstStyle/>
        <a:p>
          <a:endParaRPr lang="pl-PL"/>
        </a:p>
      </dgm:t>
    </dgm:pt>
    <dgm:pt modelId="{CCA2B1EE-30D9-4EF2-A41C-A36D207EFF3A}">
      <dgm:prSet phldrT="[Tekst]" custT="1"/>
      <dgm:spPr/>
      <dgm:t>
        <a:bodyPr/>
        <a:lstStyle/>
        <a:p>
          <a:r>
            <a:rPr lang="pl-PL" sz="1200" b="1" dirty="0"/>
            <a:t>Przywrócenie terminu</a:t>
          </a:r>
        </a:p>
      </dgm:t>
    </dgm:pt>
    <dgm:pt modelId="{FB50634F-0D81-4783-90B1-68C074A9E286}" type="parTrans" cxnId="{60B2B36B-9A1C-4245-9369-51E1C5912A58}">
      <dgm:prSet/>
      <dgm:spPr/>
      <dgm:t>
        <a:bodyPr/>
        <a:lstStyle/>
        <a:p>
          <a:endParaRPr lang="pl-PL"/>
        </a:p>
      </dgm:t>
    </dgm:pt>
    <dgm:pt modelId="{A0C3A3B4-5623-49E3-8881-6AB0C37D7028}" type="sibTrans" cxnId="{60B2B36B-9A1C-4245-9369-51E1C5912A58}">
      <dgm:prSet/>
      <dgm:spPr/>
      <dgm:t>
        <a:bodyPr/>
        <a:lstStyle/>
        <a:p>
          <a:endParaRPr lang="pl-PL"/>
        </a:p>
      </dgm:t>
    </dgm:pt>
    <dgm:pt modelId="{FEDB9B93-F98F-46E6-8CA1-CD9EBF6A74B5}">
      <dgm:prSet phldrT="[Tekst]"/>
      <dgm:spPr/>
      <dgm:t>
        <a:bodyPr/>
        <a:lstStyle/>
        <a:p>
          <a:r>
            <a:rPr lang="pl-PL" dirty="0"/>
            <a:t>dokonanie czynności procesowej wraz z wniosek o przywrócenie terminu </a:t>
          </a:r>
        </a:p>
      </dgm:t>
    </dgm:pt>
    <dgm:pt modelId="{F71D6DBD-37CD-4E10-9B72-E8AD0BF77549}" type="parTrans" cxnId="{44C65397-55E0-4F94-8381-A6306F165B7B}">
      <dgm:prSet/>
      <dgm:spPr/>
      <dgm:t>
        <a:bodyPr/>
        <a:lstStyle/>
        <a:p>
          <a:endParaRPr lang="pl-PL"/>
        </a:p>
      </dgm:t>
    </dgm:pt>
    <dgm:pt modelId="{3F34BCD1-0022-4843-8475-F5B4042FC980}" type="sibTrans" cxnId="{44C65397-55E0-4F94-8381-A6306F165B7B}">
      <dgm:prSet/>
      <dgm:spPr/>
      <dgm:t>
        <a:bodyPr/>
        <a:lstStyle/>
        <a:p>
          <a:endParaRPr lang="pl-PL"/>
        </a:p>
      </dgm:t>
    </dgm:pt>
    <dgm:pt modelId="{9E50FA1D-4EB2-4271-92BA-EF8703392124}" type="pres">
      <dgm:prSet presAssocID="{E4CD59A1-6DBF-4643-AD6B-778AD149CE98}" presName="linearFlow" presStyleCnt="0">
        <dgm:presLayoutVars>
          <dgm:dir/>
          <dgm:resizeHandles val="exact"/>
        </dgm:presLayoutVars>
      </dgm:prSet>
      <dgm:spPr/>
    </dgm:pt>
    <dgm:pt modelId="{FAE24FA6-9D39-4FFF-AC8A-798B8587050C}" type="pres">
      <dgm:prSet presAssocID="{DC4556B3-67CA-4DD5-91A4-C7B01C37F553}" presName="node" presStyleLbl="node1" presStyleIdx="0" presStyleCnt="4">
        <dgm:presLayoutVars>
          <dgm:bulletEnabled val="1"/>
        </dgm:presLayoutVars>
      </dgm:prSet>
      <dgm:spPr/>
    </dgm:pt>
    <dgm:pt modelId="{90B6EF31-360D-42AB-9C9F-162D60FBD379}" type="pres">
      <dgm:prSet presAssocID="{DCC9DF3E-55C5-4613-BAC9-05AEB3575B9B}" presName="spacerL" presStyleCnt="0"/>
      <dgm:spPr/>
    </dgm:pt>
    <dgm:pt modelId="{0E46FC82-5C9B-4FF3-BA79-024232A8FFBE}" type="pres">
      <dgm:prSet presAssocID="{DCC9DF3E-55C5-4613-BAC9-05AEB3575B9B}" presName="sibTrans" presStyleLbl="sibTrans2D1" presStyleIdx="0" presStyleCnt="3"/>
      <dgm:spPr/>
    </dgm:pt>
    <dgm:pt modelId="{61106BF5-F335-4548-9C84-C53F065BFFE4}" type="pres">
      <dgm:prSet presAssocID="{DCC9DF3E-55C5-4613-BAC9-05AEB3575B9B}" presName="spacerR" presStyleCnt="0"/>
      <dgm:spPr/>
    </dgm:pt>
    <dgm:pt modelId="{D00BE04B-B893-42FA-8C9C-6CB4CDE9CDB2}" type="pres">
      <dgm:prSet presAssocID="{EC11F98A-3F7F-41A1-85A8-7DDC890CB10E}" presName="node" presStyleLbl="node1" presStyleIdx="1" presStyleCnt="4">
        <dgm:presLayoutVars>
          <dgm:bulletEnabled val="1"/>
        </dgm:presLayoutVars>
      </dgm:prSet>
      <dgm:spPr/>
    </dgm:pt>
    <dgm:pt modelId="{9DA51866-2099-41E2-9B60-31569D703345}" type="pres">
      <dgm:prSet presAssocID="{B081C212-86A8-46AC-911D-7C13C55E54C8}" presName="spacerL" presStyleCnt="0"/>
      <dgm:spPr/>
    </dgm:pt>
    <dgm:pt modelId="{77D5AEFD-EA1C-4955-B499-2D7F45C22964}" type="pres">
      <dgm:prSet presAssocID="{B081C212-86A8-46AC-911D-7C13C55E54C8}" presName="sibTrans" presStyleLbl="sibTrans2D1" presStyleIdx="1" presStyleCnt="3"/>
      <dgm:spPr/>
    </dgm:pt>
    <dgm:pt modelId="{ADCA6AE8-4370-45EF-AFED-69F594337A15}" type="pres">
      <dgm:prSet presAssocID="{B081C212-86A8-46AC-911D-7C13C55E54C8}" presName="spacerR" presStyleCnt="0"/>
      <dgm:spPr/>
    </dgm:pt>
    <dgm:pt modelId="{54FECA4B-3657-44EE-810E-7C632F08A33D}" type="pres">
      <dgm:prSet presAssocID="{FEDB9B93-F98F-46E6-8CA1-CD9EBF6A74B5}" presName="node" presStyleLbl="node1" presStyleIdx="2" presStyleCnt="4">
        <dgm:presLayoutVars>
          <dgm:bulletEnabled val="1"/>
        </dgm:presLayoutVars>
      </dgm:prSet>
      <dgm:spPr/>
    </dgm:pt>
    <dgm:pt modelId="{B91360EB-229F-41B6-B5D2-C177580B5169}" type="pres">
      <dgm:prSet presAssocID="{3F34BCD1-0022-4843-8475-F5B4042FC980}" presName="spacerL" presStyleCnt="0"/>
      <dgm:spPr/>
    </dgm:pt>
    <dgm:pt modelId="{02DEEF10-636C-4FBD-95FF-F38644BF5D09}" type="pres">
      <dgm:prSet presAssocID="{3F34BCD1-0022-4843-8475-F5B4042FC980}" presName="sibTrans" presStyleLbl="sibTrans2D1" presStyleIdx="2" presStyleCnt="3"/>
      <dgm:spPr/>
    </dgm:pt>
    <dgm:pt modelId="{63C0E11F-BAF8-45A2-ABD2-94FDEB7AE237}" type="pres">
      <dgm:prSet presAssocID="{3F34BCD1-0022-4843-8475-F5B4042FC980}" presName="spacerR" presStyleCnt="0"/>
      <dgm:spPr/>
    </dgm:pt>
    <dgm:pt modelId="{BC6DBE37-30CE-411A-9DC0-F9ECBD4164ED}" type="pres">
      <dgm:prSet presAssocID="{CCA2B1EE-30D9-4EF2-A41C-A36D207EFF3A}" presName="node" presStyleLbl="node1" presStyleIdx="3" presStyleCnt="4">
        <dgm:presLayoutVars>
          <dgm:bulletEnabled val="1"/>
        </dgm:presLayoutVars>
      </dgm:prSet>
      <dgm:spPr/>
    </dgm:pt>
  </dgm:ptLst>
  <dgm:cxnLst>
    <dgm:cxn modelId="{60B2B36B-9A1C-4245-9369-51E1C5912A58}" srcId="{E4CD59A1-6DBF-4643-AD6B-778AD149CE98}" destId="{CCA2B1EE-30D9-4EF2-A41C-A36D207EFF3A}" srcOrd="3" destOrd="0" parTransId="{FB50634F-0D81-4783-90B1-68C074A9E286}" sibTransId="{A0C3A3B4-5623-49E3-8881-6AB0C37D7028}"/>
    <dgm:cxn modelId="{FB08534F-913E-440F-98AA-2614BC20A359}" type="presOf" srcId="{DC4556B3-67CA-4DD5-91A4-C7B01C37F553}" destId="{FAE24FA6-9D39-4FFF-AC8A-798B8587050C}" srcOrd="0" destOrd="0" presId="urn:microsoft.com/office/officeart/2005/8/layout/equation1"/>
    <dgm:cxn modelId="{22E54774-0A0E-4A5E-B387-9AF95489E8D1}" type="presOf" srcId="{EC11F98A-3F7F-41A1-85A8-7DDC890CB10E}" destId="{D00BE04B-B893-42FA-8C9C-6CB4CDE9CDB2}" srcOrd="0" destOrd="0" presId="urn:microsoft.com/office/officeart/2005/8/layout/equation1"/>
    <dgm:cxn modelId="{49CFF474-6461-4673-9B90-97C8ECF11B0E}" type="presOf" srcId="{CCA2B1EE-30D9-4EF2-A41C-A36D207EFF3A}" destId="{BC6DBE37-30CE-411A-9DC0-F9ECBD4164ED}" srcOrd="0" destOrd="0" presId="urn:microsoft.com/office/officeart/2005/8/layout/equation1"/>
    <dgm:cxn modelId="{56388B92-D137-4361-8E7D-C87839A245F8}" type="presOf" srcId="{B081C212-86A8-46AC-911D-7C13C55E54C8}" destId="{77D5AEFD-EA1C-4955-B499-2D7F45C22964}" srcOrd="0" destOrd="0" presId="urn:microsoft.com/office/officeart/2005/8/layout/equation1"/>
    <dgm:cxn modelId="{44C65397-55E0-4F94-8381-A6306F165B7B}" srcId="{E4CD59A1-6DBF-4643-AD6B-778AD149CE98}" destId="{FEDB9B93-F98F-46E6-8CA1-CD9EBF6A74B5}" srcOrd="2" destOrd="0" parTransId="{F71D6DBD-37CD-4E10-9B72-E8AD0BF77549}" sibTransId="{3F34BCD1-0022-4843-8475-F5B4042FC980}"/>
    <dgm:cxn modelId="{4A0B5E9E-683A-4E8B-9245-2BE5267B044A}" type="presOf" srcId="{FEDB9B93-F98F-46E6-8CA1-CD9EBF6A74B5}" destId="{54FECA4B-3657-44EE-810E-7C632F08A33D}" srcOrd="0" destOrd="0" presId="urn:microsoft.com/office/officeart/2005/8/layout/equation1"/>
    <dgm:cxn modelId="{8446DAA5-CE9C-40A4-8401-667BF60CF046}" srcId="{E4CD59A1-6DBF-4643-AD6B-778AD149CE98}" destId="{EC11F98A-3F7F-41A1-85A8-7DDC890CB10E}" srcOrd="1" destOrd="0" parTransId="{20B3492B-F9BC-4CB6-8319-BEC83868C51B}" sibTransId="{B081C212-86A8-46AC-911D-7C13C55E54C8}"/>
    <dgm:cxn modelId="{16454CB2-88CD-4D35-BEA3-5517B40DCECD}" type="presOf" srcId="{E4CD59A1-6DBF-4643-AD6B-778AD149CE98}" destId="{9E50FA1D-4EB2-4271-92BA-EF8703392124}" srcOrd="0" destOrd="0" presId="urn:microsoft.com/office/officeart/2005/8/layout/equation1"/>
    <dgm:cxn modelId="{8170F1C9-0314-412C-B88A-7D7131F271AB}" srcId="{E4CD59A1-6DBF-4643-AD6B-778AD149CE98}" destId="{DC4556B3-67CA-4DD5-91A4-C7B01C37F553}" srcOrd="0" destOrd="0" parTransId="{A3E70BF0-A687-4037-AB95-150D4AEA0F73}" sibTransId="{DCC9DF3E-55C5-4613-BAC9-05AEB3575B9B}"/>
    <dgm:cxn modelId="{97D7C7DA-8629-458D-9FBE-43EC8A661756}" type="presOf" srcId="{DCC9DF3E-55C5-4613-BAC9-05AEB3575B9B}" destId="{0E46FC82-5C9B-4FF3-BA79-024232A8FFBE}" srcOrd="0" destOrd="0" presId="urn:microsoft.com/office/officeart/2005/8/layout/equation1"/>
    <dgm:cxn modelId="{4A0706F2-2968-4206-8E1D-A473C391AB15}" type="presOf" srcId="{3F34BCD1-0022-4843-8475-F5B4042FC980}" destId="{02DEEF10-636C-4FBD-95FF-F38644BF5D09}" srcOrd="0" destOrd="0" presId="urn:microsoft.com/office/officeart/2005/8/layout/equation1"/>
    <dgm:cxn modelId="{728967DC-4E9A-4B7F-9FF5-14A5DACC34CA}" type="presParOf" srcId="{9E50FA1D-4EB2-4271-92BA-EF8703392124}" destId="{FAE24FA6-9D39-4FFF-AC8A-798B8587050C}" srcOrd="0" destOrd="0" presId="urn:microsoft.com/office/officeart/2005/8/layout/equation1"/>
    <dgm:cxn modelId="{94C04B23-FEDD-41B3-AD82-24FD4B855F72}" type="presParOf" srcId="{9E50FA1D-4EB2-4271-92BA-EF8703392124}" destId="{90B6EF31-360D-42AB-9C9F-162D60FBD379}" srcOrd="1" destOrd="0" presId="urn:microsoft.com/office/officeart/2005/8/layout/equation1"/>
    <dgm:cxn modelId="{8939CF92-70BE-4173-B4B6-470B7EC86F61}" type="presParOf" srcId="{9E50FA1D-4EB2-4271-92BA-EF8703392124}" destId="{0E46FC82-5C9B-4FF3-BA79-024232A8FFBE}" srcOrd="2" destOrd="0" presId="urn:microsoft.com/office/officeart/2005/8/layout/equation1"/>
    <dgm:cxn modelId="{BD71C050-B843-46BC-9D52-31D650A8D45A}" type="presParOf" srcId="{9E50FA1D-4EB2-4271-92BA-EF8703392124}" destId="{61106BF5-F335-4548-9C84-C53F065BFFE4}" srcOrd="3" destOrd="0" presId="urn:microsoft.com/office/officeart/2005/8/layout/equation1"/>
    <dgm:cxn modelId="{7ED675CD-3356-45DA-B087-15E17A5C2128}" type="presParOf" srcId="{9E50FA1D-4EB2-4271-92BA-EF8703392124}" destId="{D00BE04B-B893-42FA-8C9C-6CB4CDE9CDB2}" srcOrd="4" destOrd="0" presId="urn:microsoft.com/office/officeart/2005/8/layout/equation1"/>
    <dgm:cxn modelId="{090882BA-28C2-42FE-9EBA-4484A2F5C7CA}" type="presParOf" srcId="{9E50FA1D-4EB2-4271-92BA-EF8703392124}" destId="{9DA51866-2099-41E2-9B60-31569D703345}" srcOrd="5" destOrd="0" presId="urn:microsoft.com/office/officeart/2005/8/layout/equation1"/>
    <dgm:cxn modelId="{A4951BCB-F201-49ED-83B3-E738F0C50FA7}" type="presParOf" srcId="{9E50FA1D-4EB2-4271-92BA-EF8703392124}" destId="{77D5AEFD-EA1C-4955-B499-2D7F45C22964}" srcOrd="6" destOrd="0" presId="urn:microsoft.com/office/officeart/2005/8/layout/equation1"/>
    <dgm:cxn modelId="{A86A5E80-15C8-4B26-866A-3BDFD8D92EF6}" type="presParOf" srcId="{9E50FA1D-4EB2-4271-92BA-EF8703392124}" destId="{ADCA6AE8-4370-45EF-AFED-69F594337A15}" srcOrd="7" destOrd="0" presId="urn:microsoft.com/office/officeart/2005/8/layout/equation1"/>
    <dgm:cxn modelId="{0FC8F0C9-EF23-42EC-8DDC-9443FCA51A10}" type="presParOf" srcId="{9E50FA1D-4EB2-4271-92BA-EF8703392124}" destId="{54FECA4B-3657-44EE-810E-7C632F08A33D}" srcOrd="8" destOrd="0" presId="urn:microsoft.com/office/officeart/2005/8/layout/equation1"/>
    <dgm:cxn modelId="{4058012C-F0DB-4C06-A40C-373D4DF7E692}" type="presParOf" srcId="{9E50FA1D-4EB2-4271-92BA-EF8703392124}" destId="{B91360EB-229F-41B6-B5D2-C177580B5169}" srcOrd="9" destOrd="0" presId="urn:microsoft.com/office/officeart/2005/8/layout/equation1"/>
    <dgm:cxn modelId="{922F2677-DE5C-4A80-8570-BD7D2AA1BADC}" type="presParOf" srcId="{9E50FA1D-4EB2-4271-92BA-EF8703392124}" destId="{02DEEF10-636C-4FBD-95FF-F38644BF5D09}" srcOrd="10" destOrd="0" presId="urn:microsoft.com/office/officeart/2005/8/layout/equation1"/>
    <dgm:cxn modelId="{F93D2FAE-7DEA-4CF7-B9A7-F5311D407A5C}" type="presParOf" srcId="{9E50FA1D-4EB2-4271-92BA-EF8703392124}" destId="{63C0E11F-BAF8-45A2-ABD2-94FDEB7AE237}" srcOrd="11" destOrd="0" presId="urn:microsoft.com/office/officeart/2005/8/layout/equation1"/>
    <dgm:cxn modelId="{46988604-455F-40C6-ABB9-55A5F8C60A89}" type="presParOf" srcId="{9E50FA1D-4EB2-4271-92BA-EF8703392124}" destId="{BC6DBE37-30CE-411A-9DC0-F9ECBD4164ED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9D519E-74CF-46D0-800D-C7A4B261F3AD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B631EBC4-93B9-4B03-BEF7-49E6CF9444D4}">
      <dgm:prSet/>
      <dgm:spPr/>
      <dgm:t>
        <a:bodyPr/>
        <a:lstStyle/>
        <a:p>
          <a:pPr rtl="0"/>
          <a:r>
            <a:rPr lang="pl-PL"/>
            <a:t>Bezpośrednie </a:t>
          </a:r>
        </a:p>
      </dgm:t>
    </dgm:pt>
    <dgm:pt modelId="{B22A41A6-6A41-4095-A7BC-EBE3A9DF05AE}" type="parTrans" cxnId="{52807143-DB27-4D40-BFF9-AD3F72E8D281}">
      <dgm:prSet/>
      <dgm:spPr/>
      <dgm:t>
        <a:bodyPr/>
        <a:lstStyle/>
        <a:p>
          <a:endParaRPr lang="pl-PL"/>
        </a:p>
      </dgm:t>
    </dgm:pt>
    <dgm:pt modelId="{B2041915-023F-4C8C-9C07-F818EFBBA3FF}" type="sibTrans" cxnId="{52807143-DB27-4D40-BFF9-AD3F72E8D281}">
      <dgm:prSet/>
      <dgm:spPr/>
      <dgm:t>
        <a:bodyPr/>
        <a:lstStyle/>
        <a:p>
          <a:endParaRPr lang="pl-PL"/>
        </a:p>
      </dgm:t>
    </dgm:pt>
    <dgm:pt modelId="{2EEAEA5A-5C4E-4EEB-92FE-81997AFA07A1}">
      <dgm:prSet/>
      <dgm:spPr/>
      <dgm:t>
        <a:bodyPr/>
        <a:lstStyle/>
        <a:p>
          <a:pPr rtl="0"/>
          <a:r>
            <a:rPr lang="pl-PL" dirty="0"/>
            <a:t>Doręczenie pośrednie </a:t>
          </a:r>
        </a:p>
      </dgm:t>
    </dgm:pt>
    <dgm:pt modelId="{5CA7FB2A-2E25-410F-AE8C-AF946365CAA0}" type="parTrans" cxnId="{04777213-2344-47C7-8C96-24A4C8360FDA}">
      <dgm:prSet/>
      <dgm:spPr/>
      <dgm:t>
        <a:bodyPr/>
        <a:lstStyle/>
        <a:p>
          <a:endParaRPr lang="pl-PL"/>
        </a:p>
      </dgm:t>
    </dgm:pt>
    <dgm:pt modelId="{26FE348B-64B2-4F8F-9A9D-FB676A53D52E}" type="sibTrans" cxnId="{04777213-2344-47C7-8C96-24A4C8360FDA}">
      <dgm:prSet/>
      <dgm:spPr/>
      <dgm:t>
        <a:bodyPr/>
        <a:lstStyle/>
        <a:p>
          <a:endParaRPr lang="pl-PL"/>
        </a:p>
      </dgm:t>
    </dgm:pt>
    <dgm:pt modelId="{BA00DF85-C1B6-4CE7-861D-F9D0519C7FFC}">
      <dgm:prSet/>
      <dgm:spPr/>
      <dgm:t>
        <a:bodyPr/>
        <a:lstStyle/>
        <a:p>
          <a:pPr rtl="0"/>
          <a:r>
            <a:rPr lang="pl-PL"/>
            <a:t>Doręczenie zastępcze </a:t>
          </a:r>
        </a:p>
      </dgm:t>
    </dgm:pt>
    <dgm:pt modelId="{7AE1B8D0-5325-4D1F-A784-2FF899F42585}" type="parTrans" cxnId="{8AD9DF02-49FD-4B55-B629-32AEB397D7C3}">
      <dgm:prSet/>
      <dgm:spPr/>
      <dgm:t>
        <a:bodyPr/>
        <a:lstStyle/>
        <a:p>
          <a:endParaRPr lang="pl-PL"/>
        </a:p>
      </dgm:t>
    </dgm:pt>
    <dgm:pt modelId="{A4E3AE6E-4725-412C-8B92-B89B792A5247}" type="sibTrans" cxnId="{8AD9DF02-49FD-4B55-B629-32AEB397D7C3}">
      <dgm:prSet/>
      <dgm:spPr/>
      <dgm:t>
        <a:bodyPr/>
        <a:lstStyle/>
        <a:p>
          <a:endParaRPr lang="pl-PL"/>
        </a:p>
      </dgm:t>
    </dgm:pt>
    <dgm:pt modelId="{A6CDA3B8-5168-4CCE-8CE0-34C9FA935E23}" type="pres">
      <dgm:prSet presAssocID="{449D519E-74CF-46D0-800D-C7A4B261F3AD}" presName="Name0" presStyleCnt="0">
        <dgm:presLayoutVars>
          <dgm:dir/>
          <dgm:animLvl val="lvl"/>
          <dgm:resizeHandles val="exact"/>
        </dgm:presLayoutVars>
      </dgm:prSet>
      <dgm:spPr/>
    </dgm:pt>
    <dgm:pt modelId="{AFFBF497-5121-4379-8D63-3F4C604F9789}" type="pres">
      <dgm:prSet presAssocID="{B631EBC4-93B9-4B03-BEF7-49E6CF9444D4}" presName="linNode" presStyleCnt="0"/>
      <dgm:spPr/>
    </dgm:pt>
    <dgm:pt modelId="{A8474520-EB06-4952-8DB2-8C9114D66762}" type="pres">
      <dgm:prSet presAssocID="{B631EBC4-93B9-4B03-BEF7-49E6CF9444D4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7CC6E0A-37E4-4611-A41D-3A39E15C6ACF}" type="pres">
      <dgm:prSet presAssocID="{B2041915-023F-4C8C-9C07-F818EFBBA3FF}" presName="sp" presStyleCnt="0"/>
      <dgm:spPr/>
    </dgm:pt>
    <dgm:pt modelId="{CA285426-58D4-40B9-B251-1FDDC089959C}" type="pres">
      <dgm:prSet presAssocID="{2EEAEA5A-5C4E-4EEB-92FE-81997AFA07A1}" presName="linNode" presStyleCnt="0"/>
      <dgm:spPr/>
    </dgm:pt>
    <dgm:pt modelId="{6576BC5C-F933-432A-B9BE-87124A74F0FF}" type="pres">
      <dgm:prSet presAssocID="{2EEAEA5A-5C4E-4EEB-92FE-81997AFA07A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8819276-7FA4-4655-8559-78DDFC9834F4}" type="pres">
      <dgm:prSet presAssocID="{26FE348B-64B2-4F8F-9A9D-FB676A53D52E}" presName="sp" presStyleCnt="0"/>
      <dgm:spPr/>
    </dgm:pt>
    <dgm:pt modelId="{BAF6119D-3A8B-4F9C-AD72-240B779A7602}" type="pres">
      <dgm:prSet presAssocID="{BA00DF85-C1B6-4CE7-861D-F9D0519C7FFC}" presName="linNode" presStyleCnt="0"/>
      <dgm:spPr/>
    </dgm:pt>
    <dgm:pt modelId="{D830B53C-4716-4068-AC10-056DA9ECD64D}" type="pres">
      <dgm:prSet presAssocID="{BA00DF85-C1B6-4CE7-861D-F9D0519C7FFC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8AD9DF02-49FD-4B55-B629-32AEB397D7C3}" srcId="{449D519E-74CF-46D0-800D-C7A4B261F3AD}" destId="{BA00DF85-C1B6-4CE7-861D-F9D0519C7FFC}" srcOrd="2" destOrd="0" parTransId="{7AE1B8D0-5325-4D1F-A784-2FF899F42585}" sibTransId="{A4E3AE6E-4725-412C-8B92-B89B792A5247}"/>
    <dgm:cxn modelId="{04777213-2344-47C7-8C96-24A4C8360FDA}" srcId="{449D519E-74CF-46D0-800D-C7A4B261F3AD}" destId="{2EEAEA5A-5C4E-4EEB-92FE-81997AFA07A1}" srcOrd="1" destOrd="0" parTransId="{5CA7FB2A-2E25-410F-AE8C-AF946365CAA0}" sibTransId="{26FE348B-64B2-4F8F-9A9D-FB676A53D52E}"/>
    <dgm:cxn modelId="{52807143-DB27-4D40-BFF9-AD3F72E8D281}" srcId="{449D519E-74CF-46D0-800D-C7A4B261F3AD}" destId="{B631EBC4-93B9-4B03-BEF7-49E6CF9444D4}" srcOrd="0" destOrd="0" parTransId="{B22A41A6-6A41-4095-A7BC-EBE3A9DF05AE}" sibTransId="{B2041915-023F-4C8C-9C07-F818EFBBA3FF}"/>
    <dgm:cxn modelId="{9DCAEE66-7BD5-47EE-AF64-8A39D3E63CD1}" type="presOf" srcId="{BA00DF85-C1B6-4CE7-861D-F9D0519C7FFC}" destId="{D830B53C-4716-4068-AC10-056DA9ECD64D}" srcOrd="0" destOrd="0" presId="urn:microsoft.com/office/officeart/2005/8/layout/vList5"/>
    <dgm:cxn modelId="{A3447F6A-96F6-4681-A395-EF49E0C376F5}" type="presOf" srcId="{B631EBC4-93B9-4B03-BEF7-49E6CF9444D4}" destId="{A8474520-EB06-4952-8DB2-8C9114D66762}" srcOrd="0" destOrd="0" presId="urn:microsoft.com/office/officeart/2005/8/layout/vList5"/>
    <dgm:cxn modelId="{AD834855-296D-46AB-9F3B-A41017264031}" type="presOf" srcId="{2EEAEA5A-5C4E-4EEB-92FE-81997AFA07A1}" destId="{6576BC5C-F933-432A-B9BE-87124A74F0FF}" srcOrd="0" destOrd="0" presId="urn:microsoft.com/office/officeart/2005/8/layout/vList5"/>
    <dgm:cxn modelId="{82E464E8-090A-4ED5-B3AF-BEFB316A5BB1}" type="presOf" srcId="{449D519E-74CF-46D0-800D-C7A4B261F3AD}" destId="{A6CDA3B8-5168-4CCE-8CE0-34C9FA935E23}" srcOrd="0" destOrd="0" presId="urn:microsoft.com/office/officeart/2005/8/layout/vList5"/>
    <dgm:cxn modelId="{3F9E28E8-E346-4A97-9DBF-5CAAA8684CA4}" type="presParOf" srcId="{A6CDA3B8-5168-4CCE-8CE0-34C9FA935E23}" destId="{AFFBF497-5121-4379-8D63-3F4C604F9789}" srcOrd="0" destOrd="0" presId="urn:microsoft.com/office/officeart/2005/8/layout/vList5"/>
    <dgm:cxn modelId="{D2B64923-FC82-421C-8F2E-68E061511B7E}" type="presParOf" srcId="{AFFBF497-5121-4379-8D63-3F4C604F9789}" destId="{A8474520-EB06-4952-8DB2-8C9114D66762}" srcOrd="0" destOrd="0" presId="urn:microsoft.com/office/officeart/2005/8/layout/vList5"/>
    <dgm:cxn modelId="{781A262A-CAED-4201-A202-025EB36C62FF}" type="presParOf" srcId="{A6CDA3B8-5168-4CCE-8CE0-34C9FA935E23}" destId="{97CC6E0A-37E4-4611-A41D-3A39E15C6ACF}" srcOrd="1" destOrd="0" presId="urn:microsoft.com/office/officeart/2005/8/layout/vList5"/>
    <dgm:cxn modelId="{65DAC52A-1C45-41DD-96AD-C88A8EA4B3D9}" type="presParOf" srcId="{A6CDA3B8-5168-4CCE-8CE0-34C9FA935E23}" destId="{CA285426-58D4-40B9-B251-1FDDC089959C}" srcOrd="2" destOrd="0" presId="urn:microsoft.com/office/officeart/2005/8/layout/vList5"/>
    <dgm:cxn modelId="{11A18462-6D91-45C4-9DF9-7802467F21ED}" type="presParOf" srcId="{CA285426-58D4-40B9-B251-1FDDC089959C}" destId="{6576BC5C-F933-432A-B9BE-87124A74F0FF}" srcOrd="0" destOrd="0" presId="urn:microsoft.com/office/officeart/2005/8/layout/vList5"/>
    <dgm:cxn modelId="{4B8BFB8B-7711-4784-9D03-C3EE6B3F164A}" type="presParOf" srcId="{A6CDA3B8-5168-4CCE-8CE0-34C9FA935E23}" destId="{D8819276-7FA4-4655-8559-78DDFC9834F4}" srcOrd="3" destOrd="0" presId="urn:microsoft.com/office/officeart/2005/8/layout/vList5"/>
    <dgm:cxn modelId="{87BA6007-F29C-4DD6-BC5E-5FF7B80CDADF}" type="presParOf" srcId="{A6CDA3B8-5168-4CCE-8CE0-34C9FA935E23}" destId="{BAF6119D-3A8B-4F9C-AD72-240B779A7602}" srcOrd="4" destOrd="0" presId="urn:microsoft.com/office/officeart/2005/8/layout/vList5"/>
    <dgm:cxn modelId="{489C97A6-315A-4818-9C2E-F24BEE4F03AF}" type="presParOf" srcId="{BAF6119D-3A8B-4F9C-AD72-240B779A7602}" destId="{D830B53C-4716-4068-AC10-056DA9ECD64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BDCFAB-2DA5-48F8-97D4-95DB0BCA9F3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pl-PL"/>
        </a:p>
      </dgm:t>
    </dgm:pt>
    <dgm:pt modelId="{BB63B3DF-20EE-4EF9-8A87-4BC5172DCB74}">
      <dgm:prSet/>
      <dgm:spPr/>
      <dgm:t>
        <a:bodyPr/>
        <a:lstStyle/>
        <a:p>
          <a:pPr rtl="0"/>
          <a:r>
            <a:rPr lang="pl-PL"/>
            <a:t>Protokół </a:t>
          </a:r>
        </a:p>
      </dgm:t>
    </dgm:pt>
    <dgm:pt modelId="{E0155E76-84B8-4A65-90BD-68E1B3DBBFBA}" type="parTrans" cxnId="{3EDBC2D4-4060-4B50-A75C-2BD9201C83C8}">
      <dgm:prSet/>
      <dgm:spPr/>
      <dgm:t>
        <a:bodyPr/>
        <a:lstStyle/>
        <a:p>
          <a:endParaRPr lang="pl-PL"/>
        </a:p>
      </dgm:t>
    </dgm:pt>
    <dgm:pt modelId="{96515AA4-EE2D-4BBA-9D85-87AA3E8234D0}" type="sibTrans" cxnId="{3EDBC2D4-4060-4B50-A75C-2BD9201C83C8}">
      <dgm:prSet/>
      <dgm:spPr/>
      <dgm:t>
        <a:bodyPr/>
        <a:lstStyle/>
        <a:p>
          <a:endParaRPr lang="pl-PL"/>
        </a:p>
      </dgm:t>
    </dgm:pt>
    <dgm:pt modelId="{13E98DC3-DD14-478A-992C-3A5B6BB81D3B}">
      <dgm:prSet/>
      <dgm:spPr/>
      <dgm:t>
        <a:bodyPr/>
        <a:lstStyle/>
        <a:p>
          <a:pPr rtl="0"/>
          <a:r>
            <a:rPr lang="pl-PL"/>
            <a:t>Protokół ograniczony </a:t>
          </a:r>
        </a:p>
      </dgm:t>
    </dgm:pt>
    <dgm:pt modelId="{4C435B52-3332-451D-8CF4-94C445DD0093}" type="parTrans" cxnId="{479DB232-8FF2-4A91-8D53-D367C4BAD453}">
      <dgm:prSet/>
      <dgm:spPr/>
      <dgm:t>
        <a:bodyPr/>
        <a:lstStyle/>
        <a:p>
          <a:endParaRPr lang="pl-PL"/>
        </a:p>
      </dgm:t>
    </dgm:pt>
    <dgm:pt modelId="{37F4848E-865F-45EC-8525-DC2A51FD288F}" type="sibTrans" cxnId="{479DB232-8FF2-4A91-8D53-D367C4BAD453}">
      <dgm:prSet/>
      <dgm:spPr/>
      <dgm:t>
        <a:bodyPr/>
        <a:lstStyle/>
        <a:p>
          <a:endParaRPr lang="pl-PL"/>
        </a:p>
      </dgm:t>
    </dgm:pt>
    <dgm:pt modelId="{165E9C0A-F8DB-442F-AFCF-C57DF0BCA438}">
      <dgm:prSet/>
      <dgm:spPr/>
      <dgm:t>
        <a:bodyPr/>
        <a:lstStyle/>
        <a:p>
          <a:pPr rtl="0"/>
          <a:r>
            <a:rPr lang="pl-PL"/>
            <a:t>Notatka urzędowa </a:t>
          </a:r>
        </a:p>
      </dgm:t>
    </dgm:pt>
    <dgm:pt modelId="{A63462FA-E4C8-4171-BDA6-53E2DB306742}" type="parTrans" cxnId="{025EC5BF-6F93-4A51-BCC7-2B3E827B307E}">
      <dgm:prSet/>
      <dgm:spPr/>
      <dgm:t>
        <a:bodyPr/>
        <a:lstStyle/>
        <a:p>
          <a:endParaRPr lang="pl-PL"/>
        </a:p>
      </dgm:t>
    </dgm:pt>
    <dgm:pt modelId="{4B25E4B1-87C0-4690-A253-4A89B3BC8C1C}" type="sibTrans" cxnId="{025EC5BF-6F93-4A51-BCC7-2B3E827B307E}">
      <dgm:prSet/>
      <dgm:spPr/>
      <dgm:t>
        <a:bodyPr/>
        <a:lstStyle/>
        <a:p>
          <a:endParaRPr lang="pl-PL"/>
        </a:p>
      </dgm:t>
    </dgm:pt>
    <dgm:pt modelId="{44BC25EF-9678-4CB1-9B91-E59060B1F320}">
      <dgm:prSet/>
      <dgm:spPr/>
      <dgm:t>
        <a:bodyPr/>
        <a:lstStyle/>
        <a:p>
          <a:pPr rtl="0"/>
          <a:r>
            <a:rPr lang="pl-PL"/>
            <a:t>Stenogram </a:t>
          </a:r>
        </a:p>
      </dgm:t>
    </dgm:pt>
    <dgm:pt modelId="{9A6061AE-4C48-45BF-8076-DD96C251218E}" type="parTrans" cxnId="{54DFAC40-ACF3-46F5-A412-8329389E74D6}">
      <dgm:prSet/>
      <dgm:spPr/>
      <dgm:t>
        <a:bodyPr/>
        <a:lstStyle/>
        <a:p>
          <a:endParaRPr lang="pl-PL"/>
        </a:p>
      </dgm:t>
    </dgm:pt>
    <dgm:pt modelId="{CE7EE2D9-408F-4175-8B00-DE15730EE1A1}" type="sibTrans" cxnId="{54DFAC40-ACF3-46F5-A412-8329389E74D6}">
      <dgm:prSet/>
      <dgm:spPr/>
      <dgm:t>
        <a:bodyPr/>
        <a:lstStyle/>
        <a:p>
          <a:endParaRPr lang="pl-PL"/>
        </a:p>
      </dgm:t>
    </dgm:pt>
    <dgm:pt modelId="{F34B0957-8A2B-4824-8E2E-4F678D603EAD}">
      <dgm:prSet/>
      <dgm:spPr/>
      <dgm:t>
        <a:bodyPr/>
        <a:lstStyle/>
        <a:p>
          <a:pPr rtl="0"/>
          <a:r>
            <a:rPr lang="pl-PL"/>
            <a:t>Rejestracja obrazu lub dźwięku</a:t>
          </a:r>
        </a:p>
      </dgm:t>
    </dgm:pt>
    <dgm:pt modelId="{40279B0E-22B6-4C76-9784-15835432CC9B}" type="parTrans" cxnId="{19B7296A-81F9-4ADC-91B7-B638BF05CAC5}">
      <dgm:prSet/>
      <dgm:spPr/>
      <dgm:t>
        <a:bodyPr/>
        <a:lstStyle/>
        <a:p>
          <a:endParaRPr lang="pl-PL"/>
        </a:p>
      </dgm:t>
    </dgm:pt>
    <dgm:pt modelId="{6485A768-EFBD-4EBB-88A0-DF2010838CB6}" type="sibTrans" cxnId="{19B7296A-81F9-4ADC-91B7-B638BF05CAC5}">
      <dgm:prSet/>
      <dgm:spPr/>
      <dgm:t>
        <a:bodyPr/>
        <a:lstStyle/>
        <a:p>
          <a:endParaRPr lang="pl-PL"/>
        </a:p>
      </dgm:t>
    </dgm:pt>
    <dgm:pt modelId="{DF331033-9037-496E-935B-B412B5001B4A}" type="pres">
      <dgm:prSet presAssocID="{71BDCFAB-2DA5-48F8-97D4-95DB0BCA9F3C}" presName="linear" presStyleCnt="0">
        <dgm:presLayoutVars>
          <dgm:animLvl val="lvl"/>
          <dgm:resizeHandles val="exact"/>
        </dgm:presLayoutVars>
      </dgm:prSet>
      <dgm:spPr/>
    </dgm:pt>
    <dgm:pt modelId="{BD405BE6-2883-491B-8196-3F8E7B074D5F}" type="pres">
      <dgm:prSet presAssocID="{BB63B3DF-20EE-4EF9-8A87-4BC5172DCB7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F9354AA-5778-4CD7-A73F-6661E397458D}" type="pres">
      <dgm:prSet presAssocID="{96515AA4-EE2D-4BBA-9D85-87AA3E8234D0}" presName="spacer" presStyleCnt="0"/>
      <dgm:spPr/>
    </dgm:pt>
    <dgm:pt modelId="{FC3D4039-C1A1-4B57-B9F2-5FB7E7F2C8C7}" type="pres">
      <dgm:prSet presAssocID="{13E98DC3-DD14-478A-992C-3A5B6BB81D3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822C487-7E55-48AC-900E-A040EBA39457}" type="pres">
      <dgm:prSet presAssocID="{37F4848E-865F-45EC-8525-DC2A51FD288F}" presName="spacer" presStyleCnt="0"/>
      <dgm:spPr/>
    </dgm:pt>
    <dgm:pt modelId="{E31D2F71-0D42-4348-9C56-623029300D47}" type="pres">
      <dgm:prSet presAssocID="{165E9C0A-F8DB-442F-AFCF-C57DF0BCA43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ABBD581-6922-4B7F-92D9-C5745753882A}" type="pres">
      <dgm:prSet presAssocID="{4B25E4B1-87C0-4690-A253-4A89B3BC8C1C}" presName="spacer" presStyleCnt="0"/>
      <dgm:spPr/>
    </dgm:pt>
    <dgm:pt modelId="{E2546EE5-5A53-4AA6-91E5-A78CA356FD83}" type="pres">
      <dgm:prSet presAssocID="{44BC25EF-9678-4CB1-9B91-E59060B1F3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CD9BAF0-C4A7-4059-8A9F-3687B3FDA9DC}" type="pres">
      <dgm:prSet presAssocID="{CE7EE2D9-408F-4175-8B00-DE15730EE1A1}" presName="spacer" presStyleCnt="0"/>
      <dgm:spPr/>
    </dgm:pt>
    <dgm:pt modelId="{115C9862-CEC1-4FDC-85B4-AAA4CA164A5D}" type="pres">
      <dgm:prSet presAssocID="{F34B0957-8A2B-4824-8E2E-4F678D603EA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38ED231-82DE-467D-B0EB-0E24368AAF7D}" type="presOf" srcId="{13E98DC3-DD14-478A-992C-3A5B6BB81D3B}" destId="{FC3D4039-C1A1-4B57-B9F2-5FB7E7F2C8C7}" srcOrd="0" destOrd="0" presId="urn:microsoft.com/office/officeart/2005/8/layout/vList2"/>
    <dgm:cxn modelId="{479DB232-8FF2-4A91-8D53-D367C4BAD453}" srcId="{71BDCFAB-2DA5-48F8-97D4-95DB0BCA9F3C}" destId="{13E98DC3-DD14-478A-992C-3A5B6BB81D3B}" srcOrd="1" destOrd="0" parTransId="{4C435B52-3332-451D-8CF4-94C445DD0093}" sibTransId="{37F4848E-865F-45EC-8525-DC2A51FD288F}"/>
    <dgm:cxn modelId="{54DFAC40-ACF3-46F5-A412-8329389E74D6}" srcId="{71BDCFAB-2DA5-48F8-97D4-95DB0BCA9F3C}" destId="{44BC25EF-9678-4CB1-9B91-E59060B1F320}" srcOrd="3" destOrd="0" parTransId="{9A6061AE-4C48-45BF-8076-DD96C251218E}" sibTransId="{CE7EE2D9-408F-4175-8B00-DE15730EE1A1}"/>
    <dgm:cxn modelId="{3399B847-E8D3-4706-B7BC-3B6AD93107DA}" type="presOf" srcId="{44BC25EF-9678-4CB1-9B91-E59060B1F320}" destId="{E2546EE5-5A53-4AA6-91E5-A78CA356FD83}" srcOrd="0" destOrd="0" presId="urn:microsoft.com/office/officeart/2005/8/layout/vList2"/>
    <dgm:cxn modelId="{19B7296A-81F9-4ADC-91B7-B638BF05CAC5}" srcId="{71BDCFAB-2DA5-48F8-97D4-95DB0BCA9F3C}" destId="{F34B0957-8A2B-4824-8E2E-4F678D603EAD}" srcOrd="4" destOrd="0" parTransId="{40279B0E-22B6-4C76-9784-15835432CC9B}" sibTransId="{6485A768-EFBD-4EBB-88A0-DF2010838CB6}"/>
    <dgm:cxn modelId="{C0EB9353-250E-4952-BB4A-C746964C4BF9}" type="presOf" srcId="{BB63B3DF-20EE-4EF9-8A87-4BC5172DCB74}" destId="{BD405BE6-2883-491B-8196-3F8E7B074D5F}" srcOrd="0" destOrd="0" presId="urn:microsoft.com/office/officeart/2005/8/layout/vList2"/>
    <dgm:cxn modelId="{18BAA0A4-3671-4408-9B80-9B7C1996967A}" type="presOf" srcId="{165E9C0A-F8DB-442F-AFCF-C57DF0BCA438}" destId="{E31D2F71-0D42-4348-9C56-623029300D47}" srcOrd="0" destOrd="0" presId="urn:microsoft.com/office/officeart/2005/8/layout/vList2"/>
    <dgm:cxn modelId="{025EC5BF-6F93-4A51-BCC7-2B3E827B307E}" srcId="{71BDCFAB-2DA5-48F8-97D4-95DB0BCA9F3C}" destId="{165E9C0A-F8DB-442F-AFCF-C57DF0BCA438}" srcOrd="2" destOrd="0" parTransId="{A63462FA-E4C8-4171-BDA6-53E2DB306742}" sibTransId="{4B25E4B1-87C0-4690-A253-4A89B3BC8C1C}"/>
    <dgm:cxn modelId="{6E2FC5D1-FF12-49D8-961D-AE1DEE6CD6A2}" type="presOf" srcId="{F34B0957-8A2B-4824-8E2E-4F678D603EAD}" destId="{115C9862-CEC1-4FDC-85B4-AAA4CA164A5D}" srcOrd="0" destOrd="0" presId="urn:microsoft.com/office/officeart/2005/8/layout/vList2"/>
    <dgm:cxn modelId="{3EDBC2D4-4060-4B50-A75C-2BD9201C83C8}" srcId="{71BDCFAB-2DA5-48F8-97D4-95DB0BCA9F3C}" destId="{BB63B3DF-20EE-4EF9-8A87-4BC5172DCB74}" srcOrd="0" destOrd="0" parTransId="{E0155E76-84B8-4A65-90BD-68E1B3DBBFBA}" sibTransId="{96515AA4-EE2D-4BBA-9D85-87AA3E8234D0}"/>
    <dgm:cxn modelId="{17076AF0-8895-4BB5-B5F5-F1CAE130D0FC}" type="presOf" srcId="{71BDCFAB-2DA5-48F8-97D4-95DB0BCA9F3C}" destId="{DF331033-9037-496E-935B-B412B5001B4A}" srcOrd="0" destOrd="0" presId="urn:microsoft.com/office/officeart/2005/8/layout/vList2"/>
    <dgm:cxn modelId="{65325C8F-63A4-4FA7-9929-FE70D53C7682}" type="presParOf" srcId="{DF331033-9037-496E-935B-B412B5001B4A}" destId="{BD405BE6-2883-491B-8196-3F8E7B074D5F}" srcOrd="0" destOrd="0" presId="urn:microsoft.com/office/officeart/2005/8/layout/vList2"/>
    <dgm:cxn modelId="{F3AF999A-3242-468B-93D2-6A1C5A5A87B7}" type="presParOf" srcId="{DF331033-9037-496E-935B-B412B5001B4A}" destId="{1F9354AA-5778-4CD7-A73F-6661E397458D}" srcOrd="1" destOrd="0" presId="urn:microsoft.com/office/officeart/2005/8/layout/vList2"/>
    <dgm:cxn modelId="{3F902098-394E-41F7-BE0F-EA9E912F35EB}" type="presParOf" srcId="{DF331033-9037-496E-935B-B412B5001B4A}" destId="{FC3D4039-C1A1-4B57-B9F2-5FB7E7F2C8C7}" srcOrd="2" destOrd="0" presId="urn:microsoft.com/office/officeart/2005/8/layout/vList2"/>
    <dgm:cxn modelId="{9590328C-F486-4A10-87B4-FB096D8A45CC}" type="presParOf" srcId="{DF331033-9037-496E-935B-B412B5001B4A}" destId="{E822C487-7E55-48AC-900E-A040EBA39457}" srcOrd="3" destOrd="0" presId="urn:microsoft.com/office/officeart/2005/8/layout/vList2"/>
    <dgm:cxn modelId="{39E331B7-8E52-4B38-A936-88819F59511B}" type="presParOf" srcId="{DF331033-9037-496E-935B-B412B5001B4A}" destId="{E31D2F71-0D42-4348-9C56-623029300D47}" srcOrd="4" destOrd="0" presId="urn:microsoft.com/office/officeart/2005/8/layout/vList2"/>
    <dgm:cxn modelId="{485118EC-702A-486F-9DA8-61DEA79BF4D1}" type="presParOf" srcId="{DF331033-9037-496E-935B-B412B5001B4A}" destId="{1ABBD581-6922-4B7F-92D9-C5745753882A}" srcOrd="5" destOrd="0" presId="urn:microsoft.com/office/officeart/2005/8/layout/vList2"/>
    <dgm:cxn modelId="{315F5234-F1E6-4109-B9DD-6DB5EAD1C7AF}" type="presParOf" srcId="{DF331033-9037-496E-935B-B412B5001B4A}" destId="{E2546EE5-5A53-4AA6-91E5-A78CA356FD83}" srcOrd="6" destOrd="0" presId="urn:microsoft.com/office/officeart/2005/8/layout/vList2"/>
    <dgm:cxn modelId="{45924BB9-2A83-40B6-9F87-2988B1C0A208}" type="presParOf" srcId="{DF331033-9037-496E-935B-B412B5001B4A}" destId="{3CD9BAF0-C4A7-4059-8A9F-3687B3FDA9DC}" srcOrd="7" destOrd="0" presId="urn:microsoft.com/office/officeart/2005/8/layout/vList2"/>
    <dgm:cxn modelId="{754B542B-BBA2-4F91-99B4-BA133824D45E}" type="presParOf" srcId="{DF331033-9037-496E-935B-B412B5001B4A}" destId="{115C9862-CEC1-4FDC-85B4-AAA4CA164A5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1EF24-9FD4-4CCA-BDDC-663DEFECDCB0}">
      <dsp:nvSpPr>
        <dsp:cNvPr id="0" name=""/>
        <dsp:cNvSpPr/>
      </dsp:nvSpPr>
      <dsp:spPr>
        <a:xfrm>
          <a:off x="638985" y="2786"/>
          <a:ext cx="2271621" cy="11358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Ze względu na cel czynności procesowej: </a:t>
          </a:r>
        </a:p>
      </dsp:txBody>
      <dsp:txXfrm>
        <a:off x="672252" y="36053"/>
        <a:ext cx="2205087" cy="1069276"/>
      </dsp:txXfrm>
    </dsp:sp>
    <dsp:sp modelId="{FB6E5576-BF1C-4AAB-9DDE-A2A4CC6BD18C}">
      <dsp:nvSpPr>
        <dsp:cNvPr id="0" name=""/>
        <dsp:cNvSpPr/>
      </dsp:nvSpPr>
      <dsp:spPr>
        <a:xfrm>
          <a:off x="866147" y="1138597"/>
          <a:ext cx="227162" cy="85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858"/>
              </a:lnTo>
              <a:lnTo>
                <a:pt x="227162" y="85185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C4839-C35F-4E58-8866-A8FDE7BCC35C}">
      <dsp:nvSpPr>
        <dsp:cNvPr id="0" name=""/>
        <dsp:cNvSpPr/>
      </dsp:nvSpPr>
      <dsp:spPr>
        <a:xfrm>
          <a:off x="1093310" y="1422550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1" kern="1200" dirty="0"/>
            <a:t>Rozpoznawcze</a:t>
          </a:r>
          <a:r>
            <a:rPr lang="pl-PL" sz="1000" kern="1200" dirty="0"/>
            <a:t> – zbadanie i rozstrzygnięcie kwestii w procesie </a:t>
          </a:r>
        </a:p>
      </dsp:txBody>
      <dsp:txXfrm>
        <a:off x="1126577" y="1455817"/>
        <a:ext cx="1750763" cy="1069276"/>
      </dsp:txXfrm>
    </dsp:sp>
    <dsp:sp modelId="{12D5A5E3-7DC5-4031-87CC-2127C0BD2849}">
      <dsp:nvSpPr>
        <dsp:cNvPr id="0" name=""/>
        <dsp:cNvSpPr/>
      </dsp:nvSpPr>
      <dsp:spPr>
        <a:xfrm>
          <a:off x="866147" y="1138597"/>
          <a:ext cx="227162" cy="227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1621"/>
              </a:lnTo>
              <a:lnTo>
                <a:pt x="227162" y="227162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1C873-CC63-4534-A285-B95750B1D273}">
      <dsp:nvSpPr>
        <dsp:cNvPr id="0" name=""/>
        <dsp:cNvSpPr/>
      </dsp:nvSpPr>
      <dsp:spPr>
        <a:xfrm>
          <a:off x="1093310" y="2842313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207520"/>
              <a:satOff val="-167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1" kern="1200" dirty="0"/>
            <a:t>Wykonawcze</a:t>
          </a:r>
          <a:r>
            <a:rPr lang="pl-PL" sz="1000" kern="1200" dirty="0"/>
            <a:t> – wykonanie decyzji procesowej (np. zatrzymanie i przymusowe doprowadzenie oskarżonego)</a:t>
          </a:r>
        </a:p>
      </dsp:txBody>
      <dsp:txXfrm>
        <a:off x="1126577" y="2875580"/>
        <a:ext cx="1750763" cy="1069276"/>
      </dsp:txXfrm>
    </dsp:sp>
    <dsp:sp modelId="{461B8245-4955-4FD0-A4DD-3B35E604601E}">
      <dsp:nvSpPr>
        <dsp:cNvPr id="0" name=""/>
        <dsp:cNvSpPr/>
      </dsp:nvSpPr>
      <dsp:spPr>
        <a:xfrm>
          <a:off x="3478512" y="2786"/>
          <a:ext cx="2271621" cy="1135810"/>
        </a:xfrm>
        <a:prstGeom prst="roundRect">
          <a:avLst>
            <a:gd name="adj" fmla="val 10000"/>
          </a:avLst>
        </a:prstGeom>
        <a:solidFill>
          <a:schemeClr val="accent4">
            <a:hueOff val="-553385"/>
            <a:satOff val="-447"/>
            <a:lumOff val="91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Ze względu na sposób komunikowania:</a:t>
          </a:r>
        </a:p>
      </dsp:txBody>
      <dsp:txXfrm>
        <a:off x="3511779" y="36053"/>
        <a:ext cx="2205087" cy="1069276"/>
      </dsp:txXfrm>
    </dsp:sp>
    <dsp:sp modelId="{A5B1951D-98C9-4929-9303-AE7A93BE4DBD}">
      <dsp:nvSpPr>
        <dsp:cNvPr id="0" name=""/>
        <dsp:cNvSpPr/>
      </dsp:nvSpPr>
      <dsp:spPr>
        <a:xfrm>
          <a:off x="3705675" y="1138597"/>
          <a:ext cx="227162" cy="85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858"/>
              </a:lnTo>
              <a:lnTo>
                <a:pt x="227162" y="85185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A8497-16B5-4C60-A58B-C625C11F5B37}">
      <dsp:nvSpPr>
        <dsp:cNvPr id="0" name=""/>
        <dsp:cNvSpPr/>
      </dsp:nvSpPr>
      <dsp:spPr>
        <a:xfrm>
          <a:off x="3932837" y="1422550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415039"/>
              <a:satOff val="-335"/>
              <a:lumOff val="6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1" kern="1200" dirty="0"/>
            <a:t>Wyraźne</a:t>
          </a:r>
          <a:r>
            <a:rPr lang="pl-PL" sz="1000" kern="1200" dirty="0"/>
            <a:t> – złożenie oświadczenia przez uczestnika postępowania w formie ustnej lub pisemnej (np. złożenie wniosku o ściganie)</a:t>
          </a:r>
        </a:p>
      </dsp:txBody>
      <dsp:txXfrm>
        <a:off x="3966104" y="1455817"/>
        <a:ext cx="1750763" cy="1069276"/>
      </dsp:txXfrm>
    </dsp:sp>
    <dsp:sp modelId="{0AF76FF8-8028-4CC1-BA0C-37ABD9B151F7}">
      <dsp:nvSpPr>
        <dsp:cNvPr id="0" name=""/>
        <dsp:cNvSpPr/>
      </dsp:nvSpPr>
      <dsp:spPr>
        <a:xfrm>
          <a:off x="3705675" y="1138597"/>
          <a:ext cx="227162" cy="227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1621"/>
              </a:lnTo>
              <a:lnTo>
                <a:pt x="227162" y="227162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8AE82-758B-4B3F-9397-6CDD536E880E}">
      <dsp:nvSpPr>
        <dsp:cNvPr id="0" name=""/>
        <dsp:cNvSpPr/>
      </dsp:nvSpPr>
      <dsp:spPr>
        <a:xfrm>
          <a:off x="3932837" y="2842313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622559"/>
              <a:satOff val="-502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1" kern="1200" dirty="0" err="1"/>
            <a:t>Konkludentne</a:t>
          </a:r>
          <a:r>
            <a:rPr lang="pl-PL" sz="1000" kern="1200" dirty="0"/>
            <a:t> (dorozumiane) – komunikowane przez samo zachowanie, które w konkretnej sytuacji wskazuje na istotę czynności </a:t>
          </a:r>
        </a:p>
      </dsp:txBody>
      <dsp:txXfrm>
        <a:off x="3966104" y="2875580"/>
        <a:ext cx="1750763" cy="1069276"/>
      </dsp:txXfrm>
    </dsp:sp>
    <dsp:sp modelId="{E3EEE3C8-66C2-474B-9E9B-B026844597D8}">
      <dsp:nvSpPr>
        <dsp:cNvPr id="0" name=""/>
        <dsp:cNvSpPr/>
      </dsp:nvSpPr>
      <dsp:spPr>
        <a:xfrm>
          <a:off x="6318040" y="2786"/>
          <a:ext cx="2271621" cy="1135810"/>
        </a:xfrm>
        <a:prstGeom prst="roundRect">
          <a:avLst>
            <a:gd name="adj" fmla="val 10000"/>
          </a:avLst>
        </a:prstGeom>
        <a:solidFill>
          <a:schemeClr val="accent4">
            <a:hueOff val="-1106771"/>
            <a:satOff val="-893"/>
            <a:lumOff val="183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kern="1200" dirty="0"/>
            <a:t>Ze względu na zgodność z przepisami prawa</a:t>
          </a:r>
        </a:p>
      </dsp:txBody>
      <dsp:txXfrm>
        <a:off x="6351307" y="36053"/>
        <a:ext cx="2205087" cy="1069276"/>
      </dsp:txXfrm>
    </dsp:sp>
    <dsp:sp modelId="{19218779-3A5E-4017-9800-91093AC038C4}">
      <dsp:nvSpPr>
        <dsp:cNvPr id="0" name=""/>
        <dsp:cNvSpPr/>
      </dsp:nvSpPr>
      <dsp:spPr>
        <a:xfrm>
          <a:off x="6545202" y="1138597"/>
          <a:ext cx="227162" cy="85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858"/>
              </a:lnTo>
              <a:lnTo>
                <a:pt x="227162" y="85185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675CB-28C8-4A1F-A1DB-319493F98C0B}">
      <dsp:nvSpPr>
        <dsp:cNvPr id="0" name=""/>
        <dsp:cNvSpPr/>
      </dsp:nvSpPr>
      <dsp:spPr>
        <a:xfrm>
          <a:off x="6772364" y="1422550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830078"/>
              <a:satOff val="-670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1" kern="1200" dirty="0"/>
            <a:t>Wadliwe</a:t>
          </a:r>
        </a:p>
      </dsp:txBody>
      <dsp:txXfrm>
        <a:off x="6805631" y="1455817"/>
        <a:ext cx="1750763" cy="1069276"/>
      </dsp:txXfrm>
    </dsp:sp>
    <dsp:sp modelId="{6F5C3788-2414-4388-A58A-B7B8AF7656E0}">
      <dsp:nvSpPr>
        <dsp:cNvPr id="0" name=""/>
        <dsp:cNvSpPr/>
      </dsp:nvSpPr>
      <dsp:spPr>
        <a:xfrm>
          <a:off x="6545202" y="1138597"/>
          <a:ext cx="227162" cy="227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1621"/>
              </a:lnTo>
              <a:lnTo>
                <a:pt x="227162" y="227162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0CD7B8-8CE2-493B-A4E7-A9924545A5C6}">
      <dsp:nvSpPr>
        <dsp:cNvPr id="0" name=""/>
        <dsp:cNvSpPr/>
      </dsp:nvSpPr>
      <dsp:spPr>
        <a:xfrm>
          <a:off x="6772364" y="2842313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037598"/>
              <a:satOff val="-837"/>
              <a:lumOff val="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1" kern="1200" dirty="0"/>
            <a:t>Niewadliwe</a:t>
          </a:r>
        </a:p>
      </dsp:txBody>
      <dsp:txXfrm>
        <a:off x="6805631" y="2875580"/>
        <a:ext cx="1750763" cy="1069276"/>
      </dsp:txXfrm>
    </dsp:sp>
    <dsp:sp modelId="{4B196DFC-4476-4207-AA25-A9C8383ADAF4}">
      <dsp:nvSpPr>
        <dsp:cNvPr id="0" name=""/>
        <dsp:cNvSpPr/>
      </dsp:nvSpPr>
      <dsp:spPr>
        <a:xfrm>
          <a:off x="9157567" y="2786"/>
          <a:ext cx="2271621" cy="1135810"/>
        </a:xfrm>
        <a:prstGeom prst="roundRect">
          <a:avLst>
            <a:gd name="adj" fmla="val 10000"/>
          </a:avLst>
        </a:prstGeom>
        <a:solidFill>
          <a:schemeClr val="accent4">
            <a:hueOff val="-1660156"/>
            <a:satOff val="-1340"/>
            <a:lumOff val="27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Ze </a:t>
          </a:r>
          <a:r>
            <a:rPr lang="pl-PL" sz="1900" kern="1200" dirty="0"/>
            <a:t>względu na podmiot</a:t>
          </a:r>
          <a:endParaRPr lang="pl-PL" sz="1900" b="1" kern="1200" dirty="0"/>
        </a:p>
      </dsp:txBody>
      <dsp:txXfrm>
        <a:off x="9190834" y="36053"/>
        <a:ext cx="2205087" cy="1069276"/>
      </dsp:txXfrm>
    </dsp:sp>
    <dsp:sp modelId="{4B7B38F4-07E3-45B2-91CB-ECF5C653A66B}">
      <dsp:nvSpPr>
        <dsp:cNvPr id="0" name=""/>
        <dsp:cNvSpPr/>
      </dsp:nvSpPr>
      <dsp:spPr>
        <a:xfrm>
          <a:off x="9384729" y="1138597"/>
          <a:ext cx="227162" cy="85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858"/>
              </a:lnTo>
              <a:lnTo>
                <a:pt x="227162" y="85185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C49B1-570B-4D0D-B98A-BA33A92AEAEC}">
      <dsp:nvSpPr>
        <dsp:cNvPr id="0" name=""/>
        <dsp:cNvSpPr/>
      </dsp:nvSpPr>
      <dsp:spPr>
        <a:xfrm>
          <a:off x="9611891" y="1422550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245117"/>
              <a:satOff val="-1005"/>
              <a:lumOff val="2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Czynności </a:t>
          </a:r>
          <a:r>
            <a:rPr lang="pl-PL" sz="1000" b="1" kern="1200" dirty="0"/>
            <a:t>organów procesowych </a:t>
          </a:r>
        </a:p>
      </dsp:txBody>
      <dsp:txXfrm>
        <a:off x="9645158" y="1455817"/>
        <a:ext cx="1750763" cy="1069276"/>
      </dsp:txXfrm>
    </dsp:sp>
    <dsp:sp modelId="{248F5897-6C34-42E1-9B48-7323304D7BCB}">
      <dsp:nvSpPr>
        <dsp:cNvPr id="0" name=""/>
        <dsp:cNvSpPr/>
      </dsp:nvSpPr>
      <dsp:spPr>
        <a:xfrm>
          <a:off x="9384729" y="1138597"/>
          <a:ext cx="227162" cy="227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1621"/>
              </a:lnTo>
              <a:lnTo>
                <a:pt x="227162" y="227162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F2B2A-25FC-4EE6-8A2E-5875E3AF2573}">
      <dsp:nvSpPr>
        <dsp:cNvPr id="0" name=""/>
        <dsp:cNvSpPr/>
      </dsp:nvSpPr>
      <dsp:spPr>
        <a:xfrm>
          <a:off x="9611891" y="2842313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452637"/>
              <a:satOff val="-1172"/>
              <a:lumOff val="24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1" kern="1200" dirty="0"/>
            <a:t>Stron procesowych </a:t>
          </a:r>
        </a:p>
      </dsp:txBody>
      <dsp:txXfrm>
        <a:off x="9645158" y="2875580"/>
        <a:ext cx="1750763" cy="1069276"/>
      </dsp:txXfrm>
    </dsp:sp>
    <dsp:sp modelId="{CF64803F-47E1-48F6-8DED-50F92C2804D0}">
      <dsp:nvSpPr>
        <dsp:cNvPr id="0" name=""/>
        <dsp:cNvSpPr/>
      </dsp:nvSpPr>
      <dsp:spPr>
        <a:xfrm>
          <a:off x="9384729" y="1138597"/>
          <a:ext cx="227162" cy="3691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1385"/>
              </a:lnTo>
              <a:lnTo>
                <a:pt x="227162" y="3691385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DDBE7-6CAD-4404-B312-523BED756A0E}">
      <dsp:nvSpPr>
        <dsp:cNvPr id="0" name=""/>
        <dsp:cNvSpPr/>
      </dsp:nvSpPr>
      <dsp:spPr>
        <a:xfrm>
          <a:off x="9611891" y="4262077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660156"/>
              <a:satOff val="-1340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b="1" kern="1200" dirty="0"/>
            <a:t>Innych uczestników postępowania</a:t>
          </a:r>
        </a:p>
      </dsp:txBody>
      <dsp:txXfrm>
        <a:off x="9645158" y="4295344"/>
        <a:ext cx="1750763" cy="1069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A5503-A589-4018-B409-607F501EAF86}">
      <dsp:nvSpPr>
        <dsp:cNvPr id="0" name=""/>
        <dsp:cNvSpPr/>
      </dsp:nvSpPr>
      <dsp:spPr>
        <a:xfrm rot="5400000">
          <a:off x="537837" y="1716700"/>
          <a:ext cx="1594983" cy="265401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D62C06-82B8-422B-9AFE-72948AF1093D}">
      <dsp:nvSpPr>
        <dsp:cNvPr id="0" name=""/>
        <dsp:cNvSpPr/>
      </dsp:nvSpPr>
      <dsp:spPr>
        <a:xfrm>
          <a:off x="271594" y="2509679"/>
          <a:ext cx="2396061" cy="2100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Niedopuszczalność</a:t>
          </a:r>
          <a:r>
            <a:rPr lang="pl-PL" sz="1800" kern="1200" dirty="0"/>
            <a:t> </a:t>
          </a:r>
        </a:p>
      </dsp:txBody>
      <dsp:txXfrm>
        <a:off x="271594" y="2509679"/>
        <a:ext cx="2396061" cy="2100288"/>
      </dsp:txXfrm>
    </dsp:sp>
    <dsp:sp modelId="{9A7B5FF1-9C4A-486C-98FF-043D56C51BD5}">
      <dsp:nvSpPr>
        <dsp:cNvPr id="0" name=""/>
        <dsp:cNvSpPr/>
      </dsp:nvSpPr>
      <dsp:spPr>
        <a:xfrm>
          <a:off x="2215569" y="1521308"/>
          <a:ext cx="452087" cy="452087"/>
        </a:xfrm>
        <a:prstGeom prst="triangle">
          <a:avLst>
            <a:gd name="adj" fmla="val 100000"/>
          </a:avLst>
        </a:prstGeom>
        <a:solidFill>
          <a:schemeClr val="accent4">
            <a:hueOff val="-276693"/>
            <a:satOff val="-223"/>
            <a:lumOff val="458"/>
            <a:alphaOff val="0"/>
          </a:schemeClr>
        </a:solidFill>
        <a:ln w="15875" cap="rnd" cmpd="sng" algn="ctr">
          <a:solidFill>
            <a:schemeClr val="accent4">
              <a:hueOff val="-276693"/>
              <a:satOff val="-223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3D756-06CA-4B10-AABA-5437E8B6AF40}">
      <dsp:nvSpPr>
        <dsp:cNvPr id="0" name=""/>
        <dsp:cNvSpPr/>
      </dsp:nvSpPr>
      <dsp:spPr>
        <a:xfrm rot="5400000">
          <a:off x="3471084" y="990865"/>
          <a:ext cx="1594983" cy="265401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553385"/>
            <a:satOff val="-447"/>
            <a:lumOff val="915"/>
            <a:alphaOff val="0"/>
          </a:schemeClr>
        </a:solidFill>
        <a:ln w="15875" cap="rnd" cmpd="sng" algn="ctr">
          <a:solidFill>
            <a:schemeClr val="accent4">
              <a:hueOff val="-553385"/>
              <a:satOff val="-447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633DA4-8F1E-48B9-B344-318A114711B5}">
      <dsp:nvSpPr>
        <dsp:cNvPr id="0" name=""/>
        <dsp:cNvSpPr/>
      </dsp:nvSpPr>
      <dsp:spPr>
        <a:xfrm>
          <a:off x="3204842" y="1783844"/>
          <a:ext cx="2396061" cy="2100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Bezzasadność </a:t>
          </a:r>
          <a:endParaRPr lang="pl-PL" sz="1800" kern="1200" dirty="0"/>
        </a:p>
      </dsp:txBody>
      <dsp:txXfrm>
        <a:off x="3204842" y="1783844"/>
        <a:ext cx="2396061" cy="2100288"/>
      </dsp:txXfrm>
    </dsp:sp>
    <dsp:sp modelId="{3E61E9E5-5481-4A00-BE91-33D129B401CC}">
      <dsp:nvSpPr>
        <dsp:cNvPr id="0" name=""/>
        <dsp:cNvSpPr/>
      </dsp:nvSpPr>
      <dsp:spPr>
        <a:xfrm>
          <a:off x="5148817" y="795473"/>
          <a:ext cx="452087" cy="452087"/>
        </a:xfrm>
        <a:prstGeom prst="triangle">
          <a:avLst>
            <a:gd name="adj" fmla="val 100000"/>
          </a:avLst>
        </a:prstGeom>
        <a:solidFill>
          <a:schemeClr val="accent4">
            <a:hueOff val="-830078"/>
            <a:satOff val="-670"/>
            <a:lumOff val="1373"/>
            <a:alphaOff val="0"/>
          </a:schemeClr>
        </a:solidFill>
        <a:ln w="15875" cap="rnd" cmpd="sng" algn="ctr">
          <a:solidFill>
            <a:schemeClr val="accent4">
              <a:hueOff val="-830078"/>
              <a:satOff val="-670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7E0A0D-D73E-404E-9421-85FBC5F7041E}">
      <dsp:nvSpPr>
        <dsp:cNvPr id="0" name=""/>
        <dsp:cNvSpPr/>
      </dsp:nvSpPr>
      <dsp:spPr>
        <a:xfrm rot="5400000">
          <a:off x="6404332" y="265030"/>
          <a:ext cx="1594983" cy="265401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1106771"/>
            <a:satOff val="-893"/>
            <a:lumOff val="1831"/>
            <a:alphaOff val="0"/>
          </a:schemeClr>
        </a:solidFill>
        <a:ln w="15875" cap="rnd" cmpd="sng" algn="ctr">
          <a:solidFill>
            <a:schemeClr val="accent4">
              <a:hueOff val="-1106771"/>
              <a:satOff val="-893"/>
              <a:lumOff val="1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91186-9895-4D1D-9BD2-7D031D755E26}">
      <dsp:nvSpPr>
        <dsp:cNvPr id="0" name=""/>
        <dsp:cNvSpPr/>
      </dsp:nvSpPr>
      <dsp:spPr>
        <a:xfrm>
          <a:off x="6138090" y="1058009"/>
          <a:ext cx="2396061" cy="2100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Bezskuteczność</a:t>
          </a:r>
          <a:r>
            <a:rPr lang="pl-PL" sz="1800" kern="1200" dirty="0"/>
            <a:t> </a:t>
          </a:r>
        </a:p>
      </dsp:txBody>
      <dsp:txXfrm>
        <a:off x="6138090" y="1058009"/>
        <a:ext cx="2396061" cy="2100288"/>
      </dsp:txXfrm>
    </dsp:sp>
    <dsp:sp modelId="{2C893FEA-9738-4753-B60E-2E20D9C26ECA}">
      <dsp:nvSpPr>
        <dsp:cNvPr id="0" name=""/>
        <dsp:cNvSpPr/>
      </dsp:nvSpPr>
      <dsp:spPr>
        <a:xfrm>
          <a:off x="8082064" y="69638"/>
          <a:ext cx="452087" cy="452087"/>
        </a:xfrm>
        <a:prstGeom prst="triangle">
          <a:avLst>
            <a:gd name="adj" fmla="val 100000"/>
          </a:avLst>
        </a:prstGeom>
        <a:solidFill>
          <a:schemeClr val="accent4">
            <a:hueOff val="-1383463"/>
            <a:satOff val="-1117"/>
            <a:lumOff val="2288"/>
            <a:alphaOff val="0"/>
          </a:schemeClr>
        </a:solidFill>
        <a:ln w="15875" cap="rnd" cmpd="sng" algn="ctr">
          <a:solidFill>
            <a:schemeClr val="accent4">
              <a:hueOff val="-1383463"/>
              <a:satOff val="-1117"/>
              <a:lumOff val="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62426-55C3-492A-AAE2-5ABA05B9178B}">
      <dsp:nvSpPr>
        <dsp:cNvPr id="0" name=""/>
        <dsp:cNvSpPr/>
      </dsp:nvSpPr>
      <dsp:spPr>
        <a:xfrm rot="5400000">
          <a:off x="9337580" y="-460805"/>
          <a:ext cx="1594983" cy="265401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1660156"/>
            <a:satOff val="-1340"/>
            <a:lumOff val="2746"/>
            <a:alphaOff val="0"/>
          </a:schemeClr>
        </a:solidFill>
        <a:ln w="15875" cap="rnd" cmpd="sng" algn="ctr">
          <a:solidFill>
            <a:schemeClr val="accent4">
              <a:hueOff val="-1660156"/>
              <a:satOff val="-1340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BDE18-47B4-495D-BEFC-F5B8D806523C}">
      <dsp:nvSpPr>
        <dsp:cNvPr id="0" name=""/>
        <dsp:cNvSpPr/>
      </dsp:nvSpPr>
      <dsp:spPr>
        <a:xfrm>
          <a:off x="9071337" y="332174"/>
          <a:ext cx="2396061" cy="2100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Wadliwość </a:t>
          </a:r>
          <a:endParaRPr lang="pl-PL" sz="1800" kern="1200" dirty="0"/>
        </a:p>
      </dsp:txBody>
      <dsp:txXfrm>
        <a:off x="9071337" y="332174"/>
        <a:ext cx="2396061" cy="21002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A158C-F43B-436D-8CF4-9DF8476DB6BA}">
      <dsp:nvSpPr>
        <dsp:cNvPr id="0" name=""/>
        <dsp:cNvSpPr/>
      </dsp:nvSpPr>
      <dsp:spPr>
        <a:xfrm>
          <a:off x="3810" y="180329"/>
          <a:ext cx="3714749" cy="374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Wyrok</a:t>
          </a:r>
        </a:p>
      </dsp:txBody>
      <dsp:txXfrm>
        <a:off x="3810" y="180329"/>
        <a:ext cx="3714749" cy="374400"/>
      </dsp:txXfrm>
    </dsp:sp>
    <dsp:sp modelId="{6BB63434-F00F-4AEF-8C60-1A74C2B64F9C}">
      <dsp:nvSpPr>
        <dsp:cNvPr id="0" name=""/>
        <dsp:cNvSpPr/>
      </dsp:nvSpPr>
      <dsp:spPr>
        <a:xfrm>
          <a:off x="3810" y="554729"/>
          <a:ext cx="3714749" cy="424651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Uzasadnienie nie jest integralną częścią wyroku. 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Zasada – uzasadnienie sporządza się na wniosek uprawnionego podmiotu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Z urzędu uzasadnia się: </a:t>
          </a:r>
        </a:p>
        <a:p>
          <a:pPr marL="228600" lvl="2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wyrok co do którego zgłoszono zdanie odrębne </a:t>
          </a:r>
        </a:p>
        <a:p>
          <a:pPr marL="228600" lvl="2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Wyroki sądu II instancji, chyba że sąd zmienia lub utrzymuje w mocy zaskarżony wyrok 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Art.. 423 § 1. Uzasadnienie wyroku powinno być sporządzone w ciągu 14 dni od daty złożenia wniosku o sporządzenie uzasadnienia, a w wypadku sporządzenia uzasadnienia z urzędu - od daty ogłoszenia wyroku; w sprawie zawiłej, w razie niemożności sporządzenia uzasadnienia w terminie, prezes sądu może przedłużyć ten termin na czas oznaczony. </a:t>
          </a:r>
        </a:p>
      </dsp:txBody>
      <dsp:txXfrm>
        <a:off x="3810" y="554729"/>
        <a:ext cx="3714749" cy="4246515"/>
      </dsp:txXfrm>
    </dsp:sp>
    <dsp:sp modelId="{EE72648D-7655-4FF5-9C52-555EF21149DF}">
      <dsp:nvSpPr>
        <dsp:cNvPr id="0" name=""/>
        <dsp:cNvSpPr/>
      </dsp:nvSpPr>
      <dsp:spPr>
        <a:xfrm>
          <a:off x="4238625" y="180329"/>
          <a:ext cx="3714749" cy="374400"/>
        </a:xfrm>
        <a:prstGeom prst="rect">
          <a:avLst/>
        </a:prstGeom>
        <a:solidFill>
          <a:schemeClr val="accent5">
            <a:hueOff val="10398092"/>
            <a:satOff val="-284"/>
            <a:lumOff val="-1569"/>
            <a:alphaOff val="0"/>
          </a:schemeClr>
        </a:solidFill>
        <a:ln w="15875" cap="rnd" cmpd="sng" algn="ctr">
          <a:solidFill>
            <a:schemeClr val="accent5">
              <a:hueOff val="10398092"/>
              <a:satOff val="-284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Postanowienie </a:t>
          </a:r>
        </a:p>
      </dsp:txBody>
      <dsp:txXfrm>
        <a:off x="4238625" y="180329"/>
        <a:ext cx="3714749" cy="374400"/>
      </dsp:txXfrm>
    </dsp:sp>
    <dsp:sp modelId="{9CCE69DC-72E0-428D-8314-0DE2C589CCB0}">
      <dsp:nvSpPr>
        <dsp:cNvPr id="0" name=""/>
        <dsp:cNvSpPr/>
      </dsp:nvSpPr>
      <dsp:spPr>
        <a:xfrm>
          <a:off x="4238625" y="554729"/>
          <a:ext cx="3714749" cy="4246515"/>
        </a:xfrm>
        <a:prstGeom prst="rect">
          <a:avLst/>
        </a:prstGeom>
        <a:solidFill>
          <a:schemeClr val="accent5">
            <a:tint val="40000"/>
            <a:alpha val="90000"/>
            <a:hueOff val="10565179"/>
            <a:satOff val="-809"/>
            <a:lumOff val="-258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10565179"/>
              <a:satOff val="-809"/>
              <a:lumOff val="-2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Uzasadnienie jest – co do zasady – częścią składową postanowienia. Ustawa zwalnia z obowiązku sporządzenia m.in. postanowienia o przedstawienia za zarzutów (art. 313 §1), postanowienia o umorzeniu dochodzenia (art. 325e § 1). Zgodnie z art. 98 § 3 nie wymaga również uzasadnienia dopuszczenie dowodu, czy uwzględnienie wniosku, któremu inna strona się nie sprzeciwiła, chyba że orzeczenie podlega zaskarżeniu 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Przepisy szczególne, wtedy gdy ustawa zwalnia z obowiązku sporządzenia uzasadnienia przyznają niekiedy stronom (lub osobom, których postanowienie dotyczy) prawo do złożenia wniosku o uzasadnienie np. podejrzany może żądać sporządzenia uzasadnienia postanowienia o przedstawieniu zarzutów 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Sporządzenie uzasadnienia w sprawie zawiłej lub z innych ważnych przyczyn można odroczyć na czas do 7 dni</a:t>
          </a:r>
        </a:p>
      </dsp:txBody>
      <dsp:txXfrm>
        <a:off x="4238625" y="554729"/>
        <a:ext cx="3714749" cy="4246515"/>
      </dsp:txXfrm>
    </dsp:sp>
    <dsp:sp modelId="{760A052A-6C82-46EB-A66F-6E4DC2C522E8}">
      <dsp:nvSpPr>
        <dsp:cNvPr id="0" name=""/>
        <dsp:cNvSpPr/>
      </dsp:nvSpPr>
      <dsp:spPr>
        <a:xfrm>
          <a:off x="8473439" y="180329"/>
          <a:ext cx="3714749" cy="374400"/>
        </a:xfrm>
        <a:prstGeom prst="rect">
          <a:avLst/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 w="15875" cap="rnd" cmpd="sng" algn="ctr">
          <a:solidFill>
            <a:schemeClr val="accent5">
              <a:hueOff val="20796183"/>
              <a:satOff val="-568"/>
              <a:lumOff val="-31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Zarządzenie </a:t>
          </a:r>
        </a:p>
      </dsp:txBody>
      <dsp:txXfrm>
        <a:off x="8473439" y="180329"/>
        <a:ext cx="3714749" cy="374400"/>
      </dsp:txXfrm>
    </dsp:sp>
    <dsp:sp modelId="{4403CBB1-06E9-4C7A-8F36-4003F61D55C3}">
      <dsp:nvSpPr>
        <dsp:cNvPr id="0" name=""/>
        <dsp:cNvSpPr/>
      </dsp:nvSpPr>
      <dsp:spPr>
        <a:xfrm>
          <a:off x="8473439" y="554729"/>
          <a:ext cx="3714749" cy="4246515"/>
        </a:xfrm>
        <a:prstGeom prst="rect">
          <a:avLst/>
        </a:prstGeom>
        <a:solidFill>
          <a:schemeClr val="accent5">
            <a:tint val="40000"/>
            <a:alpha val="90000"/>
            <a:hueOff val="21130358"/>
            <a:satOff val="-1619"/>
            <a:lumOff val="-515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21130358"/>
              <a:satOff val="-1619"/>
              <a:lumOff val="-5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Zasadniczo nie sporządza się uzasadnienia zarządzenia, chyba że zarządzenie jest zaskarżalne </a:t>
          </a:r>
        </a:p>
      </dsp:txBody>
      <dsp:txXfrm>
        <a:off x="8473439" y="554729"/>
        <a:ext cx="3714749" cy="42465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CC7D5-CE52-4922-95C7-2C85DD209F3C}">
      <dsp:nvSpPr>
        <dsp:cNvPr id="0" name=""/>
        <dsp:cNvSpPr/>
      </dsp:nvSpPr>
      <dsp:spPr>
        <a:xfrm>
          <a:off x="2341" y="13566"/>
          <a:ext cx="2282773" cy="518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Wyrok</a:t>
          </a:r>
        </a:p>
      </dsp:txBody>
      <dsp:txXfrm>
        <a:off x="2341" y="13566"/>
        <a:ext cx="2282773" cy="518400"/>
      </dsp:txXfrm>
    </dsp:sp>
    <dsp:sp modelId="{5EA5958C-9277-4AE2-8EC9-27900086465B}">
      <dsp:nvSpPr>
        <dsp:cNvPr id="0" name=""/>
        <dsp:cNvSpPr/>
      </dsp:nvSpPr>
      <dsp:spPr>
        <a:xfrm>
          <a:off x="2341" y="531966"/>
          <a:ext cx="2282773" cy="306342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Apelacja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ale – rozstrzygnięcie o koszach postępowania zawarte w wyroku może zostać zaskarżone zażaleniem (art. 460)</a:t>
          </a:r>
        </a:p>
      </dsp:txBody>
      <dsp:txXfrm>
        <a:off x="2341" y="531966"/>
        <a:ext cx="2282773" cy="3063420"/>
      </dsp:txXfrm>
    </dsp:sp>
    <dsp:sp modelId="{71DA81DE-7516-4818-A7A9-9FB34595A8BC}">
      <dsp:nvSpPr>
        <dsp:cNvPr id="0" name=""/>
        <dsp:cNvSpPr/>
      </dsp:nvSpPr>
      <dsp:spPr>
        <a:xfrm>
          <a:off x="2604703" y="13566"/>
          <a:ext cx="2282773" cy="518400"/>
        </a:xfrm>
        <a:prstGeom prst="rect">
          <a:avLst/>
        </a:prstGeom>
        <a:solidFill>
          <a:schemeClr val="accent4">
            <a:hueOff val="-830078"/>
            <a:satOff val="-670"/>
            <a:lumOff val="1373"/>
            <a:alphaOff val="0"/>
          </a:schemeClr>
        </a:solidFill>
        <a:ln w="15875" cap="rnd" cmpd="sng" algn="ctr">
          <a:solidFill>
            <a:schemeClr val="accent4">
              <a:hueOff val="-830078"/>
              <a:satOff val="-670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Postanowienie</a:t>
          </a:r>
        </a:p>
      </dsp:txBody>
      <dsp:txXfrm>
        <a:off x="2604703" y="13566"/>
        <a:ext cx="2282773" cy="518400"/>
      </dsp:txXfrm>
    </dsp:sp>
    <dsp:sp modelId="{D3A9D730-9DA6-49EF-AC4A-6E0C39703F8B}">
      <dsp:nvSpPr>
        <dsp:cNvPr id="0" name=""/>
        <dsp:cNvSpPr/>
      </dsp:nvSpPr>
      <dsp:spPr>
        <a:xfrm>
          <a:off x="2604703" y="531966"/>
          <a:ext cx="2282773" cy="3063420"/>
        </a:xfrm>
        <a:prstGeom prst="rect">
          <a:avLst/>
        </a:prstGeom>
        <a:solidFill>
          <a:schemeClr val="accent4">
            <a:tint val="40000"/>
            <a:alpha val="90000"/>
            <a:hueOff val="-719648"/>
            <a:satOff val="-432"/>
            <a:lumOff val="184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-719648"/>
              <a:satOff val="-432"/>
              <a:lumOff val="1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Zażalenie 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ale od postanowień referendarza sądowego wnosi się sprzeciw(art. 93a)</a:t>
          </a:r>
        </a:p>
      </dsp:txBody>
      <dsp:txXfrm>
        <a:off x="2604703" y="531966"/>
        <a:ext cx="2282773" cy="3063420"/>
      </dsp:txXfrm>
    </dsp:sp>
    <dsp:sp modelId="{7E66AA7D-A2DF-42CD-9B8A-046BF2A60024}">
      <dsp:nvSpPr>
        <dsp:cNvPr id="0" name=""/>
        <dsp:cNvSpPr/>
      </dsp:nvSpPr>
      <dsp:spPr>
        <a:xfrm>
          <a:off x="5207065" y="13566"/>
          <a:ext cx="2282773" cy="518400"/>
        </a:xfrm>
        <a:prstGeom prst="rect">
          <a:avLst/>
        </a:prstGeom>
        <a:solidFill>
          <a:schemeClr val="accent4">
            <a:hueOff val="-1660156"/>
            <a:satOff val="-1340"/>
            <a:lumOff val="2746"/>
            <a:alphaOff val="0"/>
          </a:schemeClr>
        </a:solidFill>
        <a:ln w="15875" cap="rnd" cmpd="sng" algn="ctr">
          <a:solidFill>
            <a:schemeClr val="accent4">
              <a:hueOff val="-1660156"/>
              <a:satOff val="-1340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Zarządzenie</a:t>
          </a:r>
        </a:p>
      </dsp:txBody>
      <dsp:txXfrm>
        <a:off x="5207065" y="13566"/>
        <a:ext cx="2282773" cy="518400"/>
      </dsp:txXfrm>
    </dsp:sp>
    <dsp:sp modelId="{7EE656D9-531F-49E9-8CD9-2BB10F928421}">
      <dsp:nvSpPr>
        <dsp:cNvPr id="0" name=""/>
        <dsp:cNvSpPr/>
      </dsp:nvSpPr>
      <dsp:spPr>
        <a:xfrm>
          <a:off x="5207065" y="531966"/>
          <a:ext cx="2282773" cy="3063420"/>
        </a:xfrm>
        <a:prstGeom prst="rect">
          <a:avLst/>
        </a:prstGeom>
        <a:solidFill>
          <a:schemeClr val="accent4">
            <a:tint val="40000"/>
            <a:alpha val="90000"/>
            <a:hueOff val="-1439297"/>
            <a:satOff val="-864"/>
            <a:lumOff val="367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-1439297"/>
              <a:satOff val="-864"/>
              <a:lumOff val="3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Zażalenie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od zarządzeń wydawanych przez referendarza sądowego wnosi się sprzeciw (art. 93a)</a:t>
          </a:r>
        </a:p>
      </dsp:txBody>
      <dsp:txXfrm>
        <a:off x="5207065" y="531966"/>
        <a:ext cx="2282773" cy="30634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24FA6-9D39-4FFF-AC8A-798B8587050C}">
      <dsp:nvSpPr>
        <dsp:cNvPr id="0" name=""/>
        <dsp:cNvSpPr/>
      </dsp:nvSpPr>
      <dsp:spPr>
        <a:xfrm>
          <a:off x="6987" y="951503"/>
          <a:ext cx="1941407" cy="194140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niedochowanie terminu z przyczyn niezależnych od uczestnika postępowania</a:t>
          </a:r>
        </a:p>
      </dsp:txBody>
      <dsp:txXfrm>
        <a:off x="291299" y="1235815"/>
        <a:ext cx="1372783" cy="1372783"/>
      </dsp:txXfrm>
    </dsp:sp>
    <dsp:sp modelId="{0E46FC82-5C9B-4FF3-BA79-024232A8FFBE}">
      <dsp:nvSpPr>
        <dsp:cNvPr id="0" name=""/>
        <dsp:cNvSpPr/>
      </dsp:nvSpPr>
      <dsp:spPr>
        <a:xfrm>
          <a:off x="2106037" y="1359198"/>
          <a:ext cx="1126016" cy="1126016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2255290" y="1789787"/>
        <a:ext cx="827510" cy="264838"/>
      </dsp:txXfrm>
    </dsp:sp>
    <dsp:sp modelId="{D00BE04B-B893-42FA-8C9C-6CB4CDE9CDB2}">
      <dsp:nvSpPr>
        <dsp:cNvPr id="0" name=""/>
        <dsp:cNvSpPr/>
      </dsp:nvSpPr>
      <dsp:spPr>
        <a:xfrm>
          <a:off x="3389696" y="951503"/>
          <a:ext cx="1941407" cy="1941407"/>
        </a:xfrm>
        <a:prstGeom prst="ellipse">
          <a:avLst/>
        </a:prstGeom>
        <a:solidFill>
          <a:schemeClr val="accent4">
            <a:hueOff val="-553385"/>
            <a:satOff val="-447"/>
            <a:lumOff val="91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złożenie wniosku o przywrócenie terminu w terminie zawitym 7 dni od dnia ustania przyczyny </a:t>
          </a:r>
        </a:p>
      </dsp:txBody>
      <dsp:txXfrm>
        <a:off x="3674008" y="1235815"/>
        <a:ext cx="1372783" cy="1372783"/>
      </dsp:txXfrm>
    </dsp:sp>
    <dsp:sp modelId="{77D5AEFD-EA1C-4955-B499-2D7F45C22964}">
      <dsp:nvSpPr>
        <dsp:cNvPr id="0" name=""/>
        <dsp:cNvSpPr/>
      </dsp:nvSpPr>
      <dsp:spPr>
        <a:xfrm>
          <a:off x="5488746" y="1359198"/>
          <a:ext cx="1126016" cy="1126016"/>
        </a:xfrm>
        <a:prstGeom prst="mathPlus">
          <a:avLst/>
        </a:prstGeom>
        <a:solidFill>
          <a:schemeClr val="accent4">
            <a:hueOff val="-830078"/>
            <a:satOff val="-670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5637999" y="1789787"/>
        <a:ext cx="827510" cy="264838"/>
      </dsp:txXfrm>
    </dsp:sp>
    <dsp:sp modelId="{54FECA4B-3657-44EE-810E-7C632F08A33D}">
      <dsp:nvSpPr>
        <dsp:cNvPr id="0" name=""/>
        <dsp:cNvSpPr/>
      </dsp:nvSpPr>
      <dsp:spPr>
        <a:xfrm>
          <a:off x="6772405" y="951503"/>
          <a:ext cx="1941407" cy="1941407"/>
        </a:xfrm>
        <a:prstGeom prst="ellipse">
          <a:avLst/>
        </a:prstGeom>
        <a:solidFill>
          <a:schemeClr val="accent4">
            <a:hueOff val="-1106771"/>
            <a:satOff val="-893"/>
            <a:lumOff val="183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dokonanie czynności procesowej wraz z wniosek o przywrócenie terminu </a:t>
          </a:r>
        </a:p>
      </dsp:txBody>
      <dsp:txXfrm>
        <a:off x="7056717" y="1235815"/>
        <a:ext cx="1372783" cy="1372783"/>
      </dsp:txXfrm>
    </dsp:sp>
    <dsp:sp modelId="{02DEEF10-636C-4FBD-95FF-F38644BF5D09}">
      <dsp:nvSpPr>
        <dsp:cNvPr id="0" name=""/>
        <dsp:cNvSpPr/>
      </dsp:nvSpPr>
      <dsp:spPr>
        <a:xfrm>
          <a:off x="8871455" y="1359198"/>
          <a:ext cx="1126016" cy="1126016"/>
        </a:xfrm>
        <a:prstGeom prst="mathEqual">
          <a:avLst/>
        </a:prstGeom>
        <a:solidFill>
          <a:schemeClr val="accent4">
            <a:hueOff val="-1660156"/>
            <a:satOff val="-1340"/>
            <a:lumOff val="27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9020708" y="1591157"/>
        <a:ext cx="827510" cy="662098"/>
      </dsp:txXfrm>
    </dsp:sp>
    <dsp:sp modelId="{BC6DBE37-30CE-411A-9DC0-F9ECBD4164ED}">
      <dsp:nvSpPr>
        <dsp:cNvPr id="0" name=""/>
        <dsp:cNvSpPr/>
      </dsp:nvSpPr>
      <dsp:spPr>
        <a:xfrm>
          <a:off x="10155114" y="951503"/>
          <a:ext cx="1941407" cy="1941407"/>
        </a:xfrm>
        <a:prstGeom prst="ellipse">
          <a:avLst/>
        </a:prstGeom>
        <a:solidFill>
          <a:schemeClr val="accent4">
            <a:hueOff val="-1660156"/>
            <a:satOff val="-1340"/>
            <a:lumOff val="27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Przywrócenie terminu</a:t>
          </a:r>
        </a:p>
      </dsp:txBody>
      <dsp:txXfrm>
        <a:off x="10439426" y="1235815"/>
        <a:ext cx="1372783" cy="13727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474520-EB06-4952-8DB2-8C9114D66762}">
      <dsp:nvSpPr>
        <dsp:cNvPr id="0" name=""/>
        <dsp:cNvSpPr/>
      </dsp:nvSpPr>
      <dsp:spPr>
        <a:xfrm>
          <a:off x="3377184" y="1775"/>
          <a:ext cx="3799332" cy="11720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/>
            <a:t>Bezpośrednie </a:t>
          </a:r>
        </a:p>
      </dsp:txBody>
      <dsp:txXfrm>
        <a:off x="3434400" y="58991"/>
        <a:ext cx="3684900" cy="1057636"/>
      </dsp:txXfrm>
    </dsp:sp>
    <dsp:sp modelId="{6576BC5C-F933-432A-B9BE-87124A74F0FF}">
      <dsp:nvSpPr>
        <dsp:cNvPr id="0" name=""/>
        <dsp:cNvSpPr/>
      </dsp:nvSpPr>
      <dsp:spPr>
        <a:xfrm>
          <a:off x="3377184" y="1232447"/>
          <a:ext cx="3799332" cy="117206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/>
            <a:t>Doręczenie pośrednie </a:t>
          </a:r>
        </a:p>
      </dsp:txBody>
      <dsp:txXfrm>
        <a:off x="3434400" y="1289663"/>
        <a:ext cx="3684900" cy="1057636"/>
      </dsp:txXfrm>
    </dsp:sp>
    <dsp:sp modelId="{D830B53C-4716-4068-AC10-056DA9ECD64D}">
      <dsp:nvSpPr>
        <dsp:cNvPr id="0" name=""/>
        <dsp:cNvSpPr/>
      </dsp:nvSpPr>
      <dsp:spPr>
        <a:xfrm>
          <a:off x="3377184" y="2463118"/>
          <a:ext cx="3799332" cy="11720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/>
            <a:t>Doręczenie zastępcze </a:t>
          </a:r>
        </a:p>
      </dsp:txBody>
      <dsp:txXfrm>
        <a:off x="3434400" y="2520334"/>
        <a:ext cx="3684900" cy="10576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05BE6-2883-491B-8196-3F8E7B074D5F}">
      <dsp:nvSpPr>
        <dsp:cNvPr id="0" name=""/>
        <dsp:cNvSpPr/>
      </dsp:nvSpPr>
      <dsp:spPr>
        <a:xfrm>
          <a:off x="0" y="43973"/>
          <a:ext cx="105537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Protokół </a:t>
          </a:r>
        </a:p>
      </dsp:txBody>
      <dsp:txXfrm>
        <a:off x="31613" y="75586"/>
        <a:ext cx="10490474" cy="584369"/>
      </dsp:txXfrm>
    </dsp:sp>
    <dsp:sp modelId="{FC3D4039-C1A1-4B57-B9F2-5FB7E7F2C8C7}">
      <dsp:nvSpPr>
        <dsp:cNvPr id="0" name=""/>
        <dsp:cNvSpPr/>
      </dsp:nvSpPr>
      <dsp:spPr>
        <a:xfrm>
          <a:off x="0" y="769328"/>
          <a:ext cx="10553700" cy="6475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Protokół ograniczony </a:t>
          </a:r>
        </a:p>
      </dsp:txBody>
      <dsp:txXfrm>
        <a:off x="31613" y="800941"/>
        <a:ext cx="10490474" cy="584369"/>
      </dsp:txXfrm>
    </dsp:sp>
    <dsp:sp modelId="{E31D2F71-0D42-4348-9C56-623029300D47}">
      <dsp:nvSpPr>
        <dsp:cNvPr id="0" name=""/>
        <dsp:cNvSpPr/>
      </dsp:nvSpPr>
      <dsp:spPr>
        <a:xfrm>
          <a:off x="0" y="1494684"/>
          <a:ext cx="10553700" cy="6475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Notatka urzędowa </a:t>
          </a:r>
        </a:p>
      </dsp:txBody>
      <dsp:txXfrm>
        <a:off x="31613" y="1526297"/>
        <a:ext cx="10490474" cy="584369"/>
      </dsp:txXfrm>
    </dsp:sp>
    <dsp:sp modelId="{E2546EE5-5A53-4AA6-91E5-A78CA356FD83}">
      <dsp:nvSpPr>
        <dsp:cNvPr id="0" name=""/>
        <dsp:cNvSpPr/>
      </dsp:nvSpPr>
      <dsp:spPr>
        <a:xfrm>
          <a:off x="0" y="2220039"/>
          <a:ext cx="10553700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Stenogram </a:t>
          </a:r>
        </a:p>
      </dsp:txBody>
      <dsp:txXfrm>
        <a:off x="31613" y="2251652"/>
        <a:ext cx="10490474" cy="584369"/>
      </dsp:txXfrm>
    </dsp:sp>
    <dsp:sp modelId="{115C9862-CEC1-4FDC-85B4-AAA4CA164A5D}">
      <dsp:nvSpPr>
        <dsp:cNvPr id="0" name=""/>
        <dsp:cNvSpPr/>
      </dsp:nvSpPr>
      <dsp:spPr>
        <a:xfrm>
          <a:off x="0" y="2945394"/>
          <a:ext cx="10553700" cy="64759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Rejestracja obrazu lub dźwięku</a:t>
          </a:r>
        </a:p>
      </dsp:txBody>
      <dsp:txXfrm>
        <a:off x="31613" y="2977007"/>
        <a:ext cx="10490474" cy="584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0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7085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816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8706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916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65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6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1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3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3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3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8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7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C423185-9573-406A-8068-0AB4F2335019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5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8640" y="2194560"/>
            <a:ext cx="10716768" cy="2167446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Postępowanie karne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Czynności procesowe</a:t>
            </a:r>
          </a:p>
        </p:txBody>
      </p:sp>
    </p:spTree>
    <p:extLst>
      <p:ext uri="{BB962C8B-B14F-4D97-AF65-F5344CB8AC3E}">
        <p14:creationId xmlns:p14="http://schemas.microsoft.com/office/powerpoint/2010/main" val="2320248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naruszenia warunków niewadliwości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000" b="1" dirty="0"/>
              <a:t>Niedopuszczalność</a:t>
            </a:r>
          </a:p>
          <a:p>
            <a:pPr marL="0" indent="0" algn="ctr">
              <a:buNone/>
            </a:pPr>
            <a:endParaRPr lang="pl-PL" b="1" dirty="0"/>
          </a:p>
          <a:p>
            <a:pPr algn="just"/>
            <a:r>
              <a:rPr lang="pl-PL" dirty="0"/>
              <a:t>Czynność została przeprowadzona mimo braku jej ustawowych warunków (np. niedopuszczalne jest zastępowanie dowodu z wyjaśnień oskarżonego lub zeznań świadków treścią pism, zapisków lub notatek urzędowych) albo gdy ustawa zakazuje dokonania czynności</a:t>
            </a:r>
          </a:p>
          <a:p>
            <a:pPr algn="just"/>
            <a:r>
              <a:rPr lang="pl-PL" dirty="0"/>
              <a:t>Czynności niedopuszczalne </a:t>
            </a:r>
            <a:r>
              <a:rPr lang="pl-PL" b="1" dirty="0"/>
              <a:t>nie wywołują skutków prawnych </a:t>
            </a:r>
          </a:p>
          <a:p>
            <a:pPr algn="just"/>
            <a:r>
              <a:rPr lang="pl-PL" dirty="0"/>
              <a:t>Np. </a:t>
            </a:r>
            <a:r>
              <a:rPr lang="pl-PL" b="1" dirty="0"/>
              <a:t>nie stanowią dowodu</a:t>
            </a:r>
            <a:r>
              <a:rPr lang="pl-PL" dirty="0"/>
              <a:t> wyjaśnienia, zeznania oraz oświadczenia złożone w warunkach wyłączających swobodę wypowiedzi lub uzyskane wbrew zakazom wymienionym w art. 171 § 5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1079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naruszenia warunków niewadliwości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000" b="1" dirty="0"/>
              <a:t>Bezzasadność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Ocena merytoryczna czynności procesowej</a:t>
            </a:r>
          </a:p>
          <a:p>
            <a:r>
              <a:rPr lang="pl-PL" dirty="0"/>
              <a:t>Czynność prawna była formalnie zgodna z prawem (uczestnik miał prawo jej dokonać, zachował termin, miejsce itp.)</a:t>
            </a:r>
          </a:p>
          <a:p>
            <a:r>
              <a:rPr lang="pl-PL" dirty="0"/>
              <a:t>Np. oskarżony lub oskarżyciel wnieśli apelację, a sąd po jej rozpoznaniu uznał ją za bezzasadną (uznanie apelacji za bezzasadną skutkuje utrzymaniem w mocy zaskarżonego orzeczenia art. 437 § 1)</a:t>
            </a:r>
          </a:p>
        </p:txBody>
      </p:sp>
    </p:spTree>
    <p:extLst>
      <p:ext uri="{BB962C8B-B14F-4D97-AF65-F5344CB8AC3E}">
        <p14:creationId xmlns:p14="http://schemas.microsoft.com/office/powerpoint/2010/main" val="3185369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naruszenia warunków niewadliwości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000" b="1" dirty="0"/>
              <a:t>Bezskuteczność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endParaRPr lang="pl-PL" dirty="0"/>
          </a:p>
          <a:p>
            <a:pPr algn="just"/>
            <a:r>
              <a:rPr lang="pl-PL" dirty="0"/>
              <a:t>Sankcja procesowa za niedopełnienie obowiązków procesowych lub przesłanek czynności procesowej (np. niedopełnienie warunków formalnych pisma procesowego, wniesienie środka zaskarżenia po terminie)</a:t>
            </a:r>
          </a:p>
          <a:p>
            <a:pPr algn="just"/>
            <a:r>
              <a:rPr lang="pl-PL" dirty="0"/>
              <a:t>Bezskuteczności czynności procesowych nie należy utożsamiać z niedopuszczalnością. </a:t>
            </a:r>
          </a:p>
          <a:p>
            <a:pPr algn="just"/>
            <a:r>
              <a:rPr lang="pl-PL" dirty="0"/>
              <a:t>Tylko czynność dopuszczalna może okazać się bezskuteczna. 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4846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000" y="427523"/>
            <a:ext cx="10571998" cy="970450"/>
          </a:xfrm>
        </p:spPr>
        <p:txBody>
          <a:bodyPr/>
          <a:lstStyle/>
          <a:p>
            <a:r>
              <a:rPr lang="pl-PL" dirty="0"/>
              <a:t>Konsekwencje naruszenia warunków niewadliwości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76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b="1" dirty="0"/>
              <a:t>Wadliwość</a:t>
            </a:r>
          </a:p>
          <a:p>
            <a:pPr marL="0" indent="0" algn="ctr">
              <a:buNone/>
            </a:pPr>
            <a:endParaRPr lang="pl-PL" b="1" dirty="0"/>
          </a:p>
          <a:p>
            <a:pPr algn="just"/>
            <a:r>
              <a:rPr lang="pl-PL" dirty="0"/>
              <a:t>Czynność jest wadliwa, gdy w toku postępowania popełniono uchybienie, które mogło mieć wpływ na jej treść (błąd podczas procesowania – </a:t>
            </a:r>
            <a:r>
              <a:rPr lang="pl-PL" i="1" dirty="0"/>
              <a:t>error </a:t>
            </a:r>
            <a:r>
              <a:rPr lang="pl-PL" i="1" dirty="0" err="1"/>
              <a:t>procedendi</a:t>
            </a:r>
            <a:r>
              <a:rPr lang="pl-PL" i="1" dirty="0"/>
              <a:t> </a:t>
            </a:r>
            <a:r>
              <a:rPr lang="pl-PL" dirty="0"/>
              <a:t>) lub gdy tylko decyzja jest błędna (</a:t>
            </a:r>
            <a:r>
              <a:rPr lang="pl-PL" i="1" dirty="0"/>
              <a:t>error </a:t>
            </a:r>
            <a:r>
              <a:rPr lang="pl-PL" i="1" dirty="0" err="1"/>
              <a:t>decedendi</a:t>
            </a:r>
            <a:r>
              <a:rPr lang="pl-PL" i="1" dirty="0"/>
              <a:t>)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Wadliwość względna (art. 438) i bezwzględna (art. 439) </a:t>
            </a:r>
          </a:p>
          <a:p>
            <a:pPr algn="just"/>
            <a:r>
              <a:rPr lang="pl-PL" dirty="0"/>
              <a:t>Wadliwa czynność procesowa może być konwalidowana (uzdrowiona):</a:t>
            </a:r>
          </a:p>
          <a:p>
            <a:pPr lvl="1" algn="just"/>
            <a:r>
              <a:rPr lang="pl-PL" b="1" dirty="0"/>
              <a:t>Z mocy prawa </a:t>
            </a:r>
            <a:endParaRPr lang="pl-PL" dirty="0"/>
          </a:p>
          <a:p>
            <a:pPr lvl="1" algn="just"/>
            <a:r>
              <a:rPr lang="pl-PL" b="1" dirty="0"/>
              <a:t>Z inicjatywy organów procesowych </a:t>
            </a:r>
            <a:r>
              <a:rPr lang="pl-PL" dirty="0"/>
              <a:t>i </a:t>
            </a:r>
            <a:r>
              <a:rPr lang="pl-PL" b="1" dirty="0"/>
              <a:t>stron </a:t>
            </a:r>
            <a:r>
              <a:rPr lang="pl-PL" dirty="0"/>
              <a:t>– powtórzenie wadliwej czynności lub jej korektura (uzupełnienie; por. art. 420)</a:t>
            </a:r>
          </a:p>
          <a:p>
            <a:pPr lvl="1" algn="just"/>
            <a:r>
              <a:rPr lang="pl-PL" dirty="0"/>
              <a:t>Konwalidacja jest niedopuszczalna, gdy powstał stan nieodwracalny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74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83121" y="201758"/>
            <a:ext cx="9720072" cy="1499616"/>
          </a:xfrm>
        </p:spPr>
        <p:txBody>
          <a:bodyPr>
            <a:normAutofit/>
          </a:bodyPr>
          <a:lstStyle/>
          <a:p>
            <a:r>
              <a:rPr lang="pl-PL" sz="3600" dirty="0"/>
              <a:t>Decyzje procesowe (rozstrzygnięcia)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39773" y="1907458"/>
            <a:ext cx="12231773" cy="48968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2400" dirty="0"/>
              <a:t>Wiążą tylko uczestników procesu. Inne organy lub instytucje są zobowiązane do wykonania określonej decyzji procesowej lub brania za podstawę własnych rozstrzygnięć. </a:t>
            </a:r>
          </a:p>
          <a:p>
            <a:pPr lvl="1" algn="just"/>
            <a:r>
              <a:rPr lang="pl-PL" sz="2000" dirty="0"/>
              <a:t>Np. sąd cywilny jest związany ustaleniami zawartymi w prawomocnym wyroku skazującym </a:t>
            </a:r>
          </a:p>
          <a:p>
            <a:pPr algn="just"/>
            <a:r>
              <a:rPr lang="pl-PL" sz="2400" dirty="0"/>
              <a:t>Decyzje procesowe dzielą się na: </a:t>
            </a:r>
          </a:p>
          <a:p>
            <a:pPr lvl="1" algn="just"/>
            <a:r>
              <a:rPr lang="pl-PL" sz="2000" b="1" dirty="0"/>
              <a:t>Zarządzenia</a:t>
            </a:r>
            <a:r>
              <a:rPr lang="pl-PL" sz="2000" dirty="0"/>
              <a:t> – wydawane wtedy, gdy nie zachodzi konieczność wydania postanowienia. Podmiot uprawniony to: prezes sądu, przewodniczący wydziału, przewodniczący składu orzekającego, referendarz sądowy a w postępowaniu przygotowawczym prokurator i inne organy prowadzące postępowanie przygotowawcze (art. 93 § 2 i 3; art. 93a § 1)</a:t>
            </a:r>
          </a:p>
          <a:p>
            <a:pPr lvl="1" algn="just"/>
            <a:r>
              <a:rPr lang="pl-PL" sz="2000" b="1" dirty="0"/>
              <a:t>Orzeczenia</a:t>
            </a:r>
          </a:p>
          <a:p>
            <a:pPr lvl="2" algn="just"/>
            <a:r>
              <a:rPr lang="pl-PL" sz="1600" b="1" dirty="0"/>
              <a:t>Wyroki</a:t>
            </a:r>
            <a:r>
              <a:rPr lang="pl-PL" sz="1600" dirty="0"/>
              <a:t> – wyrok wydaje </a:t>
            </a:r>
            <a:r>
              <a:rPr lang="pl-PL" sz="1600" b="1" dirty="0"/>
              <a:t>wyłącznie sąd! </a:t>
            </a:r>
            <a:endParaRPr lang="pl-PL" sz="1600" dirty="0"/>
          </a:p>
          <a:p>
            <a:pPr lvl="2" algn="just"/>
            <a:r>
              <a:rPr lang="pl-PL" sz="1600" b="1" dirty="0"/>
              <a:t>Postanowienia</a:t>
            </a:r>
            <a:r>
              <a:rPr lang="pl-PL" sz="1600" dirty="0"/>
              <a:t> – art. 93 § 1 – jeżeli ustawa nie wymaga wydania wyroku, sąd wydaje postanowienie (czyli – domniemanie formy postanowienia). Postanowienia może wydawać również referendarz sądowy, a w postępowaniu przygotowawczym – także prokurator lub inne organy prowadzące śledztwo (dochodzenie) np. postanowienie o powołaniu biegłego</a:t>
            </a:r>
          </a:p>
        </p:txBody>
      </p:sp>
    </p:spTree>
    <p:extLst>
      <p:ext uri="{BB962C8B-B14F-4D97-AF65-F5344CB8AC3E}">
        <p14:creationId xmlns:p14="http://schemas.microsoft.com/office/powerpoint/2010/main" val="2788005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Wyrok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Warunki formalne wyroku – art. 413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Oznaczenie sądu, który go wydał, sędziów, ławników, oskarżycieli i protokolanta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Data, miejsce rozpoznania sprawy i wydania wyroku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Imię, nazwisko i inne dane określające tożsamość oskarżonego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Przytoczenie opisu i kwalifikacji prawnej czynu, którego popełnienie oskarżyciel zarzucił oskarżonemu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Rozstrzygnięcie sądu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Wskazanie zastosowanych przepisów ustawy karnej </a:t>
            </a:r>
          </a:p>
          <a:p>
            <a:pPr marL="400050"/>
            <a:r>
              <a:rPr lang="pl-PL" dirty="0"/>
              <a:t>Wyrok </a:t>
            </a:r>
            <a:r>
              <a:rPr lang="pl-PL" b="1" dirty="0"/>
              <a:t>skazujący</a:t>
            </a:r>
            <a:r>
              <a:rPr lang="pl-PL" dirty="0"/>
              <a:t> zawiera również: </a:t>
            </a:r>
          </a:p>
          <a:p>
            <a:pPr marL="857250" lvl="1" indent="-342900">
              <a:buFont typeface="+mj-lt"/>
              <a:buAutoNum type="arabicPeriod"/>
            </a:pPr>
            <a:r>
              <a:rPr lang="pl-PL" dirty="0"/>
              <a:t>Dokładne określenie czynu przypisanego oskarżonemu wraz z kwalifikacją prawną </a:t>
            </a:r>
          </a:p>
          <a:p>
            <a:pPr marL="857250" lvl="1" indent="-342900">
              <a:buFont typeface="+mj-lt"/>
              <a:buAutoNum type="arabicPeriod"/>
            </a:pPr>
            <a:r>
              <a:rPr lang="pl-PL" dirty="0"/>
              <a:t>Rozstrzygnięcie co do kary i środków karnych, środków kompensacyjnych i przepadku; a w razie potrzeby – co do zaliczenia na ich poczet tymczasowego aresztowania, zatrzymania oraz środków zapobiegawczych z art. 276</a:t>
            </a:r>
          </a:p>
          <a:p>
            <a:pPr marL="45720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1895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wyroków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645" y="1664208"/>
            <a:ext cx="11772851" cy="5193792"/>
          </a:xfrm>
        </p:spPr>
        <p:txBody>
          <a:bodyPr>
            <a:normAutofit/>
          </a:bodyPr>
          <a:lstStyle/>
          <a:p>
            <a:pPr algn="just"/>
            <a:r>
              <a:rPr lang="pl-PL" dirty="0" err="1"/>
              <a:t>Kpk</a:t>
            </a:r>
            <a:r>
              <a:rPr lang="pl-PL" dirty="0"/>
              <a:t> wprowadza zamknięty katalog wyroków, które mogą:</a:t>
            </a:r>
          </a:p>
          <a:p>
            <a:pPr lvl="1" algn="just"/>
            <a:r>
              <a:rPr lang="pl-PL" dirty="0"/>
              <a:t>Warunkowo umarzać postępowanie (art. 414 § 1)</a:t>
            </a:r>
          </a:p>
          <a:p>
            <a:pPr lvl="1" algn="just"/>
            <a:r>
              <a:rPr lang="pl-PL" dirty="0"/>
              <a:t>Umarzać postępowanie (art. 414 § 1)</a:t>
            </a:r>
          </a:p>
          <a:p>
            <a:pPr lvl="1" algn="just"/>
            <a:r>
              <a:rPr lang="pl-PL" dirty="0"/>
              <a:t>Rozstrzygać kwestię zarzutów formułowanych wobec oskarżonego przed sądem I instancji (wyroki uniewinniające i skazujące)</a:t>
            </a:r>
          </a:p>
          <a:p>
            <a:pPr lvl="1" algn="just"/>
            <a:r>
              <a:rPr lang="pl-PL" dirty="0"/>
              <a:t>Rozstrzygać o zasadności roszczeń majątkowych w razie skazania oskarżonego (art. 415)</a:t>
            </a:r>
          </a:p>
          <a:p>
            <a:pPr lvl="1" algn="just"/>
            <a:r>
              <a:rPr lang="pl-PL" dirty="0"/>
              <a:t>Rozstrzygać kwestię zasadności zarzutów apelacyjnych (utrzymanie w mocy orzeczenia sądu I instancji, uchylenie go i przekazanie sprawy do ponownego rozpoznania, uchylenie go i umorzenie postępowanie, zmiana wyroku I instancji)</a:t>
            </a:r>
          </a:p>
          <a:p>
            <a:pPr lvl="1" algn="just"/>
            <a:r>
              <a:rPr lang="pl-PL" dirty="0"/>
              <a:t>Rozstrzygać kwestię zasadności zarzutów kasacyjnych (oddalenie kasacji, uchylenie wyroku i przekazanie sprawy do ponownego rozpoznania sądowi II instancji, uchylenie go i umorzenie postepowania, zmiana orzeczenia i uniewinnienie oskarżonego)</a:t>
            </a:r>
          </a:p>
          <a:p>
            <a:pPr lvl="1" algn="just"/>
            <a:r>
              <a:rPr lang="pl-PL" dirty="0"/>
              <a:t>Rozstrzygać kwestię wniosku o odszkodowanie za niesłuszne skazanie lub stosowanie środków przymusu (wyrok zasądzający odszkodowanie lub zadośćuczynienie, wyrok oddalający wniosek) </a:t>
            </a:r>
          </a:p>
          <a:p>
            <a:pPr lvl="1" algn="just"/>
            <a:r>
              <a:rPr lang="pl-PL" dirty="0"/>
              <a:t>Rozstrzygać o zasadności wniosku o wydanie wyroku łącznego (wydanie wyroku łącznego albo w razie stwierdzenia braku podstaw – </a:t>
            </a:r>
            <a:r>
              <a:rPr lang="pl-PL" b="1" dirty="0"/>
              <a:t>wydanie postanowienia o umorzeniu postępowania)</a:t>
            </a:r>
            <a:endParaRPr lang="pl-PL" dirty="0"/>
          </a:p>
          <a:p>
            <a:pPr lvl="1"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6010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Postanowienie i zarządzenie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3123" y="2222287"/>
            <a:ext cx="11543071" cy="41293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Jeżeli ustawa nie wymaga wydania wyroku, sąd wydaje postanowienie (czyli – domniemanie formy postanowienia). Postanowienia może wydawać również referendarz sądowy, a w postępowaniu przygotowawczym – także prokurator lub inne organy prowadzące śledztwo (dochodzenie) np. postanowienie o powołaniu biegłego</a:t>
            </a:r>
          </a:p>
          <a:p>
            <a:pPr algn="just"/>
            <a:r>
              <a:rPr lang="pl-PL" dirty="0"/>
              <a:t>Warunki formalne – art. 94: </a:t>
            </a:r>
            <a:r>
              <a:rPr lang="pl-PL" dirty="0" err="1"/>
              <a:t>kpk</a:t>
            </a:r>
            <a:endParaRPr lang="pl-PL" dirty="0"/>
          </a:p>
          <a:p>
            <a:pPr algn="just"/>
            <a:r>
              <a:rPr lang="pl-PL" dirty="0"/>
              <a:t>Postanowienie musi zawierać: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Oznaczenie organu oraz osoby lub osób wydających postanowienie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Datę wydania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Wskazanie sprawy oraz kwestii, której postanowienie dotyczy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Rozstrzygnięcie wraz z podaniem podstawy prawnej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Uzasadnienie, chyba że ustawa zwalnia z tego wymogu </a:t>
            </a:r>
          </a:p>
          <a:p>
            <a:pPr marL="283464" indent="0" algn="just">
              <a:buNone/>
            </a:pPr>
            <a:r>
              <a:rPr lang="pl-PL" dirty="0"/>
              <a:t>Powyższe zasady stosuje się odpowiednio do zarządzeń, ale uzasadnienie zarządzenia sporządza się tylko wówczas, gdy podlega ono zaskarżeniu (art. 99 § 2)</a:t>
            </a:r>
          </a:p>
          <a:p>
            <a:pPr marL="457200" lvl="1" indent="0" algn="just">
              <a:buNone/>
            </a:pPr>
            <a:endParaRPr lang="pl-PL" dirty="0"/>
          </a:p>
          <a:p>
            <a:pPr lvl="1"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1042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Zarządzenie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Decyzja procesowa niebędąca orzeczeniem, wydawana w kwestiach niewymagających postanowienia.</a:t>
            </a:r>
          </a:p>
          <a:p>
            <a:r>
              <a:rPr lang="pl-PL" dirty="0"/>
              <a:t>Co do zasady mają charakter porządkowy, ale mogą ingerować w prawa uczestników postępowania (por. art. 247 §1)</a:t>
            </a:r>
          </a:p>
          <a:p>
            <a:r>
              <a:rPr lang="pl-PL" dirty="0"/>
              <a:t>Zarządzenie wydaje:</a:t>
            </a:r>
          </a:p>
          <a:p>
            <a:pPr lvl="1"/>
            <a:r>
              <a:rPr lang="pl-PL" dirty="0"/>
              <a:t>w postępowaniu przygotowawczym: prokurator, inny organ prowadzący postępowanie, niekiedy sąd (ale wyłącznie w wypadkach wskazanych w ustawie), referendarz sądowy</a:t>
            </a:r>
          </a:p>
          <a:p>
            <a:pPr lvl="1"/>
            <a:r>
              <a:rPr lang="pl-PL" dirty="0"/>
              <a:t>w postępowaniu sądowym: prezes sądu, przewodniczący składu orzekającego, upoważniony sędzia</a:t>
            </a:r>
          </a:p>
          <a:p>
            <a:pPr lvl="1"/>
            <a:r>
              <a:rPr lang="pl-PL" b="1" dirty="0"/>
              <a:t>W postępowaniu sądowym </a:t>
            </a:r>
            <a:r>
              <a:rPr lang="pl-PL" b="1" u="sng" dirty="0"/>
              <a:t>SĄD nie wydaje zarządzeń!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85098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5078" y="0"/>
            <a:ext cx="9720072" cy="1499616"/>
          </a:xfrm>
        </p:spPr>
        <p:txBody>
          <a:bodyPr/>
          <a:lstStyle/>
          <a:p>
            <a:r>
              <a:rPr lang="pl-PL" dirty="0"/>
              <a:t>Uzasadnienie decyzji procesowych </a:t>
            </a: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600174"/>
              </p:ext>
            </p:extLst>
          </p:nvPr>
        </p:nvGraphicFramePr>
        <p:xfrm>
          <a:off x="0" y="2040500"/>
          <a:ext cx="12192000" cy="4981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339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Czynności procesowe</a:t>
            </a:r>
          </a:p>
        </p:txBody>
      </p:sp>
    </p:spTree>
    <p:extLst>
      <p:ext uri="{BB962C8B-B14F-4D97-AF65-F5344CB8AC3E}">
        <p14:creationId xmlns:p14="http://schemas.microsoft.com/office/powerpoint/2010/main" val="3034684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Znaczenie uzasadnienia decyzji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72904" cy="434094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Należy przy tym stwierdzić, iż rolą orzecznictwa sądowego jest </a:t>
            </a:r>
            <a:r>
              <a:rPr lang="pl-PL" b="1" dirty="0"/>
              <a:t>nie tylko i wyłącznie merytoryczne rozstrzygnięcie konkretnej, indywidualnej sprawy.</a:t>
            </a:r>
            <a:r>
              <a:rPr lang="pl-PL" dirty="0"/>
              <a:t> W pojęciu "wymiaru sprawiedliwości", w rozumieniu przepisów konstytucyjnych i zaakceptowanych przez Polskę norm prawa międzynarodowego (szczególnie dotyczącego praw człowieka) </a:t>
            </a:r>
            <a:r>
              <a:rPr lang="pl-PL" b="1" dirty="0"/>
              <a:t>mówiących o "prawie do sprawiedliwego sądu", kryje się znacznie więcej. Najkrócej rzecz biorąc, chodzi przede wszystkim o to, by dla wszystkich było wyraźne i niewątpliwie widoczne, iż w wyniku postępowania przed sądem zapadło najsłuszniejsze i najbardziej odpowiadające prawu rozstrzygnięcie.</a:t>
            </a:r>
          </a:p>
          <a:p>
            <a:pPr algn="just"/>
            <a:r>
              <a:rPr lang="pl-PL" dirty="0"/>
              <a:t>Jednym ze środków służących osiągnięciu tego celu </a:t>
            </a:r>
            <a:r>
              <a:rPr lang="pl-PL" b="1" u="sng" dirty="0"/>
              <a:t>jest wyczerpujące i wszechstronne</a:t>
            </a:r>
            <a:r>
              <a:rPr lang="pl-PL" dirty="0"/>
              <a:t> (zarówno z merytorycznego jak i z prawnego punktu widzenia) </a:t>
            </a:r>
            <a:r>
              <a:rPr lang="pl-PL" b="1" u="sng" dirty="0"/>
              <a:t>uzasadnienie orzeczenia, a już szczególnie wówczas - gdy, tak jak w niniejszej sprawie - występują rozbieżne interesy stron, a rozstrzygnięcie musi przedłożyć jeden z tych interesów nad drugi</a:t>
            </a:r>
            <a:r>
              <a:rPr lang="pl-PL" dirty="0"/>
              <a:t>. Wówczas właśnie szczególnie istotna rola uzasadnienia leży również w tym, by przekonać stronę, że jej stanowisko w sprawie zostało poważnie wzięte pod uwagę, a jeżeli zapadło inne rozstrzygnięcie to przyczyną tego są istotne powody. W ustanowionym przez prawo obowiązku takiego właśnie uzasadnienia rozstrzygnięcia leży m.in. dążenie do poszanowania godności i wolności obywatela demokratycznego państwa: bowiem naruszeniem jego prawa jest, gdy w istotnej dlań sprawie staje się adresatem rozstrzygnięcia, opatrzonego zdawkowym, czy niepełnym uzasadnieniem.</a:t>
            </a:r>
          </a:p>
          <a:p>
            <a:pPr algn="r"/>
            <a:r>
              <a:rPr lang="pl-PL" dirty="0"/>
              <a:t>Wyrok SN z 16.02.1994 r., III ARN 2/94 </a:t>
            </a:r>
          </a:p>
        </p:txBody>
      </p:sp>
    </p:spTree>
    <p:extLst>
      <p:ext uri="{BB962C8B-B14F-4D97-AF65-F5344CB8AC3E}">
        <p14:creationId xmlns:p14="http://schemas.microsoft.com/office/powerpoint/2010/main" val="176755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Zaskarżalność decyzji procesowych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9783" y="2222287"/>
            <a:ext cx="4166243" cy="3636511"/>
          </a:xfrm>
        </p:spPr>
        <p:txBody>
          <a:bodyPr/>
          <a:lstStyle/>
          <a:p>
            <a:pPr algn="just"/>
            <a:r>
              <a:rPr lang="pl-PL" dirty="0"/>
              <a:t>Uzasadnienie decyzji procesowej umożliwia kontrolę wydanego rozstrzygnięcia. Kontrola odwoławcza to sprawdzenie i ocena prawidłowości rozstrzygnięcia przez pryzmat sporządzonego uzasadnienia. </a:t>
            </a:r>
          </a:p>
          <a:p>
            <a:r>
              <a:rPr lang="pl-PL" dirty="0"/>
              <a:t>Decyzje procesowe zaskarżane są: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63781611"/>
              </p:ext>
            </p:extLst>
          </p:nvPr>
        </p:nvGraphicFramePr>
        <p:xfrm>
          <a:off x="4513007" y="2742685"/>
          <a:ext cx="7492180" cy="3608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8393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55302" y="270584"/>
            <a:ext cx="10774582" cy="1499616"/>
          </a:xfrm>
        </p:spPr>
        <p:txBody>
          <a:bodyPr>
            <a:normAutofit/>
          </a:bodyPr>
          <a:lstStyle/>
          <a:p>
            <a:r>
              <a:rPr lang="pl-PL" sz="4400" dirty="0"/>
              <a:t>Forum podejmowania decyzji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5639" y="1847088"/>
            <a:ext cx="11613274" cy="48371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Sąd podejmuje decyzje procesowe w sposób sformalizowany. Zgodnie z art. 95 </a:t>
            </a:r>
            <a:r>
              <a:rPr lang="pl-PL" b="1" u="sng" dirty="0"/>
              <a:t>orzeka on na posiedzeniu a na rozprawie, tylko wtedy, gdy ustawa tego wymaga</a:t>
            </a:r>
            <a:r>
              <a:rPr lang="pl-PL" dirty="0"/>
              <a:t>. Orzeczenia, które zapadają na posiedzeniu, mogą zostać również wydane na rozprawie. </a:t>
            </a:r>
          </a:p>
          <a:p>
            <a:pPr lvl="1" algn="just"/>
            <a:r>
              <a:rPr lang="pl-PL" dirty="0"/>
              <a:t>Ale orzeczenia które zapadają na rozprawie, nie mogą zostać wydane na posiedzeniu </a:t>
            </a:r>
          </a:p>
          <a:p>
            <a:pPr algn="just"/>
            <a:r>
              <a:rPr lang="pl-PL" dirty="0"/>
              <a:t>Przeprowadzenia rozprawy wymaga: </a:t>
            </a:r>
          </a:p>
          <a:p>
            <a:pPr lvl="1" algn="just"/>
            <a:r>
              <a:rPr lang="pl-PL" dirty="0"/>
              <a:t>Merytoryczne rozpoznanie zarzutów wobec oskarżonego zawartych w akcie oskarżenia przed sądem I instancji w postępowaniu zwyczajnym, przyspieszonym i prywatnoskargowym </a:t>
            </a:r>
          </a:p>
          <a:p>
            <a:pPr lvl="1" algn="just"/>
            <a:r>
              <a:rPr lang="pl-PL" dirty="0"/>
              <a:t>Wniosek prokuratora o umorzenie postępowania z powodu niepoczytalności sprawcy i zastosowanie środków zabezpieczających </a:t>
            </a:r>
          </a:p>
          <a:p>
            <a:pPr lvl="1" algn="just"/>
            <a:r>
              <a:rPr lang="pl-PL" dirty="0"/>
              <a:t>Wniosek o dobrowolne poddanie się karze (art. 387), chyba że został złożony przed wyznaczenie terminu rozprawy (art. 338a)</a:t>
            </a:r>
          </a:p>
          <a:p>
            <a:pPr lvl="1" algn="just"/>
            <a:r>
              <a:rPr lang="pl-PL" dirty="0"/>
              <a:t>Rozpoznanie apelacji (art. 449 § 1), chyba że zachodzą tzw. bezwzględne przyczyny odwoławcze (art. 439 § 1)</a:t>
            </a:r>
          </a:p>
          <a:p>
            <a:pPr lvl="1" algn="just"/>
            <a:r>
              <a:rPr lang="pl-PL" dirty="0"/>
              <a:t>Rozpoznanie kasacji </a:t>
            </a:r>
          </a:p>
          <a:p>
            <a:pPr lvl="1" algn="just"/>
            <a:r>
              <a:rPr lang="pl-PL" dirty="0"/>
              <a:t>Wydanie wyroku łącznego (art. 573 § 1) </a:t>
            </a:r>
          </a:p>
          <a:p>
            <a:pPr lvl="0" algn="just"/>
            <a:r>
              <a:rPr lang="pl-PL" dirty="0"/>
              <a:t>UWAGA! Posiedzenia wyrokowe – sąd rozstrzyga o zasadności zarzutów zawartych w akcie oskarżenia, wniosku z art. 335 § 1 i 2, wniosku o warunkowe umorzenie postępowania lub wniosku z art. 338a. </a:t>
            </a:r>
            <a:r>
              <a:rPr lang="pl-PL" u="sng" dirty="0">
                <a:solidFill>
                  <a:srgbClr val="FF0000"/>
                </a:solidFill>
              </a:rPr>
              <a:t>Wyrok zapada na posiedzeniu. </a:t>
            </a:r>
            <a:r>
              <a:rPr lang="pl-PL" dirty="0"/>
              <a:t>Do posiedzeń wyrokowych stosuje się odpowiednio przepisy regulujące przebieg rozprawy</a:t>
            </a:r>
          </a:p>
        </p:txBody>
      </p:sp>
    </p:spTree>
    <p:extLst>
      <p:ext uri="{BB962C8B-B14F-4D97-AF65-F5344CB8AC3E}">
        <p14:creationId xmlns:p14="http://schemas.microsoft.com/office/powerpoint/2010/main" val="2883751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Forum podejmowania decyzji procesowych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Posiedzenie i rozprawa różnią się: </a:t>
            </a:r>
          </a:p>
          <a:p>
            <a:pPr algn="just"/>
            <a:r>
              <a:rPr lang="pl-PL" dirty="0"/>
              <a:t>1. </a:t>
            </a:r>
            <a:r>
              <a:rPr lang="pl-PL" b="1" dirty="0"/>
              <a:t>składem sądu </a:t>
            </a:r>
            <a:r>
              <a:rPr lang="pl-PL" dirty="0"/>
              <a:t>– chociaż w coraz mniejszym zakresie, z uwagi na fakt, że sąd I instancji zasadniczo orzeka w składzie jednoosobowym </a:t>
            </a:r>
          </a:p>
          <a:p>
            <a:pPr algn="just"/>
            <a:r>
              <a:rPr lang="pl-PL" dirty="0"/>
              <a:t>2. </a:t>
            </a:r>
            <a:r>
              <a:rPr lang="pl-PL" b="1" dirty="0"/>
              <a:t>zasadami uczestnictwa </a:t>
            </a:r>
            <a:r>
              <a:rPr lang="pl-PL" dirty="0"/>
              <a:t>stron oraz osób trzecich </a:t>
            </a:r>
          </a:p>
          <a:p>
            <a:pPr lvl="1" algn="just"/>
            <a:r>
              <a:rPr lang="pl-PL" dirty="0"/>
              <a:t>zasada – jawność wewnętrzna (dla stron) i zewnętrzna (dla publiczności) rozprawy </a:t>
            </a:r>
          </a:p>
          <a:p>
            <a:pPr lvl="1" algn="just"/>
            <a:r>
              <a:rPr lang="pl-PL" dirty="0"/>
              <a:t>Posiedzenia odbywają się z wyłączeniem jawności, ale strony oraz osoby niebędące stronami mogą wziąć udział w posiedzeniu jeżeli ma to znaczenie dla ochrony ich praw lub interesów, chyba że ich udział jest obowiązkowy. W pozostałych przypadkach mogą wziąć udział jeżeli się stawią </a:t>
            </a:r>
          </a:p>
          <a:p>
            <a:pPr lvl="1" algn="just"/>
            <a:r>
              <a:rPr lang="pl-PL" dirty="0"/>
              <a:t>Niektóre posiedzenia są jawne zewnętrznie (tak jak rozprawa) – art. 95b § 2 </a:t>
            </a:r>
          </a:p>
          <a:p>
            <a:pPr marL="0" indent="-45720" algn="just">
              <a:buNone/>
            </a:pPr>
            <a:r>
              <a:rPr lang="pl-PL" dirty="0"/>
              <a:t>3. </a:t>
            </a:r>
            <a:r>
              <a:rPr lang="pl-PL" b="1" dirty="0"/>
              <a:t>Postępowaniem dowodowym </a:t>
            </a:r>
            <a:r>
              <a:rPr lang="pl-PL" dirty="0"/>
              <a:t>– na posiedzeniu zasadniczo nie prowadzi się postępowania dowodowego. Sąd może jednak skorzystać z instytucji z art. 97 – sprawdzenie okoliczności faktycznych </a:t>
            </a:r>
          </a:p>
        </p:txBody>
      </p:sp>
    </p:spTree>
    <p:extLst>
      <p:ext uri="{BB962C8B-B14F-4D97-AF65-F5344CB8AC3E}">
        <p14:creationId xmlns:p14="http://schemas.microsoft.com/office/powerpoint/2010/main" val="2816906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Zasady udziału stron i innych podmiotów w posiedzeniach sądu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96 </a:t>
            </a:r>
          </a:p>
          <a:p>
            <a:pPr algn="just"/>
            <a:r>
              <a:rPr lang="pl-PL" dirty="0"/>
              <a:t>Strony oraz osoby niebędące stronami, jeżeli ma to znaczenie dla ochrony ich praw lub interesów, mają prawo wziąć udział w posiedzeniu wówczas, gdy ustawa tak stanowi, chyba że ich udział jest obowiązkowy </a:t>
            </a:r>
          </a:p>
          <a:p>
            <a:pPr algn="just"/>
            <a:r>
              <a:rPr lang="pl-PL" dirty="0"/>
              <a:t>W pozostałych wypadkach mają prawo wziąć udział jeżeli się stawią, chyba że ustawa stanowi inaczej </a:t>
            </a:r>
          </a:p>
          <a:p>
            <a:pPr lvl="1" algn="just"/>
            <a:r>
              <a:rPr lang="pl-PL" dirty="0"/>
              <a:t>Np. niejawne dla stron i publiczności jest posiedzenie, na którym sąd wydaje wyrok nakazowy  </a:t>
            </a:r>
          </a:p>
        </p:txBody>
      </p:sp>
    </p:spTree>
    <p:extLst>
      <p:ext uri="{BB962C8B-B14F-4D97-AF65-F5344CB8AC3E}">
        <p14:creationId xmlns:p14="http://schemas.microsoft.com/office/powerpoint/2010/main" val="1111154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udziału stron i innych uczestników postępowania w posiedzeniach sądu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222287"/>
            <a:ext cx="12191999" cy="455213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Z art. 96 wynikają 4 zasady uczestniczenia stron i innych uczestników postępowania w posiedzeniach sądu:</a:t>
            </a:r>
          </a:p>
          <a:p>
            <a:pPr algn="just">
              <a:buFont typeface="+mj-lt"/>
              <a:buAutoNum type="arabicPeriod"/>
            </a:pPr>
            <a:r>
              <a:rPr lang="pl-PL" dirty="0"/>
              <a:t>Obowiązkowy udział, jeżeli ustawa tak stanowi</a:t>
            </a:r>
          </a:p>
          <a:p>
            <a:pPr lvl="1" algn="just"/>
            <a:r>
              <a:rPr lang="pl-PL" dirty="0"/>
              <a:t>stronę (innego uczestnika) </a:t>
            </a:r>
            <a:r>
              <a:rPr lang="pl-PL" b="1" dirty="0"/>
              <a:t>wzywa</a:t>
            </a:r>
            <a:r>
              <a:rPr lang="pl-PL" dirty="0"/>
              <a:t> się do udziału w czynności</a:t>
            </a:r>
          </a:p>
          <a:p>
            <a:pPr lvl="1" algn="just"/>
            <a:r>
              <a:rPr lang="pl-PL" dirty="0"/>
              <a:t>np. oskarżonego w posiedzeniu w przedmiocie zastosowania środka zapobiegawczego - art. 249 § 3</a:t>
            </a:r>
          </a:p>
          <a:p>
            <a:pPr algn="just">
              <a:buFont typeface="+mj-lt"/>
              <a:buAutoNum type="arabicPeriod"/>
            </a:pPr>
            <a:r>
              <a:rPr lang="pl-PL" dirty="0"/>
              <a:t>Uprawnienie do udziału w posiedzeniu, jeżeli ma to znaczenie dla ochrony ich praw i gdy ustawa tak stanowi</a:t>
            </a:r>
          </a:p>
          <a:p>
            <a:pPr lvl="1" algn="just"/>
            <a:r>
              <a:rPr lang="pl-PL" dirty="0"/>
              <a:t>należy </a:t>
            </a:r>
            <a:r>
              <a:rPr lang="pl-PL" b="1" dirty="0"/>
              <a:t>zawiadomić</a:t>
            </a:r>
            <a:r>
              <a:rPr lang="pl-PL" dirty="0"/>
              <a:t> o czasie i miejscu przeprowadzenia czynności</a:t>
            </a:r>
          </a:p>
          <a:p>
            <a:pPr lvl="1" algn="just"/>
            <a:r>
              <a:rPr lang="pl-PL" dirty="0"/>
              <a:t>bezwzględne uprawnienie do udziału w czynności </a:t>
            </a:r>
          </a:p>
          <a:p>
            <a:pPr algn="just">
              <a:buFont typeface="+mj-lt"/>
              <a:buAutoNum type="arabicPeriod"/>
            </a:pPr>
            <a:r>
              <a:rPr lang="pl-PL" dirty="0"/>
              <a:t>Posiedzenie odbywa się bez udziału stron/innych uczestników – strona może wziąć udziału w posiedzeniu i sąd nie może dopuścić jej do udziału w czynności nawet jeżeli się stawi </a:t>
            </a:r>
          </a:p>
          <a:p>
            <a:pPr algn="just">
              <a:buFont typeface="+mj-lt"/>
              <a:buAutoNum type="arabicPeriod"/>
            </a:pPr>
            <a:r>
              <a:rPr lang="pl-PL" dirty="0"/>
              <a:t>W pozostałych wypadkach strony oraz osoby niebędące stronami, jeżeli ma to znaczenie dla ochrony ich praw lub interesów, </a:t>
            </a:r>
            <a:r>
              <a:rPr lang="pl-PL" b="1" dirty="0"/>
              <a:t>mogą wziąć udział w posiedzeniu, jeżeli się stawią</a:t>
            </a:r>
            <a:r>
              <a:rPr lang="pl-PL" dirty="0"/>
              <a:t> </a:t>
            </a:r>
          </a:p>
          <a:p>
            <a:pPr lvl="1" algn="just"/>
            <a:r>
              <a:rPr lang="pl-PL" dirty="0"/>
              <a:t>nie zawiadamia się o czasie i miejscu czynności</a:t>
            </a:r>
          </a:p>
          <a:p>
            <a:pPr lvl="1" algn="just"/>
            <a:r>
              <a:rPr lang="pl-PL" dirty="0"/>
              <a:t>względne uprawnienie do udziału w czynności </a:t>
            </a:r>
          </a:p>
        </p:txBody>
      </p:sp>
    </p:spTree>
    <p:extLst>
      <p:ext uri="{BB962C8B-B14F-4D97-AF65-F5344CB8AC3E}">
        <p14:creationId xmlns:p14="http://schemas.microsoft.com/office/powerpoint/2010/main" val="723259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340242" y="251970"/>
            <a:ext cx="5326911" cy="5762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/>
              <a:t>Udział stron w posiedzeniach sądu (jawność wewnętrzna) 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457200" y="1200372"/>
            <a:ext cx="5209953" cy="557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 339 § 5 – strony, obrońcy i pełnomocnicy mogą wziąć udział w posiedzeniach, gdy: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prokurator złożył wniosek o orzeczenie środków zabezpieczających; 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zachodzi potrzeba rozważenia kwestii warunkowego umorzenie postępowania 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do aktu oskarżenia dołączono wniosek, o którym mowa w art. 335 § 2 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prokurator złożył wniosek z art. 335 § 1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Zachodzi potrzeba rozstrzygnięcia, w przedmiocie umorzenia postępowania z przyczyn wskazanych w art. 17 § 1 pkt. 2 – 11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W przedmiocie umorzenia postępowania z powodu oczywistego braku podstaw faktycznych oskarżenia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Sąd wydaje postanowienie w przedmiocie tymczasowego aresztowania lub innego środka przymusu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6939516" y="251970"/>
            <a:ext cx="5252484" cy="576262"/>
          </a:xfrm>
        </p:spPr>
        <p:txBody>
          <a:bodyPr>
            <a:normAutofit fontScale="92500"/>
          </a:bodyPr>
          <a:lstStyle/>
          <a:p>
            <a:pPr algn="ctr"/>
            <a:r>
              <a:rPr lang="pl-PL" dirty="0"/>
              <a:t>Jawność zewnętrzna posiedzeń sądowych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7609368" y="1199265"/>
            <a:ext cx="4582632" cy="5572567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Zasada – posiedzenia sądu odbywają się z wyłączeniem jawności </a:t>
            </a:r>
          </a:p>
          <a:p>
            <a:pPr algn="just"/>
            <a:r>
              <a:rPr lang="pl-PL" dirty="0"/>
              <a:t>Odstępstwa – jawne są m.in. posiedzenia – art. 95b: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w przedmiocie umorzenia postępowania z przyczyn wskazanych w art. 17 § 1 pkt. 2 – 11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W przedmiocie umorzenia postępowania z powodu oczywistego braku podstaw faktycznych oskarżenia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Wydania postanowienia o zawieszeniu postepowania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Na których rozstrzyga się w przedmiocie możliwości warunkowego umorzenia postępowania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Tzw. posiedzenia wyrokowe – art. 343 oraz 343a  </a:t>
            </a:r>
          </a:p>
        </p:txBody>
      </p:sp>
      <p:sp>
        <p:nvSpPr>
          <p:cNvPr id="9" name="Nawias klamrowy zamykający 8"/>
          <p:cNvSpPr/>
          <p:nvPr/>
        </p:nvSpPr>
        <p:spPr>
          <a:xfrm>
            <a:off x="5142271" y="1743740"/>
            <a:ext cx="386660" cy="2051512"/>
          </a:xfrm>
          <a:prstGeom prst="rightBrace">
            <a:avLst>
              <a:gd name="adj1" fmla="val 205711"/>
              <a:gd name="adj2" fmla="val 4556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Nawias klamrowy zamykający 9"/>
          <p:cNvSpPr/>
          <p:nvPr/>
        </p:nvSpPr>
        <p:spPr>
          <a:xfrm>
            <a:off x="5503942" y="4770619"/>
            <a:ext cx="136107" cy="1292902"/>
          </a:xfrm>
          <a:prstGeom prst="rightBrace">
            <a:avLst>
              <a:gd name="adj1" fmla="val 23597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5528931" y="2475394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Art. 339 § 1 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5698763" y="4545528"/>
            <a:ext cx="2147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Może wziąć udział także </a:t>
            </a:r>
            <a:r>
              <a:rPr lang="pl-PL" sz="1200" b="1" dirty="0"/>
              <a:t>pokrzywdzony.</a:t>
            </a:r>
          </a:p>
          <a:p>
            <a:r>
              <a:rPr lang="pl-PL" sz="1200" dirty="0"/>
              <a:t>Poucza się go o możliwości zakończenia postępowania bez przeprowadzenia rozprawy i o prawie do złożenia oświadczenia o działaniu w charakterze oskarżyciela posiłkowego. </a:t>
            </a:r>
            <a:r>
              <a:rPr lang="pl-PL" sz="1200" b="1" dirty="0"/>
              <a:t> </a:t>
            </a:r>
            <a:endParaRPr lang="pl-PL" sz="1200" dirty="0"/>
          </a:p>
        </p:txBody>
      </p:sp>
      <p:cxnSp>
        <p:nvCxnSpPr>
          <p:cNvPr id="14" name="Łącznik prosty ze strzałką 13"/>
          <p:cNvCxnSpPr/>
          <p:nvPr/>
        </p:nvCxnSpPr>
        <p:spPr>
          <a:xfrm flipV="1">
            <a:off x="5065077" y="1339111"/>
            <a:ext cx="751523" cy="393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5735387" y="740786"/>
            <a:ext cx="1451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Obowiązkowy udział obrońcy i prokuratora, gdy orzeka się o środku z art. 93a § 1 pkt. 4 </a:t>
            </a:r>
          </a:p>
        </p:txBody>
      </p:sp>
    </p:spTree>
    <p:extLst>
      <p:ext uri="{BB962C8B-B14F-4D97-AF65-F5344CB8AC3E}">
        <p14:creationId xmlns:p14="http://schemas.microsoft.com/office/powerpoint/2010/main" val="4236840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Ogłaszanie rozstrzygnięć procesowych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304800" y="1865376"/>
            <a:ext cx="11536680" cy="46927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Promulgacja decyzji procesowej – umożliwienie w odpowiedniej formie zapoznania się z decyzją przez inne osoby – art. 100</a:t>
            </a:r>
          </a:p>
          <a:p>
            <a:pPr algn="just"/>
            <a:r>
              <a:rPr lang="pl-PL" dirty="0"/>
              <a:t>Art. 100 </a:t>
            </a:r>
          </a:p>
          <a:p>
            <a:pPr lvl="1" algn="just"/>
            <a:r>
              <a:rPr lang="pl-PL" dirty="0"/>
              <a:t>Orzeczenie lub zarządzenie wydane na rozprawie lub jawnym zewnętrznie posiedzeniu sądu ogłasza się ustnie. W pozostałych wypadkach, ogłasza się je ustnie jeżeli bierze w nim udział strona. </a:t>
            </a:r>
          </a:p>
          <a:p>
            <a:pPr lvl="1" algn="just"/>
            <a:r>
              <a:rPr lang="pl-PL" dirty="0">
                <a:sym typeface="Wingdings" panose="05000000000000000000" pitchFamily="2" charset="2"/>
              </a:rPr>
              <a:t>Postanowienia i zarządzenia – wydane poza rozprawą doręcza się tylko wtedy, jeżeli przysługuje środek zaskarżenia. Postanowienia kończące postępowanie w sprawie doręcza się stronom, chyba że byli obecni przy ogłoszeniu postanowienia lub zarządzenia. O treści innych niż powyższe postanowień (zarządzeń) należy strony powiadomić. </a:t>
            </a:r>
          </a:p>
          <a:p>
            <a:pPr lvl="1" algn="just"/>
            <a:r>
              <a:rPr lang="pl-PL" dirty="0">
                <a:sym typeface="Wingdings" panose="05000000000000000000" pitchFamily="2" charset="2"/>
              </a:rPr>
              <a:t>Strony należy powiadomić o treści innych postanowień i zarządzeń (tj. takich których nie można zaskarżyć) wydanych poza rozprawą i posiedzeniem, a także wydanych na posiedzeniu, o którego terminie strona nie była zawiadomiona</a:t>
            </a:r>
          </a:p>
          <a:p>
            <a:pPr lvl="1" algn="just"/>
            <a:r>
              <a:rPr lang="pl-PL" dirty="0">
                <a:sym typeface="Wingdings" panose="05000000000000000000" pitchFamily="2" charset="2"/>
              </a:rPr>
              <a:t>Jeżeli ustawa nie zwalnia od równoczesnego wymogu sporządzenia uzasadnienia orzeczenie lub zarządzenie ogłasza się wraz z uzasadnieniem. </a:t>
            </a:r>
            <a:r>
              <a:rPr lang="pl-PL" b="1" dirty="0">
                <a:sym typeface="Wingdings" panose="05000000000000000000" pitchFamily="2" charset="2"/>
              </a:rPr>
              <a:t>Jeżeli odroczono sporządzenie uzasadnienia – podaje się ustnie najważniejsze motywy rozstrzygnięcia i obligatoryjnie doręcza się stronie decyzję procesową. </a:t>
            </a:r>
          </a:p>
          <a:p>
            <a:pPr algn="just"/>
            <a:r>
              <a:rPr lang="pl-PL" dirty="0">
                <a:sym typeface="Wingdings" panose="05000000000000000000" pitchFamily="2" charset="2"/>
              </a:rPr>
              <a:t>Art. 100 § 8 – przy ogłoszeniu lub doręczeniu orzeczenia należy pouczyć uczestnika postepowania o przysługującym im prawie, terminie i sposobie wniesienia środka zaskarżenia lub o tym, że orzeczenie nie podlega zaskarżeniu. 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0675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5637" y="-19665"/>
            <a:ext cx="10813911" cy="1499616"/>
          </a:xfrm>
        </p:spPr>
        <p:txBody>
          <a:bodyPr>
            <a:normAutofit/>
          </a:bodyPr>
          <a:lstStyle/>
          <a:p>
            <a:r>
              <a:rPr lang="pl-PL" sz="4400" dirty="0"/>
              <a:t>Ogłaszanie i doręczanie wyroków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285999"/>
            <a:ext cx="10371459" cy="4321277"/>
          </a:xfrm>
        </p:spPr>
        <p:txBody>
          <a:bodyPr/>
          <a:lstStyle/>
          <a:p>
            <a:pPr algn="just"/>
            <a:r>
              <a:rPr lang="pl-PL" dirty="0"/>
              <a:t>art. 100, art. 422, art. 505 </a:t>
            </a:r>
          </a:p>
          <a:p>
            <a:pPr algn="just"/>
            <a:r>
              <a:rPr lang="pl-PL" dirty="0"/>
              <a:t>Wyrok ogłasza się ustnie na rozprawie (lub posiedzeniu – art. 341, 343. 343a)</a:t>
            </a:r>
          </a:p>
          <a:p>
            <a:pPr algn="just"/>
            <a:r>
              <a:rPr lang="pl-PL" dirty="0"/>
              <a:t> </a:t>
            </a:r>
            <a:r>
              <a:rPr lang="pl-PL" b="1" dirty="0"/>
              <a:t>Wyrok doręcza się podmiotom uprawnionym do wniesienia środka odwoławczego, </a:t>
            </a:r>
            <a:r>
              <a:rPr lang="pl-PL" b="1" u="sng" dirty="0"/>
              <a:t>jeżeli ustawa tak stanowi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1. Wyrok doręcza się jeżeli zostały spełnione </a:t>
            </a:r>
            <a:r>
              <a:rPr lang="pl-PL" b="1" u="sng" dirty="0"/>
              <a:t>łącznie</a:t>
            </a:r>
            <a:r>
              <a:rPr lang="pl-PL" dirty="0"/>
              <a:t> wszystkie poniższe przesłanki: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oskarżonemu pozbawionemu wolności 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który nie ma obrońcy (ani z wyboru ani z urzędu)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jest pozbawiony wolności 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złożył wniosek o doprowadzenie go na rozprawę, na której miał zapaść wyrok 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mimo złożenia wniosku nie doprowadzono go na ogłoszenie wyroku </a:t>
            </a:r>
          </a:p>
          <a:p>
            <a:pPr marL="0" indent="0" algn="just">
              <a:buNone/>
            </a:pPr>
            <a:r>
              <a:rPr lang="pl-PL" dirty="0"/>
              <a:t>2. art. 505 – wyrok nakazowy doręcza się oskarżycielowi i oskarżonemu i jego obrońcy</a:t>
            </a:r>
          </a:p>
        </p:txBody>
      </p:sp>
    </p:spTree>
    <p:extLst>
      <p:ext uri="{BB962C8B-B14F-4D97-AF65-F5344CB8AC3E}">
        <p14:creationId xmlns:p14="http://schemas.microsoft.com/office/powerpoint/2010/main" val="14303737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Prawomocność decyzji procesowych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Bezpieczeństwo prawne wymaga, aby orzeczenie w pewnym momencie stało się prawomocne (niewzruszalne). </a:t>
            </a:r>
          </a:p>
          <a:p>
            <a:pPr marL="0" indent="0" algn="just">
              <a:buNone/>
            </a:pPr>
            <a:r>
              <a:rPr lang="pl-PL" dirty="0"/>
              <a:t>Prawomocność orzeczenia = zakaz ponownego wszczynania procesu o to samo, czyli o ten sam czyn tej samej osoby (</a:t>
            </a:r>
            <a:r>
              <a:rPr lang="pl-PL" i="1" dirty="0" err="1"/>
              <a:t>ne</a:t>
            </a:r>
            <a:r>
              <a:rPr lang="pl-PL" i="1" dirty="0"/>
              <a:t> bis in </a:t>
            </a:r>
            <a:r>
              <a:rPr lang="pl-PL" i="1" dirty="0" err="1"/>
              <a:t>idem</a:t>
            </a:r>
            <a:r>
              <a:rPr lang="pl-PL" dirty="0"/>
              <a:t>). </a:t>
            </a:r>
          </a:p>
          <a:p>
            <a:pPr marL="0" indent="0" algn="just">
              <a:buNone/>
            </a:pPr>
            <a:r>
              <a:rPr lang="pl-PL" dirty="0"/>
              <a:t>Niemożność zaskarżenia orzeczenia w trybie instancji – prawomocność formalna</a:t>
            </a:r>
          </a:p>
          <a:p>
            <a:pPr marL="0" indent="0" algn="just">
              <a:buNone/>
            </a:pPr>
            <a:r>
              <a:rPr lang="pl-PL" dirty="0"/>
              <a:t>Zakaz ponownego wszczynania postępowania o to samo – prawomocność materialna </a:t>
            </a:r>
          </a:p>
          <a:p>
            <a:pPr marL="0" indent="0" algn="just">
              <a:buNone/>
            </a:pPr>
            <a:r>
              <a:rPr lang="pl-PL" dirty="0"/>
              <a:t>Orzeczenie prawomocne formalnie i materialnie może być wzruszone jedynie w drodze nadzwyczajnych środków zaskarżenia.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715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0" y="2231924"/>
            <a:ext cx="12192000" cy="2064226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chemeClr val="tx1"/>
                </a:solidFill>
              </a:rPr>
              <a:t>Pojęcie i rodzaje czynności procesowych, konsekwencje wadliwości czynności procesowych </a:t>
            </a:r>
          </a:p>
        </p:txBody>
      </p:sp>
    </p:spTree>
    <p:extLst>
      <p:ext uri="{BB962C8B-B14F-4D97-AF65-F5344CB8AC3E}">
        <p14:creationId xmlns:p14="http://schemas.microsoft.com/office/powerpoint/2010/main" val="36851975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25805" y="-142371"/>
            <a:ext cx="10824972" cy="1499616"/>
          </a:xfrm>
        </p:spPr>
        <p:txBody>
          <a:bodyPr/>
          <a:lstStyle/>
          <a:p>
            <a:r>
              <a:rPr lang="pl-PL" dirty="0"/>
              <a:t>Kiedy orzeczenie staje się prawomocne?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24972" cy="402336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pl-PL" dirty="0"/>
              <a:t>upłynął termin do wniesienia środka odwoławczego (art. 445 i 460) i strona nie wniosła w tym terminie tego środka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upłynął termin do złożenia wniosku o uzasadnienie orzeczenia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stronie odmówiono przyjęcia środka odwoławczego (art. 429), a nie zaskarżyła tego zarządzenia lub zaskarżyła, ale zostało ono utrzymane w mocy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strona cofnęła środek odwoławczy, a brak jest podstaw do rozpoznania go mimo cofnięcia (art. 432)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orzeczenie zostało wydane przez sąd odwoławczy w wyniku wniesienia środka odwoławczego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wyrok nakazowy staje się prawomocny, jeżeli oskarżony lub oskarżyciel nie wniosą sprzeciwu w ciągu 7 dni od daty doręczenia wyroku lub cofną sprzeciw (art. 507)</a:t>
            </a:r>
          </a:p>
          <a:p>
            <a:pPr marL="457200" indent="-457200" algn="just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6241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437374"/>
            <a:ext cx="12192000" cy="1499616"/>
          </a:xfrm>
        </p:spPr>
        <p:txBody>
          <a:bodyPr>
            <a:normAutofit/>
          </a:bodyPr>
          <a:lstStyle/>
          <a:p>
            <a:r>
              <a:rPr lang="pl-PL" sz="3200" dirty="0"/>
              <a:t>Sposoby komunikowania się stron (lub innych osób) z organami procesowymi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347472" y="1086629"/>
            <a:ext cx="5431536" cy="822960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Ustnie do protokołu poprzez osobiste stawiennictwo np. na rozprawie lub posiedzeniu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217976" y="1933976"/>
            <a:ext cx="5431536" cy="410811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Osobę </a:t>
            </a:r>
            <a:r>
              <a:rPr lang="pl-PL" b="1" dirty="0"/>
              <a:t>uprawnioną </a:t>
            </a:r>
            <a:r>
              <a:rPr lang="pl-PL" dirty="0"/>
              <a:t>do udziału w czynności </a:t>
            </a:r>
            <a:r>
              <a:rPr lang="pl-PL" b="1" dirty="0"/>
              <a:t>zawiadamia się o jej czasie i miejscu</a:t>
            </a:r>
            <a:r>
              <a:rPr lang="pl-PL" dirty="0"/>
              <a:t>, chyba że ustawa stanowi inaczej (art. 117 § 1)</a:t>
            </a:r>
          </a:p>
          <a:p>
            <a:pPr algn="just"/>
            <a:r>
              <a:rPr lang="pl-PL" dirty="0"/>
              <a:t>Osobę </a:t>
            </a:r>
            <a:r>
              <a:rPr lang="pl-PL" b="1" dirty="0"/>
              <a:t>zobowiązaną</a:t>
            </a:r>
            <a:r>
              <a:rPr lang="pl-PL" dirty="0"/>
              <a:t> do udziału w czynności </a:t>
            </a:r>
            <a:r>
              <a:rPr lang="pl-PL" b="1" dirty="0"/>
              <a:t>wzywa się do udziału w niej, wskazują w jakiej sprawie i w jakim charakterze, miejscu i czasie ma się stawić oraz należy pouczyć o skutkach niestawiennictwa </a:t>
            </a:r>
          </a:p>
          <a:p>
            <a:pPr algn="just"/>
            <a:r>
              <a:rPr lang="pl-PL" dirty="0"/>
              <a:t>Ważne! Art. 117 § 2 – czynności nie przeprowadza się jeżeli osoba uprawniona do udziału w niej: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Nie stawiła się a brak dowodu, że została o niej powiadomiona 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Zachodzi uzasadnione przypuszczenie, że niestawiennictwo wynika z powodu przeszkód żywiołowych lub innych wyjątkowych przyczyn 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Usprawiedliwiła swoje niestawiennictwo i wnosi o nieprzeprowadzanie czynności bez jej udziału </a:t>
            </a:r>
          </a:p>
          <a:p>
            <a:pPr marL="0" indent="0" algn="just">
              <a:buNone/>
            </a:pPr>
            <a:r>
              <a:rPr lang="pl-PL" dirty="0"/>
              <a:t>Czynności nie przeprowadza się jeżeli nie stawił się pełnomocnik lub obrońca zobowiązany do udziału w czynności (chyba że ustawa stanowi inaczej </a:t>
            </a:r>
          </a:p>
          <a:p>
            <a:pPr marL="0" indent="0" algn="just">
              <a:buNone/>
            </a:pPr>
            <a:r>
              <a:rPr lang="pl-PL" dirty="0"/>
              <a:t>Por. art. 117a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990888" y="1086629"/>
            <a:ext cx="5859736" cy="822960"/>
          </a:xfrm>
        </p:spPr>
        <p:txBody>
          <a:bodyPr>
            <a:normAutofit/>
          </a:bodyPr>
          <a:lstStyle/>
          <a:p>
            <a:r>
              <a:rPr lang="pl-PL" dirty="0"/>
              <a:t>Pisemnie, wnosząc pismo procesowe w formie przewidzianej w </a:t>
            </a:r>
            <a:r>
              <a:rPr lang="pl-PL" dirty="0" err="1"/>
              <a:t>kpk</a:t>
            </a:r>
            <a:r>
              <a:rPr lang="pl-PL" dirty="0"/>
              <a:t>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990888" y="1943586"/>
            <a:ext cx="6043796" cy="424112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Każde pismo procesowe musi zawierać (art. 119)</a:t>
            </a:r>
          </a:p>
          <a:p>
            <a:pPr marL="128016" lvl="1" indent="0" algn="just">
              <a:buNone/>
            </a:pPr>
            <a:r>
              <a:rPr lang="pl-PL" dirty="0"/>
              <a:t>1. oznaczenie organu do którego jest skierowane oraz sprawy, której dotyczy </a:t>
            </a:r>
          </a:p>
          <a:p>
            <a:pPr marL="128016" lvl="1" indent="0" algn="just">
              <a:buNone/>
            </a:pPr>
            <a:r>
              <a:rPr lang="pl-PL" dirty="0"/>
              <a:t>2. Oznaczenie oraz adres wnoszącego pismo</a:t>
            </a:r>
          </a:p>
          <a:p>
            <a:pPr marL="128016" lvl="1" indent="0" algn="just">
              <a:buNone/>
            </a:pPr>
            <a:r>
              <a:rPr lang="pl-PL" dirty="0"/>
              <a:t>3. Treść wniosku, w miarę potrzeby z uzasadnieniem </a:t>
            </a:r>
          </a:p>
          <a:p>
            <a:pPr marL="128016" lvl="1" indent="0" algn="just">
              <a:buNone/>
            </a:pPr>
            <a:r>
              <a:rPr lang="pl-PL" dirty="0"/>
              <a:t>4. Datę i podpis składającego piso (za osobę która nie może się podpisać, pismo podpisuje osoba przez nią upoważniona)</a:t>
            </a:r>
          </a:p>
          <a:p>
            <a:pPr marL="0" indent="-45720" algn="just">
              <a:buNone/>
            </a:pPr>
            <a:r>
              <a:rPr lang="pl-PL" dirty="0" err="1"/>
              <a:t>Kpk</a:t>
            </a:r>
            <a:r>
              <a:rPr lang="pl-PL" dirty="0"/>
              <a:t> obok warunków ogólnych z art. 119 wprowadza szczególne warunki formalne pism procesowych np. przymus adwokacko – radcowski w przypadku wnoszenia subsydiarnego aktu oskarżenia czy konieczność dokonania opłat </a:t>
            </a:r>
          </a:p>
          <a:p>
            <a:pPr marL="0" indent="-45720" algn="just">
              <a:buNone/>
            </a:pPr>
            <a:r>
              <a:rPr lang="pl-PL" dirty="0"/>
              <a:t>Jeżeli pismo nie odpowiada wymaganiom formalnym, a brak jest tego rodzaju, że pismo nie może otrzymać biegu albo nie uiszczono należnych opłat lub nie dołączono upoważnienia do czynności procesowej </a:t>
            </a:r>
            <a:r>
              <a:rPr lang="pl-PL" b="1" dirty="0"/>
              <a:t>wzywa się osobę od której pismo pochodzi do usunięcia braków w terminie 7 dni, pod rygorem uznania pisma za bezskuteczne. </a:t>
            </a:r>
          </a:p>
          <a:p>
            <a:pPr marL="0" indent="-45720" algn="just">
              <a:buNone/>
            </a:pPr>
            <a:r>
              <a:rPr lang="pl-PL" dirty="0"/>
              <a:t>W przypadku uzupełnienia braków pismo wywołuje skutki prawne od dnia jego wniesienia. </a:t>
            </a:r>
          </a:p>
          <a:p>
            <a:pPr marL="0" indent="-45720" algn="just">
              <a:buNone/>
            </a:pPr>
            <a:r>
              <a:rPr lang="pl-PL" dirty="0"/>
              <a:t>Wezwanie do uzupełnienia braków formalnych ma formę </a:t>
            </a:r>
            <a:r>
              <a:rPr lang="pl-PL" b="1" dirty="0"/>
              <a:t>zarządzenia</a:t>
            </a:r>
            <a:r>
              <a:rPr lang="pl-PL" dirty="0"/>
              <a:t>. W postępowaniu przed sądem może je wydawać również referendarz sądowy.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0" y="6076087"/>
            <a:ext cx="12192000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WAŻNE! Art. 118 </a:t>
            </a:r>
            <a:r>
              <a:rPr lang="pl-PL" sz="1600" b="1" dirty="0"/>
              <a:t>Znaczenie czynności procesowej ocenia się według treści złożonego oświadczenia! Niewłaściwe oznaczenie czynności procesowej, a zwłaszcza środka odwoławczego, nie pozbawia jej znaczenia prawnego. </a:t>
            </a:r>
            <a:r>
              <a:rPr lang="pl-PL" sz="1600" dirty="0"/>
              <a:t>Pismo procesowe omyłkowo wniesione do niewłaściwego organu, organ ten przekazuje odpowiedniej instytucji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6399425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 procesowe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6616" y="1801368"/>
            <a:ext cx="11548872" cy="483540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Zawite </a:t>
            </a:r>
          </a:p>
          <a:p>
            <a:pPr lvl="1" algn="just"/>
            <a:r>
              <a:rPr lang="pl-PL" dirty="0"/>
              <a:t>Art. 122 § 1 – terminy do wnoszenia środków zaskarżenia i inne, które ustawa uznaje za zawite </a:t>
            </a:r>
          </a:p>
          <a:p>
            <a:pPr lvl="1" algn="just"/>
            <a:r>
              <a:rPr lang="pl-PL" dirty="0"/>
              <a:t>Jest to termin nieprzekraczalny, czyli czynność podjęta po jego upływie jest bezskuteczna, ale można go przywrócić, jeżeli niedotrzymanie terminu zawitego nastąpiło z przyczyn niezależnych od uczestnika postępowania </a:t>
            </a:r>
          </a:p>
          <a:p>
            <a:pPr lvl="1" algn="just"/>
            <a:r>
              <a:rPr lang="pl-PL" dirty="0"/>
              <a:t>Art. 126 § 1 – konieczne jest złożenie wniosku o przywrócenie terminu, w ciągu 7 dni (termin zawity) od daty ustania przeszkody, w którym należy wykazać, że niezachowanie terminu nastąpiło z przyczyn niezależnych od strony (uczestnika postępowania), dopełniając jednocześnie czynności, która miała być wykonana. Na odmowę przywrócenia terminu przysługuje zażalenie (art. 126 § 3). Wniosek o przywrócenie terminu nie wstrzymuje wykonania orzeczenia </a:t>
            </a:r>
          </a:p>
          <a:p>
            <a:pPr algn="just"/>
            <a:r>
              <a:rPr lang="pl-PL" dirty="0"/>
              <a:t>Prekluzyjne </a:t>
            </a:r>
          </a:p>
          <a:p>
            <a:pPr lvl="1" algn="just"/>
            <a:r>
              <a:rPr lang="pl-PL" dirty="0"/>
              <a:t>Terminy nieprzekraczalne i </a:t>
            </a:r>
            <a:r>
              <a:rPr lang="pl-PL" dirty="0" err="1"/>
              <a:t>nieprzywracalne</a:t>
            </a:r>
            <a:r>
              <a:rPr lang="pl-PL" dirty="0"/>
              <a:t>. Po ich terminie dane uprawnienie procesowe </a:t>
            </a:r>
            <a:r>
              <a:rPr lang="pl-PL" b="1" dirty="0"/>
              <a:t>wygasa</a:t>
            </a:r>
            <a:r>
              <a:rPr lang="pl-PL" dirty="0"/>
              <a:t>. Np. do czasu rozpoczęcia przewodu sądowego na rozprawie głównej pokrzywdzony może cofnąć wniosek o ściganie; subsydiarny akt oskarżenia można wnieść w terminie miesiąca od dnia doręczenia ponownego postanowienia o umorzeniu lub odmowie wszczęcia śledztwa lub dochodzenia</a:t>
            </a:r>
          </a:p>
          <a:p>
            <a:pPr algn="just"/>
            <a:r>
              <a:rPr lang="pl-PL" dirty="0"/>
              <a:t>Instrukcyjne </a:t>
            </a:r>
          </a:p>
          <a:p>
            <a:pPr lvl="1" algn="just"/>
            <a:r>
              <a:rPr lang="pl-PL" dirty="0"/>
              <a:t>Mobilizujące organy procesowe. Są przejawem realizacji w toku postępowania postulatu szybkości (sprawności) procesu)</a:t>
            </a:r>
          </a:p>
        </p:txBody>
      </p:sp>
    </p:spTree>
    <p:extLst>
      <p:ext uri="{BB962C8B-B14F-4D97-AF65-F5344CB8AC3E}">
        <p14:creationId xmlns:p14="http://schemas.microsoft.com/office/powerpoint/2010/main" val="6738043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Przywrócenie terminu zawitego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517896"/>
              </p:ext>
            </p:extLst>
          </p:nvPr>
        </p:nvGraphicFramePr>
        <p:xfrm>
          <a:off x="0" y="2281083"/>
          <a:ext cx="12103510" cy="384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497394" y="2534630"/>
            <a:ext cx="4031226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1600" dirty="0"/>
              <a:t>Wniosek składa się do organu, przed którym należało dokonać czynności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528620" y="5548047"/>
            <a:ext cx="3805084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Czyli np. wniosek o przywrócenie terminu do wniesienia zażalenia składamy wraz z zażaleniem </a:t>
            </a:r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487562" y="4898258"/>
            <a:ext cx="1022554" cy="5801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57317" y="5586888"/>
            <a:ext cx="5683044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1600" dirty="0"/>
              <a:t>Ponieważ termin do złożenia wniosku o przywrócenie terminu jest terminem zawitym możliwe jest złożenie </a:t>
            </a:r>
            <a:r>
              <a:rPr lang="pl-PL" sz="1600" b="1" dirty="0"/>
              <a:t>wniosku o przywrócenie terminu do złożenia wniosku o przywrócenie terminu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06040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 procesowe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 </a:t>
            </a:r>
            <a:r>
              <a:rPr lang="pl-PL" dirty="0" err="1"/>
              <a:t>kpk</a:t>
            </a:r>
            <a:r>
              <a:rPr lang="pl-PL" dirty="0"/>
              <a:t> występują również inne rodzaje terminów, np.:</a:t>
            </a:r>
          </a:p>
          <a:p>
            <a:pPr lvl="1" algn="just"/>
            <a:r>
              <a:rPr lang="pl-PL" dirty="0"/>
              <a:t>terminy przedawnienia </a:t>
            </a:r>
          </a:p>
          <a:p>
            <a:pPr lvl="2" algn="just"/>
            <a:r>
              <a:rPr lang="pl-PL" dirty="0"/>
              <a:t>Karnomaterialne – przedawnienie karalności przestępstwa </a:t>
            </a:r>
          </a:p>
          <a:p>
            <a:pPr lvl="2" algn="just"/>
            <a:r>
              <a:rPr lang="pl-PL" dirty="0"/>
              <a:t>Cywilnoprawne – roczny termin przedawnienia dochodzenia roszczeń odszkodowawczych za niesłuszne skazanie, tymczasowe aresztowanie lub zatrzymanie (art. 555)</a:t>
            </a:r>
          </a:p>
          <a:p>
            <a:pPr algn="just"/>
            <a:r>
              <a:rPr lang="pl-PL" dirty="0"/>
              <a:t>Zawieszenie terminu</a:t>
            </a:r>
          </a:p>
          <a:p>
            <a:pPr lvl="1" algn="just"/>
            <a:r>
              <a:rPr lang="pl-PL" dirty="0"/>
              <a:t>Art. 127a</a:t>
            </a:r>
          </a:p>
          <a:p>
            <a:pPr lvl="1" algn="just"/>
            <a:r>
              <a:rPr lang="pl-PL" dirty="0"/>
              <a:t>Jeżeli warunkiem skuteczności czynności procesowej jest jej dokonanie przez obrońcę lub pełnomocnika, termin do jej dokonania ulega zawieszeniu dla strony postępowania na czas rozpoznania wniosku o przyznanie pomocy prawnej w tym zakresie. </a:t>
            </a:r>
          </a:p>
          <a:p>
            <a:pPr lvl="1" algn="just"/>
            <a:r>
              <a:rPr lang="pl-PL" dirty="0"/>
              <a:t>W przypadku wyznaczenia obrońcy lub pełnomocnika z urzędu termin do dokonania czynności przez wyznaczonego przedstawiciela procesowego rozpoczyna bieg od daty doręczenia mu postanowienia lub zarządzenia o tym wyznaczeniu </a:t>
            </a:r>
          </a:p>
        </p:txBody>
      </p:sp>
    </p:spTree>
    <p:extLst>
      <p:ext uri="{BB962C8B-B14F-4D97-AF65-F5344CB8AC3E}">
        <p14:creationId xmlns:p14="http://schemas.microsoft.com/office/powerpoint/2010/main" val="3721237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Doręczenia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0896" y="1682496"/>
            <a:ext cx="11558016" cy="46268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Dla zachowania terminu procesowego konieczne jest ustalenie momentu, od którego on biegnie. Zasadniczo będzie to od chwili promulgacji (ogłoszenia lub doręczenia) stronie danej decyzji procesowej. </a:t>
            </a:r>
          </a:p>
          <a:p>
            <a:pPr algn="just"/>
            <a:r>
              <a:rPr lang="pl-PL" dirty="0"/>
              <a:t>Jakie pisma podlegają doręczeniu:</a:t>
            </a:r>
          </a:p>
          <a:p>
            <a:pPr lvl="1" algn="just"/>
            <a:r>
              <a:rPr lang="pl-PL" dirty="0"/>
              <a:t>Orzeczenia</a:t>
            </a:r>
          </a:p>
          <a:p>
            <a:pPr lvl="1" algn="just"/>
            <a:r>
              <a:rPr lang="pl-PL" dirty="0"/>
              <a:t>Zarządzenia</a:t>
            </a:r>
          </a:p>
          <a:p>
            <a:pPr lvl="1" algn="just"/>
            <a:r>
              <a:rPr lang="pl-PL" dirty="0"/>
              <a:t>Wezwania</a:t>
            </a:r>
          </a:p>
          <a:p>
            <a:pPr lvl="1" algn="just"/>
            <a:r>
              <a:rPr lang="pl-PL" dirty="0"/>
              <a:t>Zawiadomienia </a:t>
            </a:r>
          </a:p>
          <a:p>
            <a:pPr algn="just"/>
            <a:r>
              <a:rPr lang="pl-PL" dirty="0"/>
              <a:t>Art. 131 – wezwania, zawiadomienia oraz inne pisma, od których daty doręczenia biegną terminy procesowe, doręcza się przez operatora pocztowego (Poczta Polska, </a:t>
            </a:r>
            <a:r>
              <a:rPr lang="pl-PL" dirty="0" err="1"/>
              <a:t>InPost</a:t>
            </a:r>
            <a:r>
              <a:rPr lang="pl-PL" dirty="0"/>
              <a:t>), pracownika organu wysyłającego a w razie niezbędnej konieczności przez Policję. Pisma doręcza się </a:t>
            </a:r>
            <a:r>
              <a:rPr lang="pl-PL" b="1" dirty="0"/>
              <a:t>za pokwitowaniem odbioru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Pisma organ procesowy doręcza na adres znany lub podany przez stronę. Strona lub inna osoba uczestnicząca w postępowaniu ma obowiązek informować o każdej zmianie miejsca zamieszkania, pod rygorem uznania pisma za doręczone (por. 139). Strona, która nie ma miejsca zamieszkania w Polsce, ma obowiązek wskazać pełnomocnika do doręczeń (osobę uprawnioną do odbioru pism) w kraju. W przeciwnym razie pisma pozostawia się w aktach sprawy ze skutkiem doręczenia. </a:t>
            </a:r>
          </a:p>
        </p:txBody>
      </p:sp>
    </p:spTree>
    <p:extLst>
      <p:ext uri="{BB962C8B-B14F-4D97-AF65-F5344CB8AC3E}">
        <p14:creationId xmlns:p14="http://schemas.microsoft.com/office/powerpoint/2010/main" val="2202111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doręczeń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622013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42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Doręczenie bezpośrednie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132 § 1 – pisma doręcza się adresatowi osobiście. </a:t>
            </a:r>
          </a:p>
          <a:p>
            <a:pPr algn="just"/>
            <a:r>
              <a:rPr lang="pl-PL" dirty="0"/>
              <a:t>Art. 132 § 3 – bezpośrednim doręczeniem jest również doręczenie pisma za pomocą telefaksu lub poczty elektronicznej </a:t>
            </a:r>
          </a:p>
          <a:p>
            <a:pPr algn="just"/>
            <a:r>
              <a:rPr lang="pl-PL" dirty="0"/>
              <a:t>Art. 134 § 3 – doręczenie pisma dla adresata niebędącego osobą fizyczną albo obrońcy poprzez przekazanie go osobie zatrudnionej w biurze </a:t>
            </a:r>
          </a:p>
          <a:p>
            <a:pPr algn="just"/>
            <a:r>
              <a:rPr lang="pl-PL" dirty="0"/>
              <a:t>Art. 135 – prokuratora zawiadamia się o rozprawach i posiedzenia przez doręczenie wykazu spraw, które mają być w danym dniu rozpoznane </a:t>
            </a:r>
          </a:p>
          <a:p>
            <a:pPr algn="just"/>
            <a:r>
              <a:rPr lang="pl-PL" dirty="0"/>
              <a:t>Art. 137 – </a:t>
            </a:r>
            <a:r>
              <a:rPr lang="pl-PL" b="1" dirty="0">
                <a:solidFill>
                  <a:srgbClr val="FF0000"/>
                </a:solidFill>
              </a:rPr>
              <a:t>w wypadkach niecierpiących zwłoki można wezwać lub zawiadomić osoby telefonicznie albo w inny sposób stosownie do okoliczności, pozostawiając w aktach odpis nadanego komunikatu </a:t>
            </a:r>
          </a:p>
        </p:txBody>
      </p:sp>
    </p:spTree>
    <p:extLst>
      <p:ext uri="{BB962C8B-B14F-4D97-AF65-F5344CB8AC3E}">
        <p14:creationId xmlns:p14="http://schemas.microsoft.com/office/powerpoint/2010/main" val="5610007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Doręczenie „do rąk Własnych”- bezpośrednio do odbiorcy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Szczególny tryb doręczenia związany ze zmianą zasad uczestnictwa oskarżonego w rozprawie głównej</a:t>
            </a:r>
          </a:p>
          <a:p>
            <a:pPr algn="just"/>
            <a:r>
              <a:rPr lang="pl-PL" dirty="0"/>
              <a:t>Oskarżonemu należy doręczyć osobiście i tylko w ten sposób: </a:t>
            </a:r>
          </a:p>
          <a:p>
            <a:pPr lvl="1" algn="just"/>
            <a:r>
              <a:rPr lang="pl-PL" dirty="0"/>
              <a:t>Zawiadomienie o terminie pierwszej rozprawy głównej </a:t>
            </a:r>
          </a:p>
          <a:p>
            <a:pPr lvl="1" algn="just"/>
            <a:r>
              <a:rPr lang="pl-PL" dirty="0"/>
              <a:t>Zawiadomienie o terminie posiedzenia, na którym rozpoznawany będzie wniosek o warunkowe umorzenie postępowania, wniosek o skazanie bez rozprawy (art. 335 § 1 i 2), wniosek z 338a, posiedzeniu na którym sąd będzie rozstrzygał w przedmiocie uzupełnienia wyroku (art. 420 § 1)</a:t>
            </a:r>
          </a:p>
          <a:p>
            <a:pPr lvl="1" algn="just"/>
            <a:r>
              <a:rPr lang="pl-PL" dirty="0"/>
              <a:t>Wyrok wydany na posiedzeniu (warunkowo umarzający postępowanie lub skazujący wydany w trybach konsensualnych) oraz wyrok nakazowy </a:t>
            </a:r>
          </a:p>
        </p:txBody>
      </p:sp>
    </p:spTree>
    <p:extLst>
      <p:ext uri="{BB962C8B-B14F-4D97-AF65-F5344CB8AC3E}">
        <p14:creationId xmlns:p14="http://schemas.microsoft.com/office/powerpoint/2010/main" val="3833389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Doręczenie pośrednie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Przekazanie pisma osobie trzeciej, która z uwagi na relacje jakie wiążą ją z adresatem, przekaże mu pismo.</a:t>
            </a:r>
          </a:p>
          <a:p>
            <a:pPr algn="just"/>
            <a:r>
              <a:rPr lang="pl-PL" dirty="0"/>
              <a:t>Art. 132 § 2 – w razie chwilowej nieobecności adresata w jego mieszkaniu pismo doręcza się dorosłemu domownikowi, a gdyby go nie było – administracji domu, dozorcy domu lub sołtysowi, jeże podejmą się oddać pismo adresatowi </a:t>
            </a:r>
          </a:p>
          <a:p>
            <a:pPr algn="just"/>
            <a:r>
              <a:rPr lang="pl-PL" dirty="0"/>
              <a:t>Art. 134 § 1 – pisma dla żołnierzy, funkcjonariuszy Policji, ABW, AW, SKW, SWW, CBA, SG, S.C., SW można doręczyć za pośrednictwem ich przełożonych </a:t>
            </a:r>
          </a:p>
          <a:p>
            <a:pPr algn="just"/>
            <a:r>
              <a:rPr lang="pl-PL" dirty="0"/>
              <a:t>Art. 134 § 2 – pisma dla osób pozbawionych wolności doręcza się za pośrednictwem administracji odpowiedniego zakładu </a:t>
            </a:r>
          </a:p>
        </p:txBody>
      </p:sp>
    </p:spTree>
    <p:extLst>
      <p:ext uri="{BB962C8B-B14F-4D97-AF65-F5344CB8AC3E}">
        <p14:creationId xmlns:p14="http://schemas.microsoft.com/office/powerpoint/2010/main" val="297093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Czynność procesowa…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704975"/>
            <a:ext cx="10863071" cy="49148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To każde zachowanie uczestnika postępowania wywołujące skutki przewidziane przez prawo procesowe. </a:t>
            </a:r>
          </a:p>
          <a:p>
            <a:pPr marL="0" indent="0" algn="just">
              <a:buNone/>
            </a:pPr>
            <a:r>
              <a:rPr lang="pl-PL" dirty="0"/>
              <a:t>Czynności procesowe mogą być wyłącznie pozytywne tj. </a:t>
            </a:r>
            <a:r>
              <a:rPr lang="pl-PL" b="1" dirty="0"/>
              <a:t>realizowane poprzez działanie</a:t>
            </a:r>
            <a:r>
              <a:rPr lang="pl-PL" dirty="0"/>
              <a:t>. Nie ma czynności procesowych z zaniechania, co nie oznacza, że niedokonanie danej czynności procesowej nie wywołuje skutków procesowych. </a:t>
            </a:r>
          </a:p>
          <a:p>
            <a:pPr marL="0" indent="0" algn="just">
              <a:buNone/>
            </a:pPr>
            <a:r>
              <a:rPr lang="pl-PL" dirty="0"/>
              <a:t>Czynności procesowe – jak wskazuje sama nazwa – mogą być dokonywane </a:t>
            </a:r>
            <a:r>
              <a:rPr lang="pl-PL" b="1" dirty="0"/>
              <a:t>w toku prowadzonego postępowania karnego.</a:t>
            </a:r>
            <a:r>
              <a:rPr lang="pl-PL" dirty="0"/>
              <a:t> Wcześniejsze czynności np. organów uprawnionych do prowadzenia śledztwa lub dochodzenia to czynności pozaprocesowe </a:t>
            </a:r>
          </a:p>
          <a:p>
            <a:pPr marL="0" indent="0" algn="just">
              <a:buNone/>
            </a:pPr>
            <a:r>
              <a:rPr lang="pl-PL" i="1" dirty="0"/>
              <a:t>Przykład: zaskarżenie wyroku</a:t>
            </a:r>
          </a:p>
          <a:p>
            <a:pPr marL="0" indent="0" algn="just">
              <a:buNone/>
            </a:pPr>
            <a:r>
              <a:rPr lang="pl-PL" i="1" dirty="0"/>
              <a:t>Czynność procesowa – wniesienie apelacji – wyrok sądu I instancji jest nieprawomocny. </a:t>
            </a:r>
          </a:p>
          <a:p>
            <a:pPr marL="0" indent="0" algn="just">
              <a:buNone/>
            </a:pPr>
            <a:r>
              <a:rPr lang="pl-PL" i="1" dirty="0"/>
              <a:t>Zaniechanie zaskarżenia – prawomocność wyroku sądu I instancji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13003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Doręczenie zastępcze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Pisma nie doręcza się do rąk adresata ani osoby trzeciej, ale adresat może i tak zapoznać się z treścią pisma. </a:t>
            </a:r>
          </a:p>
          <a:p>
            <a:pPr algn="just"/>
            <a:r>
              <a:rPr lang="pl-PL" dirty="0"/>
              <a:t>Art. 133 § 1 – pismo można pozostawić w najbliższej placówce pocztowej albo jednostce Policji lub urzędzie gminy </a:t>
            </a:r>
          </a:p>
          <a:p>
            <a:pPr algn="just"/>
            <a:r>
              <a:rPr lang="pl-PL" dirty="0"/>
              <a:t>Art. 133 § 2 – O pozostawieniu pisma w myśl § 1 doręczający umieszcza zawiadomienie w skrzynce do doręczania korespondencji bądź na drzwiach mieszkania adresata lub w innym widocznym miejscu ze wskazaniem, gdzie i kiedy pismo pozostawiono oraz że należy je odebrać w ciągu 7 dni; w razie bezskutecznego upływu tego terminu, należy czynność zawiadomienia powtórzyć jeden raz. W razie dokonania tych czynności pismo uznaje się za doręczone.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54280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Doręczenia – obowiązki uczestników postępowania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Strona i osoby niebędące stronami, których prawa zostały naruszone w toku postępowania (np. osoby, u której dokonano przeszukania, osoba zatrzymana) przebywające za granicą </a:t>
            </a:r>
            <a:r>
              <a:rPr lang="pl-PL" b="1" dirty="0"/>
              <a:t>mają obowiązek wskazać adresata do doręczeń w kraju. </a:t>
            </a:r>
          </a:p>
          <a:p>
            <a:pPr lvl="1" algn="just"/>
            <a:r>
              <a:rPr lang="pl-PL" dirty="0"/>
              <a:t>niepodanie adresu do doręczeń w kraju – pismo nadane na ostatni znany adres uznaje się za doręczone</a:t>
            </a:r>
          </a:p>
          <a:p>
            <a:pPr marL="0" indent="-45720" algn="just">
              <a:buNone/>
            </a:pPr>
            <a:r>
              <a:rPr lang="pl-PL" dirty="0"/>
              <a:t>Strona, a także pokrzywdzony jeżeli nie jest stroną, ma obowiązek zawiadamiać o każdej zmianie miejsca zamieszkania lub zmianie miejsca stałego pobytu – por. art. 300 § 1 i 2 </a:t>
            </a:r>
          </a:p>
          <a:p>
            <a:pPr marL="297180" indent="-342900" algn="just"/>
            <a:r>
              <a:rPr lang="pl-PL" dirty="0"/>
              <a:t>jeżeli strona zmieniła miejsce zamieszkania/pobytu lub nie przebywa pod wskazanym przez siebie adresem </a:t>
            </a:r>
            <a:r>
              <a:rPr lang="pl-PL" b="1" dirty="0"/>
              <a:t>w tym także z powodu pobawienia wolności w innej sprawie</a:t>
            </a:r>
            <a:r>
              <a:rPr lang="pl-PL" dirty="0"/>
              <a:t>, pismo wysłane pod poprzedni adres uważa się za doręczone. </a:t>
            </a:r>
          </a:p>
        </p:txBody>
      </p:sp>
    </p:spTree>
    <p:extLst>
      <p:ext uri="{BB962C8B-B14F-4D97-AF65-F5344CB8AC3E}">
        <p14:creationId xmlns:p14="http://schemas.microsoft.com/office/powerpoint/2010/main" val="12512923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Dokumentowanie czynności procesowych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333183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41903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665" y="-234130"/>
            <a:ext cx="9720072" cy="1499616"/>
          </a:xfrm>
        </p:spPr>
        <p:txBody>
          <a:bodyPr/>
          <a:lstStyle/>
          <a:p>
            <a:r>
              <a:rPr lang="pl-PL" dirty="0"/>
              <a:t>Protokół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76516"/>
            <a:ext cx="12260826" cy="529682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Dokument pisemny stwierdzający formę i treść czynności procesowej, sporządzony w formie nakazanej przez prawo i podpisany przez prowadzącego czynność oraz przez co najmniej drugą osobę w niej uczestniczącą</a:t>
            </a:r>
          </a:p>
          <a:p>
            <a:pPr algn="just"/>
            <a:r>
              <a:rPr lang="pl-PL" dirty="0"/>
              <a:t>Art. 143 § 1 Spisania protokołu wymagają:</a:t>
            </a:r>
          </a:p>
          <a:p>
            <a:pPr marL="310896" lvl="2" indent="0" algn="just">
              <a:buNone/>
            </a:pPr>
            <a:r>
              <a:rPr lang="pl-PL" sz="1600" dirty="0"/>
              <a:t>1)przyjęcie ustnego zawiadomienia o przestępstwie, wniosku o ściganie i jego cofnięcie,</a:t>
            </a:r>
          </a:p>
          <a:p>
            <a:pPr marL="310896" lvl="2" indent="0" algn="just">
              <a:buNone/>
            </a:pPr>
            <a:r>
              <a:rPr lang="pl-PL" sz="1600" dirty="0"/>
              <a:t>2)przesłuchanie oskarżonego, świadka, biegłego i kuratora,</a:t>
            </a:r>
          </a:p>
          <a:p>
            <a:pPr marL="310896" lvl="2" indent="0" algn="just">
              <a:buNone/>
            </a:pPr>
            <a:r>
              <a:rPr lang="pl-PL" sz="1600" dirty="0"/>
              <a:t>3)dokonanie oględzin,</a:t>
            </a:r>
          </a:p>
          <a:p>
            <a:pPr marL="310896" lvl="2" indent="0" algn="just">
              <a:buNone/>
            </a:pPr>
            <a:r>
              <a:rPr lang="pl-PL" sz="1600" dirty="0"/>
              <a:t>4)dokonanie otwarcia zwłok oraz wyjęcie zwłok z grobu,</a:t>
            </a:r>
          </a:p>
          <a:p>
            <a:pPr marL="310896" lvl="2" indent="0" algn="just">
              <a:buNone/>
            </a:pPr>
            <a:r>
              <a:rPr lang="pl-PL" sz="1600" dirty="0"/>
              <a:t>5)przeprowadzenie eksperymentu, konfrontacji oraz okazania,</a:t>
            </a:r>
          </a:p>
          <a:p>
            <a:pPr marL="310896" lvl="2" indent="0" algn="just">
              <a:buNone/>
            </a:pPr>
            <a:r>
              <a:rPr lang="pl-PL" sz="1600" dirty="0"/>
              <a:t>6)przeszukanie osoby, miejsca, rzeczy i systemu informatycznego oraz zatrzymanie rzeczy i danych informatycznych,</a:t>
            </a:r>
          </a:p>
          <a:p>
            <a:pPr marL="310896" lvl="2" indent="0" algn="just">
              <a:buNone/>
            </a:pPr>
            <a:r>
              <a:rPr lang="pl-PL" sz="1600" dirty="0"/>
              <a:t>7)otwarcie korespondencji i przesyłki oraz odtworzenie utrwalonych zapisów,</a:t>
            </a:r>
          </a:p>
          <a:p>
            <a:pPr marL="310896" lvl="2" indent="0" algn="just">
              <a:buNone/>
            </a:pPr>
            <a:r>
              <a:rPr lang="pl-PL" sz="1600" dirty="0"/>
              <a:t>8)końcowe zaznajomienie się podejrzanego z materiałami postępowania przygotowawczego,</a:t>
            </a:r>
          </a:p>
          <a:p>
            <a:pPr marL="310896" lvl="2" indent="0" algn="just">
              <a:buNone/>
            </a:pPr>
            <a:r>
              <a:rPr lang="pl-PL" sz="1600" dirty="0"/>
              <a:t>9)przyjęcie poręczenia,</a:t>
            </a:r>
          </a:p>
          <a:p>
            <a:pPr marL="310896" lvl="2" indent="0" algn="just">
              <a:buNone/>
            </a:pPr>
            <a:r>
              <a:rPr lang="pl-PL" sz="1600" dirty="0"/>
              <a:t>10)przebieg posiedzenia sądu, jeżeli stawią się na nim uprawnione osoby albo ich obecność jest obowiązkowa,</a:t>
            </a:r>
          </a:p>
          <a:p>
            <a:pPr marL="310896" lvl="2" indent="0" algn="just">
              <a:buNone/>
            </a:pPr>
            <a:r>
              <a:rPr lang="pl-PL" sz="1600" dirty="0"/>
              <a:t>11)przebieg rozprawy.</a:t>
            </a:r>
          </a:p>
          <a:p>
            <a:pPr marL="0" indent="-45720" algn="just">
              <a:buNone/>
            </a:pPr>
            <a:r>
              <a:rPr lang="pl-PL" sz="2400" dirty="0"/>
              <a:t>art. 143 § 2 Z innych czynności spisuje się protokół, </a:t>
            </a:r>
            <a:r>
              <a:rPr lang="pl-PL" sz="2400" b="1" dirty="0"/>
              <a:t>jeżeli przepis szczególny tego wymaga </a:t>
            </a:r>
            <a:r>
              <a:rPr lang="pl-PL" sz="2400" dirty="0"/>
              <a:t>albo </a:t>
            </a:r>
            <a:r>
              <a:rPr lang="pl-PL" sz="2400" b="1" dirty="0"/>
              <a:t>przeprowadzający czynność uzna to za potrzebne</a:t>
            </a:r>
            <a:r>
              <a:rPr lang="pl-PL" sz="2400" dirty="0"/>
              <a:t>. W innych wypadkach można ograniczyć się do sporządzenia notatki urzędowej.</a:t>
            </a:r>
          </a:p>
          <a:p>
            <a:pPr marL="356616" lvl="2" indent="-45720" algn="just">
              <a:buNone/>
            </a:pPr>
            <a:r>
              <a:rPr lang="pl-PL" sz="1600" dirty="0"/>
              <a:t>np. art. 244 § 3 – protokół zatrzymania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79363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Protokół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24128" y="1768156"/>
            <a:ext cx="4754880" cy="822960"/>
          </a:xfrm>
        </p:spPr>
        <p:txBody>
          <a:bodyPr/>
          <a:lstStyle/>
          <a:p>
            <a:r>
              <a:rPr lang="pl-PL" dirty="0"/>
              <a:t>Protokół rozprawy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1024128" y="2591116"/>
            <a:ext cx="4754880" cy="3718244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Art. 144 § 1Protokół rozprawy spisuje pracownik sekretariatu lub inna osoba upoważniona przez prezesa sądu.</a:t>
            </a:r>
          </a:p>
          <a:p>
            <a:pPr algn="just"/>
            <a:r>
              <a:rPr lang="pl-PL" dirty="0"/>
              <a:t>Art. 149 § 1 Protokół rozprawy oraz posiedzenia podpisują niezwłocznie przewodniczący i protokolant.</a:t>
            </a:r>
          </a:p>
          <a:p>
            <a:pPr algn="just"/>
            <a:r>
              <a:rPr lang="pl-PL" dirty="0"/>
              <a:t>art. 149 § 3 Jeżeli przewodniczący nie może podpisać protokołu, protokół podpisuje za niego jeden z członków składu orzekającego, zaznaczając przyczynę braku podpisu przewodniczącego.</a:t>
            </a:r>
          </a:p>
          <a:p>
            <a:pPr algn="just"/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6094476" y="1768156"/>
            <a:ext cx="4754880" cy="822960"/>
          </a:xfrm>
        </p:spPr>
        <p:txBody>
          <a:bodyPr/>
          <a:lstStyle/>
          <a:p>
            <a:r>
              <a:rPr lang="pl-PL" dirty="0"/>
              <a:t>Protokoły innych czynności procesowych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5990888" y="2591116"/>
            <a:ext cx="4754880" cy="371824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art. 144 § 2 Inny protokół spisać może, poza osobami wymienionymi w § 1, osoba przybrana w charakterze protokolanta przez prowadzącego czynność lub sam przeprowadzający czynność.</a:t>
            </a:r>
          </a:p>
          <a:p>
            <a:pPr algn="just"/>
            <a:r>
              <a:rPr lang="pl-PL" dirty="0"/>
              <a:t>art. 150 § 1 Z wyjątkiem protokołu rozprawy lub posiedzenia protokół podpisują osoby </a:t>
            </a:r>
            <a:r>
              <a:rPr lang="pl-PL" b="1" u="sng" dirty="0"/>
              <a:t>biorące udział w czynności</a:t>
            </a:r>
            <a:r>
              <a:rPr lang="pl-PL" dirty="0"/>
              <a:t>. Przed podpisaniem należy go odczytać i uczynić o tym wzmiankę.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495799" y="0"/>
            <a:ext cx="769620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dirty="0"/>
              <a:t>Osoba sporządzająca protokół, która nie jest pracownikiem organu procesowego, przed przystąpieniem do protokołowania składa przyrzeczenie – art. 144 § 3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Protokolant podlega wyłączeniu z tych samych przyczyn co sędzia – art. 146</a:t>
            </a:r>
          </a:p>
        </p:txBody>
      </p:sp>
    </p:spTree>
    <p:extLst>
      <p:ext uri="{BB962C8B-B14F-4D97-AF65-F5344CB8AC3E}">
        <p14:creationId xmlns:p14="http://schemas.microsoft.com/office/powerpoint/2010/main" val="15398630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6637" y="-540257"/>
            <a:ext cx="9720072" cy="1499616"/>
          </a:xfrm>
        </p:spPr>
        <p:txBody>
          <a:bodyPr/>
          <a:lstStyle/>
          <a:p>
            <a:r>
              <a:rPr lang="pl-PL" dirty="0"/>
              <a:t>Protokół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26314" y="1789557"/>
            <a:ext cx="5376673" cy="50684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Art. 148 </a:t>
            </a:r>
            <a:r>
              <a:rPr lang="pl-PL" dirty="0"/>
              <a:t>§ 1. Protokół powinien zawierać:</a:t>
            </a:r>
          </a:p>
          <a:p>
            <a:pPr marL="128016" lvl="1" indent="0" algn="just">
              <a:buNone/>
            </a:pPr>
            <a:r>
              <a:rPr lang="pl-PL" dirty="0"/>
              <a:t>1)oznaczenie czynności, jej czasu i miejsca oraz osób w niej uczestniczących,</a:t>
            </a:r>
          </a:p>
          <a:p>
            <a:pPr marL="128016" lvl="1" indent="0" algn="just">
              <a:buNone/>
            </a:pPr>
            <a:r>
              <a:rPr lang="pl-PL" dirty="0"/>
              <a:t>2)przebieg czynności oraz oświadczenia i wnioski jej uczestników,</a:t>
            </a:r>
          </a:p>
          <a:p>
            <a:pPr marL="128016" lvl="1" indent="0" algn="just">
              <a:buNone/>
            </a:pPr>
            <a:r>
              <a:rPr lang="pl-PL" dirty="0"/>
              <a:t>3)wydane w toku czynności postanowienia i zarządzenia, a jeżeli postanowienie lub zarządzenie sporządzono osobno, wzmiankę o jego wydaniu,</a:t>
            </a:r>
          </a:p>
          <a:p>
            <a:pPr marL="128016" lvl="1" indent="0" algn="just">
              <a:buNone/>
            </a:pPr>
            <a:r>
              <a:rPr lang="pl-PL" dirty="0"/>
              <a:t>4)w miarę potrzeby stwierdzenie innych okoliczności dotyczących przebiegu czynności.</a:t>
            </a:r>
          </a:p>
          <a:p>
            <a:pPr marL="0" indent="-45720" algn="just">
              <a:buNone/>
            </a:pPr>
            <a:r>
              <a:rPr lang="pl-PL" dirty="0"/>
              <a:t>§ 2.Wyjaśnienia, zeznania, oświadczenia i wnioski oraz stwierdzenia określonych okoliczności przez organ prowadzący postępowanie </a:t>
            </a:r>
            <a:r>
              <a:rPr lang="pl-PL" b="1" u="sng" dirty="0"/>
              <a:t>zamieszcza się w protokole z możliwą dokładnością</a:t>
            </a:r>
            <a:r>
              <a:rPr lang="pl-PL" dirty="0"/>
              <a:t>. Osoby biorące udział w czynności </a:t>
            </a:r>
            <a:r>
              <a:rPr lang="pl-PL" b="1" u="sng" dirty="0"/>
              <a:t>mają prawo żądać zamieszczenia w protokole z pełną dokładnością wszystkiego, co dotyczy ich praw lub interesów</a:t>
            </a:r>
            <a:r>
              <a:rPr lang="pl-PL" dirty="0"/>
              <a:t>.</a:t>
            </a:r>
          </a:p>
          <a:p>
            <a:pPr marL="128016" lvl="1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695950" y="209551"/>
            <a:ext cx="6153150" cy="64865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Protokół jest (powinien być) wiernym odzwierciedleniem przeprowadzonej czynności. Dotyczy to zwłaszcza protokołów sporządzonych w postępowaniu przygotowawczym, które mogą zostać odczytane (na zasadach określonych w art. 389, 391 – 392) na rozprawie głównej. Sąd orzekając na posiedzeniu (np. art. 343) opiera się aktach postępowania przygotowawczego, w tym protokołach z przeprowadzonych czynności dowodowych. </a:t>
            </a:r>
          </a:p>
          <a:p>
            <a:pPr algn="just"/>
            <a:r>
              <a:rPr lang="pl-PL" dirty="0"/>
              <a:t>Prawa uczestników czynności protokołowanej (i tego, że jej przebieg został dokładnie opisany w protokole) gwarantuje: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konieczność odczytania protokołu przed podpisaniem i zamieszczenie o tym odpowiedniej wzmianki (por. art. 150 § 1)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możliwość zgłoszenia zarzutów do protokołu, które zamieszcza się w protokole (art. 150 § 2) 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prawo do żądania zamieszczenia określonych informacji w protokole (art. 148 § 2) 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możliwość złożenia wniosku o sprostowanie protokołu rozprawy lub posiedzenia (art. 152) 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osoby biorące udział w czynności mają prawo żądać odczytania fragmentów ich wypowiedzi wciągniętych do protokołu (art. 148 § 4)</a:t>
            </a:r>
          </a:p>
          <a:p>
            <a:pPr marL="173736" lvl="1" indent="0" algn="just">
              <a:buNone/>
            </a:pPr>
            <a:endParaRPr lang="pl-PL" dirty="0"/>
          </a:p>
          <a:p>
            <a:pPr algn="just"/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33350" y="6159639"/>
            <a:ext cx="12058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FF0000"/>
                </a:solidFill>
              </a:rPr>
              <a:t>W protokole nie wolno zastępować zapisu treści zeznań lub wyjaśnień odwoływaniem się do innych protokołów.</a:t>
            </a:r>
          </a:p>
        </p:txBody>
      </p:sp>
    </p:spTree>
    <p:extLst>
      <p:ext uri="{BB962C8B-B14F-4D97-AF65-F5344CB8AC3E}">
        <p14:creationId xmlns:p14="http://schemas.microsoft.com/office/powerpoint/2010/main" val="25896535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045366" y="152596"/>
            <a:ext cx="10853240" cy="1499616"/>
          </a:xfrm>
        </p:spPr>
        <p:txBody>
          <a:bodyPr>
            <a:normAutofit fontScale="90000"/>
          </a:bodyPr>
          <a:lstStyle/>
          <a:p>
            <a:r>
              <a:rPr lang="pl-PL" sz="4800" dirty="0"/>
              <a:t>Dane, których nie zamieszcza się w protokole – art. 148a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024128" y="2286000"/>
            <a:ext cx="10853240" cy="4023360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Nie zamieszcza się danych dotyczących miejsca zamieszkania i miejsca pracy pokrzywdzonych i świadków uczestniczących w czynności. </a:t>
            </a:r>
          </a:p>
          <a:p>
            <a:pPr lvl="1" algn="just"/>
            <a:r>
              <a:rPr lang="pl-PL" dirty="0"/>
              <a:t>zamieszcza się je w załączniku do protokołu (załączniku adresowym) przechowywanym w aktach sprawy. </a:t>
            </a:r>
          </a:p>
          <a:p>
            <a:pPr lvl="1" algn="just"/>
            <a:r>
              <a:rPr lang="pl-PL" dirty="0"/>
              <a:t>ale miejsce pracy świadka będącego funkcjonariuszem publicznym, składającego zeznania w związku z pełnioną funkcją zamieszcza się w protokole, a nie załączniku adresowym, chyba że przeprowadzający czynność w postępowaniu przygotowawczym albo przewodniczący składu orzekającego przeprowadzającego czynność uzna, iż dla dobra postępowania karnego nie powinno ono zostać zamieszczone w protokole.</a:t>
            </a:r>
          </a:p>
          <a:p>
            <a:pPr algn="just"/>
            <a:r>
              <a:rPr lang="pl-PL" dirty="0"/>
              <a:t>Gdy w aktach postępowania znajdują się protokoły lub materiały zawierające dane adresowe świadka/pokrzywdzonego – sporządza się uwierzytelnione i zanonimizowane odpisy </a:t>
            </a:r>
          </a:p>
          <a:p>
            <a:pPr algn="just"/>
            <a:r>
              <a:rPr lang="pl-PL" dirty="0"/>
              <a:t>ale – art. 148a §5 - Sąd lub organ prowadzący postępowanie przygotowawcze może ujawnić w niezbędnym zakresie dane, o których mowa w § 1, lub oryginały dokumentów, o których mowa w § 3, jeżeli mają one znaczenie dla rozstrzygnięcia sprawy.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23336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Protokół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protokole, ze względu na ochronę świadka i pokrzywdzonego, nie zamieszcza się danych </a:t>
            </a:r>
            <a:r>
              <a:rPr lang="pl-PL" b="1" dirty="0"/>
              <a:t>dotyczących miejsca zamieszkania i miejsca pracy pokrzywdzonych i świadków uczestniczących w czynności</a:t>
            </a:r>
            <a:r>
              <a:rPr lang="pl-PL" dirty="0"/>
              <a:t>. Dane te zamieszcza się </a:t>
            </a:r>
            <a:r>
              <a:rPr lang="pl-PL" u="sng" dirty="0"/>
              <a:t>w załączniku do protokołu</a:t>
            </a:r>
            <a:r>
              <a:rPr lang="pl-PL" dirty="0"/>
              <a:t>. Nie dotyczy to miejsca pracy świadka, będącego funkcjonariuszem publicznym składającego zeznania w związku z pełnioną funkcją, chyba że dla dobra postępowania karnego nie powinno ono zostać ujawnione w protokole.</a:t>
            </a:r>
          </a:p>
          <a:p>
            <a:pPr lvl="1" algn="just"/>
            <a:r>
              <a:rPr lang="pl-PL" dirty="0"/>
              <a:t>dane te przechowuje się w odrębnym załączniku adresowym do akt sprawy, do wiadomości organu prowadzącego postępowanie. Do akt sprawy załącza się uwierzytelnione kserokopie dokumentów lub ich części, sporządzone w sposób uniemożliwiający zapoznanie się z tymi danymi.</a:t>
            </a:r>
          </a:p>
          <a:p>
            <a:pPr lvl="1" algn="just"/>
            <a:r>
              <a:rPr lang="pl-PL" dirty="0"/>
              <a:t>Sąd lub prokurator może ujawnić w niezbędnym zakresie dane, o których mowa w § 2a lub oryginały dokumentów, o których mowa w § 2b, jeżeli mają one znaczenie dla rozstrzygnięcia sprawy.</a:t>
            </a:r>
          </a:p>
          <a:p>
            <a:pPr marL="630936" lvl="1" indent="-457200" algn="just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61795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Protokół ograniczony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por. art. 325h </a:t>
            </a:r>
          </a:p>
          <a:p>
            <a:pPr algn="just"/>
            <a:r>
              <a:rPr lang="pl-PL" dirty="0"/>
              <a:t>Utrwalanie przesłuchania świadków przez Policję następuje </a:t>
            </a:r>
            <a:r>
              <a:rPr lang="pl-PL" b="1" u="sng" dirty="0"/>
              <a:t>w formie protokołu ograniczonego do zapisu najbardziej istotnych oświadczeń osób biorących udział w czynności</a:t>
            </a:r>
            <a:r>
              <a:rPr lang="pl-PL" dirty="0"/>
              <a:t>. Przepisu art. 148 § 2 zdanie pierwsze nie stosuje się.</a:t>
            </a:r>
          </a:p>
          <a:p>
            <a:pPr lvl="1" algn="just"/>
            <a:r>
              <a:rPr lang="pl-PL" dirty="0"/>
              <a:t>osoby biorące udział w czynności nie mogą żądać zamieszczenia dodatkowych informacji w protokole 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06751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Notatka urzędowa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Dokument relacjonujący treść i formę czynności niebędący protokołem. Spisuje się ją jeżeli nie jest wymagane sporządzenie protokołu. </a:t>
            </a:r>
          </a:p>
          <a:p>
            <a:pPr algn="just"/>
            <a:r>
              <a:rPr lang="pl-PL" dirty="0"/>
              <a:t>Ważne: art. 393 § 1 </a:t>
            </a:r>
            <a:r>
              <a:rPr lang="pl-PL" dirty="0" err="1"/>
              <a:t>zd</a:t>
            </a:r>
            <a:r>
              <a:rPr lang="pl-PL" dirty="0"/>
              <a:t>. 2  Nie wolno jednak odczytywać notatek dotyczących czynności, z których wymagane jest sporządzenie protokołu. </a:t>
            </a:r>
          </a:p>
          <a:p>
            <a:pPr algn="just"/>
            <a:r>
              <a:rPr lang="pl-PL" dirty="0"/>
              <a:t>Notatka urzędowa nie może być podstawą do kwestionowania wiarygodności wyjaśnień oskarżonego. </a:t>
            </a:r>
          </a:p>
          <a:p>
            <a:pPr algn="just"/>
            <a:r>
              <a:rPr lang="pl-PL" dirty="0"/>
              <a:t>Sporządza się ją np. z </a:t>
            </a:r>
            <a:r>
              <a:rPr lang="pl-PL" dirty="0" err="1"/>
              <a:t>pozaprocesowego</a:t>
            </a:r>
            <a:r>
              <a:rPr lang="pl-PL" dirty="0"/>
              <a:t> rozpytania przyszłego świadka czy podejrzanego </a:t>
            </a:r>
          </a:p>
        </p:txBody>
      </p:sp>
    </p:spTree>
    <p:extLst>
      <p:ext uri="{BB962C8B-B14F-4D97-AF65-F5344CB8AC3E}">
        <p14:creationId xmlns:p14="http://schemas.microsoft.com/office/powerpoint/2010/main" val="231874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Czynność procesowa a zdarzenie procesowe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Czynność procesowa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l-PL" dirty="0"/>
              <a:t>Świadome działanie uczestnika postępowania </a:t>
            </a:r>
          </a:p>
          <a:p>
            <a:pPr algn="just"/>
            <a:r>
              <a:rPr lang="pl-PL" dirty="0"/>
              <a:t>Podjęcie określonej czynności procesowej zależy od woli danej osoby </a:t>
            </a:r>
          </a:p>
          <a:p>
            <a:pPr marL="0" indent="0" algn="just">
              <a:buNone/>
            </a:pP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Zdarzenie procesowe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pl-PL" dirty="0"/>
              <a:t>Zachodzą niezależnie od woli uczestników postępowania</a:t>
            </a:r>
          </a:p>
          <a:p>
            <a:pPr algn="just"/>
            <a:r>
              <a:rPr lang="pl-PL" dirty="0"/>
              <a:t>Wywierają określone konsekwencje procesowe </a:t>
            </a:r>
          </a:p>
          <a:p>
            <a:pPr algn="just"/>
            <a:r>
              <a:rPr lang="pl-PL" dirty="0"/>
              <a:t>Np. śmierć oskarżonego = umorzenie postępowania </a:t>
            </a:r>
          </a:p>
        </p:txBody>
      </p:sp>
    </p:spTree>
    <p:extLst>
      <p:ext uri="{BB962C8B-B14F-4D97-AF65-F5344CB8AC3E}">
        <p14:creationId xmlns:p14="http://schemas.microsoft.com/office/powerpoint/2010/main" val="3704863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7923" y="0"/>
            <a:ext cx="11670890" cy="1499616"/>
          </a:xfrm>
        </p:spPr>
        <p:txBody>
          <a:bodyPr>
            <a:noAutofit/>
          </a:bodyPr>
          <a:lstStyle/>
          <a:p>
            <a:r>
              <a:rPr lang="pl-PL" sz="4000" cap="none" dirty="0"/>
              <a:t>Postanowienie SN z 22.02.2007 r., V KK 183/06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809135"/>
            <a:ext cx="11582400" cy="5048865"/>
          </a:xfrm>
        </p:spPr>
        <p:txBody>
          <a:bodyPr>
            <a:normAutofit lnSpcReduction="10000"/>
          </a:bodyPr>
          <a:lstStyle/>
          <a:p>
            <a:pPr marL="128016" lvl="1" indent="0" algn="just">
              <a:buNone/>
            </a:pPr>
            <a:r>
              <a:rPr lang="pl-PL" dirty="0"/>
              <a:t>Nie ulega wątpliwości, że w świetle art. 174 k.p.k. notatka urzędowa sporządzona z czynności rozpytania nie może zastąpić dowodu z wyjaśnień oskarżonego, czy z zeznań świadka. W związku z tym nie podlega ona ujawnieniu na rozprawie (art. 393 § 1 </a:t>
            </a:r>
            <a:r>
              <a:rPr lang="pl-PL" dirty="0" err="1"/>
              <a:t>zd</a:t>
            </a:r>
            <a:r>
              <a:rPr lang="pl-PL" dirty="0"/>
              <a:t>. drugie k.p.k.).</a:t>
            </a:r>
            <a:r>
              <a:rPr lang="pl-PL" b="1" u="sng" dirty="0"/>
              <a:t> Na podstawie treści notatki urzędowej nie wolno także dokonywać ustaleń faktycznych sprzecznych z wyjaśnieniami oskarżonego, czy z zeznaniami świadka, gdyż byłoby to zastąpienie tego rodzaju dowodów treścią notatki.</a:t>
            </a:r>
            <a:r>
              <a:rPr lang="pl-PL" dirty="0"/>
              <a:t> </a:t>
            </a:r>
            <a:r>
              <a:rPr lang="pl-PL" b="1" i="1" u="sng" dirty="0"/>
              <a:t>Nie ma natomiast zakazu przesłuchania w charakterze świadka funkcjonariusza policji, który dokonał czynności rozpytania i sporządził z niej notatkę urzędową.</a:t>
            </a:r>
            <a:r>
              <a:rPr lang="pl-PL" dirty="0"/>
              <a:t> Natomiast, tak jak w przypadku treści notatki urzędowej, inną kwestią jest wprowadzenie tego dowodu do podstawy faktycznej rozstrzygnięcia. Konsekwentnie więc, </a:t>
            </a:r>
            <a:r>
              <a:rPr lang="pl-PL" b="1" dirty="0"/>
              <a:t>tak jak i treść notatki urzędowej, dowód z zeznań funkcjonariusza policji przeprowadzony na okoliczność wypowiedzi osoby rozpytywanej nie może zastąpić dowodu z wyjaśnień oskarżonego, czy z zeznań świadka</a:t>
            </a:r>
            <a:r>
              <a:rPr lang="pl-PL" dirty="0"/>
              <a:t>. </a:t>
            </a:r>
            <a:r>
              <a:rPr lang="pl-PL" b="1" dirty="0"/>
              <a:t>Na podstawie tego dowodu nie wolno też czynić ustaleń faktycznych sprzecznych z wyjaśnieniami oskarżonego lub z zeznaniami świadka, wobec których dokonano czynności rozpytania, gdyż byłoby to usankcjonowanie nieformalnie przeprowadzonego dowodu z wyjaśnień lub z zeznań, w sytuacji gdy jego przeprowadzenie w formie określonej przez prawo dowodowe (tzw. dowód ścisły) jest bezwzględnie wymagane jako podstawa prawna rozstrzygnięcia w przedmiocie odpowiedzialności karnej.</a:t>
            </a:r>
            <a:r>
              <a:rPr lang="pl-PL" dirty="0"/>
              <a:t> </a:t>
            </a:r>
          </a:p>
          <a:p>
            <a:pPr marL="128016" lvl="1" indent="0" algn="just">
              <a:buNone/>
            </a:pPr>
            <a:r>
              <a:rPr lang="pl-PL" i="1" u="sng" dirty="0"/>
              <a:t>Nie ma natomiast procesowych przeszkód, by treść notatki urzędowej, czy zeznania osoby ją sporządzającej wykorzystać dowodowo obok wyjaśnień oskarżonego lub zeznań świadka w celu potwierdzenia i uzupełnienia oryginalnych zeznań i wyjaśnień, jeśli tym zeznaniom lub wyjaśnieniom nie przeczą albo w celu weryfikacji tych wyjaśnień lub zeznań, gdy zachodzi konieczność wyjaśnienia różnic między treścią wyjaśnień lub zeznań, ale z tym zastrzeżeniem, że nie można odmówić wiary wyjaśnieniom lub zeznaniom i dokonać ustaleń faktycznych w oparciu o treść notatki urzędowej lub na podstawie dowodu z zeznań osoby sporządzającej notatkę urzędową.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1993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319278" y="674686"/>
            <a:ext cx="4754880" cy="822960"/>
          </a:xfrm>
        </p:spPr>
        <p:txBody>
          <a:bodyPr>
            <a:normAutofit fontScale="92500"/>
          </a:bodyPr>
          <a:lstStyle/>
          <a:p>
            <a:pPr algn="ctr"/>
            <a:r>
              <a:rPr lang="pl-PL" sz="3600" dirty="0">
                <a:solidFill>
                  <a:schemeClr val="tx1"/>
                </a:solidFill>
              </a:rPr>
              <a:t>STENOGRAM – art. 145 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319278" y="1800225"/>
            <a:ext cx="4754880" cy="4432935"/>
          </a:xfrm>
        </p:spPr>
        <p:txBody>
          <a:bodyPr/>
          <a:lstStyle/>
          <a:p>
            <a:pPr algn="just"/>
            <a:r>
              <a:rPr lang="pl-PL" dirty="0"/>
              <a:t>§ 1. Jeżeli czynność procesową utrwala się za pomocą stenogramu, protokół można ograniczyć do zapisu najbardziej istotnych oświadczeń osób biorących w niej udział. Stenograf przekłada stenogram na pismo zwykłe, przy czym czyni wzmiankę, jakim posługiwał się systemem; pierwopis stenogramu oraz jego przekład stają się załącznikami do protokołu.</a:t>
            </a:r>
          </a:p>
          <a:p>
            <a:pPr algn="just"/>
            <a:endParaRPr lang="pl-PL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>
          <a:xfrm>
            <a:off x="5074157" y="674686"/>
            <a:ext cx="6955917" cy="822960"/>
          </a:xfrm>
        </p:spPr>
        <p:txBody>
          <a:bodyPr>
            <a:noAutofit/>
          </a:bodyPr>
          <a:lstStyle/>
          <a:p>
            <a:pPr algn="ctr"/>
            <a:r>
              <a:rPr lang="pl-PL" sz="3600" dirty="0">
                <a:solidFill>
                  <a:schemeClr val="tx1"/>
                </a:solidFill>
              </a:rPr>
              <a:t>REJESTRACJA OBRAZU LUB DŹWIĘKU – art. 147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5074159" y="1695451"/>
            <a:ext cx="6955916" cy="50863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§ 1Przebieg czynności protokołowanych może być utrwalony ponadto za pomocą urządzenia rejestrującego obraz lub dźwięk, o czym należy przed uruchomieniem urządzenia uprzedzić osoby uczestniczące w czynności.</a:t>
            </a:r>
          </a:p>
          <a:p>
            <a:pPr algn="just"/>
            <a:r>
              <a:rPr lang="pl-PL" dirty="0"/>
              <a:t>§ 2.Przesłuchanie świadka lub biegłego utrwala się za pomocą urządzenia rejestrującego obraz i dźwięk, gdy:</a:t>
            </a:r>
          </a:p>
          <a:p>
            <a:pPr lvl="1" algn="just"/>
            <a:r>
              <a:rPr lang="pl-PL" dirty="0"/>
              <a:t>1)zachodzi niebezpieczeństwo, że przesłuchanie tej osoby nie będzie możliwe w dalszym postępowaniu,</a:t>
            </a:r>
          </a:p>
          <a:p>
            <a:pPr lvl="1" algn="just"/>
            <a:r>
              <a:rPr lang="pl-PL" dirty="0"/>
              <a:t>2)przesłuchanie następuje w trybie określonym w art. 396.</a:t>
            </a:r>
          </a:p>
          <a:p>
            <a:pPr algn="just"/>
            <a:r>
              <a:rPr lang="pl-PL" dirty="0"/>
              <a:t>§ 2a.Przesłuchanie pokrzywdzonego, o którym mowa w art. 185a i art. 185c, oraz świadka, o którym mowa w art. 185b, utrwala się za pomocą urządzenia rejestrującego obraz i dźwięk.</a:t>
            </a:r>
          </a:p>
          <a:p>
            <a:pPr algn="just"/>
            <a:r>
              <a:rPr lang="pl-PL" dirty="0"/>
              <a:t>§ 3.Jeżeli czynność procesową utrwala się za pomocą urządzenia rejestrującego obraz lub dźwięk, protokół można ograniczyć do zapisu najbardziej istotnych oświadczeń osób biorących w niej udział. Zapis obrazu lub dźwięku, a także przekład zapisu dźwięku stają się załącznikami do protokołu.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88784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r>
              <a:rPr lang="pl-PL" dirty="0"/>
              <a:t>Dostęp do akt postępowania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24128" y="1356676"/>
            <a:ext cx="4754880" cy="822960"/>
          </a:xfrm>
        </p:spPr>
        <p:txBody>
          <a:bodyPr/>
          <a:lstStyle/>
          <a:p>
            <a:r>
              <a:rPr lang="pl-PL" dirty="0"/>
              <a:t>Postępowanie przygotowawcze	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390525" y="2286000"/>
            <a:ext cx="6433062" cy="4343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156 § 5 </a:t>
            </a:r>
            <a:r>
              <a:rPr lang="pl-PL" b="1" dirty="0"/>
              <a:t>Jeżeli nie zachodzi potrzeba zabezpieczenia prawidłowego toku postępowania lub ochrony ważnego interesu państwa</a:t>
            </a:r>
            <a:r>
              <a:rPr lang="pl-PL" dirty="0"/>
              <a:t>, w toku postępowania przygotowawczego stronom, obrońcom, pełnomocnikom i przedstawicielom ustawowym udostępnia się akta, umożliwia sporządzanie odpisów lub kopii oraz wydaje odpłatnie uwierzytelnione odpisy lub kopie; prawo to przysługuje stronom także po zakończeniu postępowania przygotowawczego. W przedmiocie udostępnienia akt, sporządzenia odpisów lub kopii lub wydania uwierzytelnionych odpisów lub kopii </a:t>
            </a:r>
            <a:r>
              <a:rPr lang="pl-PL" b="1" u="sng" dirty="0"/>
              <a:t>prowadzący postępowanie przygotowawcze wydaje zarządzenie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W wypadku odmowy udostępnienia akt pokrzywdzonemu na jego wniosek należy poinformować go o możliwości udostępnienia mu akt w późniejszym terminie. </a:t>
            </a:r>
            <a:r>
              <a:rPr lang="pl-PL" b="1" dirty="0"/>
              <a:t>Z chwilą powiadomienia podejrzanego lub obrońcy o terminie końcowego zaznajomienia z materiałami postępowania przygotowawczego pokrzywdzonemu, jego pełnomocnikowi lub przedstawicielowi ustawowemu nie można odmówić udostępnienia akt, umożliwienia sporządzania odpisów lub kopii oraz wydania odpisów lub kopii</a:t>
            </a:r>
            <a:r>
              <a:rPr lang="pl-PL" dirty="0"/>
              <a:t>. Za zgodą prokuratora akta w toku postępowania przygotowawczego mogą być w wyjątkowych wypadkach udostępnione innym osobom. Prokurator może udostępnić akta w postaci elektronicznej.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7067213" y="1356676"/>
            <a:ext cx="4754880" cy="822960"/>
          </a:xfrm>
        </p:spPr>
        <p:txBody>
          <a:bodyPr/>
          <a:lstStyle/>
          <a:p>
            <a:r>
              <a:rPr lang="pl-PL" dirty="0"/>
              <a:t>Postępowanie sądowe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7067213" y="2286000"/>
            <a:ext cx="4754880" cy="402336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art. 156 §  1 </a:t>
            </a:r>
          </a:p>
          <a:p>
            <a:pPr algn="just"/>
            <a:r>
              <a:rPr lang="pl-PL" b="1" dirty="0"/>
              <a:t>Stronom, obrońcom, pełnomocnikom i przedstawicielom ustawowym </a:t>
            </a:r>
            <a:r>
              <a:rPr lang="pl-PL" b="1" u="sng" dirty="0">
                <a:solidFill>
                  <a:srgbClr val="FF0000"/>
                </a:solidFill>
              </a:rPr>
              <a:t>udostępnia się akta</a:t>
            </a:r>
            <a:r>
              <a:rPr lang="pl-PL" dirty="0"/>
              <a:t> sprawy sądowej oraz daje możność sporządzenia z nich odpisów lub kopii. Za zgodą prezesa sądu akta te mogą być udostępnione również innym osobom. Informacje o aktach sprawy mogą być udostępnione także za pomocą systemu teleinformatycznego, jeżeli względy techniczne nie stoją temu na przeszkodzie.</a:t>
            </a:r>
          </a:p>
        </p:txBody>
      </p:sp>
    </p:spTree>
    <p:extLst>
      <p:ext uri="{BB962C8B-B14F-4D97-AF65-F5344CB8AC3E}">
        <p14:creationId xmlns:p14="http://schemas.microsoft.com/office/powerpoint/2010/main" val="6038175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000" y="427523"/>
            <a:ext cx="10571998" cy="970450"/>
          </a:xfrm>
        </p:spPr>
        <p:txBody>
          <a:bodyPr>
            <a:normAutofit/>
          </a:bodyPr>
          <a:lstStyle/>
          <a:p>
            <a:r>
              <a:rPr lang="pl-PL" sz="4800" dirty="0"/>
              <a:t>Dostęp do akt postępowania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24128" y="1953494"/>
            <a:ext cx="4754880" cy="822960"/>
          </a:xfrm>
        </p:spPr>
        <p:txBody>
          <a:bodyPr/>
          <a:lstStyle/>
          <a:p>
            <a:r>
              <a:rPr lang="pl-PL" dirty="0"/>
              <a:t>Postępowanie przygotowawcze	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75302" y="2776453"/>
            <a:ext cx="6744929" cy="393236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Zasada – jawność dostępu do akt postępowania przygotowawczego </a:t>
            </a:r>
          </a:p>
          <a:p>
            <a:pPr algn="just"/>
            <a:r>
              <a:rPr lang="pl-PL" dirty="0"/>
              <a:t>Można odmówić dostępu do akt:</a:t>
            </a:r>
          </a:p>
          <a:p>
            <a:pPr lvl="1" algn="just"/>
            <a:r>
              <a:rPr lang="pl-PL" dirty="0"/>
              <a:t>gdy zachodzi potrzeba zabezpieczenia prawidłowego toku postępowania </a:t>
            </a:r>
          </a:p>
          <a:p>
            <a:pPr lvl="1" algn="just"/>
            <a:r>
              <a:rPr lang="pl-PL" dirty="0"/>
              <a:t>konieczność ochrony ważnego interesu państwa </a:t>
            </a:r>
          </a:p>
          <a:p>
            <a:pPr algn="just"/>
            <a:r>
              <a:rPr lang="pl-PL" dirty="0"/>
              <a:t>Po wydaniu postanowienia o umorzeniu/odmowie wszczęcia postępowania przygotowawczego osoby, które mogą złożyć zażalenie mogą również zapoznać się z aktami – art. 306 § 1b</a:t>
            </a:r>
          </a:p>
          <a:p>
            <a:pPr algn="just"/>
            <a:r>
              <a:rPr lang="pl-PL" dirty="0"/>
              <a:t>Pokrzywdzonemu nie można odmówić dostępu do akt postępowania, gdy wyznaczono termin końcowego zaznajomienia podejrzanego z aktami sprawy – por. art. 321 </a:t>
            </a:r>
          </a:p>
          <a:p>
            <a:pPr algn="just"/>
            <a:r>
              <a:rPr lang="pl-PL" dirty="0"/>
              <a:t>ważne – art. 157 § 3 Nie można odmówić stronie zezwolenia na sporządzenie odpisu protokołu czynności, w której strona uczestniczyła lub miała prawo uczestniczyć, jak również dokumentu pochodzącego od niej lub sporządzonego z jej udziałem.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7131430" y="1953494"/>
            <a:ext cx="4754880" cy="822960"/>
          </a:xfrm>
        </p:spPr>
        <p:txBody>
          <a:bodyPr/>
          <a:lstStyle/>
          <a:p>
            <a:r>
              <a:rPr lang="pl-PL" dirty="0"/>
              <a:t>Postępowanie sądowe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7131430" y="2776454"/>
            <a:ext cx="4754880" cy="3341572"/>
          </a:xfrm>
        </p:spPr>
        <p:txBody>
          <a:bodyPr/>
          <a:lstStyle/>
          <a:p>
            <a:pPr algn="just"/>
            <a:r>
              <a:rPr lang="pl-PL" dirty="0"/>
              <a:t>Zasada – udostępnianie akt</a:t>
            </a:r>
          </a:p>
          <a:p>
            <a:pPr algn="just"/>
            <a:r>
              <a:rPr lang="pl-PL" dirty="0"/>
              <a:t>Jawność wewnętrzna postępowania</a:t>
            </a:r>
          </a:p>
          <a:p>
            <a:pPr algn="just"/>
            <a:r>
              <a:rPr lang="pl-PL" dirty="0"/>
              <a:t>Nie można odmówić stronom dostępu do akt sprawy sądowej (tj. w po wniesieniu aktu oskarżenia/innej skargi oskarżycielskiej)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374194" y="5231493"/>
            <a:ext cx="4623315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u="sng" dirty="0"/>
              <a:t>Art.159.Na odmowę udostępnienia akt w postępowaniu przygotowawczym przysługuje stronom zażalenie; na zarządzenie prokuratora </a:t>
            </a:r>
            <a:r>
              <a:rPr lang="pl-PL" b="1" u="sng" dirty="0">
                <a:solidFill>
                  <a:srgbClr val="FF0000"/>
                </a:solidFill>
              </a:rPr>
              <a:t>zażalenie przysługuje do sądu</a:t>
            </a:r>
            <a:r>
              <a:rPr lang="pl-PL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41588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Dostęp do akt postępowania a tymczasowe aresztowanie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353961" y="2286000"/>
            <a:ext cx="11602065" cy="441960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1. art. 156 §5a W razie złożenia w toku postępowania przygotowawczego wniosku o zastosowanie albo przedłużenie tymczasowego aresztowania podejrzanemu i jego obrońcy udostępnia się niezwłocznie akta sprawy w części zawierającej treść dowodów dołączonych do wniosku, z wyłączeniem dowodów z zeznań świadków, o których mowa w art. 250 § 2b.</a:t>
            </a:r>
          </a:p>
          <a:p>
            <a:pPr algn="just"/>
            <a:r>
              <a:rPr lang="pl-PL" dirty="0"/>
              <a:t>2. art. 249a § 1 Podstawę orzeczenia o zastosowaniu lub przedłużeniu tymczasowego aresztowania mogą stanowić ustalenia poczynione na podstawie:</a:t>
            </a:r>
          </a:p>
          <a:p>
            <a:pPr lvl="1" algn="just"/>
            <a:r>
              <a:rPr lang="pl-PL" dirty="0"/>
              <a:t>1)dowodów jawnych dla oskarżonego i jego obrońcy,</a:t>
            </a:r>
          </a:p>
          <a:p>
            <a:pPr lvl="1" algn="just"/>
            <a:r>
              <a:rPr lang="pl-PL" dirty="0"/>
              <a:t>2)dowodów z zeznań świadków, o których mowa w art. 250 § 2b.</a:t>
            </a:r>
          </a:p>
          <a:p>
            <a:pPr algn="just"/>
            <a:r>
              <a:rPr lang="pl-PL" dirty="0"/>
              <a:t>§ 2. Sąd, uprzedzając o tym prokuratora, uwzględnia z urzędu także okoliczności, których prokurator nie ujawnił, po ich ujawnieniu na posiedzeniu, jeżeli są one korzystne dla oskarżonego.</a:t>
            </a:r>
          </a:p>
          <a:p>
            <a:pPr algn="just"/>
            <a:r>
              <a:rPr lang="pl-PL" dirty="0"/>
              <a:t>3. art. 250 § 2b Jeżeli zachodzi uzasadniona obawa niebezpieczeństwa dla życia, zdrowia albo wolności świadka lub osoby dla niego najbliższej, prokurator dołącza do wniosku, o którym mowa w § 2a, w wyodrębnionym zbiorze dokumentów, dowody z zeznań świadka, których nie udostępnia się oskarżonemu i jego obrońcy.</a:t>
            </a:r>
          </a:p>
        </p:txBody>
      </p:sp>
    </p:spTree>
    <p:extLst>
      <p:ext uri="{BB962C8B-B14F-4D97-AF65-F5344CB8AC3E}">
        <p14:creationId xmlns:p14="http://schemas.microsoft.com/office/powerpoint/2010/main" val="449623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447188"/>
            <a:ext cx="11740896" cy="960988"/>
          </a:xfrm>
        </p:spPr>
        <p:txBody>
          <a:bodyPr/>
          <a:lstStyle/>
          <a:p>
            <a:pPr algn="ctr"/>
            <a:r>
              <a:rPr lang="pl-PL" dirty="0"/>
              <a:t>Odtwarzanie zaginionych lub zniszczonych akt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postępowanie renowacyjne</a:t>
            </a:r>
          </a:p>
          <a:p>
            <a:r>
              <a:rPr lang="pl-PL" sz="2800" dirty="0"/>
              <a:t>art. 160-166 k.p.k.</a:t>
            </a:r>
          </a:p>
          <a:p>
            <a:r>
              <a:rPr lang="pl-PL" sz="2800" dirty="0"/>
              <a:t>podręcznik, str. 69-73</a:t>
            </a:r>
          </a:p>
        </p:txBody>
      </p:sp>
    </p:spTree>
    <p:extLst>
      <p:ext uri="{BB962C8B-B14F-4D97-AF65-F5344CB8AC3E}">
        <p14:creationId xmlns:p14="http://schemas.microsoft.com/office/powerpoint/2010/main" val="4248448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511278" y="-353961"/>
            <a:ext cx="10877132" cy="1499616"/>
          </a:xfrm>
        </p:spPr>
        <p:txBody>
          <a:bodyPr>
            <a:normAutofit/>
          </a:bodyPr>
          <a:lstStyle/>
          <a:p>
            <a:r>
              <a:rPr lang="pl-PL" sz="4000" dirty="0"/>
              <a:t>Kategorie czynności procesowych 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412918"/>
              </p:ext>
            </p:extLst>
          </p:nvPr>
        </p:nvGraphicFramePr>
        <p:xfrm>
          <a:off x="-84244" y="1352952"/>
          <a:ext cx="12068175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200150" y="5380672"/>
            <a:ext cx="8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Przykładowo można wskazać na dodatkowe kategorie: </a:t>
            </a:r>
          </a:p>
          <a:p>
            <a:pPr marL="285750" indent="-285750">
              <a:buFontTx/>
              <a:buChar char="-"/>
            </a:pPr>
            <a:r>
              <a:rPr lang="pl-PL" dirty="0"/>
              <a:t>Skuteczne i bezskuteczne </a:t>
            </a:r>
          </a:p>
          <a:p>
            <a:pPr marL="285750" indent="-285750">
              <a:buFontTx/>
              <a:buChar char="-"/>
            </a:pPr>
            <a:r>
              <a:rPr lang="pl-PL" dirty="0"/>
              <a:t>Odwoływalne i nieodwoływalne </a:t>
            </a:r>
          </a:p>
          <a:p>
            <a:pPr marL="285750" indent="-285750">
              <a:buFontTx/>
              <a:buChar char="-"/>
            </a:pPr>
            <a:r>
              <a:rPr lang="pl-PL" dirty="0"/>
              <a:t>Dopuszczane i niedopuszczalne </a:t>
            </a:r>
          </a:p>
          <a:p>
            <a:pPr marL="285750" indent="-285750">
              <a:buFontTx/>
              <a:buChar char="-"/>
            </a:pPr>
            <a:r>
              <a:rPr lang="pl-PL" dirty="0"/>
              <a:t>Zasadne i bezzasadne </a:t>
            </a:r>
          </a:p>
        </p:txBody>
      </p:sp>
    </p:spTree>
    <p:extLst>
      <p:ext uri="{BB962C8B-B14F-4D97-AF65-F5344CB8AC3E}">
        <p14:creationId xmlns:p14="http://schemas.microsoft.com/office/powerpoint/2010/main" val="24740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6682" y="51205"/>
            <a:ext cx="10808208" cy="1499616"/>
          </a:xfrm>
        </p:spPr>
        <p:txBody>
          <a:bodyPr>
            <a:normAutofit/>
          </a:bodyPr>
          <a:lstStyle/>
          <a:p>
            <a:r>
              <a:rPr lang="pl-PL" sz="3600" dirty="0"/>
              <a:t>Ze względu na charakter rozróżnia się czynności procesowe takie jak: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399" y="1781175"/>
            <a:ext cx="11534775" cy="5076825"/>
          </a:xfrm>
        </p:spPr>
        <p:txBody>
          <a:bodyPr>
            <a:normAutofit/>
          </a:bodyPr>
          <a:lstStyle/>
          <a:p>
            <a:pPr algn="just"/>
            <a:r>
              <a:rPr lang="pl-PL" dirty="0">
                <a:latin typeface="+mj-lt"/>
              </a:rPr>
              <a:t>Oświadczenia procesowe – wyrażenie określonej treści przez uczestnika postępowania </a:t>
            </a:r>
          </a:p>
          <a:p>
            <a:pPr lvl="1" algn="just"/>
            <a:r>
              <a:rPr lang="pl-PL" dirty="0">
                <a:latin typeface="+mj-lt"/>
              </a:rPr>
              <a:t>Oświadczenia wiedzy – komunikowanie wiadomości przez uczestników postępowania (np. złożenie zeznań, opinia biegłego)</a:t>
            </a:r>
          </a:p>
          <a:p>
            <a:pPr lvl="1" algn="just"/>
            <a:r>
              <a:rPr lang="pl-PL" dirty="0">
                <a:latin typeface="+mj-lt"/>
              </a:rPr>
              <a:t>Oświadczenia woli:</a:t>
            </a:r>
          </a:p>
          <a:p>
            <a:pPr lvl="2" algn="just"/>
            <a:r>
              <a:rPr lang="pl-PL" dirty="0">
                <a:latin typeface="+mj-lt"/>
              </a:rPr>
              <a:t>Postulujące – wnioski, podania, prośby </a:t>
            </a:r>
          </a:p>
          <a:p>
            <a:pPr lvl="2" algn="just"/>
            <a:r>
              <a:rPr lang="pl-PL" dirty="0">
                <a:latin typeface="+mj-lt"/>
              </a:rPr>
              <a:t>Imperatywne – władcze </a:t>
            </a:r>
          </a:p>
          <a:p>
            <a:pPr lvl="3" algn="just"/>
            <a:r>
              <a:rPr lang="pl-PL" dirty="0">
                <a:latin typeface="+mj-lt"/>
              </a:rPr>
              <a:t>Polecenia – por. np. art. 15 </a:t>
            </a:r>
            <a:r>
              <a:rPr lang="pl-PL" dirty="0">
                <a:latin typeface="+mj-lt"/>
                <a:ea typeface="Yu Mincho Demibold" panose="02020600000000000000" pitchFamily="18" charset="-128"/>
              </a:rPr>
              <a:t>§1 k.p.k. </a:t>
            </a:r>
            <a:endParaRPr lang="pl-PL" dirty="0">
              <a:latin typeface="+mj-lt"/>
            </a:endParaRPr>
          </a:p>
          <a:p>
            <a:pPr lvl="3" algn="just"/>
            <a:r>
              <a:rPr lang="pl-PL" dirty="0">
                <a:latin typeface="+mj-lt"/>
              </a:rPr>
              <a:t>Decyzje procesowe – rozstrzygnięcia </a:t>
            </a:r>
          </a:p>
          <a:p>
            <a:pPr lvl="4" algn="just"/>
            <a:r>
              <a:rPr lang="pl-PL" dirty="0">
                <a:latin typeface="+mj-lt"/>
              </a:rPr>
              <a:t>Orzeczenia </a:t>
            </a:r>
          </a:p>
          <a:p>
            <a:pPr lvl="5" algn="just"/>
            <a:r>
              <a:rPr lang="pl-PL" dirty="0">
                <a:latin typeface="+mj-lt"/>
              </a:rPr>
              <a:t>Wyroki </a:t>
            </a:r>
          </a:p>
          <a:p>
            <a:pPr lvl="5" algn="just"/>
            <a:r>
              <a:rPr lang="pl-PL" dirty="0">
                <a:latin typeface="+mj-lt"/>
              </a:rPr>
              <a:t>Postanowienia </a:t>
            </a:r>
          </a:p>
          <a:p>
            <a:pPr lvl="5" algn="just"/>
            <a:r>
              <a:rPr lang="pl-PL" dirty="0">
                <a:latin typeface="+mj-lt"/>
              </a:rPr>
              <a:t>Uchwały SN</a:t>
            </a:r>
          </a:p>
          <a:p>
            <a:pPr lvl="4" algn="just"/>
            <a:r>
              <a:rPr lang="pl-PL" dirty="0">
                <a:latin typeface="+mj-lt"/>
              </a:rPr>
              <a:t>Zarządzenia </a:t>
            </a:r>
          </a:p>
          <a:p>
            <a:pPr algn="just"/>
            <a:r>
              <a:rPr lang="pl-PL" dirty="0">
                <a:latin typeface="+mj-lt"/>
              </a:rPr>
              <a:t>Spostrzeżenia procesowe – pojmowanie wyrażeń zmysłowych (np. oględziny)</a:t>
            </a:r>
          </a:p>
          <a:p>
            <a:pPr algn="just"/>
            <a:r>
              <a:rPr lang="pl-PL" dirty="0">
                <a:latin typeface="+mj-lt"/>
              </a:rPr>
              <a:t>Czynności realne – stwarzanie lub zmiana sytuacji faktycznych np. przeszukanie </a:t>
            </a:r>
          </a:p>
        </p:txBody>
      </p:sp>
      <p:sp>
        <p:nvSpPr>
          <p:cNvPr id="5" name="Nawias klamrowy zamykający 4"/>
          <p:cNvSpPr/>
          <p:nvPr/>
        </p:nvSpPr>
        <p:spPr>
          <a:xfrm>
            <a:off x="5288755" y="4105164"/>
            <a:ext cx="180975" cy="1676400"/>
          </a:xfrm>
          <a:prstGeom prst="rightBrace">
            <a:avLst>
              <a:gd name="adj1" fmla="val 99398"/>
              <a:gd name="adj2" fmla="val 493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714856" y="4758698"/>
            <a:ext cx="353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Szerzej na kolejnych slajdach</a:t>
            </a:r>
          </a:p>
        </p:txBody>
      </p:sp>
    </p:spTree>
    <p:extLst>
      <p:ext uri="{BB962C8B-B14F-4D97-AF65-F5344CB8AC3E}">
        <p14:creationId xmlns:p14="http://schemas.microsoft.com/office/powerpoint/2010/main" val="112546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Wadliwość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7" y="1892808"/>
            <a:ext cx="9525885" cy="449884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Wadliwa jest czynność procesowa, która nie została podjęta zgodnie ze wszystkim warunkami określonymi w </a:t>
            </a:r>
            <a:r>
              <a:rPr lang="pl-PL" dirty="0" err="1"/>
              <a:t>kpku</a:t>
            </a:r>
            <a:r>
              <a:rPr lang="pl-PL" dirty="0"/>
              <a:t> </a:t>
            </a:r>
          </a:p>
          <a:p>
            <a:pPr algn="just"/>
            <a:r>
              <a:rPr lang="pl-PL" dirty="0"/>
              <a:t>Warunki niewadliwości czynności procesowych </a:t>
            </a:r>
          </a:p>
          <a:p>
            <a:pPr lvl="1" algn="just"/>
            <a:r>
              <a:rPr lang="pl-PL" dirty="0"/>
              <a:t>Zachodzą pozytywne przesłanki czynności procesowej (tj. </a:t>
            </a:r>
            <a:r>
              <a:rPr lang="pl-PL" b="1" u="sng" dirty="0">
                <a:solidFill>
                  <a:srgbClr val="FF0000"/>
                </a:solidFill>
              </a:rPr>
              <a:t>uczestnik postępowania miał prawo jej dokonać</a:t>
            </a:r>
            <a:r>
              <a:rPr lang="pl-PL" dirty="0"/>
              <a:t>)</a:t>
            </a:r>
          </a:p>
          <a:p>
            <a:pPr lvl="1" algn="just"/>
            <a:r>
              <a:rPr lang="pl-PL" dirty="0"/>
              <a:t>Uczestnik postępowania ma </a:t>
            </a:r>
            <a:r>
              <a:rPr lang="pl-PL" b="1" u="sng" dirty="0">
                <a:solidFill>
                  <a:srgbClr val="FF0000"/>
                </a:solidFill>
              </a:rPr>
              <a:t>zdolność do dokonywania czynności procesowych </a:t>
            </a:r>
            <a:r>
              <a:rPr lang="pl-PL" dirty="0"/>
              <a:t>(czyli może skutecznie składać oświadczenia procesowe i wykonywać skuteczne czynności realne)</a:t>
            </a:r>
          </a:p>
          <a:p>
            <a:pPr lvl="1" algn="just"/>
            <a:r>
              <a:rPr lang="pl-PL" dirty="0"/>
              <a:t>Przestrzegane są warunki modalne czynności – </a:t>
            </a:r>
            <a:r>
              <a:rPr lang="pl-PL" b="1" u="sng" dirty="0">
                <a:solidFill>
                  <a:srgbClr val="FF0000"/>
                </a:solidFill>
              </a:rPr>
              <a:t>odbywa się w należytej formie, terminie i miejscu</a:t>
            </a:r>
          </a:p>
        </p:txBody>
      </p:sp>
    </p:spTree>
    <p:extLst>
      <p:ext uri="{BB962C8B-B14F-4D97-AF65-F5344CB8AC3E}">
        <p14:creationId xmlns:p14="http://schemas.microsoft.com/office/powerpoint/2010/main" val="208556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Konsekwencje naruszenia warunków niewadliwości czynności procesowych  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469442"/>
              </p:ext>
            </p:extLst>
          </p:nvPr>
        </p:nvGraphicFramePr>
        <p:xfrm>
          <a:off x="466344" y="2014728"/>
          <a:ext cx="11475720" cy="467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404930" y="5063613"/>
            <a:ext cx="5787070" cy="15081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sz="2000" b="1" u="sng" dirty="0"/>
              <a:t>Nieważność</a:t>
            </a:r>
            <a:r>
              <a:rPr lang="pl-PL" dirty="0"/>
              <a:t> obecnie nie występuje w KPK (od 2003 r.), ale występuje w ustawie z 23.02.1991 r. o uznaniu za nieważne orzeczeń wydanych wobec osób represjonowanych za działalność na rzecz niepodległego bytu Państwa Polskiego </a:t>
            </a:r>
          </a:p>
        </p:txBody>
      </p:sp>
    </p:spTree>
    <p:extLst>
      <p:ext uri="{BB962C8B-B14F-4D97-AF65-F5344CB8AC3E}">
        <p14:creationId xmlns:p14="http://schemas.microsoft.com/office/powerpoint/2010/main" val="2932007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ytat">
  <a:themeElements>
    <a:clrScheme name="Cytat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ytat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yta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Cytat</Template>
  <TotalTime>1565</TotalTime>
  <Words>7242</Words>
  <Application>Microsoft Office PowerPoint</Application>
  <PresentationFormat>Panoramiczny</PresentationFormat>
  <Paragraphs>454</Paragraphs>
  <Slides>55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58" baseType="lpstr">
      <vt:lpstr>Century Gothic</vt:lpstr>
      <vt:lpstr>Wingdings 2</vt:lpstr>
      <vt:lpstr>Cytat</vt:lpstr>
      <vt:lpstr>Postępowanie karne Czynności procesowe</vt:lpstr>
      <vt:lpstr>Czynności procesowe</vt:lpstr>
      <vt:lpstr>Pojęcie i rodzaje czynności procesowych, konsekwencje wadliwości czynności procesowych </vt:lpstr>
      <vt:lpstr>Czynność procesowa…</vt:lpstr>
      <vt:lpstr>Czynność procesowa a zdarzenie procesowe </vt:lpstr>
      <vt:lpstr>Kategorie czynności procesowych </vt:lpstr>
      <vt:lpstr>Ze względu na charakter rozróżnia się czynności procesowe takie jak:</vt:lpstr>
      <vt:lpstr>Wadliwość czynności procesowych </vt:lpstr>
      <vt:lpstr>Konsekwencje naruszenia warunków niewadliwości czynności procesowych  </vt:lpstr>
      <vt:lpstr>Konsekwencje naruszenia warunków niewadliwości czynności procesowych </vt:lpstr>
      <vt:lpstr>Konsekwencje naruszenia warunków niewadliwości czynności procesowych </vt:lpstr>
      <vt:lpstr>Konsekwencje naruszenia warunków niewadliwości czynności procesowych </vt:lpstr>
      <vt:lpstr>Konsekwencje naruszenia warunków niewadliwości czynności procesowych </vt:lpstr>
      <vt:lpstr>Decyzje procesowe (rozstrzygnięcia)</vt:lpstr>
      <vt:lpstr>Wyrok </vt:lpstr>
      <vt:lpstr>Rodzaje wyroków </vt:lpstr>
      <vt:lpstr>Postanowienie i zarządzenie  </vt:lpstr>
      <vt:lpstr>Zarządzenie </vt:lpstr>
      <vt:lpstr>Uzasadnienie decyzji procesowych </vt:lpstr>
      <vt:lpstr>Znaczenie uzasadnienia decyzji procesowych </vt:lpstr>
      <vt:lpstr>Zaskarżalność decyzji procesowych</vt:lpstr>
      <vt:lpstr>Forum podejmowania decyzji procesowych </vt:lpstr>
      <vt:lpstr>Forum podejmowania decyzji procesowych</vt:lpstr>
      <vt:lpstr>Zasady udziału stron i innych podmiotów w posiedzeniach sądu</vt:lpstr>
      <vt:lpstr>Zasady udziału stron i innych uczestników postępowania w posiedzeniach sądu</vt:lpstr>
      <vt:lpstr>Prezentacja programu PowerPoint</vt:lpstr>
      <vt:lpstr>Ogłaszanie rozstrzygnięć procesowych </vt:lpstr>
      <vt:lpstr>Ogłaszanie i doręczanie wyroków </vt:lpstr>
      <vt:lpstr>Prawomocność decyzji procesowych  </vt:lpstr>
      <vt:lpstr>Kiedy orzeczenie staje się prawomocne?</vt:lpstr>
      <vt:lpstr>Sposoby komunikowania się stron (lub innych osób) z organami procesowymi</vt:lpstr>
      <vt:lpstr>Terminy procesowe </vt:lpstr>
      <vt:lpstr>Przywrócenie terminu zawitego</vt:lpstr>
      <vt:lpstr>Terminy procesowe </vt:lpstr>
      <vt:lpstr>Doręczenia </vt:lpstr>
      <vt:lpstr>Rodzaje doręczeń </vt:lpstr>
      <vt:lpstr>Doręczenie bezpośrednie </vt:lpstr>
      <vt:lpstr>Doręczenie „do rąk Własnych”- bezpośrednio do odbiorcy </vt:lpstr>
      <vt:lpstr>Doręczenie pośrednie </vt:lpstr>
      <vt:lpstr>Doręczenie zastępcze </vt:lpstr>
      <vt:lpstr>Doręczenia – obowiązki uczestników postępowania </vt:lpstr>
      <vt:lpstr>Dokumentowanie czynności procesowych </vt:lpstr>
      <vt:lpstr>Protokół</vt:lpstr>
      <vt:lpstr>Protokół</vt:lpstr>
      <vt:lpstr>Protokół</vt:lpstr>
      <vt:lpstr>Dane, których nie zamieszcza się w protokole – art. 148a</vt:lpstr>
      <vt:lpstr>Protokół </vt:lpstr>
      <vt:lpstr>Protokół ograniczony </vt:lpstr>
      <vt:lpstr>Notatka urzędowa </vt:lpstr>
      <vt:lpstr>Postanowienie SN z 22.02.2007 r., V KK 183/06</vt:lpstr>
      <vt:lpstr>Prezentacja programu PowerPoint</vt:lpstr>
      <vt:lpstr>Dostęp do akt postępowania </vt:lpstr>
      <vt:lpstr>Dostęp do akt postępowania</vt:lpstr>
      <vt:lpstr>Dostęp do akt postępowania a tymczasowe aresztowanie </vt:lpstr>
      <vt:lpstr>Odtwarzanie zaginionych lub zniszczonych 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Czynności procesowe</dc:title>
  <dc:creator>monika abramek</dc:creator>
  <cp:lastModifiedBy>Monika</cp:lastModifiedBy>
  <cp:revision>97</cp:revision>
  <dcterms:created xsi:type="dcterms:W3CDTF">2015-10-01T18:59:00Z</dcterms:created>
  <dcterms:modified xsi:type="dcterms:W3CDTF">2020-12-13T11:51:00Z</dcterms:modified>
</cp:coreProperties>
</file>