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6"/>
  </p:notes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6" r:id="rId9"/>
    <p:sldId id="267" r:id="rId10"/>
    <p:sldId id="321" r:id="rId11"/>
    <p:sldId id="322" r:id="rId12"/>
    <p:sldId id="323" r:id="rId13"/>
    <p:sldId id="269" r:id="rId14"/>
    <p:sldId id="270" r:id="rId15"/>
    <p:sldId id="271" r:id="rId16"/>
    <p:sldId id="324" r:id="rId17"/>
    <p:sldId id="325" r:id="rId18"/>
    <p:sldId id="272" r:id="rId19"/>
    <p:sldId id="275" r:id="rId20"/>
    <p:sldId id="276" r:id="rId21"/>
    <p:sldId id="277" r:id="rId22"/>
    <p:sldId id="278" r:id="rId23"/>
    <p:sldId id="279" r:id="rId24"/>
    <p:sldId id="281" r:id="rId25"/>
    <p:sldId id="274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1" r:id="rId35"/>
    <p:sldId id="292" r:id="rId36"/>
    <p:sldId id="293" r:id="rId37"/>
    <p:sldId id="320" r:id="rId38"/>
    <p:sldId id="294" r:id="rId39"/>
    <p:sldId id="295" r:id="rId40"/>
    <p:sldId id="296" r:id="rId41"/>
    <p:sldId id="297" r:id="rId42"/>
    <p:sldId id="298" r:id="rId43"/>
    <p:sldId id="299" r:id="rId44"/>
    <p:sldId id="290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5" d="100"/>
          <a:sy n="75" d="100"/>
        </p:scale>
        <p:origin x="-1864" y="-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notesMaster" Target="notesMasters/notesMaster1.xml"/><Relationship Id="rId67" Type="http://schemas.openxmlformats.org/officeDocument/2006/relationships/printerSettings" Target="printerSettings/printerSettings1.bin"/><Relationship Id="rId68" Type="http://schemas.openxmlformats.org/officeDocument/2006/relationships/presProps" Target="presProps.xml"/><Relationship Id="rId69" Type="http://schemas.openxmlformats.org/officeDocument/2006/relationships/viewProps" Target="viewProp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70" Type="http://schemas.openxmlformats.org/officeDocument/2006/relationships/theme" Target="theme/theme1.xml"/><Relationship Id="rId71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FBECC-364B-8A4C-9059-CEF3FEF0922F}" type="datetimeFigureOut">
              <a:rPr lang="en-US" smtClean="0"/>
              <a:t>10/05/20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38FF3E-85AF-9A41-BA85-6E7F8B7B309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0644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8FF3E-85AF-9A41-BA85-6E7F8B7B3094}" type="slidenum">
              <a:rPr lang="en-GB" smtClean="0"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5807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8FF3E-85AF-9A41-BA85-6E7F8B7B3094}" type="slidenum">
              <a:rPr lang="en-GB" smtClean="0"/>
              <a:t>36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5807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8FF3E-85AF-9A41-BA85-6E7F8B7B3094}" type="slidenum">
              <a:rPr lang="en-GB" smtClean="0"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580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8FF3E-85AF-9A41-BA85-6E7F8B7B3094}" type="slidenum">
              <a:rPr lang="en-GB" smtClean="0"/>
              <a:t>38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5807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8FF3E-85AF-9A41-BA85-6E7F8B7B3094}" type="slidenum">
              <a:rPr lang="en-GB" smtClean="0"/>
              <a:t>39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5807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8FF3E-85AF-9A41-BA85-6E7F8B7B3094}" type="slidenum">
              <a:rPr lang="en-GB" smtClean="0"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5807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8FF3E-85AF-9A41-BA85-6E7F8B7B3094}" type="slidenum">
              <a:rPr lang="en-GB" smtClean="0"/>
              <a:t>41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5807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8FF3E-85AF-9A41-BA85-6E7F8B7B3094}" type="slidenum">
              <a:rPr lang="en-GB" smtClean="0"/>
              <a:t>42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5807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38FF3E-85AF-9A41-BA85-6E7F8B7B3094}" type="slidenum">
              <a:rPr lang="en-GB" smtClean="0"/>
              <a:t>43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75807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B302B-7FCB-584C-84EF-95DE84C0269F}" type="datetimeFigureOut">
              <a:rPr lang="en-US" smtClean="0"/>
              <a:t>10/05/20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8550D-5188-8E45-B795-65EA2B1E75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60598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B302B-7FCB-584C-84EF-95DE84C0269F}" type="datetimeFigureOut">
              <a:rPr lang="en-US" smtClean="0"/>
              <a:t>10/05/20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8550D-5188-8E45-B795-65EA2B1E75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389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B302B-7FCB-584C-84EF-95DE84C0269F}" type="datetimeFigureOut">
              <a:rPr lang="en-US" smtClean="0"/>
              <a:t>10/05/20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8550D-5188-8E45-B795-65EA2B1E75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989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B302B-7FCB-584C-84EF-95DE84C0269F}" type="datetimeFigureOut">
              <a:rPr lang="en-US" smtClean="0"/>
              <a:t>10/05/20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8550D-5188-8E45-B795-65EA2B1E75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5636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B302B-7FCB-584C-84EF-95DE84C0269F}" type="datetimeFigureOut">
              <a:rPr lang="en-US" smtClean="0"/>
              <a:t>10/05/20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8550D-5188-8E45-B795-65EA2B1E75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4735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B302B-7FCB-584C-84EF-95DE84C0269F}" type="datetimeFigureOut">
              <a:rPr lang="en-US" smtClean="0"/>
              <a:t>10/05/20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8550D-5188-8E45-B795-65EA2B1E75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986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B302B-7FCB-584C-84EF-95DE84C0269F}" type="datetimeFigureOut">
              <a:rPr lang="en-US" smtClean="0"/>
              <a:t>10/05/20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8550D-5188-8E45-B795-65EA2B1E75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1868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B302B-7FCB-584C-84EF-95DE84C0269F}" type="datetimeFigureOut">
              <a:rPr lang="en-US" smtClean="0"/>
              <a:t>10/05/20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8550D-5188-8E45-B795-65EA2B1E75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34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B302B-7FCB-584C-84EF-95DE84C0269F}" type="datetimeFigureOut">
              <a:rPr lang="en-US" smtClean="0"/>
              <a:t>10/05/20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8550D-5188-8E45-B795-65EA2B1E75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7012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B302B-7FCB-584C-84EF-95DE84C0269F}" type="datetimeFigureOut">
              <a:rPr lang="en-US" smtClean="0"/>
              <a:t>10/05/20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8550D-5188-8E45-B795-65EA2B1E75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5416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7B302B-7FCB-584C-84EF-95DE84C0269F}" type="datetimeFigureOut">
              <a:rPr lang="en-US" smtClean="0"/>
              <a:t>10/05/20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68550D-5188-8E45-B795-65EA2B1E75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6542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Click to edit Master text styles</a:t>
            </a:r>
          </a:p>
          <a:p>
            <a:pPr lvl="1"/>
            <a:r>
              <a:rPr lang="pl-PL" smtClean="0"/>
              <a:t>Second level</a:t>
            </a:r>
          </a:p>
          <a:p>
            <a:pPr lvl="2"/>
            <a:r>
              <a:rPr lang="pl-PL" smtClean="0"/>
              <a:t>Third level</a:t>
            </a:r>
          </a:p>
          <a:p>
            <a:pPr lvl="3"/>
            <a:r>
              <a:rPr lang="pl-PL" smtClean="0"/>
              <a:t>Fourth level</a:t>
            </a:r>
          </a:p>
          <a:p>
            <a:pPr lvl="4"/>
            <a:r>
              <a:rPr lang="pl-PL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7B302B-7FCB-584C-84EF-95DE84C0269F}" type="datetimeFigureOut">
              <a:rPr lang="en-US" smtClean="0"/>
              <a:t>10/05/20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68550D-5188-8E45-B795-65EA2B1E75C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0005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7022" y="716492"/>
            <a:ext cx="7772400" cy="1470025"/>
          </a:xfrm>
        </p:spPr>
        <p:txBody>
          <a:bodyPr>
            <a:normAutofit/>
          </a:bodyPr>
          <a:lstStyle/>
          <a:p>
            <a:r>
              <a:rPr lang="en-GB" sz="5400" b="1" dirty="0" err="1" smtClean="0"/>
              <a:t>Postępowanie</a:t>
            </a:r>
            <a:r>
              <a:rPr lang="en-GB" sz="5400" b="1" dirty="0" smtClean="0"/>
              <a:t> </a:t>
            </a:r>
            <a:r>
              <a:rPr lang="en-GB" sz="5400" b="1" dirty="0" err="1" smtClean="0"/>
              <a:t>cywilne</a:t>
            </a:r>
            <a:endParaRPr lang="en-GB" sz="5400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739422" y="2350558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b="1" dirty="0" err="1" smtClean="0"/>
              <a:t>Zajęcia</a:t>
            </a:r>
            <a:r>
              <a:rPr lang="en-GB" b="1" dirty="0" smtClean="0"/>
              <a:t> XI</a:t>
            </a:r>
            <a:endParaRPr lang="en-GB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7556" y="3936999"/>
            <a:ext cx="3797947" cy="2526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2575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756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err="1" smtClean="0"/>
              <a:t>Przebieg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postępowania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egzekucyjnego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6556"/>
            <a:ext cx="8229600" cy="57714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err="1" smtClean="0"/>
              <a:t>Wszczęcie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postępowania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egzekucyjnego</a:t>
            </a:r>
            <a:r>
              <a:rPr lang="en-US" sz="1800" b="1" dirty="0" smtClean="0"/>
              <a:t>:</a:t>
            </a:r>
          </a:p>
          <a:p>
            <a:pPr marL="0" indent="0">
              <a:buNone/>
            </a:pPr>
            <a:r>
              <a:rPr lang="en-US" sz="1800" dirty="0" err="1" smtClean="0"/>
              <a:t>Niezależnie</a:t>
            </a:r>
            <a:r>
              <a:rPr lang="en-US" sz="1800" dirty="0" smtClean="0"/>
              <a:t> od </a:t>
            </a:r>
            <a:r>
              <a:rPr lang="en-US" sz="1800" dirty="0" err="1"/>
              <a:t>tego</a:t>
            </a:r>
            <a:r>
              <a:rPr lang="en-US" sz="1800" dirty="0"/>
              <a:t>, </a:t>
            </a:r>
            <a:r>
              <a:rPr lang="en-US" sz="1800" dirty="0" err="1"/>
              <a:t>jaką</a:t>
            </a:r>
            <a:r>
              <a:rPr lang="en-US" sz="1800" dirty="0"/>
              <a:t> </a:t>
            </a:r>
            <a:r>
              <a:rPr lang="en-US" sz="1800" dirty="0" err="1"/>
              <a:t>formę</a:t>
            </a:r>
            <a:r>
              <a:rPr lang="en-US" sz="1800" dirty="0"/>
              <a:t> </a:t>
            </a:r>
            <a:r>
              <a:rPr lang="en-US" sz="1800" dirty="0" err="1"/>
              <a:t>przyjmiemy</a:t>
            </a:r>
            <a:r>
              <a:rPr lang="en-US" sz="1800" dirty="0"/>
              <a:t>, </a:t>
            </a:r>
            <a:r>
              <a:rPr lang="en-US" sz="1800" dirty="0" err="1"/>
              <a:t>wniosek</a:t>
            </a:r>
            <a:r>
              <a:rPr lang="en-US" sz="1800" dirty="0"/>
              <a:t> </a:t>
            </a:r>
            <a:r>
              <a:rPr lang="en-US" sz="1800" dirty="0" err="1"/>
              <a:t>egzekucyjny</a:t>
            </a:r>
            <a:r>
              <a:rPr lang="en-US" sz="1800" dirty="0"/>
              <a:t> </a:t>
            </a:r>
            <a:r>
              <a:rPr lang="en-US" sz="1800" dirty="0" err="1"/>
              <a:t>musi</a:t>
            </a:r>
            <a:r>
              <a:rPr lang="en-US" sz="1800" dirty="0"/>
              <a:t> </a:t>
            </a:r>
            <a:r>
              <a:rPr lang="en-US" sz="1800" dirty="0" err="1"/>
              <a:t>spełnić</a:t>
            </a:r>
            <a:r>
              <a:rPr lang="en-US" sz="1800" dirty="0"/>
              <a:t> </a:t>
            </a:r>
            <a:r>
              <a:rPr lang="en-US" sz="1800" dirty="0" err="1"/>
              <a:t>kilka</a:t>
            </a:r>
            <a:r>
              <a:rPr lang="en-US" sz="1800" dirty="0"/>
              <a:t> </a:t>
            </a:r>
            <a:r>
              <a:rPr lang="en-US" sz="1800" dirty="0" err="1"/>
              <a:t>podstawowych</a:t>
            </a:r>
            <a:r>
              <a:rPr lang="en-US" sz="1800" dirty="0"/>
              <a:t> </a:t>
            </a:r>
            <a:r>
              <a:rPr lang="en-US" sz="1800" dirty="0" err="1"/>
              <a:t>wymogów</a:t>
            </a:r>
            <a:r>
              <a:rPr lang="en-US" sz="1800" dirty="0"/>
              <a:t> </a:t>
            </a:r>
            <a:r>
              <a:rPr lang="en-US" sz="1800" dirty="0" err="1"/>
              <a:t>formalnych</a:t>
            </a:r>
            <a:r>
              <a:rPr lang="en-US" sz="1800" dirty="0"/>
              <a:t>:</a:t>
            </a:r>
          </a:p>
          <a:p>
            <a:pPr marL="0" indent="0">
              <a:buNone/>
            </a:pPr>
            <a:r>
              <a:rPr lang="en-US" sz="1800" b="1" dirty="0"/>
              <a:t>I. </a:t>
            </a:r>
            <a:r>
              <a:rPr lang="en-US" sz="1800" b="1" dirty="0" err="1"/>
              <a:t>wskazanie</a:t>
            </a:r>
            <a:r>
              <a:rPr lang="en-US" sz="1800" b="1" dirty="0"/>
              <a:t> </a:t>
            </a:r>
            <a:r>
              <a:rPr lang="en-US" sz="1800" b="1" dirty="0" err="1"/>
              <a:t>stron</a:t>
            </a:r>
            <a:r>
              <a:rPr lang="en-US" sz="1800" b="1" dirty="0"/>
              <a:t> </a:t>
            </a:r>
            <a:r>
              <a:rPr lang="en-US" sz="1800" b="1" dirty="0" err="1"/>
              <a:t>postępowania</a:t>
            </a:r>
            <a:r>
              <a:rPr lang="en-US" sz="1800" b="1" dirty="0"/>
              <a:t> </a:t>
            </a:r>
            <a:r>
              <a:rPr lang="en-US" sz="1800" dirty="0"/>
              <a:t>(</a:t>
            </a:r>
            <a:r>
              <a:rPr lang="en-US" sz="1800" dirty="0" err="1"/>
              <a:t>wierzyciela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dłużnika</a:t>
            </a:r>
            <a:r>
              <a:rPr lang="en-US" sz="1800" dirty="0"/>
              <a:t>) </a:t>
            </a:r>
            <a:r>
              <a:rPr lang="en-US" sz="1800" b="1" dirty="0" err="1"/>
              <a:t>oraz</a:t>
            </a:r>
            <a:r>
              <a:rPr lang="en-US" sz="1800" b="1" dirty="0"/>
              <a:t> </a:t>
            </a:r>
            <a:r>
              <a:rPr lang="en-US" sz="1800" b="1" dirty="0" err="1"/>
              <a:t>ich</a:t>
            </a:r>
            <a:r>
              <a:rPr lang="en-US" sz="1800" b="1" dirty="0"/>
              <a:t> </a:t>
            </a:r>
            <a:r>
              <a:rPr lang="en-US" sz="1800" b="1" dirty="0" err="1"/>
              <a:t>ewentualnych</a:t>
            </a:r>
            <a:r>
              <a:rPr lang="en-US" sz="1800" b="1" dirty="0"/>
              <a:t> </a:t>
            </a:r>
            <a:r>
              <a:rPr lang="en-US" sz="1800" b="1" dirty="0" err="1"/>
              <a:t>przedstawicieli</a:t>
            </a:r>
            <a:r>
              <a:rPr lang="en-US" sz="1800" b="1" dirty="0"/>
              <a:t> </a:t>
            </a:r>
            <a:r>
              <a:rPr lang="en-US" sz="1800" b="1" dirty="0" err="1"/>
              <a:t>ustawowych</a:t>
            </a:r>
            <a:r>
              <a:rPr lang="en-US" sz="1800" b="1" dirty="0"/>
              <a:t> </a:t>
            </a:r>
            <a:r>
              <a:rPr lang="en-US" sz="1800" dirty="0"/>
              <a:t>(</a:t>
            </a:r>
            <a:r>
              <a:rPr lang="en-US" sz="1800" dirty="0" err="1"/>
              <a:t>szczególnie</a:t>
            </a:r>
            <a:r>
              <a:rPr lang="en-US" sz="1800" dirty="0"/>
              <a:t> </a:t>
            </a:r>
            <a:r>
              <a:rPr lang="en-US" sz="1800" dirty="0" err="1"/>
              <a:t>przy</a:t>
            </a:r>
            <a:r>
              <a:rPr lang="en-US" sz="1800" dirty="0"/>
              <a:t> </a:t>
            </a:r>
            <a:r>
              <a:rPr lang="en-US" sz="1800" dirty="0" err="1"/>
              <a:t>alimentach</a:t>
            </a:r>
            <a:r>
              <a:rPr lang="en-US" sz="1800" dirty="0"/>
              <a:t>)</a:t>
            </a:r>
            <a:r>
              <a:rPr lang="en-US" sz="1800" b="1" dirty="0"/>
              <a:t> </a:t>
            </a:r>
            <a:r>
              <a:rPr lang="en-US" sz="1800" b="1" dirty="0" err="1"/>
              <a:t>lub</a:t>
            </a:r>
            <a:r>
              <a:rPr lang="en-US" sz="1800" b="1" dirty="0"/>
              <a:t> </a:t>
            </a:r>
            <a:r>
              <a:rPr lang="en-US" sz="1800" b="1" dirty="0" err="1"/>
              <a:t>pełnomocników</a:t>
            </a:r>
            <a:r>
              <a:rPr lang="en-US" sz="1800" dirty="0"/>
              <a:t>,</a:t>
            </a:r>
          </a:p>
          <a:p>
            <a:pPr>
              <a:buFont typeface="Wingdings" charset="2"/>
              <a:buChar char="ü"/>
            </a:pPr>
            <a:r>
              <a:rPr lang="en-US" sz="1800" dirty="0" err="1"/>
              <a:t>dla</a:t>
            </a:r>
            <a:r>
              <a:rPr lang="en-US" sz="1800" dirty="0"/>
              <a:t> </a:t>
            </a:r>
            <a:r>
              <a:rPr lang="en-US" sz="1800" dirty="0" err="1"/>
              <a:t>osoby</a:t>
            </a:r>
            <a:r>
              <a:rPr lang="en-US" sz="1800" dirty="0"/>
              <a:t> </a:t>
            </a:r>
            <a:r>
              <a:rPr lang="en-US" sz="1800" dirty="0" err="1"/>
              <a:t>fizycznej</a:t>
            </a:r>
            <a:r>
              <a:rPr lang="en-US" sz="1800" dirty="0"/>
              <a:t> </a:t>
            </a:r>
            <a:r>
              <a:rPr lang="en-US" sz="1800" dirty="0" err="1"/>
              <a:t>należy</a:t>
            </a:r>
            <a:r>
              <a:rPr lang="en-US" sz="1800" dirty="0"/>
              <a:t> </a:t>
            </a:r>
            <a:r>
              <a:rPr lang="en-US" sz="1800" dirty="0" err="1"/>
              <a:t>podać</a:t>
            </a:r>
            <a:r>
              <a:rPr lang="en-US" sz="1800" dirty="0"/>
              <a:t> </a:t>
            </a:r>
            <a:r>
              <a:rPr lang="en-US" sz="1800" dirty="0" err="1"/>
              <a:t>jej</a:t>
            </a:r>
            <a:r>
              <a:rPr lang="en-US" sz="1800" dirty="0"/>
              <a:t> </a:t>
            </a:r>
            <a:r>
              <a:rPr lang="en-US" sz="1800" dirty="0" err="1"/>
              <a:t>imię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nazwisko</a:t>
            </a:r>
            <a:r>
              <a:rPr lang="en-US" sz="1800" dirty="0"/>
              <a:t>, </a:t>
            </a:r>
            <a:r>
              <a:rPr lang="en-US" sz="1800" dirty="0" err="1"/>
              <a:t>adres</a:t>
            </a:r>
            <a:r>
              <a:rPr lang="en-US" sz="1800" dirty="0"/>
              <a:t> </a:t>
            </a:r>
            <a:r>
              <a:rPr lang="en-US" sz="1800" dirty="0" err="1"/>
              <a:t>miejsca</a:t>
            </a:r>
            <a:r>
              <a:rPr lang="en-US" sz="1800" dirty="0"/>
              <a:t> </a:t>
            </a:r>
            <a:r>
              <a:rPr lang="en-US" sz="1800" dirty="0" err="1"/>
              <a:t>zamieszkania</a:t>
            </a:r>
            <a:r>
              <a:rPr lang="en-US" sz="1800" dirty="0"/>
              <a:t>, </a:t>
            </a:r>
            <a:r>
              <a:rPr lang="en-US" sz="1800" dirty="0" err="1"/>
              <a:t>numer</a:t>
            </a:r>
            <a:r>
              <a:rPr lang="en-US" sz="1800" dirty="0"/>
              <a:t> PESEL,</a:t>
            </a:r>
          </a:p>
          <a:p>
            <a:pPr>
              <a:buFont typeface="Wingdings" charset="2"/>
              <a:buChar char="ü"/>
            </a:pPr>
            <a:r>
              <a:rPr lang="en-US" sz="1800" dirty="0" err="1"/>
              <a:t>dla</a:t>
            </a:r>
            <a:r>
              <a:rPr lang="en-US" sz="1800" dirty="0"/>
              <a:t> </a:t>
            </a:r>
            <a:r>
              <a:rPr lang="en-US" sz="1800" dirty="0" err="1"/>
              <a:t>osoby</a:t>
            </a:r>
            <a:r>
              <a:rPr lang="en-US" sz="1800" dirty="0"/>
              <a:t> </a:t>
            </a:r>
            <a:r>
              <a:rPr lang="en-US" sz="1800" dirty="0" err="1"/>
              <a:t>prawnej</a:t>
            </a:r>
            <a:r>
              <a:rPr lang="en-US" sz="1800" dirty="0"/>
              <a:t> </a:t>
            </a:r>
            <a:r>
              <a:rPr lang="en-US" sz="1800" dirty="0" err="1"/>
              <a:t>należy</a:t>
            </a:r>
            <a:r>
              <a:rPr lang="en-US" sz="1800" dirty="0"/>
              <a:t> </a:t>
            </a:r>
            <a:r>
              <a:rPr lang="en-US" sz="1800" dirty="0" err="1"/>
              <a:t>podać</a:t>
            </a:r>
            <a:r>
              <a:rPr lang="en-US" sz="1800" dirty="0"/>
              <a:t> </a:t>
            </a:r>
            <a:r>
              <a:rPr lang="en-US" sz="1800" dirty="0" err="1"/>
              <a:t>jej</a:t>
            </a:r>
            <a:r>
              <a:rPr lang="en-US" sz="1800" dirty="0"/>
              <a:t> </a:t>
            </a:r>
            <a:r>
              <a:rPr lang="en-US" sz="1800" dirty="0" err="1"/>
              <a:t>pełną</a:t>
            </a:r>
            <a:r>
              <a:rPr lang="en-US" sz="1800" dirty="0"/>
              <a:t> </a:t>
            </a:r>
            <a:r>
              <a:rPr lang="en-US" sz="1800" dirty="0" err="1"/>
              <a:t>nazwę</a:t>
            </a:r>
            <a:r>
              <a:rPr lang="en-US" sz="1800" dirty="0"/>
              <a:t>, </a:t>
            </a:r>
            <a:r>
              <a:rPr lang="en-US" sz="1800" dirty="0" err="1"/>
              <a:t>siedzibę</a:t>
            </a:r>
            <a:r>
              <a:rPr lang="en-US" sz="1800" dirty="0"/>
              <a:t>, NIP,</a:t>
            </a:r>
          </a:p>
          <a:p>
            <a:pPr marL="0" indent="0">
              <a:buNone/>
            </a:pPr>
            <a:r>
              <a:rPr lang="en-US" sz="1800" b="1" dirty="0" smtClean="0"/>
              <a:t>II</a:t>
            </a:r>
            <a:r>
              <a:rPr lang="en-US" sz="1800" b="1" dirty="0"/>
              <a:t>. </a:t>
            </a:r>
            <a:r>
              <a:rPr lang="en-US" sz="1800" b="1" dirty="0" err="1"/>
              <a:t>załączenie</a:t>
            </a:r>
            <a:r>
              <a:rPr lang="en-US" sz="1800" b="1" dirty="0"/>
              <a:t> </a:t>
            </a:r>
            <a:r>
              <a:rPr lang="en-US" sz="1800" b="1" dirty="0" err="1"/>
              <a:t>stosownych</a:t>
            </a:r>
            <a:r>
              <a:rPr lang="en-US" sz="1800" b="1" dirty="0"/>
              <a:t> </a:t>
            </a:r>
            <a:r>
              <a:rPr lang="en-US" sz="1800" b="1" dirty="0" err="1"/>
              <a:t>dokumentów</a:t>
            </a:r>
            <a:endParaRPr lang="en-US" sz="1800" dirty="0"/>
          </a:p>
          <a:p>
            <a:r>
              <a:rPr lang="en-US" sz="1800" dirty="0" err="1"/>
              <a:t>tj</a:t>
            </a:r>
            <a:r>
              <a:rPr lang="en-US" sz="1800" dirty="0"/>
              <a:t>.: </a:t>
            </a:r>
            <a:r>
              <a:rPr lang="en-US" sz="1800" b="1" u="sng" dirty="0" err="1"/>
              <a:t>oryginału</a:t>
            </a:r>
            <a:r>
              <a:rPr lang="en-US" sz="1800" b="1" dirty="0"/>
              <a:t> </a:t>
            </a:r>
            <a:r>
              <a:rPr lang="en-US" sz="1800" b="1" dirty="0" err="1"/>
              <a:t>tytułu</a:t>
            </a:r>
            <a:r>
              <a:rPr lang="en-US" sz="1800" b="1" dirty="0"/>
              <a:t> </a:t>
            </a:r>
            <a:r>
              <a:rPr lang="en-US" sz="1800" b="1" dirty="0" err="1"/>
              <a:t>wykonawczego</a:t>
            </a:r>
            <a:r>
              <a:rPr lang="en-US" sz="1800" dirty="0"/>
              <a:t>, </a:t>
            </a:r>
            <a:r>
              <a:rPr lang="en-US" sz="1800" dirty="0" err="1"/>
              <a:t>pełnomocnictwa</a:t>
            </a:r>
            <a:r>
              <a:rPr lang="en-US" sz="1800" dirty="0"/>
              <a:t> </a:t>
            </a:r>
            <a:r>
              <a:rPr lang="en-US" sz="1800" dirty="0" err="1"/>
              <a:t>wraz</a:t>
            </a:r>
            <a:r>
              <a:rPr lang="en-US" sz="1800" dirty="0"/>
              <a:t> z </a:t>
            </a:r>
            <a:r>
              <a:rPr lang="en-US" sz="1800" dirty="0" err="1"/>
              <a:t>dowodem</a:t>
            </a:r>
            <a:r>
              <a:rPr lang="en-US" sz="1800" dirty="0"/>
              <a:t> </a:t>
            </a:r>
            <a:r>
              <a:rPr lang="en-US" sz="1800" dirty="0" err="1"/>
              <a:t>uiszczenia</a:t>
            </a:r>
            <a:r>
              <a:rPr lang="en-US" sz="1800" dirty="0"/>
              <a:t> </a:t>
            </a:r>
            <a:r>
              <a:rPr lang="en-US" sz="1800" dirty="0" err="1"/>
              <a:t>opłaty</a:t>
            </a:r>
            <a:r>
              <a:rPr lang="en-US" sz="1800" dirty="0"/>
              <a:t> </a:t>
            </a:r>
            <a:r>
              <a:rPr lang="en-US" sz="1800" dirty="0" err="1"/>
              <a:t>skarbowej</a:t>
            </a:r>
            <a:r>
              <a:rPr lang="en-US" sz="1800" dirty="0"/>
              <a:t> [</a:t>
            </a:r>
            <a:r>
              <a:rPr lang="en-US" sz="1800" dirty="0" err="1"/>
              <a:t>np</a:t>
            </a:r>
            <a:r>
              <a:rPr lang="en-US" sz="1800" dirty="0"/>
              <a:t>. w </a:t>
            </a:r>
            <a:r>
              <a:rPr lang="en-US" sz="1800" dirty="0" err="1"/>
              <a:t>przypadku</a:t>
            </a:r>
            <a:r>
              <a:rPr lang="en-US" sz="1800" dirty="0"/>
              <a:t>, </a:t>
            </a:r>
            <a:r>
              <a:rPr lang="en-US" sz="1800" dirty="0" err="1"/>
              <a:t>gdy</a:t>
            </a:r>
            <a:r>
              <a:rPr lang="en-US" sz="1800" dirty="0"/>
              <a:t> </a:t>
            </a:r>
            <a:r>
              <a:rPr lang="en-US" sz="1800" dirty="0" err="1"/>
              <a:t>wierzyciel</a:t>
            </a:r>
            <a:r>
              <a:rPr lang="en-US" sz="1800" dirty="0"/>
              <a:t> jest </a:t>
            </a:r>
            <a:r>
              <a:rPr lang="en-US" sz="1800" dirty="0" err="1"/>
              <a:t>reprezentowany</a:t>
            </a:r>
            <a:r>
              <a:rPr lang="en-US" sz="1800" dirty="0"/>
              <a:t> </a:t>
            </a:r>
            <a:r>
              <a:rPr lang="en-US" sz="1800" dirty="0" err="1"/>
              <a:t>przez</a:t>
            </a:r>
            <a:r>
              <a:rPr lang="en-US" sz="1800" dirty="0"/>
              <a:t> </a:t>
            </a:r>
            <a:r>
              <a:rPr lang="en-US" sz="1800" dirty="0" err="1"/>
              <a:t>fachowego</a:t>
            </a:r>
            <a:r>
              <a:rPr lang="en-US" sz="1800" dirty="0"/>
              <a:t> </a:t>
            </a:r>
            <a:r>
              <a:rPr lang="en-US" sz="1800" dirty="0" err="1"/>
              <a:t>pełnomocnika</a:t>
            </a:r>
            <a:r>
              <a:rPr lang="en-US" sz="1800" dirty="0"/>
              <a:t> (</a:t>
            </a:r>
            <a:r>
              <a:rPr lang="en-US" sz="1800" dirty="0" err="1"/>
              <a:t>przy</a:t>
            </a:r>
            <a:r>
              <a:rPr lang="en-US" sz="1800" dirty="0"/>
              <a:t> </a:t>
            </a:r>
            <a:r>
              <a:rPr lang="en-US" sz="1800" dirty="0" err="1"/>
              <a:t>czym</a:t>
            </a:r>
            <a:r>
              <a:rPr lang="en-US" sz="1800" dirty="0"/>
              <a:t>, </a:t>
            </a:r>
            <a:r>
              <a:rPr lang="en-US" sz="1800" dirty="0" err="1"/>
              <a:t>zgodnie</a:t>
            </a:r>
            <a:r>
              <a:rPr lang="en-US" sz="1800" dirty="0"/>
              <a:t> z </a:t>
            </a:r>
            <a:r>
              <a:rPr lang="en-US" sz="1800" dirty="0" err="1"/>
              <a:t>ustawą</a:t>
            </a:r>
            <a:r>
              <a:rPr lang="en-US" sz="1800" dirty="0"/>
              <a:t>, w </a:t>
            </a:r>
            <a:r>
              <a:rPr lang="en-US" sz="1800" dirty="0" err="1"/>
              <a:t>sytuacji</a:t>
            </a:r>
            <a:r>
              <a:rPr lang="en-US" sz="1800" dirty="0"/>
              <a:t> </a:t>
            </a:r>
            <a:r>
              <a:rPr lang="en-US" sz="1800" dirty="0" err="1"/>
              <a:t>składania</a:t>
            </a:r>
            <a:r>
              <a:rPr lang="en-US" sz="1800" dirty="0"/>
              <a:t> </a:t>
            </a:r>
            <a:r>
              <a:rPr lang="en-US" sz="1800" dirty="0" err="1"/>
              <a:t>wniosku</a:t>
            </a:r>
            <a:r>
              <a:rPr lang="en-US" sz="1800" dirty="0"/>
              <a:t> </a:t>
            </a:r>
            <a:r>
              <a:rPr lang="en-US" sz="1800" dirty="0" err="1"/>
              <a:t>za</a:t>
            </a:r>
            <a:r>
              <a:rPr lang="en-US" sz="1800" dirty="0"/>
              <a:t> </a:t>
            </a:r>
            <a:r>
              <a:rPr lang="en-US" sz="1800" dirty="0" err="1"/>
              <a:t>pośrednictwem</a:t>
            </a:r>
            <a:r>
              <a:rPr lang="en-US" sz="1800" dirty="0"/>
              <a:t> </a:t>
            </a:r>
            <a:r>
              <a:rPr lang="en-US" sz="1800" dirty="0" err="1"/>
              <a:t>systemu</a:t>
            </a:r>
            <a:r>
              <a:rPr lang="en-US" sz="1800" dirty="0"/>
              <a:t> </a:t>
            </a:r>
            <a:r>
              <a:rPr lang="en-US" sz="1800" dirty="0" err="1"/>
              <a:t>teleinformatycznego</a:t>
            </a:r>
            <a:r>
              <a:rPr lang="en-US" sz="1800" dirty="0"/>
              <a:t> </a:t>
            </a:r>
            <a:r>
              <a:rPr lang="en-US" sz="1800" dirty="0" err="1"/>
              <a:t>takiego</a:t>
            </a:r>
            <a:r>
              <a:rPr lang="en-US" sz="1800" dirty="0"/>
              <a:t> </a:t>
            </a:r>
            <a:r>
              <a:rPr lang="en-US" sz="1800" dirty="0" err="1"/>
              <a:t>umocowania</a:t>
            </a:r>
            <a:r>
              <a:rPr lang="en-US" sz="1800" dirty="0"/>
              <a:t> </a:t>
            </a:r>
            <a:r>
              <a:rPr lang="en-US" sz="1800" dirty="0" err="1"/>
              <a:t>nie</a:t>
            </a:r>
            <a:r>
              <a:rPr lang="en-US" sz="1800" dirty="0"/>
              <a:t> </a:t>
            </a:r>
            <a:r>
              <a:rPr lang="en-US" sz="1800" dirty="0" err="1"/>
              <a:t>trzeba</a:t>
            </a:r>
            <a:r>
              <a:rPr lang="en-US" sz="1800" dirty="0"/>
              <a:t> </a:t>
            </a:r>
            <a:r>
              <a:rPr lang="en-US" sz="1800" dirty="0" err="1"/>
              <a:t>załączać</a:t>
            </a:r>
            <a:r>
              <a:rPr lang="en-US" sz="1800" dirty="0"/>
              <a:t>)]</a:t>
            </a:r>
            <a:r>
              <a:rPr lang="en-US" sz="1800" dirty="0" smtClean="0"/>
              <a:t>,</a:t>
            </a:r>
          </a:p>
          <a:p>
            <a:r>
              <a:rPr lang="en-US" sz="1800" b="1" dirty="0" err="1" smtClean="0"/>
              <a:t>dokumentu</a:t>
            </a:r>
            <a:r>
              <a:rPr lang="en-US" sz="1800" b="1" dirty="0" smtClean="0"/>
              <a:t> </a:t>
            </a:r>
            <a:r>
              <a:rPr lang="en-US" sz="1800" b="1" dirty="0" err="1"/>
              <a:t>potwierdzającego</a:t>
            </a:r>
            <a:r>
              <a:rPr lang="en-US" sz="1800" b="1" dirty="0"/>
              <a:t> </a:t>
            </a:r>
            <a:r>
              <a:rPr lang="en-US" sz="1800" b="1" dirty="0" err="1"/>
              <a:t>podstawy</a:t>
            </a:r>
            <a:r>
              <a:rPr lang="en-US" sz="1800" b="1" dirty="0"/>
              <a:t> do </a:t>
            </a:r>
            <a:r>
              <a:rPr lang="en-US" sz="1800" b="1" dirty="0" err="1"/>
              <a:t>występowania</a:t>
            </a:r>
            <a:r>
              <a:rPr lang="en-US" sz="1800" b="1" dirty="0"/>
              <a:t> w </a:t>
            </a:r>
            <a:r>
              <a:rPr lang="en-US" sz="1800" b="1" dirty="0" err="1"/>
              <a:t>imieniu</a:t>
            </a:r>
            <a:r>
              <a:rPr lang="en-US" sz="1800" b="1" dirty="0"/>
              <a:t> </a:t>
            </a:r>
            <a:r>
              <a:rPr lang="en-US" sz="1800" b="1" dirty="0" err="1"/>
              <a:t>strony</a:t>
            </a:r>
            <a:r>
              <a:rPr lang="en-US" sz="1800" b="1" dirty="0"/>
              <a:t> </a:t>
            </a:r>
            <a:r>
              <a:rPr lang="en-US" sz="1800" dirty="0"/>
              <a:t>[</a:t>
            </a:r>
            <a:r>
              <a:rPr lang="en-US" sz="1800" dirty="0" err="1"/>
              <a:t>np</a:t>
            </a:r>
            <a:r>
              <a:rPr lang="en-US" sz="1800" dirty="0"/>
              <a:t>.  </a:t>
            </a:r>
            <a:r>
              <a:rPr lang="en-US" sz="1800" dirty="0" err="1"/>
              <a:t>gdy</a:t>
            </a:r>
            <a:r>
              <a:rPr lang="en-US" sz="1800" dirty="0"/>
              <a:t> </a:t>
            </a:r>
            <a:r>
              <a:rPr lang="en-US" sz="1800" dirty="0" err="1"/>
              <a:t>wierzyciel</a:t>
            </a:r>
            <a:r>
              <a:rPr lang="en-US" sz="1800" dirty="0"/>
              <a:t> jest </a:t>
            </a:r>
            <a:r>
              <a:rPr lang="en-US" sz="1800" dirty="0" err="1"/>
              <a:t>jednostką</a:t>
            </a:r>
            <a:r>
              <a:rPr lang="en-US" sz="1800" dirty="0"/>
              <a:t> </a:t>
            </a:r>
            <a:r>
              <a:rPr lang="en-US" sz="1800" dirty="0" err="1"/>
              <a:t>organizacyjną</a:t>
            </a:r>
            <a:r>
              <a:rPr lang="en-US" sz="1800" dirty="0"/>
              <a:t> </a:t>
            </a:r>
            <a:r>
              <a:rPr lang="en-US" sz="1800" dirty="0" err="1"/>
              <a:t>nieposiadającą</a:t>
            </a:r>
            <a:r>
              <a:rPr lang="en-US" sz="1800" dirty="0"/>
              <a:t> </a:t>
            </a:r>
            <a:r>
              <a:rPr lang="en-US" sz="1800" dirty="0" err="1"/>
              <a:t>osobowości</a:t>
            </a:r>
            <a:r>
              <a:rPr lang="en-US" sz="1800" dirty="0"/>
              <a:t> </a:t>
            </a:r>
            <a:r>
              <a:rPr lang="en-US" sz="1800" dirty="0" err="1"/>
              <a:t>prawnej</a:t>
            </a:r>
            <a:r>
              <a:rPr lang="en-US" sz="1800" dirty="0"/>
              <a:t>, </a:t>
            </a:r>
            <a:r>
              <a:rPr lang="en-US" sz="1800" dirty="0" err="1"/>
              <a:t>której</a:t>
            </a:r>
            <a:r>
              <a:rPr lang="en-US" sz="1800" dirty="0"/>
              <a:t> </a:t>
            </a:r>
            <a:r>
              <a:rPr lang="en-US" sz="1800" dirty="0" err="1"/>
              <a:t>ustawa</a:t>
            </a:r>
            <a:r>
              <a:rPr lang="en-US" sz="1800" dirty="0"/>
              <a:t> </a:t>
            </a:r>
            <a:r>
              <a:rPr lang="en-US" sz="1800" dirty="0" err="1"/>
              <a:t>przyznaje</a:t>
            </a:r>
            <a:r>
              <a:rPr lang="en-US" sz="1800" dirty="0"/>
              <a:t> </a:t>
            </a:r>
            <a:r>
              <a:rPr lang="en-US" sz="1800" dirty="0" err="1"/>
              <a:t>zdolność</a:t>
            </a:r>
            <a:r>
              <a:rPr lang="en-US" sz="1800" dirty="0"/>
              <a:t> </a:t>
            </a:r>
            <a:r>
              <a:rPr lang="en-US" sz="1800" dirty="0" err="1"/>
              <a:t>prawną</a:t>
            </a:r>
            <a:r>
              <a:rPr lang="en-US" sz="1800" dirty="0"/>
              <a:t> </a:t>
            </a:r>
            <a:r>
              <a:rPr lang="en-US" sz="1800" dirty="0" err="1"/>
              <a:t>lub</a:t>
            </a:r>
            <a:r>
              <a:rPr lang="en-US" sz="1800" dirty="0"/>
              <a:t> </a:t>
            </a:r>
            <a:r>
              <a:rPr lang="en-US" sz="1800" dirty="0" err="1"/>
              <a:t>wspólnotą</a:t>
            </a:r>
            <a:r>
              <a:rPr lang="en-US" sz="1800" dirty="0"/>
              <a:t> </a:t>
            </a:r>
            <a:r>
              <a:rPr lang="en-US" sz="1800" dirty="0" err="1"/>
              <a:t>mieszkaniową</a:t>
            </a:r>
            <a:r>
              <a:rPr lang="en-US" sz="1800" dirty="0"/>
              <a:t>],</a:t>
            </a:r>
            <a:endParaRPr lang="en-US" sz="1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434511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756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err="1" smtClean="0"/>
              <a:t>Przebieg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postępowania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egzekucyjnego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6556"/>
            <a:ext cx="8229600" cy="57714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err="1" smtClean="0"/>
              <a:t>Wszczęcie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postępowania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egzekucyjnego</a:t>
            </a:r>
            <a:r>
              <a:rPr lang="en-US" sz="1800" b="1" dirty="0" smtClean="0"/>
              <a:t>:</a:t>
            </a:r>
          </a:p>
          <a:p>
            <a:pPr marL="0" indent="0">
              <a:buNone/>
            </a:pPr>
            <a:r>
              <a:rPr lang="en-US" sz="1800" b="1" dirty="0" smtClean="0"/>
              <a:t>III</a:t>
            </a:r>
            <a:r>
              <a:rPr lang="en-US" sz="1800" b="1" dirty="0"/>
              <a:t>. </a:t>
            </a:r>
            <a:r>
              <a:rPr lang="en-US" sz="1800" b="1" dirty="0" err="1"/>
              <a:t>wskazanie</a:t>
            </a:r>
            <a:r>
              <a:rPr lang="en-US" sz="1800" b="1" dirty="0"/>
              <a:t> </a:t>
            </a:r>
            <a:r>
              <a:rPr lang="en-US" sz="1800" b="1" dirty="0" err="1"/>
              <a:t>świadczenia</a:t>
            </a:r>
            <a:r>
              <a:rPr lang="en-US" sz="1800" b="1" dirty="0"/>
              <a:t>, </a:t>
            </a:r>
            <a:r>
              <a:rPr lang="en-US" sz="1800" b="1" dirty="0" err="1"/>
              <a:t>które</a:t>
            </a:r>
            <a:r>
              <a:rPr lang="en-US" sz="1800" b="1" dirty="0"/>
              <a:t> ma </a:t>
            </a:r>
            <a:r>
              <a:rPr lang="en-US" sz="1800" b="1" dirty="0" err="1"/>
              <a:t>zostać</a:t>
            </a:r>
            <a:r>
              <a:rPr lang="en-US" sz="1800" b="1" dirty="0"/>
              <a:t> </a:t>
            </a:r>
            <a:r>
              <a:rPr lang="en-US" sz="1800" b="1" dirty="0" err="1"/>
              <a:t>wyegzekwowane</a:t>
            </a:r>
            <a:endParaRPr lang="en-US" sz="1800" dirty="0"/>
          </a:p>
          <a:p>
            <a:r>
              <a:rPr lang="en-US" sz="1800" dirty="0" err="1"/>
              <a:t>trzeba</a:t>
            </a:r>
            <a:r>
              <a:rPr lang="en-US" sz="1800" dirty="0"/>
              <a:t> </a:t>
            </a:r>
            <a:r>
              <a:rPr lang="en-US" sz="1800" dirty="0" err="1"/>
              <a:t>dokładnie</a:t>
            </a:r>
            <a:r>
              <a:rPr lang="en-US" sz="1800" dirty="0"/>
              <a:t> </a:t>
            </a:r>
            <a:r>
              <a:rPr lang="en-US" sz="1800" dirty="0" err="1"/>
              <a:t>wskazać</a:t>
            </a:r>
            <a:r>
              <a:rPr lang="en-US" sz="1800" dirty="0"/>
              <a:t>: </a:t>
            </a:r>
            <a:r>
              <a:rPr lang="en-US" sz="1800" dirty="0" err="1"/>
              <a:t>kwotę</a:t>
            </a:r>
            <a:r>
              <a:rPr lang="en-US" sz="1800" dirty="0"/>
              <a:t>, </a:t>
            </a:r>
            <a:r>
              <a:rPr lang="en-US" sz="1800" dirty="0" err="1"/>
              <a:t>która</a:t>
            </a:r>
            <a:r>
              <a:rPr lang="en-US" sz="1800" dirty="0"/>
              <a:t> ma </a:t>
            </a:r>
            <a:r>
              <a:rPr lang="en-US" sz="1800" dirty="0" err="1"/>
              <a:t>zostać</a:t>
            </a:r>
            <a:r>
              <a:rPr lang="en-US" sz="1800" dirty="0"/>
              <a:t> </a:t>
            </a:r>
            <a:r>
              <a:rPr lang="en-US" sz="1800" dirty="0" err="1"/>
              <a:t>wyegzekwowana</a:t>
            </a:r>
            <a:r>
              <a:rPr lang="en-US" sz="1800" dirty="0"/>
              <a:t>, </a:t>
            </a:r>
            <a:r>
              <a:rPr lang="en-US" sz="1800" dirty="0" err="1"/>
              <a:t>czy</a:t>
            </a:r>
            <a:r>
              <a:rPr lang="en-US" sz="1800" dirty="0"/>
              <a:t> </a:t>
            </a:r>
            <a:r>
              <a:rPr lang="en-US" sz="1800" dirty="0" err="1"/>
              <a:t>domagamy</a:t>
            </a:r>
            <a:r>
              <a:rPr lang="en-US" sz="1800" dirty="0"/>
              <a:t> </a:t>
            </a:r>
            <a:r>
              <a:rPr lang="en-US" sz="1800" dirty="0" err="1"/>
              <a:t>się</a:t>
            </a:r>
            <a:r>
              <a:rPr lang="en-US" sz="1800" dirty="0"/>
              <a:t> </a:t>
            </a:r>
            <a:r>
              <a:rPr lang="en-US" sz="1800" dirty="0" err="1"/>
              <a:t>egzekwowania</a:t>
            </a:r>
            <a:r>
              <a:rPr lang="en-US" sz="1800" dirty="0"/>
              <a:t> </a:t>
            </a:r>
            <a:r>
              <a:rPr lang="en-US" sz="1800" dirty="0" err="1"/>
              <a:t>odsetek</a:t>
            </a:r>
            <a:r>
              <a:rPr lang="en-US" sz="1800" dirty="0"/>
              <a:t>, a </a:t>
            </a:r>
            <a:r>
              <a:rPr lang="en-US" sz="1800" dirty="0" err="1"/>
              <a:t>jeżeli</a:t>
            </a:r>
            <a:r>
              <a:rPr lang="en-US" sz="1800" dirty="0"/>
              <a:t> </a:t>
            </a:r>
            <a:r>
              <a:rPr lang="en-US" sz="1800" dirty="0" err="1"/>
              <a:t>tak</a:t>
            </a:r>
            <a:r>
              <a:rPr lang="en-US" sz="1800" dirty="0"/>
              <a:t> to od </a:t>
            </a:r>
            <a:r>
              <a:rPr lang="en-US" sz="1800" dirty="0" err="1"/>
              <a:t>kiedy</a:t>
            </a:r>
            <a:r>
              <a:rPr lang="en-US" sz="1800" dirty="0"/>
              <a:t>, od </a:t>
            </a:r>
            <a:r>
              <a:rPr lang="en-US" sz="1800" dirty="0" err="1"/>
              <a:t>jakich</a:t>
            </a:r>
            <a:r>
              <a:rPr lang="en-US" sz="1800" dirty="0"/>
              <a:t> </a:t>
            </a:r>
            <a:r>
              <a:rPr lang="en-US" sz="1800" dirty="0" err="1"/>
              <a:t>kwot</a:t>
            </a:r>
            <a:r>
              <a:rPr lang="en-US" sz="1800" dirty="0"/>
              <a:t> </a:t>
            </a:r>
            <a:r>
              <a:rPr lang="en-US" sz="1800" dirty="0" err="1"/>
              <a:t>oraz</a:t>
            </a:r>
            <a:r>
              <a:rPr lang="en-US" sz="1800" dirty="0"/>
              <a:t> </a:t>
            </a:r>
            <a:r>
              <a:rPr lang="en-US" sz="1800" dirty="0" err="1"/>
              <a:t>jakiego</a:t>
            </a:r>
            <a:r>
              <a:rPr lang="en-US" sz="1800" dirty="0"/>
              <a:t> </a:t>
            </a:r>
            <a:r>
              <a:rPr lang="en-US" sz="1800" dirty="0" err="1"/>
              <a:t>rodzaju</a:t>
            </a:r>
            <a:r>
              <a:rPr lang="en-US" sz="1800" dirty="0"/>
              <a:t> </a:t>
            </a:r>
            <a:r>
              <a:rPr lang="en-US" sz="1800" dirty="0" err="1"/>
              <a:t>mają</a:t>
            </a:r>
            <a:r>
              <a:rPr lang="en-US" sz="1800" dirty="0"/>
              <a:t> </a:t>
            </a:r>
            <a:r>
              <a:rPr lang="en-US" sz="1800" dirty="0" err="1"/>
              <a:t>być</a:t>
            </a:r>
            <a:r>
              <a:rPr lang="en-US" sz="1800" dirty="0"/>
              <a:t> to </a:t>
            </a:r>
            <a:r>
              <a:rPr lang="en-US" sz="1800" dirty="0" err="1"/>
              <a:t>odsetki</a:t>
            </a:r>
            <a:r>
              <a:rPr lang="en-US" sz="1800" dirty="0" smtClean="0"/>
              <a:t>,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b="1" dirty="0" smtClean="0"/>
              <a:t>IV</a:t>
            </a:r>
            <a:r>
              <a:rPr lang="en-US" sz="1800" b="1" dirty="0"/>
              <a:t>. </a:t>
            </a:r>
            <a:r>
              <a:rPr lang="en-US" sz="1800" b="1" dirty="0" err="1"/>
              <a:t>oświadczenie</a:t>
            </a:r>
            <a:r>
              <a:rPr lang="en-US" sz="1800" b="1" dirty="0"/>
              <a:t>, </a:t>
            </a:r>
            <a:r>
              <a:rPr lang="en-US" sz="1800" b="1" dirty="0" err="1"/>
              <a:t>czy</a:t>
            </a:r>
            <a:r>
              <a:rPr lang="en-US" sz="1800" b="1" dirty="0"/>
              <a:t> w </a:t>
            </a:r>
            <a:r>
              <a:rPr lang="en-US" sz="1800" b="1" dirty="0" err="1"/>
              <a:t>ramach</a:t>
            </a:r>
            <a:r>
              <a:rPr lang="en-US" sz="1800" b="1" dirty="0"/>
              <a:t> </a:t>
            </a:r>
            <a:r>
              <a:rPr lang="en-US" sz="1800" b="1" dirty="0" err="1"/>
              <a:t>prowadzonego</a:t>
            </a:r>
            <a:r>
              <a:rPr lang="en-US" sz="1800" b="1" dirty="0"/>
              <a:t> </a:t>
            </a:r>
            <a:r>
              <a:rPr lang="en-US" sz="1800" b="1" dirty="0" err="1"/>
              <a:t>postępowania</a:t>
            </a:r>
            <a:r>
              <a:rPr lang="en-US" sz="1800" b="1" dirty="0"/>
              <a:t> ma </a:t>
            </a:r>
            <a:r>
              <a:rPr lang="en-US" sz="1800" b="1" dirty="0" err="1"/>
              <a:t>być</a:t>
            </a:r>
            <a:r>
              <a:rPr lang="en-US" sz="1800" b="1" dirty="0"/>
              <a:t> </a:t>
            </a:r>
            <a:r>
              <a:rPr lang="en-US" sz="1800" b="1" dirty="0" err="1"/>
              <a:t>prowadzona</a:t>
            </a:r>
            <a:r>
              <a:rPr lang="en-US" sz="1800" b="1" dirty="0"/>
              <a:t> </a:t>
            </a:r>
            <a:r>
              <a:rPr lang="en-US" sz="1800" b="1" dirty="0" err="1"/>
              <a:t>egzekucja</a:t>
            </a:r>
            <a:r>
              <a:rPr lang="en-US" sz="1800" b="1" dirty="0"/>
              <a:t> z </a:t>
            </a:r>
            <a:r>
              <a:rPr lang="en-US" sz="1800" b="1" dirty="0" err="1"/>
              <a:t>nieruchomości</a:t>
            </a:r>
            <a:endParaRPr lang="en-US" sz="1800" dirty="0"/>
          </a:p>
          <a:p>
            <a:r>
              <a:rPr lang="en-US" sz="1800" dirty="0"/>
              <a:t>o </a:t>
            </a:r>
            <a:r>
              <a:rPr lang="en-US" sz="1800" dirty="0" err="1"/>
              <a:t>ile</a:t>
            </a:r>
            <a:r>
              <a:rPr lang="en-US" sz="1800" dirty="0"/>
              <a:t> </a:t>
            </a:r>
            <a:r>
              <a:rPr lang="en-US" sz="1800" dirty="0" err="1"/>
              <a:t>bowiem</a:t>
            </a:r>
            <a:r>
              <a:rPr lang="en-US" sz="1800" dirty="0"/>
              <a:t> co do </a:t>
            </a:r>
            <a:r>
              <a:rPr lang="en-US" sz="1800" dirty="0" err="1"/>
              <a:t>pozostałych</a:t>
            </a:r>
            <a:r>
              <a:rPr lang="en-US" sz="1800" dirty="0"/>
              <a:t> </a:t>
            </a:r>
            <a:r>
              <a:rPr lang="en-US" sz="1800" dirty="0" err="1"/>
              <a:t>sposobów</a:t>
            </a:r>
            <a:r>
              <a:rPr lang="en-US" sz="1800" dirty="0"/>
              <a:t> </a:t>
            </a:r>
            <a:r>
              <a:rPr lang="en-US" sz="1800" dirty="0" err="1"/>
              <a:t>egzekucji</a:t>
            </a:r>
            <a:r>
              <a:rPr lang="en-US" sz="1800" dirty="0"/>
              <a:t> </a:t>
            </a:r>
            <a:r>
              <a:rPr lang="en-US" sz="1800" dirty="0" err="1"/>
              <a:t>komornik</a:t>
            </a:r>
            <a:r>
              <a:rPr lang="en-US" sz="1800" dirty="0"/>
              <a:t> jest </a:t>
            </a:r>
            <a:r>
              <a:rPr lang="en-US" sz="1800" dirty="0" err="1"/>
              <a:t>zobligowany</a:t>
            </a:r>
            <a:r>
              <a:rPr lang="en-US" sz="1800" dirty="0"/>
              <a:t> do </a:t>
            </a:r>
            <a:r>
              <a:rPr lang="en-US" sz="1800" dirty="0" err="1"/>
              <a:t>ich</a:t>
            </a:r>
            <a:r>
              <a:rPr lang="en-US" sz="1800" dirty="0"/>
              <a:t> </a:t>
            </a:r>
            <a:r>
              <a:rPr lang="en-US" sz="1800" dirty="0" err="1"/>
              <a:t>użycia</a:t>
            </a:r>
            <a:r>
              <a:rPr lang="en-US" sz="1800" dirty="0"/>
              <a:t> w </a:t>
            </a:r>
            <a:r>
              <a:rPr lang="en-US" sz="1800" dirty="0" err="1"/>
              <a:t>ramach</a:t>
            </a:r>
            <a:r>
              <a:rPr lang="en-US" sz="1800" dirty="0"/>
              <a:t> </a:t>
            </a:r>
            <a:r>
              <a:rPr lang="en-US" sz="1800" dirty="0" err="1"/>
              <a:t>prowadzonego</a:t>
            </a:r>
            <a:r>
              <a:rPr lang="en-US" sz="1800" dirty="0"/>
              <a:t> </a:t>
            </a:r>
            <a:r>
              <a:rPr lang="en-US" sz="1800" dirty="0" err="1"/>
              <a:t>postępowania</a:t>
            </a:r>
            <a:r>
              <a:rPr lang="en-US" sz="1800" dirty="0"/>
              <a:t>, to w </a:t>
            </a:r>
            <a:r>
              <a:rPr lang="en-US" sz="1800" dirty="0" err="1"/>
              <a:t>odniesieniu</a:t>
            </a:r>
            <a:r>
              <a:rPr lang="en-US" sz="1800" dirty="0"/>
              <a:t> do </a:t>
            </a:r>
            <a:r>
              <a:rPr lang="en-US" sz="1800" dirty="0" err="1"/>
              <a:t>nieruchomości</a:t>
            </a:r>
            <a:r>
              <a:rPr lang="en-US" sz="1800" dirty="0"/>
              <a:t> </a:t>
            </a:r>
            <a:r>
              <a:rPr lang="en-US" sz="1800" dirty="0" err="1"/>
              <a:t>ustawodawca</a:t>
            </a:r>
            <a:r>
              <a:rPr lang="en-US" sz="1800" dirty="0"/>
              <a:t> </a:t>
            </a:r>
            <a:r>
              <a:rPr lang="en-US" sz="1800" dirty="0" err="1"/>
              <a:t>wskazuje</a:t>
            </a:r>
            <a:r>
              <a:rPr lang="en-US" sz="1800" dirty="0"/>
              <a:t>, </a:t>
            </a:r>
            <a:r>
              <a:rPr lang="en-US" sz="1800" dirty="0" err="1"/>
              <a:t>iż</a:t>
            </a:r>
            <a:r>
              <a:rPr lang="en-US" sz="1800" dirty="0"/>
              <a:t> </a:t>
            </a:r>
            <a:r>
              <a:rPr lang="en-US" sz="1800" u="sng" dirty="0" err="1"/>
              <a:t>wymagany</a:t>
            </a:r>
            <a:r>
              <a:rPr lang="en-US" sz="1800" u="sng" dirty="0"/>
              <a:t> jest </a:t>
            </a:r>
            <a:r>
              <a:rPr lang="en-US" sz="1800" u="sng" dirty="0" err="1"/>
              <a:t>konkretny</a:t>
            </a:r>
            <a:r>
              <a:rPr lang="en-US" sz="1800" u="sng" dirty="0"/>
              <a:t> </a:t>
            </a:r>
            <a:r>
              <a:rPr lang="en-US" sz="1800" u="sng" dirty="0" err="1"/>
              <a:t>wniosek</a:t>
            </a:r>
            <a:r>
              <a:rPr lang="en-US" sz="1800" u="sng" dirty="0"/>
              <a:t> w </a:t>
            </a:r>
            <a:r>
              <a:rPr lang="en-US" sz="1800" u="sng" dirty="0" err="1"/>
              <a:t>tym</a:t>
            </a:r>
            <a:r>
              <a:rPr lang="en-US" sz="1800" u="sng" dirty="0"/>
              <a:t> </a:t>
            </a:r>
            <a:r>
              <a:rPr lang="en-US" sz="1800" u="sng" dirty="0" err="1"/>
              <a:t>zakresie</a:t>
            </a:r>
            <a:r>
              <a:rPr lang="en-US" sz="1800" dirty="0" smtClean="0"/>
              <a:t>,</a:t>
            </a:r>
          </a:p>
          <a:p>
            <a:endParaRPr lang="en-US" sz="1800" dirty="0"/>
          </a:p>
          <a:p>
            <a:pPr marL="0" indent="0">
              <a:buNone/>
            </a:pPr>
            <a:r>
              <a:rPr lang="en-US" sz="1800" b="1" dirty="0"/>
              <a:t>V. </a:t>
            </a:r>
            <a:r>
              <a:rPr lang="en-US" sz="1800" b="1" dirty="0" err="1"/>
              <a:t>wykazanie</a:t>
            </a:r>
            <a:r>
              <a:rPr lang="en-US" sz="1800" b="1" dirty="0"/>
              <a:t>, </a:t>
            </a:r>
            <a:r>
              <a:rPr lang="en-US" sz="1800" b="1" dirty="0" err="1"/>
              <a:t>iż</a:t>
            </a:r>
            <a:r>
              <a:rPr lang="en-US" sz="1800" b="1" dirty="0"/>
              <a:t> </a:t>
            </a:r>
            <a:r>
              <a:rPr lang="en-US" sz="1800" b="1" dirty="0" err="1"/>
              <a:t>uprawnienie</a:t>
            </a:r>
            <a:r>
              <a:rPr lang="en-US" sz="1800" b="1" dirty="0"/>
              <a:t> do </a:t>
            </a:r>
            <a:r>
              <a:rPr lang="en-US" sz="1800" b="1" dirty="0" err="1"/>
              <a:t>egzekwowania</a:t>
            </a:r>
            <a:r>
              <a:rPr lang="en-US" sz="1800" b="1" dirty="0"/>
              <a:t> z </a:t>
            </a:r>
            <a:r>
              <a:rPr lang="en-US" sz="1800" b="1" dirty="0" err="1"/>
              <a:t>załączonego</a:t>
            </a:r>
            <a:r>
              <a:rPr lang="en-US" sz="1800" b="1" dirty="0"/>
              <a:t> </a:t>
            </a:r>
            <a:r>
              <a:rPr lang="en-US" sz="1800" b="1" dirty="0" err="1"/>
              <a:t>tytułu</a:t>
            </a:r>
            <a:r>
              <a:rPr lang="en-US" sz="1800" b="1" dirty="0"/>
              <a:t> </a:t>
            </a:r>
            <a:r>
              <a:rPr lang="en-US" sz="1800" b="1" dirty="0" err="1"/>
              <a:t>wykonawczego</a:t>
            </a:r>
            <a:r>
              <a:rPr lang="en-US" sz="1800" b="1" dirty="0"/>
              <a:t> </a:t>
            </a:r>
            <a:r>
              <a:rPr lang="en-US" sz="1800" b="1" dirty="0" err="1"/>
              <a:t>zostało</a:t>
            </a:r>
            <a:r>
              <a:rPr lang="en-US" sz="1800" b="1" dirty="0"/>
              <a:t> </a:t>
            </a:r>
            <a:r>
              <a:rPr lang="en-US" sz="1800" b="1" dirty="0" err="1"/>
              <a:t>przeniesione</a:t>
            </a:r>
            <a:r>
              <a:rPr lang="en-US" sz="1800" b="1" dirty="0"/>
              <a:t> </a:t>
            </a:r>
            <a:r>
              <a:rPr lang="en-US" sz="1800" b="1" dirty="0" err="1"/>
              <a:t>na</a:t>
            </a:r>
            <a:r>
              <a:rPr lang="en-US" sz="1800" b="1" dirty="0"/>
              <a:t> </a:t>
            </a:r>
            <a:r>
              <a:rPr lang="en-US" sz="1800" b="1" dirty="0" err="1"/>
              <a:t>obecnego</a:t>
            </a:r>
            <a:r>
              <a:rPr lang="en-US" sz="1800" b="1" dirty="0"/>
              <a:t> </a:t>
            </a:r>
            <a:r>
              <a:rPr lang="en-US" sz="1800" b="1" dirty="0" err="1"/>
              <a:t>wierzyciela</a:t>
            </a:r>
            <a:endParaRPr lang="en-US" sz="1800" dirty="0"/>
          </a:p>
          <a:p>
            <a:r>
              <a:rPr lang="en-US" sz="1800" dirty="0" err="1"/>
              <a:t>dotyczy</a:t>
            </a:r>
            <a:r>
              <a:rPr lang="en-US" sz="1800" dirty="0"/>
              <a:t> to </a:t>
            </a:r>
            <a:r>
              <a:rPr lang="en-US" sz="1800" dirty="0" err="1"/>
              <a:t>tylko</a:t>
            </a:r>
            <a:r>
              <a:rPr lang="en-US" sz="1800" dirty="0"/>
              <a:t> </a:t>
            </a:r>
            <a:r>
              <a:rPr lang="en-US" sz="1800" dirty="0" err="1"/>
              <a:t>sytuacji</a:t>
            </a:r>
            <a:r>
              <a:rPr lang="en-US" sz="1800" dirty="0"/>
              <a:t>, w </a:t>
            </a:r>
            <a:r>
              <a:rPr lang="en-US" sz="1800" dirty="0" err="1"/>
              <a:t>których</a:t>
            </a:r>
            <a:r>
              <a:rPr lang="en-US" sz="1800" dirty="0"/>
              <a:t> </a:t>
            </a:r>
            <a:r>
              <a:rPr lang="en-US" sz="1800" dirty="0" err="1"/>
              <a:t>doszło</a:t>
            </a:r>
            <a:r>
              <a:rPr lang="en-US" sz="1800" dirty="0"/>
              <a:t> do </a:t>
            </a:r>
            <a:r>
              <a:rPr lang="en-US" sz="1800" dirty="0" err="1"/>
              <a:t>przejścia</a:t>
            </a:r>
            <a:r>
              <a:rPr lang="en-US" sz="1800" dirty="0"/>
              <a:t> </a:t>
            </a:r>
            <a:r>
              <a:rPr lang="en-US" sz="1800" dirty="0" err="1"/>
              <a:t>uprawnień</a:t>
            </a:r>
            <a:r>
              <a:rPr lang="en-US" sz="1800" dirty="0"/>
              <a:t> </a:t>
            </a:r>
            <a:r>
              <a:rPr lang="en-US" sz="1800" dirty="0" err="1"/>
              <a:t>już</a:t>
            </a:r>
            <a:r>
              <a:rPr lang="en-US" sz="1800" dirty="0"/>
              <a:t> </a:t>
            </a:r>
            <a:r>
              <a:rPr lang="en-US" sz="1800" dirty="0" err="1"/>
              <a:t>po</a:t>
            </a:r>
            <a:r>
              <a:rPr lang="en-US" sz="1800" dirty="0"/>
              <a:t> </a:t>
            </a:r>
            <a:r>
              <a:rPr lang="en-US" sz="1800" dirty="0" err="1"/>
              <a:t>powstaniu</a:t>
            </a:r>
            <a:r>
              <a:rPr lang="en-US" sz="1800" dirty="0"/>
              <a:t> </a:t>
            </a:r>
            <a:r>
              <a:rPr lang="en-US" sz="1800" dirty="0" err="1"/>
              <a:t>tytułu</a:t>
            </a:r>
            <a:r>
              <a:rPr lang="en-US" sz="1800" dirty="0"/>
              <a:t> </a:t>
            </a:r>
            <a:r>
              <a:rPr lang="en-US" sz="1800" dirty="0" err="1"/>
              <a:t>wykonawczego</a:t>
            </a:r>
            <a:r>
              <a:rPr lang="en-US" sz="1800" dirty="0"/>
              <a:t> (</a:t>
            </a:r>
            <a:r>
              <a:rPr lang="en-US" sz="1800" dirty="0" err="1"/>
              <a:t>analogiczna</a:t>
            </a:r>
            <a:r>
              <a:rPr lang="en-US" sz="1800" dirty="0"/>
              <a:t> </a:t>
            </a:r>
            <a:r>
              <a:rPr lang="en-US" sz="1800" dirty="0" err="1"/>
              <a:t>sytuacja</a:t>
            </a:r>
            <a:r>
              <a:rPr lang="en-US" sz="1800" dirty="0"/>
              <a:t> </a:t>
            </a:r>
            <a:r>
              <a:rPr lang="en-US" sz="1800" dirty="0" err="1"/>
              <a:t>występuje</a:t>
            </a:r>
            <a:r>
              <a:rPr lang="en-US" sz="1800" dirty="0"/>
              <a:t> </a:t>
            </a:r>
            <a:r>
              <a:rPr lang="en-US" sz="1800" dirty="0" err="1"/>
              <a:t>obecnie</a:t>
            </a:r>
            <a:r>
              <a:rPr lang="en-US" sz="1800" dirty="0"/>
              <a:t> </a:t>
            </a:r>
            <a:r>
              <a:rPr lang="en-US" sz="1800" dirty="0" err="1"/>
              <a:t>przy</a:t>
            </a:r>
            <a:r>
              <a:rPr lang="en-US" sz="1800" dirty="0"/>
              <a:t> </a:t>
            </a:r>
            <a:r>
              <a:rPr lang="en-US" sz="1800" dirty="0" err="1"/>
              <a:t>przejściu</a:t>
            </a:r>
            <a:r>
              <a:rPr lang="en-US" sz="1800" dirty="0"/>
              <a:t> </a:t>
            </a:r>
            <a:r>
              <a:rPr lang="en-US" sz="1800" dirty="0" err="1"/>
              <a:t>uprawnień</a:t>
            </a:r>
            <a:r>
              <a:rPr lang="en-US" sz="1800" dirty="0"/>
              <a:t> w </a:t>
            </a:r>
            <a:r>
              <a:rPr lang="en-US" sz="1800" dirty="0" err="1"/>
              <a:t>trakcie</a:t>
            </a:r>
            <a:r>
              <a:rPr lang="en-US" sz="1800" dirty="0"/>
              <a:t> </a:t>
            </a:r>
            <a:r>
              <a:rPr lang="en-US" sz="1800" dirty="0" err="1"/>
              <a:t>trwania</a:t>
            </a:r>
            <a:r>
              <a:rPr lang="en-US" sz="1800" dirty="0"/>
              <a:t> </a:t>
            </a:r>
            <a:r>
              <a:rPr lang="en-US" sz="1800" dirty="0" err="1"/>
              <a:t>postępowania</a:t>
            </a:r>
            <a:r>
              <a:rPr lang="en-US" sz="1800" dirty="0"/>
              <a:t>)</a:t>
            </a:r>
          </a:p>
          <a:p>
            <a:pPr marL="0" indent="0">
              <a:buNone/>
            </a:pPr>
            <a:endParaRPr lang="en-US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9343564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756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err="1" smtClean="0"/>
              <a:t>Przebieg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postępowania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egzekucyjnego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6556"/>
            <a:ext cx="8229600" cy="57714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err="1" smtClean="0"/>
              <a:t>Wszczęcie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postępowania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egzekucyjnego</a:t>
            </a:r>
            <a:r>
              <a:rPr lang="en-US" sz="1800" b="1" dirty="0" smtClean="0"/>
              <a:t>:</a:t>
            </a:r>
          </a:p>
          <a:p>
            <a:pPr marL="0" indent="0">
              <a:buNone/>
            </a:pPr>
            <a:endParaRPr lang="en-US" sz="1800" b="1" dirty="0"/>
          </a:p>
          <a:p>
            <a:pPr marL="0" indent="0">
              <a:buNone/>
            </a:pPr>
            <a:r>
              <a:rPr lang="en-US" sz="1800" b="1" dirty="0" smtClean="0"/>
              <a:t>VI</a:t>
            </a:r>
            <a:r>
              <a:rPr lang="en-US" sz="1800" b="1" dirty="0"/>
              <a:t>. w </a:t>
            </a:r>
            <a:r>
              <a:rPr lang="en-US" sz="1800" b="1" dirty="0" err="1"/>
              <a:t>przypadku</a:t>
            </a:r>
            <a:r>
              <a:rPr lang="en-US" sz="1800" b="1" dirty="0"/>
              <a:t> </a:t>
            </a:r>
            <a:r>
              <a:rPr lang="en-US" sz="1800" b="1" dirty="0" err="1"/>
              <a:t>gdy</a:t>
            </a:r>
            <a:r>
              <a:rPr lang="en-US" sz="1800" b="1" dirty="0"/>
              <a:t> </a:t>
            </a:r>
            <a:r>
              <a:rPr lang="en-US" sz="1800" b="1" dirty="0" err="1"/>
              <a:t>roszczenie</a:t>
            </a:r>
            <a:r>
              <a:rPr lang="en-US" sz="1800" b="1" dirty="0"/>
              <a:t> </a:t>
            </a:r>
            <a:r>
              <a:rPr lang="en-US" sz="1800" b="1" dirty="0" err="1"/>
              <a:t>miałoby</a:t>
            </a:r>
            <a:r>
              <a:rPr lang="en-US" sz="1800" b="1" dirty="0"/>
              <a:t> </a:t>
            </a:r>
            <a:r>
              <a:rPr lang="en-US" sz="1800" b="1" dirty="0" err="1"/>
              <a:t>na</a:t>
            </a:r>
            <a:r>
              <a:rPr lang="en-US" sz="1800" b="1" dirty="0"/>
              <a:t> </a:t>
            </a:r>
            <a:r>
              <a:rPr lang="en-US" sz="1800" b="1" dirty="0" err="1"/>
              <a:t>zasadach</a:t>
            </a:r>
            <a:r>
              <a:rPr lang="en-US" sz="1800" b="1" dirty="0"/>
              <a:t> </a:t>
            </a:r>
            <a:r>
              <a:rPr lang="en-US" sz="1800" b="1" dirty="0" err="1"/>
              <a:t>ogólnych</a:t>
            </a:r>
            <a:r>
              <a:rPr lang="en-US" sz="1800" b="1" dirty="0"/>
              <a:t> </a:t>
            </a:r>
            <a:r>
              <a:rPr lang="en-US" sz="1800" b="1" dirty="0" err="1"/>
              <a:t>ulec</a:t>
            </a:r>
            <a:r>
              <a:rPr lang="en-US" sz="1800" b="1" dirty="0"/>
              <a:t> </a:t>
            </a:r>
            <a:r>
              <a:rPr lang="en-US" sz="1800" b="1" dirty="0" err="1"/>
              <a:t>już</a:t>
            </a:r>
            <a:r>
              <a:rPr lang="en-US" sz="1800" b="1" dirty="0"/>
              <a:t> </a:t>
            </a:r>
            <a:r>
              <a:rPr lang="en-US" sz="1800" b="1" dirty="0" err="1"/>
              <a:t>przedawnieniu</a:t>
            </a:r>
            <a:r>
              <a:rPr lang="en-US" sz="1800" b="1" dirty="0"/>
              <a:t>, we </a:t>
            </a:r>
            <a:r>
              <a:rPr lang="en-US" sz="1800" b="1" dirty="0" err="1"/>
              <a:t>wniosku</a:t>
            </a:r>
            <a:r>
              <a:rPr lang="en-US" sz="1800" b="1" dirty="0"/>
              <a:t> </a:t>
            </a:r>
            <a:r>
              <a:rPr lang="en-US" sz="1800" b="1" dirty="0" err="1"/>
              <a:t>należy</a:t>
            </a:r>
            <a:r>
              <a:rPr lang="en-US" sz="1800" b="1" dirty="0"/>
              <a:t> </a:t>
            </a:r>
            <a:r>
              <a:rPr lang="en-US" sz="1800" b="1" dirty="0" err="1"/>
              <a:t>udowodnić</a:t>
            </a:r>
            <a:r>
              <a:rPr lang="en-US" sz="1800" b="1" dirty="0"/>
              <a:t>, </a:t>
            </a:r>
            <a:r>
              <a:rPr lang="en-US" sz="1800" b="1" dirty="0" err="1"/>
              <a:t>iż</a:t>
            </a:r>
            <a:r>
              <a:rPr lang="en-US" sz="1800" b="1" dirty="0"/>
              <a:t> </a:t>
            </a:r>
            <a:r>
              <a:rPr lang="en-US" sz="1800" b="1" dirty="0" err="1"/>
              <a:t>termin</a:t>
            </a:r>
            <a:r>
              <a:rPr lang="en-US" sz="1800" b="1" dirty="0"/>
              <a:t> </a:t>
            </a:r>
            <a:r>
              <a:rPr lang="en-US" sz="1800" b="1" dirty="0" err="1"/>
              <a:t>przedawnienia</a:t>
            </a:r>
            <a:r>
              <a:rPr lang="en-US" sz="1800" b="1" dirty="0"/>
              <a:t> </a:t>
            </a:r>
            <a:r>
              <a:rPr lang="en-US" sz="1800" b="1" dirty="0" err="1"/>
              <a:t>został</a:t>
            </a:r>
            <a:r>
              <a:rPr lang="en-US" sz="1800" b="1" dirty="0"/>
              <a:t> </a:t>
            </a:r>
            <a:r>
              <a:rPr lang="en-US" sz="1800" b="1" dirty="0" err="1"/>
              <a:t>przerwany</a:t>
            </a:r>
            <a:endParaRPr lang="en-US" sz="1800" dirty="0"/>
          </a:p>
          <a:p>
            <a:r>
              <a:rPr lang="en-US" sz="1800" dirty="0" err="1"/>
              <a:t>zgodnie</a:t>
            </a:r>
            <a:r>
              <a:rPr lang="en-US" sz="1800" dirty="0"/>
              <a:t> z art. 797 § 1</a:t>
            </a:r>
            <a:r>
              <a:rPr lang="en-US" sz="1800" baseline="30000" dirty="0"/>
              <a:t>1</a:t>
            </a:r>
            <a:r>
              <a:rPr lang="en-US" sz="1800" dirty="0"/>
              <a:t> </a:t>
            </a:r>
            <a:r>
              <a:rPr lang="en-US" sz="1800" dirty="0" err="1"/>
              <a:t>K.p.c</a:t>
            </a:r>
            <a:r>
              <a:rPr lang="en-US" sz="1800" dirty="0"/>
              <a:t>., organ </a:t>
            </a:r>
            <a:r>
              <a:rPr lang="en-US" sz="1800" dirty="0" err="1"/>
              <a:t>egzekucyjny</a:t>
            </a:r>
            <a:r>
              <a:rPr lang="en-US" sz="1800" dirty="0"/>
              <a:t> jest </a:t>
            </a:r>
            <a:r>
              <a:rPr lang="en-US" sz="1800" dirty="0" err="1"/>
              <a:t>obecnie</a:t>
            </a:r>
            <a:r>
              <a:rPr lang="en-US" sz="1800" dirty="0"/>
              <a:t> </a:t>
            </a:r>
            <a:r>
              <a:rPr lang="en-US" sz="1800" dirty="0" err="1"/>
              <a:t>zobowiązany</a:t>
            </a:r>
            <a:r>
              <a:rPr lang="en-US" sz="1800" dirty="0"/>
              <a:t> do </a:t>
            </a:r>
            <a:r>
              <a:rPr lang="en-US" sz="1800" dirty="0" err="1"/>
              <a:t>tego</a:t>
            </a:r>
            <a:r>
              <a:rPr lang="en-US" sz="1800" dirty="0"/>
              <a:t>, </a:t>
            </a:r>
            <a:r>
              <a:rPr lang="en-US" sz="1800" dirty="0" err="1"/>
              <a:t>żeby</a:t>
            </a:r>
            <a:r>
              <a:rPr lang="en-US" sz="1800" dirty="0"/>
              <a:t> </a:t>
            </a:r>
            <a:r>
              <a:rPr lang="en-US" sz="1800" dirty="0" err="1"/>
              <a:t>zbadać</a:t>
            </a:r>
            <a:r>
              <a:rPr lang="en-US" sz="1800" dirty="0"/>
              <a:t> </a:t>
            </a:r>
            <a:r>
              <a:rPr lang="en-US" sz="1800" dirty="0" err="1"/>
              <a:t>załączony</a:t>
            </a:r>
            <a:r>
              <a:rPr lang="en-US" sz="1800" dirty="0"/>
              <a:t> </a:t>
            </a:r>
            <a:r>
              <a:rPr lang="en-US" sz="1800" dirty="0" err="1"/>
              <a:t>tytuł</a:t>
            </a:r>
            <a:r>
              <a:rPr lang="en-US" sz="1800" dirty="0"/>
              <a:t> </a:t>
            </a:r>
            <a:r>
              <a:rPr lang="en-US" sz="1800" dirty="0" err="1"/>
              <a:t>wykonawczy</a:t>
            </a:r>
            <a:r>
              <a:rPr lang="en-US" sz="1800" dirty="0"/>
              <a:t> pod </a:t>
            </a:r>
            <a:r>
              <a:rPr lang="en-US" sz="1800" dirty="0" err="1"/>
              <a:t>kątem</a:t>
            </a:r>
            <a:r>
              <a:rPr lang="en-US" sz="1800" dirty="0"/>
              <a:t> </a:t>
            </a:r>
            <a:r>
              <a:rPr lang="en-US" sz="1800" dirty="0" err="1"/>
              <a:t>możliwości</a:t>
            </a:r>
            <a:r>
              <a:rPr lang="en-US" sz="1800" dirty="0"/>
              <a:t> </a:t>
            </a:r>
            <a:r>
              <a:rPr lang="en-US" sz="1800" dirty="0" err="1"/>
              <a:t>zaistnienia</a:t>
            </a:r>
            <a:r>
              <a:rPr lang="en-US" sz="1800" dirty="0"/>
              <a:t> </a:t>
            </a:r>
            <a:r>
              <a:rPr lang="en-US" sz="1800" dirty="0" err="1"/>
              <a:t>przedawnienia</a:t>
            </a:r>
            <a:r>
              <a:rPr lang="en-US" sz="1800" dirty="0"/>
              <a:t> </a:t>
            </a:r>
            <a:r>
              <a:rPr lang="en-US" sz="1800" dirty="0" err="1"/>
              <a:t>dochodzonego</a:t>
            </a:r>
            <a:r>
              <a:rPr lang="en-US" sz="1800" dirty="0"/>
              <a:t> </a:t>
            </a:r>
            <a:r>
              <a:rPr lang="en-US" sz="1800" dirty="0" err="1"/>
              <a:t>roszczenia</a:t>
            </a:r>
            <a:r>
              <a:rPr lang="en-US" sz="1800" dirty="0"/>
              <a:t>, </a:t>
            </a:r>
            <a:r>
              <a:rPr lang="en-US" sz="1800" dirty="0" err="1"/>
              <a:t>stąd</a:t>
            </a:r>
            <a:r>
              <a:rPr lang="en-US" sz="1800" dirty="0"/>
              <a:t> </a:t>
            </a:r>
            <a:r>
              <a:rPr lang="en-US" sz="1800" dirty="0" err="1"/>
              <a:t>też</a:t>
            </a:r>
            <a:r>
              <a:rPr lang="en-US" sz="1800" dirty="0"/>
              <a:t>, w </a:t>
            </a:r>
            <a:r>
              <a:rPr lang="en-US" sz="1800" dirty="0" err="1"/>
              <a:t>przypadku</a:t>
            </a:r>
            <a:r>
              <a:rPr lang="en-US" sz="1800" dirty="0"/>
              <a:t> </a:t>
            </a:r>
            <a:r>
              <a:rPr lang="en-US" sz="1800" dirty="0" err="1"/>
              <a:t>braku</a:t>
            </a:r>
            <a:r>
              <a:rPr lang="en-US" sz="1800" dirty="0"/>
              <a:t> </a:t>
            </a:r>
            <a:r>
              <a:rPr lang="en-US" sz="1800" dirty="0" err="1"/>
              <a:t>odniesienia</a:t>
            </a:r>
            <a:r>
              <a:rPr lang="en-US" sz="1800" dirty="0"/>
              <a:t> </a:t>
            </a:r>
            <a:r>
              <a:rPr lang="en-US" sz="1800" dirty="0" err="1"/>
              <a:t>się</a:t>
            </a:r>
            <a:r>
              <a:rPr lang="en-US" sz="1800" dirty="0"/>
              <a:t> </a:t>
            </a:r>
            <a:r>
              <a:rPr lang="en-US" sz="1800" dirty="0" err="1"/>
              <a:t>przez</a:t>
            </a:r>
            <a:r>
              <a:rPr lang="en-US" sz="1800" dirty="0"/>
              <a:t> </a:t>
            </a:r>
            <a:r>
              <a:rPr lang="en-US" sz="1800" dirty="0" err="1"/>
              <a:t>wierzyciela</a:t>
            </a:r>
            <a:r>
              <a:rPr lang="en-US" sz="1800" dirty="0"/>
              <a:t> co do </a:t>
            </a:r>
            <a:r>
              <a:rPr lang="en-US" sz="1800" dirty="0" err="1"/>
              <a:t>tej</a:t>
            </a:r>
            <a:r>
              <a:rPr lang="en-US" sz="1800" dirty="0"/>
              <a:t> </a:t>
            </a:r>
            <a:r>
              <a:rPr lang="en-US" sz="1800" dirty="0" err="1"/>
              <a:t>kwestii</a:t>
            </a:r>
            <a:r>
              <a:rPr lang="en-US" sz="1800" dirty="0"/>
              <a:t>, </a:t>
            </a:r>
            <a:r>
              <a:rPr lang="en-US" sz="1800" dirty="0" err="1"/>
              <a:t>komornik</a:t>
            </a:r>
            <a:r>
              <a:rPr lang="en-US" sz="1800" dirty="0"/>
              <a:t> </a:t>
            </a:r>
            <a:r>
              <a:rPr lang="en-US" sz="1800" dirty="0" err="1"/>
              <a:t>stosownie</a:t>
            </a:r>
            <a:r>
              <a:rPr lang="en-US" sz="1800" dirty="0"/>
              <a:t> do </a:t>
            </a:r>
            <a:r>
              <a:rPr lang="en-US" sz="1800" dirty="0" err="1"/>
              <a:t>treści</a:t>
            </a:r>
            <a:r>
              <a:rPr lang="en-US" sz="1800" dirty="0"/>
              <a:t> art. 804 § 2 </a:t>
            </a:r>
            <a:r>
              <a:rPr lang="en-US" sz="1800" dirty="0" err="1"/>
              <a:t>K.p.c</a:t>
            </a:r>
            <a:r>
              <a:rPr lang="en-US" sz="1800" dirty="0"/>
              <a:t>. </a:t>
            </a:r>
            <a:r>
              <a:rPr lang="en-US" sz="1800" dirty="0" err="1"/>
              <a:t>odmówi</a:t>
            </a:r>
            <a:r>
              <a:rPr lang="en-US" sz="1800" dirty="0"/>
              <a:t> </a:t>
            </a:r>
            <a:r>
              <a:rPr lang="en-US" sz="1800" dirty="0" err="1"/>
              <a:t>wszczęcia</a:t>
            </a:r>
            <a:r>
              <a:rPr lang="en-US" sz="1800" dirty="0"/>
              <a:t> </a:t>
            </a:r>
            <a:r>
              <a:rPr lang="en-US" sz="1800" dirty="0" err="1"/>
              <a:t>postępowania</a:t>
            </a:r>
            <a:r>
              <a:rPr lang="en-US" sz="1800" dirty="0"/>
              <a:t>; w </a:t>
            </a:r>
            <a:r>
              <a:rPr lang="en-US" sz="1800" dirty="0" err="1"/>
              <a:t>konsekwencji</a:t>
            </a:r>
            <a:r>
              <a:rPr lang="en-US" sz="1800" dirty="0"/>
              <a:t> </a:t>
            </a:r>
            <a:r>
              <a:rPr lang="en-US" sz="1800" dirty="0" err="1"/>
              <a:t>wiąże</a:t>
            </a:r>
            <a:r>
              <a:rPr lang="en-US" sz="1800" dirty="0"/>
              <a:t> </a:t>
            </a:r>
            <a:r>
              <a:rPr lang="en-US" sz="1800" dirty="0" err="1"/>
              <a:t>się</a:t>
            </a:r>
            <a:r>
              <a:rPr lang="en-US" sz="1800" dirty="0"/>
              <a:t> to </a:t>
            </a:r>
            <a:r>
              <a:rPr lang="en-US" sz="1800" dirty="0" err="1"/>
              <a:t>ze</a:t>
            </a:r>
            <a:r>
              <a:rPr lang="en-US" sz="1800" dirty="0"/>
              <a:t> </a:t>
            </a:r>
            <a:r>
              <a:rPr lang="en-US" sz="1800" dirty="0" err="1"/>
              <a:t>zwrotem</a:t>
            </a:r>
            <a:r>
              <a:rPr lang="en-US" sz="1800" dirty="0"/>
              <a:t> </a:t>
            </a:r>
            <a:r>
              <a:rPr lang="en-US" sz="1800" dirty="0" err="1"/>
              <a:t>wniosku</a:t>
            </a:r>
            <a:r>
              <a:rPr lang="en-US" sz="1800" dirty="0"/>
              <a:t> </a:t>
            </a:r>
            <a:r>
              <a:rPr lang="en-US" sz="1800" dirty="0" err="1"/>
              <a:t>egzekucyjnego</a:t>
            </a:r>
            <a:r>
              <a:rPr lang="en-US" sz="1800" dirty="0"/>
              <a:t> </a:t>
            </a:r>
            <a:r>
              <a:rPr lang="en-US" sz="1800" dirty="0" err="1"/>
              <a:t>i</a:t>
            </a:r>
            <a:r>
              <a:rPr lang="en-US" sz="1800" dirty="0"/>
              <a:t> </a:t>
            </a:r>
            <a:r>
              <a:rPr lang="en-US" sz="1800" dirty="0" err="1"/>
              <a:t>tytułu</a:t>
            </a:r>
            <a:r>
              <a:rPr lang="en-US" sz="1800" dirty="0"/>
              <a:t> </a:t>
            </a:r>
            <a:r>
              <a:rPr lang="en-US" sz="1800" dirty="0" err="1"/>
              <a:t>wykonawczego</a:t>
            </a:r>
            <a:endParaRPr lang="en-US" sz="1800" dirty="0"/>
          </a:p>
          <a:p>
            <a:pPr marL="0" indent="0">
              <a:buNone/>
            </a:pPr>
            <a:endParaRPr lang="en-US" sz="1800" b="1" dirty="0" smtClean="0"/>
          </a:p>
        </p:txBody>
      </p:sp>
    </p:spTree>
    <p:extLst>
      <p:ext uri="{BB962C8B-B14F-4D97-AF65-F5344CB8AC3E}">
        <p14:creationId xmlns:p14="http://schemas.microsoft.com/office/powerpoint/2010/main" val="32967283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756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err="1" smtClean="0"/>
              <a:t>Przebieg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postępowania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egzekucyjnego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6556"/>
            <a:ext cx="8229600" cy="57714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/>
              <a:t>W </a:t>
            </a:r>
            <a:r>
              <a:rPr lang="en-US" sz="2400" b="1" dirty="0" err="1"/>
              <a:t>ramach</a:t>
            </a:r>
            <a:r>
              <a:rPr lang="en-US" sz="2400" b="1" dirty="0"/>
              <a:t> </a:t>
            </a:r>
            <a:r>
              <a:rPr lang="en-US" sz="2400" b="1" dirty="0" err="1"/>
              <a:t>egzekucji</a:t>
            </a:r>
            <a:r>
              <a:rPr lang="en-US" sz="2400" b="1" dirty="0"/>
              <a:t> </a:t>
            </a:r>
            <a:r>
              <a:rPr lang="en-US" sz="2400" b="1" dirty="0" err="1"/>
              <a:t>świadczeń</a:t>
            </a:r>
            <a:r>
              <a:rPr lang="en-US" sz="2400" b="1" dirty="0"/>
              <a:t> </a:t>
            </a:r>
            <a:r>
              <a:rPr lang="en-US" sz="2400" b="1" dirty="0" err="1"/>
              <a:t>pieniężnych</a:t>
            </a:r>
            <a:r>
              <a:rPr lang="en-US" sz="2400" b="1" dirty="0"/>
              <a:t> </a:t>
            </a:r>
            <a:r>
              <a:rPr lang="en-US" sz="2400" b="1" dirty="0" err="1"/>
              <a:t>należy</a:t>
            </a:r>
            <a:r>
              <a:rPr lang="en-US" sz="2400" b="1" dirty="0"/>
              <a:t> </a:t>
            </a:r>
            <a:r>
              <a:rPr lang="en-US" sz="2400" b="1" dirty="0" err="1"/>
              <a:t>wyróżnić</a:t>
            </a:r>
            <a:r>
              <a:rPr lang="en-US" sz="2400" b="1" dirty="0"/>
              <a:t> </a:t>
            </a:r>
            <a:r>
              <a:rPr lang="en-US" sz="2400" b="1" dirty="0" err="1"/>
              <a:t>egzekucję</a:t>
            </a:r>
            <a:r>
              <a:rPr lang="en-US" sz="2400" b="1" dirty="0" smtClean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z </a:t>
            </a:r>
            <a:r>
              <a:rPr lang="en-US" sz="2000" dirty="0" err="1"/>
              <a:t>ruchomości</a:t>
            </a:r>
            <a:r>
              <a:rPr lang="en-US" sz="2000" dirty="0"/>
              <a:t> ( art. 844-879 KPC), 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 </a:t>
            </a:r>
            <a:r>
              <a:rPr lang="en-US" sz="2000" dirty="0"/>
              <a:t>z </a:t>
            </a:r>
            <a:r>
              <a:rPr lang="en-US" sz="2000" dirty="0" err="1"/>
              <a:t>wynagrodzenia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pracę</a:t>
            </a:r>
            <a:r>
              <a:rPr lang="en-US" sz="2000" dirty="0"/>
              <a:t> (art. 880-888 KPC), 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 </a:t>
            </a:r>
            <a:r>
              <a:rPr lang="en-US" sz="2000" dirty="0"/>
              <a:t>z </a:t>
            </a:r>
            <a:r>
              <a:rPr lang="en-US" sz="2000" dirty="0" err="1"/>
              <a:t>rachunków</a:t>
            </a:r>
            <a:r>
              <a:rPr lang="en-US" sz="2000" dirty="0"/>
              <a:t> </a:t>
            </a:r>
            <a:r>
              <a:rPr lang="en-US" sz="2000" dirty="0" err="1"/>
              <a:t>bankowych</a:t>
            </a:r>
            <a:r>
              <a:rPr lang="en-US" sz="2000" dirty="0"/>
              <a:t> (art. 889-893(4) KPC), 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 </a:t>
            </a:r>
            <a:r>
              <a:rPr lang="en-US" sz="2000" dirty="0"/>
              <a:t>z </a:t>
            </a:r>
            <a:r>
              <a:rPr lang="en-US" sz="2000" dirty="0" err="1"/>
              <a:t>innych</a:t>
            </a:r>
            <a:r>
              <a:rPr lang="en-US" sz="2000" dirty="0"/>
              <a:t> </a:t>
            </a:r>
            <a:r>
              <a:rPr lang="en-US" sz="2000" dirty="0" err="1"/>
              <a:t>wierzytelności</a:t>
            </a:r>
            <a:r>
              <a:rPr lang="en-US" sz="2000" dirty="0"/>
              <a:t> (art. 895-908 KPC), 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 </a:t>
            </a:r>
            <a:r>
              <a:rPr lang="en-US" sz="2000" dirty="0"/>
              <a:t>z </a:t>
            </a:r>
            <a:r>
              <a:rPr lang="en-US" sz="2000" dirty="0" err="1"/>
              <a:t>innych</a:t>
            </a:r>
            <a:r>
              <a:rPr lang="en-US" sz="2000" dirty="0"/>
              <a:t> </a:t>
            </a:r>
            <a:r>
              <a:rPr lang="en-US" sz="2000" dirty="0" err="1"/>
              <a:t>praw</a:t>
            </a:r>
            <a:r>
              <a:rPr lang="en-US" sz="2000" dirty="0"/>
              <a:t> </a:t>
            </a:r>
            <a:r>
              <a:rPr lang="en-US" sz="2000" dirty="0" err="1"/>
              <a:t>majątkowych</a:t>
            </a:r>
            <a:r>
              <a:rPr lang="en-US" sz="2000" dirty="0"/>
              <a:t> (art. 909-912 KPC), 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 </a:t>
            </a:r>
            <a:r>
              <a:rPr lang="en-US" sz="2000" dirty="0"/>
              <a:t>z </a:t>
            </a:r>
            <a:r>
              <a:rPr lang="en-US" sz="2000" dirty="0" err="1"/>
              <a:t>nieruchomości</a:t>
            </a:r>
            <a:r>
              <a:rPr lang="en-US" sz="2000" dirty="0"/>
              <a:t> (art. 921-1013 KPC), 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 </a:t>
            </a:r>
            <a:r>
              <a:rPr lang="en-US" sz="2000" dirty="0" err="1"/>
              <a:t>uproszczoną</a:t>
            </a:r>
            <a:r>
              <a:rPr lang="en-US" sz="2000" dirty="0"/>
              <a:t> </a:t>
            </a:r>
            <a:r>
              <a:rPr lang="en-US" sz="2000" dirty="0" err="1"/>
              <a:t>egzekucję</a:t>
            </a:r>
            <a:r>
              <a:rPr lang="en-US" sz="2000" dirty="0"/>
              <a:t> z </a:t>
            </a:r>
            <a:r>
              <a:rPr lang="en-US" sz="2000" dirty="0" err="1"/>
              <a:t>nieruchomości</a:t>
            </a:r>
            <a:r>
              <a:rPr lang="en-US" sz="2000" dirty="0"/>
              <a:t> (art. 1013(1)-1013(6) KPC)</a:t>
            </a:r>
            <a:r>
              <a:rPr lang="en-US" sz="2000" dirty="0" smtClean="0"/>
              <a:t>,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err="1"/>
              <a:t>ze</a:t>
            </a:r>
            <a:r>
              <a:rPr lang="en-US" sz="2000" dirty="0"/>
              <a:t> </a:t>
            </a:r>
            <a:r>
              <a:rPr lang="en-US" sz="2000" dirty="0" err="1"/>
              <a:t>statków</a:t>
            </a:r>
            <a:r>
              <a:rPr lang="en-US" sz="2000" dirty="0"/>
              <a:t> </a:t>
            </a:r>
            <a:r>
              <a:rPr lang="en-US" sz="2000" dirty="0" err="1"/>
              <a:t>morskich</a:t>
            </a:r>
            <a:r>
              <a:rPr lang="en-US" sz="2000" dirty="0"/>
              <a:t> (art. 1014-1022(4) KPC), 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 </a:t>
            </a:r>
            <a:r>
              <a:rPr lang="en-US" sz="2000" dirty="0" err="1"/>
              <a:t>przez</a:t>
            </a:r>
            <a:r>
              <a:rPr lang="en-US" sz="2000" dirty="0"/>
              <a:t> </a:t>
            </a:r>
            <a:r>
              <a:rPr lang="en-US" sz="2000" dirty="0" err="1"/>
              <a:t>zarząd</a:t>
            </a:r>
            <a:r>
              <a:rPr lang="en-US" sz="2000" dirty="0"/>
              <a:t> </a:t>
            </a:r>
            <a:r>
              <a:rPr lang="en-US" sz="2000" dirty="0" err="1"/>
              <a:t>przymusowy</a:t>
            </a:r>
            <a:r>
              <a:rPr lang="en-US" sz="2000" dirty="0"/>
              <a:t> (art. 1064(1)-1064(13) KPC), 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 </a:t>
            </a:r>
            <a:r>
              <a:rPr lang="en-US" sz="2000" dirty="0" err="1"/>
              <a:t>przez</a:t>
            </a:r>
            <a:r>
              <a:rPr lang="en-US" sz="2000" dirty="0"/>
              <a:t> </a:t>
            </a:r>
            <a:r>
              <a:rPr lang="en-US" sz="2000" dirty="0" err="1"/>
              <a:t>sprzedaż</a:t>
            </a:r>
            <a:r>
              <a:rPr lang="en-US" sz="2000" dirty="0"/>
              <a:t> </a:t>
            </a:r>
            <a:r>
              <a:rPr lang="en-US" sz="2000" dirty="0" err="1"/>
              <a:t>przedsiębiorstwa</a:t>
            </a:r>
            <a:r>
              <a:rPr lang="en-US" sz="2000" dirty="0"/>
              <a:t> </a:t>
            </a:r>
            <a:r>
              <a:rPr lang="en-US" sz="2000" dirty="0" err="1"/>
              <a:t>lub</a:t>
            </a:r>
            <a:r>
              <a:rPr lang="en-US" sz="2000" dirty="0"/>
              <a:t> </a:t>
            </a:r>
            <a:r>
              <a:rPr lang="en-US" sz="2000" dirty="0" err="1"/>
              <a:t>gospodarstwa</a:t>
            </a:r>
            <a:r>
              <a:rPr lang="en-US" sz="2000" dirty="0"/>
              <a:t> </a:t>
            </a:r>
            <a:r>
              <a:rPr lang="en-US" sz="2000" dirty="0" err="1"/>
              <a:t>rolnego</a:t>
            </a:r>
            <a:r>
              <a:rPr lang="en-US" sz="2000" dirty="0"/>
              <a:t> (art. 1064(14)-1064(23) KPC).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20307761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756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err="1" smtClean="0"/>
              <a:t>Przebieg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postępowania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egzekucyjnego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6556"/>
            <a:ext cx="8229600" cy="57714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dirty="0" err="1"/>
              <a:t>Natomiast</a:t>
            </a:r>
            <a:r>
              <a:rPr lang="en-US" sz="2400" b="1" dirty="0"/>
              <a:t> </a:t>
            </a:r>
            <a:r>
              <a:rPr lang="en-US" sz="2400" b="1" dirty="0" err="1"/>
              <a:t>egzekucja</a:t>
            </a:r>
            <a:r>
              <a:rPr lang="en-US" sz="2400" b="1" dirty="0"/>
              <a:t> </a:t>
            </a:r>
            <a:r>
              <a:rPr lang="en-US" sz="2400" b="1" dirty="0" err="1"/>
              <a:t>świadczeń</a:t>
            </a:r>
            <a:r>
              <a:rPr lang="en-US" sz="2400" b="1" dirty="0"/>
              <a:t> </a:t>
            </a:r>
            <a:r>
              <a:rPr lang="en-US" sz="2400" b="1" dirty="0" err="1"/>
              <a:t>niepieniężnych</a:t>
            </a:r>
            <a:r>
              <a:rPr lang="en-US" sz="2400" b="1" dirty="0"/>
              <a:t> </a:t>
            </a:r>
            <a:r>
              <a:rPr lang="en-US" sz="2400" b="1" dirty="0" err="1"/>
              <a:t>obejmuje</a:t>
            </a:r>
            <a:r>
              <a:rPr lang="en-US" sz="2400" dirty="0" smtClean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 </a:t>
            </a:r>
            <a:r>
              <a:rPr lang="en-US" sz="2000" dirty="0" err="1" smtClean="0"/>
              <a:t>wydanie</a:t>
            </a:r>
            <a:r>
              <a:rPr lang="en-US" sz="2000" dirty="0" smtClean="0"/>
              <a:t> </a:t>
            </a:r>
            <a:r>
              <a:rPr lang="en-US" sz="2000" dirty="0" err="1"/>
              <a:t>rzeczy</a:t>
            </a:r>
            <a:r>
              <a:rPr lang="en-US" sz="2000" dirty="0"/>
              <a:t> </a:t>
            </a:r>
            <a:r>
              <a:rPr lang="en-US" sz="2000" dirty="0" err="1"/>
              <a:t>ruchomych</a:t>
            </a:r>
            <a:r>
              <a:rPr lang="en-US" sz="2000" dirty="0"/>
              <a:t> (art. 1041-1045 KPC), 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 </a:t>
            </a:r>
            <a:r>
              <a:rPr lang="en-US" sz="2000" dirty="0" err="1"/>
              <a:t>wydanie</a:t>
            </a:r>
            <a:r>
              <a:rPr lang="en-US" sz="2000" dirty="0"/>
              <a:t> </a:t>
            </a:r>
            <a:r>
              <a:rPr lang="en-US" sz="2000" dirty="0" err="1"/>
              <a:t>nieruchomości</a:t>
            </a:r>
            <a:r>
              <a:rPr lang="en-US" sz="2000" dirty="0"/>
              <a:t> </a:t>
            </a:r>
            <a:r>
              <a:rPr lang="en-US" sz="2000" dirty="0" err="1"/>
              <a:t>lub</a:t>
            </a:r>
            <a:r>
              <a:rPr lang="en-US" sz="2000" dirty="0"/>
              <a:t> </a:t>
            </a:r>
            <a:r>
              <a:rPr lang="en-US" sz="2000" dirty="0" err="1"/>
              <a:t>statku</a:t>
            </a:r>
            <a:r>
              <a:rPr lang="en-US" sz="2000" dirty="0"/>
              <a:t> </a:t>
            </a:r>
            <a:r>
              <a:rPr lang="en-US" sz="2000" dirty="0" err="1"/>
              <a:t>albo</a:t>
            </a:r>
            <a:r>
              <a:rPr lang="en-US" sz="2000" dirty="0"/>
              <a:t> </a:t>
            </a:r>
            <a:r>
              <a:rPr lang="en-US" sz="2000" dirty="0" err="1"/>
              <a:t>opróżnienie</a:t>
            </a:r>
            <a:r>
              <a:rPr lang="en-US" sz="2000" dirty="0"/>
              <a:t> </a:t>
            </a:r>
            <a:r>
              <a:rPr lang="en-US" sz="2000" dirty="0" err="1"/>
              <a:t>lokalu</a:t>
            </a:r>
            <a:r>
              <a:rPr lang="en-US" sz="2000" dirty="0"/>
              <a:t> (art. 1046 KPC), 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err="1" smtClean="0"/>
              <a:t>wykonanie</a:t>
            </a:r>
            <a:r>
              <a:rPr lang="en-US" sz="2000" dirty="0" smtClean="0"/>
              <a:t> </a:t>
            </a:r>
            <a:r>
              <a:rPr lang="en-US" sz="2000" dirty="0" err="1"/>
              <a:t>czynności</a:t>
            </a:r>
            <a:r>
              <a:rPr lang="en-US" sz="2000" dirty="0"/>
              <a:t>, </a:t>
            </a:r>
            <a:r>
              <a:rPr lang="en-US" sz="2000" dirty="0" err="1"/>
              <a:t>której</a:t>
            </a:r>
            <a:r>
              <a:rPr lang="en-US" sz="2000" dirty="0"/>
              <a:t> </a:t>
            </a:r>
            <a:r>
              <a:rPr lang="en-US" sz="2000" dirty="0" err="1"/>
              <a:t>inna</a:t>
            </a:r>
            <a:r>
              <a:rPr lang="en-US" sz="2000" dirty="0"/>
              <a:t> </a:t>
            </a:r>
            <a:r>
              <a:rPr lang="en-US" sz="2000" dirty="0" err="1"/>
              <a:t>osoba</a:t>
            </a:r>
            <a:r>
              <a:rPr lang="en-US" sz="2000" dirty="0"/>
              <a:t> </a:t>
            </a:r>
            <a:r>
              <a:rPr lang="en-US" sz="2000" dirty="0" err="1"/>
              <a:t>nie</a:t>
            </a:r>
            <a:r>
              <a:rPr lang="en-US" sz="2000" dirty="0"/>
              <a:t> </a:t>
            </a:r>
            <a:r>
              <a:rPr lang="en-US" sz="2000" dirty="0" err="1"/>
              <a:t>może</a:t>
            </a:r>
            <a:r>
              <a:rPr lang="en-US" sz="2000" dirty="0"/>
              <a:t> </a:t>
            </a:r>
            <a:r>
              <a:rPr lang="en-US" sz="2000" dirty="0" err="1"/>
              <a:t>wykonać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dĩużnika</a:t>
            </a:r>
            <a:r>
              <a:rPr lang="en-US" sz="2000" dirty="0"/>
              <a:t> (art. 1050 KPC), </a:t>
            </a:r>
            <a:endParaRPr lang="en-US" sz="2000" dirty="0" smtClean="0"/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/>
              <a:t> </a:t>
            </a:r>
            <a:r>
              <a:rPr lang="en-US" sz="2000" dirty="0" err="1"/>
              <a:t>zaniechanie</a:t>
            </a:r>
            <a:r>
              <a:rPr lang="en-US" sz="2000" dirty="0"/>
              <a:t> </a:t>
            </a:r>
            <a:r>
              <a:rPr lang="en-US" sz="2000" dirty="0" err="1"/>
              <a:t>pewnej</a:t>
            </a:r>
            <a:r>
              <a:rPr lang="en-US" sz="2000" dirty="0"/>
              <a:t> </a:t>
            </a:r>
            <a:r>
              <a:rPr lang="en-US" sz="2000" dirty="0" err="1"/>
              <a:t>czynności</a:t>
            </a:r>
            <a:r>
              <a:rPr lang="en-US" sz="2000" dirty="0"/>
              <a:t> </a:t>
            </a:r>
            <a:r>
              <a:rPr lang="en-US" sz="2000" dirty="0" err="1"/>
              <a:t>lub</a:t>
            </a:r>
            <a:r>
              <a:rPr lang="en-US" sz="2000" dirty="0"/>
              <a:t> </a:t>
            </a:r>
            <a:r>
              <a:rPr lang="en-US" sz="2000" dirty="0" err="1"/>
              <a:t>nieprzeszkadzanie</a:t>
            </a:r>
            <a:r>
              <a:rPr lang="en-US" sz="2000" dirty="0"/>
              <a:t> </a:t>
            </a:r>
            <a:r>
              <a:rPr lang="en-US" sz="2000" dirty="0" err="1"/>
              <a:t>czynności</a:t>
            </a:r>
            <a:r>
              <a:rPr lang="en-US" sz="2000" dirty="0"/>
              <a:t> </a:t>
            </a:r>
            <a:r>
              <a:rPr lang="en-US" sz="2000" dirty="0" err="1"/>
              <a:t>wierzyciela</a:t>
            </a:r>
            <a:r>
              <a:rPr lang="en-US" sz="2000" dirty="0"/>
              <a:t>(art. 1051 </a:t>
            </a:r>
            <a:r>
              <a:rPr lang="en-US" sz="2000" dirty="0" smtClean="0"/>
              <a:t>KPC</a:t>
            </a:r>
            <a:endParaRPr lang="en-US" sz="2000" dirty="0"/>
          </a:p>
          <a:p>
            <a:pPr>
              <a:buFontTx/>
              <a:buChar char="-"/>
            </a:pPr>
            <a:r>
              <a:rPr lang="en-US" sz="2000" dirty="0" err="1" smtClean="0"/>
              <a:t>Wierzyciel</a:t>
            </a:r>
            <a:r>
              <a:rPr lang="en-US" sz="2000" dirty="0" smtClean="0"/>
              <a:t> </a:t>
            </a:r>
            <a:r>
              <a:rPr lang="en-US" sz="2000" dirty="0" err="1"/>
              <a:t>może</a:t>
            </a:r>
            <a:r>
              <a:rPr lang="en-US" sz="2000" dirty="0"/>
              <a:t> w </a:t>
            </a:r>
            <a:r>
              <a:rPr lang="en-US" sz="2000" dirty="0" err="1"/>
              <a:t>jednym</a:t>
            </a:r>
            <a:r>
              <a:rPr lang="en-US" sz="2000" dirty="0"/>
              <a:t> </a:t>
            </a:r>
            <a:r>
              <a:rPr lang="en-US" sz="2000" dirty="0" err="1"/>
              <a:t>wniosku</a:t>
            </a:r>
            <a:r>
              <a:rPr lang="en-US" sz="2000" dirty="0"/>
              <a:t> </a:t>
            </a:r>
            <a:r>
              <a:rPr lang="en-US" sz="2000" dirty="0" err="1"/>
              <a:t>wskazać</a:t>
            </a:r>
            <a:r>
              <a:rPr lang="en-US" sz="2000" dirty="0"/>
              <a:t> </a:t>
            </a:r>
            <a:r>
              <a:rPr lang="en-US" sz="2000" b="1" dirty="0" err="1"/>
              <a:t>kilka</a:t>
            </a:r>
            <a:r>
              <a:rPr lang="en-US" sz="2000" b="1" dirty="0"/>
              <a:t> </a:t>
            </a:r>
            <a:r>
              <a:rPr lang="en-US" sz="2000" b="1" dirty="0" err="1"/>
              <a:t>sposobów</a:t>
            </a:r>
            <a:r>
              <a:rPr lang="en-US" sz="2000" b="1" dirty="0"/>
              <a:t> </a:t>
            </a:r>
            <a:r>
              <a:rPr lang="en-US" sz="2000" dirty="0" err="1"/>
              <a:t>egzekucji</a:t>
            </a:r>
            <a:r>
              <a:rPr lang="en-US" sz="2000" dirty="0"/>
              <a:t> </a:t>
            </a:r>
            <a:r>
              <a:rPr lang="en-US" sz="2000" dirty="0" err="1"/>
              <a:t>przeciwko</a:t>
            </a:r>
            <a:r>
              <a:rPr lang="en-US" sz="2000" dirty="0"/>
              <a:t> </a:t>
            </a:r>
            <a:r>
              <a:rPr lang="en-US" sz="2000" dirty="0" err="1"/>
              <a:t>temu</a:t>
            </a:r>
            <a:r>
              <a:rPr lang="en-US" sz="2000" dirty="0"/>
              <a:t> </a:t>
            </a:r>
            <a:r>
              <a:rPr lang="en-US" sz="2000" b="1" dirty="0" err="1"/>
              <a:t>samemu</a:t>
            </a:r>
            <a:r>
              <a:rPr lang="en-US" sz="2000" b="1" dirty="0"/>
              <a:t> </a:t>
            </a:r>
            <a:r>
              <a:rPr lang="en-US" sz="2000" b="1" dirty="0" err="1"/>
              <a:t>dłużnikowi</a:t>
            </a:r>
            <a:r>
              <a:rPr lang="en-US" sz="2000" dirty="0"/>
              <a:t>. </a:t>
            </a:r>
            <a:endParaRPr lang="en-US" sz="2000" dirty="0" smtClean="0"/>
          </a:p>
          <a:p>
            <a:pPr>
              <a:buFontTx/>
              <a:buChar char="-"/>
            </a:pPr>
            <a:r>
              <a:rPr lang="en-US" sz="2000" dirty="0" err="1" smtClean="0"/>
              <a:t>Spośród</a:t>
            </a:r>
            <a:r>
              <a:rPr lang="en-US" sz="2000" dirty="0" smtClean="0"/>
              <a:t> </a:t>
            </a:r>
            <a:r>
              <a:rPr lang="en-US" sz="2000" dirty="0" err="1"/>
              <a:t>kilku</a:t>
            </a:r>
            <a:r>
              <a:rPr lang="en-US" sz="2000" dirty="0"/>
              <a:t> </a:t>
            </a:r>
            <a:r>
              <a:rPr lang="en-US" sz="2000" dirty="0" err="1"/>
              <a:t>sposobów</a:t>
            </a:r>
            <a:r>
              <a:rPr lang="en-US" sz="2000" dirty="0"/>
              <a:t> </a:t>
            </a:r>
            <a:r>
              <a:rPr lang="en-US" sz="2000" dirty="0" err="1"/>
              <a:t>egzekucji</a:t>
            </a:r>
            <a:r>
              <a:rPr lang="en-US" sz="2000" dirty="0"/>
              <a:t> </a:t>
            </a:r>
            <a:r>
              <a:rPr lang="en-US" sz="2000" dirty="0" err="1"/>
              <a:t>wierzyciel</a:t>
            </a:r>
            <a:r>
              <a:rPr lang="en-US" sz="2000" dirty="0"/>
              <a:t> </a:t>
            </a:r>
            <a:r>
              <a:rPr lang="en-US" sz="2000" dirty="0" err="1"/>
              <a:t>powinien</a:t>
            </a:r>
            <a:r>
              <a:rPr lang="en-US" sz="2000" dirty="0"/>
              <a:t> </a:t>
            </a:r>
            <a:r>
              <a:rPr lang="en-US" sz="2000" dirty="0" err="1"/>
              <a:t>zastosować</a:t>
            </a:r>
            <a:r>
              <a:rPr lang="en-US" sz="2000" dirty="0"/>
              <a:t> </a:t>
            </a:r>
            <a:r>
              <a:rPr lang="en-US" sz="2000" b="1" dirty="0" err="1"/>
              <a:t>najmniej</a:t>
            </a:r>
            <a:r>
              <a:rPr lang="en-US" sz="2000" b="1" dirty="0"/>
              <a:t> </a:t>
            </a:r>
            <a:r>
              <a:rPr lang="en-US" sz="2000" b="1" dirty="0" err="1"/>
              <a:t>uciążliwy</a:t>
            </a:r>
            <a:r>
              <a:rPr lang="en-US" sz="2000" b="1" dirty="0"/>
              <a:t> </a:t>
            </a:r>
            <a:r>
              <a:rPr lang="en-US" sz="2000" b="1" dirty="0" err="1"/>
              <a:t>dla</a:t>
            </a:r>
            <a:r>
              <a:rPr lang="en-US" sz="2000" b="1" dirty="0"/>
              <a:t> </a:t>
            </a:r>
            <a:r>
              <a:rPr lang="en-US" sz="2000" b="1" dirty="0" err="1"/>
              <a:t>dłużnika</a:t>
            </a:r>
            <a:r>
              <a:rPr lang="en-US" sz="2000" dirty="0"/>
              <a:t>. </a:t>
            </a:r>
            <a:endParaRPr lang="en-US" sz="2000" dirty="0" smtClean="0"/>
          </a:p>
          <a:p>
            <a:pPr>
              <a:buFontTx/>
              <a:buChar char="-"/>
            </a:pPr>
            <a:r>
              <a:rPr lang="en-US" sz="2400" b="1" dirty="0" err="1" smtClean="0"/>
              <a:t>Złożenie</a:t>
            </a:r>
            <a:r>
              <a:rPr lang="en-US" sz="2400" b="1" dirty="0" smtClean="0"/>
              <a:t> </a:t>
            </a:r>
            <a:r>
              <a:rPr lang="en-US" sz="2400" b="1" dirty="0" err="1"/>
              <a:t>wniosku</a:t>
            </a:r>
            <a:r>
              <a:rPr lang="en-US" sz="2400" b="1" dirty="0"/>
              <a:t> o </a:t>
            </a:r>
            <a:r>
              <a:rPr lang="en-US" sz="2400" b="1" dirty="0" err="1"/>
              <a:t>wszczęcie</a:t>
            </a:r>
            <a:r>
              <a:rPr lang="en-US" sz="2400" b="1" dirty="0"/>
              <a:t> </a:t>
            </a:r>
            <a:r>
              <a:rPr lang="en-US" sz="2400" b="1" dirty="0" err="1"/>
              <a:t>egzekucji</a:t>
            </a:r>
            <a:r>
              <a:rPr lang="en-US" sz="2400" b="1" dirty="0"/>
              <a:t> </a:t>
            </a:r>
            <a:r>
              <a:rPr lang="en-US" sz="2400" b="1" dirty="0" err="1"/>
              <a:t>powoduje</a:t>
            </a:r>
            <a:r>
              <a:rPr lang="en-US" sz="2400" b="1" dirty="0"/>
              <a:t> </a:t>
            </a:r>
            <a:r>
              <a:rPr lang="en-US" sz="2400" b="1" dirty="0" err="1"/>
              <a:t>wszczęcie</a:t>
            </a:r>
            <a:r>
              <a:rPr lang="en-US" sz="2400" b="1" dirty="0"/>
              <a:t> </a:t>
            </a:r>
            <a:r>
              <a:rPr lang="en-US" sz="2400" b="1" dirty="0" err="1"/>
              <a:t>postępowania</a:t>
            </a:r>
            <a:r>
              <a:rPr lang="en-US" sz="2400" b="1" dirty="0"/>
              <a:t> </a:t>
            </a:r>
            <a:r>
              <a:rPr lang="en-US" sz="2400" b="1" dirty="0" err="1"/>
              <a:t>egzekucyjnego</a:t>
            </a:r>
            <a:r>
              <a:rPr lang="en-US" sz="2400" b="1" dirty="0"/>
              <a:t>.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3653434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756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err="1" smtClean="0"/>
              <a:t>Przebieg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postępowania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egzekucyjnego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6556"/>
            <a:ext cx="8229600" cy="57714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 smtClean="0"/>
              <a:t>-</a:t>
            </a:r>
            <a:r>
              <a:rPr lang="en-US" sz="2200" dirty="0" smtClean="0"/>
              <a:t>Organ </a:t>
            </a:r>
            <a:r>
              <a:rPr lang="en-US" sz="2200" dirty="0" err="1"/>
              <a:t>egzekucyjny</a:t>
            </a:r>
            <a:r>
              <a:rPr lang="en-US" sz="2200" dirty="0"/>
              <a:t> jest </a:t>
            </a:r>
            <a:r>
              <a:rPr lang="en-US" sz="2200" b="1" dirty="0" err="1"/>
              <a:t>związany</a:t>
            </a:r>
            <a:r>
              <a:rPr lang="en-US" sz="2200" b="1" dirty="0"/>
              <a:t> </a:t>
            </a:r>
            <a:r>
              <a:rPr lang="en-US" sz="2200" b="1" dirty="0" err="1"/>
              <a:t>treścią</a:t>
            </a:r>
            <a:r>
              <a:rPr lang="en-US" sz="2200" b="1" dirty="0"/>
              <a:t> </a:t>
            </a:r>
            <a:r>
              <a:rPr lang="en-US" sz="2200" b="1" dirty="0" err="1"/>
              <a:t>wniosku</a:t>
            </a:r>
            <a:r>
              <a:rPr lang="en-US" sz="2200" b="1" dirty="0"/>
              <a:t> o </a:t>
            </a:r>
            <a:r>
              <a:rPr lang="en-US" sz="2200" b="1" dirty="0" err="1"/>
              <a:t>wszczęcie</a:t>
            </a:r>
            <a:r>
              <a:rPr lang="en-US" sz="2200" b="1" dirty="0"/>
              <a:t> </a:t>
            </a:r>
            <a:r>
              <a:rPr lang="en-US" sz="2200" b="1" dirty="0" err="1"/>
              <a:t>egzekucji</a:t>
            </a:r>
            <a:r>
              <a:rPr lang="en-US" sz="2200" b="1" dirty="0"/>
              <a:t>. </a:t>
            </a:r>
            <a:endParaRPr lang="en-US" sz="2200" b="1" dirty="0" smtClean="0"/>
          </a:p>
          <a:p>
            <a:pPr marL="0" indent="0">
              <a:buNone/>
            </a:pPr>
            <a:r>
              <a:rPr lang="en-US" sz="2200" dirty="0"/>
              <a:t>-</a:t>
            </a:r>
            <a:r>
              <a:rPr lang="en-US" sz="2200" b="1" dirty="0" err="1" smtClean="0"/>
              <a:t>Nie</a:t>
            </a:r>
            <a:r>
              <a:rPr lang="en-US" sz="2200" b="1" dirty="0" smtClean="0"/>
              <a:t> </a:t>
            </a:r>
            <a:r>
              <a:rPr lang="en-US" sz="2200" b="1" dirty="0" err="1"/>
              <a:t>może</a:t>
            </a:r>
            <a:r>
              <a:rPr lang="en-US" sz="2200" b="1" dirty="0"/>
              <a:t> on </a:t>
            </a:r>
            <a:r>
              <a:rPr lang="en-US" sz="2200" b="1" dirty="0" err="1"/>
              <a:t>egzekwować</a:t>
            </a:r>
            <a:r>
              <a:rPr lang="en-US" sz="2200" b="1" dirty="0"/>
              <a:t> w </a:t>
            </a:r>
            <a:r>
              <a:rPr lang="en-US" sz="2200" b="1" dirty="0" err="1"/>
              <a:t>rozmiarze</a:t>
            </a:r>
            <a:r>
              <a:rPr lang="en-US" sz="2200" b="1" dirty="0"/>
              <a:t> </a:t>
            </a:r>
            <a:r>
              <a:rPr lang="en-US" sz="2200" b="1" dirty="0" err="1"/>
              <a:t>szerszym</a:t>
            </a:r>
            <a:r>
              <a:rPr lang="en-US" sz="2200" b="1" dirty="0"/>
              <a:t> </a:t>
            </a:r>
            <a:r>
              <a:rPr lang="en-US" sz="2200" dirty="0" err="1"/>
              <a:t>niż</a:t>
            </a:r>
            <a:r>
              <a:rPr lang="en-US" sz="2200" dirty="0"/>
              <a:t> </a:t>
            </a:r>
            <a:r>
              <a:rPr lang="en-US" sz="2200" dirty="0" err="1"/>
              <a:t>wskazano</a:t>
            </a:r>
            <a:r>
              <a:rPr lang="en-US" sz="2200" dirty="0"/>
              <a:t> we </a:t>
            </a:r>
            <a:r>
              <a:rPr lang="en-US" sz="2200" dirty="0" err="1"/>
              <a:t>wniosku</a:t>
            </a:r>
            <a:r>
              <a:rPr lang="en-US" sz="2200" dirty="0"/>
              <a:t> </a:t>
            </a:r>
            <a:r>
              <a:rPr lang="en-US" sz="2200" dirty="0" err="1"/>
              <a:t>egzekucyjnym</a:t>
            </a:r>
            <a:r>
              <a:rPr lang="en-US" sz="2200" dirty="0"/>
              <a:t>, </a:t>
            </a:r>
            <a:r>
              <a:rPr lang="en-US" sz="2200" dirty="0" err="1"/>
              <a:t>ani</a:t>
            </a:r>
            <a:r>
              <a:rPr lang="en-US" sz="2200" dirty="0"/>
              <a:t> </a:t>
            </a:r>
            <a:r>
              <a:rPr lang="en-US" sz="2200" dirty="0" err="1"/>
              <a:t>też</a:t>
            </a:r>
            <a:r>
              <a:rPr lang="en-US" sz="2200" dirty="0"/>
              <a:t> </a:t>
            </a:r>
            <a:r>
              <a:rPr lang="en-US" sz="2200" dirty="0" err="1"/>
              <a:t>prowadzić</a:t>
            </a:r>
            <a:r>
              <a:rPr lang="en-US" sz="2200" dirty="0"/>
              <a:t> </a:t>
            </a:r>
            <a:r>
              <a:rPr lang="en-US" sz="2200" dirty="0" err="1"/>
              <a:t>egzekucję</a:t>
            </a:r>
            <a:r>
              <a:rPr lang="en-US" sz="2200" dirty="0"/>
              <a:t> </a:t>
            </a:r>
            <a:r>
              <a:rPr lang="en-US" sz="2200" dirty="0" err="1"/>
              <a:t>ze</a:t>
            </a:r>
            <a:r>
              <a:rPr lang="en-US" sz="2200" dirty="0"/>
              <a:t> </a:t>
            </a:r>
            <a:r>
              <a:rPr lang="en-US" sz="2200" dirty="0" err="1"/>
              <a:t>składników</a:t>
            </a:r>
            <a:r>
              <a:rPr lang="en-US" sz="2200" dirty="0"/>
              <a:t> </a:t>
            </a:r>
            <a:r>
              <a:rPr lang="en-US" sz="2200" dirty="0" err="1"/>
              <a:t>majątku</a:t>
            </a:r>
            <a:r>
              <a:rPr lang="en-US" sz="2200" dirty="0"/>
              <a:t>, </a:t>
            </a:r>
            <a:r>
              <a:rPr lang="en-US" sz="2200" dirty="0" err="1"/>
              <a:t>które</a:t>
            </a:r>
            <a:r>
              <a:rPr lang="en-US" sz="2200" dirty="0"/>
              <a:t> </a:t>
            </a:r>
            <a:r>
              <a:rPr lang="en-US" sz="2200" dirty="0" err="1"/>
              <a:t>nie</a:t>
            </a:r>
            <a:r>
              <a:rPr lang="en-US" sz="2200" dirty="0"/>
              <a:t> </a:t>
            </a:r>
            <a:r>
              <a:rPr lang="en-US" sz="2200" dirty="0" err="1"/>
              <a:t>zostały</a:t>
            </a:r>
            <a:r>
              <a:rPr lang="en-US" sz="2200" dirty="0"/>
              <a:t> </a:t>
            </a:r>
            <a:r>
              <a:rPr lang="en-US" sz="2200" dirty="0" err="1" smtClean="0"/>
              <a:t>zawnioskowane</a:t>
            </a:r>
            <a:r>
              <a:rPr lang="en-US" sz="2200" dirty="0" smtClean="0"/>
              <a:t> </a:t>
            </a:r>
            <a:r>
              <a:rPr lang="en-US" sz="2200" dirty="0" err="1"/>
              <a:t>przez</a:t>
            </a:r>
            <a:r>
              <a:rPr lang="en-US" sz="2200" dirty="0"/>
              <a:t> </a:t>
            </a:r>
            <a:r>
              <a:rPr lang="en-US" sz="2200" dirty="0" err="1"/>
              <a:t>wierzyciela</a:t>
            </a:r>
            <a:r>
              <a:rPr lang="en-US" sz="2200" dirty="0" smtClean="0"/>
              <a:t>.</a:t>
            </a:r>
          </a:p>
          <a:p>
            <a:pPr marL="0" indent="0">
              <a:buNone/>
            </a:pPr>
            <a:r>
              <a:rPr lang="en-US" sz="2200" dirty="0"/>
              <a:t>-</a:t>
            </a:r>
            <a:r>
              <a:rPr lang="en-US" sz="2200" dirty="0" smtClean="0"/>
              <a:t>Poza </a:t>
            </a:r>
            <a:r>
              <a:rPr lang="en-US" sz="2200" dirty="0" err="1" smtClean="0"/>
              <a:t>egzekucją</a:t>
            </a:r>
            <a:r>
              <a:rPr lang="en-US" sz="2200" dirty="0" smtClean="0"/>
              <a:t> </a:t>
            </a:r>
            <a:r>
              <a:rPr lang="en-US" sz="2200" dirty="0" err="1" smtClean="0"/>
              <a:t>świadczeń</a:t>
            </a:r>
            <a:r>
              <a:rPr lang="en-US" sz="2200" dirty="0" smtClean="0"/>
              <a:t> </a:t>
            </a:r>
            <a:r>
              <a:rPr lang="en-US" sz="2200" dirty="0" err="1"/>
              <a:t>alimentacyjnych</a:t>
            </a:r>
            <a:r>
              <a:rPr lang="en-US" sz="2200" dirty="0"/>
              <a:t> </a:t>
            </a:r>
            <a:r>
              <a:rPr lang="en-US" sz="2200" dirty="0" err="1"/>
              <a:t>oraz</a:t>
            </a:r>
            <a:r>
              <a:rPr lang="en-US" sz="2200" dirty="0"/>
              <a:t> </a:t>
            </a:r>
            <a:r>
              <a:rPr lang="en-US" sz="2200" dirty="0" err="1"/>
              <a:t>egzekucją</a:t>
            </a:r>
            <a:r>
              <a:rPr lang="en-US" sz="2200" dirty="0"/>
              <a:t> </a:t>
            </a:r>
            <a:r>
              <a:rPr lang="en-US" sz="2200" dirty="0" err="1"/>
              <a:t>grzywien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kosztów</a:t>
            </a:r>
            <a:r>
              <a:rPr lang="en-US" sz="2200" dirty="0"/>
              <a:t> </a:t>
            </a:r>
            <a:r>
              <a:rPr lang="en-US" sz="2200" dirty="0" err="1"/>
              <a:t>sądowych</a:t>
            </a:r>
            <a:r>
              <a:rPr lang="en-US" sz="2200" dirty="0"/>
              <a:t>, </a:t>
            </a:r>
            <a:r>
              <a:rPr lang="en-US" sz="2200" dirty="0" err="1"/>
              <a:t>komornik</a:t>
            </a:r>
            <a:r>
              <a:rPr lang="en-US" sz="2200" dirty="0"/>
              <a:t> </a:t>
            </a:r>
            <a:r>
              <a:rPr lang="en-US" sz="2200" dirty="0" err="1"/>
              <a:t>sądowy</a:t>
            </a:r>
            <a:r>
              <a:rPr lang="en-US" sz="2200" dirty="0"/>
              <a:t> </a:t>
            </a:r>
            <a:r>
              <a:rPr lang="en-US" sz="2200" b="1" dirty="0" err="1"/>
              <a:t>nie</a:t>
            </a:r>
            <a:r>
              <a:rPr lang="en-US" sz="2200" b="1" dirty="0"/>
              <a:t> </a:t>
            </a:r>
            <a:r>
              <a:rPr lang="en-US" sz="2200" b="1" dirty="0" err="1"/>
              <a:t>poszukuje</a:t>
            </a:r>
            <a:r>
              <a:rPr lang="en-US" sz="2200" b="1" dirty="0"/>
              <a:t> </a:t>
            </a:r>
            <a:r>
              <a:rPr lang="en-US" sz="2200" dirty="0" err="1"/>
              <a:t>majątku</a:t>
            </a:r>
            <a:r>
              <a:rPr lang="en-US" sz="2200" dirty="0"/>
              <a:t> </a:t>
            </a:r>
            <a:r>
              <a:rPr lang="en-US" sz="2200" dirty="0" err="1" smtClean="0"/>
              <a:t>dłużnika</a:t>
            </a:r>
            <a:r>
              <a:rPr lang="en-US" sz="2200" dirty="0" smtClean="0"/>
              <a:t>.</a:t>
            </a:r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r>
              <a:rPr lang="en-US" sz="2400" b="1" dirty="0" err="1"/>
              <a:t>K</a:t>
            </a:r>
            <a:r>
              <a:rPr lang="en-US" sz="2400" b="1" dirty="0" err="1" smtClean="0"/>
              <a:t>omornicze</a:t>
            </a:r>
            <a:r>
              <a:rPr lang="en-US" sz="2400" b="1" dirty="0" smtClean="0"/>
              <a:t> </a:t>
            </a:r>
            <a:r>
              <a:rPr lang="en-US" sz="2400" b="1" dirty="0" err="1"/>
              <a:t>wyjawienie</a:t>
            </a:r>
            <a:r>
              <a:rPr lang="en-US" sz="2400" b="1" dirty="0"/>
              <a:t> </a:t>
            </a:r>
            <a:r>
              <a:rPr lang="en-US" sz="2400" b="1" dirty="0" err="1" smtClean="0"/>
              <a:t>majątku</a:t>
            </a:r>
            <a:r>
              <a:rPr lang="en-US" sz="2400" b="1" dirty="0" smtClean="0"/>
              <a:t> :</a:t>
            </a:r>
          </a:p>
          <a:p>
            <a:pPr marL="0" indent="0">
              <a:buNone/>
            </a:pPr>
            <a:r>
              <a:rPr lang="en-US" sz="2400" dirty="0" smtClean="0"/>
              <a:t>- </a:t>
            </a:r>
            <a:r>
              <a:rPr lang="en-US" sz="2400" dirty="0" err="1" smtClean="0"/>
              <a:t>Przewiduje</a:t>
            </a:r>
            <a:r>
              <a:rPr lang="en-US" sz="2400" dirty="0" smtClean="0"/>
              <a:t> </a:t>
            </a:r>
            <a:r>
              <a:rPr lang="en-US" sz="2400" dirty="0"/>
              <a:t>je art. 801</a:t>
            </a:r>
            <a:r>
              <a:rPr lang="en-US" sz="2400" baseline="30000" dirty="0"/>
              <a:t>1</a:t>
            </a:r>
            <a:r>
              <a:rPr lang="en-US" sz="2400" dirty="0"/>
              <a:t> </a:t>
            </a:r>
            <a:r>
              <a:rPr lang="en-US" sz="2400" dirty="0" err="1"/>
              <a:t>Kodeksu</a:t>
            </a:r>
            <a:r>
              <a:rPr lang="en-US" sz="2400" dirty="0"/>
              <a:t> </a:t>
            </a:r>
            <a:r>
              <a:rPr lang="en-US" sz="2400" dirty="0" err="1"/>
              <a:t>postępowania</a:t>
            </a:r>
            <a:r>
              <a:rPr lang="en-US" sz="2400" dirty="0"/>
              <a:t> </a:t>
            </a:r>
            <a:r>
              <a:rPr lang="en-US" sz="2400" dirty="0" err="1"/>
              <a:t>cywilnego</a:t>
            </a:r>
            <a:r>
              <a:rPr lang="en-US" sz="2400" dirty="0"/>
              <a:t>. Jest to </a:t>
            </a:r>
            <a:r>
              <a:rPr lang="en-US" sz="2400" dirty="0" err="1"/>
              <a:t>składany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piśmie</a:t>
            </a:r>
            <a:r>
              <a:rPr lang="en-US" sz="2400" dirty="0"/>
              <a:t> </a:t>
            </a:r>
            <a:r>
              <a:rPr lang="en-US" sz="2400" dirty="0" err="1"/>
              <a:t>lub</a:t>
            </a:r>
            <a:r>
              <a:rPr lang="en-US" sz="2400" dirty="0"/>
              <a:t> </a:t>
            </a:r>
            <a:r>
              <a:rPr lang="en-US" sz="2400" dirty="0" err="1"/>
              <a:t>ustnie</a:t>
            </a:r>
            <a:r>
              <a:rPr lang="en-US" sz="2400" dirty="0"/>
              <a:t> do </a:t>
            </a:r>
            <a:r>
              <a:rPr lang="en-US" sz="2400" dirty="0" err="1"/>
              <a:t>protokołu</a:t>
            </a:r>
            <a:r>
              <a:rPr lang="en-US" sz="2400" dirty="0"/>
              <a:t> </a:t>
            </a:r>
            <a:r>
              <a:rPr lang="en-US" sz="2400" b="1" dirty="0" err="1"/>
              <a:t>wykaz</a:t>
            </a:r>
            <a:r>
              <a:rPr lang="en-US" sz="2400" b="1" dirty="0"/>
              <a:t> </a:t>
            </a:r>
            <a:r>
              <a:rPr lang="en-US" sz="2400" b="1" dirty="0" err="1"/>
              <a:t>majątku</a:t>
            </a:r>
            <a:r>
              <a:rPr lang="en-US" sz="2400" b="1" dirty="0"/>
              <a:t> </a:t>
            </a:r>
            <a:r>
              <a:rPr lang="en-US" sz="2400" b="1" dirty="0" err="1"/>
              <a:t>dłużnika</a:t>
            </a:r>
            <a:r>
              <a:rPr lang="en-US" sz="2400" dirty="0"/>
              <a:t>, </a:t>
            </a:r>
            <a:r>
              <a:rPr lang="en-US" sz="2400" dirty="0" err="1"/>
              <a:t>który</a:t>
            </a:r>
            <a:r>
              <a:rPr lang="en-US" sz="2400" dirty="0"/>
              <a:t> </a:t>
            </a:r>
            <a:r>
              <a:rPr lang="en-US" sz="2400" dirty="0" err="1"/>
              <a:t>dłużnik</a:t>
            </a:r>
            <a:r>
              <a:rPr lang="en-US" sz="2400" dirty="0"/>
              <a:t> </a:t>
            </a:r>
            <a:r>
              <a:rPr lang="en-US" sz="2400" dirty="0" err="1"/>
              <a:t>składa</a:t>
            </a:r>
            <a:r>
              <a:rPr lang="en-US" sz="2400" dirty="0"/>
              <a:t> </a:t>
            </a:r>
            <a:r>
              <a:rPr lang="en-US" sz="2400" dirty="0" err="1"/>
              <a:t>wraz</a:t>
            </a:r>
            <a:r>
              <a:rPr lang="en-US" sz="2400" dirty="0"/>
              <a:t> z </a:t>
            </a:r>
            <a:r>
              <a:rPr lang="en-US" sz="2400" dirty="0" err="1"/>
              <a:t>oświadczeniem</a:t>
            </a:r>
            <a:r>
              <a:rPr lang="en-US" sz="2400" dirty="0"/>
              <a:t> o </a:t>
            </a:r>
            <a:r>
              <a:rPr lang="en-US" sz="2400" dirty="0" err="1"/>
              <a:t>jego</a:t>
            </a:r>
            <a:r>
              <a:rPr lang="en-US" sz="2400" dirty="0"/>
              <a:t> </a:t>
            </a:r>
            <a:r>
              <a:rPr lang="en-US" sz="2400" dirty="0" err="1"/>
              <a:t>prawdziwości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zupełności</a:t>
            </a:r>
            <a:r>
              <a:rPr lang="en-US" sz="2400" dirty="0"/>
              <a:t> pod </a:t>
            </a:r>
            <a:r>
              <a:rPr lang="en-US" sz="2400" dirty="0" err="1"/>
              <a:t>rygorem</a:t>
            </a:r>
            <a:r>
              <a:rPr lang="en-US" sz="2400" dirty="0"/>
              <a:t> </a:t>
            </a:r>
            <a:r>
              <a:rPr lang="en-US" sz="2400" dirty="0" err="1"/>
              <a:t>odpowiedzialności</a:t>
            </a:r>
            <a:r>
              <a:rPr lang="en-US" sz="2400" dirty="0"/>
              <a:t> </a:t>
            </a:r>
            <a:r>
              <a:rPr lang="en-US" sz="2400" dirty="0" err="1"/>
              <a:t>karnej</a:t>
            </a:r>
            <a:r>
              <a:rPr lang="en-US" sz="2400" dirty="0"/>
              <a:t>.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16872565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756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err="1" smtClean="0"/>
              <a:t>Przebieg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postępowania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egzekucyjnego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667" y="951090"/>
            <a:ext cx="8229600" cy="57714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u="sng" dirty="0" err="1" smtClean="0"/>
              <a:t>Komornicze</a:t>
            </a:r>
            <a:r>
              <a:rPr lang="en-US" sz="2400" b="1" u="sng" dirty="0" smtClean="0"/>
              <a:t> </a:t>
            </a:r>
            <a:r>
              <a:rPr lang="en-US" sz="2400" b="1" u="sng" dirty="0" err="1"/>
              <a:t>wyjawienie</a:t>
            </a:r>
            <a:r>
              <a:rPr lang="en-US" sz="2400" b="1" u="sng" dirty="0"/>
              <a:t> </a:t>
            </a:r>
            <a:r>
              <a:rPr lang="en-US" sz="2400" b="1" u="sng" dirty="0" err="1" smtClean="0"/>
              <a:t>majątku</a:t>
            </a:r>
            <a:r>
              <a:rPr lang="en-US" sz="2400" b="1" u="sng" dirty="0" smtClean="0"/>
              <a:t> c.d. </a:t>
            </a:r>
            <a:r>
              <a:rPr lang="en-US" sz="2400" b="1" dirty="0" smtClean="0"/>
              <a:t>:</a:t>
            </a:r>
          </a:p>
          <a:p>
            <a:pPr>
              <a:buFontTx/>
              <a:buChar char="-"/>
            </a:pPr>
            <a:r>
              <a:rPr lang="en-US" sz="1600" dirty="0" err="1" smtClean="0"/>
              <a:t>Dłużnik</a:t>
            </a:r>
            <a:r>
              <a:rPr lang="en-US" sz="1600" dirty="0" smtClean="0"/>
              <a:t> jest </a:t>
            </a:r>
            <a:r>
              <a:rPr lang="en-US" sz="1600" dirty="0" err="1" smtClean="0"/>
              <a:t>zobowiązany</a:t>
            </a:r>
            <a:r>
              <a:rPr lang="en-US" sz="1600" dirty="0"/>
              <a:t> </a:t>
            </a:r>
            <a:r>
              <a:rPr lang="en-US" sz="1600" dirty="0" err="1"/>
              <a:t>złożyć</a:t>
            </a:r>
            <a:r>
              <a:rPr lang="en-US" sz="1600" dirty="0"/>
              <a:t> </a:t>
            </a:r>
            <a:r>
              <a:rPr lang="en-US" sz="1600" dirty="0" err="1"/>
              <a:t>wykaz</a:t>
            </a:r>
            <a:r>
              <a:rPr lang="en-US" sz="1600" dirty="0"/>
              <a:t> </a:t>
            </a:r>
            <a:r>
              <a:rPr lang="en-US" sz="1600" dirty="0" err="1"/>
              <a:t>swojego</a:t>
            </a:r>
            <a:r>
              <a:rPr lang="en-US" sz="1600" dirty="0"/>
              <a:t> </a:t>
            </a:r>
            <a:r>
              <a:rPr lang="en-US" sz="1600" dirty="0" err="1"/>
              <a:t>majątku</a:t>
            </a:r>
            <a:r>
              <a:rPr lang="en-US" sz="1600" dirty="0"/>
              <a:t> </a:t>
            </a:r>
            <a:r>
              <a:rPr lang="en-US" sz="1600" b="1" dirty="0" err="1"/>
              <a:t>gdy</a:t>
            </a:r>
            <a:r>
              <a:rPr lang="en-US" sz="1600" b="1" dirty="0"/>
              <a:t> </a:t>
            </a:r>
            <a:r>
              <a:rPr lang="en-US" sz="1600" b="1" dirty="0" err="1"/>
              <a:t>wierzyciel</a:t>
            </a:r>
            <a:r>
              <a:rPr lang="en-US" sz="1600" b="1" dirty="0"/>
              <a:t>, </a:t>
            </a:r>
            <a:r>
              <a:rPr lang="en-US" sz="1600" b="1" dirty="0" err="1"/>
              <a:t>składając</a:t>
            </a:r>
            <a:r>
              <a:rPr lang="en-US" sz="1600" b="1" dirty="0"/>
              <a:t> </a:t>
            </a:r>
            <a:r>
              <a:rPr lang="en-US" sz="1600" b="1" dirty="0" err="1"/>
              <a:t>wniosek</a:t>
            </a:r>
            <a:r>
              <a:rPr lang="en-US" sz="1600" b="1" dirty="0"/>
              <a:t> </a:t>
            </a:r>
            <a:r>
              <a:rPr lang="en-US" sz="1600" b="1" dirty="0" err="1"/>
              <a:t>egzekucyjny</a:t>
            </a:r>
            <a:r>
              <a:rPr lang="en-US" sz="1600" dirty="0"/>
              <a:t> </a:t>
            </a:r>
            <a:r>
              <a:rPr lang="en-US" sz="1600" dirty="0" err="1"/>
              <a:t>albo</a:t>
            </a:r>
            <a:r>
              <a:rPr lang="en-US" sz="1600" dirty="0"/>
              <a:t> </a:t>
            </a:r>
            <a:r>
              <a:rPr lang="en-US" sz="1600" dirty="0" err="1"/>
              <a:t>sąd</a:t>
            </a:r>
            <a:r>
              <a:rPr lang="en-US" sz="1600" dirty="0"/>
              <a:t> </a:t>
            </a:r>
            <a:r>
              <a:rPr lang="en-US" sz="1600" dirty="0" err="1"/>
              <a:t>zarządzający</a:t>
            </a:r>
            <a:r>
              <a:rPr lang="en-US" sz="1600" dirty="0"/>
              <a:t> z </a:t>
            </a:r>
            <a:r>
              <a:rPr lang="en-US" sz="1600" dirty="0" err="1"/>
              <a:t>urzędu</a:t>
            </a:r>
            <a:r>
              <a:rPr lang="en-US" sz="1600" dirty="0"/>
              <a:t> </a:t>
            </a:r>
            <a:r>
              <a:rPr lang="en-US" sz="1600" dirty="0" err="1"/>
              <a:t>przeprowadzenie</a:t>
            </a:r>
            <a:r>
              <a:rPr lang="en-US" sz="1600" dirty="0"/>
              <a:t> </a:t>
            </a:r>
            <a:r>
              <a:rPr lang="en-US" sz="1600" dirty="0" err="1"/>
              <a:t>egzekucji</a:t>
            </a:r>
            <a:r>
              <a:rPr lang="en-US" sz="1600" dirty="0"/>
              <a:t> </a:t>
            </a:r>
            <a:r>
              <a:rPr lang="en-US" sz="1600" dirty="0" err="1"/>
              <a:t>albo</a:t>
            </a:r>
            <a:r>
              <a:rPr lang="en-US" sz="1600" dirty="0"/>
              <a:t> </a:t>
            </a:r>
            <a:r>
              <a:rPr lang="en-US" sz="1600" dirty="0" err="1"/>
              <a:t>uprawniony</a:t>
            </a:r>
            <a:r>
              <a:rPr lang="en-US" sz="1600" dirty="0"/>
              <a:t> organ </a:t>
            </a:r>
            <a:r>
              <a:rPr lang="en-US" sz="1600" dirty="0" err="1"/>
              <a:t>żądający</a:t>
            </a:r>
            <a:r>
              <a:rPr lang="en-US" sz="1600" dirty="0"/>
              <a:t> </a:t>
            </a:r>
            <a:r>
              <a:rPr lang="en-US" sz="1600" dirty="0" err="1"/>
              <a:t>przeprowadzenia</a:t>
            </a:r>
            <a:r>
              <a:rPr lang="en-US" sz="1600" dirty="0"/>
              <a:t> </a:t>
            </a:r>
            <a:r>
              <a:rPr lang="en-US" sz="1600" dirty="0" err="1"/>
              <a:t>egzekucji</a:t>
            </a:r>
            <a:r>
              <a:rPr lang="en-US" sz="1600" dirty="0"/>
              <a:t>, </a:t>
            </a:r>
            <a:r>
              <a:rPr lang="en-US" sz="1600" b="1" dirty="0" err="1"/>
              <a:t>nie</a:t>
            </a:r>
            <a:r>
              <a:rPr lang="en-US" sz="1600" b="1" dirty="0"/>
              <a:t> </a:t>
            </a:r>
            <a:r>
              <a:rPr lang="en-US" sz="1600" b="1" dirty="0" err="1"/>
              <a:t>wskaże</a:t>
            </a:r>
            <a:r>
              <a:rPr lang="en-US" sz="1600" b="1" dirty="0"/>
              <a:t> </a:t>
            </a:r>
            <a:r>
              <a:rPr lang="en-US" sz="1600" b="1" dirty="0" err="1"/>
              <a:t>majątku</a:t>
            </a:r>
            <a:r>
              <a:rPr lang="en-US" sz="1600" b="1" dirty="0"/>
              <a:t> </a:t>
            </a:r>
            <a:r>
              <a:rPr lang="en-US" sz="1600" b="1" dirty="0" err="1"/>
              <a:t>pozwalającego</a:t>
            </a:r>
            <a:r>
              <a:rPr lang="en-US" sz="1600" b="1" dirty="0"/>
              <a:t> </a:t>
            </a:r>
            <a:r>
              <a:rPr lang="en-US" sz="1600" b="1" dirty="0" err="1"/>
              <a:t>na</a:t>
            </a:r>
            <a:r>
              <a:rPr lang="en-US" sz="1600" b="1" dirty="0"/>
              <a:t> </a:t>
            </a:r>
            <a:r>
              <a:rPr lang="en-US" sz="1600" b="1" dirty="0" err="1"/>
              <a:t>zaspokojenie</a:t>
            </a:r>
            <a:r>
              <a:rPr lang="en-US" sz="1600" b="1" dirty="0"/>
              <a:t> </a:t>
            </a:r>
            <a:r>
              <a:rPr lang="en-US" sz="1600" b="1" dirty="0" err="1"/>
              <a:t>świadczenia</a:t>
            </a:r>
            <a:r>
              <a:rPr lang="en-US" sz="1600" b="1" dirty="0"/>
              <a:t>, </a:t>
            </a:r>
            <a:r>
              <a:rPr lang="en-US" sz="1600" b="1" dirty="0" err="1"/>
              <a:t>ponieważ</a:t>
            </a:r>
            <a:r>
              <a:rPr lang="en-US" sz="1600" b="1" dirty="0"/>
              <a:t> </a:t>
            </a:r>
            <a:r>
              <a:rPr lang="en-US" sz="1600" b="1" dirty="0" err="1"/>
              <a:t>nie</a:t>
            </a:r>
            <a:r>
              <a:rPr lang="en-US" sz="1600" b="1" dirty="0"/>
              <a:t> </a:t>
            </a:r>
            <a:r>
              <a:rPr lang="en-US" sz="1600" b="1" dirty="0" err="1"/>
              <a:t>wie</a:t>
            </a:r>
            <a:r>
              <a:rPr lang="en-US" sz="1600" b="1" dirty="0"/>
              <a:t>, </a:t>
            </a:r>
            <a:r>
              <a:rPr lang="en-US" sz="1600" b="1" dirty="0" err="1"/>
              <a:t>jakimi</a:t>
            </a:r>
            <a:r>
              <a:rPr lang="en-US" sz="1600" b="1" dirty="0"/>
              <a:t> </a:t>
            </a:r>
            <a:r>
              <a:rPr lang="en-US" sz="1600" b="1" dirty="0" err="1"/>
              <a:t>składnikami</a:t>
            </a:r>
            <a:r>
              <a:rPr lang="en-US" sz="1600" b="1" dirty="0"/>
              <a:t> </a:t>
            </a:r>
            <a:r>
              <a:rPr lang="en-US" sz="1600" b="1" dirty="0" err="1"/>
              <a:t>majątkowymi</a:t>
            </a:r>
            <a:r>
              <a:rPr lang="en-US" sz="1600" b="1" dirty="0"/>
              <a:t> </a:t>
            </a:r>
            <a:r>
              <a:rPr lang="en-US" sz="1600" b="1" dirty="0" err="1"/>
              <a:t>dłużnik</a:t>
            </a:r>
            <a:r>
              <a:rPr lang="en-US" sz="1600" b="1" dirty="0"/>
              <a:t> </a:t>
            </a:r>
            <a:r>
              <a:rPr lang="en-US" sz="1600" b="1" dirty="0" err="1"/>
              <a:t>dysponuje</a:t>
            </a:r>
            <a:r>
              <a:rPr lang="en-US" sz="1600" dirty="0"/>
              <a:t>. </a:t>
            </a:r>
            <a:endParaRPr lang="en-US" sz="1600" b="1" dirty="0" smtClean="0"/>
          </a:p>
          <a:p>
            <a:pPr marL="0" lvl="0" indent="0">
              <a:buNone/>
            </a:pPr>
            <a:r>
              <a:rPr lang="en-US" sz="1600" b="1" dirty="0" smtClean="0"/>
              <a:t>W </a:t>
            </a:r>
            <a:r>
              <a:rPr lang="en-US" sz="1600" b="1" dirty="0" err="1"/>
              <a:t>takich</a:t>
            </a:r>
            <a:r>
              <a:rPr lang="en-US" sz="1600" b="1" dirty="0"/>
              <a:t> </a:t>
            </a:r>
            <a:r>
              <a:rPr lang="en-US" sz="1600" b="1" dirty="0" err="1"/>
              <a:t>okolicznościach</a:t>
            </a:r>
            <a:r>
              <a:rPr lang="en-US" sz="1600" b="1" dirty="0"/>
              <a:t> </a:t>
            </a:r>
            <a:r>
              <a:rPr lang="en-US" sz="1600" b="1" dirty="0" err="1"/>
              <a:t>zmuszony</a:t>
            </a:r>
            <a:r>
              <a:rPr lang="en-US" sz="1600" b="1" dirty="0"/>
              <a:t> do </a:t>
            </a:r>
            <a:r>
              <a:rPr lang="en-US" sz="1600" b="1" dirty="0" err="1"/>
              <a:t>działania</a:t>
            </a:r>
            <a:r>
              <a:rPr lang="en-US" sz="1600" b="1" dirty="0"/>
              <a:t> </a:t>
            </a:r>
            <a:r>
              <a:rPr lang="en-US" sz="1600" b="1" dirty="0" err="1"/>
              <a:t>będzie</a:t>
            </a:r>
            <a:r>
              <a:rPr lang="en-US" sz="1600" b="1" dirty="0"/>
              <a:t> </a:t>
            </a:r>
            <a:r>
              <a:rPr lang="en-US" sz="1600" b="1" dirty="0" err="1"/>
              <a:t>komornik</a:t>
            </a:r>
            <a:r>
              <a:rPr lang="en-US" sz="1600" b="1" dirty="0"/>
              <a:t>, </a:t>
            </a:r>
            <a:r>
              <a:rPr lang="en-US" sz="1600" b="1" dirty="0" err="1"/>
              <a:t>który</a:t>
            </a:r>
            <a:r>
              <a:rPr lang="en-US" sz="1600" b="1" dirty="0"/>
              <a:t> z </a:t>
            </a:r>
            <a:r>
              <a:rPr lang="en-US" sz="1600" b="1" dirty="0" err="1"/>
              <a:t>urzędu</a:t>
            </a:r>
            <a:r>
              <a:rPr lang="en-US" sz="1600" b="1" dirty="0"/>
              <a:t>:</a:t>
            </a:r>
          </a:p>
          <a:p>
            <a:pPr marL="0" lvl="0" indent="0">
              <a:buNone/>
            </a:pPr>
            <a:r>
              <a:rPr lang="en-US" sz="1600" dirty="0"/>
              <a:t>1. </a:t>
            </a:r>
            <a:r>
              <a:rPr lang="en-US" sz="1600" dirty="0" err="1"/>
              <a:t>ustali</a:t>
            </a:r>
            <a:r>
              <a:rPr lang="en-US" sz="1600" dirty="0"/>
              <a:t> </a:t>
            </a:r>
            <a:r>
              <a:rPr lang="en-US" sz="1600" dirty="0" err="1"/>
              <a:t>majątek</a:t>
            </a:r>
            <a:r>
              <a:rPr lang="en-US" sz="1600" dirty="0"/>
              <a:t> </a:t>
            </a:r>
            <a:r>
              <a:rPr lang="en-US" sz="1600" dirty="0" err="1"/>
              <a:t>dłużnika</a:t>
            </a:r>
            <a:r>
              <a:rPr lang="en-US" sz="1600" dirty="0"/>
              <a:t> w </a:t>
            </a:r>
            <a:r>
              <a:rPr lang="en-US" sz="1600" dirty="0" err="1"/>
              <a:t>zakresie</a:t>
            </a:r>
            <a:r>
              <a:rPr lang="en-US" sz="1600" dirty="0"/>
              <a:t> </a:t>
            </a:r>
            <a:r>
              <a:rPr lang="en-US" sz="1600" dirty="0" err="1"/>
              <a:t>znanym</a:t>
            </a:r>
            <a:r>
              <a:rPr lang="en-US" sz="1600" dirty="0"/>
              <a:t> mu z </a:t>
            </a:r>
            <a:r>
              <a:rPr lang="en-US" sz="1600" dirty="0" err="1"/>
              <a:t>innych</a:t>
            </a:r>
            <a:r>
              <a:rPr lang="en-US" sz="1600" dirty="0"/>
              <a:t> </a:t>
            </a:r>
            <a:r>
              <a:rPr lang="en-US" sz="1600" dirty="0" err="1"/>
              <a:t>prowadzonych</a:t>
            </a:r>
            <a:r>
              <a:rPr lang="en-US" sz="1600" dirty="0"/>
              <a:t> </a:t>
            </a:r>
            <a:r>
              <a:rPr lang="en-US" sz="1600" dirty="0" err="1"/>
              <a:t>postępowań</a:t>
            </a:r>
            <a:r>
              <a:rPr lang="en-US" sz="1600" dirty="0"/>
              <a:t> </a:t>
            </a:r>
            <a:r>
              <a:rPr lang="en-US" sz="1600" dirty="0" err="1"/>
              <a:t>albo</a:t>
            </a:r>
            <a:r>
              <a:rPr lang="en-US" sz="1600" dirty="0"/>
              <a:t> </a:t>
            </a:r>
            <a:r>
              <a:rPr lang="en-US" sz="1600" dirty="0" err="1"/>
              <a:t>na</a:t>
            </a:r>
            <a:r>
              <a:rPr lang="en-US" sz="1600" dirty="0"/>
              <a:t> </a:t>
            </a:r>
            <a:r>
              <a:rPr lang="en-US" sz="1600" dirty="0" err="1"/>
              <a:t>podstawie</a:t>
            </a:r>
            <a:r>
              <a:rPr lang="en-US" sz="1600" dirty="0"/>
              <a:t> </a:t>
            </a:r>
            <a:r>
              <a:rPr lang="en-US" sz="1600" dirty="0" err="1"/>
              <a:t>publicznie</a:t>
            </a:r>
            <a:r>
              <a:rPr lang="en-US" sz="1600" dirty="0"/>
              <a:t> </a:t>
            </a:r>
            <a:r>
              <a:rPr lang="en-US" sz="1600" dirty="0" err="1"/>
              <a:t>dostępnych</a:t>
            </a:r>
            <a:r>
              <a:rPr lang="en-US" sz="1600" dirty="0"/>
              <a:t> </a:t>
            </a:r>
            <a:r>
              <a:rPr lang="en-US" sz="1600" dirty="0" err="1"/>
              <a:t>źródeł</a:t>
            </a:r>
            <a:r>
              <a:rPr lang="en-US" sz="1600" dirty="0"/>
              <a:t> </a:t>
            </a:r>
            <a:r>
              <a:rPr lang="en-US" sz="1600" dirty="0" err="1"/>
              <a:t>informacji</a:t>
            </a:r>
            <a:r>
              <a:rPr lang="en-US" sz="1600" dirty="0"/>
              <a:t>, </a:t>
            </a:r>
            <a:r>
              <a:rPr lang="en-US" sz="1600" dirty="0" err="1"/>
              <a:t>albo</a:t>
            </a:r>
            <a:r>
              <a:rPr lang="en-US" sz="1600" dirty="0"/>
              <a:t> </a:t>
            </a:r>
            <a:r>
              <a:rPr lang="en-US" sz="1600" dirty="0" err="1"/>
              <a:t>rejestrów</a:t>
            </a:r>
            <a:r>
              <a:rPr lang="en-US" sz="1600" dirty="0"/>
              <a:t>, do </a:t>
            </a:r>
            <a:r>
              <a:rPr lang="en-US" sz="1600" dirty="0" err="1"/>
              <a:t>których</a:t>
            </a:r>
            <a:r>
              <a:rPr lang="en-US" sz="1600" dirty="0"/>
              <a:t> ma </a:t>
            </a:r>
            <a:r>
              <a:rPr lang="en-US" sz="1600" dirty="0" err="1"/>
              <a:t>dostęp</a:t>
            </a:r>
            <a:r>
              <a:rPr lang="en-US" sz="1600" dirty="0"/>
              <a:t> </a:t>
            </a:r>
            <a:r>
              <a:rPr lang="en-US" sz="1600" dirty="0" err="1"/>
              <a:t>drogą</a:t>
            </a:r>
            <a:r>
              <a:rPr lang="en-US" sz="1600" dirty="0"/>
              <a:t> </a:t>
            </a:r>
            <a:r>
              <a:rPr lang="en-US" sz="1600" dirty="0" err="1"/>
              <a:t>elektroniczną</a:t>
            </a:r>
            <a:r>
              <a:rPr lang="en-US" sz="1600" dirty="0"/>
              <a:t>;</a:t>
            </a:r>
            <a:br>
              <a:rPr lang="en-US" sz="1600" dirty="0"/>
            </a:br>
            <a:r>
              <a:rPr lang="en-US" sz="1600" dirty="0" err="1" smtClean="0"/>
              <a:t>oraz</a:t>
            </a:r>
            <a:endParaRPr lang="en-US" sz="1600" dirty="0"/>
          </a:p>
          <a:p>
            <a:pPr marL="0" lvl="0" indent="0">
              <a:buNone/>
            </a:pPr>
            <a:r>
              <a:rPr lang="en-US" sz="1600" dirty="0" smtClean="0"/>
              <a:t>2</a:t>
            </a:r>
            <a:r>
              <a:rPr lang="en-US" sz="1600" dirty="0"/>
              <a:t>. </a:t>
            </a:r>
            <a:r>
              <a:rPr lang="en-US" sz="1600" dirty="0" err="1"/>
              <a:t>wezwie</a:t>
            </a:r>
            <a:r>
              <a:rPr lang="en-US" sz="1600" dirty="0"/>
              <a:t> </a:t>
            </a:r>
            <a:r>
              <a:rPr lang="en-US" sz="1600" dirty="0" err="1"/>
              <a:t>dłużnika</a:t>
            </a:r>
            <a:r>
              <a:rPr lang="en-US" sz="1600" dirty="0"/>
              <a:t> do </a:t>
            </a:r>
            <a:r>
              <a:rPr lang="en-US" sz="1600" dirty="0" err="1"/>
              <a:t>złożenia</a:t>
            </a:r>
            <a:r>
              <a:rPr lang="en-US" sz="1600" dirty="0"/>
              <a:t> </a:t>
            </a:r>
            <a:r>
              <a:rPr lang="en-US" sz="1600" dirty="0" err="1"/>
              <a:t>wykazu</a:t>
            </a:r>
            <a:r>
              <a:rPr lang="en-US" sz="1600" dirty="0"/>
              <a:t> </a:t>
            </a:r>
            <a:r>
              <a:rPr lang="en-US" sz="1600" dirty="0" err="1"/>
              <a:t>majątku</a:t>
            </a:r>
            <a:r>
              <a:rPr lang="en-US" sz="1600" dirty="0"/>
              <a:t>.</a:t>
            </a:r>
          </a:p>
          <a:p>
            <a:pPr lvl="0"/>
            <a:r>
              <a:rPr lang="en-US" sz="1600" dirty="0" err="1"/>
              <a:t>Jeśli</a:t>
            </a:r>
            <a:r>
              <a:rPr lang="en-US" sz="1600" dirty="0"/>
              <a:t> </a:t>
            </a:r>
            <a:r>
              <a:rPr lang="en-US" sz="1600" dirty="0" err="1"/>
              <a:t>dłużnik</a:t>
            </a:r>
            <a:r>
              <a:rPr lang="en-US" sz="1600" dirty="0"/>
              <a:t> </a:t>
            </a:r>
            <a:r>
              <a:rPr lang="en-US" sz="1600" dirty="0" err="1"/>
              <a:t>nie</a:t>
            </a:r>
            <a:r>
              <a:rPr lang="en-US" sz="1600" dirty="0"/>
              <a:t> </a:t>
            </a:r>
            <a:r>
              <a:rPr lang="en-US" sz="1600" dirty="0" err="1"/>
              <a:t>zastosuje</a:t>
            </a:r>
            <a:r>
              <a:rPr lang="en-US" sz="1600" dirty="0"/>
              <a:t> </a:t>
            </a:r>
            <a:r>
              <a:rPr lang="en-US" sz="1600" dirty="0" err="1"/>
              <a:t>się</a:t>
            </a:r>
            <a:r>
              <a:rPr lang="en-US" sz="1600" dirty="0"/>
              <a:t> do </a:t>
            </a:r>
            <a:r>
              <a:rPr lang="en-US" sz="1600" dirty="0" err="1"/>
              <a:t>tego</a:t>
            </a:r>
            <a:r>
              <a:rPr lang="en-US" sz="1600" dirty="0"/>
              <a:t> </a:t>
            </a:r>
            <a:r>
              <a:rPr lang="en-US" sz="1600" dirty="0" err="1"/>
              <a:t>wezwania</a:t>
            </a:r>
            <a:r>
              <a:rPr lang="en-US" sz="1600" dirty="0"/>
              <a:t>, </a:t>
            </a:r>
            <a:r>
              <a:rPr lang="en-US" sz="1600" dirty="0" err="1"/>
              <a:t>wierzyciel</a:t>
            </a:r>
            <a:r>
              <a:rPr lang="en-US" sz="1600" dirty="0"/>
              <a:t> </a:t>
            </a:r>
            <a:r>
              <a:rPr lang="en-US" sz="1600" dirty="0" err="1"/>
              <a:t>będzie</a:t>
            </a:r>
            <a:r>
              <a:rPr lang="en-US" sz="1600" dirty="0"/>
              <a:t> </a:t>
            </a:r>
            <a:r>
              <a:rPr lang="en-US" sz="1600" dirty="0" err="1"/>
              <a:t>mógł</a:t>
            </a:r>
            <a:r>
              <a:rPr lang="en-US" sz="1600" dirty="0"/>
              <a:t> </a:t>
            </a:r>
            <a:r>
              <a:rPr lang="en-US" sz="1600" dirty="0" err="1"/>
              <a:t>wówczas</a:t>
            </a:r>
            <a:r>
              <a:rPr lang="en-US" sz="1600" dirty="0"/>
              <a:t> </a:t>
            </a:r>
            <a:r>
              <a:rPr lang="en-US" sz="1600" dirty="0" err="1"/>
              <a:t>wystąpić</a:t>
            </a:r>
            <a:r>
              <a:rPr lang="en-US" sz="1600" dirty="0"/>
              <a:t> do </a:t>
            </a:r>
            <a:r>
              <a:rPr lang="en-US" sz="1600" dirty="0" err="1"/>
              <a:t>komornika</a:t>
            </a:r>
            <a:r>
              <a:rPr lang="en-US" sz="1600" dirty="0"/>
              <a:t> </a:t>
            </a:r>
            <a:r>
              <a:rPr lang="en-US" sz="1600" b="1" dirty="0"/>
              <a:t>o </a:t>
            </a:r>
            <a:r>
              <a:rPr lang="en-US" sz="1600" b="1" dirty="0" err="1"/>
              <a:t>poszukiwanie</a:t>
            </a:r>
            <a:r>
              <a:rPr lang="en-US" sz="1600" b="1" dirty="0"/>
              <a:t> </a:t>
            </a:r>
            <a:r>
              <a:rPr lang="en-US" sz="1600" b="1" dirty="0" err="1"/>
              <a:t>majątku</a:t>
            </a:r>
            <a:r>
              <a:rPr lang="en-US" sz="1600" dirty="0"/>
              <a:t>. </a:t>
            </a:r>
            <a:r>
              <a:rPr lang="en-US" sz="1600" dirty="0" err="1"/>
              <a:t>Opłata</a:t>
            </a:r>
            <a:r>
              <a:rPr lang="en-US" sz="1600" dirty="0"/>
              <a:t> </a:t>
            </a:r>
            <a:r>
              <a:rPr lang="en-US" sz="1600" dirty="0" err="1"/>
              <a:t>za</a:t>
            </a:r>
            <a:r>
              <a:rPr lang="en-US" sz="1600" dirty="0"/>
              <a:t> </a:t>
            </a:r>
            <a:r>
              <a:rPr lang="en-US" sz="1600" dirty="0" err="1"/>
              <a:t>poszukiwanie</a:t>
            </a:r>
            <a:r>
              <a:rPr lang="en-US" sz="1600" dirty="0"/>
              <a:t> </a:t>
            </a:r>
            <a:r>
              <a:rPr lang="en-US" sz="1600" dirty="0" err="1"/>
              <a:t>majątku</a:t>
            </a:r>
            <a:r>
              <a:rPr lang="en-US" sz="1600" dirty="0"/>
              <a:t> </a:t>
            </a:r>
            <a:r>
              <a:rPr lang="en-US" sz="1600" dirty="0" err="1"/>
              <a:t>dłużnika</a:t>
            </a:r>
            <a:r>
              <a:rPr lang="en-US" sz="1600" dirty="0"/>
              <a:t> </a:t>
            </a:r>
            <a:r>
              <a:rPr lang="en-US" sz="1600" dirty="0" err="1"/>
              <a:t>na</a:t>
            </a:r>
            <a:r>
              <a:rPr lang="en-US" sz="1600" dirty="0"/>
              <a:t> </a:t>
            </a:r>
            <a:r>
              <a:rPr lang="en-US" sz="1600" dirty="0" err="1"/>
              <a:t>zlecenie</a:t>
            </a:r>
            <a:r>
              <a:rPr lang="en-US" sz="1600" dirty="0"/>
              <a:t> </a:t>
            </a:r>
            <a:r>
              <a:rPr lang="en-US" sz="1600" dirty="0" err="1"/>
              <a:t>wierzyciela</a:t>
            </a:r>
            <a:r>
              <a:rPr lang="en-US" sz="1600" dirty="0"/>
              <a:t>, </a:t>
            </a:r>
            <a:r>
              <a:rPr lang="en-US" sz="1600" dirty="0" err="1"/>
              <a:t>zgodnie</a:t>
            </a:r>
            <a:r>
              <a:rPr lang="en-US" sz="1600" dirty="0"/>
              <a:t> z </a:t>
            </a:r>
            <a:r>
              <a:rPr lang="en-US" sz="1600" dirty="0" err="1"/>
              <a:t>Ustawą</a:t>
            </a:r>
            <a:r>
              <a:rPr lang="en-US" sz="1600" dirty="0"/>
              <a:t> o </a:t>
            </a:r>
            <a:r>
              <a:rPr lang="en-US" sz="1600" dirty="0" err="1"/>
              <a:t>kosztach</a:t>
            </a:r>
            <a:r>
              <a:rPr lang="en-US" sz="1600" dirty="0"/>
              <a:t> </a:t>
            </a:r>
            <a:r>
              <a:rPr lang="en-US" sz="1600" dirty="0" err="1"/>
              <a:t>komorniczych</a:t>
            </a:r>
            <a:r>
              <a:rPr lang="en-US" sz="1600" dirty="0"/>
              <a:t>, </a:t>
            </a:r>
            <a:r>
              <a:rPr lang="en-US" sz="1600" dirty="0" err="1"/>
              <a:t>wynosi</a:t>
            </a:r>
            <a:r>
              <a:rPr lang="en-US" sz="1600" dirty="0"/>
              <a:t> 100 </a:t>
            </a:r>
            <a:r>
              <a:rPr lang="en-US" sz="1600" dirty="0" err="1"/>
              <a:t>złotych</a:t>
            </a:r>
            <a:r>
              <a:rPr lang="en-US" sz="1600" dirty="0"/>
              <a:t>. </a:t>
            </a:r>
            <a:r>
              <a:rPr lang="en-US" sz="1600" dirty="0" err="1"/>
              <a:t>Zaś</a:t>
            </a:r>
            <a:r>
              <a:rPr lang="en-US" sz="1600" dirty="0"/>
              <a:t> </a:t>
            </a:r>
            <a:r>
              <a:rPr lang="en-US" sz="1600" dirty="0" err="1"/>
              <a:t>żądanie</a:t>
            </a:r>
            <a:r>
              <a:rPr lang="en-US" sz="1600" dirty="0"/>
              <a:t> </a:t>
            </a:r>
            <a:r>
              <a:rPr lang="en-US" sz="1600" dirty="0" err="1"/>
              <a:t>komorniczego</a:t>
            </a:r>
            <a:r>
              <a:rPr lang="en-US" sz="1600" dirty="0"/>
              <a:t> </a:t>
            </a:r>
            <a:r>
              <a:rPr lang="en-US" sz="1600" dirty="0" err="1"/>
              <a:t>wyjawienia</a:t>
            </a:r>
            <a:r>
              <a:rPr lang="en-US" sz="1600" dirty="0"/>
              <a:t> </a:t>
            </a:r>
            <a:r>
              <a:rPr lang="en-US" sz="1600" dirty="0" err="1"/>
              <a:t>majątku</a:t>
            </a:r>
            <a:r>
              <a:rPr lang="en-US" sz="1600" dirty="0"/>
              <a:t> </a:t>
            </a:r>
            <a:r>
              <a:rPr lang="en-US" sz="1600" dirty="0" err="1"/>
              <a:t>nie</a:t>
            </a:r>
            <a:r>
              <a:rPr lang="en-US" sz="1600" dirty="0"/>
              <a:t> jest </a:t>
            </a:r>
            <a:r>
              <a:rPr lang="en-US" sz="1600" dirty="0" err="1"/>
              <a:t>obciążone</a:t>
            </a:r>
            <a:r>
              <a:rPr lang="en-US" sz="1600" dirty="0"/>
              <a:t> </a:t>
            </a:r>
            <a:r>
              <a:rPr lang="en-US" sz="1600" dirty="0" err="1"/>
              <a:t>opłatą</a:t>
            </a:r>
            <a:r>
              <a:rPr lang="en-US" sz="1600" dirty="0"/>
              <a:t>. </a:t>
            </a:r>
            <a:r>
              <a:rPr lang="en-US" sz="1600" dirty="0" err="1"/>
              <a:t>Drugą</a:t>
            </a:r>
            <a:r>
              <a:rPr lang="en-US" sz="1600" dirty="0"/>
              <a:t> </a:t>
            </a:r>
            <a:r>
              <a:rPr lang="en-US" sz="1600" dirty="0" err="1"/>
              <a:t>opcją</a:t>
            </a:r>
            <a:r>
              <a:rPr lang="en-US" sz="1600" dirty="0"/>
              <a:t> </a:t>
            </a:r>
            <a:r>
              <a:rPr lang="en-US" sz="1600" dirty="0" err="1"/>
              <a:t>wspomagającą</a:t>
            </a:r>
            <a:r>
              <a:rPr lang="en-US" sz="1600" dirty="0"/>
              <a:t> </a:t>
            </a:r>
            <a:r>
              <a:rPr lang="en-US" sz="1600" dirty="0" err="1"/>
              <a:t>wierzyciela</a:t>
            </a:r>
            <a:r>
              <a:rPr lang="en-US" sz="1600" dirty="0"/>
              <a:t> jest </a:t>
            </a:r>
            <a:r>
              <a:rPr lang="en-US" sz="1600" dirty="0" err="1"/>
              <a:t>nałożenie</a:t>
            </a:r>
            <a:r>
              <a:rPr lang="en-US" sz="1600" dirty="0"/>
              <a:t> </a:t>
            </a:r>
            <a:r>
              <a:rPr lang="en-US" sz="1600" dirty="0" err="1"/>
              <a:t>kar</a:t>
            </a:r>
            <a:r>
              <a:rPr lang="en-US" sz="1600" dirty="0"/>
              <a:t> </a:t>
            </a:r>
            <a:r>
              <a:rPr lang="en-US" sz="1600" dirty="0" err="1"/>
              <a:t>na</a:t>
            </a:r>
            <a:r>
              <a:rPr lang="en-US" sz="1600" dirty="0"/>
              <a:t> </a:t>
            </a:r>
            <a:r>
              <a:rPr lang="en-US" sz="1600" dirty="0" err="1"/>
              <a:t>dłużnika</a:t>
            </a:r>
            <a:r>
              <a:rPr lang="en-US" sz="1600" dirty="0"/>
              <a:t>, </a:t>
            </a:r>
            <a:r>
              <a:rPr lang="en-US" sz="1600" dirty="0" err="1"/>
              <a:t>postanowieniem</a:t>
            </a:r>
            <a:r>
              <a:rPr lang="en-US" sz="1600" dirty="0"/>
              <a:t> </a:t>
            </a:r>
            <a:r>
              <a:rPr lang="en-US" sz="1600" dirty="0" err="1"/>
              <a:t>komornika</a:t>
            </a:r>
            <a:r>
              <a:rPr lang="en-US" sz="1600" dirty="0"/>
              <a:t>, </a:t>
            </a:r>
            <a:r>
              <a:rPr lang="en-US" sz="1600" dirty="0" err="1"/>
              <a:t>sądu</a:t>
            </a:r>
            <a:r>
              <a:rPr lang="en-US" sz="1600" dirty="0"/>
              <a:t> </a:t>
            </a:r>
            <a:r>
              <a:rPr lang="en-US" sz="1600" dirty="0" err="1"/>
              <a:t>lub</a:t>
            </a:r>
            <a:r>
              <a:rPr lang="en-US" sz="1600" dirty="0"/>
              <a:t> </a:t>
            </a:r>
            <a:r>
              <a:rPr lang="en-US" sz="1600" dirty="0" err="1"/>
              <a:t>innego</a:t>
            </a:r>
            <a:r>
              <a:rPr lang="en-US" sz="1600" dirty="0"/>
              <a:t> </a:t>
            </a:r>
            <a:r>
              <a:rPr lang="en-US" sz="1600" dirty="0" err="1"/>
              <a:t>organu</a:t>
            </a:r>
            <a:r>
              <a:rPr lang="en-US" sz="1600" dirty="0"/>
              <a:t>, do </a:t>
            </a:r>
            <a:r>
              <a:rPr lang="en-US" sz="1600" dirty="0" err="1"/>
              <a:t>których</a:t>
            </a:r>
            <a:r>
              <a:rPr lang="en-US" sz="1600" dirty="0"/>
              <a:t> </a:t>
            </a:r>
            <a:r>
              <a:rPr lang="en-US" sz="1600" dirty="0" err="1"/>
              <a:t>należą</a:t>
            </a:r>
            <a:r>
              <a:rPr lang="en-US" sz="1600" dirty="0"/>
              <a:t> </a:t>
            </a:r>
            <a:r>
              <a:rPr lang="en-US" sz="1600" dirty="0" err="1"/>
              <a:t>grzywna</a:t>
            </a:r>
            <a:r>
              <a:rPr lang="en-US" sz="1600" dirty="0"/>
              <a:t>, </a:t>
            </a:r>
            <a:r>
              <a:rPr lang="en-US" sz="1600" dirty="0" err="1"/>
              <a:t>bądź</a:t>
            </a:r>
            <a:r>
              <a:rPr lang="en-US" sz="1600" dirty="0"/>
              <a:t> </a:t>
            </a:r>
            <a:r>
              <a:rPr lang="en-US" sz="1600" dirty="0" err="1"/>
              <a:t>nawet</a:t>
            </a:r>
            <a:r>
              <a:rPr lang="en-US" sz="1600" dirty="0"/>
              <a:t> </a:t>
            </a:r>
            <a:r>
              <a:rPr lang="en-US" sz="1600" dirty="0" err="1"/>
              <a:t>przymusowe</a:t>
            </a:r>
            <a:r>
              <a:rPr lang="en-US" sz="1600" dirty="0"/>
              <a:t> </a:t>
            </a:r>
            <a:r>
              <a:rPr lang="en-US" sz="1600" dirty="0" err="1"/>
              <a:t>doprowadzenie</a:t>
            </a:r>
            <a:r>
              <a:rPr lang="en-US" sz="1600" dirty="0"/>
              <a:t> </a:t>
            </a:r>
            <a:r>
              <a:rPr lang="en-US" sz="1600" dirty="0" err="1"/>
              <a:t>dłużnika</a:t>
            </a:r>
            <a:r>
              <a:rPr lang="en-US" sz="1600" dirty="0"/>
              <a:t> </a:t>
            </a:r>
            <a:r>
              <a:rPr lang="en-US" sz="1600" dirty="0" err="1"/>
              <a:t>celem</a:t>
            </a:r>
            <a:r>
              <a:rPr lang="en-US" sz="1600" dirty="0"/>
              <a:t> </a:t>
            </a:r>
            <a:r>
              <a:rPr lang="en-US" sz="1600" dirty="0" err="1"/>
              <a:t>złożenia</a:t>
            </a:r>
            <a:r>
              <a:rPr lang="en-US" sz="1600" dirty="0"/>
              <a:t> </a:t>
            </a:r>
            <a:r>
              <a:rPr lang="en-US" sz="1600" dirty="0" err="1"/>
              <a:t>wykazu</a:t>
            </a:r>
            <a:r>
              <a:rPr lang="en-US" sz="1600" dirty="0"/>
              <a:t> </a:t>
            </a:r>
            <a:r>
              <a:rPr lang="en-US" sz="1600" dirty="0" err="1"/>
              <a:t>majątku</a:t>
            </a:r>
            <a:r>
              <a:rPr lang="en-US" sz="1600" dirty="0"/>
              <a:t> </a:t>
            </a:r>
            <a:r>
              <a:rPr lang="en-US" sz="1600" dirty="0" err="1"/>
              <a:t>wraz</a:t>
            </a:r>
            <a:r>
              <a:rPr lang="en-US" sz="1600" dirty="0"/>
              <a:t> z </a:t>
            </a:r>
            <a:r>
              <a:rPr lang="en-US" sz="1600" dirty="0" err="1"/>
              <a:t>oświadczeniem</a:t>
            </a:r>
            <a:r>
              <a:rPr lang="en-US" sz="1600" dirty="0"/>
              <a:t> o </a:t>
            </a:r>
            <a:r>
              <a:rPr lang="en-US" sz="1600" dirty="0" err="1"/>
              <a:t>jego</a:t>
            </a:r>
            <a:r>
              <a:rPr lang="en-US" sz="1600" dirty="0"/>
              <a:t> </a:t>
            </a:r>
            <a:r>
              <a:rPr lang="en-US" sz="1600" dirty="0" err="1"/>
              <a:t>prawdziwości</a:t>
            </a:r>
            <a:r>
              <a:rPr lang="en-US" sz="1600" dirty="0"/>
              <a:t> </a:t>
            </a:r>
            <a:r>
              <a:rPr lang="en-US" sz="1600" dirty="0" err="1"/>
              <a:t>i</a:t>
            </a:r>
            <a:r>
              <a:rPr lang="en-US" sz="1600" dirty="0"/>
              <a:t> </a:t>
            </a:r>
            <a:r>
              <a:rPr lang="en-US" sz="1600" dirty="0" err="1"/>
              <a:t>zupełności</a:t>
            </a:r>
            <a:endParaRPr lang="en-US" sz="1600" dirty="0"/>
          </a:p>
          <a:p>
            <a:pPr marL="0" indent="0">
              <a:buNone/>
            </a:pP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7799926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756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err="1" smtClean="0"/>
              <a:t>Przebieg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postępowania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egzekucyjnego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8667" y="951090"/>
            <a:ext cx="8229600" cy="57714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u="sng" dirty="0" err="1" smtClean="0"/>
              <a:t>Komornicze</a:t>
            </a:r>
            <a:r>
              <a:rPr lang="en-US" sz="2400" b="1" u="sng" dirty="0" smtClean="0"/>
              <a:t> </a:t>
            </a:r>
            <a:r>
              <a:rPr lang="en-US" sz="2400" b="1" u="sng" dirty="0" err="1"/>
              <a:t>wyjawienie</a:t>
            </a:r>
            <a:r>
              <a:rPr lang="en-US" sz="2400" b="1" u="sng" dirty="0"/>
              <a:t> </a:t>
            </a:r>
            <a:r>
              <a:rPr lang="en-US" sz="2400" b="1" u="sng" dirty="0" err="1" smtClean="0"/>
              <a:t>majątku</a:t>
            </a:r>
            <a:r>
              <a:rPr lang="en-US" sz="2400" b="1" u="sng" dirty="0" smtClean="0"/>
              <a:t> c.d. </a:t>
            </a:r>
            <a:r>
              <a:rPr lang="en-US" sz="2400" b="1" dirty="0" smtClean="0"/>
              <a:t>:</a:t>
            </a:r>
          </a:p>
          <a:p>
            <a:pPr lvl="0"/>
            <a:endParaRPr lang="en-US" sz="2000" dirty="0" smtClean="0"/>
          </a:p>
          <a:p>
            <a:pPr lvl="0"/>
            <a:r>
              <a:rPr lang="en-US" sz="2000" dirty="0" smtClean="0"/>
              <a:t>W </a:t>
            </a:r>
            <a:r>
              <a:rPr lang="en-US" sz="2000" dirty="0" err="1"/>
              <a:t>przypadku</a:t>
            </a:r>
            <a:r>
              <a:rPr lang="en-US" sz="2000" dirty="0"/>
              <a:t>, </a:t>
            </a:r>
            <a:r>
              <a:rPr lang="en-US" sz="2000" dirty="0" err="1"/>
              <a:t>gdy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początku</a:t>
            </a:r>
            <a:r>
              <a:rPr lang="en-US" sz="2000" dirty="0"/>
              <a:t> </a:t>
            </a:r>
            <a:r>
              <a:rPr lang="en-US" sz="2000" dirty="0" err="1"/>
              <a:t>postępowania</a:t>
            </a:r>
            <a:r>
              <a:rPr lang="en-US" sz="2000" dirty="0"/>
              <a:t> </a:t>
            </a:r>
            <a:r>
              <a:rPr lang="en-US" sz="2000" dirty="0" err="1"/>
              <a:t>wierzyciel</a:t>
            </a:r>
            <a:r>
              <a:rPr lang="en-US" sz="2000" dirty="0"/>
              <a:t> </a:t>
            </a:r>
            <a:r>
              <a:rPr lang="en-US" sz="2000" dirty="0" err="1"/>
              <a:t>wskazał</a:t>
            </a:r>
            <a:r>
              <a:rPr lang="en-US" sz="2000" dirty="0"/>
              <a:t> </a:t>
            </a:r>
            <a:r>
              <a:rPr lang="en-US" sz="2000" dirty="0" err="1"/>
              <a:t>znany</a:t>
            </a:r>
            <a:r>
              <a:rPr lang="en-US" sz="2000" dirty="0"/>
              <a:t> mu </a:t>
            </a:r>
            <a:r>
              <a:rPr lang="en-US" sz="2000" dirty="0" err="1"/>
              <a:t>majątek</a:t>
            </a:r>
            <a:r>
              <a:rPr lang="en-US" sz="2000" dirty="0"/>
              <a:t> </a:t>
            </a:r>
            <a:r>
              <a:rPr lang="en-US" sz="2000" dirty="0" err="1"/>
              <a:t>dłużnika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mimo</a:t>
            </a:r>
            <a:r>
              <a:rPr lang="en-US" sz="2000" dirty="0"/>
              <a:t> </a:t>
            </a:r>
            <a:r>
              <a:rPr lang="en-US" sz="2000" dirty="0" err="1"/>
              <a:t>podjętych</a:t>
            </a:r>
            <a:r>
              <a:rPr lang="en-US" sz="2000" dirty="0"/>
              <a:t> </a:t>
            </a:r>
            <a:r>
              <a:rPr lang="en-US" sz="2000" dirty="0" err="1"/>
              <a:t>czynności</a:t>
            </a:r>
            <a:r>
              <a:rPr lang="en-US" sz="2000" dirty="0"/>
              <a:t> </a:t>
            </a:r>
            <a:r>
              <a:rPr lang="en-US" sz="2000" dirty="0" err="1"/>
              <a:t>nie</a:t>
            </a:r>
            <a:r>
              <a:rPr lang="en-US" sz="2000" dirty="0"/>
              <a:t> </a:t>
            </a:r>
            <a:r>
              <a:rPr lang="en-US" sz="2000" dirty="0" err="1"/>
              <a:t>udało</a:t>
            </a:r>
            <a:r>
              <a:rPr lang="en-US" sz="2000" dirty="0"/>
              <a:t> </a:t>
            </a:r>
            <a:r>
              <a:rPr lang="en-US" sz="2000" dirty="0" err="1"/>
              <a:t>się</a:t>
            </a:r>
            <a:r>
              <a:rPr lang="en-US" sz="2000" dirty="0"/>
              <a:t> </a:t>
            </a:r>
            <a:r>
              <a:rPr lang="en-US" sz="2000" dirty="0" err="1"/>
              <a:t>finalnie</a:t>
            </a:r>
            <a:r>
              <a:rPr lang="en-US" sz="2000" dirty="0"/>
              <a:t> </a:t>
            </a:r>
            <a:r>
              <a:rPr lang="en-US" sz="2000" dirty="0" err="1"/>
              <a:t>ustalić</a:t>
            </a:r>
            <a:r>
              <a:rPr lang="en-US" sz="2000" dirty="0"/>
              <a:t> </a:t>
            </a:r>
            <a:r>
              <a:rPr lang="en-US" sz="2000" dirty="0" err="1"/>
              <a:t>wystarczającego</a:t>
            </a:r>
            <a:r>
              <a:rPr lang="en-US" sz="2000" dirty="0"/>
              <a:t> </a:t>
            </a:r>
            <a:r>
              <a:rPr lang="en-US" sz="2000" dirty="0" err="1"/>
              <a:t>majątku</a:t>
            </a:r>
            <a:r>
              <a:rPr lang="en-US" sz="2000" dirty="0"/>
              <a:t> </a:t>
            </a:r>
            <a:r>
              <a:rPr lang="en-US" sz="2000" dirty="0" err="1"/>
              <a:t>pozwalającego</a:t>
            </a:r>
            <a:r>
              <a:rPr lang="en-US" sz="2000" dirty="0"/>
              <a:t> </a:t>
            </a:r>
            <a:r>
              <a:rPr lang="en-US" sz="2000" dirty="0" err="1"/>
              <a:t>chociażby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zaspokojenie</a:t>
            </a:r>
            <a:r>
              <a:rPr lang="en-US" sz="2000" dirty="0"/>
              <a:t> </a:t>
            </a:r>
            <a:r>
              <a:rPr lang="en-US" sz="2000" dirty="0" err="1"/>
              <a:t>kosztów</a:t>
            </a:r>
            <a:r>
              <a:rPr lang="en-US" sz="2000" dirty="0"/>
              <a:t> </a:t>
            </a:r>
            <a:r>
              <a:rPr lang="en-US" sz="2000" dirty="0" err="1"/>
              <a:t>egzekucyjnych</a:t>
            </a:r>
            <a:r>
              <a:rPr lang="en-US" sz="2000" dirty="0"/>
              <a:t>, </a:t>
            </a:r>
            <a:r>
              <a:rPr lang="en-US" sz="2000" dirty="0" err="1"/>
              <a:t>wierzyciel</a:t>
            </a:r>
            <a:r>
              <a:rPr lang="en-US" sz="2000" dirty="0"/>
              <a:t>, by </a:t>
            </a:r>
            <a:r>
              <a:rPr lang="en-US" sz="2000" dirty="0" err="1"/>
              <a:t>uniknąć</a:t>
            </a:r>
            <a:r>
              <a:rPr lang="en-US" sz="2000" dirty="0"/>
              <a:t> </a:t>
            </a:r>
            <a:r>
              <a:rPr lang="en-US" sz="2000" dirty="0" err="1"/>
              <a:t>umorzenia</a:t>
            </a:r>
            <a:r>
              <a:rPr lang="en-US" sz="2000" dirty="0"/>
              <a:t> </a:t>
            </a:r>
            <a:r>
              <a:rPr lang="en-US" sz="2000" dirty="0" err="1"/>
              <a:t>postępowania</a:t>
            </a:r>
            <a:r>
              <a:rPr lang="en-US" sz="2000" dirty="0"/>
              <a:t> z </a:t>
            </a:r>
            <a:r>
              <a:rPr lang="en-US" sz="2000" dirty="0" err="1"/>
              <a:t>powodu</a:t>
            </a:r>
            <a:r>
              <a:rPr lang="en-US" sz="2000" dirty="0"/>
              <a:t> </a:t>
            </a:r>
            <a:r>
              <a:rPr lang="en-US" sz="2000" dirty="0" err="1"/>
              <a:t>bezskuteczności</a:t>
            </a:r>
            <a:r>
              <a:rPr lang="en-US" sz="2000" dirty="0"/>
              <a:t> </a:t>
            </a:r>
            <a:r>
              <a:rPr lang="en-US" sz="2000" dirty="0" err="1"/>
              <a:t>egzekucji</a:t>
            </a:r>
            <a:r>
              <a:rPr lang="en-US" sz="2000" dirty="0"/>
              <a:t>, </a:t>
            </a:r>
            <a:r>
              <a:rPr lang="en-US" sz="2000" dirty="0" err="1"/>
              <a:t>powinien</a:t>
            </a:r>
            <a:r>
              <a:rPr lang="en-US" sz="2000" dirty="0"/>
              <a:t> </a:t>
            </a:r>
            <a:r>
              <a:rPr lang="en-US" sz="2000" dirty="0" err="1"/>
              <a:t>wtedy</a:t>
            </a:r>
            <a:r>
              <a:rPr lang="en-US" sz="2000" dirty="0"/>
              <a:t> </a:t>
            </a:r>
            <a:r>
              <a:rPr lang="en-US" sz="2000" dirty="0" err="1"/>
              <a:t>wnioskiem</a:t>
            </a:r>
            <a:r>
              <a:rPr lang="en-US" sz="2000" dirty="0"/>
              <a:t> </a:t>
            </a:r>
            <a:r>
              <a:rPr lang="en-US" sz="2000" dirty="0" err="1"/>
              <a:t>zlecić</a:t>
            </a:r>
            <a:r>
              <a:rPr lang="en-US" sz="2000" dirty="0"/>
              <a:t> </a:t>
            </a:r>
            <a:r>
              <a:rPr lang="en-US" sz="2000" dirty="0" err="1"/>
              <a:t>komornikowi</a:t>
            </a:r>
            <a:r>
              <a:rPr lang="en-US" sz="2000" dirty="0"/>
              <a:t> </a:t>
            </a:r>
            <a:r>
              <a:rPr lang="en-US" sz="2000" dirty="0" err="1"/>
              <a:t>poszukiwanie</a:t>
            </a:r>
            <a:r>
              <a:rPr lang="en-US" sz="2000" dirty="0"/>
              <a:t> </a:t>
            </a:r>
            <a:r>
              <a:rPr lang="en-US" sz="2000" dirty="0" err="1"/>
              <a:t>majątku</a:t>
            </a:r>
            <a:r>
              <a:rPr lang="en-US" sz="2000" dirty="0"/>
              <a:t> </a:t>
            </a:r>
            <a:r>
              <a:rPr lang="en-US" sz="2000" dirty="0" err="1"/>
              <a:t>dłużnika</a:t>
            </a:r>
            <a:r>
              <a:rPr lang="en-US" sz="2000" dirty="0" smtClean="0"/>
              <a:t>.</a:t>
            </a:r>
          </a:p>
          <a:p>
            <a:pPr lvl="0"/>
            <a:endParaRPr lang="en-US" sz="2000" dirty="0"/>
          </a:p>
          <a:p>
            <a:pPr lvl="0"/>
            <a:r>
              <a:rPr lang="en-US" sz="2000" dirty="0"/>
              <a:t>Na </a:t>
            </a:r>
            <a:r>
              <a:rPr lang="en-US" sz="2000" dirty="0" err="1"/>
              <a:t>komorniku</a:t>
            </a:r>
            <a:r>
              <a:rPr lang="en-US" sz="2000" dirty="0"/>
              <a:t> </a:t>
            </a:r>
            <a:r>
              <a:rPr lang="en-US" sz="2000" dirty="0" err="1"/>
              <a:t>ciąży</a:t>
            </a:r>
            <a:r>
              <a:rPr lang="en-US" sz="2000" dirty="0"/>
              <a:t> </a:t>
            </a:r>
            <a:r>
              <a:rPr lang="en-US" sz="2000" dirty="0" err="1"/>
              <a:t>obowiązek</a:t>
            </a:r>
            <a:r>
              <a:rPr lang="en-US" sz="2000" dirty="0"/>
              <a:t> </a:t>
            </a:r>
            <a:r>
              <a:rPr lang="en-US" sz="2000" dirty="0" err="1"/>
              <a:t>informowania</a:t>
            </a:r>
            <a:r>
              <a:rPr lang="en-US" sz="2000" dirty="0"/>
              <a:t> </a:t>
            </a:r>
            <a:r>
              <a:rPr lang="en-US" sz="2000" dirty="0" err="1"/>
              <a:t>wierzyciela</a:t>
            </a:r>
            <a:r>
              <a:rPr lang="en-US" sz="2000" dirty="0"/>
              <a:t> o </a:t>
            </a:r>
            <a:r>
              <a:rPr lang="en-US" sz="2000" dirty="0" err="1"/>
              <a:t>możliwych</a:t>
            </a:r>
            <a:r>
              <a:rPr lang="en-US" sz="2000" dirty="0"/>
              <a:t> do </a:t>
            </a:r>
            <a:r>
              <a:rPr lang="en-US" sz="2000" dirty="0" err="1"/>
              <a:t>podjęcia</a:t>
            </a:r>
            <a:r>
              <a:rPr lang="en-US" sz="2000" dirty="0"/>
              <a:t> </a:t>
            </a:r>
            <a:r>
              <a:rPr lang="en-US" sz="2000" dirty="0" err="1"/>
              <a:t>krokach</a:t>
            </a:r>
            <a:r>
              <a:rPr lang="en-US" sz="2000" dirty="0"/>
              <a:t>, a </a:t>
            </a:r>
            <a:r>
              <a:rPr lang="en-US" sz="2000" dirty="0" err="1"/>
              <a:t>także</a:t>
            </a:r>
            <a:r>
              <a:rPr lang="en-US" sz="2000" dirty="0"/>
              <a:t> </a:t>
            </a:r>
            <a:r>
              <a:rPr lang="en-US" sz="2000" dirty="0" err="1"/>
              <a:t>obowiązek</a:t>
            </a:r>
            <a:r>
              <a:rPr lang="en-US" sz="2000" dirty="0"/>
              <a:t> </a:t>
            </a:r>
            <a:r>
              <a:rPr lang="en-US" sz="2000" dirty="0" err="1"/>
              <a:t>poinformowania</a:t>
            </a:r>
            <a:r>
              <a:rPr lang="en-US" sz="2000" dirty="0"/>
              <a:t> </a:t>
            </a:r>
            <a:r>
              <a:rPr lang="en-US" sz="2000" dirty="0" err="1"/>
              <a:t>dłużnika</a:t>
            </a:r>
            <a:r>
              <a:rPr lang="en-US" sz="2000" dirty="0"/>
              <a:t> o </a:t>
            </a:r>
            <a:r>
              <a:rPr lang="en-US" sz="2000" dirty="0" err="1"/>
              <a:t>odpowiedzialności</a:t>
            </a:r>
            <a:r>
              <a:rPr lang="en-US" sz="2000" dirty="0"/>
              <a:t> </a:t>
            </a:r>
            <a:r>
              <a:rPr lang="en-US" sz="2000" dirty="0" err="1"/>
              <a:t>karnej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złożenie</a:t>
            </a:r>
            <a:r>
              <a:rPr lang="en-US" sz="2000" dirty="0"/>
              <a:t> </a:t>
            </a:r>
            <a:r>
              <a:rPr lang="en-US" sz="2000" dirty="0" err="1"/>
              <a:t>wykazu</a:t>
            </a:r>
            <a:r>
              <a:rPr lang="en-US" sz="2000" dirty="0"/>
              <a:t> </a:t>
            </a:r>
            <a:r>
              <a:rPr lang="en-US" sz="2000" dirty="0" err="1"/>
              <a:t>niezgodnego</a:t>
            </a:r>
            <a:r>
              <a:rPr lang="en-US" sz="2000" dirty="0"/>
              <a:t> </a:t>
            </a:r>
            <a:r>
              <a:rPr lang="en-US" sz="2000" dirty="0" err="1"/>
              <a:t>ze</a:t>
            </a:r>
            <a:r>
              <a:rPr lang="en-US" sz="2000" dirty="0"/>
              <a:t> </a:t>
            </a:r>
            <a:r>
              <a:rPr lang="en-US" sz="2000" dirty="0" err="1"/>
              <a:t>stanem</a:t>
            </a:r>
            <a:r>
              <a:rPr lang="en-US" sz="2000" dirty="0"/>
              <a:t> </a:t>
            </a:r>
            <a:r>
              <a:rPr lang="en-US" sz="2000" dirty="0" err="1"/>
              <a:t>faktycznym</a:t>
            </a:r>
            <a:r>
              <a:rPr lang="en-US" sz="2000" dirty="0"/>
              <a:t>.</a:t>
            </a:r>
          </a:p>
          <a:p>
            <a:pPr marL="0" indent="0">
              <a:buNone/>
            </a:pP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17566318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689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err="1" smtClean="0"/>
              <a:t>Przebieg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postępowania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egzekucyjnego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6556"/>
            <a:ext cx="8229600" cy="57714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800" b="1" dirty="0" err="1" smtClean="0"/>
              <a:t>Prawo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wyboru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komornika</a:t>
            </a:r>
            <a:r>
              <a:rPr lang="en-GB" sz="2800" b="1" dirty="0" smtClean="0"/>
              <a:t> </a:t>
            </a:r>
            <a:r>
              <a:rPr lang="en-GB" sz="2800" b="1" dirty="0" err="1" smtClean="0"/>
              <a:t>sądowgeo</a:t>
            </a:r>
            <a:r>
              <a:rPr lang="en-GB" sz="2800" b="1" dirty="0" smtClean="0"/>
              <a:t>:</a:t>
            </a:r>
          </a:p>
          <a:p>
            <a:pPr>
              <a:buFontTx/>
              <a:buChar char="-"/>
            </a:pPr>
            <a:r>
              <a:rPr lang="en-GB" sz="2000" dirty="0" err="1"/>
              <a:t>Wierzyciel</a:t>
            </a:r>
            <a:r>
              <a:rPr lang="en-GB" sz="2000" dirty="0"/>
              <a:t> ma </a:t>
            </a:r>
            <a:r>
              <a:rPr lang="en-GB" sz="2000" dirty="0" err="1"/>
              <a:t>prawo</a:t>
            </a:r>
            <a:r>
              <a:rPr lang="en-GB" sz="2000" dirty="0"/>
              <a:t> </a:t>
            </a:r>
            <a:r>
              <a:rPr lang="en-GB" sz="2000" dirty="0" err="1"/>
              <a:t>wyboru</a:t>
            </a:r>
            <a:r>
              <a:rPr lang="en-GB" sz="2000" dirty="0"/>
              <a:t> </a:t>
            </a:r>
            <a:r>
              <a:rPr lang="en-GB" sz="2000" dirty="0" err="1"/>
              <a:t>komornika</a:t>
            </a:r>
            <a:r>
              <a:rPr lang="en-GB" sz="2000" dirty="0"/>
              <a:t> </a:t>
            </a:r>
            <a:r>
              <a:rPr lang="en-GB" sz="2000" dirty="0" err="1"/>
              <a:t>sądowego</a:t>
            </a:r>
            <a:r>
              <a:rPr lang="en-GB" sz="2000" dirty="0"/>
              <a:t>, ale </a:t>
            </a:r>
            <a:r>
              <a:rPr lang="en-GB" sz="2000" dirty="0" err="1"/>
              <a:t>tylko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obszarze</a:t>
            </a:r>
            <a:r>
              <a:rPr lang="en-GB" sz="2000" dirty="0"/>
              <a:t> </a:t>
            </a:r>
            <a:r>
              <a:rPr lang="en-GB" sz="2000" dirty="0" err="1"/>
              <a:t>właściwości</a:t>
            </a:r>
            <a:r>
              <a:rPr lang="en-GB" sz="2000" dirty="0"/>
              <a:t> </a:t>
            </a:r>
            <a:r>
              <a:rPr lang="en-GB" sz="2000" dirty="0" err="1"/>
              <a:t>sądu</a:t>
            </a:r>
            <a:r>
              <a:rPr lang="en-GB" sz="2000" dirty="0"/>
              <a:t> </a:t>
            </a:r>
            <a:r>
              <a:rPr lang="en-GB" sz="2000" dirty="0" err="1"/>
              <a:t>apelacyjnego</a:t>
            </a:r>
            <a:r>
              <a:rPr lang="en-GB" sz="2000" dirty="0"/>
              <a:t>,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którym</a:t>
            </a:r>
            <a:r>
              <a:rPr lang="en-GB" sz="2000" dirty="0"/>
              <a:t> </a:t>
            </a:r>
            <a:r>
              <a:rPr lang="en-GB" sz="2000" dirty="0" err="1"/>
              <a:t>znajduje</a:t>
            </a:r>
            <a:r>
              <a:rPr lang="en-GB" sz="2000" dirty="0"/>
              <a:t> </a:t>
            </a:r>
            <a:r>
              <a:rPr lang="en-GB" sz="2000" dirty="0" err="1"/>
              <a:t>się</a:t>
            </a:r>
            <a:r>
              <a:rPr lang="en-GB" sz="2000" dirty="0"/>
              <a:t> </a:t>
            </a:r>
            <a:r>
              <a:rPr lang="en-GB" sz="2000" dirty="0" err="1"/>
              <a:t>siedziba</a:t>
            </a:r>
            <a:r>
              <a:rPr lang="en-GB" sz="2000" dirty="0"/>
              <a:t> </a:t>
            </a:r>
            <a:r>
              <a:rPr lang="en-GB" sz="2000" dirty="0" err="1"/>
              <a:t>kancelarii</a:t>
            </a:r>
            <a:r>
              <a:rPr lang="en-GB" sz="2000" dirty="0"/>
              <a:t> (art. 10 </a:t>
            </a:r>
            <a:r>
              <a:rPr lang="en-GB" sz="2000" dirty="0" err="1"/>
              <a:t>ustawy</a:t>
            </a:r>
            <a:r>
              <a:rPr lang="en-GB" sz="2000" dirty="0"/>
              <a:t>). </a:t>
            </a:r>
            <a:r>
              <a:rPr lang="en-GB" sz="2000" dirty="0" err="1"/>
              <a:t>Oznacza</a:t>
            </a:r>
            <a:r>
              <a:rPr lang="en-GB" sz="2000" dirty="0"/>
              <a:t> to, </a:t>
            </a:r>
            <a:r>
              <a:rPr lang="en-GB" sz="2000" dirty="0" err="1"/>
              <a:t>że</a:t>
            </a:r>
            <a:r>
              <a:rPr lang="en-GB" sz="2000" dirty="0"/>
              <a:t> </a:t>
            </a:r>
            <a:r>
              <a:rPr lang="en-GB" sz="2000" dirty="0" err="1"/>
              <a:t>wierzyciel</a:t>
            </a:r>
            <a:r>
              <a:rPr lang="en-GB" sz="2000" dirty="0"/>
              <a:t> </a:t>
            </a:r>
            <a:r>
              <a:rPr lang="en-GB" sz="2000" b="1" dirty="0" err="1"/>
              <a:t>nie</a:t>
            </a:r>
            <a:r>
              <a:rPr lang="en-GB" sz="2000" b="1" dirty="0"/>
              <a:t> </a:t>
            </a:r>
            <a:r>
              <a:rPr lang="en-GB" sz="2000" dirty="0" err="1"/>
              <a:t>może</a:t>
            </a:r>
            <a:r>
              <a:rPr lang="en-GB" sz="2000" dirty="0"/>
              <a:t> </a:t>
            </a:r>
            <a:r>
              <a:rPr lang="en-GB" sz="2000" dirty="0" err="1"/>
              <a:t>już</a:t>
            </a:r>
            <a:r>
              <a:rPr lang="en-GB" sz="2000" dirty="0"/>
              <a:t> </a:t>
            </a:r>
            <a:r>
              <a:rPr lang="en-GB" sz="2000" dirty="0" err="1"/>
              <a:t>wszystkich</a:t>
            </a:r>
            <a:r>
              <a:rPr lang="en-GB" sz="2000" dirty="0"/>
              <a:t> </a:t>
            </a:r>
            <a:r>
              <a:rPr lang="en-GB" sz="2000" dirty="0" err="1"/>
              <a:t>swoich</a:t>
            </a:r>
            <a:r>
              <a:rPr lang="en-GB" sz="2000" dirty="0"/>
              <a:t> </a:t>
            </a:r>
            <a:r>
              <a:rPr lang="en-GB" sz="2000" dirty="0" err="1"/>
              <a:t>wniosków</a:t>
            </a:r>
            <a:r>
              <a:rPr lang="en-GB" sz="2000" dirty="0"/>
              <a:t> </a:t>
            </a:r>
            <a:r>
              <a:rPr lang="en-GB" sz="2000" dirty="0" err="1"/>
              <a:t>egzekucyjnych</a:t>
            </a:r>
            <a:r>
              <a:rPr lang="en-GB" sz="2000" dirty="0"/>
              <a:t> </a:t>
            </a:r>
            <a:r>
              <a:rPr lang="en-GB" sz="2000" dirty="0" err="1"/>
              <a:t>przekazywać</a:t>
            </a:r>
            <a:r>
              <a:rPr lang="en-GB" sz="2000" dirty="0"/>
              <a:t> </a:t>
            </a:r>
            <a:r>
              <a:rPr lang="en-GB" sz="2000" dirty="0" err="1"/>
              <a:t>jednemu</a:t>
            </a:r>
            <a:r>
              <a:rPr lang="en-GB" sz="2000" dirty="0"/>
              <a:t> </a:t>
            </a:r>
            <a:r>
              <a:rPr lang="en-GB" sz="2000" dirty="0" err="1"/>
              <a:t>komornikowi</a:t>
            </a:r>
            <a:r>
              <a:rPr lang="en-GB" sz="2000" dirty="0"/>
              <a:t>, </a:t>
            </a:r>
            <a:r>
              <a:rPr lang="en-GB" sz="2000" dirty="0" err="1"/>
              <a:t>który</a:t>
            </a:r>
            <a:r>
              <a:rPr lang="en-GB" sz="2000" dirty="0"/>
              <a:t> </a:t>
            </a:r>
            <a:r>
              <a:rPr lang="en-GB" sz="2000" dirty="0" err="1"/>
              <a:t>mógł</a:t>
            </a:r>
            <a:r>
              <a:rPr lang="en-GB" sz="2000" dirty="0"/>
              <a:t> </a:t>
            </a:r>
            <a:r>
              <a:rPr lang="en-GB" sz="2000" dirty="0" err="1"/>
              <a:t>prowadzić</a:t>
            </a:r>
            <a:r>
              <a:rPr lang="en-GB" sz="2000" dirty="0"/>
              <a:t> </a:t>
            </a:r>
            <a:r>
              <a:rPr lang="en-GB" sz="2000" dirty="0" err="1"/>
              <a:t>egzekucję</a:t>
            </a:r>
            <a:r>
              <a:rPr lang="en-GB" sz="2000" dirty="0"/>
              <a:t> </a:t>
            </a:r>
            <a:r>
              <a:rPr lang="en-GB" sz="2000" dirty="0" err="1"/>
              <a:t>na</a:t>
            </a:r>
            <a:r>
              <a:rPr lang="en-GB" sz="2000" dirty="0"/>
              <a:t> </a:t>
            </a:r>
            <a:r>
              <a:rPr lang="en-GB" sz="2000" dirty="0" err="1"/>
              <a:t>terenie</a:t>
            </a:r>
            <a:r>
              <a:rPr lang="en-GB" sz="2000" dirty="0"/>
              <a:t> </a:t>
            </a:r>
            <a:r>
              <a:rPr lang="en-GB" sz="2000" dirty="0" err="1"/>
              <a:t>całej</a:t>
            </a:r>
            <a:r>
              <a:rPr lang="en-GB" sz="2000" dirty="0"/>
              <a:t> </a:t>
            </a:r>
            <a:r>
              <a:rPr lang="en-GB" sz="2000" dirty="0" err="1" smtClean="0"/>
              <a:t>Polski</a:t>
            </a:r>
            <a:r>
              <a:rPr lang="en-GB" sz="2000" dirty="0" smtClean="0"/>
              <a:t>.</a:t>
            </a:r>
            <a:endParaRPr lang="en-US" sz="2000" dirty="0"/>
          </a:p>
          <a:p>
            <a:pPr marL="0" indent="0">
              <a:buNone/>
            </a:pPr>
            <a:r>
              <a:rPr lang="en-US" sz="2000" b="1" dirty="0" err="1"/>
              <a:t>Wybór</a:t>
            </a:r>
            <a:r>
              <a:rPr lang="en-US" sz="2000" b="1" dirty="0"/>
              <a:t> </a:t>
            </a:r>
            <a:r>
              <a:rPr lang="en-US" sz="2000" b="1" dirty="0" err="1"/>
              <a:t>komornika</a:t>
            </a:r>
            <a:r>
              <a:rPr lang="en-US" sz="2000" b="1" dirty="0"/>
              <a:t> </a:t>
            </a:r>
            <a:r>
              <a:rPr lang="en-US" sz="2000" b="1" dirty="0" err="1"/>
              <a:t>nie</a:t>
            </a:r>
            <a:r>
              <a:rPr lang="en-US" sz="2000" b="1" dirty="0"/>
              <a:t> </a:t>
            </a:r>
            <a:r>
              <a:rPr lang="en-US" sz="2000" b="1" dirty="0" err="1"/>
              <a:t>dotyczy</a:t>
            </a:r>
            <a:r>
              <a:rPr lang="en-US" sz="2000" b="1" dirty="0"/>
              <a:t> </a:t>
            </a:r>
            <a:r>
              <a:rPr lang="en-US" sz="2000" b="1" dirty="0" err="1"/>
              <a:t>spraw</a:t>
            </a:r>
            <a:r>
              <a:rPr lang="en-US" sz="2000" b="1" dirty="0"/>
              <a:t> </a:t>
            </a:r>
            <a:r>
              <a:rPr lang="en-US" sz="2000" b="1" dirty="0" err="1"/>
              <a:t>komorniczych</a:t>
            </a:r>
            <a:r>
              <a:rPr lang="en-US" sz="2000" b="1" dirty="0"/>
              <a:t> o</a:t>
            </a:r>
            <a:r>
              <a:rPr lang="en-US" sz="2000" b="1" dirty="0" smtClean="0"/>
              <a:t>:</a:t>
            </a:r>
          </a:p>
          <a:p>
            <a:pPr marL="0" indent="0">
              <a:buNone/>
            </a:pPr>
            <a:r>
              <a:rPr lang="en-US" sz="2000" dirty="0" smtClean="0"/>
              <a:t>1) o </a:t>
            </a:r>
            <a:r>
              <a:rPr lang="en-US" sz="2000" dirty="0" err="1" smtClean="0"/>
              <a:t>egzekucję</a:t>
            </a:r>
            <a:r>
              <a:rPr lang="en-US" sz="2000" dirty="0" smtClean="0"/>
              <a:t> z </a:t>
            </a:r>
            <a:r>
              <a:rPr lang="en-US" sz="2000" dirty="0" err="1" smtClean="0"/>
              <a:t>nieruchomości</a:t>
            </a:r>
            <a:r>
              <a:rPr lang="en-US" sz="2000" dirty="0" smtClean="0"/>
              <a:t>;</a:t>
            </a:r>
            <a:br>
              <a:rPr lang="en-US" sz="2000" dirty="0" smtClean="0"/>
            </a:br>
            <a:r>
              <a:rPr lang="en-US" sz="2000" dirty="0" smtClean="0"/>
              <a:t>2</a:t>
            </a:r>
            <a:r>
              <a:rPr lang="en-US" sz="2000" dirty="0"/>
              <a:t>) o </a:t>
            </a:r>
            <a:r>
              <a:rPr lang="en-US" sz="2000" dirty="0" err="1"/>
              <a:t>wydanie</a:t>
            </a:r>
            <a:r>
              <a:rPr lang="en-US" sz="2000" dirty="0"/>
              <a:t> </a:t>
            </a:r>
            <a:r>
              <a:rPr lang="en-US" sz="2000" dirty="0" err="1"/>
              <a:t>nieruchomości</a:t>
            </a:r>
            <a:r>
              <a:rPr lang="en-US" sz="2000" dirty="0"/>
              <a:t>;</a:t>
            </a:r>
            <a:br>
              <a:rPr lang="en-US" sz="2000" dirty="0"/>
            </a:br>
            <a:r>
              <a:rPr lang="en-US" sz="2000" dirty="0"/>
              <a:t>3) o </a:t>
            </a:r>
            <a:r>
              <a:rPr lang="en-US" sz="2000" dirty="0" err="1"/>
              <a:t>wprowadzenie</a:t>
            </a:r>
            <a:r>
              <a:rPr lang="en-US" sz="2000" dirty="0"/>
              <a:t> w </a:t>
            </a:r>
            <a:r>
              <a:rPr lang="en-US" sz="2000" dirty="0" err="1"/>
              <a:t>posiadanie</a:t>
            </a:r>
            <a:r>
              <a:rPr lang="en-US" sz="2000" dirty="0"/>
              <a:t> </a:t>
            </a:r>
            <a:r>
              <a:rPr lang="en-US" sz="2000" dirty="0" err="1"/>
              <a:t>nieruchomości</a:t>
            </a:r>
            <a:r>
              <a:rPr lang="en-US" sz="2000" dirty="0"/>
              <a:t>;</a:t>
            </a:r>
            <a:br>
              <a:rPr lang="en-US" sz="2000" dirty="0"/>
            </a:br>
            <a:r>
              <a:rPr lang="en-US" sz="2000" dirty="0"/>
              <a:t>4) o </a:t>
            </a:r>
            <a:r>
              <a:rPr lang="en-US" sz="2000" dirty="0" err="1"/>
              <a:t>opróżnienie</a:t>
            </a:r>
            <a:r>
              <a:rPr lang="en-US" sz="2000" dirty="0"/>
              <a:t> </a:t>
            </a:r>
            <a:r>
              <a:rPr lang="en-US" sz="2000" dirty="0" err="1"/>
              <a:t>pomieszczeń</a:t>
            </a:r>
            <a:r>
              <a:rPr lang="en-US" sz="2000" dirty="0"/>
              <a:t>, w </a:t>
            </a:r>
            <a:r>
              <a:rPr lang="en-US" sz="2000" dirty="0" err="1"/>
              <a:t>tym</a:t>
            </a:r>
            <a:r>
              <a:rPr lang="en-US" sz="2000" dirty="0"/>
              <a:t> </a:t>
            </a:r>
            <a:r>
              <a:rPr lang="en-US" sz="2000" dirty="0" err="1"/>
              <a:t>lokali</a:t>
            </a:r>
            <a:r>
              <a:rPr lang="en-US" sz="2000" dirty="0"/>
              <a:t> </a:t>
            </a:r>
            <a:r>
              <a:rPr lang="en-US" sz="2000" dirty="0" err="1"/>
              <a:t>mieszkalnych</a:t>
            </a:r>
            <a:r>
              <a:rPr lang="en-US" sz="2000" dirty="0"/>
              <a:t>, z </a:t>
            </a:r>
            <a:r>
              <a:rPr lang="en-US" sz="2000" dirty="0" err="1"/>
              <a:t>osób</a:t>
            </a:r>
            <a:r>
              <a:rPr lang="en-US" sz="2000" dirty="0"/>
              <a:t> </a:t>
            </a:r>
            <a:r>
              <a:rPr lang="en-US" sz="2000" dirty="0" err="1"/>
              <a:t>lub</a:t>
            </a:r>
            <a:r>
              <a:rPr lang="en-US" sz="2000" dirty="0"/>
              <a:t> </a:t>
            </a:r>
            <a:r>
              <a:rPr lang="en-US" sz="2000" dirty="0" err="1"/>
              <a:t>rzeczy</a:t>
            </a:r>
            <a:r>
              <a:rPr lang="en-US" sz="2000" dirty="0"/>
              <a:t>;</a:t>
            </a:r>
            <a:br>
              <a:rPr lang="en-US" sz="2000" dirty="0"/>
            </a:br>
            <a:r>
              <a:rPr lang="en-US" sz="2000" dirty="0"/>
              <a:t>5) w </a:t>
            </a:r>
            <a:r>
              <a:rPr lang="en-US" sz="2000" dirty="0" err="1"/>
              <a:t>których</a:t>
            </a:r>
            <a:r>
              <a:rPr lang="en-US" sz="2000" dirty="0"/>
              <a:t> </a:t>
            </a:r>
            <a:r>
              <a:rPr lang="en-US" sz="2000" dirty="0" err="1"/>
              <a:t>przepisy</a:t>
            </a:r>
            <a:r>
              <a:rPr lang="en-US" sz="2000" dirty="0"/>
              <a:t> o </a:t>
            </a:r>
            <a:r>
              <a:rPr lang="en-US" sz="2000" dirty="0" err="1"/>
              <a:t>egzekucji</a:t>
            </a:r>
            <a:r>
              <a:rPr lang="en-US" sz="2000" dirty="0"/>
              <a:t> z </a:t>
            </a:r>
            <a:r>
              <a:rPr lang="en-US" sz="2000" dirty="0" err="1"/>
              <a:t>nieruchomości</a:t>
            </a:r>
            <a:r>
              <a:rPr lang="en-US" sz="2000" dirty="0"/>
              <a:t> </a:t>
            </a:r>
            <a:r>
              <a:rPr lang="en-US" sz="2000" dirty="0" err="1"/>
              <a:t>stosuje</a:t>
            </a:r>
            <a:r>
              <a:rPr lang="en-US" sz="2000" dirty="0"/>
              <a:t> </a:t>
            </a:r>
            <a:r>
              <a:rPr lang="en-US" sz="2000" dirty="0" err="1"/>
              <a:t>się</a:t>
            </a:r>
            <a:r>
              <a:rPr lang="en-US" sz="2000" dirty="0"/>
              <a:t> </a:t>
            </a:r>
            <a:r>
              <a:rPr lang="en-US" sz="2000" dirty="0" err="1"/>
              <a:t>odpowiednio</a:t>
            </a:r>
            <a:r>
              <a:rPr lang="en-US" sz="2000" dirty="0"/>
              <a:t>.</a:t>
            </a:r>
            <a:endParaRPr lang="en-US" sz="2000" dirty="0" smtClean="0"/>
          </a:p>
          <a:p>
            <a:r>
              <a:rPr lang="en-US" sz="2000" b="1" dirty="0" err="1"/>
              <a:t>Wierzyciel</a:t>
            </a:r>
            <a:r>
              <a:rPr lang="en-US" sz="2000" b="1" dirty="0"/>
              <a:t>, </a:t>
            </a:r>
            <a:r>
              <a:rPr lang="en-US" sz="2000" b="1" dirty="0" err="1"/>
              <a:t>dokonując</a:t>
            </a:r>
            <a:r>
              <a:rPr lang="en-US" sz="2000" b="1" dirty="0"/>
              <a:t> </a:t>
            </a:r>
            <a:r>
              <a:rPr lang="en-US" sz="2000" b="1" dirty="0" err="1"/>
              <a:t>wyboru</a:t>
            </a:r>
            <a:r>
              <a:rPr lang="en-US" sz="2000" b="1" dirty="0"/>
              <a:t> </a:t>
            </a:r>
            <a:r>
              <a:rPr lang="en-US" sz="2000" b="1" dirty="0" err="1"/>
              <a:t>komornika</a:t>
            </a:r>
            <a:r>
              <a:rPr lang="en-US" sz="2000" b="1" dirty="0"/>
              <a:t>, </a:t>
            </a:r>
            <a:r>
              <a:rPr lang="en-US" sz="2000" b="1" dirty="0" err="1"/>
              <a:t>składa</a:t>
            </a:r>
            <a:r>
              <a:rPr lang="en-US" sz="2000" b="1" dirty="0"/>
              <a:t> </a:t>
            </a:r>
            <a:r>
              <a:rPr lang="en-US" sz="2000" b="1" dirty="0" err="1"/>
              <a:t>wraz</a:t>
            </a:r>
            <a:r>
              <a:rPr lang="en-US" sz="2000" b="1" dirty="0"/>
              <a:t> z </a:t>
            </a:r>
            <a:r>
              <a:rPr lang="en-US" sz="2000" b="1" dirty="0" err="1"/>
              <a:t>wnioskiem</a:t>
            </a:r>
            <a:r>
              <a:rPr lang="en-US" sz="2000" b="1" dirty="0"/>
              <a:t> o </a:t>
            </a:r>
            <a:r>
              <a:rPr lang="en-US" sz="2000" b="1" dirty="0" err="1"/>
              <a:t>wszczęcie</a:t>
            </a:r>
            <a:r>
              <a:rPr lang="en-US" sz="2000" b="1" dirty="0"/>
              <a:t> </a:t>
            </a:r>
            <a:r>
              <a:rPr lang="en-US" sz="2000" b="1" dirty="0" err="1"/>
              <a:t>egzekucji</a:t>
            </a:r>
            <a:r>
              <a:rPr lang="en-US" sz="2000" b="1" dirty="0"/>
              <a:t> </a:t>
            </a:r>
            <a:r>
              <a:rPr lang="en-US" sz="2000" b="1" dirty="0" err="1"/>
              <a:t>pisemne</a:t>
            </a:r>
            <a:r>
              <a:rPr lang="en-US" sz="2000" b="1" dirty="0"/>
              <a:t> </a:t>
            </a:r>
            <a:r>
              <a:rPr lang="en-US" sz="2000" b="1" dirty="0" err="1"/>
              <a:t>oświadczenie</a:t>
            </a:r>
            <a:r>
              <a:rPr lang="en-US" sz="2000" b="1" dirty="0"/>
              <a:t>, </a:t>
            </a:r>
            <a:r>
              <a:rPr lang="en-US" sz="2000" b="1" dirty="0" err="1"/>
              <a:t>że</a:t>
            </a:r>
            <a:r>
              <a:rPr lang="en-US" sz="2000" b="1" dirty="0"/>
              <a:t> </a:t>
            </a:r>
            <a:r>
              <a:rPr lang="en-US" sz="2000" b="1" dirty="0" err="1"/>
              <a:t>korzysta</a:t>
            </a:r>
            <a:r>
              <a:rPr lang="en-US" sz="2000" b="1" dirty="0"/>
              <a:t> z </a:t>
            </a:r>
            <a:r>
              <a:rPr lang="en-US" sz="2000" b="1" dirty="0" err="1"/>
              <a:t>prawa</a:t>
            </a:r>
            <a:r>
              <a:rPr lang="en-US" sz="2000" b="1" dirty="0"/>
              <a:t> </a:t>
            </a:r>
            <a:r>
              <a:rPr lang="en-US" sz="2000" b="1" dirty="0" err="1"/>
              <a:t>wyboru</a:t>
            </a:r>
            <a:r>
              <a:rPr lang="en-US" sz="2000" b="1" dirty="0"/>
              <a:t> </a:t>
            </a:r>
            <a:r>
              <a:rPr lang="en-US" sz="2000" b="1" dirty="0" err="1"/>
              <a:t>komornika</a:t>
            </a:r>
            <a:r>
              <a:rPr lang="en-US" sz="2000" b="1" dirty="0"/>
              <a:t>.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34713353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756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err="1" smtClean="0"/>
              <a:t>Przebieg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postępowania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egzekucyjnego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8439" y="1086556"/>
            <a:ext cx="8229600" cy="491780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b="1" dirty="0" err="1"/>
              <a:t>Ograniczenia</a:t>
            </a:r>
            <a:r>
              <a:rPr lang="en-US" b="1" dirty="0"/>
              <a:t> </a:t>
            </a:r>
            <a:r>
              <a:rPr lang="en-US" b="1" dirty="0" err="1" smtClean="0"/>
              <a:t>egzekucji</a:t>
            </a:r>
            <a:r>
              <a:rPr lang="en-US" b="1" dirty="0" smtClean="0"/>
              <a:t> :</a:t>
            </a:r>
          </a:p>
          <a:p>
            <a:pPr>
              <a:buFontTx/>
              <a:buChar char="-"/>
            </a:pPr>
            <a:r>
              <a:rPr lang="en-US" sz="2400" dirty="0" err="1" smtClean="0"/>
              <a:t>Chociaż</a:t>
            </a:r>
            <a:r>
              <a:rPr lang="en-US" sz="2400" dirty="0" smtClean="0"/>
              <a:t> </a:t>
            </a:r>
            <a:r>
              <a:rPr lang="en-US" sz="2400" dirty="0" err="1"/>
              <a:t>głównym</a:t>
            </a:r>
            <a:r>
              <a:rPr lang="en-US" sz="2400" dirty="0"/>
              <a:t> </a:t>
            </a:r>
            <a:r>
              <a:rPr lang="en-US" sz="2400" dirty="0" err="1"/>
              <a:t>celem</a:t>
            </a:r>
            <a:r>
              <a:rPr lang="en-US" sz="2400" dirty="0"/>
              <a:t> </a:t>
            </a:r>
            <a:r>
              <a:rPr lang="en-US" sz="2400" dirty="0" err="1"/>
              <a:t>postępowania</a:t>
            </a:r>
            <a:r>
              <a:rPr lang="en-US" sz="2400" dirty="0"/>
              <a:t> </a:t>
            </a:r>
            <a:r>
              <a:rPr lang="en-US" sz="2400" dirty="0" err="1"/>
              <a:t>egzekucyjnego</a:t>
            </a:r>
            <a:r>
              <a:rPr lang="en-US" sz="2400" dirty="0"/>
              <a:t> jest </a:t>
            </a:r>
            <a:r>
              <a:rPr lang="en-US" sz="2400" b="1" dirty="0" err="1"/>
              <a:t>przymusowe</a:t>
            </a:r>
            <a:r>
              <a:rPr lang="en-US" sz="2400" b="1" dirty="0"/>
              <a:t> </a:t>
            </a:r>
            <a:r>
              <a:rPr lang="en-US" sz="2400" b="1" dirty="0" err="1"/>
              <a:t>urzeczywistnienie</a:t>
            </a:r>
            <a:r>
              <a:rPr lang="en-US" sz="2400" b="1" dirty="0"/>
              <a:t> </a:t>
            </a:r>
            <a:r>
              <a:rPr lang="en-US" sz="2400" b="1" dirty="0" err="1"/>
              <a:t>świadczenia</a:t>
            </a:r>
            <a:r>
              <a:rPr lang="en-US" sz="2400" b="1" dirty="0"/>
              <a:t> </a:t>
            </a:r>
            <a:r>
              <a:rPr lang="en-US" sz="2400" b="1" dirty="0" err="1"/>
              <a:t>należnego</a:t>
            </a:r>
            <a:r>
              <a:rPr lang="en-US" sz="2400" b="1" dirty="0"/>
              <a:t> </a:t>
            </a:r>
            <a:r>
              <a:rPr lang="en-US" sz="2400" dirty="0"/>
              <a:t>od </a:t>
            </a:r>
            <a:r>
              <a:rPr lang="en-US" sz="2400" dirty="0" err="1"/>
              <a:t>dłużnika</a:t>
            </a:r>
            <a:r>
              <a:rPr lang="en-US" sz="2400" dirty="0"/>
              <a:t>, </a:t>
            </a:r>
            <a:r>
              <a:rPr lang="en-US" sz="2400" dirty="0" err="1"/>
              <a:t>ustawodawca</a:t>
            </a:r>
            <a:r>
              <a:rPr lang="en-US" sz="2400" dirty="0"/>
              <a:t> </a:t>
            </a:r>
            <a:r>
              <a:rPr lang="en-US" sz="2400" dirty="0" err="1"/>
              <a:t>wziął</a:t>
            </a:r>
            <a:r>
              <a:rPr lang="en-US" sz="2400" dirty="0"/>
              <a:t> pod </a:t>
            </a:r>
            <a:r>
              <a:rPr lang="en-US" sz="2400" dirty="0" err="1"/>
              <a:t>uwagę</a:t>
            </a:r>
            <a:r>
              <a:rPr lang="en-US" sz="2400" dirty="0"/>
              <a:t> </a:t>
            </a:r>
            <a:r>
              <a:rPr lang="en-US" sz="2400" dirty="0" err="1"/>
              <a:t>również</a:t>
            </a:r>
            <a:r>
              <a:rPr lang="en-US" sz="2400" dirty="0"/>
              <a:t> </a:t>
            </a:r>
            <a:r>
              <a:rPr lang="en-US" sz="2400" dirty="0" err="1"/>
              <a:t>konieczność</a:t>
            </a:r>
            <a:r>
              <a:rPr lang="en-US" sz="2400" dirty="0"/>
              <a:t> </a:t>
            </a:r>
            <a:r>
              <a:rPr lang="en-US" sz="2400" dirty="0" err="1"/>
              <a:t>zapewnienia</a:t>
            </a:r>
            <a:r>
              <a:rPr lang="en-US" sz="2400" dirty="0"/>
              <a:t> </a:t>
            </a:r>
            <a:r>
              <a:rPr lang="en-US" sz="2400" dirty="0" err="1"/>
              <a:t>dłużnikowi</a:t>
            </a:r>
            <a:r>
              <a:rPr lang="en-US" sz="2400" dirty="0"/>
              <a:t> </a:t>
            </a:r>
            <a:r>
              <a:rPr lang="en-US" sz="2400" dirty="0" err="1"/>
              <a:t>podstaw</a:t>
            </a:r>
            <a:r>
              <a:rPr lang="en-US" sz="2400" dirty="0"/>
              <a:t> </a:t>
            </a:r>
            <a:r>
              <a:rPr lang="en-US" sz="2400" dirty="0" err="1" smtClean="0"/>
              <a:t>egzystencji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. </a:t>
            </a:r>
            <a:r>
              <a:rPr lang="en-US" sz="2400" dirty="0"/>
              <a:t>W </a:t>
            </a:r>
            <a:r>
              <a:rPr lang="en-US" sz="2400" dirty="0" err="1"/>
              <a:t>związku</a:t>
            </a:r>
            <a:r>
              <a:rPr lang="en-US" sz="2400" dirty="0"/>
              <a:t> z </a:t>
            </a:r>
            <a:r>
              <a:rPr lang="en-US" sz="2400" dirty="0" err="1"/>
              <a:t>tym</a:t>
            </a:r>
            <a:r>
              <a:rPr lang="en-US" sz="2400" dirty="0"/>
              <a:t> </a:t>
            </a:r>
            <a:r>
              <a:rPr lang="en-US" sz="2400" dirty="0" err="1"/>
              <a:t>wprowadzono</a:t>
            </a:r>
            <a:r>
              <a:rPr lang="en-US" sz="2400" dirty="0"/>
              <a:t> </a:t>
            </a:r>
            <a:r>
              <a:rPr lang="en-US" sz="2400" dirty="0" err="1"/>
              <a:t>ograniczenia</a:t>
            </a:r>
            <a:r>
              <a:rPr lang="en-US" sz="2400" dirty="0"/>
              <a:t> </a:t>
            </a:r>
            <a:r>
              <a:rPr lang="en-US" sz="2400" dirty="0" err="1"/>
              <a:t>egzekucji</a:t>
            </a:r>
            <a:r>
              <a:rPr lang="en-US" sz="2400" dirty="0"/>
              <a:t>, </a:t>
            </a:r>
            <a:r>
              <a:rPr lang="en-US" sz="2400" dirty="0" err="1"/>
              <a:t>które</a:t>
            </a:r>
            <a:r>
              <a:rPr lang="en-US" sz="2400" dirty="0"/>
              <a:t> </a:t>
            </a:r>
            <a:r>
              <a:rPr lang="en-US" sz="2400" dirty="0" err="1"/>
              <a:t>dzielimy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b="1" dirty="0" err="1"/>
              <a:t>podmiotowe</a:t>
            </a:r>
            <a:r>
              <a:rPr lang="en-US" sz="2400" b="1" dirty="0"/>
              <a:t> </a:t>
            </a:r>
            <a:r>
              <a:rPr lang="en-US" sz="2400" b="1" dirty="0" err="1"/>
              <a:t>i</a:t>
            </a:r>
            <a:r>
              <a:rPr lang="en-US" sz="2400" b="1" dirty="0"/>
              <a:t> </a:t>
            </a:r>
            <a:r>
              <a:rPr lang="en-US" sz="2400" b="1" dirty="0" err="1"/>
              <a:t>przedmiotowe</a:t>
            </a:r>
            <a:r>
              <a:rPr lang="en-US" sz="2400" b="1" dirty="0"/>
              <a:t>. </a:t>
            </a:r>
          </a:p>
          <a:p>
            <a:pPr marL="0" indent="0">
              <a:buNone/>
            </a:pPr>
            <a:endParaRPr lang="en-US" sz="2400" b="1" dirty="0"/>
          </a:p>
          <a:p>
            <a:pPr marL="0" indent="0">
              <a:buNone/>
            </a:pPr>
            <a:endParaRPr lang="en-GB" sz="2300" b="1" dirty="0"/>
          </a:p>
        </p:txBody>
      </p:sp>
    </p:spTree>
    <p:extLst>
      <p:ext uri="{BB962C8B-B14F-4D97-AF65-F5344CB8AC3E}">
        <p14:creationId xmlns:p14="http://schemas.microsoft.com/office/powerpoint/2010/main" val="18845049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800" b="1" dirty="0" err="1" smtClean="0"/>
              <a:t>Tematyka</a:t>
            </a:r>
            <a:r>
              <a:rPr lang="en-GB" sz="4800" b="1" dirty="0" smtClean="0"/>
              <a:t> </a:t>
            </a:r>
            <a:r>
              <a:rPr lang="en-GB" sz="4800" b="1" dirty="0" err="1" smtClean="0"/>
              <a:t>Zajęć</a:t>
            </a:r>
            <a:r>
              <a:rPr lang="en-GB" sz="4800" b="1" dirty="0"/>
              <a:t>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ü"/>
            </a:pPr>
            <a:r>
              <a:rPr lang="en-US" dirty="0" err="1" smtClean="0"/>
              <a:t>Przebieg</a:t>
            </a:r>
            <a:r>
              <a:rPr lang="en-US" dirty="0" smtClean="0"/>
              <a:t> </a:t>
            </a:r>
            <a:r>
              <a:rPr lang="en-US" dirty="0" err="1" smtClean="0"/>
              <a:t>postępowania</a:t>
            </a:r>
            <a:r>
              <a:rPr lang="en-US" dirty="0" smtClean="0"/>
              <a:t> </a:t>
            </a:r>
            <a:r>
              <a:rPr lang="en-US" dirty="0" err="1" smtClean="0"/>
              <a:t>egzekucyjnego</a:t>
            </a:r>
            <a:r>
              <a:rPr lang="en-US" dirty="0" smtClean="0"/>
              <a:t>.</a:t>
            </a:r>
          </a:p>
          <a:p>
            <a:pPr>
              <a:buFont typeface="Wingdings" charset="2"/>
              <a:buChar char="ü"/>
            </a:pPr>
            <a:r>
              <a:rPr lang="en-US" dirty="0" err="1" smtClean="0"/>
              <a:t>Powództwa</a:t>
            </a:r>
            <a:r>
              <a:rPr lang="en-US" dirty="0" smtClean="0"/>
              <a:t> </a:t>
            </a:r>
            <a:r>
              <a:rPr lang="en-US" dirty="0" err="1" smtClean="0"/>
              <a:t>przeciwegzekucyjne</a:t>
            </a:r>
            <a:r>
              <a:rPr lang="en-US" dirty="0" smtClean="0"/>
              <a:t>.</a:t>
            </a:r>
          </a:p>
          <a:p>
            <a:pPr>
              <a:buFont typeface="Wingdings" charset="2"/>
              <a:buChar char="ü"/>
            </a:pPr>
            <a:r>
              <a:rPr lang="en-US" dirty="0" err="1" smtClean="0"/>
              <a:t>Środki</a:t>
            </a:r>
            <a:r>
              <a:rPr lang="en-US" dirty="0" smtClean="0"/>
              <a:t> </a:t>
            </a:r>
            <a:r>
              <a:rPr lang="en-US" dirty="0" err="1" smtClean="0"/>
              <a:t>zaskarżenia</a:t>
            </a:r>
            <a:r>
              <a:rPr lang="en-US" dirty="0" smtClean="0"/>
              <a:t> w </a:t>
            </a:r>
            <a:r>
              <a:rPr lang="en-US" dirty="0" err="1" smtClean="0"/>
              <a:t>postępowaniu</a:t>
            </a:r>
            <a:r>
              <a:rPr lang="en-US" dirty="0" smtClean="0"/>
              <a:t> </a:t>
            </a:r>
            <a:r>
              <a:rPr lang="en-US" dirty="0" err="1" smtClean="0"/>
              <a:t>egzekucyjnym</a:t>
            </a:r>
            <a:r>
              <a:rPr lang="en-US" dirty="0" smtClean="0"/>
              <a:t>. </a:t>
            </a:r>
          </a:p>
          <a:p>
            <a:pPr>
              <a:buFont typeface="Wingdings" charset="2"/>
              <a:buChar char="ü"/>
            </a:pPr>
            <a:r>
              <a:rPr lang="en-US" dirty="0" err="1" smtClean="0"/>
              <a:t>Egzekucja</a:t>
            </a:r>
            <a:r>
              <a:rPr lang="en-US" dirty="0" smtClean="0"/>
              <a:t> </a:t>
            </a:r>
            <a:r>
              <a:rPr lang="en-US" dirty="0" err="1" smtClean="0"/>
              <a:t>świadczeń</a:t>
            </a:r>
            <a:r>
              <a:rPr lang="en-US" dirty="0" smtClean="0"/>
              <a:t> </a:t>
            </a:r>
            <a:r>
              <a:rPr lang="en-US" dirty="0" err="1" smtClean="0"/>
              <a:t>pieniężnych</a:t>
            </a:r>
            <a:r>
              <a:rPr lang="en-US" dirty="0" smtClean="0"/>
              <a:t>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niepieniężnych</a:t>
            </a:r>
            <a:r>
              <a:rPr lang="en-US" dirty="0" smtClean="0"/>
              <a:t>. </a:t>
            </a:r>
          </a:p>
          <a:p>
            <a:pPr>
              <a:buFont typeface="Wingdings" charset="2"/>
              <a:buChar char="ü"/>
            </a:pPr>
            <a:r>
              <a:rPr lang="en-US" dirty="0" err="1" smtClean="0"/>
              <a:t>Podział</a:t>
            </a:r>
            <a:r>
              <a:rPr lang="en-US" dirty="0" smtClean="0"/>
              <a:t> </a:t>
            </a:r>
            <a:r>
              <a:rPr lang="en-US" dirty="0" err="1" smtClean="0"/>
              <a:t>sumy</a:t>
            </a:r>
            <a:r>
              <a:rPr lang="en-US" dirty="0" smtClean="0"/>
              <a:t> </a:t>
            </a:r>
            <a:r>
              <a:rPr lang="en-US" dirty="0" err="1" smtClean="0"/>
              <a:t>uzyskanej</a:t>
            </a:r>
            <a:r>
              <a:rPr lang="en-US" dirty="0" smtClean="0"/>
              <a:t> z </a:t>
            </a:r>
            <a:r>
              <a:rPr lang="en-US" dirty="0" err="1" smtClean="0"/>
              <a:t>egzekucji</a:t>
            </a:r>
            <a:r>
              <a:rPr lang="en-US" dirty="0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81819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756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err="1" smtClean="0"/>
              <a:t>Przebieg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postępowania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egzekucyjnego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8439" y="1086556"/>
            <a:ext cx="8229600" cy="57714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err="1"/>
              <a:t>Ograniczenia</a:t>
            </a:r>
            <a:r>
              <a:rPr lang="en-US" sz="1800" b="1" dirty="0"/>
              <a:t> </a:t>
            </a:r>
            <a:r>
              <a:rPr lang="en-US" sz="1800" b="1" dirty="0" err="1" smtClean="0"/>
              <a:t>egzekucji</a:t>
            </a:r>
            <a:r>
              <a:rPr lang="en-US" sz="1800" b="1" dirty="0" smtClean="0"/>
              <a:t> :</a:t>
            </a:r>
          </a:p>
          <a:p>
            <a:pPr marL="457200" lvl="0" indent="-457200">
              <a:buAutoNum type="arabicParenR"/>
            </a:pPr>
            <a:r>
              <a:rPr lang="en-US" sz="1800" b="1" u="sng" dirty="0" smtClean="0"/>
              <a:t>OGRANICZENIA PODMIOTOWE :</a:t>
            </a:r>
          </a:p>
          <a:p>
            <a:pPr>
              <a:buFontTx/>
              <a:buChar char="-"/>
            </a:pPr>
            <a:r>
              <a:rPr lang="en-US" sz="1700" dirty="0" err="1" smtClean="0"/>
              <a:t>Ograniczenia</a:t>
            </a:r>
            <a:r>
              <a:rPr lang="en-US" sz="1700" dirty="0" smtClean="0"/>
              <a:t> </a:t>
            </a:r>
            <a:r>
              <a:rPr lang="en-US" sz="1700" dirty="0" err="1"/>
              <a:t>te</a:t>
            </a:r>
            <a:r>
              <a:rPr lang="en-US" sz="1700" dirty="0"/>
              <a:t> </a:t>
            </a:r>
            <a:r>
              <a:rPr lang="en-US" sz="1700" dirty="0" err="1"/>
              <a:t>dotyczą</a:t>
            </a:r>
            <a:r>
              <a:rPr lang="en-US" sz="1700" dirty="0"/>
              <a:t> </a:t>
            </a:r>
            <a:r>
              <a:rPr lang="en-US" sz="1700" dirty="0" err="1"/>
              <a:t>osoby</a:t>
            </a:r>
            <a:r>
              <a:rPr lang="en-US" sz="1700" dirty="0"/>
              <a:t> </a:t>
            </a:r>
            <a:r>
              <a:rPr lang="en-US" sz="1700" dirty="0" err="1"/>
              <a:t>dłużnika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 w </a:t>
            </a:r>
            <a:r>
              <a:rPr lang="en-US" sz="1700" dirty="0" err="1"/>
              <a:t>konsekwencji</a:t>
            </a:r>
            <a:r>
              <a:rPr lang="en-US" sz="1700" dirty="0"/>
              <a:t> </a:t>
            </a:r>
            <a:r>
              <a:rPr lang="en-US" sz="1700" b="1" dirty="0" err="1"/>
              <a:t>wyłączają</a:t>
            </a:r>
            <a:r>
              <a:rPr lang="en-US" sz="1700" b="1" dirty="0"/>
              <a:t> </a:t>
            </a:r>
            <a:r>
              <a:rPr lang="en-US" sz="1700" b="1" dirty="0" err="1"/>
              <a:t>całkowicie</a:t>
            </a:r>
            <a:r>
              <a:rPr lang="en-US" sz="1700" b="1" dirty="0"/>
              <a:t> </a:t>
            </a:r>
            <a:r>
              <a:rPr lang="en-US" sz="1700" b="1" dirty="0" err="1"/>
              <a:t>lub</a:t>
            </a:r>
            <a:r>
              <a:rPr lang="en-US" sz="1700" b="1" dirty="0"/>
              <a:t> </a:t>
            </a:r>
            <a:r>
              <a:rPr lang="en-US" sz="1700" b="1" dirty="0" err="1"/>
              <a:t>częściowo</a:t>
            </a:r>
            <a:r>
              <a:rPr lang="en-US" sz="1700" b="1" dirty="0"/>
              <a:t> </a:t>
            </a:r>
            <a:r>
              <a:rPr lang="en-US" sz="1700" dirty="0" err="1"/>
              <a:t>możliwość</a:t>
            </a:r>
            <a:r>
              <a:rPr lang="en-US" sz="1700" dirty="0"/>
              <a:t> </a:t>
            </a:r>
            <a:r>
              <a:rPr lang="en-US" sz="1700" dirty="0" err="1"/>
              <a:t>prowadzenia</a:t>
            </a:r>
            <a:r>
              <a:rPr lang="en-US" sz="1700" dirty="0"/>
              <a:t> </a:t>
            </a:r>
            <a:r>
              <a:rPr lang="en-US" sz="1700" dirty="0" err="1"/>
              <a:t>przeciwko</a:t>
            </a:r>
            <a:r>
              <a:rPr lang="en-US" sz="1700" dirty="0"/>
              <a:t> </a:t>
            </a:r>
            <a:r>
              <a:rPr lang="en-US" sz="1700" dirty="0" err="1"/>
              <a:t>niemu</a:t>
            </a:r>
            <a:r>
              <a:rPr lang="en-US" sz="1700" dirty="0"/>
              <a:t> </a:t>
            </a:r>
            <a:r>
              <a:rPr lang="en-US" sz="1700" dirty="0" err="1"/>
              <a:t>egzekucji</a:t>
            </a:r>
            <a:r>
              <a:rPr lang="en-US" sz="1700" dirty="0" smtClean="0"/>
              <a:t>.</a:t>
            </a:r>
          </a:p>
          <a:p>
            <a:pPr>
              <a:buFontTx/>
              <a:buChar char="-"/>
            </a:pPr>
            <a:r>
              <a:rPr lang="en-US" sz="1700" dirty="0" smtClean="0"/>
              <a:t> </a:t>
            </a:r>
            <a:r>
              <a:rPr lang="en-US" sz="1700" dirty="0"/>
              <a:t>Do </a:t>
            </a:r>
            <a:r>
              <a:rPr lang="en-US" sz="1700" dirty="0" err="1"/>
              <a:t>tych</a:t>
            </a:r>
            <a:r>
              <a:rPr lang="en-US" sz="1700" dirty="0"/>
              <a:t> </a:t>
            </a:r>
            <a:r>
              <a:rPr lang="en-US" sz="1700" dirty="0" err="1"/>
              <a:t>podmiotów</a:t>
            </a:r>
            <a:r>
              <a:rPr lang="en-US" sz="1700" dirty="0"/>
              <a:t> </a:t>
            </a:r>
            <a:r>
              <a:rPr lang="en-US" sz="1700" dirty="0" err="1"/>
              <a:t>należą</a:t>
            </a:r>
            <a:r>
              <a:rPr lang="en-US" sz="1700" dirty="0"/>
              <a:t> </a:t>
            </a:r>
            <a:r>
              <a:rPr lang="en-US" sz="1700" dirty="0" err="1"/>
              <a:t>osoby</a:t>
            </a:r>
            <a:r>
              <a:rPr lang="en-US" sz="1700" dirty="0"/>
              <a:t> </a:t>
            </a:r>
            <a:r>
              <a:rPr lang="en-US" sz="1700" dirty="0" err="1"/>
              <a:t>zwolnione</a:t>
            </a:r>
            <a:r>
              <a:rPr lang="en-US" sz="1700" dirty="0"/>
              <a:t> </a:t>
            </a:r>
            <a:r>
              <a:rPr lang="en-US" sz="1700" dirty="0" err="1"/>
              <a:t>spod</a:t>
            </a:r>
            <a:r>
              <a:rPr lang="en-US" sz="1700" dirty="0"/>
              <a:t> </a:t>
            </a:r>
            <a:r>
              <a:rPr lang="en-US" sz="1700" dirty="0" err="1"/>
              <a:t>jurysdykcji</a:t>
            </a:r>
            <a:r>
              <a:rPr lang="en-US" sz="1700" dirty="0"/>
              <a:t> </a:t>
            </a:r>
            <a:r>
              <a:rPr lang="en-US" sz="1700" dirty="0" err="1"/>
              <a:t>krajowej</a:t>
            </a:r>
            <a:r>
              <a:rPr lang="en-US" sz="1700" dirty="0"/>
              <a:t> (art. 1111 § 1 </a:t>
            </a:r>
            <a:r>
              <a:rPr lang="en-US" sz="1700" dirty="0" err="1"/>
              <a:t>i</a:t>
            </a:r>
            <a:r>
              <a:rPr lang="en-US" sz="1700" dirty="0"/>
              <a:t> art. 1112 § 1 </a:t>
            </a:r>
            <a:r>
              <a:rPr lang="en-US" sz="1700" dirty="0" err="1"/>
              <a:t>k.p.c</a:t>
            </a:r>
            <a:r>
              <a:rPr lang="en-US" sz="1700" dirty="0"/>
              <a:t>.), </a:t>
            </a:r>
            <a:r>
              <a:rPr lang="en-US" sz="1700" dirty="0" err="1"/>
              <a:t>chyba</a:t>
            </a:r>
            <a:r>
              <a:rPr lang="en-US" sz="1700" dirty="0"/>
              <a:t> </a:t>
            </a:r>
            <a:r>
              <a:rPr lang="en-US" sz="1700" dirty="0" err="1"/>
              <a:t>że</a:t>
            </a:r>
            <a:r>
              <a:rPr lang="en-US" sz="1700" dirty="0"/>
              <a:t> </a:t>
            </a:r>
            <a:r>
              <a:rPr lang="en-US" sz="1700" dirty="0" err="1"/>
              <a:t>chodzi</a:t>
            </a:r>
            <a:r>
              <a:rPr lang="en-US" sz="1700" dirty="0"/>
              <a:t> o </a:t>
            </a:r>
            <a:r>
              <a:rPr lang="en-US" sz="1700" dirty="0" err="1"/>
              <a:t>sprawę</a:t>
            </a:r>
            <a:r>
              <a:rPr lang="en-US" sz="1700" dirty="0"/>
              <a:t>, w </a:t>
            </a:r>
            <a:r>
              <a:rPr lang="en-US" sz="1700" dirty="0" err="1"/>
              <a:t>której</a:t>
            </a:r>
            <a:r>
              <a:rPr lang="en-US" sz="1700" dirty="0"/>
              <a:t> </a:t>
            </a:r>
            <a:r>
              <a:rPr lang="en-US" sz="1700" dirty="0" err="1"/>
              <a:t>osobom</a:t>
            </a:r>
            <a:r>
              <a:rPr lang="en-US" sz="1700" dirty="0"/>
              <a:t> </a:t>
            </a:r>
            <a:r>
              <a:rPr lang="en-US" sz="1700" dirty="0" err="1"/>
              <a:t>tym</a:t>
            </a:r>
            <a:r>
              <a:rPr lang="en-US" sz="1700" dirty="0"/>
              <a:t> </a:t>
            </a:r>
            <a:r>
              <a:rPr lang="en-US" sz="1700" dirty="0" err="1"/>
              <a:t>nie</a:t>
            </a:r>
            <a:r>
              <a:rPr lang="en-US" sz="1700" dirty="0"/>
              <a:t> </a:t>
            </a:r>
            <a:r>
              <a:rPr lang="en-US" sz="1700" dirty="0" err="1"/>
              <a:t>przysługuje</a:t>
            </a:r>
            <a:r>
              <a:rPr lang="en-US" sz="1700" dirty="0"/>
              <a:t> </a:t>
            </a:r>
            <a:r>
              <a:rPr lang="en-US" sz="1700" dirty="0" err="1"/>
              <a:t>immunitet</a:t>
            </a:r>
            <a:r>
              <a:rPr lang="en-US" sz="1700" dirty="0"/>
              <a:t> </a:t>
            </a:r>
            <a:r>
              <a:rPr lang="en-US" sz="1700" dirty="0" err="1"/>
              <a:t>sądowy</a:t>
            </a:r>
            <a:r>
              <a:rPr lang="en-US" sz="1700" dirty="0"/>
              <a:t> (art. 1115 § 1 </a:t>
            </a:r>
            <a:r>
              <a:rPr lang="en-US" sz="1700" dirty="0" err="1"/>
              <a:t>k.p.c</a:t>
            </a:r>
            <a:r>
              <a:rPr lang="en-US" sz="1700" dirty="0"/>
              <a:t>.). </a:t>
            </a:r>
            <a:r>
              <a:rPr lang="en-US" sz="1700" dirty="0" err="1"/>
              <a:t>Warto</a:t>
            </a:r>
            <a:r>
              <a:rPr lang="en-US" sz="1700" dirty="0"/>
              <a:t> w </a:t>
            </a:r>
            <a:r>
              <a:rPr lang="en-US" sz="1700" dirty="0" err="1"/>
              <a:t>tym</a:t>
            </a:r>
            <a:r>
              <a:rPr lang="en-US" sz="1700" dirty="0"/>
              <a:t> </a:t>
            </a:r>
            <a:r>
              <a:rPr lang="en-US" sz="1700" dirty="0" err="1"/>
              <a:t>miejscu</a:t>
            </a:r>
            <a:r>
              <a:rPr lang="en-US" sz="1700" dirty="0"/>
              <a:t> </a:t>
            </a:r>
            <a:r>
              <a:rPr lang="en-US" sz="1700" dirty="0" err="1"/>
              <a:t>przypomnieć</a:t>
            </a:r>
            <a:r>
              <a:rPr lang="en-US" sz="1700" dirty="0"/>
              <a:t>, </a:t>
            </a:r>
            <a:r>
              <a:rPr lang="en-US" sz="1700" dirty="0" err="1"/>
              <a:t>że</a:t>
            </a:r>
            <a:r>
              <a:rPr lang="en-US" sz="1700" dirty="0"/>
              <a:t> </a:t>
            </a:r>
            <a:r>
              <a:rPr lang="en-US" sz="1700" dirty="0" err="1"/>
              <a:t>jurysdykcji</a:t>
            </a:r>
            <a:r>
              <a:rPr lang="en-US" sz="1700" dirty="0"/>
              <a:t> </a:t>
            </a:r>
            <a:r>
              <a:rPr lang="en-US" sz="1700" dirty="0" err="1"/>
              <a:t>krajowej</a:t>
            </a:r>
            <a:r>
              <a:rPr lang="en-US" sz="1700" dirty="0"/>
              <a:t> </a:t>
            </a:r>
            <a:r>
              <a:rPr lang="en-US" sz="1700" dirty="0" err="1"/>
              <a:t>nie</a:t>
            </a:r>
            <a:r>
              <a:rPr lang="en-US" sz="1700" dirty="0"/>
              <a:t> </a:t>
            </a:r>
            <a:r>
              <a:rPr lang="en-US" sz="1700" dirty="0" err="1"/>
              <a:t>podlegają</a:t>
            </a:r>
            <a:r>
              <a:rPr lang="en-US" sz="1700" dirty="0"/>
              <a:t> </a:t>
            </a:r>
            <a:r>
              <a:rPr lang="en-US" sz="1700" dirty="0" err="1"/>
              <a:t>podmioty</a:t>
            </a:r>
            <a:r>
              <a:rPr lang="en-US" sz="1700" dirty="0"/>
              <a:t> </a:t>
            </a:r>
            <a:r>
              <a:rPr lang="en-US" sz="1700" dirty="0" err="1"/>
              <a:t>objęte</a:t>
            </a:r>
            <a:r>
              <a:rPr lang="en-US" sz="1700" dirty="0"/>
              <a:t> </a:t>
            </a:r>
            <a:r>
              <a:rPr lang="en-US" sz="1700" dirty="0" err="1"/>
              <a:t>immunitetem</a:t>
            </a:r>
            <a:r>
              <a:rPr lang="en-US" sz="1700" dirty="0"/>
              <a:t> </a:t>
            </a:r>
            <a:r>
              <a:rPr lang="en-US" sz="1700" dirty="0" err="1"/>
              <a:t>dyplomatycznym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 </a:t>
            </a:r>
            <a:r>
              <a:rPr lang="en-US" sz="1700" dirty="0" err="1"/>
              <a:t>konsularnym</a:t>
            </a:r>
            <a:r>
              <a:rPr lang="en-US" sz="1700" dirty="0"/>
              <a:t>, z </a:t>
            </a:r>
            <a:r>
              <a:rPr lang="en-US" sz="1700" dirty="0" err="1"/>
              <a:t>wyjątkami</a:t>
            </a:r>
            <a:r>
              <a:rPr lang="en-US" sz="1700" dirty="0"/>
              <a:t> </a:t>
            </a:r>
            <a:r>
              <a:rPr lang="en-US" sz="1700" dirty="0" err="1"/>
              <a:t>przewidzianymi</a:t>
            </a:r>
            <a:r>
              <a:rPr lang="en-US" sz="1700" dirty="0"/>
              <a:t> w </a:t>
            </a:r>
            <a:r>
              <a:rPr lang="en-US" sz="1700" dirty="0" err="1"/>
              <a:t>ustawie</a:t>
            </a:r>
            <a:r>
              <a:rPr lang="en-US" sz="1700" dirty="0" smtClean="0"/>
              <a:t>.</a:t>
            </a:r>
          </a:p>
          <a:p>
            <a:pPr>
              <a:buFontTx/>
              <a:buChar char="-"/>
            </a:pPr>
            <a:endParaRPr lang="en-US" sz="1700" dirty="0"/>
          </a:p>
          <a:p>
            <a:pPr>
              <a:buFontTx/>
              <a:buChar char="-"/>
            </a:pPr>
            <a:r>
              <a:rPr lang="en-US" sz="1700" dirty="0" smtClean="0"/>
              <a:t> </a:t>
            </a:r>
            <a:r>
              <a:rPr lang="en-US" sz="1700" dirty="0" err="1"/>
              <a:t>Ponadto</a:t>
            </a:r>
            <a:r>
              <a:rPr lang="en-US" sz="1700" dirty="0"/>
              <a:t> </a:t>
            </a:r>
            <a:r>
              <a:rPr lang="en-US" sz="1700" b="1" dirty="0" err="1"/>
              <a:t>warunkowo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 </a:t>
            </a:r>
            <a:r>
              <a:rPr lang="en-US" sz="1700" b="1" dirty="0" err="1"/>
              <a:t>czasowo</a:t>
            </a:r>
            <a:r>
              <a:rPr lang="en-US" sz="1700" dirty="0"/>
              <a:t> </a:t>
            </a:r>
            <a:r>
              <a:rPr lang="en-US" sz="1700" dirty="0" err="1"/>
              <a:t>ograniczona</a:t>
            </a:r>
            <a:r>
              <a:rPr lang="en-US" sz="1700" dirty="0"/>
              <a:t> jest </a:t>
            </a:r>
            <a:r>
              <a:rPr lang="en-US" sz="1700" dirty="0" err="1"/>
              <a:t>egzekucja</a:t>
            </a:r>
            <a:r>
              <a:rPr lang="en-US" sz="1700" dirty="0"/>
              <a:t> </a:t>
            </a:r>
            <a:r>
              <a:rPr lang="en-US" sz="1700" dirty="0" err="1"/>
              <a:t>wobec</a:t>
            </a:r>
            <a:r>
              <a:rPr lang="en-US" sz="1700" dirty="0"/>
              <a:t> </a:t>
            </a:r>
            <a:r>
              <a:rPr lang="en-US" sz="1700" dirty="0" err="1"/>
              <a:t>Skarbu</a:t>
            </a:r>
            <a:r>
              <a:rPr lang="en-US" sz="1700" dirty="0"/>
              <a:t> </a:t>
            </a:r>
            <a:r>
              <a:rPr lang="en-US" sz="1700" dirty="0" err="1"/>
              <a:t>Państwa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 </a:t>
            </a:r>
            <a:r>
              <a:rPr lang="en-US" sz="1700" dirty="0" err="1"/>
              <a:t>Narodowego</a:t>
            </a:r>
            <a:r>
              <a:rPr lang="en-US" sz="1700" dirty="0"/>
              <a:t> </a:t>
            </a:r>
            <a:r>
              <a:rPr lang="en-US" sz="1700" dirty="0" err="1"/>
              <a:t>Banku</a:t>
            </a:r>
            <a:r>
              <a:rPr lang="en-US" sz="1700" dirty="0"/>
              <a:t> </a:t>
            </a:r>
            <a:r>
              <a:rPr lang="en-US" sz="1700" dirty="0" err="1"/>
              <a:t>Polskiego</a:t>
            </a:r>
            <a:r>
              <a:rPr lang="en-US" sz="1700" dirty="0"/>
              <a:t>. </a:t>
            </a:r>
            <a:r>
              <a:rPr lang="en-US" sz="1700" dirty="0" err="1"/>
              <a:t>Wierzyciel</a:t>
            </a:r>
            <a:r>
              <a:rPr lang="en-US" sz="1700" dirty="0"/>
              <a:t>, </a:t>
            </a:r>
            <a:r>
              <a:rPr lang="en-US" sz="1700" dirty="0" err="1"/>
              <a:t>który</a:t>
            </a:r>
            <a:r>
              <a:rPr lang="en-US" sz="1700" dirty="0"/>
              <a:t> </a:t>
            </a:r>
            <a:r>
              <a:rPr lang="en-US" sz="1700" dirty="0" err="1"/>
              <a:t>uzyskał</a:t>
            </a:r>
            <a:r>
              <a:rPr lang="en-US" sz="1700" dirty="0"/>
              <a:t> </a:t>
            </a:r>
            <a:r>
              <a:rPr lang="en-US" sz="1700" dirty="0" err="1"/>
              <a:t>tytuł</a:t>
            </a:r>
            <a:r>
              <a:rPr lang="en-US" sz="1700" dirty="0"/>
              <a:t> </a:t>
            </a:r>
            <a:r>
              <a:rPr lang="en-US" sz="1700" dirty="0" err="1"/>
              <a:t>egzekucyjny</a:t>
            </a:r>
            <a:r>
              <a:rPr lang="en-US" sz="1700" dirty="0"/>
              <a:t> </a:t>
            </a:r>
            <a:r>
              <a:rPr lang="en-US" sz="1700" dirty="0" err="1"/>
              <a:t>przeciwko</a:t>
            </a:r>
            <a:r>
              <a:rPr lang="en-US" sz="1700" dirty="0"/>
              <a:t> </a:t>
            </a:r>
            <a:r>
              <a:rPr lang="en-US" sz="1700" dirty="0" err="1"/>
              <a:t>tym</a:t>
            </a:r>
            <a:r>
              <a:rPr lang="en-US" sz="1700" dirty="0"/>
              <a:t> </a:t>
            </a:r>
            <a:r>
              <a:rPr lang="en-US" sz="1700" dirty="0" err="1"/>
              <a:t>podmiotom</a:t>
            </a:r>
            <a:r>
              <a:rPr lang="en-US" sz="1700" dirty="0"/>
              <a:t>, </a:t>
            </a:r>
            <a:r>
              <a:rPr lang="en-US" sz="1700" dirty="0" err="1"/>
              <a:t>powinien</a:t>
            </a:r>
            <a:r>
              <a:rPr lang="en-US" sz="1700" dirty="0"/>
              <a:t> go </a:t>
            </a:r>
            <a:r>
              <a:rPr lang="en-US" sz="1700" dirty="0" err="1"/>
              <a:t>złożyć</a:t>
            </a:r>
            <a:r>
              <a:rPr lang="en-US" sz="1700" dirty="0"/>
              <a:t> we </a:t>
            </a:r>
            <a:r>
              <a:rPr lang="en-US" sz="1700" dirty="0" err="1"/>
              <a:t>właściwej</a:t>
            </a:r>
            <a:r>
              <a:rPr lang="en-US" sz="1700" dirty="0"/>
              <a:t> </a:t>
            </a:r>
            <a:r>
              <a:rPr lang="en-US" sz="1700" dirty="0" err="1"/>
              <a:t>jednostce</a:t>
            </a:r>
            <a:r>
              <a:rPr lang="en-US" sz="1700" dirty="0"/>
              <a:t> </a:t>
            </a:r>
            <a:r>
              <a:rPr lang="en-US" sz="1700" dirty="0" err="1"/>
              <a:t>organizacyjnej</a:t>
            </a:r>
            <a:r>
              <a:rPr lang="en-US" sz="1700" dirty="0"/>
              <a:t>, z </a:t>
            </a:r>
            <a:r>
              <a:rPr lang="en-US" sz="1700" dirty="0" err="1"/>
              <a:t>której</a:t>
            </a:r>
            <a:r>
              <a:rPr lang="en-US" sz="1700" dirty="0"/>
              <a:t> </a:t>
            </a:r>
            <a:r>
              <a:rPr lang="en-US" sz="1700" dirty="0" err="1"/>
              <a:t>działalnością</a:t>
            </a:r>
            <a:r>
              <a:rPr lang="en-US" sz="1700" dirty="0"/>
              <a:t> </a:t>
            </a:r>
            <a:r>
              <a:rPr lang="en-US" sz="1700" dirty="0" err="1"/>
              <a:t>wiąże</a:t>
            </a:r>
            <a:r>
              <a:rPr lang="en-US" sz="1700" dirty="0"/>
              <a:t> </a:t>
            </a:r>
            <a:r>
              <a:rPr lang="en-US" sz="1700" dirty="0" err="1"/>
              <a:t>się</a:t>
            </a:r>
            <a:r>
              <a:rPr lang="en-US" sz="1700" dirty="0"/>
              <a:t> </a:t>
            </a:r>
            <a:r>
              <a:rPr lang="en-US" sz="1700" dirty="0" err="1"/>
              <a:t>zasądzone</a:t>
            </a:r>
            <a:r>
              <a:rPr lang="en-US" sz="1700" dirty="0"/>
              <a:t> </a:t>
            </a:r>
            <a:r>
              <a:rPr lang="en-US" sz="1700" dirty="0" err="1"/>
              <a:t>świadczenie</a:t>
            </a:r>
            <a:r>
              <a:rPr lang="en-US" sz="1700" dirty="0"/>
              <a:t>, </a:t>
            </a:r>
            <a:r>
              <a:rPr lang="en-US" sz="1700" dirty="0" err="1"/>
              <a:t>wraz</a:t>
            </a:r>
            <a:r>
              <a:rPr lang="en-US" sz="1700" dirty="0"/>
              <a:t> z </a:t>
            </a:r>
            <a:r>
              <a:rPr lang="en-US" sz="1700" dirty="0" err="1"/>
              <a:t>wezwaniem</a:t>
            </a:r>
            <a:r>
              <a:rPr lang="en-US" sz="1700" dirty="0"/>
              <a:t> o </a:t>
            </a:r>
            <a:r>
              <a:rPr lang="en-US" sz="1700" dirty="0" err="1"/>
              <a:t>zapłatę</a:t>
            </a:r>
            <a:r>
              <a:rPr lang="en-US" sz="1700" dirty="0"/>
              <a:t> </a:t>
            </a:r>
            <a:r>
              <a:rPr lang="en-US" sz="1700" dirty="0" err="1"/>
              <a:t>wynikającej</a:t>
            </a:r>
            <a:r>
              <a:rPr lang="en-US" sz="1700" dirty="0"/>
              <a:t> z </a:t>
            </a:r>
            <a:r>
              <a:rPr lang="en-US" sz="1700" dirty="0" err="1"/>
              <a:t>niego</a:t>
            </a:r>
            <a:r>
              <a:rPr lang="en-US" sz="1700" dirty="0"/>
              <a:t> </a:t>
            </a:r>
            <a:r>
              <a:rPr lang="en-US" sz="1700" dirty="0" err="1"/>
              <a:t>należności</a:t>
            </a:r>
            <a:r>
              <a:rPr lang="en-US" sz="1700" dirty="0"/>
              <a:t>. </a:t>
            </a:r>
            <a:r>
              <a:rPr lang="en-US" sz="1700" dirty="0" err="1"/>
              <a:t>Podmiot</a:t>
            </a:r>
            <a:r>
              <a:rPr lang="en-US" sz="1700" dirty="0"/>
              <a:t> ma </a:t>
            </a:r>
            <a:r>
              <a:rPr lang="en-US" sz="1700" dirty="0" err="1"/>
              <a:t>ustawowy</a:t>
            </a:r>
            <a:r>
              <a:rPr lang="en-US" sz="1700" dirty="0"/>
              <a:t> </a:t>
            </a:r>
            <a:r>
              <a:rPr lang="en-US" sz="1700" dirty="0" err="1"/>
              <a:t>obowiązek</a:t>
            </a:r>
            <a:r>
              <a:rPr lang="en-US" sz="1700" dirty="0"/>
              <a:t> </a:t>
            </a:r>
            <a:r>
              <a:rPr lang="en-US" sz="1700" dirty="0" err="1"/>
              <a:t>niezwłocznego</a:t>
            </a:r>
            <a:r>
              <a:rPr lang="en-US" sz="1700" dirty="0"/>
              <a:t> </a:t>
            </a:r>
            <a:r>
              <a:rPr lang="en-US" sz="1700" dirty="0" err="1"/>
              <a:t>spełnienia</a:t>
            </a:r>
            <a:r>
              <a:rPr lang="en-US" sz="1700" dirty="0"/>
              <a:t> </a:t>
            </a:r>
            <a:r>
              <a:rPr lang="en-US" sz="1700" dirty="0" err="1"/>
              <a:t>świadczenia</a:t>
            </a:r>
            <a:r>
              <a:rPr lang="en-US" sz="1700" dirty="0"/>
              <a:t>. </a:t>
            </a:r>
            <a:r>
              <a:rPr lang="en-US" sz="1700" dirty="0" err="1"/>
              <a:t>Jeżeli</a:t>
            </a:r>
            <a:r>
              <a:rPr lang="en-US" sz="1700" dirty="0"/>
              <a:t> </a:t>
            </a:r>
            <a:r>
              <a:rPr lang="en-US" sz="1700" dirty="0" err="1"/>
              <a:t>należność</a:t>
            </a:r>
            <a:r>
              <a:rPr lang="en-US" sz="1700" dirty="0"/>
              <a:t> </a:t>
            </a:r>
            <a:r>
              <a:rPr lang="en-US" sz="1700" dirty="0" err="1"/>
              <a:t>nie</a:t>
            </a:r>
            <a:r>
              <a:rPr lang="en-US" sz="1700" dirty="0"/>
              <a:t> </a:t>
            </a:r>
            <a:r>
              <a:rPr lang="en-US" sz="1700" dirty="0" err="1"/>
              <a:t>zostanie</a:t>
            </a:r>
            <a:r>
              <a:rPr lang="en-US" sz="1700" dirty="0"/>
              <a:t> </a:t>
            </a:r>
            <a:r>
              <a:rPr lang="en-US" sz="1700" dirty="0" err="1"/>
              <a:t>uregulowana</a:t>
            </a:r>
            <a:r>
              <a:rPr lang="en-US" sz="1700" dirty="0"/>
              <a:t> w </a:t>
            </a:r>
            <a:r>
              <a:rPr lang="en-US" sz="1700" dirty="0" err="1"/>
              <a:t>terminie</a:t>
            </a:r>
            <a:r>
              <a:rPr lang="en-US" sz="1700" dirty="0"/>
              <a:t> </a:t>
            </a:r>
            <a:r>
              <a:rPr lang="en-US" sz="1700" b="1" dirty="0"/>
              <a:t>14 </a:t>
            </a:r>
            <a:r>
              <a:rPr lang="en-US" sz="1700" b="1" dirty="0" err="1"/>
              <a:t>dni</a:t>
            </a:r>
            <a:r>
              <a:rPr lang="en-US" sz="1700" dirty="0"/>
              <a:t> od </a:t>
            </a:r>
            <a:r>
              <a:rPr lang="en-US" sz="1700" dirty="0" err="1"/>
              <a:t>dnia</a:t>
            </a:r>
            <a:r>
              <a:rPr lang="en-US" sz="1700" dirty="0"/>
              <a:t> </a:t>
            </a:r>
            <a:r>
              <a:rPr lang="en-US" sz="1700" dirty="0" err="1"/>
              <a:t>doręczenia</a:t>
            </a:r>
            <a:r>
              <a:rPr lang="en-US" sz="1700" dirty="0"/>
              <a:t> </a:t>
            </a:r>
            <a:r>
              <a:rPr lang="en-US" sz="1700" dirty="0" err="1"/>
              <a:t>wezwania</a:t>
            </a:r>
            <a:r>
              <a:rPr lang="en-US" sz="1700" dirty="0"/>
              <a:t>, </a:t>
            </a:r>
            <a:r>
              <a:rPr lang="en-US" sz="1700" dirty="0" err="1"/>
              <a:t>wierzyciel</a:t>
            </a:r>
            <a:r>
              <a:rPr lang="en-US" sz="1700" dirty="0"/>
              <a:t> </a:t>
            </a:r>
            <a:r>
              <a:rPr lang="en-US" sz="1700" dirty="0" err="1"/>
              <a:t>może</a:t>
            </a:r>
            <a:r>
              <a:rPr lang="en-US" sz="1700" dirty="0"/>
              <a:t> </a:t>
            </a:r>
            <a:r>
              <a:rPr lang="en-US" sz="1700" dirty="0" err="1"/>
              <a:t>wystąpić</a:t>
            </a:r>
            <a:r>
              <a:rPr lang="en-US" sz="1700" dirty="0"/>
              <a:t> do </a:t>
            </a:r>
            <a:r>
              <a:rPr lang="en-US" sz="1700" dirty="0" err="1"/>
              <a:t>sądu</a:t>
            </a:r>
            <a:r>
              <a:rPr lang="en-US" sz="1700" dirty="0"/>
              <a:t> o </a:t>
            </a:r>
            <a:r>
              <a:rPr lang="en-US" sz="1700" dirty="0" err="1"/>
              <a:t>nadanie</a:t>
            </a:r>
            <a:r>
              <a:rPr lang="en-US" sz="1700" dirty="0"/>
              <a:t> </a:t>
            </a:r>
            <a:r>
              <a:rPr lang="en-US" sz="1700" dirty="0" err="1"/>
              <a:t>klauzuli</a:t>
            </a:r>
            <a:r>
              <a:rPr lang="en-US" sz="1700" dirty="0"/>
              <a:t> </a:t>
            </a:r>
            <a:r>
              <a:rPr lang="en-US" sz="1700" dirty="0" err="1"/>
              <a:t>wykonalności</a:t>
            </a:r>
            <a:r>
              <a:rPr lang="en-US" sz="1700" dirty="0"/>
              <a:t> </a:t>
            </a:r>
            <a:r>
              <a:rPr lang="en-US" sz="1700" dirty="0" err="1"/>
              <a:t>celem</a:t>
            </a:r>
            <a:r>
              <a:rPr lang="en-US" sz="1700" dirty="0"/>
              <a:t> </a:t>
            </a:r>
            <a:r>
              <a:rPr lang="en-US" sz="1700" dirty="0" err="1"/>
              <a:t>przeprowadzenia</a:t>
            </a:r>
            <a:r>
              <a:rPr lang="en-US" sz="1700" dirty="0"/>
              <a:t> </a:t>
            </a:r>
            <a:r>
              <a:rPr lang="en-US" sz="1700" dirty="0" err="1"/>
              <a:t>egzekucji</a:t>
            </a:r>
            <a:r>
              <a:rPr lang="en-US" sz="1700" dirty="0"/>
              <a:t> z </a:t>
            </a:r>
            <a:r>
              <a:rPr lang="en-US" sz="1700" dirty="0" err="1"/>
              <a:t>rachunku</a:t>
            </a:r>
            <a:r>
              <a:rPr lang="en-US" sz="1700" dirty="0"/>
              <a:t> </a:t>
            </a:r>
            <a:r>
              <a:rPr lang="en-US" sz="1700" dirty="0" err="1"/>
              <a:t>bankowego</a:t>
            </a:r>
            <a:r>
              <a:rPr lang="en-US" sz="1700" dirty="0"/>
              <a:t> </a:t>
            </a:r>
            <a:r>
              <a:rPr lang="en-US" sz="1700" dirty="0" err="1"/>
              <a:t>właściwej</a:t>
            </a:r>
            <a:r>
              <a:rPr lang="en-US" sz="1700" dirty="0"/>
              <a:t> </a:t>
            </a:r>
            <a:r>
              <a:rPr lang="en-US" sz="1700" dirty="0" err="1"/>
              <a:t>państwowej</a:t>
            </a:r>
            <a:r>
              <a:rPr lang="en-US" sz="1700" dirty="0"/>
              <a:t> </a:t>
            </a:r>
            <a:r>
              <a:rPr lang="en-US" sz="1700" dirty="0" err="1"/>
              <a:t>jednostki</a:t>
            </a:r>
            <a:r>
              <a:rPr lang="en-US" sz="1700" dirty="0"/>
              <a:t> </a:t>
            </a:r>
            <a:r>
              <a:rPr lang="en-US" sz="1700" dirty="0" err="1"/>
              <a:t>organizacyjnej</a:t>
            </a:r>
            <a:r>
              <a:rPr lang="en-US" sz="1700" dirty="0"/>
              <a:t> </a:t>
            </a:r>
            <a:r>
              <a:rPr lang="en-US" sz="1700" dirty="0" err="1"/>
              <a:t>dłużnika</a:t>
            </a:r>
            <a:r>
              <a:rPr lang="en-US" sz="1700" dirty="0"/>
              <a:t>.</a:t>
            </a:r>
          </a:p>
          <a:p>
            <a:pPr marL="0" indent="0">
              <a:buNone/>
            </a:pPr>
            <a:endParaRPr lang="en-US" sz="1800" dirty="0"/>
          </a:p>
          <a:p>
            <a:pPr marL="0" lv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4272982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756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err="1" smtClean="0"/>
              <a:t>Przebieg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postępowania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egzekucyjnego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8439" y="1086556"/>
            <a:ext cx="8229600" cy="57714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err="1"/>
              <a:t>Ograniczenia</a:t>
            </a:r>
            <a:r>
              <a:rPr lang="en-US" sz="1800" b="1" dirty="0"/>
              <a:t> </a:t>
            </a:r>
            <a:r>
              <a:rPr lang="en-US" sz="1800" b="1" dirty="0" err="1" smtClean="0"/>
              <a:t>egzekucji</a:t>
            </a:r>
            <a:r>
              <a:rPr lang="en-US" sz="1800" b="1" dirty="0" smtClean="0"/>
              <a:t> :</a:t>
            </a:r>
          </a:p>
          <a:p>
            <a:pPr marL="0" lvl="0" indent="0">
              <a:buNone/>
            </a:pPr>
            <a:r>
              <a:rPr lang="en-US" sz="1700" u="sng" dirty="0" smtClean="0"/>
              <a:t>2) </a:t>
            </a:r>
            <a:r>
              <a:rPr lang="en-US" sz="1700" b="1" u="sng" dirty="0" smtClean="0"/>
              <a:t>OGRANICZENIA PRZEDMIOTOWE :</a:t>
            </a:r>
          </a:p>
          <a:p>
            <a:pPr marL="0" indent="0">
              <a:buNone/>
            </a:pPr>
            <a:r>
              <a:rPr lang="en-US" sz="1700" dirty="0" smtClean="0"/>
              <a:t>- </a:t>
            </a:r>
            <a:r>
              <a:rPr lang="en-US" sz="1700" dirty="0" err="1" smtClean="0"/>
              <a:t>Przewidziane</a:t>
            </a:r>
            <a:r>
              <a:rPr lang="en-US" sz="1700" dirty="0" smtClean="0"/>
              <a:t> </a:t>
            </a:r>
            <a:r>
              <a:rPr lang="en-US" sz="1700" dirty="0" err="1"/>
              <a:t>są</a:t>
            </a:r>
            <a:r>
              <a:rPr lang="en-US" sz="1700" dirty="0"/>
              <a:t> </a:t>
            </a:r>
            <a:r>
              <a:rPr lang="en-US" sz="1700" dirty="0" err="1"/>
              <a:t>ze</a:t>
            </a:r>
            <a:r>
              <a:rPr lang="en-US" sz="1700" dirty="0"/>
              <a:t> </a:t>
            </a:r>
            <a:r>
              <a:rPr lang="en-US" sz="1700" dirty="0" err="1"/>
              <a:t>względów</a:t>
            </a:r>
            <a:r>
              <a:rPr lang="en-US" sz="1700" dirty="0"/>
              <a:t> </a:t>
            </a:r>
            <a:r>
              <a:rPr lang="en-US" sz="1700" b="1" dirty="0" err="1"/>
              <a:t>humanitarno−społecznych</a:t>
            </a:r>
            <a:r>
              <a:rPr lang="en-US" sz="1700" b="1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 </a:t>
            </a:r>
            <a:r>
              <a:rPr lang="en-US" sz="1700" dirty="0" err="1"/>
              <a:t>wiążą</a:t>
            </a:r>
            <a:r>
              <a:rPr lang="en-US" sz="1700" dirty="0"/>
              <a:t> </a:t>
            </a:r>
            <a:r>
              <a:rPr lang="en-US" sz="1700" dirty="0" err="1"/>
              <a:t>się</a:t>
            </a:r>
            <a:r>
              <a:rPr lang="en-US" sz="1700" dirty="0"/>
              <a:t> z </a:t>
            </a:r>
            <a:r>
              <a:rPr lang="en-US" sz="1700" dirty="0" err="1"/>
              <a:t>niedopuszczalnością</a:t>
            </a:r>
            <a:r>
              <a:rPr lang="en-US" sz="1700" dirty="0"/>
              <a:t> </a:t>
            </a:r>
            <a:r>
              <a:rPr lang="en-US" sz="1700" dirty="0" err="1"/>
              <a:t>prowadzenia</a:t>
            </a:r>
            <a:r>
              <a:rPr lang="en-US" sz="1700" dirty="0"/>
              <a:t> </a:t>
            </a:r>
            <a:r>
              <a:rPr lang="en-US" sz="1700" dirty="0" err="1"/>
              <a:t>egzekucji</a:t>
            </a:r>
            <a:r>
              <a:rPr lang="en-US" sz="1700" dirty="0"/>
              <a:t> z </a:t>
            </a:r>
            <a:r>
              <a:rPr lang="en-US" sz="1700" dirty="0" err="1"/>
              <a:t>określonych</a:t>
            </a:r>
            <a:r>
              <a:rPr lang="en-US" sz="1700" dirty="0"/>
              <a:t> </a:t>
            </a:r>
            <a:r>
              <a:rPr lang="en-US" sz="1700" dirty="0" err="1"/>
              <a:t>składników</a:t>
            </a:r>
            <a:r>
              <a:rPr lang="en-US" sz="1700" dirty="0"/>
              <a:t> </a:t>
            </a:r>
            <a:r>
              <a:rPr lang="en-US" sz="1700" dirty="0" err="1"/>
              <a:t>majątku</a:t>
            </a:r>
            <a:r>
              <a:rPr lang="en-US" sz="1700" dirty="0"/>
              <a:t> </a:t>
            </a:r>
            <a:r>
              <a:rPr lang="en-US" sz="1700" dirty="0" err="1"/>
              <a:t>dłużnika</a:t>
            </a:r>
            <a:r>
              <a:rPr lang="en-US" sz="1700" dirty="0"/>
              <a:t> w </a:t>
            </a:r>
            <a:r>
              <a:rPr lang="en-US" sz="1700" dirty="0" err="1"/>
              <a:t>celi</a:t>
            </a:r>
            <a:r>
              <a:rPr lang="en-US" sz="1700" dirty="0"/>
              <a:t> </a:t>
            </a:r>
            <a:r>
              <a:rPr lang="en-US" sz="1700" dirty="0" err="1"/>
              <a:t>zapewnienia</a:t>
            </a:r>
            <a:r>
              <a:rPr lang="en-US" sz="1700" dirty="0"/>
              <a:t> </a:t>
            </a:r>
            <a:r>
              <a:rPr lang="en-US" sz="1700" dirty="0" err="1"/>
              <a:t>jemu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 </a:t>
            </a:r>
            <a:r>
              <a:rPr lang="en-US" sz="1700" dirty="0" err="1"/>
              <a:t>jego</a:t>
            </a:r>
            <a:r>
              <a:rPr lang="en-US" sz="1700" dirty="0"/>
              <a:t> </a:t>
            </a:r>
            <a:r>
              <a:rPr lang="en-US" sz="1700" dirty="0" err="1"/>
              <a:t>rodzinie</a:t>
            </a:r>
            <a:r>
              <a:rPr lang="en-US" sz="1700" dirty="0"/>
              <a:t> </a:t>
            </a:r>
            <a:r>
              <a:rPr lang="en-US" sz="1700" b="1" dirty="0" err="1"/>
              <a:t>minimalnych</a:t>
            </a:r>
            <a:r>
              <a:rPr lang="en-US" sz="1700" b="1" dirty="0"/>
              <a:t> </a:t>
            </a:r>
            <a:r>
              <a:rPr lang="en-US" sz="1700" b="1" dirty="0" err="1"/>
              <a:t>środków</a:t>
            </a:r>
            <a:r>
              <a:rPr lang="en-US" sz="1700" b="1" dirty="0"/>
              <a:t> </a:t>
            </a:r>
            <a:r>
              <a:rPr lang="en-US" sz="1700" dirty="0"/>
              <a:t>do </a:t>
            </a:r>
            <a:r>
              <a:rPr lang="en-US" sz="1700" dirty="0" err="1"/>
              <a:t>egzystencji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 </a:t>
            </a:r>
            <a:r>
              <a:rPr lang="en-US" sz="1700" dirty="0" err="1"/>
              <a:t>codziennego</a:t>
            </a:r>
            <a:r>
              <a:rPr lang="en-US" sz="1700" dirty="0"/>
              <a:t> </a:t>
            </a:r>
            <a:r>
              <a:rPr lang="en-US" sz="1700" dirty="0" err="1"/>
              <a:t>życia</a:t>
            </a:r>
            <a:r>
              <a:rPr lang="en-US" sz="1700" dirty="0"/>
              <a:t>.</a:t>
            </a:r>
          </a:p>
          <a:p>
            <a:pPr marL="0" indent="0">
              <a:buNone/>
            </a:pPr>
            <a:r>
              <a:rPr lang="en-US" sz="1700" dirty="0" smtClean="0"/>
              <a:t>-</a:t>
            </a:r>
            <a:r>
              <a:rPr lang="en-US" sz="1700" dirty="0" err="1" smtClean="0"/>
              <a:t>Zgodnie</a:t>
            </a:r>
            <a:r>
              <a:rPr lang="en-US" sz="1700" dirty="0" smtClean="0"/>
              <a:t> </a:t>
            </a:r>
            <a:r>
              <a:rPr lang="en-US" sz="1700" dirty="0"/>
              <a:t>z art</a:t>
            </a:r>
            <a:r>
              <a:rPr lang="en-US" sz="1700" b="1" dirty="0"/>
              <a:t>. 829 </a:t>
            </a:r>
            <a:r>
              <a:rPr lang="en-US" sz="1700" b="1" dirty="0" err="1"/>
              <a:t>k.p.c</a:t>
            </a:r>
            <a:r>
              <a:rPr lang="en-US" sz="1700" b="1" dirty="0"/>
              <a:t>. </a:t>
            </a:r>
            <a:r>
              <a:rPr lang="en-US" sz="1700" b="1" dirty="0" err="1"/>
              <a:t>nie</a:t>
            </a:r>
            <a:r>
              <a:rPr lang="en-US" sz="1700" b="1" dirty="0"/>
              <a:t> </a:t>
            </a:r>
            <a:r>
              <a:rPr lang="en-US" sz="1700" dirty="0" err="1"/>
              <a:t>podlegają</a:t>
            </a:r>
            <a:r>
              <a:rPr lang="en-US" sz="1700" dirty="0"/>
              <a:t> </a:t>
            </a:r>
            <a:r>
              <a:rPr lang="en-US" sz="1700" dirty="0" err="1"/>
              <a:t>egzekucji</a:t>
            </a:r>
            <a:r>
              <a:rPr lang="en-US" sz="1700" dirty="0"/>
              <a:t> </a:t>
            </a:r>
            <a:r>
              <a:rPr lang="en-US" sz="1700" dirty="0" err="1"/>
              <a:t>m.in</a:t>
            </a:r>
            <a:r>
              <a:rPr lang="en-US" sz="1700" dirty="0"/>
              <a:t>.</a:t>
            </a:r>
            <a:r>
              <a:rPr lang="en-US" sz="1700" dirty="0" smtClean="0"/>
              <a:t>:</a:t>
            </a:r>
          </a:p>
          <a:p>
            <a:r>
              <a:rPr lang="en-US" sz="1700" dirty="0" err="1" smtClean="0"/>
              <a:t>przedmioty</a:t>
            </a:r>
            <a:r>
              <a:rPr lang="en-US" sz="1700" dirty="0" smtClean="0"/>
              <a:t> </a:t>
            </a:r>
            <a:r>
              <a:rPr lang="en-US" sz="1700" dirty="0" err="1"/>
              <a:t>urządzenia</a:t>
            </a:r>
            <a:r>
              <a:rPr lang="en-US" sz="1700" dirty="0"/>
              <a:t> </a:t>
            </a:r>
            <a:r>
              <a:rPr lang="en-US" sz="1700" dirty="0" err="1"/>
              <a:t>domowego</a:t>
            </a:r>
            <a:r>
              <a:rPr lang="en-US" sz="1700" dirty="0"/>
              <a:t>, </a:t>
            </a:r>
            <a:r>
              <a:rPr lang="en-US" sz="1700" dirty="0" err="1"/>
              <a:t>pościel</a:t>
            </a:r>
            <a:r>
              <a:rPr lang="en-US" sz="1700" dirty="0"/>
              <a:t>, </a:t>
            </a:r>
            <a:r>
              <a:rPr lang="en-US" sz="1700" dirty="0" err="1"/>
              <a:t>bielizna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 </a:t>
            </a:r>
            <a:r>
              <a:rPr lang="en-US" sz="1700" dirty="0" err="1"/>
              <a:t>ubranie</a:t>
            </a:r>
            <a:r>
              <a:rPr lang="en-US" sz="1700" dirty="0"/>
              <a:t> </a:t>
            </a:r>
            <a:r>
              <a:rPr lang="en-US" sz="1700" dirty="0" err="1"/>
              <a:t>codzienne</a:t>
            </a:r>
            <a:r>
              <a:rPr lang="en-US" sz="1700" dirty="0"/>
              <a:t>, a </a:t>
            </a:r>
            <a:r>
              <a:rPr lang="en-US" sz="1700" dirty="0" err="1"/>
              <a:t>także</a:t>
            </a:r>
            <a:r>
              <a:rPr lang="en-US" sz="1700" dirty="0"/>
              <a:t> </a:t>
            </a:r>
            <a:r>
              <a:rPr lang="en-US" sz="1700" dirty="0" err="1"/>
              <a:t>ubranie</a:t>
            </a:r>
            <a:r>
              <a:rPr lang="en-US" sz="1700" dirty="0"/>
              <a:t> </a:t>
            </a:r>
            <a:r>
              <a:rPr lang="en-US" sz="1700" dirty="0" err="1"/>
              <a:t>niezbędne</a:t>
            </a:r>
            <a:r>
              <a:rPr lang="en-US" sz="1700" dirty="0"/>
              <a:t> do </a:t>
            </a:r>
            <a:r>
              <a:rPr lang="en-US" sz="1700" dirty="0" err="1"/>
              <a:t>pełnienia</a:t>
            </a:r>
            <a:r>
              <a:rPr lang="en-US" sz="1700" dirty="0"/>
              <a:t> </a:t>
            </a:r>
            <a:r>
              <a:rPr lang="en-US" sz="1700" dirty="0" err="1"/>
              <a:t>służby</a:t>
            </a:r>
            <a:r>
              <a:rPr lang="en-US" sz="1700" dirty="0"/>
              <a:t> </a:t>
            </a:r>
            <a:r>
              <a:rPr lang="en-US" sz="1700" dirty="0" err="1"/>
              <a:t>lub</a:t>
            </a:r>
            <a:r>
              <a:rPr lang="en-US" sz="1700" dirty="0"/>
              <a:t> </a:t>
            </a:r>
            <a:r>
              <a:rPr lang="en-US" sz="1700" dirty="0" err="1"/>
              <a:t>wykonywania</a:t>
            </a:r>
            <a:r>
              <a:rPr lang="en-US" sz="1700" dirty="0"/>
              <a:t> </a:t>
            </a:r>
            <a:r>
              <a:rPr lang="en-US" sz="1700" dirty="0" err="1"/>
              <a:t>zawodu</a:t>
            </a:r>
            <a:r>
              <a:rPr lang="en-US" sz="1700" dirty="0" smtClean="0"/>
              <a:t>;</a:t>
            </a:r>
          </a:p>
          <a:p>
            <a:r>
              <a:rPr lang="en-US" sz="1700" dirty="0" smtClean="0"/>
              <a:t> </a:t>
            </a:r>
            <a:r>
              <a:rPr lang="en-US" sz="1700" dirty="0" err="1"/>
              <a:t>zapasy</a:t>
            </a:r>
            <a:r>
              <a:rPr lang="en-US" sz="1700" dirty="0"/>
              <a:t> </a:t>
            </a:r>
            <a:r>
              <a:rPr lang="en-US" sz="1700" dirty="0" err="1"/>
              <a:t>żywności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 </a:t>
            </a:r>
            <a:r>
              <a:rPr lang="en-US" sz="1700" dirty="0" err="1"/>
              <a:t>opału</a:t>
            </a:r>
            <a:r>
              <a:rPr lang="en-US" sz="1700" dirty="0"/>
              <a:t> </a:t>
            </a:r>
            <a:r>
              <a:rPr lang="en-US" sz="1700" dirty="0" err="1"/>
              <a:t>niezbędne</a:t>
            </a:r>
            <a:r>
              <a:rPr lang="en-US" sz="1700" dirty="0"/>
              <a:t> </a:t>
            </a:r>
            <a:r>
              <a:rPr lang="en-US" sz="1700" dirty="0" err="1"/>
              <a:t>na</a:t>
            </a:r>
            <a:r>
              <a:rPr lang="en-US" sz="1700" dirty="0"/>
              <a:t> </a:t>
            </a:r>
            <a:r>
              <a:rPr lang="en-US" sz="1700" dirty="0" err="1"/>
              <a:t>okres</a:t>
            </a:r>
            <a:r>
              <a:rPr lang="en-US" sz="1700" dirty="0"/>
              <a:t> </a:t>
            </a:r>
            <a:r>
              <a:rPr lang="en-US" sz="1700" dirty="0" err="1"/>
              <a:t>jednego</a:t>
            </a:r>
            <a:r>
              <a:rPr lang="en-US" sz="1700" dirty="0"/>
              <a:t> </a:t>
            </a:r>
            <a:r>
              <a:rPr lang="en-US" sz="1700" dirty="0" err="1"/>
              <a:t>miesiąca</a:t>
            </a:r>
            <a:r>
              <a:rPr lang="en-US" sz="1700" dirty="0" smtClean="0"/>
              <a:t>;</a:t>
            </a:r>
          </a:p>
          <a:p>
            <a:r>
              <a:rPr lang="en-US" sz="1700" dirty="0" smtClean="0"/>
              <a:t> </a:t>
            </a:r>
            <a:r>
              <a:rPr lang="en-US" sz="1700" dirty="0" err="1"/>
              <a:t>narzędzia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 </a:t>
            </a:r>
            <a:r>
              <a:rPr lang="en-US" sz="1700" dirty="0" err="1"/>
              <a:t>inne</a:t>
            </a:r>
            <a:r>
              <a:rPr lang="en-US" sz="1700" dirty="0"/>
              <a:t> </a:t>
            </a:r>
            <a:r>
              <a:rPr lang="en-US" sz="1700" dirty="0" err="1"/>
              <a:t>przedmioty</a:t>
            </a:r>
            <a:r>
              <a:rPr lang="en-US" sz="1700" dirty="0"/>
              <a:t> </a:t>
            </a:r>
            <a:r>
              <a:rPr lang="en-US" sz="1700" dirty="0" err="1"/>
              <a:t>niezbędne</a:t>
            </a:r>
            <a:r>
              <a:rPr lang="en-US" sz="1700" dirty="0"/>
              <a:t> do </a:t>
            </a:r>
            <a:r>
              <a:rPr lang="en-US" sz="1700" dirty="0" err="1"/>
              <a:t>osobistej</a:t>
            </a:r>
            <a:r>
              <a:rPr lang="en-US" sz="1700" dirty="0"/>
              <a:t> </a:t>
            </a:r>
            <a:r>
              <a:rPr lang="en-US" sz="1700" dirty="0" err="1"/>
              <a:t>pracy</a:t>
            </a:r>
            <a:r>
              <a:rPr lang="en-US" sz="1700" dirty="0"/>
              <a:t> </a:t>
            </a:r>
            <a:r>
              <a:rPr lang="en-US" sz="1700" dirty="0" err="1"/>
              <a:t>zarobkowej</a:t>
            </a:r>
            <a:r>
              <a:rPr lang="en-US" sz="1700" dirty="0"/>
              <a:t> </a:t>
            </a:r>
            <a:r>
              <a:rPr lang="en-US" sz="1700" dirty="0" err="1"/>
              <a:t>dłużnika</a:t>
            </a:r>
            <a:r>
              <a:rPr lang="en-US" sz="1700" dirty="0"/>
              <a:t> </a:t>
            </a:r>
            <a:r>
              <a:rPr lang="en-US" sz="1700" dirty="0" err="1"/>
              <a:t>oraz</a:t>
            </a:r>
            <a:r>
              <a:rPr lang="en-US" sz="1700" dirty="0"/>
              <a:t> </a:t>
            </a:r>
            <a:r>
              <a:rPr lang="en-US" sz="1700" dirty="0" err="1"/>
              <a:t>surowce</a:t>
            </a:r>
            <a:r>
              <a:rPr lang="en-US" sz="1700" dirty="0"/>
              <a:t> </a:t>
            </a:r>
            <a:r>
              <a:rPr lang="en-US" sz="1700" dirty="0" err="1"/>
              <a:t>niezbędne</a:t>
            </a:r>
            <a:r>
              <a:rPr lang="en-US" sz="1700" dirty="0"/>
              <a:t> </a:t>
            </a:r>
            <a:r>
              <a:rPr lang="en-US" sz="1700" dirty="0" err="1"/>
              <a:t>dla</a:t>
            </a:r>
            <a:r>
              <a:rPr lang="en-US" sz="1700" dirty="0"/>
              <a:t> </a:t>
            </a:r>
            <a:r>
              <a:rPr lang="en-US" sz="1700" dirty="0" err="1"/>
              <a:t>niego</a:t>
            </a:r>
            <a:r>
              <a:rPr lang="en-US" sz="1700" dirty="0"/>
              <a:t> do </a:t>
            </a:r>
            <a:r>
              <a:rPr lang="en-US" sz="1700" dirty="0" err="1"/>
              <a:t>produkcji</a:t>
            </a:r>
            <a:r>
              <a:rPr lang="en-US" sz="1700" dirty="0"/>
              <a:t> </a:t>
            </a:r>
            <a:r>
              <a:rPr lang="en-US" sz="1700" dirty="0" err="1"/>
              <a:t>na</a:t>
            </a:r>
            <a:r>
              <a:rPr lang="en-US" sz="1700" dirty="0"/>
              <a:t> </a:t>
            </a:r>
            <a:r>
              <a:rPr lang="en-US" sz="1700" dirty="0" err="1"/>
              <a:t>okres</a:t>
            </a:r>
            <a:r>
              <a:rPr lang="en-US" sz="1700" dirty="0"/>
              <a:t> </a:t>
            </a:r>
            <a:r>
              <a:rPr lang="en-US" sz="1700" dirty="0" err="1"/>
              <a:t>jednego</a:t>
            </a:r>
            <a:r>
              <a:rPr lang="en-US" sz="1700" dirty="0"/>
              <a:t> </a:t>
            </a:r>
            <a:r>
              <a:rPr lang="en-US" sz="1700" dirty="0" err="1"/>
              <a:t>tygodnia</a:t>
            </a:r>
            <a:r>
              <a:rPr lang="en-US" sz="1700" dirty="0"/>
              <a:t>, </a:t>
            </a:r>
            <a:r>
              <a:rPr lang="en-US" sz="1700" b="1" dirty="0"/>
              <a:t>z </a:t>
            </a:r>
            <a:r>
              <a:rPr lang="en-US" sz="1700" b="1" dirty="0" err="1"/>
              <a:t>wyłączeniem</a:t>
            </a:r>
            <a:r>
              <a:rPr lang="en-US" sz="1700" b="1" dirty="0"/>
              <a:t> </a:t>
            </a:r>
            <a:r>
              <a:rPr lang="en-US" sz="1700" b="1" dirty="0" err="1"/>
              <a:t>pojazdów</a:t>
            </a:r>
            <a:r>
              <a:rPr lang="en-US" sz="1700" b="1" dirty="0"/>
              <a:t> </a:t>
            </a:r>
            <a:r>
              <a:rPr lang="en-US" sz="1700" b="1" dirty="0" err="1"/>
              <a:t>mechanicznych</a:t>
            </a:r>
            <a:r>
              <a:rPr lang="en-US" sz="1700" dirty="0" smtClean="0"/>
              <a:t>;</a:t>
            </a:r>
          </a:p>
          <a:p>
            <a:r>
              <a:rPr lang="en-US" sz="1700" dirty="0" err="1"/>
              <a:t>pieniądze</a:t>
            </a:r>
            <a:r>
              <a:rPr lang="en-US" sz="1700" dirty="0"/>
              <a:t> w </a:t>
            </a:r>
            <a:r>
              <a:rPr lang="en-US" sz="1700" dirty="0" err="1"/>
              <a:t>kwocie</a:t>
            </a:r>
            <a:r>
              <a:rPr lang="en-US" sz="1700" dirty="0"/>
              <a:t>, </a:t>
            </a:r>
            <a:r>
              <a:rPr lang="en-US" sz="1700" dirty="0" err="1"/>
              <a:t>która</a:t>
            </a:r>
            <a:r>
              <a:rPr lang="en-US" sz="1700" dirty="0"/>
              <a:t> </a:t>
            </a:r>
            <a:r>
              <a:rPr lang="en-US" sz="1700" dirty="0" err="1"/>
              <a:t>odpowiada</a:t>
            </a:r>
            <a:r>
              <a:rPr lang="en-US" sz="1700" dirty="0"/>
              <a:t> </a:t>
            </a:r>
            <a:r>
              <a:rPr lang="en-US" sz="1700" dirty="0" err="1"/>
              <a:t>nie</a:t>
            </a:r>
            <a:r>
              <a:rPr lang="en-US" sz="1700" dirty="0"/>
              <a:t> </a:t>
            </a:r>
            <a:r>
              <a:rPr lang="en-US" sz="1700" dirty="0" err="1"/>
              <a:t>podlegającej</a:t>
            </a:r>
            <a:r>
              <a:rPr lang="en-US" sz="1700" dirty="0"/>
              <a:t> </a:t>
            </a:r>
            <a:r>
              <a:rPr lang="en-US" sz="1700" dirty="0" err="1"/>
              <a:t>egzekucji</a:t>
            </a:r>
            <a:r>
              <a:rPr lang="en-US" sz="1700" dirty="0"/>
              <a:t> </a:t>
            </a:r>
            <a:r>
              <a:rPr lang="en-US" sz="1700" dirty="0" err="1"/>
              <a:t>części</a:t>
            </a:r>
            <a:r>
              <a:rPr lang="en-US" sz="1700" dirty="0"/>
              <a:t> </a:t>
            </a:r>
            <a:r>
              <a:rPr lang="en-US" sz="1700" dirty="0" err="1"/>
              <a:t>płacy</a:t>
            </a:r>
            <a:r>
              <a:rPr lang="en-US" sz="1700" dirty="0"/>
              <a:t> </a:t>
            </a:r>
            <a:r>
              <a:rPr lang="en-US" sz="1700" dirty="0" err="1"/>
              <a:t>za</a:t>
            </a:r>
            <a:r>
              <a:rPr lang="en-US" sz="1700" dirty="0"/>
              <a:t> </a:t>
            </a:r>
            <a:r>
              <a:rPr lang="en-US" sz="1700" dirty="0" err="1"/>
              <a:t>czas</a:t>
            </a:r>
            <a:r>
              <a:rPr lang="en-US" sz="1700" dirty="0"/>
              <a:t> do </a:t>
            </a:r>
            <a:r>
              <a:rPr lang="en-US" sz="1700" dirty="0" err="1"/>
              <a:t>najbliższego</a:t>
            </a:r>
            <a:r>
              <a:rPr lang="en-US" sz="1700" dirty="0"/>
              <a:t> </a:t>
            </a:r>
            <a:r>
              <a:rPr lang="en-US" sz="1700" dirty="0" err="1"/>
              <a:t>terminu</a:t>
            </a:r>
            <a:r>
              <a:rPr lang="en-US" sz="1700" dirty="0"/>
              <a:t> </a:t>
            </a:r>
            <a:r>
              <a:rPr lang="en-US" sz="1700" dirty="0" err="1"/>
              <a:t>wypłaty</a:t>
            </a:r>
            <a:r>
              <a:rPr lang="en-US" sz="1700" dirty="0"/>
              <a:t>, </a:t>
            </a:r>
            <a:r>
              <a:rPr lang="en-US" sz="1700" dirty="0" err="1"/>
              <a:t>zaś</a:t>
            </a:r>
            <a:r>
              <a:rPr lang="en-US" sz="1700" dirty="0"/>
              <a:t> u </a:t>
            </a:r>
            <a:r>
              <a:rPr lang="en-US" sz="1700" dirty="0" err="1"/>
              <a:t>dłużnika</a:t>
            </a:r>
            <a:r>
              <a:rPr lang="en-US" sz="1700" dirty="0"/>
              <a:t> </a:t>
            </a:r>
            <a:r>
              <a:rPr lang="en-US" sz="1700" dirty="0" err="1"/>
              <a:t>nie</a:t>
            </a:r>
            <a:r>
              <a:rPr lang="en-US" sz="1700" dirty="0"/>
              <a:t> </a:t>
            </a:r>
            <a:r>
              <a:rPr lang="en-US" sz="1700" dirty="0" err="1"/>
              <a:t>otrzymującego</a:t>
            </a:r>
            <a:r>
              <a:rPr lang="en-US" sz="1700" dirty="0"/>
              <a:t> </a:t>
            </a:r>
            <a:r>
              <a:rPr lang="en-US" sz="1700" dirty="0" err="1"/>
              <a:t>stałej</a:t>
            </a:r>
            <a:r>
              <a:rPr lang="en-US" sz="1700" dirty="0"/>
              <a:t> </a:t>
            </a:r>
            <a:r>
              <a:rPr lang="en-US" sz="1700" dirty="0" err="1"/>
              <a:t>płacy</a:t>
            </a:r>
            <a:r>
              <a:rPr lang="en-US" sz="1700" dirty="0"/>
              <a:t> - </a:t>
            </a:r>
            <a:r>
              <a:rPr lang="en-US" sz="1700" dirty="0" err="1"/>
              <a:t>pieniądze</a:t>
            </a:r>
            <a:r>
              <a:rPr lang="en-US" sz="1700" dirty="0"/>
              <a:t> </a:t>
            </a:r>
            <a:r>
              <a:rPr lang="en-US" sz="1700" dirty="0" err="1"/>
              <a:t>niezbędne</a:t>
            </a:r>
            <a:r>
              <a:rPr lang="en-US" sz="1700" dirty="0"/>
              <a:t> </a:t>
            </a:r>
            <a:r>
              <a:rPr lang="en-US" sz="1700" dirty="0" err="1"/>
              <a:t>dla</a:t>
            </a:r>
            <a:r>
              <a:rPr lang="en-US" sz="1700" dirty="0"/>
              <a:t> </a:t>
            </a:r>
            <a:r>
              <a:rPr lang="en-US" sz="1700" dirty="0" err="1"/>
              <a:t>niego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 </a:t>
            </a:r>
            <a:r>
              <a:rPr lang="en-US" sz="1700" dirty="0" err="1"/>
              <a:t>jego</a:t>
            </a:r>
            <a:r>
              <a:rPr lang="en-US" sz="1700" dirty="0"/>
              <a:t> </a:t>
            </a:r>
            <a:r>
              <a:rPr lang="en-US" sz="1700" dirty="0" err="1"/>
              <a:t>rodziny</a:t>
            </a:r>
            <a:r>
              <a:rPr lang="en-US" sz="1700" dirty="0"/>
              <a:t> </a:t>
            </a:r>
            <a:r>
              <a:rPr lang="en-US" sz="1700" dirty="0" err="1"/>
              <a:t>na</a:t>
            </a:r>
            <a:r>
              <a:rPr lang="en-US" sz="1700" dirty="0"/>
              <a:t> </a:t>
            </a:r>
            <a:r>
              <a:rPr lang="en-US" sz="1700" dirty="0" err="1"/>
              <a:t>utrzymanie</a:t>
            </a:r>
            <a:r>
              <a:rPr lang="en-US" sz="1700" dirty="0"/>
              <a:t> </a:t>
            </a:r>
            <a:r>
              <a:rPr lang="en-US" sz="1700" dirty="0" err="1"/>
              <a:t>przez</a:t>
            </a:r>
            <a:r>
              <a:rPr lang="en-US" sz="1700" dirty="0"/>
              <a:t> </a:t>
            </a:r>
            <a:r>
              <a:rPr lang="en-US" sz="1700" dirty="0" err="1"/>
              <a:t>dwa</a:t>
            </a:r>
            <a:r>
              <a:rPr lang="en-US" sz="1700" dirty="0"/>
              <a:t> </a:t>
            </a:r>
            <a:r>
              <a:rPr lang="en-US" sz="1700" dirty="0" err="1"/>
              <a:t>tygodnie</a:t>
            </a:r>
            <a:r>
              <a:rPr lang="en-US" sz="1700" dirty="0" smtClean="0"/>
              <a:t>;</a:t>
            </a:r>
          </a:p>
          <a:p>
            <a:r>
              <a:rPr lang="en-US" sz="1700" dirty="0" smtClean="0"/>
              <a:t> </a:t>
            </a:r>
            <a:r>
              <a:rPr lang="en-US" sz="1700" dirty="0" err="1"/>
              <a:t>przedmioty</a:t>
            </a:r>
            <a:r>
              <a:rPr lang="en-US" sz="1700" dirty="0"/>
              <a:t> </a:t>
            </a:r>
            <a:r>
              <a:rPr lang="en-US" sz="1700" dirty="0" err="1"/>
              <a:t>niezbędne</a:t>
            </a:r>
            <a:r>
              <a:rPr lang="en-US" sz="1700" dirty="0"/>
              <a:t> do </a:t>
            </a:r>
            <a:r>
              <a:rPr lang="en-US" sz="1700" dirty="0" err="1"/>
              <a:t>nauki</a:t>
            </a:r>
            <a:r>
              <a:rPr lang="en-US" sz="1700" dirty="0"/>
              <a:t>, </a:t>
            </a:r>
            <a:r>
              <a:rPr lang="en-US" sz="1700" dirty="0" err="1"/>
              <a:t>papiery</a:t>
            </a:r>
            <a:r>
              <a:rPr lang="en-US" sz="1700" dirty="0"/>
              <a:t> </a:t>
            </a:r>
            <a:r>
              <a:rPr lang="en-US" sz="1700" dirty="0" err="1"/>
              <a:t>osobiste</a:t>
            </a:r>
            <a:r>
              <a:rPr lang="en-US" sz="1700" dirty="0"/>
              <a:t>, </a:t>
            </a:r>
            <a:r>
              <a:rPr lang="en-US" sz="1700" dirty="0" err="1"/>
              <a:t>odznaczenia</a:t>
            </a:r>
            <a:r>
              <a:rPr lang="en-US" sz="1700" dirty="0"/>
              <a:t> </a:t>
            </a:r>
            <a:r>
              <a:rPr lang="en-US" sz="1700" dirty="0" err="1"/>
              <a:t>i</a:t>
            </a:r>
            <a:r>
              <a:rPr lang="en-US" sz="1700" dirty="0"/>
              <a:t> </a:t>
            </a:r>
            <a:r>
              <a:rPr lang="en-US" sz="1700" dirty="0" err="1"/>
              <a:t>przedmioty</a:t>
            </a:r>
            <a:r>
              <a:rPr lang="en-US" sz="1700" dirty="0"/>
              <a:t> </a:t>
            </a:r>
            <a:r>
              <a:rPr lang="en-US" sz="1700" dirty="0" err="1"/>
              <a:t>służące</a:t>
            </a:r>
            <a:r>
              <a:rPr lang="en-US" sz="1700" dirty="0"/>
              <a:t> do </a:t>
            </a:r>
            <a:r>
              <a:rPr lang="en-US" sz="1700" dirty="0" err="1"/>
              <a:t>wykonywania</a:t>
            </a:r>
            <a:r>
              <a:rPr lang="en-US" sz="1700" dirty="0"/>
              <a:t> </a:t>
            </a:r>
            <a:r>
              <a:rPr lang="en-US" sz="1700" dirty="0" err="1"/>
              <a:t>praktyk</a:t>
            </a:r>
            <a:r>
              <a:rPr lang="en-US" sz="1700" dirty="0"/>
              <a:t> </a:t>
            </a:r>
            <a:r>
              <a:rPr lang="en-US" sz="1700" dirty="0" err="1"/>
              <a:t>religijnych</a:t>
            </a:r>
            <a:r>
              <a:rPr lang="en-US" sz="1700" dirty="0"/>
              <a:t> </a:t>
            </a:r>
            <a:r>
              <a:rPr lang="en-US" sz="1700" dirty="0" err="1"/>
              <a:t>oraz</a:t>
            </a:r>
            <a:r>
              <a:rPr lang="en-US" sz="1700" dirty="0"/>
              <a:t> </a:t>
            </a:r>
            <a:r>
              <a:rPr lang="en-US" sz="1700" dirty="0" err="1"/>
              <a:t>przedmioty</a:t>
            </a:r>
            <a:r>
              <a:rPr lang="en-US" sz="1700" dirty="0"/>
              <a:t> </a:t>
            </a:r>
            <a:r>
              <a:rPr lang="en-US" sz="1700" dirty="0" err="1"/>
              <a:t>codziennego</a:t>
            </a:r>
            <a:r>
              <a:rPr lang="en-US" sz="1700" dirty="0"/>
              <a:t> </a:t>
            </a:r>
            <a:r>
              <a:rPr lang="en-US" sz="1700" dirty="0" err="1"/>
              <a:t>użytku</a:t>
            </a:r>
            <a:r>
              <a:rPr lang="en-US" sz="1700" dirty="0"/>
              <a:t>, </a:t>
            </a:r>
            <a:r>
              <a:rPr lang="en-US" sz="1700" dirty="0" err="1"/>
              <a:t>które</a:t>
            </a:r>
            <a:r>
              <a:rPr lang="en-US" sz="1700" dirty="0"/>
              <a:t> </a:t>
            </a:r>
            <a:r>
              <a:rPr lang="en-US" sz="1700" dirty="0" err="1"/>
              <a:t>mogą</a:t>
            </a:r>
            <a:r>
              <a:rPr lang="en-US" sz="1700" dirty="0"/>
              <a:t> </a:t>
            </a:r>
            <a:r>
              <a:rPr lang="en-US" sz="1700" dirty="0" err="1"/>
              <a:t>być</a:t>
            </a:r>
            <a:r>
              <a:rPr lang="en-US" sz="1700" dirty="0"/>
              <a:t> </a:t>
            </a:r>
            <a:r>
              <a:rPr lang="en-US" sz="1700" dirty="0" err="1"/>
              <a:t>sprzedane</a:t>
            </a:r>
            <a:r>
              <a:rPr lang="en-US" sz="1700" dirty="0"/>
              <a:t> </a:t>
            </a:r>
            <a:r>
              <a:rPr lang="en-US" sz="1700" dirty="0" err="1"/>
              <a:t>tylko</a:t>
            </a:r>
            <a:r>
              <a:rPr lang="en-US" sz="1700" dirty="0"/>
              <a:t> </a:t>
            </a:r>
            <a:r>
              <a:rPr lang="en-US" sz="1700" dirty="0" err="1"/>
              <a:t>znacznie</a:t>
            </a:r>
            <a:r>
              <a:rPr lang="en-US" sz="1700" dirty="0"/>
              <a:t> </a:t>
            </a:r>
            <a:r>
              <a:rPr lang="en-US" sz="1700" dirty="0" err="1"/>
              <a:t>poniżej</a:t>
            </a:r>
            <a:r>
              <a:rPr lang="en-US" sz="1700" dirty="0"/>
              <a:t> </a:t>
            </a:r>
            <a:r>
              <a:rPr lang="en-US" sz="1700" dirty="0" err="1"/>
              <a:t>ich</a:t>
            </a:r>
            <a:r>
              <a:rPr lang="en-US" sz="1700" dirty="0"/>
              <a:t> </a:t>
            </a:r>
            <a:r>
              <a:rPr lang="en-US" sz="1700" dirty="0" err="1"/>
              <a:t>wartości</a:t>
            </a:r>
            <a:r>
              <a:rPr lang="en-US" sz="1700" dirty="0"/>
              <a:t>, a </a:t>
            </a:r>
            <a:r>
              <a:rPr lang="en-US" sz="1700" dirty="0" err="1"/>
              <a:t>dla</a:t>
            </a:r>
            <a:r>
              <a:rPr lang="en-US" sz="1700" dirty="0"/>
              <a:t> </a:t>
            </a:r>
            <a:r>
              <a:rPr lang="en-US" sz="1700" dirty="0" err="1"/>
              <a:t>dłużnika</a:t>
            </a:r>
            <a:r>
              <a:rPr lang="en-US" sz="1700" dirty="0"/>
              <a:t> </a:t>
            </a:r>
            <a:r>
              <a:rPr lang="en-US" sz="1700" dirty="0" err="1"/>
              <a:t>mają</a:t>
            </a:r>
            <a:r>
              <a:rPr lang="en-US" sz="1700" dirty="0"/>
              <a:t> </a:t>
            </a:r>
            <a:r>
              <a:rPr lang="en-US" sz="1700" dirty="0" err="1"/>
              <a:t>znaczną</a:t>
            </a:r>
            <a:r>
              <a:rPr lang="en-US" sz="1700" dirty="0"/>
              <a:t> </a:t>
            </a:r>
            <a:r>
              <a:rPr lang="en-US" sz="1700" dirty="0" err="1"/>
              <a:t>wartość</a:t>
            </a:r>
            <a:r>
              <a:rPr lang="en-US" sz="1700" dirty="0"/>
              <a:t> </a:t>
            </a:r>
            <a:r>
              <a:rPr lang="en-US" sz="1700" dirty="0" err="1"/>
              <a:t>użytkową</a:t>
            </a:r>
            <a:r>
              <a:rPr lang="en-US" sz="1700" dirty="0"/>
              <a:t>.</a:t>
            </a:r>
          </a:p>
          <a:p>
            <a:endParaRPr lang="en-US" sz="1700" dirty="0" smtClean="0"/>
          </a:p>
          <a:p>
            <a:endParaRPr lang="en-US" sz="1800" dirty="0"/>
          </a:p>
          <a:p>
            <a:pPr marL="0" lv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80485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756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err="1" smtClean="0"/>
              <a:t>Przebieg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postępowania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egzekucyjnego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8439" y="1086556"/>
            <a:ext cx="8229600" cy="57714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err="1"/>
              <a:t>Ograniczenia</a:t>
            </a:r>
            <a:r>
              <a:rPr lang="en-US" sz="1800" b="1" dirty="0"/>
              <a:t> </a:t>
            </a:r>
            <a:r>
              <a:rPr lang="en-US" sz="1800" b="1" dirty="0" err="1" smtClean="0"/>
              <a:t>egzekucji</a:t>
            </a:r>
            <a:r>
              <a:rPr lang="en-US" sz="1800" b="1" dirty="0" smtClean="0"/>
              <a:t> :</a:t>
            </a:r>
          </a:p>
          <a:p>
            <a:pPr marL="0" lvl="0" indent="0">
              <a:buNone/>
            </a:pPr>
            <a:r>
              <a:rPr lang="en-US" sz="1700" b="1" u="sng" dirty="0" smtClean="0"/>
              <a:t>2) OGRANICZENIA PRZEDMIOTOWE c.d. :</a:t>
            </a:r>
          </a:p>
          <a:p>
            <a:pPr marL="0" indent="0">
              <a:buNone/>
            </a:pPr>
            <a:r>
              <a:rPr lang="en-US" sz="1800" b="1" dirty="0" err="1"/>
              <a:t>Egzekucji</a:t>
            </a:r>
            <a:r>
              <a:rPr lang="en-US" sz="1800" b="1" dirty="0"/>
              <a:t> </a:t>
            </a:r>
            <a:r>
              <a:rPr lang="en-US" sz="1800" b="1" dirty="0" err="1"/>
              <a:t>nie</a:t>
            </a:r>
            <a:r>
              <a:rPr lang="en-US" sz="1800" b="1" dirty="0"/>
              <a:t> </a:t>
            </a:r>
            <a:r>
              <a:rPr lang="en-US" sz="1800" b="1" dirty="0" err="1"/>
              <a:t>podlegają</a:t>
            </a:r>
            <a:r>
              <a:rPr lang="en-US" sz="1800" b="1" dirty="0"/>
              <a:t> </a:t>
            </a:r>
            <a:r>
              <a:rPr lang="en-US" sz="1800" b="1" dirty="0" err="1"/>
              <a:t>również</a:t>
            </a:r>
            <a:r>
              <a:rPr lang="en-US" sz="1800" b="1" dirty="0"/>
              <a:t>:</a:t>
            </a:r>
          </a:p>
          <a:p>
            <a:r>
              <a:rPr lang="en-US" sz="1800" dirty="0" err="1" smtClean="0"/>
              <a:t>sumy</a:t>
            </a:r>
            <a:r>
              <a:rPr lang="en-US" sz="1800" dirty="0" smtClean="0"/>
              <a:t> </a:t>
            </a:r>
            <a:r>
              <a:rPr lang="en-US" sz="1800" dirty="0" err="1"/>
              <a:t>wyasygnowane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pokrycie</a:t>
            </a:r>
            <a:r>
              <a:rPr lang="en-US" sz="1800" dirty="0"/>
              <a:t> </a:t>
            </a:r>
            <a:r>
              <a:rPr lang="en-US" sz="1800" dirty="0" err="1"/>
              <a:t>wydatków</a:t>
            </a:r>
            <a:r>
              <a:rPr lang="en-US" sz="1800" dirty="0"/>
              <a:t> </a:t>
            </a:r>
            <a:r>
              <a:rPr lang="en-US" sz="1800" dirty="0" err="1"/>
              <a:t>lub</a:t>
            </a:r>
            <a:r>
              <a:rPr lang="en-US" sz="1800" dirty="0"/>
              <a:t> </a:t>
            </a:r>
            <a:r>
              <a:rPr lang="en-US" sz="1800" dirty="0" err="1"/>
              <a:t>wyjazdów</a:t>
            </a:r>
            <a:r>
              <a:rPr lang="en-US" sz="1800" dirty="0"/>
              <a:t> w </a:t>
            </a:r>
            <a:r>
              <a:rPr lang="en-US" sz="1800" dirty="0" err="1"/>
              <a:t>sprawach</a:t>
            </a:r>
            <a:r>
              <a:rPr lang="en-US" sz="1800" dirty="0"/>
              <a:t> </a:t>
            </a:r>
            <a:r>
              <a:rPr lang="en-US" sz="1800" dirty="0" err="1"/>
              <a:t>służbowych</a:t>
            </a:r>
            <a:r>
              <a:rPr lang="en-US" sz="1800" dirty="0"/>
              <a:t>;</a:t>
            </a:r>
          </a:p>
          <a:p>
            <a:r>
              <a:rPr lang="en-US" sz="1800" dirty="0" err="1" smtClean="0"/>
              <a:t>sumy</a:t>
            </a:r>
            <a:r>
              <a:rPr lang="en-US" sz="1800" dirty="0" smtClean="0"/>
              <a:t> </a:t>
            </a:r>
            <a:r>
              <a:rPr lang="en-US" sz="1800" dirty="0" err="1"/>
              <a:t>przyznane</a:t>
            </a:r>
            <a:r>
              <a:rPr lang="en-US" sz="1800" dirty="0"/>
              <a:t> </a:t>
            </a:r>
            <a:r>
              <a:rPr lang="en-US" sz="1800" dirty="0" err="1"/>
              <a:t>przez</a:t>
            </a:r>
            <a:r>
              <a:rPr lang="en-US" sz="1800" dirty="0"/>
              <a:t> </a:t>
            </a:r>
            <a:r>
              <a:rPr lang="en-US" sz="1800" dirty="0" err="1"/>
              <a:t>Skarb</a:t>
            </a:r>
            <a:r>
              <a:rPr lang="en-US" sz="1800" dirty="0"/>
              <a:t> </a:t>
            </a:r>
            <a:r>
              <a:rPr lang="en-US" sz="1800" dirty="0" err="1"/>
              <a:t>Państwa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specjalne</a:t>
            </a:r>
            <a:r>
              <a:rPr lang="en-US" sz="1800" dirty="0"/>
              <a:t> </a:t>
            </a:r>
            <a:r>
              <a:rPr lang="en-US" sz="1800" dirty="0" err="1"/>
              <a:t>cele</a:t>
            </a:r>
            <a:r>
              <a:rPr lang="en-US" sz="1800" dirty="0"/>
              <a:t> (</a:t>
            </a:r>
            <a:r>
              <a:rPr lang="en-US" sz="1800" dirty="0" err="1"/>
              <a:t>stypendia</a:t>
            </a:r>
            <a:r>
              <a:rPr lang="en-US" sz="1800" dirty="0"/>
              <a:t>, </a:t>
            </a:r>
            <a:r>
              <a:rPr lang="en-US" sz="1800" dirty="0" err="1"/>
              <a:t>wsparcia</a:t>
            </a:r>
            <a:r>
              <a:rPr lang="en-US" sz="1800" dirty="0"/>
              <a:t>, </a:t>
            </a:r>
            <a:r>
              <a:rPr lang="en-US" sz="1800" dirty="0" err="1"/>
              <a:t>zasiłek</a:t>
            </a:r>
            <a:r>
              <a:rPr lang="en-US" sz="1800" dirty="0"/>
              <a:t> </a:t>
            </a:r>
            <a:r>
              <a:rPr lang="en-US" sz="1800" dirty="0" err="1"/>
              <a:t>pogrzebowy</a:t>
            </a:r>
            <a:r>
              <a:rPr lang="en-US" sz="1800" dirty="0"/>
              <a:t>), </a:t>
            </a:r>
            <a:r>
              <a:rPr lang="en-US" sz="1800" dirty="0" err="1"/>
              <a:t>chyba</a:t>
            </a:r>
            <a:r>
              <a:rPr lang="en-US" sz="1800" dirty="0"/>
              <a:t> </a:t>
            </a:r>
            <a:r>
              <a:rPr lang="en-US" sz="1800" dirty="0" err="1"/>
              <a:t>że</a:t>
            </a:r>
            <a:r>
              <a:rPr lang="en-US" sz="1800" dirty="0"/>
              <a:t> </a:t>
            </a:r>
            <a:r>
              <a:rPr lang="en-US" sz="1800" dirty="0" err="1"/>
              <a:t>wierzytelność</a:t>
            </a:r>
            <a:r>
              <a:rPr lang="en-US" sz="1800" dirty="0"/>
              <a:t> </a:t>
            </a:r>
            <a:r>
              <a:rPr lang="en-US" sz="1800" dirty="0" err="1"/>
              <a:t>egzekwowana</a:t>
            </a:r>
            <a:r>
              <a:rPr lang="en-US" sz="1800" dirty="0"/>
              <a:t> </a:t>
            </a:r>
            <a:r>
              <a:rPr lang="en-US" sz="1800" dirty="0" err="1"/>
              <a:t>powstała</a:t>
            </a:r>
            <a:r>
              <a:rPr lang="en-US" sz="1800" dirty="0"/>
              <a:t> z </a:t>
            </a:r>
            <a:r>
              <a:rPr lang="en-US" sz="1800" dirty="0" err="1"/>
              <a:t>tytułu</a:t>
            </a:r>
            <a:r>
              <a:rPr lang="en-US" sz="1800" dirty="0"/>
              <a:t> </a:t>
            </a:r>
            <a:r>
              <a:rPr lang="en-US" sz="1800" dirty="0" err="1"/>
              <a:t>obowiązku</a:t>
            </a:r>
            <a:r>
              <a:rPr lang="en-US" sz="1800" dirty="0"/>
              <a:t> </a:t>
            </a:r>
            <a:r>
              <a:rPr lang="en-US" sz="1800" dirty="0" err="1"/>
              <a:t>alimentacyjnego</a:t>
            </a:r>
            <a:r>
              <a:rPr lang="en-US" sz="1800" dirty="0"/>
              <a:t>;</a:t>
            </a:r>
          </a:p>
          <a:p>
            <a:r>
              <a:rPr lang="en-US" sz="1800" dirty="0" smtClean="0"/>
              <a:t> </a:t>
            </a:r>
            <a:r>
              <a:rPr lang="en-US" sz="1800" dirty="0" err="1"/>
              <a:t>prawa</a:t>
            </a:r>
            <a:r>
              <a:rPr lang="en-US" sz="1800" dirty="0"/>
              <a:t> </a:t>
            </a:r>
            <a:r>
              <a:rPr lang="en-US" sz="1800" dirty="0" err="1"/>
              <a:t>niezbywalne</a:t>
            </a:r>
            <a:r>
              <a:rPr lang="en-US" sz="1800" dirty="0"/>
              <a:t>, </a:t>
            </a:r>
            <a:r>
              <a:rPr lang="en-US" sz="1800" dirty="0" err="1"/>
              <a:t>chyba</a:t>
            </a:r>
            <a:r>
              <a:rPr lang="en-US" sz="1800" dirty="0"/>
              <a:t> </a:t>
            </a:r>
            <a:r>
              <a:rPr lang="en-US" sz="1800" dirty="0" err="1"/>
              <a:t>że</a:t>
            </a:r>
            <a:r>
              <a:rPr lang="en-US" sz="1800" dirty="0"/>
              <a:t> </a:t>
            </a:r>
            <a:r>
              <a:rPr lang="en-US" sz="1800" dirty="0" err="1"/>
              <a:t>możność</a:t>
            </a:r>
            <a:r>
              <a:rPr lang="en-US" sz="1800" dirty="0"/>
              <a:t> </a:t>
            </a:r>
            <a:r>
              <a:rPr lang="en-US" sz="1800" dirty="0" err="1"/>
              <a:t>ich</a:t>
            </a:r>
            <a:r>
              <a:rPr lang="en-US" sz="1800" dirty="0"/>
              <a:t> </a:t>
            </a:r>
            <a:r>
              <a:rPr lang="en-US" sz="1800" dirty="0" err="1"/>
              <a:t>zbycia</a:t>
            </a:r>
            <a:r>
              <a:rPr lang="en-US" sz="1800" dirty="0"/>
              <a:t> </a:t>
            </a:r>
            <a:r>
              <a:rPr lang="en-US" sz="1800" dirty="0" err="1"/>
              <a:t>wyłączono</a:t>
            </a:r>
            <a:r>
              <a:rPr lang="en-US" sz="1800" dirty="0"/>
              <a:t> </a:t>
            </a:r>
            <a:r>
              <a:rPr lang="en-US" sz="1800" dirty="0" err="1"/>
              <a:t>umową</a:t>
            </a:r>
            <a:r>
              <a:rPr lang="en-US" sz="1800" dirty="0"/>
              <a:t>, a </a:t>
            </a:r>
            <a:r>
              <a:rPr lang="en-US" sz="1800" dirty="0" err="1"/>
              <a:t>przedmiot</a:t>
            </a:r>
            <a:r>
              <a:rPr lang="en-US" sz="1800" dirty="0"/>
              <a:t> </a:t>
            </a:r>
            <a:r>
              <a:rPr lang="en-US" sz="1800" dirty="0" err="1"/>
              <a:t>świadczenia</a:t>
            </a:r>
            <a:r>
              <a:rPr lang="en-US" sz="1800" dirty="0"/>
              <a:t> </a:t>
            </a:r>
            <a:r>
              <a:rPr lang="en-US" sz="1800" dirty="0" err="1"/>
              <a:t>nadaje</a:t>
            </a:r>
            <a:r>
              <a:rPr lang="en-US" sz="1800" dirty="0"/>
              <a:t> </a:t>
            </a:r>
            <a:r>
              <a:rPr lang="en-US" sz="1800" dirty="0" err="1"/>
              <a:t>się</a:t>
            </a:r>
            <a:r>
              <a:rPr lang="en-US" sz="1800" dirty="0"/>
              <a:t> do </a:t>
            </a:r>
            <a:r>
              <a:rPr lang="en-US" sz="1800" dirty="0" err="1"/>
              <a:t>egzekucji</a:t>
            </a:r>
            <a:r>
              <a:rPr lang="en-US" sz="1800" dirty="0"/>
              <a:t> </a:t>
            </a:r>
            <a:r>
              <a:rPr lang="en-US" sz="1800" dirty="0" err="1"/>
              <a:t>albo</a:t>
            </a:r>
            <a:r>
              <a:rPr lang="en-US" sz="1800" dirty="0"/>
              <a:t> </a:t>
            </a:r>
            <a:r>
              <a:rPr lang="en-US" sz="1800" dirty="0" err="1"/>
              <a:t>wykonanie</a:t>
            </a:r>
            <a:r>
              <a:rPr lang="en-US" sz="1800" dirty="0"/>
              <a:t> </a:t>
            </a:r>
            <a:r>
              <a:rPr lang="en-US" sz="1800" dirty="0" err="1"/>
              <a:t>prawa</a:t>
            </a:r>
            <a:r>
              <a:rPr lang="en-US" sz="1800" dirty="0"/>
              <a:t> </a:t>
            </a:r>
            <a:r>
              <a:rPr lang="en-US" sz="1800" dirty="0" err="1"/>
              <a:t>może</a:t>
            </a:r>
            <a:r>
              <a:rPr lang="en-US" sz="1800" dirty="0"/>
              <a:t> </a:t>
            </a:r>
            <a:r>
              <a:rPr lang="en-US" sz="1800" dirty="0" err="1"/>
              <a:t>być</a:t>
            </a:r>
            <a:r>
              <a:rPr lang="en-US" sz="1800" dirty="0"/>
              <a:t> </a:t>
            </a:r>
            <a:r>
              <a:rPr lang="en-US" sz="1800" dirty="0" err="1"/>
              <a:t>powierzone</a:t>
            </a:r>
            <a:r>
              <a:rPr lang="en-US" sz="1800" dirty="0"/>
              <a:t> </a:t>
            </a:r>
            <a:r>
              <a:rPr lang="en-US" sz="1800" dirty="0" err="1"/>
              <a:t>komu</a:t>
            </a:r>
            <a:r>
              <a:rPr lang="en-US" sz="1800" dirty="0"/>
              <a:t> </a:t>
            </a:r>
            <a:r>
              <a:rPr lang="en-US" sz="1800" dirty="0" err="1"/>
              <a:t>innemu</a:t>
            </a:r>
            <a:r>
              <a:rPr lang="en-US" sz="1800" dirty="0"/>
              <a:t>;</a:t>
            </a:r>
          </a:p>
          <a:p>
            <a:r>
              <a:rPr lang="en-US" sz="1800" dirty="0" err="1" smtClean="0"/>
              <a:t>świadczenia</a:t>
            </a:r>
            <a:r>
              <a:rPr lang="en-US" sz="1800" dirty="0" smtClean="0"/>
              <a:t> </a:t>
            </a:r>
            <a:r>
              <a:rPr lang="en-US" sz="1800" dirty="0"/>
              <a:t>z </a:t>
            </a:r>
            <a:r>
              <a:rPr lang="en-US" sz="1800" dirty="0" err="1"/>
              <a:t>ubezpieczeń</a:t>
            </a:r>
            <a:r>
              <a:rPr lang="en-US" sz="1800" dirty="0"/>
              <a:t> </a:t>
            </a:r>
            <a:r>
              <a:rPr lang="en-US" sz="1800" dirty="0" err="1"/>
              <a:t>osobowych</a:t>
            </a:r>
            <a:r>
              <a:rPr lang="en-US" sz="1800" dirty="0"/>
              <a:t> </a:t>
            </a:r>
            <a:r>
              <a:rPr lang="en-US" sz="1800" dirty="0" err="1"/>
              <a:t>oraz</a:t>
            </a:r>
            <a:r>
              <a:rPr lang="en-US" sz="1800" dirty="0"/>
              <a:t> </a:t>
            </a:r>
            <a:r>
              <a:rPr lang="en-US" sz="1800" dirty="0" err="1"/>
              <a:t>odszkodowania</a:t>
            </a:r>
            <a:r>
              <a:rPr lang="en-US" sz="1800" dirty="0"/>
              <a:t> z </a:t>
            </a:r>
            <a:r>
              <a:rPr lang="en-US" sz="1800" dirty="0" err="1"/>
              <a:t>ubezpieczeń</a:t>
            </a:r>
            <a:r>
              <a:rPr lang="en-US" sz="1800" dirty="0"/>
              <a:t> </a:t>
            </a:r>
            <a:r>
              <a:rPr lang="en-US" sz="1800" dirty="0" err="1"/>
              <a:t>majątkowych</a:t>
            </a:r>
            <a:r>
              <a:rPr lang="en-US" sz="1800" dirty="0"/>
              <a:t> (</a:t>
            </a:r>
            <a:r>
              <a:rPr lang="en-US" sz="1800" dirty="0" err="1"/>
              <a:t>nie</a:t>
            </a:r>
            <a:r>
              <a:rPr lang="en-US" sz="1800" dirty="0"/>
              <a:t> </a:t>
            </a:r>
            <a:r>
              <a:rPr lang="en-US" sz="1800" dirty="0" err="1"/>
              <a:t>dotyczy</a:t>
            </a:r>
            <a:r>
              <a:rPr lang="en-US" sz="1800" dirty="0"/>
              <a:t> to </a:t>
            </a:r>
            <a:r>
              <a:rPr lang="en-US" sz="1800" dirty="0" err="1"/>
              <a:t>egzekucji</a:t>
            </a:r>
            <a:r>
              <a:rPr lang="en-US" sz="1800" dirty="0"/>
              <a:t> </a:t>
            </a:r>
            <a:r>
              <a:rPr lang="en-US" sz="1800" dirty="0" err="1"/>
              <a:t>mającej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celu</a:t>
            </a:r>
            <a:r>
              <a:rPr lang="en-US" sz="1800" dirty="0"/>
              <a:t> </a:t>
            </a:r>
            <a:r>
              <a:rPr lang="en-US" sz="1800" dirty="0" err="1"/>
              <a:t>zaspokojenie</a:t>
            </a:r>
            <a:r>
              <a:rPr lang="en-US" sz="1800" dirty="0"/>
              <a:t> </a:t>
            </a:r>
            <a:r>
              <a:rPr lang="en-US" sz="1800" dirty="0" err="1"/>
              <a:t>roszczeń</a:t>
            </a:r>
            <a:r>
              <a:rPr lang="en-US" sz="1800" dirty="0"/>
              <a:t> z </a:t>
            </a:r>
            <a:r>
              <a:rPr lang="en-US" sz="1800" dirty="0" err="1"/>
              <a:t>tytułu</a:t>
            </a:r>
            <a:r>
              <a:rPr lang="en-US" sz="1800" dirty="0"/>
              <a:t> </a:t>
            </a:r>
            <a:r>
              <a:rPr lang="en-US" sz="1800" dirty="0" err="1"/>
              <a:t>alimentów</a:t>
            </a:r>
            <a:r>
              <a:rPr lang="en-US" sz="1800" dirty="0"/>
              <a:t>);</a:t>
            </a:r>
          </a:p>
          <a:p>
            <a:r>
              <a:rPr lang="en-US" sz="1800" dirty="0" smtClean="0"/>
              <a:t> </a:t>
            </a:r>
            <a:r>
              <a:rPr lang="en-US" sz="1800" dirty="0" err="1"/>
              <a:t>świadczenia</a:t>
            </a:r>
            <a:r>
              <a:rPr lang="en-US" sz="1800" dirty="0"/>
              <a:t> z </a:t>
            </a:r>
            <a:r>
              <a:rPr lang="en-US" sz="1800" dirty="0" err="1"/>
              <a:t>pomocy</a:t>
            </a:r>
            <a:r>
              <a:rPr lang="en-US" sz="1800" dirty="0"/>
              <a:t> </a:t>
            </a:r>
            <a:r>
              <a:rPr lang="en-US" sz="1800" dirty="0" err="1"/>
              <a:t>społecznej</a:t>
            </a:r>
            <a:r>
              <a:rPr lang="en-US" sz="1800" dirty="0"/>
              <a:t>.</a:t>
            </a:r>
          </a:p>
          <a:p>
            <a:endParaRPr lang="en-US" sz="1700" dirty="0" smtClean="0"/>
          </a:p>
          <a:p>
            <a:endParaRPr lang="en-US" sz="1800" dirty="0"/>
          </a:p>
          <a:p>
            <a:pPr marL="0" lv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981792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756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err="1" smtClean="0"/>
              <a:t>Przebieg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postępowania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egzekucyjnego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8439" y="1086556"/>
            <a:ext cx="8229600" cy="57714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err="1"/>
              <a:t>Ograniczenia</a:t>
            </a:r>
            <a:r>
              <a:rPr lang="en-US" sz="1800" b="1" dirty="0"/>
              <a:t> </a:t>
            </a:r>
            <a:r>
              <a:rPr lang="en-US" sz="1800" b="1" dirty="0" err="1" smtClean="0"/>
              <a:t>egzekucji</a:t>
            </a:r>
            <a:r>
              <a:rPr lang="en-US" sz="1800" b="1" dirty="0" smtClean="0"/>
              <a:t> :</a:t>
            </a:r>
          </a:p>
          <a:p>
            <a:pPr marL="0" lvl="0" indent="0">
              <a:buNone/>
            </a:pPr>
            <a:r>
              <a:rPr lang="en-US" sz="1700" u="sng" dirty="0" smtClean="0"/>
              <a:t>2</a:t>
            </a:r>
            <a:r>
              <a:rPr lang="en-US" sz="1700" b="1" u="sng" dirty="0" smtClean="0"/>
              <a:t>) OGRANICZENIA PRZEDMIOTOWE c.d. :</a:t>
            </a:r>
          </a:p>
          <a:p>
            <a:r>
              <a:rPr lang="en-US" sz="1800" dirty="0" err="1"/>
              <a:t>Ograniczenia</a:t>
            </a:r>
            <a:r>
              <a:rPr lang="en-US" sz="1800" dirty="0"/>
              <a:t> </a:t>
            </a:r>
            <a:r>
              <a:rPr lang="en-US" sz="1800" dirty="0" err="1"/>
              <a:t>przedmiotowe</a:t>
            </a:r>
            <a:r>
              <a:rPr lang="en-US" sz="1800" dirty="0"/>
              <a:t> </a:t>
            </a:r>
            <a:r>
              <a:rPr lang="en-US" sz="1800" dirty="0" err="1"/>
              <a:t>są</a:t>
            </a:r>
            <a:r>
              <a:rPr lang="en-US" sz="1800" dirty="0"/>
              <a:t> </a:t>
            </a:r>
            <a:r>
              <a:rPr lang="en-US" sz="1800" dirty="0" err="1"/>
              <a:t>przewidziane</a:t>
            </a:r>
            <a:r>
              <a:rPr lang="en-US" sz="1800" dirty="0"/>
              <a:t> </a:t>
            </a:r>
            <a:r>
              <a:rPr lang="en-US" sz="1800" dirty="0" err="1"/>
              <a:t>również</a:t>
            </a:r>
            <a:r>
              <a:rPr lang="en-US" sz="1800" dirty="0"/>
              <a:t> w </a:t>
            </a:r>
            <a:r>
              <a:rPr lang="en-US" sz="1800" dirty="0" err="1"/>
              <a:t>Kodeksie</a:t>
            </a:r>
            <a:r>
              <a:rPr lang="en-US" sz="1800" dirty="0"/>
              <a:t> </a:t>
            </a:r>
            <a:r>
              <a:rPr lang="en-US" sz="1800" dirty="0" err="1"/>
              <a:t>pracy</a:t>
            </a:r>
            <a:r>
              <a:rPr lang="en-US" sz="1800" dirty="0"/>
              <a:t>. </a:t>
            </a:r>
            <a:r>
              <a:rPr lang="en-US" sz="1800" b="1" dirty="0" err="1"/>
              <a:t>Artykuł</a:t>
            </a:r>
            <a:r>
              <a:rPr lang="en-US" sz="1800" b="1" dirty="0"/>
              <a:t> 87 § 3 </a:t>
            </a:r>
            <a:r>
              <a:rPr lang="en-US" sz="1800" b="1" dirty="0" err="1"/>
              <a:t>pkt</a:t>
            </a:r>
            <a:r>
              <a:rPr lang="en-US" sz="1800" b="1" dirty="0"/>
              <a:t> 1 </a:t>
            </a:r>
            <a:r>
              <a:rPr lang="en-US" sz="1800" b="1" dirty="0" err="1"/>
              <a:t>i</a:t>
            </a:r>
            <a:r>
              <a:rPr lang="en-US" sz="1800" b="1" dirty="0"/>
              <a:t> 2 </a:t>
            </a:r>
            <a:r>
              <a:rPr lang="en-US" sz="1800" b="1" dirty="0" err="1"/>
              <a:t>k.p</a:t>
            </a:r>
            <a:r>
              <a:rPr lang="en-US" sz="1800" b="1" dirty="0"/>
              <a:t>. </a:t>
            </a:r>
            <a:r>
              <a:rPr lang="en-US" sz="1800" b="1" dirty="0" err="1"/>
              <a:t>dopuszczają</a:t>
            </a:r>
            <a:r>
              <a:rPr lang="en-US" sz="1800" b="1" dirty="0"/>
              <a:t> </a:t>
            </a:r>
            <a:r>
              <a:rPr lang="en-US" sz="1800" b="1" dirty="0" err="1"/>
              <a:t>prowadzenie</a:t>
            </a:r>
            <a:r>
              <a:rPr lang="en-US" sz="1800" b="1" dirty="0"/>
              <a:t> </a:t>
            </a:r>
            <a:r>
              <a:rPr lang="en-US" sz="1800" b="1" dirty="0" err="1"/>
              <a:t>egzekucji</a:t>
            </a:r>
            <a:r>
              <a:rPr lang="en-US" sz="1800" b="1" dirty="0"/>
              <a:t> </a:t>
            </a:r>
            <a:r>
              <a:rPr lang="en-US" sz="1800" b="1" dirty="0" err="1"/>
              <a:t>świadczeń</a:t>
            </a:r>
            <a:r>
              <a:rPr lang="en-US" sz="1800" b="1" dirty="0"/>
              <a:t> </a:t>
            </a:r>
            <a:r>
              <a:rPr lang="en-US" sz="1800" b="1" dirty="0" err="1"/>
              <a:t>alimentacyjnych</a:t>
            </a:r>
            <a:r>
              <a:rPr lang="en-US" sz="1800" b="1" dirty="0"/>
              <a:t> do </a:t>
            </a:r>
            <a:r>
              <a:rPr lang="en-US" sz="1800" b="1" dirty="0" err="1"/>
              <a:t>wysokości</a:t>
            </a:r>
            <a:r>
              <a:rPr lang="en-US" sz="1800" b="1" dirty="0"/>
              <a:t> 3/5 </a:t>
            </a:r>
            <a:r>
              <a:rPr lang="en-US" sz="1800" b="1" dirty="0" err="1"/>
              <a:t>wynagrodzenia</a:t>
            </a:r>
            <a:r>
              <a:rPr lang="en-US" sz="1800" dirty="0"/>
              <a:t>, a </a:t>
            </a:r>
            <a:r>
              <a:rPr lang="en-US" sz="1800" dirty="0" err="1"/>
              <a:t>innych</a:t>
            </a:r>
            <a:r>
              <a:rPr lang="en-US" sz="1800" dirty="0"/>
              <a:t> </a:t>
            </a:r>
            <a:r>
              <a:rPr lang="en-US" sz="1800" dirty="0" err="1"/>
              <a:t>należności</a:t>
            </a:r>
            <a:r>
              <a:rPr lang="en-US" sz="1800" dirty="0"/>
              <a:t> – do </a:t>
            </a:r>
            <a:r>
              <a:rPr lang="en-US" sz="1800" dirty="0" err="1"/>
              <a:t>wysokości</a:t>
            </a:r>
            <a:r>
              <a:rPr lang="en-US" sz="1800" dirty="0"/>
              <a:t> </a:t>
            </a:r>
            <a:r>
              <a:rPr lang="en-US" sz="1800" b="1" dirty="0"/>
              <a:t>1/2 </a:t>
            </a:r>
            <a:r>
              <a:rPr lang="en-US" sz="1800" dirty="0" err="1"/>
              <a:t>wynagrodzenia</a:t>
            </a:r>
            <a:r>
              <a:rPr lang="en-US" sz="1800" dirty="0"/>
              <a:t>. </a:t>
            </a:r>
            <a:endParaRPr lang="en-US" sz="1800" dirty="0" smtClean="0"/>
          </a:p>
          <a:p>
            <a:r>
              <a:rPr lang="en-US" sz="1800" dirty="0" err="1" smtClean="0"/>
              <a:t>Podobne</a:t>
            </a:r>
            <a:r>
              <a:rPr lang="en-US" sz="1800" dirty="0" smtClean="0"/>
              <a:t> </a:t>
            </a:r>
            <a:r>
              <a:rPr lang="en-US" sz="1800" dirty="0" err="1"/>
              <a:t>ograniczenia</a:t>
            </a:r>
            <a:r>
              <a:rPr lang="en-US" sz="1800" dirty="0"/>
              <a:t> </a:t>
            </a:r>
            <a:r>
              <a:rPr lang="en-US" sz="1800" dirty="0" err="1"/>
              <a:t>przewidziane</a:t>
            </a:r>
            <a:r>
              <a:rPr lang="en-US" sz="1800" dirty="0"/>
              <a:t> </a:t>
            </a:r>
            <a:r>
              <a:rPr lang="en-US" sz="1800" dirty="0" err="1"/>
              <a:t>są</a:t>
            </a:r>
            <a:r>
              <a:rPr lang="en-US" sz="1800" dirty="0"/>
              <a:t> w </a:t>
            </a:r>
            <a:r>
              <a:rPr lang="en-US" sz="1800" dirty="0" err="1"/>
              <a:t>stosunku</a:t>
            </a:r>
            <a:r>
              <a:rPr lang="en-US" sz="1800" dirty="0"/>
              <a:t> do </a:t>
            </a:r>
            <a:r>
              <a:rPr lang="en-US" sz="1800" dirty="0" err="1"/>
              <a:t>zaopatrzenia</a:t>
            </a:r>
            <a:r>
              <a:rPr lang="en-US" sz="1800" dirty="0"/>
              <a:t> </a:t>
            </a:r>
            <a:r>
              <a:rPr lang="en-US" sz="1800" dirty="0" err="1"/>
              <a:t>emerytalnego</a:t>
            </a:r>
            <a:r>
              <a:rPr lang="en-US" sz="1800" dirty="0"/>
              <a:t>, </a:t>
            </a:r>
            <a:r>
              <a:rPr lang="en-US" sz="1800" dirty="0" err="1"/>
              <a:t>gdzie</a:t>
            </a:r>
            <a:r>
              <a:rPr lang="en-US" sz="1800" dirty="0"/>
              <a:t> </a:t>
            </a:r>
            <a:r>
              <a:rPr lang="en-US" sz="1800" dirty="0" err="1"/>
              <a:t>potrącenia</a:t>
            </a:r>
            <a:r>
              <a:rPr lang="en-US" sz="1800" dirty="0"/>
              <a:t> </a:t>
            </a:r>
            <a:r>
              <a:rPr lang="en-US" sz="1800" dirty="0" err="1"/>
              <a:t>są</a:t>
            </a:r>
            <a:r>
              <a:rPr lang="en-US" sz="1800" dirty="0"/>
              <a:t> </a:t>
            </a:r>
            <a:r>
              <a:rPr lang="en-US" sz="1800" dirty="0" err="1"/>
              <a:t>możliwe</a:t>
            </a:r>
            <a:r>
              <a:rPr lang="en-US" sz="1800" dirty="0"/>
              <a:t> w </a:t>
            </a:r>
            <a:r>
              <a:rPr lang="en-US" sz="1800" dirty="0" err="1"/>
              <a:t>wysokości</a:t>
            </a:r>
            <a:r>
              <a:rPr lang="en-US" sz="1800" dirty="0"/>
              <a:t> − </a:t>
            </a:r>
            <a:r>
              <a:rPr lang="en-US" sz="1800" dirty="0" err="1"/>
              <a:t>odpowiednio</a:t>
            </a:r>
            <a:r>
              <a:rPr lang="en-US" sz="1800" dirty="0"/>
              <a:t> − 3/5 </a:t>
            </a:r>
            <a:r>
              <a:rPr lang="en-US" sz="1800" dirty="0" err="1"/>
              <a:t>i</a:t>
            </a:r>
            <a:r>
              <a:rPr lang="en-US" sz="1800" dirty="0"/>
              <a:t> 1/4 </a:t>
            </a:r>
            <a:r>
              <a:rPr lang="en-US" sz="1800" dirty="0" err="1"/>
              <a:t>wysokości</a:t>
            </a:r>
            <a:r>
              <a:rPr lang="en-US" sz="1800" dirty="0"/>
              <a:t> </a:t>
            </a:r>
            <a:r>
              <a:rPr lang="en-US" sz="1800" dirty="0" err="1"/>
              <a:t>świadczenia</a:t>
            </a:r>
            <a:r>
              <a:rPr lang="en-US" sz="1800" dirty="0"/>
              <a:t>. </a:t>
            </a:r>
            <a:r>
              <a:rPr lang="en-US" sz="1800" dirty="0" err="1"/>
              <a:t>Przepisy</a:t>
            </a:r>
            <a:r>
              <a:rPr lang="en-US" sz="1800" dirty="0"/>
              <a:t> </a:t>
            </a:r>
            <a:r>
              <a:rPr lang="en-US" sz="1800" dirty="0" err="1"/>
              <a:t>stosuje</a:t>
            </a:r>
            <a:r>
              <a:rPr lang="en-US" sz="1800" dirty="0"/>
              <a:t> </a:t>
            </a:r>
            <a:r>
              <a:rPr lang="en-US" sz="1800" dirty="0" err="1"/>
              <a:t>się</a:t>
            </a:r>
            <a:r>
              <a:rPr lang="en-US" sz="1800" dirty="0"/>
              <a:t> </a:t>
            </a:r>
            <a:r>
              <a:rPr lang="en-US" sz="1800" dirty="0" err="1"/>
              <a:t>odpowiednio</a:t>
            </a:r>
            <a:r>
              <a:rPr lang="en-US" sz="1800" dirty="0"/>
              <a:t> </a:t>
            </a:r>
            <a:r>
              <a:rPr lang="en-US" sz="1800" dirty="0" err="1"/>
              <a:t>również</a:t>
            </a:r>
            <a:r>
              <a:rPr lang="en-US" sz="1800" dirty="0"/>
              <a:t> do </a:t>
            </a:r>
            <a:r>
              <a:rPr lang="en-US" sz="1800" b="1" dirty="0" err="1"/>
              <a:t>zasiłków</a:t>
            </a:r>
            <a:r>
              <a:rPr lang="en-US" sz="1800" b="1" dirty="0"/>
              <a:t> </a:t>
            </a:r>
            <a:r>
              <a:rPr lang="en-US" sz="1800" b="1" dirty="0" err="1"/>
              <a:t>dla</a:t>
            </a:r>
            <a:r>
              <a:rPr lang="en-US" sz="1800" b="1" dirty="0"/>
              <a:t> </a:t>
            </a:r>
            <a:r>
              <a:rPr lang="en-US" sz="1800" b="1" dirty="0" err="1"/>
              <a:t>bezrobotnych</a:t>
            </a:r>
            <a:r>
              <a:rPr lang="en-US" sz="1800" b="1" dirty="0"/>
              <a:t>, </a:t>
            </a:r>
            <a:r>
              <a:rPr lang="en-US" sz="1800" b="1" dirty="0" err="1"/>
              <a:t>dodatków</a:t>
            </a:r>
            <a:r>
              <a:rPr lang="en-US" sz="1800" b="1" dirty="0"/>
              <a:t> </a:t>
            </a:r>
            <a:r>
              <a:rPr lang="en-US" sz="1800" b="1" dirty="0" err="1"/>
              <a:t>aktywizacyjnych</a:t>
            </a:r>
            <a:r>
              <a:rPr lang="en-US" sz="1800" b="1" dirty="0"/>
              <a:t>, </a:t>
            </a:r>
            <a:r>
              <a:rPr lang="en-US" sz="1800" b="1" dirty="0" err="1"/>
              <a:t>stypendiów</a:t>
            </a:r>
            <a:r>
              <a:rPr lang="en-US" sz="1800" dirty="0"/>
              <a:t> </a:t>
            </a:r>
            <a:r>
              <a:rPr lang="en-US" sz="1800" dirty="0" err="1"/>
              <a:t>oraz</a:t>
            </a:r>
            <a:r>
              <a:rPr lang="en-US" sz="1800" dirty="0"/>
              <a:t> </a:t>
            </a:r>
            <a:r>
              <a:rPr lang="en-US" sz="1800" b="1" dirty="0" err="1"/>
              <a:t>dodatków</a:t>
            </a:r>
            <a:r>
              <a:rPr lang="en-US" sz="1800" b="1" dirty="0"/>
              <a:t> </a:t>
            </a:r>
            <a:r>
              <a:rPr lang="en-US" sz="1800" b="1" dirty="0" err="1" smtClean="0"/>
              <a:t>szkoleniowych</a:t>
            </a:r>
            <a:r>
              <a:rPr lang="en-US" sz="1800" dirty="0" smtClean="0"/>
              <a:t>.</a:t>
            </a:r>
          </a:p>
          <a:p>
            <a:r>
              <a:rPr lang="en-US" sz="1800" b="1" dirty="0" err="1" smtClean="0"/>
              <a:t>Nie</a:t>
            </a:r>
            <a:r>
              <a:rPr lang="en-US" sz="1800" b="1" dirty="0" smtClean="0"/>
              <a:t> </a:t>
            </a:r>
            <a:r>
              <a:rPr lang="en-US" sz="1800" b="1" dirty="0" err="1"/>
              <a:t>podlegają</a:t>
            </a:r>
            <a:r>
              <a:rPr lang="en-US" sz="1800" b="1" dirty="0"/>
              <a:t> </a:t>
            </a:r>
            <a:r>
              <a:rPr lang="en-US" sz="1800" b="1" dirty="0" err="1" smtClean="0"/>
              <a:t>egzekucji</a:t>
            </a:r>
            <a:r>
              <a:rPr lang="en-US" sz="1800" b="1" dirty="0" smtClean="0"/>
              <a:t> </a:t>
            </a:r>
            <a:r>
              <a:rPr lang="en-US" sz="1800" b="1" dirty="0" err="1"/>
              <a:t>świadczenia</a:t>
            </a:r>
            <a:r>
              <a:rPr lang="en-US" sz="1800" b="1" dirty="0"/>
              <a:t> </a:t>
            </a:r>
            <a:r>
              <a:rPr lang="en-US" sz="1800" b="1" dirty="0" err="1"/>
              <a:t>pieniężne</a:t>
            </a:r>
            <a:r>
              <a:rPr lang="en-US" sz="1800" b="1" dirty="0"/>
              <a:t> </a:t>
            </a:r>
            <a:r>
              <a:rPr lang="en-US" sz="1800" b="1" dirty="0" err="1"/>
              <a:t>wypłacane</a:t>
            </a:r>
            <a:r>
              <a:rPr lang="en-US" sz="1800" b="1" dirty="0"/>
              <a:t> w </a:t>
            </a:r>
            <a:r>
              <a:rPr lang="en-US" sz="1800" b="1" dirty="0" err="1"/>
              <a:t>przypadku</a:t>
            </a:r>
            <a:r>
              <a:rPr lang="en-US" sz="1800" b="1" dirty="0"/>
              <a:t> </a:t>
            </a:r>
            <a:r>
              <a:rPr lang="en-US" sz="1800" b="1" dirty="0" err="1"/>
              <a:t>bezskuteczności</a:t>
            </a:r>
            <a:r>
              <a:rPr lang="en-US" sz="1800" b="1" dirty="0"/>
              <a:t> </a:t>
            </a:r>
            <a:r>
              <a:rPr lang="en-US" sz="1800" b="1" dirty="0" err="1"/>
              <a:t>egzekucji</a:t>
            </a:r>
            <a:r>
              <a:rPr lang="en-US" sz="1800" b="1" dirty="0"/>
              <a:t> </a:t>
            </a:r>
            <a:r>
              <a:rPr lang="en-US" sz="1800" b="1" dirty="0" err="1"/>
              <a:t>alimentów</a:t>
            </a:r>
            <a:r>
              <a:rPr lang="en-US" sz="1800" b="1" dirty="0"/>
              <a:t>, </a:t>
            </a:r>
            <a:r>
              <a:rPr lang="en-US" sz="1800" b="1" dirty="0" err="1"/>
              <a:t>świadczenia</a:t>
            </a:r>
            <a:r>
              <a:rPr lang="en-US" sz="1800" b="1" dirty="0"/>
              <a:t> </a:t>
            </a:r>
            <a:r>
              <a:rPr lang="en-US" sz="1800" b="1" dirty="0" err="1"/>
              <a:t>rodzinne</a:t>
            </a:r>
            <a:r>
              <a:rPr lang="en-US" sz="1800" b="1" dirty="0"/>
              <a:t>, </a:t>
            </a:r>
            <a:r>
              <a:rPr lang="en-US" sz="1800" b="1" dirty="0" err="1"/>
              <a:t>dodatki</a:t>
            </a:r>
            <a:r>
              <a:rPr lang="en-US" sz="1800" b="1" dirty="0"/>
              <a:t> </a:t>
            </a:r>
            <a:r>
              <a:rPr lang="en-US" sz="1800" b="1" dirty="0" err="1"/>
              <a:t>rodzinne</a:t>
            </a:r>
            <a:r>
              <a:rPr lang="en-US" sz="1800" b="1" dirty="0"/>
              <a:t>, </a:t>
            </a:r>
            <a:r>
              <a:rPr lang="en-US" sz="1800" b="1" dirty="0" err="1"/>
              <a:t>pielęgnacyjne</a:t>
            </a:r>
            <a:r>
              <a:rPr lang="en-US" sz="1800" b="1" dirty="0"/>
              <a:t>, </a:t>
            </a:r>
            <a:r>
              <a:rPr lang="en-US" sz="1800" b="1" dirty="0" err="1"/>
              <a:t>porodowe</a:t>
            </a:r>
            <a:r>
              <a:rPr lang="en-US" sz="1800" b="1" dirty="0"/>
              <a:t>, </a:t>
            </a:r>
            <a:r>
              <a:rPr lang="en-US" sz="1800" b="1" dirty="0" err="1"/>
              <a:t>dla</a:t>
            </a:r>
            <a:r>
              <a:rPr lang="en-US" sz="1800" b="1" dirty="0"/>
              <a:t> </a:t>
            </a:r>
            <a:r>
              <a:rPr lang="en-US" sz="1800" b="1" dirty="0" err="1"/>
              <a:t>sierot</a:t>
            </a:r>
            <a:r>
              <a:rPr lang="en-US" sz="1800" b="1" dirty="0"/>
              <a:t> </a:t>
            </a:r>
            <a:r>
              <a:rPr lang="en-US" sz="1800" b="1" dirty="0" err="1"/>
              <a:t>zupełnych</a:t>
            </a:r>
            <a:r>
              <a:rPr lang="en-US" sz="1800" b="1" dirty="0"/>
              <a:t> </a:t>
            </a:r>
            <a:r>
              <a:rPr lang="en-US" sz="1800" b="1" dirty="0" err="1"/>
              <a:t>oraz</a:t>
            </a:r>
            <a:r>
              <a:rPr lang="en-US" sz="1800" b="1" dirty="0"/>
              <a:t> </a:t>
            </a:r>
            <a:r>
              <a:rPr lang="en-US" sz="1800" b="1" dirty="0" err="1"/>
              <a:t>świadczenia</a:t>
            </a:r>
            <a:r>
              <a:rPr lang="en-US" sz="1800" b="1" dirty="0"/>
              <a:t> z </a:t>
            </a:r>
            <a:r>
              <a:rPr lang="en-US" sz="1800" b="1" dirty="0" err="1"/>
              <a:t>pomocy</a:t>
            </a:r>
            <a:r>
              <a:rPr lang="en-US" sz="1800" b="1" dirty="0"/>
              <a:t> </a:t>
            </a:r>
            <a:r>
              <a:rPr lang="en-US" sz="1800" b="1" dirty="0" err="1"/>
              <a:t>społecznej</a:t>
            </a:r>
            <a:r>
              <a:rPr lang="en-US" sz="1800" b="1" dirty="0"/>
              <a:t>.</a:t>
            </a:r>
            <a:endParaRPr lang="en-US" sz="1800" dirty="0"/>
          </a:p>
          <a:p>
            <a:pPr marL="0" lv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78691253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756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err="1" smtClean="0"/>
              <a:t>Przebieg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postępowania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egzekucyjnego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8439" y="1086556"/>
            <a:ext cx="8229600" cy="57714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err="1"/>
              <a:t>Ograniczenia</a:t>
            </a:r>
            <a:r>
              <a:rPr lang="en-US" sz="1800" b="1" dirty="0"/>
              <a:t> </a:t>
            </a:r>
            <a:r>
              <a:rPr lang="en-US" sz="1800" b="1" dirty="0" err="1" smtClean="0"/>
              <a:t>egzekucji</a:t>
            </a:r>
            <a:r>
              <a:rPr lang="en-US" sz="1800" b="1" dirty="0" smtClean="0"/>
              <a:t> :</a:t>
            </a:r>
          </a:p>
          <a:p>
            <a:pPr marL="0" lvl="0" indent="0">
              <a:buNone/>
            </a:pPr>
            <a:r>
              <a:rPr lang="en-US" sz="1700" b="1" u="sng" dirty="0" smtClean="0"/>
              <a:t>2) OGRANICZENIA PRZEDMIOTOWE c.d. :</a:t>
            </a:r>
          </a:p>
          <a:p>
            <a:r>
              <a:rPr lang="en-US" sz="1800" dirty="0"/>
              <a:t>Do </a:t>
            </a:r>
            <a:r>
              <a:rPr lang="en-US" sz="1800" dirty="0" err="1"/>
              <a:t>czasu</a:t>
            </a:r>
            <a:r>
              <a:rPr lang="en-US" sz="1800" dirty="0"/>
              <a:t> </a:t>
            </a:r>
            <a:r>
              <a:rPr lang="en-US" sz="1800" dirty="0" err="1"/>
              <a:t>przyjęcia</a:t>
            </a:r>
            <a:r>
              <a:rPr lang="en-US" sz="1800" dirty="0"/>
              <a:t> </a:t>
            </a:r>
            <a:r>
              <a:rPr lang="en-US" sz="1800" dirty="0" err="1"/>
              <a:t>spadku</a:t>
            </a:r>
            <a:r>
              <a:rPr lang="en-US" sz="1800" dirty="0"/>
              <a:t> </a:t>
            </a:r>
            <a:r>
              <a:rPr lang="en-US" sz="1800" dirty="0" err="1"/>
              <a:t>egzekucja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zaspokojenie</a:t>
            </a:r>
            <a:r>
              <a:rPr lang="en-US" sz="1800" dirty="0"/>
              <a:t> </a:t>
            </a:r>
            <a:r>
              <a:rPr lang="en-US" sz="1800" dirty="0" err="1"/>
              <a:t>długu</a:t>
            </a:r>
            <a:r>
              <a:rPr lang="en-US" sz="1800" dirty="0"/>
              <a:t> </a:t>
            </a:r>
            <a:r>
              <a:rPr lang="en-US" sz="1800" dirty="0" err="1"/>
              <a:t>spadkodawcy</a:t>
            </a:r>
            <a:r>
              <a:rPr lang="en-US" sz="1800" dirty="0"/>
              <a:t> </a:t>
            </a:r>
            <a:r>
              <a:rPr lang="en-US" sz="1800" dirty="0" err="1"/>
              <a:t>dopuszczalna</a:t>
            </a:r>
            <a:r>
              <a:rPr lang="en-US" sz="1800" dirty="0"/>
              <a:t> jest </a:t>
            </a:r>
            <a:r>
              <a:rPr lang="en-US" sz="1800" b="1" dirty="0" err="1"/>
              <a:t>tylko</a:t>
            </a:r>
            <a:r>
              <a:rPr lang="en-US" sz="1800" b="1" dirty="0"/>
              <a:t> </a:t>
            </a:r>
            <a:r>
              <a:rPr lang="en-US" sz="1800" b="1" dirty="0" err="1"/>
              <a:t>ze</a:t>
            </a:r>
            <a:r>
              <a:rPr lang="en-US" sz="1800" b="1" dirty="0"/>
              <a:t> </a:t>
            </a:r>
            <a:r>
              <a:rPr lang="en-US" sz="1800" b="1" dirty="0" err="1"/>
              <a:t>spadku</a:t>
            </a:r>
            <a:r>
              <a:rPr lang="en-US" sz="1800" dirty="0"/>
              <a:t>. </a:t>
            </a:r>
            <a:r>
              <a:rPr lang="en-US" sz="1800" dirty="0" err="1"/>
              <a:t>Przed</a:t>
            </a:r>
            <a:r>
              <a:rPr lang="en-US" sz="1800" dirty="0"/>
              <a:t> </a:t>
            </a:r>
            <a:r>
              <a:rPr lang="en-US" sz="1800" dirty="0" err="1"/>
              <a:t>przyjęciem</a:t>
            </a:r>
            <a:r>
              <a:rPr lang="en-US" sz="1800" dirty="0"/>
              <a:t> </a:t>
            </a:r>
            <a:r>
              <a:rPr lang="en-US" sz="1800" dirty="0" err="1"/>
              <a:t>spadku</a:t>
            </a:r>
            <a:r>
              <a:rPr lang="en-US" sz="1800" dirty="0"/>
              <a:t> </a:t>
            </a:r>
            <a:r>
              <a:rPr lang="en-US" sz="1800" dirty="0" err="1"/>
              <a:t>nie</a:t>
            </a:r>
            <a:r>
              <a:rPr lang="en-US" sz="1800" dirty="0"/>
              <a:t> </a:t>
            </a:r>
            <a:r>
              <a:rPr lang="en-US" sz="1800" dirty="0" err="1"/>
              <a:t>może</a:t>
            </a:r>
            <a:r>
              <a:rPr lang="en-US" sz="1800" dirty="0"/>
              <a:t> </a:t>
            </a:r>
            <a:r>
              <a:rPr lang="en-US" sz="1800" dirty="0" err="1"/>
              <a:t>być</a:t>
            </a:r>
            <a:r>
              <a:rPr lang="en-US" sz="1800" dirty="0"/>
              <a:t> z </a:t>
            </a:r>
            <a:r>
              <a:rPr lang="en-US" sz="1800" dirty="0" err="1"/>
              <a:t>niego</a:t>
            </a:r>
            <a:r>
              <a:rPr lang="en-US" sz="1800" dirty="0"/>
              <a:t> </a:t>
            </a:r>
            <a:r>
              <a:rPr lang="en-US" sz="1800" dirty="0" err="1"/>
              <a:t>prowadzona</a:t>
            </a:r>
            <a:r>
              <a:rPr lang="en-US" sz="1800" dirty="0"/>
              <a:t> </a:t>
            </a:r>
            <a:r>
              <a:rPr lang="en-US" sz="1800" dirty="0" err="1"/>
              <a:t>egzekucja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zaspokojenie</a:t>
            </a:r>
            <a:r>
              <a:rPr lang="en-US" sz="1800" dirty="0"/>
              <a:t> </a:t>
            </a:r>
            <a:r>
              <a:rPr lang="en-US" sz="1800" dirty="0" err="1"/>
              <a:t>osobistego</a:t>
            </a:r>
            <a:r>
              <a:rPr lang="en-US" sz="1800" dirty="0"/>
              <a:t> </a:t>
            </a:r>
            <a:r>
              <a:rPr lang="en-US" sz="1800" dirty="0" err="1"/>
              <a:t>długu</a:t>
            </a:r>
            <a:r>
              <a:rPr lang="en-US" sz="1800" dirty="0"/>
              <a:t> </a:t>
            </a:r>
            <a:r>
              <a:rPr lang="en-US" sz="1800" dirty="0" err="1"/>
              <a:t>spadkobiercy</a:t>
            </a:r>
            <a:r>
              <a:rPr lang="en-US" sz="1800" dirty="0" smtClean="0"/>
              <a:t>.</a:t>
            </a:r>
          </a:p>
          <a:p>
            <a:endParaRPr lang="en-US" sz="1800" dirty="0"/>
          </a:p>
          <a:p>
            <a:r>
              <a:rPr lang="en-US" sz="1800" dirty="0" err="1"/>
              <a:t>Dłużnik</a:t>
            </a:r>
            <a:r>
              <a:rPr lang="en-US" sz="1800" dirty="0"/>
              <a:t> </a:t>
            </a:r>
            <a:r>
              <a:rPr lang="en-US" sz="1800" dirty="0" err="1"/>
              <a:t>może</a:t>
            </a:r>
            <a:r>
              <a:rPr lang="en-US" sz="1800" dirty="0"/>
              <a:t> </a:t>
            </a:r>
            <a:r>
              <a:rPr lang="en-US" sz="1800" dirty="0" err="1"/>
              <a:t>powoływać</a:t>
            </a:r>
            <a:r>
              <a:rPr lang="en-US" sz="1800" dirty="0"/>
              <a:t> </a:t>
            </a:r>
            <a:r>
              <a:rPr lang="en-US" sz="1800" dirty="0" err="1"/>
              <a:t>się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ograniczenie</a:t>
            </a:r>
            <a:r>
              <a:rPr lang="en-US" sz="1800" dirty="0"/>
              <a:t> </a:t>
            </a:r>
            <a:r>
              <a:rPr lang="en-US" sz="1800" dirty="0" err="1"/>
              <a:t>odpowiedzialności</a:t>
            </a:r>
            <a:r>
              <a:rPr lang="en-US" sz="1800" dirty="0"/>
              <a:t> </a:t>
            </a:r>
            <a:r>
              <a:rPr lang="en-US" sz="1800" dirty="0" err="1"/>
              <a:t>tylko</a:t>
            </a:r>
            <a:r>
              <a:rPr lang="en-US" sz="1800" dirty="0"/>
              <a:t> </a:t>
            </a:r>
            <a:r>
              <a:rPr lang="en-US" sz="1800" dirty="0" err="1"/>
              <a:t>wówczas</a:t>
            </a:r>
            <a:r>
              <a:rPr lang="en-US" sz="1800" dirty="0"/>
              <a:t>, </a:t>
            </a:r>
            <a:r>
              <a:rPr lang="en-US" sz="1800" dirty="0" err="1"/>
              <a:t>gdy</a:t>
            </a:r>
            <a:r>
              <a:rPr lang="en-US" sz="1800" dirty="0"/>
              <a:t> </a:t>
            </a:r>
            <a:r>
              <a:rPr lang="en-US" sz="1800" dirty="0" err="1"/>
              <a:t>ograniczenie</a:t>
            </a:r>
            <a:r>
              <a:rPr lang="en-US" sz="1800" dirty="0"/>
              <a:t> to </a:t>
            </a:r>
            <a:r>
              <a:rPr lang="en-US" sz="1800" dirty="0" err="1"/>
              <a:t>zostało</a:t>
            </a:r>
            <a:r>
              <a:rPr lang="en-US" sz="1800" dirty="0"/>
              <a:t> </a:t>
            </a:r>
            <a:r>
              <a:rPr lang="en-US" sz="1800" b="1" dirty="0" err="1"/>
              <a:t>zastrzeżone</a:t>
            </a:r>
            <a:r>
              <a:rPr lang="en-US" sz="1800" b="1" dirty="0"/>
              <a:t> w </a:t>
            </a:r>
            <a:r>
              <a:rPr lang="en-US" sz="1800" b="1" dirty="0" err="1"/>
              <a:t>tytule</a:t>
            </a:r>
            <a:r>
              <a:rPr lang="en-US" sz="1800" b="1" dirty="0"/>
              <a:t> </a:t>
            </a:r>
            <a:r>
              <a:rPr lang="en-US" sz="1800" b="1" dirty="0" err="1"/>
              <a:t>wykonawczym</a:t>
            </a:r>
            <a:r>
              <a:rPr lang="en-US" sz="1800" dirty="0"/>
              <a:t>. </a:t>
            </a:r>
            <a:r>
              <a:rPr lang="en-US" sz="1800" dirty="0" err="1"/>
              <a:t>Postanowienie</a:t>
            </a:r>
            <a:r>
              <a:rPr lang="en-US" sz="1800" dirty="0"/>
              <a:t> </a:t>
            </a:r>
            <a:r>
              <a:rPr lang="en-US" sz="1800" dirty="0" err="1"/>
              <a:t>sądu</a:t>
            </a:r>
            <a:r>
              <a:rPr lang="en-US" sz="1800" dirty="0"/>
              <a:t> w </a:t>
            </a:r>
            <a:r>
              <a:rPr lang="en-US" sz="1800" dirty="0" err="1"/>
              <a:t>przedmiocie</a:t>
            </a:r>
            <a:r>
              <a:rPr lang="en-US" sz="1800" dirty="0"/>
              <a:t> </a:t>
            </a:r>
            <a:r>
              <a:rPr lang="en-US" sz="1800" dirty="0" err="1"/>
              <a:t>ograniczenia</a:t>
            </a:r>
            <a:r>
              <a:rPr lang="en-US" sz="1800" dirty="0"/>
              <a:t> </a:t>
            </a:r>
            <a:r>
              <a:rPr lang="en-US" sz="1800" dirty="0" err="1"/>
              <a:t>egzekucji</a:t>
            </a:r>
            <a:r>
              <a:rPr lang="en-US" sz="1800" dirty="0"/>
              <a:t> </a:t>
            </a:r>
            <a:r>
              <a:rPr lang="en-US" sz="1800" dirty="0" err="1"/>
              <a:t>powinno</a:t>
            </a:r>
            <a:r>
              <a:rPr lang="en-US" sz="1800" dirty="0"/>
              <a:t> </a:t>
            </a:r>
            <a:r>
              <a:rPr lang="en-US" sz="1800" dirty="0" err="1"/>
              <a:t>zapaść</a:t>
            </a:r>
            <a:r>
              <a:rPr lang="en-US" sz="1800" dirty="0"/>
              <a:t> </a:t>
            </a:r>
            <a:r>
              <a:rPr lang="en-US" sz="1800" dirty="0" err="1"/>
              <a:t>po</a:t>
            </a:r>
            <a:r>
              <a:rPr lang="en-US" sz="1800" dirty="0"/>
              <a:t> </a:t>
            </a:r>
            <a:r>
              <a:rPr lang="en-US" sz="1800" dirty="0" err="1"/>
              <a:t>wysłuchaniu</a:t>
            </a:r>
            <a:r>
              <a:rPr lang="en-US" sz="1800" dirty="0"/>
              <a:t> </a:t>
            </a:r>
            <a:r>
              <a:rPr lang="en-US" sz="1800" dirty="0" err="1"/>
              <a:t>stron</a:t>
            </a:r>
            <a:r>
              <a:rPr lang="en-US" sz="1800" dirty="0"/>
              <a:t>. Na </a:t>
            </a:r>
            <a:r>
              <a:rPr lang="en-US" sz="1800" dirty="0" err="1"/>
              <a:t>postanowienie</a:t>
            </a:r>
            <a:r>
              <a:rPr lang="en-US" sz="1800" dirty="0"/>
              <a:t> </a:t>
            </a:r>
            <a:r>
              <a:rPr lang="en-US" sz="1800" dirty="0" err="1"/>
              <a:t>sądu</a:t>
            </a:r>
            <a:r>
              <a:rPr lang="en-US" sz="1800" dirty="0"/>
              <a:t> </a:t>
            </a:r>
            <a:r>
              <a:rPr lang="en-US" sz="1800" dirty="0" err="1"/>
              <a:t>przysługuje</a:t>
            </a:r>
            <a:r>
              <a:rPr lang="en-US" sz="1800" dirty="0"/>
              <a:t> </a:t>
            </a:r>
            <a:r>
              <a:rPr lang="en-US" sz="1800" dirty="0" err="1"/>
              <a:t>zażalenie</a:t>
            </a:r>
            <a:r>
              <a:rPr lang="en-US" sz="1800" dirty="0"/>
              <a:t>.</a:t>
            </a:r>
          </a:p>
          <a:p>
            <a:pPr marL="0" lv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872750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770"/>
            <a:ext cx="8229600" cy="1058470"/>
          </a:xfrm>
        </p:spPr>
        <p:txBody>
          <a:bodyPr>
            <a:normAutofit/>
          </a:bodyPr>
          <a:lstStyle/>
          <a:p>
            <a:r>
              <a:rPr lang="en-US" sz="3200" b="1" dirty="0" err="1"/>
              <a:t>Powództwa</a:t>
            </a:r>
            <a:r>
              <a:rPr lang="en-US" sz="3200" b="1" dirty="0"/>
              <a:t> </a:t>
            </a:r>
            <a:r>
              <a:rPr lang="en-US" sz="3200" b="1" dirty="0" err="1" smtClean="0"/>
              <a:t>przeciwegzekucyjne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8469"/>
            <a:ext cx="8229600" cy="543347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u="sng" dirty="0" smtClean="0"/>
              <a:t>W </a:t>
            </a:r>
            <a:r>
              <a:rPr lang="en-US" sz="2000" u="sng" dirty="0" err="1" smtClean="0"/>
              <a:t>trakcie</a:t>
            </a:r>
            <a:r>
              <a:rPr lang="en-US" sz="2000" u="sng" dirty="0" smtClean="0"/>
              <a:t> </a:t>
            </a:r>
            <a:r>
              <a:rPr lang="en-US" sz="2000" u="sng" dirty="0" err="1" smtClean="0"/>
              <a:t>postepowania</a:t>
            </a:r>
            <a:r>
              <a:rPr lang="en-US" sz="2000" u="sng" dirty="0" smtClean="0"/>
              <a:t> </a:t>
            </a:r>
            <a:r>
              <a:rPr lang="en-US" sz="2000" u="sng" dirty="0" err="1" smtClean="0"/>
              <a:t>egzekucyjnego</a:t>
            </a:r>
            <a:r>
              <a:rPr lang="en-US" sz="2000" u="sng" dirty="0" smtClean="0"/>
              <a:t> </a:t>
            </a:r>
            <a:r>
              <a:rPr lang="en-US" sz="2000" b="1" u="sng" dirty="0" err="1"/>
              <a:t>d</a:t>
            </a:r>
            <a:r>
              <a:rPr lang="en-US" sz="2000" b="1" u="sng" dirty="0" err="1" smtClean="0"/>
              <a:t>łużnik</a:t>
            </a:r>
            <a:r>
              <a:rPr lang="en-US" sz="2000" b="1" dirty="0" smtClean="0"/>
              <a:t> </a:t>
            </a:r>
            <a:r>
              <a:rPr lang="en-US" sz="2000" dirty="0" err="1"/>
              <a:t>może</a:t>
            </a:r>
            <a:r>
              <a:rPr lang="en-US" sz="2000" dirty="0"/>
              <a:t> </a:t>
            </a:r>
            <a:r>
              <a:rPr lang="en-US" sz="2000" dirty="0" err="1"/>
              <a:t>skorzystać</a:t>
            </a:r>
            <a:r>
              <a:rPr lang="en-US" sz="2000" dirty="0"/>
              <a:t> z: </a:t>
            </a:r>
          </a:p>
          <a:p>
            <a:pPr marL="0" lvl="0" indent="0">
              <a:buNone/>
            </a:pPr>
            <a:r>
              <a:rPr lang="en-US" sz="2000" b="1" dirty="0" smtClean="0"/>
              <a:t>1) </a:t>
            </a:r>
            <a:r>
              <a:rPr lang="en-US" sz="2000" b="1" dirty="0" err="1" smtClean="0"/>
              <a:t>skargi</a:t>
            </a:r>
            <a:r>
              <a:rPr lang="en-US" sz="2000" b="1" dirty="0" smtClean="0"/>
              <a:t> </a:t>
            </a:r>
            <a:r>
              <a:rPr lang="en-US" sz="2000" b="1" dirty="0" err="1"/>
              <a:t>na</a:t>
            </a:r>
            <a:r>
              <a:rPr lang="en-US" sz="2000" b="1" dirty="0"/>
              <a:t> </a:t>
            </a:r>
            <a:r>
              <a:rPr lang="en-US" sz="2000" b="1" dirty="0" err="1"/>
              <a:t>czynności</a:t>
            </a:r>
            <a:r>
              <a:rPr lang="en-US" sz="2000" b="1" dirty="0"/>
              <a:t> </a:t>
            </a:r>
            <a:r>
              <a:rPr lang="en-US" sz="2000" b="1" dirty="0" err="1"/>
              <a:t>komornika</a:t>
            </a:r>
            <a:r>
              <a:rPr lang="en-US" sz="2000" dirty="0"/>
              <a:t> do </a:t>
            </a:r>
            <a:r>
              <a:rPr lang="en-US" sz="2000" dirty="0" err="1"/>
              <a:t>sądu</a:t>
            </a:r>
            <a:r>
              <a:rPr lang="en-US" sz="2000" dirty="0"/>
              <a:t> </a:t>
            </a:r>
            <a:r>
              <a:rPr lang="en-US" sz="2000" dirty="0" err="1"/>
              <a:t>rejonowego</a:t>
            </a:r>
            <a:r>
              <a:rPr lang="en-US" sz="2000" dirty="0"/>
              <a:t>, </a:t>
            </a:r>
            <a:r>
              <a:rPr lang="en-US" sz="2000" dirty="0" err="1"/>
              <a:t>przy</a:t>
            </a:r>
            <a:r>
              <a:rPr lang="en-US" sz="2000" dirty="0"/>
              <a:t> </a:t>
            </a:r>
            <a:r>
              <a:rPr lang="en-US" sz="2000" dirty="0" err="1"/>
              <a:t>czym</a:t>
            </a:r>
            <a:r>
              <a:rPr lang="en-US" sz="2000" dirty="0"/>
              <a:t> </a:t>
            </a:r>
            <a:r>
              <a:rPr lang="en-US" sz="2000" dirty="0" err="1"/>
              <a:t>wniesienie</a:t>
            </a:r>
            <a:r>
              <a:rPr lang="en-US" sz="2000" dirty="0"/>
              <a:t> </a:t>
            </a:r>
            <a:r>
              <a:rPr lang="en-US" sz="2000" dirty="0" err="1"/>
              <a:t>skargi</a:t>
            </a:r>
            <a:r>
              <a:rPr lang="en-US" sz="2000" dirty="0"/>
              <a:t> </a:t>
            </a:r>
            <a:r>
              <a:rPr lang="en-US" sz="2000" dirty="0" err="1"/>
              <a:t>nie</a:t>
            </a:r>
            <a:r>
              <a:rPr lang="en-US" sz="2000" dirty="0"/>
              <a:t> </a:t>
            </a:r>
            <a:r>
              <a:rPr lang="en-US" sz="2000" dirty="0" err="1"/>
              <a:t>wstrzymuje</a:t>
            </a:r>
            <a:r>
              <a:rPr lang="en-US" sz="2000" dirty="0"/>
              <a:t> </a:t>
            </a:r>
            <a:r>
              <a:rPr lang="en-US" sz="2000" dirty="0" err="1"/>
              <a:t>postępowania</a:t>
            </a:r>
            <a:r>
              <a:rPr lang="en-US" sz="2000" dirty="0"/>
              <a:t> </a:t>
            </a:r>
            <a:r>
              <a:rPr lang="en-US" sz="2000" dirty="0" err="1"/>
              <a:t>egzekucyjnego</a:t>
            </a:r>
            <a:r>
              <a:rPr lang="en-US" sz="2000" dirty="0"/>
              <a:t> </a:t>
            </a:r>
            <a:r>
              <a:rPr lang="en-US" sz="2000" dirty="0" err="1"/>
              <a:t>ani</a:t>
            </a:r>
            <a:r>
              <a:rPr lang="en-US" sz="2000" dirty="0"/>
              <a:t> </a:t>
            </a:r>
            <a:r>
              <a:rPr lang="en-US" sz="2000" dirty="0" err="1"/>
              <a:t>wykonania</a:t>
            </a:r>
            <a:r>
              <a:rPr lang="en-US" sz="2000" dirty="0"/>
              <a:t> </a:t>
            </a:r>
            <a:r>
              <a:rPr lang="en-US" sz="2000" dirty="0" err="1"/>
              <a:t>zaskarżonej</a:t>
            </a:r>
            <a:r>
              <a:rPr lang="en-US" sz="2000" dirty="0"/>
              <a:t> </a:t>
            </a:r>
            <a:r>
              <a:rPr lang="en-US" sz="2000" dirty="0" err="1"/>
              <a:t>czynności</a:t>
            </a:r>
            <a:r>
              <a:rPr lang="en-US" sz="2000" dirty="0"/>
              <a:t>, </a:t>
            </a:r>
            <a:r>
              <a:rPr lang="en-US" sz="2000" dirty="0" err="1"/>
              <a:t>chyba</a:t>
            </a:r>
            <a:r>
              <a:rPr lang="en-US" sz="2000" dirty="0"/>
              <a:t> </a:t>
            </a:r>
            <a:r>
              <a:rPr lang="en-US" sz="2000" dirty="0" err="1"/>
              <a:t>że</a:t>
            </a:r>
            <a:r>
              <a:rPr lang="en-US" sz="2000" dirty="0"/>
              <a:t> </a:t>
            </a:r>
            <a:r>
              <a:rPr lang="en-US" sz="2000" dirty="0" err="1"/>
              <a:t>sąd</a:t>
            </a:r>
            <a:r>
              <a:rPr lang="en-US" sz="2000" dirty="0"/>
              <a:t> </a:t>
            </a:r>
            <a:r>
              <a:rPr lang="en-US" sz="2000" dirty="0" err="1"/>
              <a:t>zawiesi</a:t>
            </a:r>
            <a:r>
              <a:rPr lang="en-US" sz="2000" dirty="0"/>
              <a:t> </a:t>
            </a:r>
            <a:r>
              <a:rPr lang="en-US" sz="2000" dirty="0" err="1"/>
              <a:t>postępowanie</a:t>
            </a:r>
            <a:r>
              <a:rPr lang="en-US" sz="2000" dirty="0"/>
              <a:t> </a:t>
            </a:r>
            <a:r>
              <a:rPr lang="en-US" sz="2000" dirty="0" err="1"/>
              <a:t>lub</a:t>
            </a:r>
            <a:r>
              <a:rPr lang="en-US" sz="2000" dirty="0"/>
              <a:t> </a:t>
            </a:r>
            <a:r>
              <a:rPr lang="en-US" sz="2000" dirty="0" err="1"/>
              <a:t>wstrzyma</a:t>
            </a:r>
            <a:r>
              <a:rPr lang="en-US" sz="2000" dirty="0"/>
              <a:t> </a:t>
            </a:r>
            <a:r>
              <a:rPr lang="en-US" sz="2000" dirty="0" err="1"/>
              <a:t>dokonanie</a:t>
            </a:r>
            <a:r>
              <a:rPr lang="en-US" sz="2000" dirty="0"/>
              <a:t> </a:t>
            </a:r>
            <a:r>
              <a:rPr lang="en-US" sz="2000" dirty="0" err="1"/>
              <a:t>czynności</a:t>
            </a:r>
            <a:r>
              <a:rPr lang="en-US" sz="2000" baseline="30000" dirty="0" smtClean="0"/>
              <a:t>[</a:t>
            </a:r>
            <a:endParaRPr lang="en-US" sz="2000" dirty="0"/>
          </a:p>
          <a:p>
            <a:pPr marL="0" lvl="0" indent="0">
              <a:buNone/>
            </a:pPr>
            <a:r>
              <a:rPr lang="en-US" sz="2000" b="1" dirty="0" smtClean="0"/>
              <a:t>2) </a:t>
            </a:r>
            <a:r>
              <a:rPr lang="en-US" sz="2000" b="1" dirty="0" err="1" smtClean="0"/>
              <a:t>powództwa</a:t>
            </a:r>
            <a:r>
              <a:rPr lang="en-US" sz="2000" b="1" dirty="0" smtClean="0"/>
              <a:t> </a:t>
            </a:r>
            <a:r>
              <a:rPr lang="en-US" sz="2000" b="1" dirty="0" err="1"/>
              <a:t>przeciwegzekucyjnego</a:t>
            </a:r>
            <a:r>
              <a:rPr lang="en-US" sz="2000" dirty="0"/>
              <a:t> </a:t>
            </a:r>
            <a:r>
              <a:rPr lang="mr-IN" sz="2000" dirty="0" smtClean="0"/>
              <a:t>–</a:t>
            </a:r>
            <a:r>
              <a:rPr lang="en-US" sz="2000" dirty="0" smtClean="0"/>
              <a:t> </a:t>
            </a:r>
            <a:endParaRPr lang="en-US" sz="2000" dirty="0"/>
          </a:p>
          <a:p>
            <a:pPr lvl="0"/>
            <a:r>
              <a:rPr lang="en-US" sz="2000" dirty="0" smtClean="0"/>
              <a:t>Jest </a:t>
            </a:r>
            <a:r>
              <a:rPr lang="en-US" sz="2000" dirty="0"/>
              <a:t>to </a:t>
            </a:r>
            <a:r>
              <a:rPr lang="en-US" sz="2000" dirty="0" err="1"/>
              <a:t>rodzaj</a:t>
            </a:r>
            <a:r>
              <a:rPr lang="en-US" sz="2000" dirty="0"/>
              <a:t> </a:t>
            </a:r>
            <a:r>
              <a:rPr lang="en-US" sz="2000" dirty="0" err="1"/>
              <a:t>powództwa</a:t>
            </a:r>
            <a:r>
              <a:rPr lang="en-US" sz="2000" dirty="0"/>
              <a:t> </a:t>
            </a:r>
            <a:r>
              <a:rPr lang="en-US" sz="2000" dirty="0" err="1"/>
              <a:t>przysługującego</a:t>
            </a:r>
            <a:r>
              <a:rPr lang="en-US" sz="2000" dirty="0"/>
              <a:t> w </a:t>
            </a:r>
            <a:r>
              <a:rPr lang="en-US" sz="2000" dirty="0" err="1"/>
              <a:t>toku</a:t>
            </a:r>
            <a:r>
              <a:rPr lang="en-US" sz="2000" dirty="0"/>
              <a:t> </a:t>
            </a:r>
            <a:r>
              <a:rPr lang="en-US" sz="2000" dirty="0" err="1"/>
              <a:t>postępowania</a:t>
            </a:r>
            <a:r>
              <a:rPr lang="en-US" sz="2000" dirty="0"/>
              <a:t> </a:t>
            </a:r>
            <a:r>
              <a:rPr lang="en-US" sz="2000" dirty="0" err="1"/>
              <a:t>egzekucyjnego</a:t>
            </a:r>
            <a:r>
              <a:rPr lang="en-US" sz="2000" dirty="0"/>
              <a:t>; to </a:t>
            </a:r>
            <a:r>
              <a:rPr lang="en-US" sz="2000" dirty="0" err="1"/>
              <a:t>jeden</a:t>
            </a:r>
            <a:r>
              <a:rPr lang="en-US" sz="2000" dirty="0"/>
              <a:t> </a:t>
            </a:r>
            <a:r>
              <a:rPr lang="en-US" sz="2000" dirty="0" err="1"/>
              <a:t>ze</a:t>
            </a:r>
            <a:r>
              <a:rPr lang="en-US" sz="2000" dirty="0"/>
              <a:t> </a:t>
            </a:r>
            <a:r>
              <a:rPr lang="en-US" sz="2000" dirty="0" err="1"/>
              <a:t>środków</a:t>
            </a:r>
            <a:r>
              <a:rPr lang="en-US" sz="2000" dirty="0"/>
              <a:t> </a:t>
            </a:r>
            <a:r>
              <a:rPr lang="en-US" sz="2000" dirty="0" err="1"/>
              <a:t>obrony</a:t>
            </a:r>
            <a:r>
              <a:rPr lang="en-US" sz="2000" dirty="0"/>
              <a:t> </a:t>
            </a:r>
            <a:r>
              <a:rPr lang="en-US" sz="2000" b="1" dirty="0" err="1"/>
              <a:t>dłużnika</a:t>
            </a:r>
            <a:r>
              <a:rPr lang="en-US" sz="2000" b="1" dirty="0"/>
              <a:t> </a:t>
            </a:r>
            <a:r>
              <a:rPr lang="en-US" sz="2000" b="1" dirty="0" err="1"/>
              <a:t>lub</a:t>
            </a:r>
            <a:r>
              <a:rPr lang="en-US" sz="2000" b="1" dirty="0"/>
              <a:t> </a:t>
            </a:r>
            <a:r>
              <a:rPr lang="en-US" sz="2000" b="1" dirty="0" err="1"/>
              <a:t>osoby</a:t>
            </a:r>
            <a:r>
              <a:rPr lang="en-US" sz="2000" b="1" dirty="0"/>
              <a:t> </a:t>
            </a:r>
            <a:r>
              <a:rPr lang="en-US" sz="2000" b="1" dirty="0" err="1"/>
              <a:t>trzeciej</a:t>
            </a:r>
            <a:r>
              <a:rPr lang="en-US" sz="2000" b="1" dirty="0"/>
              <a:t> </a:t>
            </a:r>
            <a:r>
              <a:rPr lang="en-US" sz="2000" dirty="0" err="1"/>
              <a:t>przed</a:t>
            </a:r>
            <a:r>
              <a:rPr lang="en-US" sz="2000" dirty="0"/>
              <a:t> </a:t>
            </a:r>
            <a:r>
              <a:rPr lang="en-US" sz="2000" dirty="0" err="1"/>
              <a:t>prowadzoną</a:t>
            </a:r>
            <a:r>
              <a:rPr lang="en-US" sz="2000" dirty="0"/>
              <a:t> </a:t>
            </a:r>
            <a:r>
              <a:rPr lang="en-US" sz="2000" dirty="0" err="1"/>
              <a:t>przeciwko</a:t>
            </a:r>
            <a:r>
              <a:rPr lang="en-US" sz="2000" dirty="0"/>
              <a:t> </a:t>
            </a:r>
            <a:r>
              <a:rPr lang="en-US" sz="2000" dirty="0" err="1"/>
              <a:t>nim</a:t>
            </a:r>
            <a:r>
              <a:rPr lang="en-US" sz="2000" dirty="0"/>
              <a:t> </a:t>
            </a:r>
            <a:r>
              <a:rPr lang="en-US" sz="2000" dirty="0" err="1"/>
              <a:t>egzekucją</a:t>
            </a:r>
            <a:r>
              <a:rPr lang="en-US" sz="2000" dirty="0"/>
              <a:t>, </a:t>
            </a:r>
            <a:r>
              <a:rPr lang="en-US" sz="2000" dirty="0" err="1"/>
              <a:t>gdy</a:t>
            </a:r>
            <a:r>
              <a:rPr lang="en-US" sz="2000" dirty="0"/>
              <a:t> </a:t>
            </a:r>
            <a:r>
              <a:rPr lang="en-US" sz="2000" dirty="0" err="1"/>
              <a:t>postępowanie</a:t>
            </a:r>
            <a:r>
              <a:rPr lang="en-US" sz="2000" dirty="0"/>
              <a:t> </a:t>
            </a:r>
            <a:r>
              <a:rPr lang="en-US" sz="2000" dirty="0" err="1"/>
              <a:t>takie</a:t>
            </a:r>
            <a:r>
              <a:rPr lang="en-US" sz="2000" dirty="0"/>
              <a:t> </a:t>
            </a:r>
            <a:r>
              <a:rPr lang="en-US" sz="2000" dirty="0" err="1"/>
              <a:t>narusza</a:t>
            </a:r>
            <a:r>
              <a:rPr lang="en-US" sz="2000" dirty="0"/>
              <a:t> </a:t>
            </a:r>
            <a:r>
              <a:rPr lang="en-US" sz="2000" dirty="0" err="1"/>
              <a:t>ich</a:t>
            </a:r>
            <a:r>
              <a:rPr lang="en-US" sz="2000" dirty="0"/>
              <a:t> </a:t>
            </a:r>
            <a:r>
              <a:rPr lang="en-US" sz="2000" dirty="0" err="1" smtClean="0"/>
              <a:t>prawa</a:t>
            </a:r>
            <a:r>
              <a:rPr lang="en-US" sz="2000" dirty="0" smtClean="0"/>
              <a:t>.</a:t>
            </a:r>
          </a:p>
          <a:p>
            <a:pPr lvl="0"/>
            <a:r>
              <a:rPr lang="en-US" sz="2000" dirty="0" err="1" smtClean="0"/>
              <a:t>Wyróżnia</a:t>
            </a:r>
            <a:r>
              <a:rPr lang="en-US" sz="2000" dirty="0" smtClean="0"/>
              <a:t> </a:t>
            </a:r>
            <a:r>
              <a:rPr lang="en-US" sz="2000" dirty="0" err="1"/>
              <a:t>się</a:t>
            </a:r>
            <a:r>
              <a:rPr lang="en-US" sz="2000" dirty="0"/>
              <a:t> </a:t>
            </a:r>
            <a:r>
              <a:rPr lang="en-US" sz="2000" b="1" dirty="0" err="1"/>
              <a:t>dwa</a:t>
            </a:r>
            <a:r>
              <a:rPr lang="en-US" sz="2000" dirty="0"/>
              <a:t> </a:t>
            </a:r>
            <a:r>
              <a:rPr lang="en-US" sz="2000" dirty="0" err="1"/>
              <a:t>rodzaje</a:t>
            </a:r>
            <a:r>
              <a:rPr lang="en-US" sz="2000" dirty="0"/>
              <a:t> </a:t>
            </a:r>
            <a:r>
              <a:rPr lang="en-US" sz="2000" dirty="0" err="1"/>
              <a:t>powództwa</a:t>
            </a:r>
            <a:r>
              <a:rPr lang="en-US" sz="2000" dirty="0"/>
              <a:t> </a:t>
            </a:r>
            <a:r>
              <a:rPr lang="en-US" sz="2000" dirty="0" err="1"/>
              <a:t>przeciwegzekucyjnego</a:t>
            </a:r>
            <a:r>
              <a:rPr lang="en-US" sz="2000" dirty="0"/>
              <a:t>: </a:t>
            </a:r>
            <a:r>
              <a:rPr lang="en-US" sz="2000" b="1" dirty="0" err="1" smtClean="0"/>
              <a:t>powództwo</a:t>
            </a:r>
            <a:r>
              <a:rPr lang="en-US" sz="2000" b="1" dirty="0" smtClean="0"/>
              <a:t> </a:t>
            </a:r>
            <a:r>
              <a:rPr lang="en-US" sz="2000" b="1" dirty="0" err="1"/>
              <a:t>opozycyjne</a:t>
            </a:r>
            <a:r>
              <a:rPr lang="en-US" sz="2000" b="1" dirty="0"/>
              <a:t> </a:t>
            </a:r>
            <a:r>
              <a:rPr lang="en-US" sz="2000" b="1" dirty="0" err="1"/>
              <a:t>i</a:t>
            </a:r>
            <a:r>
              <a:rPr lang="en-US" sz="2000" b="1" dirty="0"/>
              <a:t> </a:t>
            </a:r>
            <a:r>
              <a:rPr lang="en-US" sz="2000" b="1" dirty="0" err="1"/>
              <a:t>ekscydencyjne</a:t>
            </a:r>
            <a:r>
              <a:rPr lang="en-US" sz="2000" b="1" dirty="0"/>
              <a:t>. </a:t>
            </a:r>
            <a:endParaRPr lang="en-US" sz="2000" b="1" dirty="0" smtClean="0"/>
          </a:p>
          <a:p>
            <a:pPr lvl="0"/>
            <a:r>
              <a:rPr lang="en-US" sz="2000" dirty="0" err="1" smtClean="0"/>
              <a:t>Powództwa</a:t>
            </a:r>
            <a:r>
              <a:rPr lang="en-US" sz="2000" dirty="0" smtClean="0"/>
              <a:t> </a:t>
            </a:r>
            <a:r>
              <a:rPr lang="en-US" sz="2000" dirty="0" err="1"/>
              <a:t>przeciwegzekucyjne</a:t>
            </a:r>
            <a:r>
              <a:rPr lang="en-US" sz="2000" dirty="0"/>
              <a:t> </a:t>
            </a:r>
            <a:r>
              <a:rPr lang="en-US" sz="2000" b="1" dirty="0" err="1"/>
              <a:t>wytacza</a:t>
            </a:r>
            <a:r>
              <a:rPr lang="en-US" sz="2000" b="1" dirty="0"/>
              <a:t> </a:t>
            </a:r>
            <a:r>
              <a:rPr lang="en-US" sz="2000" b="1" dirty="0" err="1"/>
              <a:t>się</a:t>
            </a:r>
            <a:r>
              <a:rPr lang="en-US" sz="2000" b="1" dirty="0"/>
              <a:t> </a:t>
            </a:r>
            <a:r>
              <a:rPr lang="en-US" sz="2000" b="1" dirty="0" err="1"/>
              <a:t>przed</a:t>
            </a:r>
            <a:r>
              <a:rPr lang="en-US" sz="2000" b="1" dirty="0"/>
              <a:t> </a:t>
            </a:r>
            <a:r>
              <a:rPr lang="en-US" sz="2000" b="1" dirty="0" err="1"/>
              <a:t>sąd</a:t>
            </a:r>
            <a:r>
              <a:rPr lang="en-US" sz="2000" b="1" dirty="0"/>
              <a:t> </a:t>
            </a:r>
            <a:r>
              <a:rPr lang="en-US" sz="2000" b="1" dirty="0" err="1"/>
              <a:t>rzeczowo</a:t>
            </a:r>
            <a:r>
              <a:rPr lang="en-US" sz="2000" b="1" dirty="0"/>
              <a:t> </a:t>
            </a:r>
            <a:r>
              <a:rPr lang="en-US" sz="2000" b="1" dirty="0" err="1"/>
              <a:t>właściwy</a:t>
            </a:r>
            <a:r>
              <a:rPr lang="en-US" sz="2000" dirty="0"/>
              <a:t>, w </a:t>
            </a:r>
            <a:r>
              <a:rPr lang="en-US" sz="2000" dirty="0" err="1"/>
              <a:t>którego</a:t>
            </a:r>
            <a:r>
              <a:rPr lang="en-US" sz="2000" dirty="0"/>
              <a:t> </a:t>
            </a:r>
            <a:r>
              <a:rPr lang="en-US" sz="2000" dirty="0" err="1"/>
              <a:t>okręgu</a:t>
            </a:r>
            <a:r>
              <a:rPr lang="en-US" sz="2000" dirty="0"/>
              <a:t> </a:t>
            </a:r>
            <a:r>
              <a:rPr lang="en-US" sz="2000" dirty="0" err="1"/>
              <a:t>prowadzona</a:t>
            </a:r>
            <a:r>
              <a:rPr lang="en-US" sz="2000" dirty="0"/>
              <a:t> jest </a:t>
            </a:r>
            <a:r>
              <a:rPr lang="en-US" sz="2000" dirty="0" err="1"/>
              <a:t>egzekucja</a:t>
            </a:r>
            <a:r>
              <a:rPr lang="en-US" sz="2000" dirty="0"/>
              <a:t>. </a:t>
            </a:r>
            <a:r>
              <a:rPr lang="en-US" sz="2000" dirty="0" err="1"/>
              <a:t>Oznacza</a:t>
            </a:r>
            <a:r>
              <a:rPr lang="en-US" sz="2000" dirty="0"/>
              <a:t> to, </a:t>
            </a:r>
            <a:r>
              <a:rPr lang="en-US" sz="2000" dirty="0" err="1"/>
              <a:t>iż</a:t>
            </a:r>
            <a:r>
              <a:rPr lang="en-US" sz="2000" dirty="0"/>
              <a:t> </a:t>
            </a:r>
            <a:r>
              <a:rPr lang="en-US" sz="2000" dirty="0" err="1"/>
              <a:t>wytoczenie</a:t>
            </a:r>
            <a:r>
              <a:rPr lang="en-US" sz="2000" dirty="0"/>
              <a:t> </a:t>
            </a:r>
            <a:r>
              <a:rPr lang="en-US" sz="2000" dirty="0" err="1"/>
              <a:t>powództwa</a:t>
            </a:r>
            <a:r>
              <a:rPr lang="en-US" sz="2000" dirty="0"/>
              <a:t> </a:t>
            </a:r>
            <a:r>
              <a:rPr lang="en-US" sz="2000" dirty="0" err="1"/>
              <a:t>przed</a:t>
            </a:r>
            <a:r>
              <a:rPr lang="en-US" sz="2000" dirty="0"/>
              <a:t> </a:t>
            </a:r>
            <a:r>
              <a:rPr lang="en-US" sz="2000" dirty="0" err="1"/>
              <a:t>sądem</a:t>
            </a:r>
            <a:r>
              <a:rPr lang="en-US" sz="2000" dirty="0"/>
              <a:t> </a:t>
            </a:r>
            <a:r>
              <a:rPr lang="en-US" sz="2000" dirty="0" err="1"/>
              <a:t>rejonowym</a:t>
            </a:r>
            <a:r>
              <a:rPr lang="en-US" sz="2000" dirty="0"/>
              <a:t> </a:t>
            </a:r>
            <a:r>
              <a:rPr lang="en-US" sz="2000" dirty="0" err="1"/>
              <a:t>czy</a:t>
            </a:r>
            <a:r>
              <a:rPr lang="en-US" sz="2000" dirty="0"/>
              <a:t> </a:t>
            </a:r>
            <a:r>
              <a:rPr lang="en-US" sz="2000" dirty="0" err="1"/>
              <a:t>też</a:t>
            </a:r>
            <a:r>
              <a:rPr lang="en-US" sz="2000" dirty="0"/>
              <a:t> </a:t>
            </a:r>
            <a:r>
              <a:rPr lang="en-US" sz="2000" dirty="0" err="1"/>
              <a:t>okręgowym</a:t>
            </a:r>
            <a:r>
              <a:rPr lang="en-US" sz="2000" dirty="0"/>
              <a:t> </a:t>
            </a:r>
            <a:r>
              <a:rPr lang="en-US" sz="2000" dirty="0" err="1"/>
              <a:t>uzależnione</a:t>
            </a:r>
            <a:r>
              <a:rPr lang="en-US" sz="2000" dirty="0"/>
              <a:t> jest od </a:t>
            </a:r>
            <a:r>
              <a:rPr lang="en-US" sz="2000" dirty="0" err="1"/>
              <a:t>tego</a:t>
            </a:r>
            <a:r>
              <a:rPr lang="en-US" sz="2000" dirty="0"/>
              <a:t>, </a:t>
            </a:r>
            <a:r>
              <a:rPr lang="en-US" sz="2000" dirty="0" err="1"/>
              <a:t>czy</a:t>
            </a:r>
            <a:r>
              <a:rPr lang="en-US" sz="2000" dirty="0"/>
              <a:t> </a:t>
            </a:r>
            <a:r>
              <a:rPr lang="en-US" sz="2000" dirty="0" err="1"/>
              <a:t>dana</a:t>
            </a:r>
            <a:r>
              <a:rPr lang="en-US" sz="2000" dirty="0"/>
              <a:t> </a:t>
            </a:r>
            <a:r>
              <a:rPr lang="en-US" sz="2000" dirty="0" err="1"/>
              <a:t>sprawa</a:t>
            </a:r>
            <a:r>
              <a:rPr lang="en-US" sz="2000" dirty="0"/>
              <a:t> </a:t>
            </a:r>
            <a:r>
              <a:rPr lang="en-US" sz="2000" dirty="0" err="1"/>
              <a:t>powinna</a:t>
            </a:r>
            <a:r>
              <a:rPr lang="en-US" sz="2000" dirty="0"/>
              <a:t> </a:t>
            </a:r>
            <a:r>
              <a:rPr lang="en-US" sz="2000" dirty="0" err="1"/>
              <a:t>być</a:t>
            </a:r>
            <a:r>
              <a:rPr lang="en-US" sz="2000" dirty="0"/>
              <a:t> </a:t>
            </a:r>
            <a:r>
              <a:rPr lang="en-US" sz="2000" dirty="0" err="1"/>
              <a:t>rozpoznana</a:t>
            </a:r>
            <a:r>
              <a:rPr lang="en-US" sz="2000" dirty="0"/>
              <a:t> w </a:t>
            </a:r>
            <a:r>
              <a:rPr lang="en-US" sz="2000" dirty="0" err="1"/>
              <a:t>pierwszej</a:t>
            </a:r>
            <a:r>
              <a:rPr lang="en-US" sz="2000" dirty="0"/>
              <a:t> </a:t>
            </a:r>
            <a:r>
              <a:rPr lang="en-US" sz="2000" dirty="0" err="1"/>
              <a:t>instancji</a:t>
            </a:r>
            <a:r>
              <a:rPr lang="en-US" sz="2000" dirty="0"/>
              <a:t> </a:t>
            </a:r>
            <a:r>
              <a:rPr lang="en-US" sz="2000" dirty="0" err="1"/>
              <a:t>przed</a:t>
            </a:r>
            <a:r>
              <a:rPr lang="en-US" sz="2000" dirty="0"/>
              <a:t> </a:t>
            </a:r>
            <a:r>
              <a:rPr lang="en-US" sz="2000" dirty="0" err="1"/>
              <a:t>sądem</a:t>
            </a:r>
            <a:r>
              <a:rPr lang="en-US" sz="2000" dirty="0"/>
              <a:t> </a:t>
            </a:r>
            <a:r>
              <a:rPr lang="en-US" sz="2000" dirty="0" err="1"/>
              <a:t>rejonowym</a:t>
            </a:r>
            <a:r>
              <a:rPr lang="en-US" sz="2000" dirty="0"/>
              <a:t> </a:t>
            </a:r>
            <a:r>
              <a:rPr lang="en-US" sz="2000" dirty="0" err="1"/>
              <a:t>czy</a:t>
            </a:r>
            <a:r>
              <a:rPr lang="en-US" sz="2000" dirty="0"/>
              <a:t> </a:t>
            </a:r>
            <a:r>
              <a:rPr lang="en-US" sz="2000" dirty="0" err="1"/>
              <a:t>też</a:t>
            </a:r>
            <a:r>
              <a:rPr lang="en-US" sz="2000" dirty="0"/>
              <a:t> </a:t>
            </a:r>
            <a:r>
              <a:rPr lang="en-US" sz="2000" dirty="0" err="1"/>
              <a:t>przed</a:t>
            </a:r>
            <a:r>
              <a:rPr lang="en-US" sz="2000" dirty="0"/>
              <a:t> </a:t>
            </a:r>
            <a:r>
              <a:rPr lang="en-US" sz="2000" dirty="0" err="1"/>
              <a:t>sądem</a:t>
            </a:r>
            <a:r>
              <a:rPr lang="en-US" sz="2000" dirty="0"/>
              <a:t> </a:t>
            </a:r>
            <a:r>
              <a:rPr lang="en-US" sz="2000" dirty="0" err="1"/>
              <a:t>okręgowym</a:t>
            </a:r>
            <a:r>
              <a:rPr lang="en-US" sz="2000" dirty="0"/>
              <a:t>. </a:t>
            </a:r>
            <a:r>
              <a:rPr lang="en-US" sz="2000" b="1" dirty="0"/>
              <a:t>O </a:t>
            </a:r>
            <a:r>
              <a:rPr lang="en-US" sz="2000" b="1" dirty="0" err="1"/>
              <a:t>właściwości</a:t>
            </a:r>
            <a:r>
              <a:rPr lang="en-US" sz="2000" b="1" dirty="0"/>
              <a:t> </a:t>
            </a:r>
            <a:r>
              <a:rPr lang="en-US" sz="2000" b="1" dirty="0" err="1"/>
              <a:t>rzeczowej</a:t>
            </a:r>
            <a:r>
              <a:rPr lang="en-US" sz="2000" b="1" dirty="0"/>
              <a:t> </a:t>
            </a:r>
            <a:r>
              <a:rPr lang="en-US" sz="2000" b="1" dirty="0" err="1"/>
              <a:t>decyduje</a:t>
            </a:r>
            <a:r>
              <a:rPr lang="en-US" sz="2000" b="1" dirty="0"/>
              <a:t> art. 16 </a:t>
            </a:r>
            <a:r>
              <a:rPr lang="en-US" sz="2000" b="1" dirty="0" err="1"/>
              <a:t>i</a:t>
            </a:r>
            <a:r>
              <a:rPr lang="en-US" sz="2000" b="1" dirty="0"/>
              <a:t> 17 </a:t>
            </a:r>
            <a:r>
              <a:rPr lang="en-US" sz="2000" b="1" dirty="0" err="1"/>
              <a:t>k.p.c</a:t>
            </a:r>
            <a:r>
              <a:rPr lang="en-US" sz="2000" b="1" dirty="0"/>
              <a:t>.</a:t>
            </a:r>
          </a:p>
          <a:p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0940158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770"/>
            <a:ext cx="8229600" cy="1058470"/>
          </a:xfrm>
        </p:spPr>
        <p:txBody>
          <a:bodyPr>
            <a:normAutofit/>
          </a:bodyPr>
          <a:lstStyle/>
          <a:p>
            <a:r>
              <a:rPr lang="en-US" sz="3200" b="1" dirty="0" err="1"/>
              <a:t>Powództwa</a:t>
            </a:r>
            <a:r>
              <a:rPr lang="en-US" sz="3200" b="1" dirty="0"/>
              <a:t> </a:t>
            </a:r>
            <a:r>
              <a:rPr lang="en-US" sz="3200" b="1" dirty="0" err="1" smtClean="0"/>
              <a:t>przeciwegzekucyjne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6110"/>
            <a:ext cx="8229600" cy="5433477"/>
          </a:xfrm>
        </p:spPr>
        <p:txBody>
          <a:bodyPr>
            <a:normAutofit/>
          </a:bodyPr>
          <a:lstStyle/>
          <a:p>
            <a:r>
              <a:rPr lang="en-US" sz="2000" dirty="0" err="1"/>
              <a:t>Jeżeli</a:t>
            </a:r>
            <a:r>
              <a:rPr lang="en-US" sz="2000" dirty="0"/>
              <a:t> </a:t>
            </a:r>
            <a:r>
              <a:rPr lang="en-US" sz="2000" dirty="0" err="1"/>
              <a:t>natomiast</a:t>
            </a:r>
            <a:r>
              <a:rPr lang="en-US" sz="2000" dirty="0"/>
              <a:t> </a:t>
            </a:r>
            <a:r>
              <a:rPr lang="en-US" sz="2000" dirty="0" err="1"/>
              <a:t>egzekucji</a:t>
            </a:r>
            <a:r>
              <a:rPr lang="en-US" sz="2000" dirty="0"/>
              <a:t> </a:t>
            </a:r>
            <a:r>
              <a:rPr lang="en-US" sz="2000" dirty="0" err="1"/>
              <a:t>jeszcze</a:t>
            </a:r>
            <a:r>
              <a:rPr lang="en-US" sz="2000" dirty="0"/>
              <a:t> </a:t>
            </a:r>
            <a:r>
              <a:rPr lang="en-US" sz="2000" dirty="0" err="1"/>
              <a:t>nie</a:t>
            </a:r>
            <a:r>
              <a:rPr lang="en-US" sz="2000" dirty="0"/>
              <a:t> </a:t>
            </a:r>
            <a:r>
              <a:rPr lang="en-US" sz="2000" dirty="0" err="1"/>
              <a:t>wszczęto</a:t>
            </a:r>
            <a:r>
              <a:rPr lang="en-US" sz="2000" dirty="0"/>
              <a:t>, </a:t>
            </a:r>
            <a:r>
              <a:rPr lang="en-US" sz="2000" dirty="0" err="1"/>
              <a:t>powództwo</a:t>
            </a:r>
            <a:r>
              <a:rPr lang="en-US" sz="2000" dirty="0"/>
              <a:t> o </a:t>
            </a:r>
            <a:r>
              <a:rPr lang="en-US" sz="2000" dirty="0" err="1"/>
              <a:t>pozbawienie</a:t>
            </a:r>
            <a:r>
              <a:rPr lang="en-US" sz="2000" dirty="0"/>
              <a:t> </a:t>
            </a:r>
            <a:r>
              <a:rPr lang="en-US" sz="2000" dirty="0" err="1"/>
              <a:t>tytułu</a:t>
            </a:r>
            <a:r>
              <a:rPr lang="en-US" sz="2000" dirty="0"/>
              <a:t> </a:t>
            </a:r>
            <a:r>
              <a:rPr lang="en-US" sz="2000" dirty="0" err="1"/>
              <a:t>wykonawczego</a:t>
            </a:r>
            <a:r>
              <a:rPr lang="en-US" sz="2000" dirty="0"/>
              <a:t> </a:t>
            </a:r>
            <a:r>
              <a:rPr lang="en-US" sz="2000" dirty="0" err="1"/>
              <a:t>wykonalności</a:t>
            </a:r>
            <a:r>
              <a:rPr lang="en-US" sz="2000" dirty="0"/>
              <a:t> </a:t>
            </a:r>
            <a:r>
              <a:rPr lang="en-US" sz="2000" b="1" dirty="0"/>
              <a:t>(a </a:t>
            </a:r>
            <a:r>
              <a:rPr lang="en-US" sz="2000" b="1" dirty="0" err="1"/>
              <a:t>więc</a:t>
            </a:r>
            <a:r>
              <a:rPr lang="en-US" sz="2000" b="1" dirty="0"/>
              <a:t> </a:t>
            </a:r>
            <a:r>
              <a:rPr lang="en-US" sz="2000" b="1" dirty="0" err="1"/>
              <a:t>opozycyjne</a:t>
            </a:r>
            <a:r>
              <a:rPr lang="en-US" sz="2000" dirty="0"/>
              <a:t>) </a:t>
            </a:r>
            <a:r>
              <a:rPr lang="en-US" sz="2000" dirty="0" err="1"/>
              <a:t>wytacza</a:t>
            </a:r>
            <a:r>
              <a:rPr lang="en-US" sz="2000" dirty="0"/>
              <a:t> </a:t>
            </a:r>
            <a:r>
              <a:rPr lang="en-US" sz="2000" dirty="0" err="1"/>
              <a:t>się</a:t>
            </a:r>
            <a:r>
              <a:rPr lang="en-US" sz="2000" dirty="0"/>
              <a:t> </a:t>
            </a:r>
            <a:r>
              <a:rPr lang="en-US" sz="2000" dirty="0" err="1"/>
              <a:t>według</a:t>
            </a:r>
            <a:r>
              <a:rPr lang="en-US" sz="2000" dirty="0"/>
              <a:t> </a:t>
            </a:r>
            <a:r>
              <a:rPr lang="en-US" sz="2000" dirty="0" err="1"/>
              <a:t>przepisów</a:t>
            </a:r>
            <a:r>
              <a:rPr lang="en-US" sz="2000" dirty="0"/>
              <a:t> o </a:t>
            </a:r>
            <a:r>
              <a:rPr lang="en-US" sz="2000" dirty="0" err="1"/>
              <a:t>właściwości</a:t>
            </a:r>
            <a:r>
              <a:rPr lang="en-US" sz="2000" dirty="0"/>
              <a:t> </a:t>
            </a:r>
            <a:r>
              <a:rPr lang="en-US" sz="2000" dirty="0" err="1"/>
              <a:t>ogólnej</a:t>
            </a:r>
            <a:r>
              <a:rPr lang="en-US" sz="2000" dirty="0"/>
              <a:t>. </a:t>
            </a:r>
            <a:endParaRPr lang="en-US" sz="2000" dirty="0" smtClean="0"/>
          </a:p>
          <a:p>
            <a:r>
              <a:rPr lang="en-US" sz="2000" dirty="0" err="1" smtClean="0"/>
              <a:t>Wówczas</a:t>
            </a:r>
            <a:r>
              <a:rPr lang="en-US" sz="2000" dirty="0" smtClean="0"/>
              <a:t> </a:t>
            </a:r>
            <a:r>
              <a:rPr lang="en-US" sz="2000" dirty="0" err="1"/>
              <a:t>sądem</a:t>
            </a:r>
            <a:r>
              <a:rPr lang="en-US" sz="2000" dirty="0"/>
              <a:t> </a:t>
            </a:r>
            <a:r>
              <a:rPr lang="en-US" sz="2000" dirty="0" err="1"/>
              <a:t>miejscowo</a:t>
            </a:r>
            <a:r>
              <a:rPr lang="en-US" sz="2000" dirty="0"/>
              <a:t> </a:t>
            </a:r>
            <a:r>
              <a:rPr lang="en-US" sz="2000" dirty="0" err="1"/>
              <a:t>właściwym</a:t>
            </a:r>
            <a:r>
              <a:rPr lang="en-US" sz="2000" dirty="0"/>
              <a:t> do </a:t>
            </a:r>
            <a:r>
              <a:rPr lang="en-US" sz="2000" dirty="0" err="1"/>
              <a:t>wytoczenia</a:t>
            </a:r>
            <a:r>
              <a:rPr lang="en-US" sz="2000" dirty="0"/>
              <a:t> </a:t>
            </a:r>
            <a:r>
              <a:rPr lang="en-US" sz="2000" dirty="0" err="1"/>
              <a:t>takiego</a:t>
            </a:r>
            <a:r>
              <a:rPr lang="en-US" sz="2000" dirty="0"/>
              <a:t> </a:t>
            </a:r>
            <a:r>
              <a:rPr lang="en-US" sz="2000" dirty="0" err="1"/>
              <a:t>powództwa</a:t>
            </a:r>
            <a:r>
              <a:rPr lang="en-US" sz="2000" dirty="0"/>
              <a:t> jest </a:t>
            </a:r>
            <a:r>
              <a:rPr lang="en-US" sz="2000" dirty="0" err="1"/>
              <a:t>sąd</a:t>
            </a:r>
            <a:r>
              <a:rPr lang="en-US" sz="2000" dirty="0"/>
              <a:t>, w </a:t>
            </a:r>
            <a:r>
              <a:rPr lang="en-US" sz="2000" dirty="0" err="1"/>
              <a:t>którego</a:t>
            </a:r>
            <a:r>
              <a:rPr lang="en-US" sz="2000" dirty="0"/>
              <a:t> </a:t>
            </a:r>
            <a:r>
              <a:rPr lang="en-US" sz="2000" dirty="0" err="1"/>
              <a:t>okręgu</a:t>
            </a:r>
            <a:r>
              <a:rPr lang="en-US" sz="2000" dirty="0"/>
              <a:t> </a:t>
            </a:r>
            <a:r>
              <a:rPr lang="en-US" sz="2000" dirty="0" err="1"/>
              <a:t>pozwany</a:t>
            </a:r>
            <a:r>
              <a:rPr lang="en-US" sz="2000" dirty="0"/>
              <a:t> ma </a:t>
            </a:r>
            <a:r>
              <a:rPr lang="en-US" sz="2000" dirty="0" err="1"/>
              <a:t>miejsce</a:t>
            </a:r>
            <a:r>
              <a:rPr lang="en-US" sz="2000" dirty="0"/>
              <a:t> </a:t>
            </a:r>
            <a:r>
              <a:rPr lang="en-US" sz="2000" dirty="0" err="1"/>
              <a:t>zamieszkania</a:t>
            </a:r>
            <a:r>
              <a:rPr lang="en-US" sz="2000" dirty="0"/>
              <a:t>, a w </a:t>
            </a:r>
            <a:r>
              <a:rPr lang="en-US" sz="2000" dirty="0" err="1"/>
              <a:t>przypadku</a:t>
            </a:r>
            <a:r>
              <a:rPr lang="en-US" sz="2000" dirty="0"/>
              <a:t> </a:t>
            </a:r>
            <a:r>
              <a:rPr lang="en-US" sz="2000" dirty="0" err="1"/>
              <a:t>gdy</a:t>
            </a:r>
            <a:r>
              <a:rPr lang="en-US" sz="2000" dirty="0"/>
              <a:t> </a:t>
            </a:r>
            <a:r>
              <a:rPr lang="en-US" sz="2000" dirty="0" err="1"/>
              <a:t>pozwanym</a:t>
            </a:r>
            <a:r>
              <a:rPr lang="en-US" sz="2000" dirty="0"/>
              <a:t> jest </a:t>
            </a:r>
            <a:r>
              <a:rPr lang="en-US" sz="2000" dirty="0" err="1"/>
              <a:t>osoba</a:t>
            </a:r>
            <a:r>
              <a:rPr lang="en-US" sz="2000" dirty="0"/>
              <a:t> </a:t>
            </a:r>
            <a:r>
              <a:rPr lang="en-US" sz="2000" dirty="0" err="1"/>
              <a:t>prawna</a:t>
            </a:r>
            <a:r>
              <a:rPr lang="en-US" sz="2000" dirty="0"/>
              <a:t> </a:t>
            </a:r>
            <a:r>
              <a:rPr lang="en-US" sz="2000" dirty="0" err="1"/>
              <a:t>lub</a:t>
            </a:r>
            <a:r>
              <a:rPr lang="en-US" sz="2000" dirty="0"/>
              <a:t> </a:t>
            </a:r>
            <a:r>
              <a:rPr lang="en-US" sz="2000" dirty="0" err="1"/>
              <a:t>inny</a:t>
            </a:r>
            <a:r>
              <a:rPr lang="en-US" sz="2000" dirty="0"/>
              <a:t> </a:t>
            </a:r>
            <a:r>
              <a:rPr lang="en-US" sz="2000" dirty="0" err="1"/>
              <a:t>podmiot</a:t>
            </a:r>
            <a:r>
              <a:rPr lang="en-US" sz="2000" dirty="0"/>
              <a:t> </a:t>
            </a:r>
            <a:r>
              <a:rPr lang="en-US" sz="2000" dirty="0" err="1"/>
              <a:t>niebędący</a:t>
            </a:r>
            <a:r>
              <a:rPr lang="en-US" sz="2000" dirty="0"/>
              <a:t> </a:t>
            </a:r>
            <a:r>
              <a:rPr lang="en-US" sz="2000" dirty="0" err="1"/>
              <a:t>osobą</a:t>
            </a:r>
            <a:r>
              <a:rPr lang="en-US" sz="2000" dirty="0"/>
              <a:t> </a:t>
            </a:r>
            <a:r>
              <a:rPr lang="en-US" sz="2000" dirty="0" err="1"/>
              <a:t>fizyczną</a:t>
            </a:r>
            <a:r>
              <a:rPr lang="en-US" sz="2000" dirty="0"/>
              <a:t> – w </a:t>
            </a:r>
            <a:r>
              <a:rPr lang="en-US" sz="2000" dirty="0" err="1"/>
              <a:t>którego</a:t>
            </a:r>
            <a:r>
              <a:rPr lang="en-US" sz="2000" dirty="0"/>
              <a:t> </a:t>
            </a:r>
            <a:r>
              <a:rPr lang="en-US" sz="2000" dirty="0" err="1"/>
              <a:t>okręgu</a:t>
            </a:r>
            <a:r>
              <a:rPr lang="en-US" sz="2000" dirty="0"/>
              <a:t> </a:t>
            </a:r>
            <a:r>
              <a:rPr lang="en-US" sz="2000" dirty="0" err="1"/>
              <a:t>podmiot</a:t>
            </a:r>
            <a:r>
              <a:rPr lang="en-US" sz="2000" dirty="0"/>
              <a:t> ten ma </a:t>
            </a:r>
            <a:r>
              <a:rPr lang="en-US" sz="2000" dirty="0" err="1"/>
              <a:t>siedzibę</a:t>
            </a:r>
            <a:r>
              <a:rPr lang="en-US" sz="2000" dirty="0" smtClean="0"/>
              <a:t>.</a:t>
            </a:r>
          </a:p>
          <a:p>
            <a:r>
              <a:rPr lang="en-US" sz="2000" dirty="0" smtClean="0"/>
              <a:t> </a:t>
            </a:r>
            <a:r>
              <a:rPr lang="en-US" sz="2000" b="1" dirty="0" err="1"/>
              <a:t>Pozwanym</a:t>
            </a:r>
            <a:r>
              <a:rPr lang="en-US" sz="2000" b="1" dirty="0"/>
              <a:t> w </a:t>
            </a:r>
            <a:r>
              <a:rPr lang="en-US" sz="2000" b="1" dirty="0" err="1"/>
              <a:t>przypadku</a:t>
            </a:r>
            <a:r>
              <a:rPr lang="en-US" sz="2000" b="1" dirty="0"/>
              <a:t> </a:t>
            </a:r>
            <a:r>
              <a:rPr lang="en-US" sz="2000" b="1" dirty="0" err="1"/>
              <a:t>powództw</a:t>
            </a:r>
            <a:r>
              <a:rPr lang="en-US" sz="2000" b="1" dirty="0"/>
              <a:t> </a:t>
            </a:r>
            <a:r>
              <a:rPr lang="en-US" sz="2000" b="1" dirty="0" err="1"/>
              <a:t>przeciwegzekucyjnych</a:t>
            </a:r>
            <a:r>
              <a:rPr lang="en-US" sz="2000" b="1" dirty="0"/>
              <a:t> jest </a:t>
            </a:r>
            <a:r>
              <a:rPr lang="en-US" sz="2000" b="1" dirty="0" err="1"/>
              <a:t>wierzyciel</a:t>
            </a:r>
            <a:r>
              <a:rPr lang="en-US" sz="2000" b="1" dirty="0"/>
              <a:t>.</a:t>
            </a:r>
          </a:p>
          <a:p>
            <a:r>
              <a:rPr lang="en-US" sz="2000" dirty="0" err="1"/>
              <a:t>Powództwo</a:t>
            </a:r>
            <a:r>
              <a:rPr lang="en-US" sz="2000" dirty="0"/>
              <a:t> </a:t>
            </a:r>
            <a:r>
              <a:rPr lang="en-US" sz="2000" dirty="0" err="1"/>
              <a:t>przeciwegzekucyjne</a:t>
            </a:r>
            <a:r>
              <a:rPr lang="en-US" sz="2000" dirty="0"/>
              <a:t> (</a:t>
            </a:r>
            <a:r>
              <a:rPr lang="en-US" sz="2000" dirty="0" err="1"/>
              <a:t>tak</a:t>
            </a:r>
            <a:r>
              <a:rPr lang="en-US" sz="2000" dirty="0"/>
              <a:t> </a:t>
            </a:r>
            <a:r>
              <a:rPr lang="en-US" sz="2000" dirty="0" err="1"/>
              <a:t>jak</a:t>
            </a:r>
            <a:r>
              <a:rPr lang="en-US" sz="2000" dirty="0"/>
              <a:t> </a:t>
            </a:r>
            <a:r>
              <a:rPr lang="en-US" sz="2000" dirty="0" err="1"/>
              <a:t>każde</a:t>
            </a:r>
            <a:r>
              <a:rPr lang="en-US" sz="2000" dirty="0"/>
              <a:t> </a:t>
            </a:r>
            <a:r>
              <a:rPr lang="en-US" sz="2000" dirty="0" err="1"/>
              <a:t>inne</a:t>
            </a:r>
            <a:r>
              <a:rPr lang="en-US" sz="2000" dirty="0"/>
              <a:t>) </a:t>
            </a:r>
            <a:r>
              <a:rPr lang="en-US" sz="2000" dirty="0" err="1"/>
              <a:t>powinno</a:t>
            </a:r>
            <a:r>
              <a:rPr lang="en-US" sz="2000" dirty="0"/>
              <a:t> </a:t>
            </a:r>
            <a:r>
              <a:rPr lang="en-US" sz="2000" dirty="0" err="1"/>
              <a:t>zawierać</a:t>
            </a:r>
            <a:r>
              <a:rPr lang="en-US" sz="2000" dirty="0"/>
              <a:t> </a:t>
            </a:r>
            <a:r>
              <a:rPr lang="en-US" sz="2000" b="1" dirty="0" err="1"/>
              <a:t>elementy</a:t>
            </a:r>
            <a:r>
              <a:rPr lang="en-US" sz="2000" b="1" dirty="0"/>
              <a:t> </a:t>
            </a:r>
            <a:r>
              <a:rPr lang="en-US" sz="2000" b="1" dirty="0" err="1"/>
              <a:t>pozwu</a:t>
            </a:r>
            <a:r>
              <a:rPr lang="en-US" sz="2000" b="1" dirty="0"/>
              <a:t>, </a:t>
            </a:r>
            <a:r>
              <a:rPr lang="en-US" sz="2000" b="1" dirty="0" err="1"/>
              <a:t>które</a:t>
            </a:r>
            <a:r>
              <a:rPr lang="en-US" sz="2000" b="1" dirty="0"/>
              <a:t> </a:t>
            </a:r>
            <a:r>
              <a:rPr lang="en-US" sz="2000" b="1" dirty="0" err="1"/>
              <a:t>są</a:t>
            </a:r>
            <a:r>
              <a:rPr lang="en-US" sz="2000" b="1" dirty="0"/>
              <a:t> </a:t>
            </a:r>
            <a:r>
              <a:rPr lang="en-US" sz="2000" b="1" dirty="0" err="1"/>
              <a:t>zawarte</a:t>
            </a:r>
            <a:r>
              <a:rPr lang="en-US" sz="2000" b="1" dirty="0"/>
              <a:t> w art. 126 </a:t>
            </a:r>
            <a:r>
              <a:rPr lang="en-US" sz="2000" b="1" dirty="0" err="1"/>
              <a:t>i</a:t>
            </a:r>
            <a:r>
              <a:rPr lang="en-US" sz="2000" b="1" dirty="0"/>
              <a:t> </a:t>
            </a:r>
            <a:r>
              <a:rPr lang="en-US" sz="2000" b="1" dirty="0" err="1"/>
              <a:t>i</a:t>
            </a:r>
            <a:r>
              <a:rPr lang="en-US" sz="2000" b="1" dirty="0"/>
              <a:t> 187 </a:t>
            </a:r>
            <a:r>
              <a:rPr lang="en-US" sz="2000" b="1" dirty="0" err="1"/>
              <a:t>k.p.c</a:t>
            </a:r>
            <a:r>
              <a:rPr lang="en-US" sz="2000" b="1" dirty="0"/>
              <a:t>. </a:t>
            </a:r>
            <a:r>
              <a:rPr lang="en-US" sz="2000" dirty="0"/>
              <a:t>W </a:t>
            </a:r>
            <a:r>
              <a:rPr lang="en-US" sz="2000" dirty="0" err="1"/>
              <a:t>przypadku</a:t>
            </a:r>
            <a:r>
              <a:rPr lang="en-US" sz="2000" dirty="0"/>
              <a:t> </a:t>
            </a:r>
            <a:r>
              <a:rPr lang="en-US" sz="2000" dirty="0" err="1"/>
              <a:t>powództwa</a:t>
            </a:r>
            <a:r>
              <a:rPr lang="en-US" sz="2000" dirty="0"/>
              <a:t> </a:t>
            </a:r>
            <a:r>
              <a:rPr lang="en-US" sz="2000" dirty="0" err="1"/>
              <a:t>opozycyjnego</a:t>
            </a:r>
            <a:r>
              <a:rPr lang="en-US" sz="2000" dirty="0"/>
              <a:t> w </a:t>
            </a:r>
            <a:r>
              <a:rPr lang="en-US" sz="2000" dirty="0" err="1"/>
              <a:t>pozwie</a:t>
            </a:r>
            <a:r>
              <a:rPr lang="en-US" sz="2000" dirty="0"/>
              <a:t> </a:t>
            </a:r>
            <a:r>
              <a:rPr lang="en-US" sz="2000" dirty="0" err="1"/>
              <a:t>należy</a:t>
            </a:r>
            <a:r>
              <a:rPr lang="en-US" sz="2000" dirty="0"/>
              <a:t> </a:t>
            </a:r>
            <a:r>
              <a:rPr lang="en-US" sz="2000" dirty="0" err="1"/>
              <a:t>ponadto</a:t>
            </a:r>
            <a:r>
              <a:rPr lang="en-US" sz="2000" dirty="0"/>
              <a:t> </a:t>
            </a:r>
            <a:r>
              <a:rPr lang="en-US" sz="2000" dirty="0" err="1"/>
              <a:t>dokładnie</a:t>
            </a:r>
            <a:r>
              <a:rPr lang="en-US" sz="2000" dirty="0"/>
              <a:t> </a:t>
            </a:r>
            <a:r>
              <a:rPr lang="en-US" sz="2000" dirty="0" err="1"/>
              <a:t>określić</a:t>
            </a:r>
            <a:r>
              <a:rPr lang="en-US" sz="2000" dirty="0"/>
              <a:t> </a:t>
            </a:r>
            <a:r>
              <a:rPr lang="en-US" sz="2000" dirty="0" err="1"/>
              <a:t>tytuł</a:t>
            </a:r>
            <a:r>
              <a:rPr lang="en-US" sz="2000" dirty="0"/>
              <a:t> </a:t>
            </a:r>
            <a:r>
              <a:rPr lang="en-US" sz="2000" dirty="0" err="1"/>
              <a:t>wykonawczy</a:t>
            </a:r>
            <a:r>
              <a:rPr lang="en-US" sz="2000" dirty="0"/>
              <a:t>, </a:t>
            </a:r>
            <a:r>
              <a:rPr lang="en-US" sz="2000" dirty="0" err="1"/>
              <a:t>który</a:t>
            </a:r>
            <a:r>
              <a:rPr lang="en-US" sz="2000" dirty="0"/>
              <a:t> ma </a:t>
            </a:r>
            <a:r>
              <a:rPr lang="en-US" sz="2000" dirty="0" err="1"/>
              <a:t>być</a:t>
            </a:r>
            <a:r>
              <a:rPr lang="en-US" sz="2000" dirty="0"/>
              <a:t> </a:t>
            </a:r>
            <a:r>
              <a:rPr lang="en-US" sz="2000" dirty="0" err="1"/>
              <a:t>pozbawiony</a:t>
            </a:r>
            <a:r>
              <a:rPr lang="en-US" sz="2000" dirty="0"/>
              <a:t> </a:t>
            </a:r>
            <a:r>
              <a:rPr lang="en-US" sz="2000" dirty="0" err="1"/>
              <a:t>wykonalności</a:t>
            </a:r>
            <a:r>
              <a:rPr lang="en-US" sz="2000" dirty="0"/>
              <a:t>, </a:t>
            </a:r>
            <a:r>
              <a:rPr lang="en-US" sz="2000" dirty="0" err="1"/>
              <a:t>oraz</a:t>
            </a:r>
            <a:r>
              <a:rPr lang="en-US" sz="2000" dirty="0"/>
              <a:t> </a:t>
            </a:r>
            <a:r>
              <a:rPr lang="en-US" sz="2000" dirty="0" err="1"/>
              <a:t>określić</a:t>
            </a:r>
            <a:r>
              <a:rPr lang="en-US" sz="2000" dirty="0"/>
              <a:t>, w </a:t>
            </a:r>
            <a:r>
              <a:rPr lang="en-US" sz="2000" dirty="0" err="1"/>
              <a:t>jakim</a:t>
            </a:r>
            <a:r>
              <a:rPr lang="en-US" sz="2000" dirty="0"/>
              <a:t> </a:t>
            </a:r>
            <a:r>
              <a:rPr lang="en-US" sz="2000" dirty="0" err="1"/>
              <a:t>zakresie</a:t>
            </a:r>
            <a:r>
              <a:rPr lang="en-US" sz="2000" dirty="0"/>
              <a:t> </a:t>
            </a:r>
            <a:r>
              <a:rPr lang="en-US" sz="2000" dirty="0" err="1"/>
              <a:t>powód</a:t>
            </a:r>
            <a:r>
              <a:rPr lang="en-US" sz="2000" dirty="0"/>
              <a:t> </a:t>
            </a:r>
            <a:r>
              <a:rPr lang="en-US" sz="2000" dirty="0" err="1"/>
              <a:t>domaga</a:t>
            </a:r>
            <a:r>
              <a:rPr lang="en-US" sz="2000" dirty="0"/>
              <a:t> </a:t>
            </a:r>
            <a:r>
              <a:rPr lang="en-US" sz="2000" dirty="0" err="1"/>
              <a:t>się</a:t>
            </a:r>
            <a:r>
              <a:rPr lang="en-US" sz="2000" dirty="0"/>
              <a:t> </a:t>
            </a:r>
            <a:r>
              <a:rPr lang="en-US" sz="2000" dirty="0" err="1"/>
              <a:t>pozbawienia</a:t>
            </a:r>
            <a:r>
              <a:rPr lang="en-US" sz="2000" dirty="0"/>
              <a:t> (</a:t>
            </a:r>
            <a:r>
              <a:rPr lang="en-US" sz="2000" dirty="0" err="1"/>
              <a:t>tj</a:t>
            </a:r>
            <a:r>
              <a:rPr lang="en-US" sz="2000" dirty="0"/>
              <a:t>. w </a:t>
            </a:r>
            <a:r>
              <a:rPr lang="en-US" sz="2000" dirty="0" err="1"/>
              <a:t>całości</a:t>
            </a:r>
            <a:r>
              <a:rPr lang="en-US" sz="2000" dirty="0"/>
              <a:t> </a:t>
            </a:r>
            <a:r>
              <a:rPr lang="en-US" sz="2000" dirty="0" err="1"/>
              <a:t>czy</a:t>
            </a:r>
            <a:r>
              <a:rPr lang="en-US" sz="2000" dirty="0"/>
              <a:t> w </a:t>
            </a:r>
            <a:r>
              <a:rPr lang="en-US" sz="2000" dirty="0" err="1"/>
              <a:t>części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w </a:t>
            </a:r>
            <a:r>
              <a:rPr lang="en-US" sz="2000" dirty="0" err="1"/>
              <a:t>jakiej</a:t>
            </a:r>
            <a:r>
              <a:rPr lang="en-US" sz="2000" dirty="0"/>
              <a:t> </a:t>
            </a:r>
            <a:r>
              <a:rPr lang="en-US" sz="2000" dirty="0" err="1"/>
              <a:t>części</a:t>
            </a:r>
            <a:r>
              <a:rPr lang="en-US" sz="2000" dirty="0"/>
              <a:t>) </a:t>
            </a:r>
            <a:r>
              <a:rPr lang="en-US" sz="2000" dirty="0" err="1"/>
              <a:t>lub</a:t>
            </a:r>
            <a:r>
              <a:rPr lang="en-US" sz="2000" dirty="0"/>
              <a:t> </a:t>
            </a:r>
            <a:r>
              <a:rPr lang="en-US" sz="2000" dirty="0" err="1"/>
              <a:t>ograniczenia</a:t>
            </a:r>
            <a:r>
              <a:rPr lang="en-US" sz="2000" dirty="0"/>
              <a:t> </a:t>
            </a:r>
            <a:r>
              <a:rPr lang="en-US" sz="2000" dirty="0" err="1"/>
              <a:t>wykonalności</a:t>
            </a:r>
            <a:r>
              <a:rPr lang="en-US" sz="2000" dirty="0"/>
              <a:t>.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90445356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770"/>
            <a:ext cx="8229600" cy="1058470"/>
          </a:xfrm>
        </p:spPr>
        <p:txBody>
          <a:bodyPr>
            <a:normAutofit/>
          </a:bodyPr>
          <a:lstStyle/>
          <a:p>
            <a:r>
              <a:rPr lang="en-US" sz="3200" b="1" dirty="0" err="1"/>
              <a:t>Powództwa</a:t>
            </a:r>
            <a:r>
              <a:rPr lang="en-US" sz="3200" b="1" dirty="0"/>
              <a:t> </a:t>
            </a:r>
            <a:r>
              <a:rPr lang="en-US" sz="3200" b="1" dirty="0" err="1" smtClean="0"/>
              <a:t>przeciwegzekucyjne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6110"/>
            <a:ext cx="8229600" cy="5433477"/>
          </a:xfrm>
        </p:spPr>
        <p:txBody>
          <a:bodyPr>
            <a:normAutofit/>
          </a:bodyPr>
          <a:lstStyle/>
          <a:p>
            <a:r>
              <a:rPr lang="en-US" sz="2000" dirty="0"/>
              <a:t>W </a:t>
            </a:r>
            <a:r>
              <a:rPr lang="en-US" sz="2000" dirty="0" err="1"/>
              <a:t>przypadku</a:t>
            </a:r>
            <a:r>
              <a:rPr lang="en-US" sz="2000" dirty="0"/>
              <a:t> </a:t>
            </a:r>
            <a:r>
              <a:rPr lang="en-US" sz="2000" b="1" dirty="0" err="1"/>
              <a:t>powództwa</a:t>
            </a:r>
            <a:r>
              <a:rPr lang="en-US" sz="2000" b="1" dirty="0"/>
              <a:t> </a:t>
            </a:r>
            <a:r>
              <a:rPr lang="en-US" sz="2000" b="1" dirty="0" err="1"/>
              <a:t>ekscydencyjnego</a:t>
            </a:r>
            <a:r>
              <a:rPr lang="en-US" sz="2000" b="1" dirty="0"/>
              <a:t> </a:t>
            </a:r>
            <a:r>
              <a:rPr lang="en-US" sz="2000" dirty="0"/>
              <a:t>w </a:t>
            </a:r>
            <a:r>
              <a:rPr lang="en-US" sz="2000" dirty="0" err="1"/>
              <a:t>pozwie</a:t>
            </a:r>
            <a:r>
              <a:rPr lang="en-US" sz="2000" dirty="0"/>
              <a:t> </a:t>
            </a:r>
            <a:r>
              <a:rPr lang="en-US" sz="2000" dirty="0" err="1"/>
              <a:t>należy</a:t>
            </a:r>
            <a:r>
              <a:rPr lang="en-US" sz="2000" dirty="0"/>
              <a:t> </a:t>
            </a:r>
            <a:r>
              <a:rPr lang="en-US" sz="2000" dirty="0" err="1"/>
              <a:t>wskazać</a:t>
            </a:r>
            <a:r>
              <a:rPr lang="en-US" sz="2000" dirty="0"/>
              <a:t> </a:t>
            </a:r>
            <a:r>
              <a:rPr lang="en-US" sz="2000" dirty="0" err="1"/>
              <a:t>zajęty</a:t>
            </a:r>
            <a:r>
              <a:rPr lang="en-US" sz="2000" dirty="0"/>
              <a:t> </a:t>
            </a:r>
            <a:r>
              <a:rPr lang="en-US" sz="2000" dirty="0" err="1"/>
              <a:t>przedmiot</a:t>
            </a:r>
            <a:r>
              <a:rPr lang="en-US" sz="2000" dirty="0"/>
              <a:t>, </a:t>
            </a:r>
            <a:r>
              <a:rPr lang="en-US" sz="2000" dirty="0" err="1"/>
              <a:t>którego</a:t>
            </a:r>
            <a:r>
              <a:rPr lang="en-US" sz="2000" dirty="0"/>
              <a:t> </a:t>
            </a:r>
            <a:r>
              <a:rPr lang="en-US" sz="2000" dirty="0" err="1"/>
              <a:t>zwolnienia</a:t>
            </a:r>
            <a:r>
              <a:rPr lang="en-US" sz="2000" dirty="0"/>
              <a:t> od </a:t>
            </a:r>
            <a:r>
              <a:rPr lang="en-US" sz="2000" dirty="0" err="1"/>
              <a:t>egzekucji</a:t>
            </a:r>
            <a:r>
              <a:rPr lang="en-US" sz="2000" dirty="0"/>
              <a:t> </a:t>
            </a:r>
            <a:r>
              <a:rPr lang="en-US" sz="2000" dirty="0" err="1"/>
              <a:t>żądamy</a:t>
            </a:r>
            <a:r>
              <a:rPr lang="en-US" sz="2000" dirty="0"/>
              <a:t>. Od </a:t>
            </a:r>
            <a:r>
              <a:rPr lang="en-US" sz="2000" dirty="0" err="1"/>
              <a:t>powództwa</a:t>
            </a:r>
            <a:r>
              <a:rPr lang="en-US" sz="2000" dirty="0"/>
              <a:t> </a:t>
            </a:r>
            <a:r>
              <a:rPr lang="en-US" sz="2000" dirty="0" err="1"/>
              <a:t>przeciwegzekucyjnego</a:t>
            </a:r>
            <a:r>
              <a:rPr lang="en-US" sz="2000" dirty="0"/>
              <a:t> </a:t>
            </a:r>
            <a:r>
              <a:rPr lang="en-US" sz="2000" dirty="0" err="1"/>
              <a:t>pobierany</a:t>
            </a:r>
            <a:r>
              <a:rPr lang="en-US" sz="2000" dirty="0"/>
              <a:t> jest </a:t>
            </a:r>
            <a:r>
              <a:rPr lang="en-US" sz="2000" dirty="0" err="1"/>
              <a:t>wpis</a:t>
            </a:r>
            <a:r>
              <a:rPr lang="en-US" sz="2000" dirty="0"/>
              <a:t> </a:t>
            </a:r>
            <a:r>
              <a:rPr lang="en-US" sz="2000" dirty="0" err="1"/>
              <a:t>stosunkowy</a:t>
            </a:r>
            <a:r>
              <a:rPr lang="en-US" sz="2000" dirty="0"/>
              <a:t>, </a:t>
            </a:r>
            <a:r>
              <a:rPr lang="en-US" sz="2000" dirty="0" err="1"/>
              <a:t>którego</a:t>
            </a:r>
            <a:r>
              <a:rPr lang="en-US" sz="2000" dirty="0"/>
              <a:t> </a:t>
            </a:r>
            <a:r>
              <a:rPr lang="en-US" sz="2000" dirty="0" err="1"/>
              <a:t>wysokość</a:t>
            </a:r>
            <a:r>
              <a:rPr lang="en-US" sz="2000" dirty="0"/>
              <a:t> </a:t>
            </a:r>
            <a:r>
              <a:rPr lang="en-US" sz="2000" dirty="0" err="1"/>
              <a:t>uzależniona</a:t>
            </a:r>
            <a:r>
              <a:rPr lang="en-US" sz="2000" dirty="0"/>
              <a:t> jest od </a:t>
            </a:r>
            <a:r>
              <a:rPr lang="en-US" sz="2000" dirty="0" err="1"/>
              <a:t>wartości</a:t>
            </a:r>
            <a:r>
              <a:rPr lang="en-US" sz="2000" dirty="0"/>
              <a:t> </a:t>
            </a:r>
            <a:r>
              <a:rPr lang="en-US" sz="2000" dirty="0" err="1"/>
              <a:t>przedmiotu</a:t>
            </a:r>
            <a:r>
              <a:rPr lang="en-US" sz="2000" dirty="0"/>
              <a:t> </a:t>
            </a:r>
            <a:r>
              <a:rPr lang="en-US" sz="2000" dirty="0" err="1"/>
              <a:t>sporu</a:t>
            </a:r>
            <a:r>
              <a:rPr lang="en-US" sz="2000" dirty="0"/>
              <a:t>. </a:t>
            </a:r>
            <a:endParaRPr lang="en-US" sz="2000" dirty="0" smtClean="0"/>
          </a:p>
          <a:p>
            <a:r>
              <a:rPr lang="en-US" sz="2000" b="1" dirty="0" smtClean="0"/>
              <a:t>W </a:t>
            </a:r>
            <a:r>
              <a:rPr lang="en-US" sz="2000" b="1" dirty="0" err="1"/>
              <a:t>przypadku</a:t>
            </a:r>
            <a:r>
              <a:rPr lang="en-US" sz="2000" b="1" dirty="0"/>
              <a:t> </a:t>
            </a:r>
            <a:r>
              <a:rPr lang="en-US" sz="2000" b="1" dirty="0" err="1"/>
              <a:t>powództwa</a:t>
            </a:r>
            <a:r>
              <a:rPr lang="en-US" sz="2000" b="1" dirty="0"/>
              <a:t> </a:t>
            </a:r>
            <a:r>
              <a:rPr lang="en-US" sz="2000" b="1" dirty="0" err="1"/>
              <a:t>opozycyjnego</a:t>
            </a:r>
            <a:r>
              <a:rPr lang="en-US" sz="2000" b="1" dirty="0"/>
              <a:t> </a:t>
            </a:r>
            <a:r>
              <a:rPr lang="en-US" sz="2000" dirty="0" err="1"/>
              <a:t>wartość</a:t>
            </a:r>
            <a:r>
              <a:rPr lang="en-US" sz="2000" dirty="0"/>
              <a:t> </a:t>
            </a:r>
            <a:r>
              <a:rPr lang="en-US" sz="2000" dirty="0" err="1"/>
              <a:t>przedmiotu</a:t>
            </a:r>
            <a:r>
              <a:rPr lang="en-US" sz="2000" dirty="0"/>
              <a:t> </a:t>
            </a:r>
            <a:r>
              <a:rPr lang="en-US" sz="2000" dirty="0" err="1"/>
              <a:t>sporu</a:t>
            </a:r>
            <a:r>
              <a:rPr lang="en-US" sz="2000" dirty="0"/>
              <a:t> to </a:t>
            </a:r>
            <a:r>
              <a:rPr lang="en-US" sz="2000" dirty="0" err="1"/>
              <a:t>kwota</a:t>
            </a:r>
            <a:r>
              <a:rPr lang="en-US" sz="2000" dirty="0"/>
              <a:t> </a:t>
            </a:r>
            <a:r>
              <a:rPr lang="en-US" sz="2000" dirty="0" err="1"/>
              <a:t>świadczenia</a:t>
            </a:r>
            <a:r>
              <a:rPr lang="en-US" sz="2000" dirty="0"/>
              <a:t> </a:t>
            </a:r>
            <a:r>
              <a:rPr lang="en-US" sz="2000" dirty="0" err="1"/>
              <a:t>stwierdzonego</a:t>
            </a:r>
            <a:r>
              <a:rPr lang="en-US" sz="2000" dirty="0"/>
              <a:t> </a:t>
            </a:r>
            <a:r>
              <a:rPr lang="en-US" sz="2000" dirty="0" err="1"/>
              <a:t>tytułem</a:t>
            </a:r>
            <a:r>
              <a:rPr lang="en-US" sz="2000" dirty="0"/>
              <a:t> </a:t>
            </a:r>
            <a:r>
              <a:rPr lang="en-US" sz="2000" dirty="0" err="1"/>
              <a:t>wykonawczym</a:t>
            </a:r>
            <a:r>
              <a:rPr lang="en-US" sz="2000" dirty="0"/>
              <a:t>, </a:t>
            </a:r>
            <a:r>
              <a:rPr lang="en-US" sz="2000" dirty="0" err="1"/>
              <a:t>która</a:t>
            </a:r>
            <a:r>
              <a:rPr lang="en-US" sz="2000" dirty="0"/>
              <a:t> jest </a:t>
            </a:r>
            <a:r>
              <a:rPr lang="en-US" sz="2000" dirty="0" err="1"/>
              <a:t>kwestionowana</a:t>
            </a:r>
            <a:r>
              <a:rPr lang="en-US" sz="2000" dirty="0"/>
              <a:t> </a:t>
            </a:r>
            <a:r>
              <a:rPr lang="en-US" sz="2000" dirty="0" err="1"/>
              <a:t>przez</a:t>
            </a:r>
            <a:r>
              <a:rPr lang="en-US" sz="2000" dirty="0"/>
              <a:t> </a:t>
            </a:r>
            <a:r>
              <a:rPr lang="en-US" sz="2000" dirty="0" err="1"/>
              <a:t>dłużnika</a:t>
            </a:r>
            <a:r>
              <a:rPr lang="en-US" sz="2000" dirty="0"/>
              <a:t>, </a:t>
            </a:r>
            <a:r>
              <a:rPr lang="en-US" sz="2000" dirty="0" err="1"/>
              <a:t>natomiast</a:t>
            </a:r>
            <a:r>
              <a:rPr lang="en-US" sz="2000" dirty="0"/>
              <a:t> w </a:t>
            </a:r>
            <a:r>
              <a:rPr lang="en-US" sz="2000" dirty="0" err="1"/>
              <a:t>przypadku</a:t>
            </a:r>
            <a:r>
              <a:rPr lang="en-US" sz="2000" dirty="0"/>
              <a:t> </a:t>
            </a:r>
            <a:r>
              <a:rPr lang="en-US" sz="2000" dirty="0" err="1"/>
              <a:t>ekscydencyjnego</a:t>
            </a:r>
            <a:r>
              <a:rPr lang="en-US" sz="2000" dirty="0"/>
              <a:t> jest to </a:t>
            </a:r>
            <a:r>
              <a:rPr lang="en-US" sz="2000" dirty="0" err="1"/>
              <a:t>wartość</a:t>
            </a:r>
            <a:r>
              <a:rPr lang="en-US" sz="2000" dirty="0"/>
              <a:t> </a:t>
            </a:r>
            <a:r>
              <a:rPr lang="en-US" sz="2000" dirty="0" err="1"/>
              <a:t>zajętego</a:t>
            </a:r>
            <a:r>
              <a:rPr lang="en-US" sz="2000" dirty="0"/>
              <a:t> </a:t>
            </a:r>
            <a:r>
              <a:rPr lang="en-US" sz="2000" dirty="0" err="1"/>
              <a:t>przedmiotu</a:t>
            </a:r>
            <a:r>
              <a:rPr lang="en-US" sz="2000" dirty="0"/>
              <a:t>. </a:t>
            </a:r>
            <a:r>
              <a:rPr lang="en-US" sz="2000" dirty="0" err="1"/>
              <a:t>Wpis</a:t>
            </a:r>
            <a:r>
              <a:rPr lang="en-US" sz="2000" dirty="0"/>
              <a:t> </a:t>
            </a:r>
            <a:r>
              <a:rPr lang="en-US" sz="2000" dirty="0" err="1"/>
              <a:t>powinien</a:t>
            </a:r>
            <a:r>
              <a:rPr lang="en-US" sz="2000" dirty="0"/>
              <a:t> </a:t>
            </a:r>
            <a:r>
              <a:rPr lang="en-US" sz="2000" dirty="0" err="1"/>
              <a:t>zapłacić</a:t>
            </a:r>
            <a:r>
              <a:rPr lang="en-US" sz="2000" dirty="0"/>
              <a:t> </a:t>
            </a:r>
            <a:r>
              <a:rPr lang="en-US" sz="2000" dirty="0" err="1"/>
              <a:t>powód</a:t>
            </a:r>
            <a:r>
              <a:rPr lang="en-US" sz="2000" dirty="0"/>
              <a:t>, </a:t>
            </a:r>
            <a:r>
              <a:rPr lang="en-US" sz="2000" dirty="0" err="1"/>
              <a:t>czyli</a:t>
            </a:r>
            <a:r>
              <a:rPr lang="en-US" sz="2000" dirty="0"/>
              <a:t> w </a:t>
            </a:r>
            <a:r>
              <a:rPr lang="en-US" sz="2000" dirty="0" err="1"/>
              <a:t>przypadku</a:t>
            </a:r>
            <a:r>
              <a:rPr lang="en-US" sz="2000" dirty="0"/>
              <a:t> </a:t>
            </a:r>
            <a:r>
              <a:rPr lang="en-US" sz="2000" dirty="0" err="1"/>
              <a:t>powództwa</a:t>
            </a:r>
            <a:r>
              <a:rPr lang="en-US" sz="2000" dirty="0"/>
              <a:t> </a:t>
            </a:r>
            <a:r>
              <a:rPr lang="en-US" sz="2000" dirty="0" err="1"/>
              <a:t>opozycyjnego</a:t>
            </a:r>
            <a:r>
              <a:rPr lang="en-US" sz="2000" dirty="0"/>
              <a:t> – </a:t>
            </a:r>
            <a:r>
              <a:rPr lang="en-US" sz="2000" dirty="0" err="1"/>
              <a:t>dłużnik</a:t>
            </a:r>
            <a:r>
              <a:rPr lang="en-US" sz="2000" dirty="0"/>
              <a:t>, </a:t>
            </a:r>
            <a:r>
              <a:rPr lang="en-US" sz="2000" dirty="0" err="1"/>
              <a:t>natomiast</a:t>
            </a:r>
            <a:r>
              <a:rPr lang="en-US" sz="2000" dirty="0"/>
              <a:t> w </a:t>
            </a:r>
            <a:r>
              <a:rPr lang="en-US" sz="2000" dirty="0" err="1"/>
              <a:t>przypadku</a:t>
            </a:r>
            <a:r>
              <a:rPr lang="en-US" sz="2000" dirty="0"/>
              <a:t> </a:t>
            </a:r>
            <a:r>
              <a:rPr lang="en-US" sz="2000" dirty="0" err="1"/>
              <a:t>ekscydencyjnego</a:t>
            </a:r>
            <a:r>
              <a:rPr lang="en-US" sz="2000" dirty="0"/>
              <a:t> – </a:t>
            </a:r>
            <a:r>
              <a:rPr lang="en-US" sz="2000" dirty="0" err="1"/>
              <a:t>osoba</a:t>
            </a:r>
            <a:r>
              <a:rPr lang="en-US" sz="2000" dirty="0"/>
              <a:t> </a:t>
            </a:r>
            <a:r>
              <a:rPr lang="en-US" sz="2000" dirty="0" err="1"/>
              <a:t>trzecia</a:t>
            </a:r>
            <a:r>
              <a:rPr lang="en-US" sz="2000" dirty="0"/>
              <a:t> </a:t>
            </a:r>
            <a:r>
              <a:rPr lang="en-US" sz="2000" dirty="0" err="1"/>
              <a:t>wnosząca</a:t>
            </a:r>
            <a:r>
              <a:rPr lang="en-US" sz="2000" dirty="0"/>
              <a:t> to </a:t>
            </a:r>
            <a:r>
              <a:rPr lang="en-US" sz="2000" dirty="0" err="1"/>
              <a:t>powództwo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75787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770"/>
            <a:ext cx="8229600" cy="1058470"/>
          </a:xfrm>
        </p:spPr>
        <p:txBody>
          <a:bodyPr>
            <a:normAutofit/>
          </a:bodyPr>
          <a:lstStyle/>
          <a:p>
            <a:r>
              <a:rPr lang="en-US" sz="3200" b="1" dirty="0" err="1"/>
              <a:t>Powództwa</a:t>
            </a:r>
            <a:r>
              <a:rPr lang="en-US" sz="3200" b="1" dirty="0"/>
              <a:t> </a:t>
            </a:r>
            <a:r>
              <a:rPr lang="en-US" sz="3200" b="1" dirty="0" err="1" smtClean="0"/>
              <a:t>przeciwegzekucyjne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6110"/>
            <a:ext cx="8229600" cy="54334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 smtClean="0"/>
              <a:t>1) </a:t>
            </a:r>
            <a:r>
              <a:rPr lang="en-US" sz="2400" b="1" u="sng" dirty="0" err="1" smtClean="0"/>
              <a:t>Powództwo</a:t>
            </a:r>
            <a:r>
              <a:rPr lang="en-US" sz="2400" b="1" u="sng" dirty="0" smtClean="0"/>
              <a:t> </a:t>
            </a:r>
            <a:r>
              <a:rPr lang="en-US" sz="2400" b="1" u="sng" dirty="0" err="1" smtClean="0"/>
              <a:t>opozycyjne</a:t>
            </a:r>
            <a:r>
              <a:rPr lang="en-US" sz="2400" b="1" u="sng" dirty="0" smtClean="0"/>
              <a:t> :</a:t>
            </a:r>
            <a:endParaRPr lang="en-US" sz="2400" u="sng" dirty="0"/>
          </a:p>
          <a:p>
            <a:r>
              <a:rPr lang="en-US" sz="2000" b="1" dirty="0"/>
              <a:t>Jest to </a:t>
            </a:r>
            <a:r>
              <a:rPr lang="en-US" sz="2000" b="1" dirty="0" err="1"/>
              <a:t>jedyny</a:t>
            </a:r>
            <a:r>
              <a:rPr lang="en-US" sz="2000" b="1" dirty="0"/>
              <a:t> </a:t>
            </a:r>
            <a:r>
              <a:rPr lang="en-US" sz="2000" b="1" dirty="0" err="1"/>
              <a:t>merytoryczny</a:t>
            </a:r>
            <a:r>
              <a:rPr lang="en-US" sz="2000" b="1" dirty="0"/>
              <a:t> </a:t>
            </a:r>
            <a:r>
              <a:rPr lang="en-US" sz="2000" b="1" dirty="0" err="1"/>
              <a:t>środek</a:t>
            </a:r>
            <a:r>
              <a:rPr lang="en-US" sz="2000" b="1" dirty="0"/>
              <a:t> </a:t>
            </a:r>
            <a:r>
              <a:rPr lang="en-US" sz="2000" b="1" dirty="0" err="1"/>
              <a:t>obrony</a:t>
            </a:r>
            <a:r>
              <a:rPr lang="en-US" sz="2000" b="1" dirty="0"/>
              <a:t> </a:t>
            </a:r>
            <a:r>
              <a:rPr lang="en-US" sz="2000" b="1" dirty="0" err="1"/>
              <a:t>dłużnika</a:t>
            </a:r>
            <a:r>
              <a:rPr lang="en-US" sz="2000" b="1" dirty="0"/>
              <a:t> </a:t>
            </a:r>
            <a:r>
              <a:rPr lang="en-US" sz="2000" dirty="0" err="1"/>
              <a:t>przed</a:t>
            </a:r>
            <a:r>
              <a:rPr lang="en-US" sz="2000" dirty="0"/>
              <a:t> </a:t>
            </a:r>
            <a:r>
              <a:rPr lang="en-US" sz="2000" dirty="0" err="1"/>
              <a:t>egzekucją</a:t>
            </a:r>
            <a:r>
              <a:rPr lang="en-US" sz="2000" dirty="0"/>
              <a:t> z </a:t>
            </a:r>
            <a:r>
              <a:rPr lang="en-US" sz="2000" dirty="0" err="1"/>
              <a:t>uwagi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fakt</a:t>
            </a:r>
            <a:r>
              <a:rPr lang="en-US" sz="2000" dirty="0"/>
              <a:t>, </a:t>
            </a:r>
            <a:r>
              <a:rPr lang="en-US" sz="2000" dirty="0" err="1"/>
              <a:t>iż</a:t>
            </a:r>
            <a:r>
              <a:rPr lang="en-US" sz="2000" dirty="0"/>
              <a:t> </a:t>
            </a:r>
            <a:r>
              <a:rPr lang="en-US" sz="2000" dirty="0" err="1"/>
              <a:t>organy</a:t>
            </a:r>
            <a:r>
              <a:rPr lang="en-US" sz="2000" dirty="0"/>
              <a:t> </a:t>
            </a:r>
            <a:r>
              <a:rPr lang="en-US" sz="2000" dirty="0" err="1"/>
              <a:t>egzekucyjne</a:t>
            </a:r>
            <a:r>
              <a:rPr lang="en-US" sz="2000" dirty="0"/>
              <a:t> </a:t>
            </a:r>
            <a:r>
              <a:rPr lang="en-US" sz="2000" dirty="0" err="1"/>
              <a:t>nie</a:t>
            </a:r>
            <a:r>
              <a:rPr lang="en-US" sz="2000" dirty="0"/>
              <a:t> </a:t>
            </a:r>
            <a:r>
              <a:rPr lang="en-US" sz="2000" dirty="0" err="1"/>
              <a:t>badają</a:t>
            </a:r>
            <a:r>
              <a:rPr lang="en-US" sz="2000" dirty="0"/>
              <a:t> </a:t>
            </a:r>
            <a:r>
              <a:rPr lang="en-US" sz="2000" dirty="0" err="1"/>
              <a:t>zasadności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wymagalności</a:t>
            </a:r>
            <a:r>
              <a:rPr lang="en-US" sz="2000" dirty="0"/>
              <a:t> </a:t>
            </a:r>
            <a:r>
              <a:rPr lang="en-US" sz="2000" dirty="0" err="1"/>
              <a:t>obowiązku</a:t>
            </a:r>
            <a:r>
              <a:rPr lang="en-US" sz="2000" dirty="0"/>
              <a:t> </a:t>
            </a:r>
            <a:r>
              <a:rPr lang="en-US" sz="2000" dirty="0" err="1"/>
              <a:t>objętego</a:t>
            </a:r>
            <a:r>
              <a:rPr lang="en-US" sz="2000" dirty="0"/>
              <a:t> </a:t>
            </a:r>
            <a:r>
              <a:rPr lang="en-US" sz="2000" dirty="0" err="1"/>
              <a:t>tytułem</a:t>
            </a:r>
            <a:r>
              <a:rPr lang="en-US" sz="2000" dirty="0"/>
              <a:t> </a:t>
            </a:r>
            <a:r>
              <a:rPr lang="en-US" sz="2000" dirty="0" err="1"/>
              <a:t>wykonawczym</a:t>
            </a:r>
            <a:r>
              <a:rPr lang="en-US" sz="2000" dirty="0"/>
              <a:t>. </a:t>
            </a:r>
            <a:r>
              <a:rPr lang="en-US" sz="2000" dirty="0"/>
              <a:t>W </a:t>
            </a:r>
            <a:r>
              <a:rPr lang="en-US" sz="2000" dirty="0" err="1"/>
              <a:t>ramach</a:t>
            </a:r>
            <a:r>
              <a:rPr lang="en-US" sz="2000" dirty="0"/>
              <a:t> </a:t>
            </a:r>
            <a:r>
              <a:rPr lang="en-US" sz="2000" dirty="0" err="1"/>
              <a:t>powództwa</a:t>
            </a:r>
            <a:r>
              <a:rPr lang="en-US" sz="2000" dirty="0"/>
              <a:t> </a:t>
            </a:r>
            <a:r>
              <a:rPr lang="en-US" sz="2000" dirty="0" err="1"/>
              <a:t>opozycyjnego</a:t>
            </a:r>
            <a:r>
              <a:rPr lang="en-US" sz="2000" dirty="0"/>
              <a:t>, </a:t>
            </a:r>
            <a:r>
              <a:rPr lang="en-US" sz="2000" dirty="0" err="1"/>
              <a:t>zaskarżający</a:t>
            </a:r>
            <a:r>
              <a:rPr lang="en-US" sz="2000" dirty="0"/>
              <a:t> </a:t>
            </a:r>
            <a:r>
              <a:rPr lang="en-US" sz="2000" dirty="0" err="1"/>
              <a:t>stwierdza</a:t>
            </a:r>
            <a:r>
              <a:rPr lang="en-US" sz="2000" dirty="0"/>
              <a:t>, </a:t>
            </a:r>
            <a:r>
              <a:rPr lang="en-US" sz="2000" dirty="0" err="1"/>
              <a:t>że</a:t>
            </a:r>
            <a:r>
              <a:rPr lang="en-US" sz="2000" dirty="0"/>
              <a:t> </a:t>
            </a:r>
            <a:r>
              <a:rPr lang="en-US" sz="2000" dirty="0" err="1"/>
              <a:t>wierzytelność</a:t>
            </a:r>
            <a:r>
              <a:rPr lang="en-US" sz="2000" dirty="0"/>
              <a:t> jest </a:t>
            </a:r>
            <a:r>
              <a:rPr lang="en-US" sz="2000" dirty="0" err="1"/>
              <a:t>bezzasadna</a:t>
            </a:r>
            <a:r>
              <a:rPr lang="en-US" sz="2000" dirty="0"/>
              <a:t> </a:t>
            </a:r>
            <a:r>
              <a:rPr lang="en-US" sz="2000" dirty="0" err="1"/>
              <a:t>lub</a:t>
            </a:r>
            <a:r>
              <a:rPr lang="en-US" sz="2000" dirty="0"/>
              <a:t> </a:t>
            </a:r>
            <a:r>
              <a:rPr lang="en-US" sz="2000" dirty="0" err="1"/>
              <a:t>nieaktualna</a:t>
            </a:r>
            <a:r>
              <a:rPr lang="en-US" sz="2000" dirty="0"/>
              <a:t>. </a:t>
            </a:r>
            <a:endParaRPr lang="en-US" sz="2000" dirty="0" smtClean="0"/>
          </a:p>
          <a:p>
            <a:r>
              <a:rPr lang="en-US" sz="2000" dirty="0" err="1" smtClean="0"/>
              <a:t>Zastosowanie</a:t>
            </a:r>
            <a:r>
              <a:rPr lang="en-US" sz="2000" dirty="0" smtClean="0"/>
              <a:t> </a:t>
            </a:r>
            <a:r>
              <a:rPr lang="en-US" sz="2000" dirty="0" err="1"/>
              <a:t>tego</a:t>
            </a:r>
            <a:r>
              <a:rPr lang="en-US" sz="2000" dirty="0"/>
              <a:t> </a:t>
            </a:r>
            <a:r>
              <a:rPr lang="en-US" sz="2000" dirty="0" err="1"/>
              <a:t>powództwa</a:t>
            </a:r>
            <a:r>
              <a:rPr lang="en-US" sz="2000" dirty="0"/>
              <a:t> </a:t>
            </a:r>
            <a:r>
              <a:rPr lang="en-US" sz="2000" dirty="0" err="1"/>
              <a:t>polega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tym</a:t>
            </a:r>
            <a:r>
              <a:rPr lang="en-US" sz="2000" dirty="0"/>
              <a:t>, </a:t>
            </a:r>
            <a:r>
              <a:rPr lang="en-US" sz="2000" dirty="0" err="1"/>
              <a:t>iż</a:t>
            </a:r>
            <a:r>
              <a:rPr lang="en-US" sz="2000" dirty="0"/>
              <a:t> </a:t>
            </a:r>
            <a:r>
              <a:rPr lang="en-US" sz="2000" dirty="0" err="1"/>
              <a:t>dłużnik</a:t>
            </a:r>
            <a:r>
              <a:rPr lang="en-US" sz="2000" dirty="0"/>
              <a:t> </a:t>
            </a:r>
            <a:r>
              <a:rPr lang="en-US" sz="2000" dirty="0" err="1"/>
              <a:t>może</a:t>
            </a:r>
            <a:r>
              <a:rPr lang="en-US" sz="2000" dirty="0"/>
              <a:t> w </a:t>
            </a:r>
            <a:r>
              <a:rPr lang="en-US" sz="2000" dirty="0" err="1"/>
              <a:t>drodze</a:t>
            </a:r>
            <a:r>
              <a:rPr lang="en-US" sz="2000" dirty="0"/>
              <a:t> </a:t>
            </a:r>
            <a:r>
              <a:rPr lang="en-US" sz="2000" dirty="0" err="1"/>
              <a:t>procesu</a:t>
            </a:r>
            <a:r>
              <a:rPr lang="en-US" sz="2000" dirty="0"/>
              <a:t> </a:t>
            </a:r>
            <a:r>
              <a:rPr lang="en-US" sz="2000" dirty="0" err="1"/>
              <a:t>żądać</a:t>
            </a:r>
            <a:r>
              <a:rPr lang="en-US" sz="2000" dirty="0"/>
              <a:t> </a:t>
            </a:r>
            <a:r>
              <a:rPr lang="en-US" sz="2000" dirty="0" err="1"/>
              <a:t>pozbawienia</a:t>
            </a:r>
            <a:r>
              <a:rPr lang="en-US" sz="2000" dirty="0"/>
              <a:t> </a:t>
            </a:r>
            <a:r>
              <a:rPr lang="en-US" sz="2000" dirty="0" err="1"/>
              <a:t>tytułu</a:t>
            </a:r>
            <a:r>
              <a:rPr lang="en-US" sz="2000" dirty="0"/>
              <a:t> </a:t>
            </a:r>
            <a:r>
              <a:rPr lang="en-US" sz="2000" dirty="0" err="1"/>
              <a:t>wykonawczego</a:t>
            </a:r>
            <a:r>
              <a:rPr lang="en-US" sz="2000" dirty="0"/>
              <a:t> </a:t>
            </a:r>
            <a:r>
              <a:rPr lang="en-US" sz="2000" dirty="0" err="1"/>
              <a:t>wykonalności</a:t>
            </a:r>
            <a:r>
              <a:rPr lang="en-US" sz="2000" dirty="0"/>
              <a:t> w </a:t>
            </a:r>
            <a:r>
              <a:rPr lang="en-US" sz="2000" dirty="0" err="1"/>
              <a:t>całości</a:t>
            </a:r>
            <a:r>
              <a:rPr lang="en-US" sz="2000" dirty="0"/>
              <a:t> </a:t>
            </a:r>
            <a:r>
              <a:rPr lang="en-US" sz="2000" dirty="0" err="1"/>
              <a:t>lub</a:t>
            </a:r>
            <a:r>
              <a:rPr lang="en-US" sz="2000" dirty="0"/>
              <a:t> w </a:t>
            </a:r>
            <a:r>
              <a:rPr lang="en-US" sz="2000" dirty="0" err="1"/>
              <a:t>części</a:t>
            </a:r>
            <a:r>
              <a:rPr lang="en-US" sz="2000" dirty="0"/>
              <a:t> </a:t>
            </a:r>
            <a:r>
              <a:rPr lang="en-US" sz="2000" dirty="0" err="1"/>
              <a:t>albo</a:t>
            </a:r>
            <a:r>
              <a:rPr lang="en-US" sz="2000" dirty="0"/>
              <a:t> </a:t>
            </a:r>
            <a:r>
              <a:rPr lang="en-US" sz="2000" dirty="0" err="1"/>
              <a:t>jego</a:t>
            </a:r>
            <a:r>
              <a:rPr lang="en-US" sz="2000" dirty="0"/>
              <a:t> </a:t>
            </a:r>
            <a:r>
              <a:rPr lang="en-US" sz="2000" dirty="0" err="1"/>
              <a:t>ograniczenia</a:t>
            </a:r>
            <a:r>
              <a:rPr lang="en-US" sz="2000" dirty="0"/>
              <a:t>. </a:t>
            </a:r>
          </a:p>
          <a:p>
            <a:r>
              <a:rPr lang="en-US" sz="2000" dirty="0" err="1"/>
              <a:t>Uprawnionym</a:t>
            </a:r>
            <a:r>
              <a:rPr lang="en-US" sz="2000" dirty="0"/>
              <a:t> do </a:t>
            </a:r>
            <a:r>
              <a:rPr lang="en-US" sz="2000" dirty="0" err="1"/>
              <a:t>wytoczenia</a:t>
            </a:r>
            <a:r>
              <a:rPr lang="en-US" sz="2000" dirty="0"/>
              <a:t> </a:t>
            </a:r>
            <a:r>
              <a:rPr lang="en-US" sz="2000" dirty="0" err="1"/>
              <a:t>powództwa</a:t>
            </a:r>
            <a:r>
              <a:rPr lang="en-US" sz="2000" dirty="0"/>
              <a:t> </a:t>
            </a:r>
            <a:r>
              <a:rPr lang="en-US" sz="2000" b="1" dirty="0" err="1"/>
              <a:t>oprócz</a:t>
            </a:r>
            <a:r>
              <a:rPr lang="en-US" sz="2000" b="1" dirty="0"/>
              <a:t> </a:t>
            </a:r>
            <a:r>
              <a:rPr lang="en-US" sz="2000" b="1" dirty="0" err="1"/>
              <a:t>dłużnika</a:t>
            </a:r>
            <a:r>
              <a:rPr lang="en-US" sz="2000" b="1" dirty="0"/>
              <a:t> jest </a:t>
            </a:r>
            <a:r>
              <a:rPr lang="en-US" sz="2000" b="1" dirty="0" err="1"/>
              <a:t>także</a:t>
            </a:r>
            <a:r>
              <a:rPr lang="en-US" sz="2000" b="1" dirty="0"/>
              <a:t> </a:t>
            </a:r>
            <a:r>
              <a:rPr lang="en-US" sz="2000" b="1" dirty="0" err="1"/>
              <a:t>małżonek</a:t>
            </a:r>
            <a:r>
              <a:rPr lang="en-US" sz="2000" b="1" dirty="0"/>
              <a:t> </a:t>
            </a:r>
            <a:r>
              <a:rPr lang="en-US" sz="2000" b="1" dirty="0" err="1"/>
              <a:t>dłużnika</a:t>
            </a:r>
            <a:r>
              <a:rPr lang="en-US" sz="2000" b="1" dirty="0"/>
              <a:t>. </a:t>
            </a:r>
            <a:r>
              <a:rPr lang="en-US" sz="2000" dirty="0" err="1"/>
              <a:t>Obowiązujące</a:t>
            </a:r>
            <a:r>
              <a:rPr lang="en-US" sz="2000" dirty="0"/>
              <a:t> </a:t>
            </a:r>
            <a:r>
              <a:rPr lang="en-US" sz="2000" dirty="0" err="1"/>
              <a:t>przepisy</a:t>
            </a:r>
            <a:r>
              <a:rPr lang="en-US" sz="2000" dirty="0"/>
              <a:t> </a:t>
            </a:r>
            <a:r>
              <a:rPr lang="en-US" sz="2000" dirty="0" err="1"/>
              <a:t>przyznają</a:t>
            </a:r>
            <a:r>
              <a:rPr lang="en-US" sz="2000" dirty="0"/>
              <a:t> </a:t>
            </a:r>
            <a:r>
              <a:rPr lang="en-US" sz="2000" dirty="0" err="1"/>
              <a:t>możliwość</a:t>
            </a:r>
            <a:r>
              <a:rPr lang="en-US" sz="2000" dirty="0"/>
              <a:t> </a:t>
            </a:r>
            <a:r>
              <a:rPr lang="en-US" sz="2000" dirty="0" err="1"/>
              <a:t>wytoczenia</a:t>
            </a:r>
            <a:r>
              <a:rPr lang="en-US" sz="2000" dirty="0"/>
              <a:t> </a:t>
            </a:r>
            <a:r>
              <a:rPr lang="en-US" sz="2000" dirty="0" err="1"/>
              <a:t>takiego</a:t>
            </a:r>
            <a:r>
              <a:rPr lang="en-US" sz="2000" dirty="0"/>
              <a:t> </a:t>
            </a:r>
            <a:r>
              <a:rPr lang="en-US" sz="2000" dirty="0" err="1"/>
              <a:t>powództwa</a:t>
            </a:r>
            <a:r>
              <a:rPr lang="en-US" sz="2000" dirty="0"/>
              <a:t>, </a:t>
            </a:r>
            <a:r>
              <a:rPr lang="en-US" sz="2000" dirty="0" err="1"/>
              <a:t>jeżeli</a:t>
            </a:r>
            <a:r>
              <a:rPr lang="en-US" sz="2000" dirty="0"/>
              <a:t> </a:t>
            </a:r>
            <a:r>
              <a:rPr lang="en-US" sz="2000" dirty="0" err="1"/>
              <a:t>małżonek</a:t>
            </a:r>
            <a:r>
              <a:rPr lang="en-US" sz="2000" dirty="0"/>
              <a:t>, </a:t>
            </a:r>
            <a:r>
              <a:rPr lang="en-US" sz="2000" dirty="0" err="1"/>
              <a:t>przeciwko</a:t>
            </a:r>
            <a:r>
              <a:rPr lang="en-US" sz="2000" dirty="0"/>
              <a:t> </a:t>
            </a:r>
            <a:r>
              <a:rPr lang="en-US" sz="2000" dirty="0" err="1"/>
              <a:t>któremu</a:t>
            </a:r>
            <a:r>
              <a:rPr lang="en-US" sz="2000" dirty="0"/>
              <a:t> </a:t>
            </a:r>
            <a:r>
              <a:rPr lang="en-US" sz="2000" dirty="0" err="1"/>
              <a:t>sąd</a:t>
            </a:r>
            <a:r>
              <a:rPr lang="en-US" sz="2000" dirty="0"/>
              <a:t> </a:t>
            </a:r>
            <a:r>
              <a:rPr lang="en-US" sz="2000" dirty="0" err="1"/>
              <a:t>nadał</a:t>
            </a:r>
            <a:r>
              <a:rPr lang="en-US" sz="2000" dirty="0"/>
              <a:t> </a:t>
            </a:r>
            <a:r>
              <a:rPr lang="en-US" sz="2000" dirty="0" err="1"/>
              <a:t>klauzulę</a:t>
            </a:r>
            <a:r>
              <a:rPr lang="en-US" sz="2000" dirty="0"/>
              <a:t> </a:t>
            </a:r>
            <a:r>
              <a:rPr lang="en-US" sz="2000" dirty="0" err="1"/>
              <a:t>wykonalności</a:t>
            </a:r>
            <a:r>
              <a:rPr lang="en-US" sz="2000" dirty="0"/>
              <a:t>, </a:t>
            </a:r>
            <a:r>
              <a:rPr lang="en-US" sz="2000" dirty="0" err="1"/>
              <a:t>wykaże</a:t>
            </a:r>
            <a:r>
              <a:rPr lang="en-US" sz="2000" dirty="0"/>
              <a:t>, </a:t>
            </a:r>
            <a:r>
              <a:rPr lang="en-US" sz="2000" dirty="0" err="1"/>
              <a:t>że</a:t>
            </a:r>
            <a:r>
              <a:rPr lang="en-US" sz="2000" dirty="0"/>
              <a:t> </a:t>
            </a:r>
            <a:r>
              <a:rPr lang="en-US" sz="2000" dirty="0" err="1"/>
              <a:t>egzekwowane</a:t>
            </a:r>
            <a:r>
              <a:rPr lang="en-US" sz="2000" dirty="0"/>
              <a:t> świadczenie </a:t>
            </a:r>
            <a:r>
              <a:rPr lang="en-US" sz="2000" dirty="0" err="1"/>
              <a:t>nie</a:t>
            </a:r>
            <a:r>
              <a:rPr lang="en-US" sz="2000" dirty="0"/>
              <a:t> </a:t>
            </a:r>
            <a:r>
              <a:rPr lang="en-US" sz="2000" dirty="0" err="1"/>
              <a:t>należy</a:t>
            </a:r>
            <a:r>
              <a:rPr lang="en-US" sz="2000" dirty="0"/>
              <a:t> </a:t>
            </a:r>
            <a:r>
              <a:rPr lang="en-US" sz="2000" dirty="0" err="1"/>
              <a:t>się</a:t>
            </a:r>
            <a:r>
              <a:rPr lang="en-US" sz="2000" dirty="0"/>
              <a:t> </a:t>
            </a:r>
            <a:r>
              <a:rPr lang="en-US" sz="2000" dirty="0" err="1"/>
              <a:t>wierzycielowi</a:t>
            </a:r>
            <a:r>
              <a:rPr lang="en-US" sz="2000" dirty="0"/>
              <a:t>, </a:t>
            </a:r>
            <a:r>
              <a:rPr lang="en-US" sz="2000" dirty="0" err="1"/>
              <a:t>przy</a:t>
            </a:r>
            <a:r>
              <a:rPr lang="en-US" sz="2000" dirty="0"/>
              <a:t> </a:t>
            </a:r>
            <a:r>
              <a:rPr lang="en-US" sz="2000" dirty="0" err="1"/>
              <a:t>czym</a:t>
            </a:r>
            <a:r>
              <a:rPr lang="en-US" sz="2000" dirty="0"/>
              <a:t> </a:t>
            </a:r>
            <a:r>
              <a:rPr lang="en-US" sz="2000" dirty="0" err="1"/>
              <a:t>małżonkowi</a:t>
            </a:r>
            <a:r>
              <a:rPr lang="en-US" sz="2000" dirty="0"/>
              <a:t> </a:t>
            </a:r>
            <a:r>
              <a:rPr lang="en-US" sz="2000" dirty="0" err="1"/>
              <a:t>przysługują</a:t>
            </a:r>
            <a:r>
              <a:rPr lang="en-US" sz="2000" dirty="0"/>
              <a:t> </a:t>
            </a:r>
            <a:r>
              <a:rPr lang="en-US" sz="2000" dirty="0" err="1"/>
              <a:t>zarzuty</a:t>
            </a:r>
            <a:r>
              <a:rPr lang="en-US" sz="2000" dirty="0"/>
              <a:t> </a:t>
            </a:r>
            <a:r>
              <a:rPr lang="en-US" sz="2000" dirty="0" err="1"/>
              <a:t>nie</a:t>
            </a:r>
            <a:r>
              <a:rPr lang="en-US" sz="2000" dirty="0"/>
              <a:t> </a:t>
            </a:r>
            <a:r>
              <a:rPr lang="en-US" sz="2000" dirty="0" err="1"/>
              <a:t>tylko</a:t>
            </a:r>
            <a:r>
              <a:rPr lang="en-US" sz="2000" dirty="0"/>
              <a:t> z </a:t>
            </a:r>
            <a:r>
              <a:rPr lang="en-US" sz="2000" dirty="0" err="1"/>
              <a:t>własnego</a:t>
            </a:r>
            <a:r>
              <a:rPr lang="en-US" sz="2000" dirty="0"/>
              <a:t> </a:t>
            </a:r>
            <a:r>
              <a:rPr lang="en-US" sz="2000" dirty="0" err="1"/>
              <a:t>prawa</a:t>
            </a:r>
            <a:r>
              <a:rPr lang="en-US" sz="2000" dirty="0"/>
              <a:t>, </a:t>
            </a:r>
            <a:r>
              <a:rPr lang="en-US" sz="2000" dirty="0" err="1"/>
              <a:t>lecz</a:t>
            </a:r>
            <a:r>
              <a:rPr lang="en-US" sz="2000" dirty="0"/>
              <a:t> </a:t>
            </a:r>
            <a:r>
              <a:rPr lang="en-US" sz="2000" dirty="0" err="1"/>
              <a:t>także</a:t>
            </a:r>
            <a:r>
              <a:rPr lang="en-US" sz="2000" dirty="0"/>
              <a:t> </a:t>
            </a:r>
            <a:r>
              <a:rPr lang="en-US" sz="2000" dirty="0" err="1"/>
              <a:t>zarzuty</a:t>
            </a:r>
            <a:r>
              <a:rPr lang="en-US" sz="2000" dirty="0"/>
              <a:t>, </a:t>
            </a:r>
            <a:r>
              <a:rPr lang="en-US" sz="2000" dirty="0" err="1"/>
              <a:t>których</a:t>
            </a:r>
            <a:r>
              <a:rPr lang="en-US" sz="2000" dirty="0"/>
              <a:t> </a:t>
            </a:r>
            <a:r>
              <a:rPr lang="en-US" sz="2000" dirty="0" err="1"/>
              <a:t>jego</a:t>
            </a:r>
            <a:r>
              <a:rPr lang="en-US" sz="2000" dirty="0"/>
              <a:t> </a:t>
            </a:r>
            <a:r>
              <a:rPr lang="en-US" sz="2000" dirty="0" err="1"/>
              <a:t>małżonek</a:t>
            </a:r>
            <a:r>
              <a:rPr lang="en-US" sz="2000" dirty="0"/>
              <a:t> </a:t>
            </a:r>
            <a:r>
              <a:rPr lang="en-US" sz="2000" dirty="0" err="1"/>
              <a:t>wcześniej</a:t>
            </a:r>
            <a:r>
              <a:rPr lang="en-US" sz="2000" dirty="0"/>
              <a:t> </a:t>
            </a:r>
            <a:r>
              <a:rPr lang="en-US" sz="2000" dirty="0" err="1"/>
              <a:t>nie</a:t>
            </a:r>
            <a:r>
              <a:rPr lang="en-US" sz="2000" dirty="0"/>
              <a:t> </a:t>
            </a:r>
            <a:r>
              <a:rPr lang="en-US" sz="2000" dirty="0" err="1"/>
              <a:t>mógł</a:t>
            </a:r>
            <a:r>
              <a:rPr lang="en-US" sz="2000" dirty="0"/>
              <a:t> </a:t>
            </a:r>
            <a:r>
              <a:rPr lang="en-US" sz="2000" dirty="0" err="1"/>
              <a:t>podnieść</a:t>
            </a:r>
            <a:r>
              <a:rPr lang="en-US" sz="2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707909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770"/>
            <a:ext cx="8229600" cy="1058470"/>
          </a:xfrm>
        </p:spPr>
        <p:txBody>
          <a:bodyPr>
            <a:normAutofit/>
          </a:bodyPr>
          <a:lstStyle/>
          <a:p>
            <a:r>
              <a:rPr lang="en-US" sz="3200" b="1" dirty="0" err="1"/>
              <a:t>Powództwa</a:t>
            </a:r>
            <a:r>
              <a:rPr lang="en-US" sz="3200" b="1" dirty="0"/>
              <a:t> </a:t>
            </a:r>
            <a:r>
              <a:rPr lang="en-US" sz="3200" b="1" dirty="0" err="1" smtClean="0"/>
              <a:t>przeciwegzekucyjne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6110"/>
            <a:ext cx="8229600" cy="54334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 smtClean="0"/>
              <a:t>2) </a:t>
            </a:r>
            <a:r>
              <a:rPr lang="en-US" sz="2400" b="1" u="sng" dirty="0" err="1" smtClean="0"/>
              <a:t>Powództwo</a:t>
            </a:r>
            <a:r>
              <a:rPr lang="en-US" sz="2400" b="1" u="sng" dirty="0" smtClean="0"/>
              <a:t> </a:t>
            </a:r>
            <a:r>
              <a:rPr lang="en-US" sz="2400" b="1" u="sng" dirty="0" err="1" smtClean="0"/>
              <a:t>ekscydencyjne</a:t>
            </a:r>
            <a:r>
              <a:rPr lang="en-US" sz="2400" b="1" u="sng" dirty="0" smtClean="0"/>
              <a:t> :</a:t>
            </a:r>
            <a:endParaRPr lang="en-US" sz="2400" u="sng" dirty="0"/>
          </a:p>
          <a:p>
            <a:r>
              <a:rPr lang="en-US" sz="1800" dirty="0" err="1"/>
              <a:t>Stanowi</a:t>
            </a:r>
            <a:r>
              <a:rPr lang="en-US" sz="1800" dirty="0"/>
              <a:t> </a:t>
            </a:r>
            <a:r>
              <a:rPr lang="en-US" sz="1800" dirty="0" err="1"/>
              <a:t>środek</a:t>
            </a:r>
            <a:r>
              <a:rPr lang="en-US" sz="1800" dirty="0"/>
              <a:t> </a:t>
            </a:r>
            <a:r>
              <a:rPr lang="en-US" sz="1800" dirty="0" err="1"/>
              <a:t>obrony</a:t>
            </a:r>
            <a:r>
              <a:rPr lang="en-US" sz="1800" dirty="0"/>
              <a:t> </a:t>
            </a:r>
            <a:r>
              <a:rPr lang="en-US" sz="1800" dirty="0" err="1"/>
              <a:t>przysługujący</a:t>
            </a:r>
            <a:r>
              <a:rPr lang="en-US" sz="1800" dirty="0"/>
              <a:t> </a:t>
            </a:r>
            <a:r>
              <a:rPr lang="en-US" sz="1800" b="1" dirty="0" err="1"/>
              <a:t>osobie</a:t>
            </a:r>
            <a:r>
              <a:rPr lang="en-US" sz="1800" b="1" dirty="0"/>
              <a:t> </a:t>
            </a:r>
            <a:r>
              <a:rPr lang="en-US" sz="1800" b="1" dirty="0" err="1"/>
              <a:t>trzeciej</a:t>
            </a:r>
            <a:r>
              <a:rPr lang="en-US" sz="1800" dirty="0"/>
              <a:t>, </a:t>
            </a:r>
            <a:r>
              <a:rPr lang="en-US" sz="1800" dirty="0" err="1"/>
              <a:t>której</a:t>
            </a:r>
            <a:r>
              <a:rPr lang="en-US" sz="1800" dirty="0"/>
              <a:t> </a:t>
            </a:r>
            <a:r>
              <a:rPr lang="en-US" sz="1800" dirty="0" err="1"/>
              <a:t>prawa</a:t>
            </a:r>
            <a:r>
              <a:rPr lang="en-US" sz="1800" dirty="0"/>
              <a:t> </a:t>
            </a:r>
            <a:r>
              <a:rPr lang="en-US" sz="1800" dirty="0" err="1"/>
              <a:t>zostały</a:t>
            </a:r>
            <a:r>
              <a:rPr lang="en-US" sz="1800" dirty="0"/>
              <a:t> </a:t>
            </a:r>
            <a:r>
              <a:rPr lang="en-US" sz="1800" dirty="0" err="1"/>
              <a:t>naruszone</a:t>
            </a:r>
            <a:r>
              <a:rPr lang="en-US" sz="1800" dirty="0"/>
              <a:t> </a:t>
            </a:r>
            <a:r>
              <a:rPr lang="en-US" sz="1800" dirty="0" err="1"/>
              <a:t>przez</a:t>
            </a:r>
            <a:r>
              <a:rPr lang="en-US" sz="1800" dirty="0"/>
              <a:t> </a:t>
            </a:r>
            <a:r>
              <a:rPr lang="en-US" sz="1800" dirty="0" err="1"/>
              <a:t>egzekucję</a:t>
            </a:r>
            <a:r>
              <a:rPr lang="en-US" sz="1800" dirty="0"/>
              <a:t>. </a:t>
            </a:r>
            <a:r>
              <a:rPr lang="en-US" sz="1800" dirty="0" err="1"/>
              <a:t>Istota</a:t>
            </a:r>
            <a:r>
              <a:rPr lang="en-US" sz="1800" dirty="0"/>
              <a:t> </a:t>
            </a:r>
            <a:r>
              <a:rPr lang="en-US" sz="1800" dirty="0" err="1"/>
              <a:t>tego</a:t>
            </a:r>
            <a:r>
              <a:rPr lang="en-US" sz="1800" dirty="0"/>
              <a:t> </a:t>
            </a:r>
            <a:r>
              <a:rPr lang="en-US" sz="1800" dirty="0" err="1"/>
              <a:t>powództwa</a:t>
            </a:r>
            <a:r>
              <a:rPr lang="en-US" sz="1800" dirty="0"/>
              <a:t> </a:t>
            </a:r>
            <a:r>
              <a:rPr lang="en-US" sz="1800" dirty="0" err="1"/>
              <a:t>polega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tym</a:t>
            </a:r>
            <a:r>
              <a:rPr lang="en-US" sz="1800" dirty="0"/>
              <a:t>, </a:t>
            </a:r>
            <a:r>
              <a:rPr lang="en-US" sz="1800" dirty="0" err="1"/>
              <a:t>iż</a:t>
            </a:r>
            <a:r>
              <a:rPr lang="en-US" sz="1800" dirty="0"/>
              <a:t> </a:t>
            </a:r>
            <a:r>
              <a:rPr lang="en-US" sz="1800" dirty="0" err="1"/>
              <a:t>osoba</a:t>
            </a:r>
            <a:r>
              <a:rPr lang="en-US" sz="1800" dirty="0"/>
              <a:t> </a:t>
            </a:r>
            <a:r>
              <a:rPr lang="en-US" sz="1800" dirty="0" err="1"/>
              <a:t>trzecia</a:t>
            </a:r>
            <a:r>
              <a:rPr lang="en-US" sz="1800" dirty="0"/>
              <a:t> </a:t>
            </a:r>
            <a:r>
              <a:rPr lang="en-US" sz="1800" dirty="0" err="1"/>
              <a:t>może</a:t>
            </a:r>
            <a:r>
              <a:rPr lang="en-US" sz="1800" dirty="0"/>
              <a:t> </a:t>
            </a:r>
            <a:r>
              <a:rPr lang="en-US" sz="1800" dirty="0" err="1"/>
              <a:t>żądać</a:t>
            </a:r>
            <a:r>
              <a:rPr lang="en-US" sz="1800" dirty="0"/>
              <a:t> </a:t>
            </a:r>
            <a:r>
              <a:rPr lang="en-US" sz="1800" dirty="0" err="1"/>
              <a:t>zwolnienia</a:t>
            </a:r>
            <a:r>
              <a:rPr lang="en-US" sz="1800" dirty="0"/>
              <a:t> </a:t>
            </a:r>
            <a:r>
              <a:rPr lang="en-US" sz="1800" dirty="0" err="1"/>
              <a:t>zajętego</a:t>
            </a:r>
            <a:r>
              <a:rPr lang="en-US" sz="1800" dirty="0"/>
              <a:t> </a:t>
            </a:r>
            <a:r>
              <a:rPr lang="en-US" sz="1800" dirty="0" err="1"/>
              <a:t>przedmiotu</a:t>
            </a:r>
            <a:r>
              <a:rPr lang="en-US" sz="1800" dirty="0"/>
              <a:t> od </a:t>
            </a:r>
            <a:r>
              <a:rPr lang="en-US" sz="1800" dirty="0" err="1"/>
              <a:t>egzekucji</a:t>
            </a:r>
            <a:r>
              <a:rPr lang="en-US" sz="1800" dirty="0"/>
              <a:t>, </a:t>
            </a:r>
            <a:r>
              <a:rPr lang="en-US" sz="1800" dirty="0" err="1"/>
              <a:t>jeżeli</a:t>
            </a:r>
            <a:r>
              <a:rPr lang="en-US" sz="1800" dirty="0"/>
              <a:t> </a:t>
            </a:r>
            <a:r>
              <a:rPr lang="en-US" sz="1800" dirty="0" err="1"/>
              <a:t>skierowanie</a:t>
            </a:r>
            <a:r>
              <a:rPr lang="en-US" sz="1800" dirty="0"/>
              <a:t> do </a:t>
            </a:r>
            <a:r>
              <a:rPr lang="en-US" sz="1800" dirty="0" err="1"/>
              <a:t>niego</a:t>
            </a:r>
            <a:r>
              <a:rPr lang="en-US" sz="1800" dirty="0"/>
              <a:t> </a:t>
            </a:r>
            <a:r>
              <a:rPr lang="en-US" sz="1800" dirty="0" err="1"/>
              <a:t>egzekucji</a:t>
            </a:r>
            <a:r>
              <a:rPr lang="en-US" sz="1800" dirty="0"/>
              <a:t> </a:t>
            </a:r>
            <a:r>
              <a:rPr lang="en-US" sz="1800" dirty="0" err="1"/>
              <a:t>narusza</a:t>
            </a:r>
            <a:r>
              <a:rPr lang="en-US" sz="1800" dirty="0"/>
              <a:t> </a:t>
            </a:r>
            <a:r>
              <a:rPr lang="en-US" sz="1800" dirty="0" err="1"/>
              <a:t>jej</a:t>
            </a:r>
            <a:r>
              <a:rPr lang="en-US" sz="1800" dirty="0"/>
              <a:t> </a:t>
            </a:r>
            <a:r>
              <a:rPr lang="en-US" sz="1800" dirty="0" err="1"/>
              <a:t>prawa</a:t>
            </a:r>
            <a:r>
              <a:rPr lang="en-US" sz="1800" dirty="0"/>
              <a:t>. </a:t>
            </a:r>
            <a:endParaRPr lang="en-US" sz="1800" dirty="0" smtClean="0"/>
          </a:p>
          <a:p>
            <a:r>
              <a:rPr lang="en-US" sz="1800" dirty="0" err="1" smtClean="0"/>
              <a:t>Skierowanie</a:t>
            </a:r>
            <a:r>
              <a:rPr lang="en-US" sz="1800" dirty="0" smtClean="0"/>
              <a:t> </a:t>
            </a:r>
            <a:r>
              <a:rPr lang="en-US" sz="1800" dirty="0" err="1"/>
              <a:t>egzekucji</a:t>
            </a:r>
            <a:r>
              <a:rPr lang="en-US" sz="1800" dirty="0"/>
              <a:t> do </a:t>
            </a:r>
            <a:r>
              <a:rPr lang="en-US" sz="1800" dirty="0" err="1"/>
              <a:t>zajętego</a:t>
            </a:r>
            <a:r>
              <a:rPr lang="en-US" sz="1800" dirty="0"/>
              <a:t> </a:t>
            </a:r>
            <a:r>
              <a:rPr lang="en-US" sz="1800" dirty="0" err="1"/>
              <a:t>przedmiotu</a:t>
            </a:r>
            <a:r>
              <a:rPr lang="en-US" sz="1800" dirty="0"/>
              <a:t> </a:t>
            </a:r>
            <a:r>
              <a:rPr lang="en-US" sz="1800" dirty="0" err="1"/>
              <a:t>może</a:t>
            </a:r>
            <a:r>
              <a:rPr lang="en-US" sz="1800" dirty="0"/>
              <a:t> </a:t>
            </a:r>
            <a:r>
              <a:rPr lang="en-US" sz="1800" dirty="0" err="1"/>
              <a:t>naruszać</a:t>
            </a:r>
            <a:r>
              <a:rPr lang="en-US" sz="1800" dirty="0"/>
              <a:t> </a:t>
            </a:r>
            <a:r>
              <a:rPr lang="en-US" sz="1800" dirty="0" err="1"/>
              <a:t>takie</a:t>
            </a:r>
            <a:r>
              <a:rPr lang="en-US" sz="1800" dirty="0"/>
              <a:t> </a:t>
            </a:r>
            <a:r>
              <a:rPr lang="en-US" sz="1800" dirty="0" err="1"/>
              <a:t>prawa</a:t>
            </a:r>
            <a:r>
              <a:rPr lang="en-US" sz="1800" dirty="0"/>
              <a:t> </a:t>
            </a:r>
            <a:r>
              <a:rPr lang="en-US" sz="1800" dirty="0" err="1"/>
              <a:t>podmiotowe</a:t>
            </a:r>
            <a:r>
              <a:rPr lang="en-US" sz="1800" dirty="0"/>
              <a:t> </a:t>
            </a:r>
            <a:r>
              <a:rPr lang="en-US" sz="1800" dirty="0" err="1"/>
              <a:t>osoby</a:t>
            </a:r>
            <a:r>
              <a:rPr lang="en-US" sz="1800" dirty="0"/>
              <a:t> </a:t>
            </a:r>
            <a:r>
              <a:rPr lang="en-US" sz="1800" dirty="0" err="1"/>
              <a:t>trzeciej</a:t>
            </a:r>
            <a:r>
              <a:rPr lang="en-US" sz="1800" dirty="0"/>
              <a:t>, </a:t>
            </a:r>
            <a:r>
              <a:rPr lang="en-US" sz="1800" dirty="0" err="1"/>
              <a:t>jak</a:t>
            </a:r>
            <a:r>
              <a:rPr lang="en-US" sz="1800" dirty="0"/>
              <a:t>: </a:t>
            </a:r>
            <a:r>
              <a:rPr lang="en-US" sz="1800" b="1" u="sng" dirty="0"/>
              <a:t>własność</a:t>
            </a:r>
            <a:r>
              <a:rPr lang="en-US" sz="1800" b="1" dirty="0"/>
              <a:t>, </a:t>
            </a:r>
            <a:r>
              <a:rPr lang="en-US" sz="1800" b="1" dirty="0" err="1"/>
              <a:t>współwłasność</a:t>
            </a:r>
            <a:r>
              <a:rPr lang="en-US" sz="1800" b="1" dirty="0"/>
              <a:t>, </a:t>
            </a:r>
            <a:r>
              <a:rPr lang="en-US" sz="1800" b="1" dirty="0" err="1"/>
              <a:t>użytkowanie</a:t>
            </a:r>
            <a:r>
              <a:rPr lang="en-US" sz="1800" b="1" dirty="0"/>
              <a:t> </a:t>
            </a:r>
            <a:r>
              <a:rPr lang="en-US" sz="1800" b="1" dirty="0" err="1"/>
              <a:t>wieczyste</a:t>
            </a:r>
            <a:r>
              <a:rPr lang="en-US" sz="1800" b="1" dirty="0"/>
              <a:t>, </a:t>
            </a:r>
            <a:r>
              <a:rPr lang="en-US" sz="1800" b="1" dirty="0" err="1"/>
              <a:t>użytkowanie</a:t>
            </a:r>
            <a:r>
              <a:rPr lang="en-US" sz="1800" b="1" dirty="0"/>
              <a:t> </a:t>
            </a:r>
            <a:r>
              <a:rPr lang="en-US" sz="1800" b="1" dirty="0" err="1"/>
              <a:t>ruchomości</a:t>
            </a:r>
            <a:r>
              <a:rPr lang="en-US" sz="1800" b="1" dirty="0"/>
              <a:t> </a:t>
            </a:r>
            <a:r>
              <a:rPr lang="en-US" sz="1800" b="1" dirty="0" err="1"/>
              <a:t>lub</a:t>
            </a:r>
            <a:r>
              <a:rPr lang="en-US" sz="1800" b="1" dirty="0"/>
              <a:t> </a:t>
            </a:r>
            <a:r>
              <a:rPr lang="en-US" sz="1800" b="1" dirty="0" err="1"/>
              <a:t>praw</a:t>
            </a:r>
            <a:r>
              <a:rPr lang="en-US" sz="1800" b="1" dirty="0"/>
              <a:t>. </a:t>
            </a:r>
            <a:endParaRPr lang="en-US" sz="1800" b="1" dirty="0" smtClean="0"/>
          </a:p>
          <a:p>
            <a:r>
              <a:rPr lang="en-US" sz="1800" b="1" dirty="0" err="1"/>
              <a:t>Osobą</a:t>
            </a:r>
            <a:r>
              <a:rPr lang="en-US" sz="1800" b="1" dirty="0"/>
              <a:t> </a:t>
            </a:r>
            <a:r>
              <a:rPr lang="en-US" sz="1800" b="1" dirty="0" err="1"/>
              <a:t>trzecią</a:t>
            </a:r>
            <a:r>
              <a:rPr lang="en-US" sz="1800" b="1" dirty="0"/>
              <a:t> jest </a:t>
            </a:r>
            <a:r>
              <a:rPr lang="en-US" sz="1800" b="1" dirty="0" err="1"/>
              <a:t>każda</a:t>
            </a:r>
            <a:r>
              <a:rPr lang="en-US" sz="1800" b="1" dirty="0"/>
              <a:t> </a:t>
            </a:r>
            <a:r>
              <a:rPr lang="en-US" sz="1800" b="1" dirty="0" err="1"/>
              <a:t>osoba</a:t>
            </a:r>
            <a:r>
              <a:rPr lang="en-US" sz="1800" b="1" dirty="0"/>
              <a:t> </a:t>
            </a:r>
            <a:r>
              <a:rPr lang="en-US" sz="1800" b="1" dirty="0" err="1"/>
              <a:t>inna</a:t>
            </a:r>
            <a:r>
              <a:rPr lang="en-US" sz="1800" b="1" dirty="0"/>
              <a:t> </a:t>
            </a:r>
            <a:r>
              <a:rPr lang="en-US" sz="1800" b="1" dirty="0" err="1"/>
              <a:t>niż</a:t>
            </a:r>
            <a:r>
              <a:rPr lang="en-US" sz="1800" b="1" dirty="0"/>
              <a:t> </a:t>
            </a:r>
            <a:r>
              <a:rPr lang="en-US" sz="1800" b="1" dirty="0" err="1"/>
              <a:t>dłużnik</a:t>
            </a:r>
            <a:r>
              <a:rPr lang="en-US" sz="1800" b="1" dirty="0"/>
              <a:t> </a:t>
            </a:r>
            <a:r>
              <a:rPr lang="en-US" sz="1800" b="1" dirty="0" err="1"/>
              <a:t>wymieniony</a:t>
            </a:r>
            <a:r>
              <a:rPr lang="en-US" sz="1800" b="1" dirty="0"/>
              <a:t> w </a:t>
            </a:r>
            <a:r>
              <a:rPr lang="en-US" sz="1800" b="1" dirty="0" err="1"/>
              <a:t>tytule</a:t>
            </a:r>
            <a:r>
              <a:rPr lang="en-US" sz="1800" b="1" dirty="0"/>
              <a:t> </a:t>
            </a:r>
            <a:r>
              <a:rPr lang="en-US" sz="1800" b="1" dirty="0" err="1"/>
              <a:t>wykonawczym</a:t>
            </a:r>
            <a:r>
              <a:rPr lang="en-US" sz="1800" b="1" dirty="0"/>
              <a:t>,</a:t>
            </a:r>
            <a:r>
              <a:rPr lang="en-US" sz="1800" dirty="0"/>
              <a:t> </a:t>
            </a:r>
            <a:r>
              <a:rPr lang="en-US" sz="1800" dirty="0" err="1"/>
              <a:t>której</a:t>
            </a:r>
            <a:r>
              <a:rPr lang="en-US" sz="1800" dirty="0"/>
              <a:t> </a:t>
            </a:r>
            <a:r>
              <a:rPr lang="en-US" sz="1800" dirty="0" err="1"/>
              <a:t>prawa</a:t>
            </a:r>
            <a:r>
              <a:rPr lang="en-US" sz="1800" dirty="0"/>
              <a:t> </a:t>
            </a:r>
            <a:r>
              <a:rPr lang="en-US" sz="1800" dirty="0" err="1"/>
              <a:t>zostały</a:t>
            </a:r>
            <a:r>
              <a:rPr lang="en-US" sz="1800" dirty="0"/>
              <a:t> </a:t>
            </a:r>
            <a:r>
              <a:rPr lang="en-US" sz="1800" dirty="0" err="1"/>
              <a:t>naruszone</a:t>
            </a:r>
            <a:r>
              <a:rPr lang="en-US" sz="1800" dirty="0"/>
              <a:t> w </a:t>
            </a:r>
            <a:r>
              <a:rPr lang="en-US" sz="1800" dirty="0" err="1"/>
              <a:t>postępowaniu</a:t>
            </a:r>
            <a:r>
              <a:rPr lang="en-US" sz="1800" dirty="0"/>
              <a:t> </a:t>
            </a:r>
            <a:r>
              <a:rPr lang="en-US" sz="1800" dirty="0" err="1"/>
              <a:t>egzekucyjnym</a:t>
            </a:r>
            <a:r>
              <a:rPr lang="en-US" sz="1800" dirty="0"/>
              <a:t>. </a:t>
            </a:r>
            <a:r>
              <a:rPr lang="en-US" sz="1800" dirty="0" err="1"/>
              <a:t>Osobą</a:t>
            </a:r>
            <a:r>
              <a:rPr lang="en-US" sz="1800" dirty="0"/>
              <a:t> </a:t>
            </a:r>
            <a:r>
              <a:rPr lang="en-US" sz="1800" dirty="0" err="1"/>
              <a:t>trzecią</a:t>
            </a:r>
            <a:r>
              <a:rPr lang="en-US" sz="1800" dirty="0"/>
              <a:t> </a:t>
            </a:r>
            <a:r>
              <a:rPr lang="en-US" sz="1800" dirty="0" err="1"/>
              <a:t>może</a:t>
            </a:r>
            <a:r>
              <a:rPr lang="en-US" sz="1800" dirty="0"/>
              <a:t> </a:t>
            </a:r>
            <a:r>
              <a:rPr lang="en-US" sz="1800" dirty="0" err="1"/>
              <a:t>być</a:t>
            </a:r>
            <a:r>
              <a:rPr lang="en-US" sz="1800" dirty="0"/>
              <a:t> </a:t>
            </a:r>
            <a:r>
              <a:rPr lang="en-US" sz="1800" dirty="0" err="1"/>
              <a:t>np</a:t>
            </a:r>
            <a:r>
              <a:rPr lang="en-US" sz="1800" dirty="0"/>
              <a:t>. </a:t>
            </a:r>
            <a:r>
              <a:rPr lang="en-US" sz="1800" dirty="0" err="1"/>
              <a:t>siostra</a:t>
            </a:r>
            <a:r>
              <a:rPr lang="en-US" sz="1800" dirty="0"/>
              <a:t> </a:t>
            </a:r>
            <a:r>
              <a:rPr lang="en-US" sz="1800" dirty="0" err="1"/>
              <a:t>dłużnika</a:t>
            </a:r>
            <a:r>
              <a:rPr lang="en-US" sz="1800" dirty="0"/>
              <a:t>, </a:t>
            </a:r>
            <a:r>
              <a:rPr lang="en-US" sz="1800" dirty="0" err="1"/>
              <a:t>współwłaściciel</a:t>
            </a:r>
            <a:r>
              <a:rPr lang="en-US" sz="1800" dirty="0"/>
              <a:t>, </a:t>
            </a:r>
            <a:r>
              <a:rPr lang="en-US" sz="1800" dirty="0" err="1"/>
              <a:t>który</a:t>
            </a:r>
            <a:r>
              <a:rPr lang="en-US" sz="1800" dirty="0"/>
              <a:t> </a:t>
            </a:r>
            <a:r>
              <a:rPr lang="en-US" sz="1800" dirty="0" err="1"/>
              <a:t>nie</a:t>
            </a:r>
            <a:r>
              <a:rPr lang="en-US" sz="1800" dirty="0"/>
              <a:t> jest </a:t>
            </a:r>
            <a:r>
              <a:rPr lang="en-US" sz="1800" dirty="0" err="1"/>
              <a:t>dłużnikiem</a:t>
            </a:r>
            <a:r>
              <a:rPr lang="en-US" sz="1800" dirty="0" smtClean="0"/>
              <a:t>.</a:t>
            </a:r>
          </a:p>
          <a:p>
            <a:r>
              <a:rPr lang="en-US" sz="1800" dirty="0" smtClean="0"/>
              <a:t> </a:t>
            </a:r>
            <a:r>
              <a:rPr lang="en-US" sz="1800" dirty="0" err="1"/>
              <a:t>Powództwo</a:t>
            </a:r>
            <a:r>
              <a:rPr lang="en-US" sz="1800" dirty="0"/>
              <a:t> </a:t>
            </a:r>
            <a:r>
              <a:rPr lang="en-US" sz="1800" dirty="0" err="1"/>
              <a:t>ekscydencyjne</a:t>
            </a:r>
            <a:r>
              <a:rPr lang="en-US" sz="1800" dirty="0"/>
              <a:t> jest </a:t>
            </a:r>
            <a:r>
              <a:rPr lang="en-US" sz="1800" dirty="0" err="1"/>
              <a:t>dopuszczalne</a:t>
            </a:r>
            <a:r>
              <a:rPr lang="en-US" sz="1800" dirty="0"/>
              <a:t> </a:t>
            </a:r>
            <a:r>
              <a:rPr lang="en-US" sz="1800" b="1" dirty="0" err="1"/>
              <a:t>po</a:t>
            </a:r>
            <a:r>
              <a:rPr lang="en-US" sz="1800" b="1" dirty="0"/>
              <a:t> </a:t>
            </a:r>
            <a:r>
              <a:rPr lang="en-US" sz="1800" b="1" dirty="0" err="1"/>
              <a:t>wszczęciu</a:t>
            </a:r>
            <a:r>
              <a:rPr lang="en-US" sz="1800" b="1" dirty="0"/>
              <a:t> </a:t>
            </a:r>
            <a:r>
              <a:rPr lang="en-US" sz="1800" b="1" dirty="0" err="1"/>
              <a:t>egzekucji</a:t>
            </a:r>
            <a:r>
              <a:rPr lang="en-US" sz="1800" b="1" dirty="0"/>
              <a:t> </a:t>
            </a:r>
            <a:r>
              <a:rPr lang="en-US" sz="1800" dirty="0" err="1"/>
              <a:t>poprzez</a:t>
            </a:r>
            <a:r>
              <a:rPr lang="en-US" sz="1800" dirty="0"/>
              <a:t> </a:t>
            </a:r>
            <a:r>
              <a:rPr lang="en-US" sz="1800" dirty="0" err="1"/>
              <a:t>zajęcie</a:t>
            </a:r>
            <a:r>
              <a:rPr lang="en-US" sz="1800" dirty="0"/>
              <a:t> </a:t>
            </a:r>
            <a:r>
              <a:rPr lang="en-US" sz="1800" dirty="0" err="1"/>
              <a:t>przedmiotu</a:t>
            </a:r>
            <a:r>
              <a:rPr lang="en-US" sz="1800" dirty="0"/>
              <a:t>, </a:t>
            </a:r>
            <a:r>
              <a:rPr lang="en-US" sz="1800" dirty="0" err="1"/>
              <a:t>którego</a:t>
            </a:r>
            <a:r>
              <a:rPr lang="en-US" sz="1800" dirty="0"/>
              <a:t> </a:t>
            </a:r>
            <a:r>
              <a:rPr lang="en-US" sz="1800" dirty="0" err="1"/>
              <a:t>wyłączenia</a:t>
            </a:r>
            <a:r>
              <a:rPr lang="en-US" sz="1800" dirty="0"/>
              <a:t> </a:t>
            </a:r>
            <a:r>
              <a:rPr lang="en-US" sz="1800" dirty="0" err="1"/>
              <a:t>domaga</a:t>
            </a:r>
            <a:r>
              <a:rPr lang="en-US" sz="1800" dirty="0"/>
              <a:t> </a:t>
            </a:r>
            <a:r>
              <a:rPr lang="en-US" sz="1800" dirty="0" err="1"/>
              <a:t>się</a:t>
            </a:r>
            <a:r>
              <a:rPr lang="en-US" sz="1800" dirty="0"/>
              <a:t> </a:t>
            </a:r>
            <a:r>
              <a:rPr lang="en-US" sz="1800" dirty="0" err="1"/>
              <a:t>powód</a:t>
            </a:r>
            <a:r>
              <a:rPr lang="en-US" sz="1800" dirty="0"/>
              <a:t>. </a:t>
            </a:r>
            <a:r>
              <a:rPr lang="en-US" sz="1800" dirty="0" err="1"/>
              <a:t>Powództwo</a:t>
            </a:r>
            <a:r>
              <a:rPr lang="en-US" sz="1800" dirty="0"/>
              <a:t> to </a:t>
            </a:r>
            <a:r>
              <a:rPr lang="en-US" sz="1800" dirty="0" err="1"/>
              <a:t>wytacza</a:t>
            </a:r>
            <a:r>
              <a:rPr lang="en-US" sz="1800" dirty="0"/>
              <a:t> </a:t>
            </a:r>
            <a:r>
              <a:rPr lang="en-US" sz="1800" dirty="0" err="1"/>
              <a:t>się</a:t>
            </a:r>
            <a:r>
              <a:rPr lang="en-US" sz="1800" dirty="0"/>
              <a:t> </a:t>
            </a:r>
            <a:r>
              <a:rPr lang="en-US" sz="1800" dirty="0" err="1"/>
              <a:t>przeciwko</a:t>
            </a:r>
            <a:r>
              <a:rPr lang="en-US" sz="1800" dirty="0"/>
              <a:t> </a:t>
            </a:r>
            <a:r>
              <a:rPr lang="en-US" sz="1800" dirty="0" err="1"/>
              <a:t>wierzycielowi</a:t>
            </a:r>
            <a:r>
              <a:rPr lang="en-US" sz="1800" dirty="0"/>
              <a:t>, a </a:t>
            </a:r>
            <a:r>
              <a:rPr lang="en-US" sz="1800" dirty="0" err="1"/>
              <a:t>jeżeli</a:t>
            </a:r>
            <a:r>
              <a:rPr lang="en-US" sz="1800" dirty="0"/>
              <a:t> </a:t>
            </a:r>
            <a:r>
              <a:rPr lang="en-US" sz="1800" dirty="0" err="1"/>
              <a:t>dłużnik</a:t>
            </a:r>
            <a:r>
              <a:rPr lang="en-US" sz="1800" dirty="0"/>
              <a:t> </a:t>
            </a:r>
            <a:r>
              <a:rPr lang="en-US" sz="1800" dirty="0" err="1"/>
              <a:t>zaprzecza</a:t>
            </a:r>
            <a:r>
              <a:rPr lang="en-US" sz="1800" dirty="0"/>
              <a:t> </a:t>
            </a:r>
            <a:r>
              <a:rPr lang="en-US" sz="1800" dirty="0" err="1"/>
              <a:t>prawu</a:t>
            </a:r>
            <a:r>
              <a:rPr lang="en-US" sz="1800" dirty="0"/>
              <a:t> </a:t>
            </a:r>
            <a:r>
              <a:rPr lang="en-US" sz="1800" dirty="0" err="1"/>
              <a:t>osoby</a:t>
            </a:r>
            <a:r>
              <a:rPr lang="en-US" sz="1800" dirty="0"/>
              <a:t> </a:t>
            </a:r>
            <a:r>
              <a:rPr lang="en-US" sz="1800" dirty="0" err="1"/>
              <a:t>trzeciej</a:t>
            </a:r>
            <a:r>
              <a:rPr lang="en-US" sz="1800" dirty="0"/>
              <a:t>, </a:t>
            </a:r>
            <a:r>
              <a:rPr lang="en-US" sz="1800" dirty="0" err="1"/>
              <a:t>należy</a:t>
            </a:r>
            <a:r>
              <a:rPr lang="en-US" sz="1800" dirty="0"/>
              <a:t> </a:t>
            </a:r>
            <a:r>
              <a:rPr lang="en-US" sz="1800" dirty="0" err="1"/>
              <a:t>wówczas</a:t>
            </a:r>
            <a:r>
              <a:rPr lang="en-US" sz="1800" dirty="0"/>
              <a:t> </a:t>
            </a:r>
            <a:r>
              <a:rPr lang="en-US" sz="1800" dirty="0" err="1"/>
              <a:t>pozwać</a:t>
            </a:r>
            <a:r>
              <a:rPr lang="en-US" sz="1800" dirty="0"/>
              <a:t> </a:t>
            </a:r>
            <a:r>
              <a:rPr lang="en-US" sz="1800" dirty="0" err="1"/>
              <a:t>także</a:t>
            </a:r>
            <a:r>
              <a:rPr lang="en-US" sz="1800" dirty="0"/>
              <a:t> </a:t>
            </a:r>
            <a:r>
              <a:rPr lang="en-US" sz="1800" dirty="0" err="1"/>
              <a:t>dłużnika</a:t>
            </a:r>
            <a:r>
              <a:rPr lang="en-US" sz="1800" dirty="0"/>
              <a:t>. </a:t>
            </a:r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26796932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err="1" smtClean="0"/>
              <a:t>Przebieg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postępowania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egzekucyjnego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0356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Podstawą</a:t>
            </a:r>
            <a:r>
              <a:rPr lang="en-US" dirty="0" smtClean="0"/>
              <a:t> </a:t>
            </a:r>
            <a:r>
              <a:rPr lang="en-US" dirty="0" err="1"/>
              <a:t>egzekucji</a:t>
            </a:r>
            <a:r>
              <a:rPr lang="en-US" dirty="0"/>
              <a:t> jest </a:t>
            </a:r>
            <a:r>
              <a:rPr lang="en-US" b="1" dirty="0" err="1"/>
              <a:t>tytuł</a:t>
            </a:r>
            <a:r>
              <a:rPr lang="en-US" b="1" dirty="0"/>
              <a:t> </a:t>
            </a:r>
            <a:r>
              <a:rPr lang="en-US" b="1" dirty="0" err="1"/>
              <a:t>wykonawczy</a:t>
            </a:r>
            <a:r>
              <a:rPr lang="en-US" dirty="0"/>
              <a:t>, </a:t>
            </a:r>
            <a:r>
              <a:rPr lang="en-US" dirty="0" err="1"/>
              <a:t>chyba</a:t>
            </a:r>
            <a:r>
              <a:rPr lang="en-US" dirty="0"/>
              <a:t> </a:t>
            </a:r>
            <a:r>
              <a:rPr lang="en-US" dirty="0" err="1"/>
              <a:t>że</a:t>
            </a:r>
            <a:r>
              <a:rPr lang="en-US" dirty="0"/>
              <a:t> </a:t>
            </a:r>
            <a:r>
              <a:rPr lang="en-US" dirty="0" err="1"/>
              <a:t>ustawa</a:t>
            </a:r>
            <a:r>
              <a:rPr lang="en-US" dirty="0"/>
              <a:t> </a:t>
            </a:r>
            <a:r>
              <a:rPr lang="en-US" dirty="0" err="1"/>
              <a:t>stanowi</a:t>
            </a:r>
            <a:r>
              <a:rPr lang="en-US" dirty="0"/>
              <a:t> </a:t>
            </a:r>
            <a:r>
              <a:rPr lang="en-US" dirty="0" err="1"/>
              <a:t>inaczej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Tytułem</a:t>
            </a:r>
            <a:r>
              <a:rPr lang="en-US" dirty="0" smtClean="0"/>
              <a:t> </a:t>
            </a:r>
            <a:r>
              <a:rPr lang="en-US" dirty="0" err="1"/>
              <a:t>wykonawczym</a:t>
            </a:r>
            <a:r>
              <a:rPr lang="en-US" dirty="0"/>
              <a:t> jest </a:t>
            </a:r>
            <a:r>
              <a:rPr lang="en-US" b="1" dirty="0" err="1"/>
              <a:t>tytuł</a:t>
            </a:r>
            <a:r>
              <a:rPr lang="en-US" b="1" dirty="0"/>
              <a:t> </a:t>
            </a:r>
            <a:r>
              <a:rPr lang="en-US" b="1" dirty="0" err="1"/>
              <a:t>egzekucyjny</a:t>
            </a:r>
            <a:r>
              <a:rPr lang="en-US" b="1" dirty="0"/>
              <a:t> </a:t>
            </a:r>
            <a:r>
              <a:rPr lang="en-US" dirty="0" err="1"/>
              <a:t>zaopatrzony</a:t>
            </a:r>
            <a:r>
              <a:rPr lang="en-US" dirty="0"/>
              <a:t> w </a:t>
            </a:r>
            <a:r>
              <a:rPr lang="en-US" b="1" dirty="0" err="1"/>
              <a:t>klauzulę</a:t>
            </a:r>
            <a:r>
              <a:rPr lang="en-US" b="1" dirty="0"/>
              <a:t> </a:t>
            </a:r>
            <a:r>
              <a:rPr lang="en-US" b="1" dirty="0" err="1"/>
              <a:t>wykonalności</a:t>
            </a:r>
            <a:r>
              <a:rPr lang="en-US" b="1" dirty="0"/>
              <a:t> ( art. 776 </a:t>
            </a:r>
            <a:r>
              <a:rPr lang="en-US" b="1" dirty="0" err="1"/>
              <a:t>k.p.c</a:t>
            </a:r>
            <a:r>
              <a:rPr lang="en-US" b="1" dirty="0"/>
              <a:t>.)</a:t>
            </a:r>
            <a:r>
              <a:rPr lang="en-US" dirty="0" smtClean="0"/>
              <a:t>.</a:t>
            </a:r>
          </a:p>
          <a:p>
            <a:r>
              <a:rPr lang="en-US" dirty="0" smtClean="0"/>
              <a:t>Organ </a:t>
            </a:r>
            <a:r>
              <a:rPr lang="en-US" dirty="0" err="1"/>
              <a:t>egzekucyjny</a:t>
            </a:r>
            <a:r>
              <a:rPr lang="en-US" dirty="0"/>
              <a:t> </a:t>
            </a:r>
            <a:r>
              <a:rPr lang="en-US" b="1" dirty="0" err="1"/>
              <a:t>nie</a:t>
            </a:r>
            <a:r>
              <a:rPr lang="en-US" dirty="0"/>
              <a:t> </a:t>
            </a:r>
            <a:r>
              <a:rPr lang="en-US" dirty="0" err="1"/>
              <a:t>może</a:t>
            </a:r>
            <a:r>
              <a:rPr lang="en-US" dirty="0"/>
              <a:t> </a:t>
            </a:r>
            <a:r>
              <a:rPr lang="en-US" dirty="0" err="1"/>
              <a:t>podejmować</a:t>
            </a:r>
            <a:r>
              <a:rPr lang="en-US" dirty="0"/>
              <a:t> </a:t>
            </a:r>
            <a:r>
              <a:rPr lang="en-US" dirty="0" err="1"/>
              <a:t>czynności</a:t>
            </a:r>
            <a:r>
              <a:rPr lang="en-US" dirty="0"/>
              <a:t> </a:t>
            </a:r>
            <a:r>
              <a:rPr lang="en-US" dirty="0" err="1" smtClean="0"/>
              <a:t>egzekucyjnych</a:t>
            </a:r>
            <a:r>
              <a:rPr lang="en-US" dirty="0" smtClean="0"/>
              <a:t> </a:t>
            </a:r>
            <a:r>
              <a:rPr lang="en-US" dirty="0" err="1"/>
              <a:t>bez</a:t>
            </a:r>
            <a:r>
              <a:rPr lang="en-US" dirty="0"/>
              <a:t> </a:t>
            </a:r>
            <a:r>
              <a:rPr lang="en-US" dirty="0" err="1"/>
              <a:t>złożenia</a:t>
            </a:r>
            <a:r>
              <a:rPr lang="en-US" dirty="0"/>
              <a:t> </a:t>
            </a:r>
            <a:r>
              <a:rPr lang="en-US" dirty="0" err="1"/>
              <a:t>przez</a:t>
            </a:r>
            <a:r>
              <a:rPr lang="en-US" dirty="0"/>
              <a:t> </a:t>
            </a:r>
            <a:r>
              <a:rPr lang="en-US" dirty="0" err="1"/>
              <a:t>wierzyciela</a:t>
            </a:r>
            <a:r>
              <a:rPr lang="en-US" dirty="0"/>
              <a:t> </a:t>
            </a:r>
            <a:r>
              <a:rPr lang="en-US" dirty="0" err="1"/>
              <a:t>tytułu</a:t>
            </a:r>
            <a:r>
              <a:rPr lang="en-US" dirty="0"/>
              <a:t> </a:t>
            </a:r>
            <a:r>
              <a:rPr lang="en-US" dirty="0" err="1"/>
              <a:t>wykonawczego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Tytułem</a:t>
            </a:r>
            <a:r>
              <a:rPr lang="en-US" dirty="0" smtClean="0"/>
              <a:t> </a:t>
            </a:r>
            <a:r>
              <a:rPr lang="en-US" dirty="0" err="1"/>
              <a:t>wykonawczym</a:t>
            </a:r>
            <a:r>
              <a:rPr lang="en-US" dirty="0"/>
              <a:t> jest </a:t>
            </a:r>
            <a:r>
              <a:rPr lang="en-US" b="1" dirty="0" err="1"/>
              <a:t>dokument</a:t>
            </a:r>
            <a:r>
              <a:rPr lang="en-US" b="1" dirty="0"/>
              <a:t> </a:t>
            </a:r>
            <a:r>
              <a:rPr lang="en-US" b="1" dirty="0" err="1"/>
              <a:t>urzędowy</a:t>
            </a:r>
            <a:r>
              <a:rPr lang="en-US" b="1" dirty="0"/>
              <a:t> </a:t>
            </a:r>
            <a:r>
              <a:rPr lang="en-US" dirty="0" err="1" smtClean="0"/>
              <a:t>potwierdzający</a:t>
            </a:r>
            <a:r>
              <a:rPr lang="en-US" dirty="0" smtClean="0"/>
              <a:t> </a:t>
            </a:r>
            <a:r>
              <a:rPr lang="en-US" dirty="0" err="1"/>
              <a:t>istnienie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zakres</a:t>
            </a:r>
            <a:r>
              <a:rPr lang="en-US" dirty="0"/>
              <a:t> </a:t>
            </a:r>
            <a:r>
              <a:rPr lang="en-US" dirty="0" err="1" smtClean="0"/>
              <a:t>kwalifikującego</a:t>
            </a:r>
            <a:r>
              <a:rPr lang="en-US" dirty="0" smtClean="0"/>
              <a:t> </a:t>
            </a:r>
            <a:r>
              <a:rPr lang="en-US" dirty="0" err="1"/>
              <a:t>się</a:t>
            </a:r>
            <a:r>
              <a:rPr lang="en-US" dirty="0"/>
              <a:t> do </a:t>
            </a:r>
            <a:r>
              <a:rPr lang="en-US" dirty="0" err="1"/>
              <a:t>egzekucji</a:t>
            </a:r>
            <a:r>
              <a:rPr lang="en-US" dirty="0"/>
              <a:t> </a:t>
            </a:r>
            <a:r>
              <a:rPr lang="en-US" dirty="0" err="1"/>
              <a:t>roszczenia</a:t>
            </a:r>
            <a:r>
              <a:rPr lang="en-US" dirty="0"/>
              <a:t> </a:t>
            </a:r>
            <a:r>
              <a:rPr lang="en-US" dirty="0" err="1"/>
              <a:t>wierzyciela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err="1" smtClean="0"/>
              <a:t>Tytuł</a:t>
            </a:r>
            <a:r>
              <a:rPr lang="en-US" dirty="0" smtClean="0"/>
              <a:t> </a:t>
            </a:r>
            <a:r>
              <a:rPr lang="en-US" dirty="0" err="1"/>
              <a:t>wykonawczy</a:t>
            </a:r>
            <a:r>
              <a:rPr lang="en-US" dirty="0"/>
              <a:t> </a:t>
            </a:r>
            <a:r>
              <a:rPr lang="en-US" dirty="0" err="1"/>
              <a:t>powinien</a:t>
            </a:r>
            <a:r>
              <a:rPr lang="en-US" dirty="0"/>
              <a:t> </a:t>
            </a:r>
            <a:r>
              <a:rPr lang="en-US" dirty="0" err="1"/>
              <a:t>dokładnie</a:t>
            </a:r>
            <a:r>
              <a:rPr lang="en-US" dirty="0"/>
              <a:t> </a:t>
            </a:r>
            <a:r>
              <a:rPr lang="en-US" b="1" dirty="0" err="1" smtClean="0"/>
              <a:t>precyzować</a:t>
            </a:r>
            <a:r>
              <a:rPr lang="en-US" b="1" dirty="0" smtClean="0"/>
              <a:t> </a:t>
            </a:r>
            <a:r>
              <a:rPr lang="en-US" dirty="0" err="1" smtClean="0"/>
              <a:t>świadczenie</a:t>
            </a:r>
            <a:r>
              <a:rPr lang="en-US" dirty="0"/>
              <a:t>, </a:t>
            </a:r>
            <a:r>
              <a:rPr lang="en-US" dirty="0" err="1"/>
              <a:t>które</a:t>
            </a:r>
            <a:r>
              <a:rPr lang="en-US" dirty="0"/>
              <a:t> ma </a:t>
            </a:r>
            <a:r>
              <a:rPr lang="en-US" dirty="0" err="1"/>
              <a:t>być</a:t>
            </a:r>
            <a:r>
              <a:rPr lang="en-US" dirty="0"/>
              <a:t> </a:t>
            </a:r>
            <a:r>
              <a:rPr lang="en-US" dirty="0" err="1"/>
              <a:t>spełnione</a:t>
            </a:r>
            <a:r>
              <a:rPr lang="en-US" dirty="0"/>
              <a:t> </a:t>
            </a:r>
            <a:r>
              <a:rPr lang="en-US" dirty="0" err="1"/>
              <a:t>oraz</a:t>
            </a:r>
            <a:r>
              <a:rPr lang="en-US" dirty="0"/>
              <a:t> </a:t>
            </a:r>
            <a:r>
              <a:rPr lang="en-US" dirty="0" err="1"/>
              <a:t>osobę</a:t>
            </a:r>
            <a:r>
              <a:rPr lang="en-US" dirty="0"/>
              <a:t> </a:t>
            </a:r>
            <a:r>
              <a:rPr lang="en-US" dirty="0" err="1"/>
              <a:t>wierzyciela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dłużnika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4680741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8770"/>
            <a:ext cx="8229600" cy="1058470"/>
          </a:xfrm>
        </p:spPr>
        <p:txBody>
          <a:bodyPr>
            <a:normAutofit/>
          </a:bodyPr>
          <a:lstStyle/>
          <a:p>
            <a:r>
              <a:rPr lang="en-US" sz="3200" b="1" dirty="0" err="1"/>
              <a:t>Powództwa</a:t>
            </a:r>
            <a:r>
              <a:rPr lang="en-US" sz="3200" b="1" dirty="0"/>
              <a:t> </a:t>
            </a:r>
            <a:r>
              <a:rPr lang="en-US" sz="3200" b="1" dirty="0" err="1" smtClean="0"/>
              <a:t>przeciwegzekucyjne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6110"/>
            <a:ext cx="8229600" cy="54334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 smtClean="0"/>
              <a:t>2) </a:t>
            </a:r>
            <a:r>
              <a:rPr lang="en-US" sz="2400" b="1" u="sng" dirty="0" err="1" smtClean="0"/>
              <a:t>Powództwo</a:t>
            </a:r>
            <a:r>
              <a:rPr lang="en-US" sz="2400" b="1" u="sng" dirty="0" smtClean="0"/>
              <a:t> </a:t>
            </a:r>
            <a:r>
              <a:rPr lang="en-US" sz="2400" b="1" u="sng" dirty="0" err="1" smtClean="0"/>
              <a:t>ekscydencyjne</a:t>
            </a:r>
            <a:r>
              <a:rPr lang="en-US" sz="2400" b="1" u="sng" dirty="0" smtClean="0"/>
              <a:t> :</a:t>
            </a:r>
          </a:p>
          <a:p>
            <a:pPr marL="0" indent="0">
              <a:buNone/>
            </a:pPr>
            <a:endParaRPr lang="en-US" sz="2400" u="sng" dirty="0"/>
          </a:p>
          <a:p>
            <a:r>
              <a:rPr lang="en-US" sz="2000" dirty="0" err="1"/>
              <a:t>Powództwo</a:t>
            </a:r>
            <a:r>
              <a:rPr lang="en-US" sz="2000" dirty="0"/>
              <a:t> to </a:t>
            </a:r>
            <a:r>
              <a:rPr lang="en-US" sz="2000" dirty="0" err="1"/>
              <a:t>wytacza</a:t>
            </a:r>
            <a:r>
              <a:rPr lang="en-US" sz="2000" dirty="0"/>
              <a:t> </a:t>
            </a:r>
            <a:r>
              <a:rPr lang="en-US" sz="2000" dirty="0" err="1"/>
              <a:t>się</a:t>
            </a:r>
            <a:r>
              <a:rPr lang="en-US" sz="2000" dirty="0"/>
              <a:t> </a:t>
            </a:r>
            <a:r>
              <a:rPr lang="en-US" sz="2000" dirty="0" err="1"/>
              <a:t>przeciwko</a:t>
            </a:r>
            <a:r>
              <a:rPr lang="en-US" sz="2000" dirty="0"/>
              <a:t> </a:t>
            </a:r>
            <a:r>
              <a:rPr lang="en-US" sz="2000" dirty="0" err="1"/>
              <a:t>wierzycielowi</a:t>
            </a:r>
            <a:r>
              <a:rPr lang="en-US" sz="2000" dirty="0"/>
              <a:t>, a </a:t>
            </a:r>
            <a:r>
              <a:rPr lang="en-US" sz="2000" dirty="0" err="1"/>
              <a:t>jeżeli</a:t>
            </a:r>
            <a:r>
              <a:rPr lang="en-US" sz="2000" dirty="0"/>
              <a:t> </a:t>
            </a:r>
            <a:r>
              <a:rPr lang="en-US" sz="2000" dirty="0" err="1"/>
              <a:t>dłużnik</a:t>
            </a:r>
            <a:r>
              <a:rPr lang="en-US" sz="2000" dirty="0"/>
              <a:t> </a:t>
            </a:r>
            <a:r>
              <a:rPr lang="en-US" sz="2000" dirty="0" err="1"/>
              <a:t>zaprzecza</a:t>
            </a:r>
            <a:r>
              <a:rPr lang="en-US" sz="2000" dirty="0"/>
              <a:t> </a:t>
            </a:r>
            <a:r>
              <a:rPr lang="en-US" sz="2000" dirty="0" err="1"/>
              <a:t>prawu</a:t>
            </a:r>
            <a:r>
              <a:rPr lang="en-US" sz="2000" dirty="0"/>
              <a:t> </a:t>
            </a:r>
            <a:r>
              <a:rPr lang="en-US" sz="2000" dirty="0" err="1"/>
              <a:t>osoby</a:t>
            </a:r>
            <a:r>
              <a:rPr lang="en-US" sz="2000" dirty="0"/>
              <a:t> </a:t>
            </a:r>
            <a:r>
              <a:rPr lang="en-US" sz="2000" dirty="0" err="1"/>
              <a:t>trzeciej</a:t>
            </a:r>
            <a:r>
              <a:rPr lang="en-US" sz="2000" dirty="0"/>
              <a:t>, </a:t>
            </a:r>
            <a:r>
              <a:rPr lang="en-US" sz="2000" dirty="0" err="1"/>
              <a:t>należy</a:t>
            </a:r>
            <a:r>
              <a:rPr lang="en-US" sz="2000" dirty="0"/>
              <a:t> </a:t>
            </a:r>
            <a:r>
              <a:rPr lang="en-US" sz="2000" dirty="0" err="1"/>
              <a:t>wówczas</a:t>
            </a:r>
            <a:r>
              <a:rPr lang="en-US" sz="2000" dirty="0"/>
              <a:t> </a:t>
            </a:r>
            <a:r>
              <a:rPr lang="en-US" sz="2000" b="1" dirty="0" err="1"/>
              <a:t>pozwać</a:t>
            </a:r>
            <a:r>
              <a:rPr lang="en-US" sz="2000" b="1" dirty="0"/>
              <a:t> </a:t>
            </a:r>
            <a:r>
              <a:rPr lang="en-US" sz="2000" b="1" dirty="0" err="1"/>
              <a:t>także</a:t>
            </a:r>
            <a:r>
              <a:rPr lang="en-US" sz="2000" b="1" dirty="0"/>
              <a:t> </a:t>
            </a:r>
            <a:r>
              <a:rPr lang="en-US" sz="2000" b="1" dirty="0" err="1"/>
              <a:t>dłużnika</a:t>
            </a:r>
            <a:r>
              <a:rPr lang="en-US" sz="2000" dirty="0"/>
              <a:t>. </a:t>
            </a:r>
            <a:endParaRPr lang="en-US" sz="2000" dirty="0" smtClean="0"/>
          </a:p>
          <a:p>
            <a:r>
              <a:rPr lang="en-US" sz="2000" dirty="0" err="1" smtClean="0"/>
              <a:t>Założenie</a:t>
            </a:r>
            <a:r>
              <a:rPr lang="en-US" sz="2000" dirty="0" smtClean="0"/>
              <a:t> </a:t>
            </a:r>
            <a:r>
              <a:rPr lang="en-US" sz="2000" dirty="0" err="1"/>
              <a:t>sprawy</a:t>
            </a:r>
            <a:r>
              <a:rPr lang="en-US" sz="2000" dirty="0"/>
              <a:t> jest </a:t>
            </a:r>
            <a:r>
              <a:rPr lang="en-US" sz="2000" dirty="0" err="1"/>
              <a:t>ograniczone</a:t>
            </a:r>
            <a:r>
              <a:rPr lang="en-US" sz="2000" dirty="0"/>
              <a:t> </a:t>
            </a:r>
            <a:r>
              <a:rPr lang="en-US" sz="2000" dirty="0" err="1"/>
              <a:t>terminem</a:t>
            </a:r>
            <a:r>
              <a:rPr lang="en-US" sz="2000" dirty="0"/>
              <a:t> – </a:t>
            </a:r>
            <a:r>
              <a:rPr lang="en-US" sz="2000" dirty="0" err="1"/>
              <a:t>powództwo</a:t>
            </a:r>
            <a:r>
              <a:rPr lang="en-US" sz="2000" dirty="0"/>
              <a:t> to </a:t>
            </a:r>
            <a:r>
              <a:rPr lang="en-US" sz="2000" dirty="0" err="1"/>
              <a:t>można</a:t>
            </a:r>
            <a:r>
              <a:rPr lang="en-US" sz="2000" dirty="0"/>
              <a:t> </a:t>
            </a:r>
            <a:r>
              <a:rPr lang="en-US" sz="2000" dirty="0" err="1"/>
              <a:t>wnieść</a:t>
            </a:r>
            <a:r>
              <a:rPr lang="en-US" sz="2000" dirty="0"/>
              <a:t> </a:t>
            </a:r>
            <a:r>
              <a:rPr lang="en-US" sz="2000" b="1" dirty="0"/>
              <a:t>w </a:t>
            </a:r>
            <a:r>
              <a:rPr lang="en-US" sz="2000" b="1" dirty="0" err="1"/>
              <a:t>ciągu</a:t>
            </a:r>
            <a:r>
              <a:rPr lang="en-US" sz="2000" b="1" dirty="0"/>
              <a:t> </a:t>
            </a:r>
            <a:r>
              <a:rPr lang="en-US" sz="2000" b="1" dirty="0" err="1"/>
              <a:t>miesiąca</a:t>
            </a:r>
            <a:r>
              <a:rPr lang="en-US" sz="2000" b="1" dirty="0"/>
              <a:t> </a:t>
            </a:r>
            <a:r>
              <a:rPr lang="en-US" sz="2000" dirty="0"/>
              <a:t>od </a:t>
            </a:r>
            <a:r>
              <a:rPr lang="en-US" sz="2000" dirty="0" err="1"/>
              <a:t>dnia</a:t>
            </a:r>
            <a:r>
              <a:rPr lang="en-US" sz="2000" dirty="0"/>
              <a:t> </a:t>
            </a:r>
            <a:r>
              <a:rPr lang="en-US" sz="2000" dirty="0" err="1"/>
              <a:t>dowiedzenia</a:t>
            </a:r>
            <a:r>
              <a:rPr lang="en-US" sz="2000" dirty="0"/>
              <a:t> </a:t>
            </a:r>
            <a:r>
              <a:rPr lang="en-US" sz="2000" dirty="0" err="1"/>
              <a:t>się</a:t>
            </a:r>
            <a:r>
              <a:rPr lang="en-US" sz="2000" dirty="0"/>
              <a:t> o </a:t>
            </a:r>
            <a:r>
              <a:rPr lang="en-US" sz="2000" dirty="0" err="1"/>
              <a:t>naruszeniu</a:t>
            </a:r>
            <a:r>
              <a:rPr lang="en-US" sz="2000" dirty="0"/>
              <a:t> </a:t>
            </a:r>
            <a:r>
              <a:rPr lang="en-US" sz="2000" dirty="0" err="1"/>
              <a:t>prawa</a:t>
            </a:r>
            <a:r>
              <a:rPr lang="en-US" sz="2000" dirty="0"/>
              <a:t>. </a:t>
            </a:r>
            <a:r>
              <a:rPr lang="en-US" sz="2000" dirty="0" err="1"/>
              <a:t>Prawomocny</a:t>
            </a:r>
            <a:r>
              <a:rPr lang="en-US" sz="2000" dirty="0"/>
              <a:t> </a:t>
            </a:r>
            <a:r>
              <a:rPr lang="en-US" sz="2000" dirty="0" err="1"/>
              <a:t>wyrok</a:t>
            </a:r>
            <a:r>
              <a:rPr lang="en-US" sz="2000" dirty="0"/>
              <a:t>,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podstawie</a:t>
            </a:r>
            <a:r>
              <a:rPr lang="en-US" sz="2000" dirty="0"/>
              <a:t> </a:t>
            </a:r>
            <a:r>
              <a:rPr lang="en-US" sz="2000" dirty="0" err="1"/>
              <a:t>którego</a:t>
            </a:r>
            <a:r>
              <a:rPr lang="en-US" sz="2000" dirty="0"/>
              <a:t> </a:t>
            </a:r>
            <a:r>
              <a:rPr lang="en-US" sz="2000" dirty="0" err="1"/>
              <a:t>pewne</a:t>
            </a:r>
            <a:r>
              <a:rPr lang="en-US" sz="2000" dirty="0"/>
              <a:t> </a:t>
            </a:r>
            <a:r>
              <a:rPr lang="en-US" sz="2000" dirty="0" err="1"/>
              <a:t>przedmioty</a:t>
            </a:r>
            <a:r>
              <a:rPr lang="en-US" sz="2000" dirty="0"/>
              <a:t> </a:t>
            </a:r>
            <a:r>
              <a:rPr lang="en-US" sz="2000" dirty="0" err="1"/>
              <a:t>zostały</a:t>
            </a:r>
            <a:r>
              <a:rPr lang="en-US" sz="2000" dirty="0"/>
              <a:t> </a:t>
            </a:r>
            <a:r>
              <a:rPr lang="en-US" sz="2000" dirty="0" err="1"/>
              <a:t>zwolnione</a:t>
            </a:r>
            <a:r>
              <a:rPr lang="en-US" sz="2000" dirty="0"/>
              <a:t> od </a:t>
            </a:r>
            <a:r>
              <a:rPr lang="en-US" sz="2000" dirty="0" err="1"/>
              <a:t>egzekucji</a:t>
            </a:r>
            <a:r>
              <a:rPr lang="en-US" sz="2000" dirty="0"/>
              <a:t> </a:t>
            </a:r>
            <a:r>
              <a:rPr lang="en-US" sz="2000" dirty="0" err="1"/>
              <a:t>prowadzonej</a:t>
            </a:r>
            <a:r>
              <a:rPr lang="en-US" sz="2000" dirty="0"/>
              <a:t> </a:t>
            </a:r>
            <a:r>
              <a:rPr lang="en-US" sz="2000" dirty="0" err="1"/>
              <a:t>przez</a:t>
            </a:r>
            <a:r>
              <a:rPr lang="en-US" sz="2000" dirty="0"/>
              <a:t> </a:t>
            </a:r>
            <a:r>
              <a:rPr lang="en-US" sz="2000" dirty="0" err="1"/>
              <a:t>wierzyciela</a:t>
            </a:r>
            <a:r>
              <a:rPr lang="en-US" sz="2000" dirty="0"/>
              <a:t>, </a:t>
            </a:r>
            <a:r>
              <a:rPr lang="en-US" sz="2000" dirty="0" err="1"/>
              <a:t>mają</a:t>
            </a:r>
            <a:r>
              <a:rPr lang="en-US" sz="2000" dirty="0"/>
              <a:t> ten </a:t>
            </a:r>
            <a:r>
              <a:rPr lang="en-US" sz="2000" dirty="0" err="1"/>
              <a:t>skutek</a:t>
            </a:r>
            <a:r>
              <a:rPr lang="en-US" sz="2000" dirty="0"/>
              <a:t> prawny, </a:t>
            </a:r>
            <a:r>
              <a:rPr lang="en-US" sz="2000" dirty="0" err="1"/>
              <a:t>iż</a:t>
            </a:r>
            <a:r>
              <a:rPr lang="en-US" sz="2000" dirty="0"/>
              <a:t> </a:t>
            </a:r>
            <a:r>
              <a:rPr lang="en-US" sz="2000" dirty="0" err="1"/>
              <a:t>wierzyciel</a:t>
            </a:r>
            <a:r>
              <a:rPr lang="en-US" sz="2000" dirty="0"/>
              <a:t> </a:t>
            </a:r>
            <a:r>
              <a:rPr lang="en-US" sz="2000" dirty="0" err="1"/>
              <a:t>nie</a:t>
            </a:r>
            <a:r>
              <a:rPr lang="en-US" sz="2000" dirty="0"/>
              <a:t> </a:t>
            </a:r>
            <a:r>
              <a:rPr lang="en-US" sz="2000" dirty="0" err="1"/>
              <a:t>może</a:t>
            </a:r>
            <a:r>
              <a:rPr lang="en-US" sz="2000" dirty="0"/>
              <a:t> </a:t>
            </a:r>
            <a:r>
              <a:rPr lang="en-US" sz="2000" dirty="0" err="1"/>
              <a:t>egzekwować</a:t>
            </a:r>
            <a:r>
              <a:rPr lang="en-US" sz="2000" dirty="0"/>
              <a:t> </a:t>
            </a:r>
            <a:r>
              <a:rPr lang="en-US" sz="2000" dirty="0" err="1"/>
              <a:t>tego</a:t>
            </a:r>
            <a:r>
              <a:rPr lang="en-US" sz="2000" dirty="0"/>
              <a:t> </a:t>
            </a:r>
            <a:r>
              <a:rPr lang="en-US" sz="2000" dirty="0" err="1"/>
              <a:t>samego</a:t>
            </a:r>
            <a:r>
              <a:rPr lang="en-US" sz="2000" dirty="0"/>
              <a:t> </a:t>
            </a:r>
            <a:r>
              <a:rPr lang="en-US" sz="2000" dirty="0" err="1"/>
              <a:t>roszczenia</a:t>
            </a:r>
            <a:r>
              <a:rPr lang="en-US" sz="2000" dirty="0"/>
              <a:t> z </a:t>
            </a:r>
            <a:r>
              <a:rPr lang="en-US" sz="2000" dirty="0" err="1"/>
              <a:t>tych</a:t>
            </a:r>
            <a:r>
              <a:rPr lang="en-US" sz="2000" dirty="0"/>
              <a:t> </a:t>
            </a:r>
            <a:r>
              <a:rPr lang="en-US" sz="2000" dirty="0" err="1"/>
              <a:t>przedmiotów</a:t>
            </a:r>
            <a:r>
              <a:rPr lang="en-US" sz="2000" dirty="0"/>
              <a:t>. </a:t>
            </a:r>
            <a:endParaRPr lang="en-US" sz="2000" dirty="0" smtClean="0"/>
          </a:p>
          <a:p>
            <a:r>
              <a:rPr lang="en-US" sz="2000" dirty="0" err="1" smtClean="0"/>
              <a:t>Dopuszczalne</a:t>
            </a:r>
            <a:r>
              <a:rPr lang="en-US" sz="2000" dirty="0" smtClean="0"/>
              <a:t> </a:t>
            </a:r>
            <a:r>
              <a:rPr lang="en-US" sz="2000" dirty="0"/>
              <a:t>jest </a:t>
            </a:r>
            <a:r>
              <a:rPr lang="en-US" sz="2000" dirty="0" err="1"/>
              <a:t>także</a:t>
            </a:r>
            <a:r>
              <a:rPr lang="en-US" sz="2000" dirty="0"/>
              <a:t> </a:t>
            </a:r>
            <a:r>
              <a:rPr lang="en-US" sz="2000" dirty="0" err="1"/>
              <a:t>wniesienie</a:t>
            </a:r>
            <a:r>
              <a:rPr lang="en-US" sz="2000" dirty="0"/>
              <a:t> </a:t>
            </a:r>
            <a:r>
              <a:rPr lang="en-US" sz="2000" dirty="0" err="1"/>
              <a:t>powództwa</a:t>
            </a:r>
            <a:r>
              <a:rPr lang="en-US" sz="2000" dirty="0"/>
              <a:t> o </a:t>
            </a:r>
            <a:r>
              <a:rPr lang="en-US" sz="2000" dirty="0" err="1"/>
              <a:t>zwolnienie</a:t>
            </a:r>
            <a:r>
              <a:rPr lang="en-US" sz="2000" dirty="0"/>
              <a:t> </a:t>
            </a:r>
            <a:r>
              <a:rPr lang="en-US" sz="2000" dirty="0" err="1"/>
              <a:t>zajętego</a:t>
            </a:r>
            <a:r>
              <a:rPr lang="en-US" sz="2000" dirty="0"/>
              <a:t> </a:t>
            </a:r>
            <a:r>
              <a:rPr lang="en-US" sz="2000" dirty="0" err="1"/>
              <a:t>przedmiotu</a:t>
            </a:r>
            <a:r>
              <a:rPr lang="en-US" sz="2000" dirty="0"/>
              <a:t> od </a:t>
            </a:r>
            <a:r>
              <a:rPr lang="en-US" sz="2000" dirty="0" err="1"/>
              <a:t>egzekucji</a:t>
            </a:r>
            <a:r>
              <a:rPr lang="en-US" sz="2000" dirty="0"/>
              <a:t> </a:t>
            </a:r>
            <a:r>
              <a:rPr lang="en-US" sz="2000" dirty="0" err="1"/>
              <a:t>administracyjnej</a:t>
            </a:r>
            <a:r>
              <a:rPr lang="en-US" sz="2000" dirty="0"/>
              <a:t>. </a:t>
            </a:r>
            <a:r>
              <a:rPr lang="en-US" sz="2000" b="1" dirty="0" err="1"/>
              <a:t>Należy</a:t>
            </a:r>
            <a:r>
              <a:rPr lang="en-US" sz="2000" b="1" dirty="0"/>
              <a:t> </a:t>
            </a:r>
            <a:r>
              <a:rPr lang="en-US" sz="2000" b="1" dirty="0" err="1"/>
              <a:t>wówczas</a:t>
            </a:r>
            <a:r>
              <a:rPr lang="en-US" sz="2000" b="1" dirty="0"/>
              <a:t> do </a:t>
            </a:r>
            <a:r>
              <a:rPr lang="en-US" sz="2000" b="1" dirty="0" err="1"/>
              <a:t>pozwu</a:t>
            </a:r>
            <a:r>
              <a:rPr lang="en-US" sz="2000" b="1" dirty="0"/>
              <a:t> </a:t>
            </a:r>
            <a:r>
              <a:rPr lang="en-US" sz="2000" b="1" dirty="0" err="1"/>
              <a:t>dołączyć</a:t>
            </a:r>
            <a:r>
              <a:rPr lang="en-US" sz="2000" b="1" dirty="0"/>
              <a:t> </a:t>
            </a:r>
            <a:r>
              <a:rPr lang="en-US" sz="2000" b="1" dirty="0" err="1"/>
              <a:t>postanowienie</a:t>
            </a:r>
            <a:r>
              <a:rPr lang="en-US" sz="2000" b="1" dirty="0"/>
              <a:t> </a:t>
            </a:r>
            <a:r>
              <a:rPr lang="en-US" sz="2000" b="1" dirty="0" err="1"/>
              <a:t>administracyjnego</a:t>
            </a:r>
            <a:r>
              <a:rPr lang="en-US" sz="2000" b="1" dirty="0"/>
              <a:t> </a:t>
            </a:r>
            <a:r>
              <a:rPr lang="en-US" sz="2000" b="1" dirty="0" err="1"/>
              <a:t>organu</a:t>
            </a:r>
            <a:r>
              <a:rPr lang="en-US" sz="2000" b="1" dirty="0"/>
              <a:t> </a:t>
            </a:r>
            <a:r>
              <a:rPr lang="en-US" sz="2000" b="1" dirty="0" err="1"/>
              <a:t>egzekucyjnego</a:t>
            </a:r>
            <a:r>
              <a:rPr lang="en-US" sz="2000" b="1" dirty="0"/>
              <a:t> </a:t>
            </a:r>
            <a:r>
              <a:rPr lang="en-US" sz="2000" b="1" dirty="0" err="1"/>
              <a:t>odmawiające</a:t>
            </a:r>
            <a:r>
              <a:rPr lang="en-US" sz="2000" b="1" dirty="0"/>
              <a:t> </a:t>
            </a:r>
            <a:r>
              <a:rPr lang="en-US" sz="2000" b="1" dirty="0" err="1"/>
              <a:t>żądaniu</a:t>
            </a:r>
            <a:r>
              <a:rPr lang="en-US" sz="2000" b="1" dirty="0"/>
              <a:t> </a:t>
            </a:r>
            <a:r>
              <a:rPr lang="en-US" sz="2000" b="1" dirty="0" err="1"/>
              <a:t>wyłączenia</a:t>
            </a:r>
            <a:r>
              <a:rPr lang="en-US" sz="2000" b="1" dirty="0"/>
              <a:t> </a:t>
            </a:r>
            <a:r>
              <a:rPr lang="en-US" sz="2000" b="1" dirty="0" err="1"/>
              <a:t>przedmiotu</a:t>
            </a:r>
            <a:r>
              <a:rPr lang="en-US" sz="2000" b="1" dirty="0"/>
              <a:t> </a:t>
            </a:r>
            <a:r>
              <a:rPr lang="en-US" sz="2000" b="1" dirty="0" err="1"/>
              <a:t>sprzed</a:t>
            </a:r>
            <a:r>
              <a:rPr lang="en-US" sz="2000" b="1" dirty="0"/>
              <a:t> </a:t>
            </a:r>
            <a:r>
              <a:rPr lang="en-US" sz="2000" b="1" dirty="0" err="1"/>
              <a:t>egzekucji</a:t>
            </a:r>
            <a:r>
              <a:rPr lang="en-US" sz="2000" b="1" dirty="0"/>
              <a:t> </a:t>
            </a:r>
            <a:endParaRPr lang="en-GB" sz="2000" b="1" dirty="0"/>
          </a:p>
        </p:txBody>
      </p:sp>
    </p:spTree>
    <p:extLst>
      <p:ext uri="{BB962C8B-B14F-4D97-AF65-F5344CB8AC3E}">
        <p14:creationId xmlns:p14="http://schemas.microsoft.com/office/powerpoint/2010/main" val="148436918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/>
              <a:t>Środki</a:t>
            </a:r>
            <a:r>
              <a:rPr lang="en-US" sz="3200" b="1" dirty="0"/>
              <a:t> </a:t>
            </a:r>
            <a:r>
              <a:rPr lang="en-US" sz="3200" b="1" dirty="0" err="1"/>
              <a:t>zaskarżenia</a:t>
            </a:r>
            <a:r>
              <a:rPr lang="en-US" sz="3200" b="1" dirty="0"/>
              <a:t> w </a:t>
            </a:r>
            <a:r>
              <a:rPr lang="en-US" sz="3200" b="1" dirty="0" err="1"/>
              <a:t>postępowaniu</a:t>
            </a:r>
            <a:r>
              <a:rPr lang="en-US" sz="3200" b="1" dirty="0"/>
              <a:t> </a:t>
            </a:r>
            <a:r>
              <a:rPr lang="en-US" sz="3200" b="1" dirty="0" err="1" smtClean="0"/>
              <a:t>egzekucyjnym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 err="1"/>
              <a:t>Następstwem</a:t>
            </a:r>
            <a:r>
              <a:rPr lang="en-US" sz="2400" b="1" dirty="0"/>
              <a:t> </a:t>
            </a:r>
            <a:r>
              <a:rPr lang="en-US" sz="2400" b="1" dirty="0" err="1"/>
              <a:t>wydania</a:t>
            </a:r>
            <a:r>
              <a:rPr lang="en-US" sz="2400" b="1" dirty="0"/>
              <a:t> </a:t>
            </a:r>
            <a:r>
              <a:rPr lang="en-US" sz="2400" b="1" dirty="0" err="1"/>
              <a:t>przez</a:t>
            </a:r>
            <a:r>
              <a:rPr lang="en-US" sz="2400" b="1" dirty="0"/>
              <a:t> </a:t>
            </a:r>
            <a:r>
              <a:rPr lang="en-US" sz="2400" b="1" dirty="0" err="1"/>
              <a:t>sąd</a:t>
            </a:r>
            <a:r>
              <a:rPr lang="en-US" sz="2400" b="1" dirty="0"/>
              <a:t> </a:t>
            </a:r>
            <a:r>
              <a:rPr lang="en-US" sz="2400" b="1" dirty="0" err="1"/>
              <a:t>wyroku</a:t>
            </a:r>
            <a:r>
              <a:rPr lang="en-US" sz="2400" b="1" dirty="0"/>
              <a:t> </a:t>
            </a:r>
            <a:r>
              <a:rPr lang="en-US" sz="2400" b="1" dirty="0" err="1"/>
              <a:t>lub</a:t>
            </a:r>
            <a:r>
              <a:rPr lang="en-US" sz="2400" b="1" dirty="0"/>
              <a:t> </a:t>
            </a:r>
            <a:r>
              <a:rPr lang="en-US" sz="2400" b="1" dirty="0" err="1"/>
              <a:t>nakazu</a:t>
            </a:r>
            <a:r>
              <a:rPr lang="en-US" sz="2400" b="1" dirty="0"/>
              <a:t> </a:t>
            </a:r>
            <a:r>
              <a:rPr lang="en-US" sz="2400" b="1" dirty="0" err="1"/>
              <a:t>zapłaty</a:t>
            </a:r>
            <a:r>
              <a:rPr lang="en-US" sz="2400" b="1" dirty="0"/>
              <a:t> jest </a:t>
            </a:r>
            <a:r>
              <a:rPr lang="en-US" sz="2400" dirty="0" err="1"/>
              <a:t>możliwość</a:t>
            </a:r>
            <a:r>
              <a:rPr lang="en-US" sz="2400" dirty="0"/>
              <a:t> </a:t>
            </a:r>
            <a:r>
              <a:rPr lang="en-US" sz="2400" dirty="0" err="1"/>
              <a:t>złożenia</a:t>
            </a:r>
            <a:r>
              <a:rPr lang="en-US" sz="2400" dirty="0"/>
              <a:t> </a:t>
            </a:r>
            <a:r>
              <a:rPr lang="en-US" sz="2400" dirty="0" err="1"/>
              <a:t>przez</a:t>
            </a:r>
            <a:r>
              <a:rPr lang="en-US" sz="2400" dirty="0"/>
              <a:t> </a:t>
            </a:r>
            <a:r>
              <a:rPr lang="en-US" sz="2400" dirty="0" err="1"/>
              <a:t>wierzyciela</a:t>
            </a:r>
            <a:r>
              <a:rPr lang="en-US" sz="2400" dirty="0"/>
              <a:t> do </a:t>
            </a:r>
            <a:r>
              <a:rPr lang="en-US" sz="2400" dirty="0" err="1"/>
              <a:t>komornika</a:t>
            </a:r>
            <a:r>
              <a:rPr lang="en-US" sz="2400" dirty="0"/>
              <a:t> </a:t>
            </a:r>
            <a:r>
              <a:rPr lang="en-US" sz="2400" dirty="0" err="1"/>
              <a:t>wniosku</a:t>
            </a:r>
            <a:r>
              <a:rPr lang="en-US" sz="2400" dirty="0"/>
              <a:t> </a:t>
            </a:r>
            <a:r>
              <a:rPr lang="en-US" sz="2400" dirty="0" err="1"/>
              <a:t>egzekucyjnego</a:t>
            </a:r>
            <a:r>
              <a:rPr lang="en-US" sz="2400" dirty="0"/>
              <a:t>.</a:t>
            </a:r>
            <a:r>
              <a:rPr lang="en-US" sz="2400" b="1" dirty="0"/>
              <a:t> </a:t>
            </a:r>
            <a:endParaRPr lang="en-US" sz="2400" b="1" dirty="0" smtClean="0"/>
          </a:p>
          <a:p>
            <a:endParaRPr lang="en-US" sz="2400" b="1" dirty="0"/>
          </a:p>
          <a:p>
            <a:r>
              <a:rPr lang="en-US" sz="2400" b="1" dirty="0" err="1" smtClean="0"/>
              <a:t>Pomimo</a:t>
            </a:r>
            <a:r>
              <a:rPr lang="en-US" sz="2400" b="1" dirty="0" smtClean="0"/>
              <a:t> </a:t>
            </a:r>
            <a:r>
              <a:rPr lang="en-US" sz="2400" b="1" dirty="0" err="1"/>
              <a:t>że</a:t>
            </a:r>
            <a:r>
              <a:rPr lang="en-US" sz="2400" b="1" dirty="0"/>
              <a:t> </a:t>
            </a:r>
            <a:r>
              <a:rPr lang="en-US" sz="2400" b="1" dirty="0" err="1"/>
              <a:t>nie</a:t>
            </a:r>
            <a:r>
              <a:rPr lang="en-US" sz="2400" b="1" dirty="0"/>
              <a:t> jest to </a:t>
            </a:r>
            <a:r>
              <a:rPr lang="en-US" sz="2400" b="1" dirty="0" err="1"/>
              <a:t>już</a:t>
            </a:r>
            <a:r>
              <a:rPr lang="en-US" sz="2400" b="1" dirty="0"/>
              <a:t> </a:t>
            </a:r>
            <a:r>
              <a:rPr lang="en-US" sz="2400" b="1" dirty="0" err="1"/>
              <a:t>postępowanie</a:t>
            </a:r>
            <a:r>
              <a:rPr lang="en-US" sz="2400" b="1" dirty="0"/>
              <a:t> </a:t>
            </a:r>
            <a:r>
              <a:rPr lang="en-US" sz="2400" b="1" dirty="0" err="1"/>
              <a:t>sądowe</a:t>
            </a:r>
            <a:r>
              <a:rPr lang="en-US" sz="2400" b="1" dirty="0"/>
              <a:t> </a:t>
            </a:r>
            <a:r>
              <a:rPr lang="en-US" sz="2400" b="1" dirty="0" err="1"/>
              <a:t>stronom</a:t>
            </a:r>
            <a:r>
              <a:rPr lang="en-US" sz="2400" b="1" dirty="0"/>
              <a:t> </a:t>
            </a:r>
            <a:r>
              <a:rPr lang="en-US" sz="2400" b="1" dirty="0" err="1"/>
              <a:t>przysługują</a:t>
            </a:r>
            <a:r>
              <a:rPr lang="en-US" sz="2400" b="1" dirty="0"/>
              <a:t> </a:t>
            </a:r>
            <a:r>
              <a:rPr lang="en-US" sz="2400" b="1" dirty="0" err="1"/>
              <a:t>prawa</a:t>
            </a:r>
            <a:r>
              <a:rPr lang="en-US" sz="2400" b="1" dirty="0"/>
              <a:t>, w </a:t>
            </a:r>
            <a:r>
              <a:rPr lang="en-US" sz="2400" b="1" dirty="0" err="1"/>
              <a:t>szczególności</a:t>
            </a:r>
            <a:r>
              <a:rPr lang="en-US" sz="2400" b="1" dirty="0"/>
              <a:t> do </a:t>
            </a:r>
            <a:r>
              <a:rPr lang="en-US" sz="2400" b="1" dirty="0" err="1"/>
              <a:t>zaskarżania</a:t>
            </a:r>
            <a:r>
              <a:rPr lang="en-US" sz="2400" b="1" dirty="0"/>
              <a:t> </a:t>
            </a:r>
            <a:r>
              <a:rPr lang="en-US" sz="2400" b="1" dirty="0" err="1"/>
              <a:t>czynności</a:t>
            </a:r>
            <a:r>
              <a:rPr lang="en-US" sz="2400" b="1" dirty="0"/>
              <a:t> </a:t>
            </a:r>
            <a:r>
              <a:rPr lang="en-US" sz="2400" b="1" dirty="0" err="1"/>
              <a:t>wykonywanych</a:t>
            </a:r>
            <a:r>
              <a:rPr lang="en-US" sz="2400" b="1" dirty="0"/>
              <a:t> </a:t>
            </a:r>
            <a:r>
              <a:rPr lang="en-US" sz="2400" b="1" dirty="0" err="1"/>
              <a:t>przez</a:t>
            </a:r>
            <a:r>
              <a:rPr lang="en-US" sz="2400" b="1" dirty="0"/>
              <a:t> </a:t>
            </a:r>
            <a:r>
              <a:rPr lang="en-US" sz="2400" b="1" dirty="0" err="1"/>
              <a:t>komornika</a:t>
            </a:r>
            <a:r>
              <a:rPr lang="en-US" sz="2400" b="1" dirty="0"/>
              <a:t>. </a:t>
            </a:r>
            <a:endParaRPr lang="en-US" sz="2400" b="1" dirty="0" smtClean="0"/>
          </a:p>
          <a:p>
            <a:endParaRPr lang="en-US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5909153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/>
              <a:t>Środki</a:t>
            </a:r>
            <a:r>
              <a:rPr lang="en-US" sz="3200" b="1" dirty="0"/>
              <a:t> </a:t>
            </a:r>
            <a:r>
              <a:rPr lang="en-US" sz="3200" b="1" dirty="0" err="1"/>
              <a:t>zaskarżenia</a:t>
            </a:r>
            <a:r>
              <a:rPr lang="en-US" sz="3200" b="1" dirty="0"/>
              <a:t> w </a:t>
            </a:r>
            <a:r>
              <a:rPr lang="en-US" sz="3200" b="1" dirty="0" err="1"/>
              <a:t>postępowaniu</a:t>
            </a:r>
            <a:r>
              <a:rPr lang="en-US" sz="3200" b="1" dirty="0"/>
              <a:t> </a:t>
            </a:r>
            <a:r>
              <a:rPr lang="en-US" sz="3200" b="1" dirty="0" err="1" smtClean="0"/>
              <a:t>egzekucyjnym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489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 err="1"/>
              <a:t>Środki</a:t>
            </a:r>
            <a:r>
              <a:rPr lang="en-US" sz="2400" b="1" dirty="0"/>
              <a:t> </a:t>
            </a:r>
            <a:r>
              <a:rPr lang="en-US" sz="2400" b="1" dirty="0" err="1"/>
              <a:t>zaskarżenia</a:t>
            </a:r>
            <a:r>
              <a:rPr lang="en-US" sz="2400" b="1" dirty="0"/>
              <a:t> w </a:t>
            </a:r>
            <a:r>
              <a:rPr lang="en-US" sz="2400" b="1" dirty="0" err="1"/>
              <a:t>postępowaniu</a:t>
            </a:r>
            <a:r>
              <a:rPr lang="en-US" sz="2400" b="1" dirty="0"/>
              <a:t> </a:t>
            </a:r>
            <a:r>
              <a:rPr lang="en-US" sz="2400" b="1" dirty="0" err="1"/>
              <a:t>egzekucyjnym</a:t>
            </a:r>
            <a:r>
              <a:rPr lang="en-US" sz="2400" b="1" dirty="0"/>
              <a:t> </a:t>
            </a:r>
            <a:r>
              <a:rPr lang="en-US" sz="2400" b="1" dirty="0" err="1"/>
              <a:t>można</a:t>
            </a:r>
            <a:r>
              <a:rPr lang="en-US" sz="2400" b="1" dirty="0"/>
              <a:t> </a:t>
            </a:r>
            <a:r>
              <a:rPr lang="en-US" sz="2400" b="1" dirty="0" err="1"/>
              <a:t>podzielić</a:t>
            </a:r>
            <a:r>
              <a:rPr lang="en-US" sz="2400" b="1" dirty="0"/>
              <a:t> </a:t>
            </a:r>
            <a:r>
              <a:rPr lang="en-US" sz="2400" b="1" dirty="0" err="1"/>
              <a:t>na</a:t>
            </a:r>
            <a:r>
              <a:rPr lang="en-US" sz="2400" b="1" dirty="0"/>
              <a:t> </a:t>
            </a:r>
            <a:r>
              <a:rPr lang="en-US" sz="2400" b="1" dirty="0" err="1"/>
              <a:t>te</a:t>
            </a:r>
            <a:r>
              <a:rPr lang="en-US" sz="2400" b="1" dirty="0"/>
              <a:t> </a:t>
            </a:r>
            <a:r>
              <a:rPr lang="en-US" sz="2400" b="1" dirty="0" smtClean="0"/>
              <a:t>:</a:t>
            </a:r>
          </a:p>
          <a:p>
            <a:pPr marL="0" indent="0">
              <a:buNone/>
            </a:pPr>
            <a:r>
              <a:rPr lang="en-US" sz="2400" b="1" dirty="0" smtClean="0"/>
              <a:t>a) </a:t>
            </a:r>
            <a:r>
              <a:rPr lang="en-US" sz="2400" b="1" dirty="0" err="1" smtClean="0"/>
              <a:t>zwyczajne</a:t>
            </a:r>
            <a:r>
              <a:rPr lang="en-US" sz="2400" b="1" dirty="0" smtClean="0"/>
              <a:t> </a:t>
            </a:r>
            <a:r>
              <a:rPr lang="en-US" sz="2400" b="1" dirty="0"/>
              <a:t>(</a:t>
            </a:r>
            <a:r>
              <a:rPr lang="en-US" sz="2400" b="1" dirty="0" err="1"/>
              <a:t>zażalenie</a:t>
            </a:r>
            <a:r>
              <a:rPr lang="en-US" sz="2400" b="1" dirty="0" smtClean="0"/>
              <a:t>)</a:t>
            </a:r>
          </a:p>
          <a:p>
            <a:pPr marL="0" indent="0">
              <a:buNone/>
            </a:pPr>
            <a:r>
              <a:rPr lang="en-US" sz="2400" b="1" dirty="0" smtClean="0"/>
              <a:t>b) </a:t>
            </a:r>
            <a:r>
              <a:rPr lang="en-US" sz="2400" b="1" dirty="0" err="1"/>
              <a:t>nadzwyczajne</a:t>
            </a:r>
            <a:r>
              <a:rPr lang="en-US" sz="2400" b="1" dirty="0"/>
              <a:t> (</a:t>
            </a:r>
            <a:r>
              <a:rPr lang="en-US" sz="2400" b="1" dirty="0" err="1"/>
              <a:t>skarga</a:t>
            </a:r>
            <a:r>
              <a:rPr lang="en-US" sz="2400" b="1" dirty="0"/>
              <a:t> o </a:t>
            </a:r>
            <a:r>
              <a:rPr lang="en-US" sz="2400" b="1" dirty="0" err="1"/>
              <a:t>wznowienie</a:t>
            </a:r>
            <a:r>
              <a:rPr lang="en-US" sz="2400" b="1" dirty="0"/>
              <a:t> </a:t>
            </a:r>
            <a:r>
              <a:rPr lang="en-US" sz="2400" b="1" dirty="0" err="1"/>
              <a:t>postępowania</a:t>
            </a:r>
            <a:r>
              <a:rPr lang="en-US" sz="2400" b="1" dirty="0"/>
              <a:t>) </a:t>
            </a:r>
            <a:r>
              <a:rPr lang="en-US" sz="2400" b="1" dirty="0" err="1"/>
              <a:t>oraz</a:t>
            </a:r>
            <a:r>
              <a:rPr lang="en-US" sz="2400" b="1" dirty="0"/>
              <a:t> </a:t>
            </a:r>
            <a:endParaRPr lang="en-US" sz="2400" b="1" dirty="0" smtClean="0"/>
          </a:p>
          <a:p>
            <a:pPr marL="0" indent="0">
              <a:buNone/>
            </a:pPr>
            <a:r>
              <a:rPr lang="en-US" sz="2400" b="1" dirty="0" smtClean="0"/>
              <a:t>c) </a:t>
            </a:r>
            <a:r>
              <a:rPr lang="en-US" sz="2400" b="1" dirty="0" err="1" smtClean="0"/>
              <a:t>szczególne</a:t>
            </a:r>
            <a:r>
              <a:rPr lang="en-US" sz="2400" b="1" dirty="0"/>
              <a:t>, </a:t>
            </a:r>
            <a:r>
              <a:rPr lang="en-US" sz="2400" b="1" dirty="0" err="1"/>
              <a:t>takie</a:t>
            </a:r>
            <a:r>
              <a:rPr lang="en-US" sz="2400" b="1" dirty="0"/>
              <a:t> </a:t>
            </a:r>
            <a:r>
              <a:rPr lang="en-US" sz="2400" b="1" dirty="0" err="1"/>
              <a:t>jak</a:t>
            </a:r>
            <a:r>
              <a:rPr lang="en-US" sz="2400" b="1" dirty="0" smtClean="0"/>
              <a:t>:</a:t>
            </a:r>
            <a:endParaRPr lang="en-US" sz="2400" b="1" dirty="0"/>
          </a:p>
          <a:p>
            <a:pPr marL="457200" indent="-457200">
              <a:buFont typeface="+mj-lt"/>
              <a:buAutoNum type="arabicPeriod"/>
            </a:pPr>
            <a:r>
              <a:rPr lang="en-US" sz="2400" u="sng" dirty="0" err="1" smtClean="0"/>
              <a:t>skarga</a:t>
            </a:r>
            <a:r>
              <a:rPr lang="en-US" sz="2400" u="sng" dirty="0" smtClean="0"/>
              <a:t> </a:t>
            </a:r>
            <a:r>
              <a:rPr lang="en-US" sz="2400" u="sng" dirty="0" err="1"/>
              <a:t>na</a:t>
            </a:r>
            <a:r>
              <a:rPr lang="en-US" sz="2400" u="sng" dirty="0"/>
              <a:t> </a:t>
            </a:r>
            <a:r>
              <a:rPr lang="en-US" sz="2400" u="sng" dirty="0" err="1"/>
              <a:t>czynności</a:t>
            </a:r>
            <a:r>
              <a:rPr lang="en-US" sz="2400" u="sng" dirty="0"/>
              <a:t> </a:t>
            </a:r>
            <a:r>
              <a:rPr lang="en-US" sz="2400" u="sng" dirty="0" err="1"/>
              <a:t>komornika</a:t>
            </a:r>
            <a:endParaRPr lang="en-US" sz="2400" u="sng" dirty="0"/>
          </a:p>
          <a:p>
            <a:pPr marL="457200" indent="-457200">
              <a:buFont typeface="+mj-lt"/>
              <a:buAutoNum type="arabicPeriod"/>
            </a:pPr>
            <a:r>
              <a:rPr lang="en-US" sz="2400" u="sng" dirty="0" err="1" smtClean="0"/>
              <a:t>skarga</a:t>
            </a:r>
            <a:r>
              <a:rPr lang="en-US" sz="2400" u="sng" dirty="0" smtClean="0"/>
              <a:t> </a:t>
            </a:r>
            <a:r>
              <a:rPr lang="en-US" sz="2400" u="sng" dirty="0" err="1"/>
              <a:t>na</a:t>
            </a:r>
            <a:r>
              <a:rPr lang="en-US" sz="2400" u="sng" dirty="0"/>
              <a:t> plan </a:t>
            </a:r>
            <a:r>
              <a:rPr lang="en-US" sz="2400" u="sng" dirty="0" err="1"/>
              <a:t>podziału</a:t>
            </a:r>
            <a:r>
              <a:rPr lang="en-US" sz="2400" u="sng" dirty="0"/>
              <a:t> </a:t>
            </a:r>
            <a:r>
              <a:rPr lang="en-US" sz="2400" u="sng" dirty="0" err="1"/>
              <a:t>sumy</a:t>
            </a:r>
            <a:r>
              <a:rPr lang="en-US" sz="2400" u="sng" dirty="0"/>
              <a:t> </a:t>
            </a:r>
            <a:r>
              <a:rPr lang="en-US" sz="2400" u="sng" dirty="0" err="1"/>
              <a:t>uzyskanej</a:t>
            </a:r>
            <a:r>
              <a:rPr lang="en-US" sz="2400" u="sng" dirty="0"/>
              <a:t> </a:t>
            </a:r>
            <a:r>
              <a:rPr lang="en-US" sz="2400" u="sng" dirty="0" err="1"/>
              <a:t>ze</a:t>
            </a:r>
            <a:r>
              <a:rPr lang="en-US" sz="2400" u="sng" dirty="0"/>
              <a:t> </a:t>
            </a:r>
            <a:r>
              <a:rPr lang="en-US" sz="2400" u="sng" dirty="0" err="1"/>
              <a:t>sprzedaży</a:t>
            </a:r>
            <a:r>
              <a:rPr lang="en-US" sz="2400" u="sng" dirty="0"/>
              <a:t> </a:t>
            </a:r>
            <a:r>
              <a:rPr lang="en-US" sz="2400" u="sng" dirty="0" err="1"/>
              <a:t>przedsiębiorstwa</a:t>
            </a:r>
            <a:r>
              <a:rPr lang="en-US" sz="2400" u="sng" dirty="0"/>
              <a:t> </a:t>
            </a:r>
            <a:r>
              <a:rPr lang="en-US" sz="2400" u="sng" dirty="0" err="1"/>
              <a:t>lub</a:t>
            </a:r>
            <a:r>
              <a:rPr lang="en-US" sz="2400" u="sng" dirty="0"/>
              <a:t> </a:t>
            </a:r>
            <a:r>
              <a:rPr lang="en-US" sz="2400" u="sng" dirty="0" err="1"/>
              <a:t>gospodarstwa</a:t>
            </a:r>
            <a:r>
              <a:rPr lang="en-US" sz="2400" u="sng" dirty="0"/>
              <a:t> </a:t>
            </a:r>
            <a:r>
              <a:rPr lang="en-US" sz="2400" u="sng" dirty="0" err="1"/>
              <a:t>rolnego</a:t>
            </a:r>
            <a:r>
              <a:rPr lang="en-US" sz="2400" u="sng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u="sng" dirty="0" smtClean="0"/>
              <a:t> </a:t>
            </a:r>
            <a:r>
              <a:rPr lang="en-US" sz="2400" u="sng" dirty="0" err="1"/>
              <a:t>skarga</a:t>
            </a:r>
            <a:r>
              <a:rPr lang="en-US" sz="2400" u="sng" dirty="0"/>
              <a:t> </a:t>
            </a:r>
            <a:r>
              <a:rPr lang="en-US" sz="2400" u="sng" dirty="0" err="1"/>
              <a:t>na</a:t>
            </a:r>
            <a:r>
              <a:rPr lang="en-US" sz="2400" u="sng" dirty="0"/>
              <a:t> plan </a:t>
            </a:r>
            <a:r>
              <a:rPr lang="en-US" sz="2400" u="sng" dirty="0" err="1"/>
              <a:t>podziału</a:t>
            </a:r>
            <a:r>
              <a:rPr lang="en-US" sz="2400" u="sng" dirty="0"/>
              <a:t> </a:t>
            </a:r>
            <a:r>
              <a:rPr lang="en-US" sz="2400" u="sng" dirty="0" err="1"/>
              <a:t>sumy</a:t>
            </a:r>
            <a:r>
              <a:rPr lang="en-US" sz="2400" u="sng" dirty="0"/>
              <a:t> </a:t>
            </a:r>
            <a:r>
              <a:rPr lang="en-US" sz="2400" u="sng" dirty="0" err="1"/>
              <a:t>uzyskanej</a:t>
            </a:r>
            <a:r>
              <a:rPr lang="en-US" sz="2400" u="sng" dirty="0"/>
              <a:t> z </a:t>
            </a:r>
            <a:r>
              <a:rPr lang="en-US" sz="2400" u="sng" dirty="0" err="1"/>
              <a:t>egzekucji</a:t>
            </a:r>
            <a:r>
              <a:rPr lang="en-US" sz="2400" u="sng" dirty="0"/>
              <a:t> </a:t>
            </a:r>
            <a:r>
              <a:rPr lang="en-US" sz="2400" u="sng" dirty="0" err="1"/>
              <a:t>przez</a:t>
            </a:r>
            <a:r>
              <a:rPr lang="en-US" sz="2400" u="sng" dirty="0"/>
              <a:t> </a:t>
            </a:r>
            <a:r>
              <a:rPr lang="en-US" sz="2400" u="sng" dirty="0" err="1"/>
              <a:t>zarząd</a:t>
            </a:r>
            <a:r>
              <a:rPr lang="en-US" sz="2400" u="sng" dirty="0"/>
              <a:t> </a:t>
            </a:r>
            <a:r>
              <a:rPr lang="en-US" sz="2400" u="sng" dirty="0" err="1"/>
              <a:t>przymusowy</a:t>
            </a:r>
            <a:r>
              <a:rPr lang="en-US" sz="2400" u="sng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u="sng" dirty="0" err="1" smtClean="0"/>
              <a:t>skarga</a:t>
            </a:r>
            <a:r>
              <a:rPr lang="en-US" sz="2400" u="sng" dirty="0" smtClean="0"/>
              <a:t> </a:t>
            </a:r>
            <a:r>
              <a:rPr lang="en-US" sz="2400" u="sng" dirty="0" err="1"/>
              <a:t>na</a:t>
            </a:r>
            <a:r>
              <a:rPr lang="en-US" sz="2400" u="sng" dirty="0"/>
              <a:t> </a:t>
            </a:r>
            <a:r>
              <a:rPr lang="en-US" sz="2400" u="sng" dirty="0" err="1"/>
              <a:t>udzielenie</a:t>
            </a:r>
            <a:r>
              <a:rPr lang="en-US" sz="2400" u="sng" dirty="0"/>
              <a:t> </a:t>
            </a:r>
            <a:r>
              <a:rPr lang="en-US" sz="2400" u="sng" dirty="0" err="1"/>
              <a:t>przybicia</a:t>
            </a:r>
            <a:r>
              <a:rPr lang="en-US" sz="2400" u="sng" dirty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u="sng" dirty="0" err="1" smtClean="0"/>
              <a:t>zarzuty</a:t>
            </a:r>
            <a:r>
              <a:rPr lang="en-US" sz="2400" u="sng" dirty="0" smtClean="0"/>
              <a:t> </a:t>
            </a:r>
            <a:r>
              <a:rPr lang="en-US" sz="2400" u="sng" dirty="0" err="1"/>
              <a:t>przeciwko</a:t>
            </a:r>
            <a:r>
              <a:rPr lang="en-US" sz="2400" u="sng" dirty="0"/>
              <a:t> </a:t>
            </a:r>
            <a:r>
              <a:rPr lang="en-US" sz="2400" u="sng" dirty="0" err="1"/>
              <a:t>planowi</a:t>
            </a:r>
            <a:r>
              <a:rPr lang="en-US" sz="2400" u="sng" dirty="0"/>
              <a:t> </a:t>
            </a:r>
            <a:r>
              <a:rPr lang="en-US" sz="2400" u="sng" dirty="0" err="1"/>
              <a:t>podziału</a:t>
            </a:r>
            <a:r>
              <a:rPr lang="en-US" sz="2400" u="sng" dirty="0"/>
              <a:t> </a:t>
            </a:r>
            <a:r>
              <a:rPr lang="en-US" sz="2400" u="sng" dirty="0" err="1"/>
              <a:t>sumy</a:t>
            </a:r>
            <a:r>
              <a:rPr lang="en-US" sz="2400" u="sng" dirty="0"/>
              <a:t> </a:t>
            </a:r>
            <a:r>
              <a:rPr lang="en-US" sz="2400" u="sng" dirty="0" err="1"/>
              <a:t>uzyskanej</a:t>
            </a:r>
            <a:r>
              <a:rPr lang="en-US" sz="2400" u="sng" dirty="0"/>
              <a:t> z </a:t>
            </a:r>
            <a:r>
              <a:rPr lang="en-US" sz="2400" u="sng" dirty="0" err="1"/>
              <a:t>egzekucji</a:t>
            </a:r>
            <a:endParaRPr lang="en-US" sz="2400" u="sng" dirty="0"/>
          </a:p>
          <a:p>
            <a:pPr lvl="0"/>
            <a:endParaRPr lang="en-US" sz="24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7342334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/>
              <a:t>Środki</a:t>
            </a:r>
            <a:r>
              <a:rPr lang="en-US" sz="3200" b="1" dirty="0"/>
              <a:t> </a:t>
            </a:r>
            <a:r>
              <a:rPr lang="en-US" sz="3200" b="1" dirty="0" err="1"/>
              <a:t>zaskarżenia</a:t>
            </a:r>
            <a:r>
              <a:rPr lang="en-US" sz="3200" b="1" dirty="0"/>
              <a:t> w </a:t>
            </a:r>
            <a:r>
              <a:rPr lang="en-US" sz="3200" b="1" dirty="0" err="1"/>
              <a:t>postępowaniu</a:t>
            </a:r>
            <a:r>
              <a:rPr lang="en-US" sz="3200" b="1" dirty="0"/>
              <a:t> </a:t>
            </a:r>
            <a:r>
              <a:rPr lang="en-US" sz="3200" b="1" dirty="0" err="1" smtClean="0"/>
              <a:t>egzekucyjnym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4895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200" b="1" u="sng" dirty="0" smtClean="0"/>
              <a:t>1) </a:t>
            </a:r>
            <a:r>
              <a:rPr lang="en-US" sz="2200" b="1" u="sng" dirty="0" err="1" smtClean="0"/>
              <a:t>Skarga</a:t>
            </a:r>
            <a:r>
              <a:rPr lang="en-US" sz="2200" b="1" u="sng" dirty="0" smtClean="0"/>
              <a:t> </a:t>
            </a:r>
            <a:r>
              <a:rPr lang="en-US" sz="2200" b="1" u="sng" dirty="0" err="1"/>
              <a:t>na</a:t>
            </a:r>
            <a:r>
              <a:rPr lang="en-US" sz="2200" b="1" u="sng" dirty="0"/>
              <a:t> </a:t>
            </a:r>
            <a:r>
              <a:rPr lang="en-US" sz="2200" b="1" u="sng" dirty="0" err="1"/>
              <a:t>czynności</a:t>
            </a:r>
            <a:r>
              <a:rPr lang="en-US" sz="2200" b="1" u="sng" dirty="0"/>
              <a:t> </a:t>
            </a:r>
            <a:r>
              <a:rPr lang="en-US" sz="2200" b="1" u="sng" dirty="0" err="1" smtClean="0"/>
              <a:t>komornika</a:t>
            </a:r>
            <a:r>
              <a:rPr lang="en-US" sz="2200" b="1" u="sng" dirty="0" smtClean="0"/>
              <a:t> </a:t>
            </a:r>
            <a:r>
              <a:rPr lang="nb-NO" sz="2200" b="1" u="sng" dirty="0"/>
              <a:t>Art. 767. KPC</a:t>
            </a:r>
            <a:r>
              <a:rPr lang="en-US" sz="2200" b="1" u="sng" dirty="0" smtClean="0"/>
              <a:t> :</a:t>
            </a:r>
            <a:endParaRPr lang="en-US" sz="2200" b="1" u="sng" dirty="0"/>
          </a:p>
          <a:p>
            <a:r>
              <a:rPr lang="en-US" sz="2200" dirty="0" err="1" smtClean="0"/>
              <a:t>Jednym</a:t>
            </a:r>
            <a:r>
              <a:rPr lang="en-US" sz="2200" dirty="0" smtClean="0"/>
              <a:t> </a:t>
            </a:r>
            <a:r>
              <a:rPr lang="en-US" sz="2200" b="1" dirty="0" smtClean="0"/>
              <a:t>z </a:t>
            </a:r>
            <a:r>
              <a:rPr lang="en-US" sz="2200" b="1" dirty="0" err="1" smtClean="0"/>
              <a:t>najpopularniejszych</a:t>
            </a:r>
            <a:r>
              <a:rPr lang="en-US" sz="2200" b="1" dirty="0" smtClean="0"/>
              <a:t> </a:t>
            </a:r>
            <a:r>
              <a:rPr lang="en-US" sz="2200" dirty="0" err="1" smtClean="0"/>
              <a:t>środków</a:t>
            </a:r>
            <a:r>
              <a:rPr lang="en-US" sz="2200" dirty="0" smtClean="0"/>
              <a:t> </a:t>
            </a:r>
            <a:r>
              <a:rPr lang="en-US" sz="2200" dirty="0" err="1" smtClean="0"/>
              <a:t>zaskarżenia</a:t>
            </a:r>
            <a:r>
              <a:rPr lang="en-US" sz="2200" dirty="0" smtClean="0"/>
              <a:t> </a:t>
            </a:r>
            <a:r>
              <a:rPr lang="en-US" sz="2200" dirty="0" err="1" smtClean="0"/>
              <a:t>stosowanym</a:t>
            </a:r>
            <a:r>
              <a:rPr lang="en-US" sz="2200" dirty="0" smtClean="0"/>
              <a:t> w </a:t>
            </a:r>
            <a:r>
              <a:rPr lang="en-US" sz="2200" dirty="0" err="1" smtClean="0"/>
              <a:t>postępowaniu</a:t>
            </a:r>
            <a:r>
              <a:rPr lang="en-US" sz="2200" dirty="0" smtClean="0"/>
              <a:t> </a:t>
            </a:r>
            <a:r>
              <a:rPr lang="en-US" sz="2200" dirty="0" err="1" smtClean="0"/>
              <a:t>egzekucyjnym</a:t>
            </a:r>
            <a:r>
              <a:rPr lang="en-US" sz="2200" dirty="0" smtClean="0"/>
              <a:t> jest </a:t>
            </a:r>
            <a:r>
              <a:rPr lang="en-US" sz="2200" dirty="0" err="1" smtClean="0"/>
              <a:t>skarga</a:t>
            </a:r>
            <a:r>
              <a:rPr lang="en-US" sz="2200" dirty="0" smtClean="0"/>
              <a:t> </a:t>
            </a:r>
            <a:r>
              <a:rPr lang="en-US" sz="2200" dirty="0" err="1" smtClean="0"/>
              <a:t>na</a:t>
            </a:r>
            <a:r>
              <a:rPr lang="en-US" sz="2200" dirty="0" smtClean="0"/>
              <a:t> </a:t>
            </a:r>
            <a:r>
              <a:rPr lang="en-US" sz="2200" dirty="0" err="1" smtClean="0"/>
              <a:t>czynności</a:t>
            </a:r>
            <a:r>
              <a:rPr lang="en-US" sz="2200" dirty="0" smtClean="0"/>
              <a:t> </a:t>
            </a:r>
            <a:r>
              <a:rPr lang="en-US" sz="2200" dirty="0" err="1" smtClean="0"/>
              <a:t>komornika</a:t>
            </a:r>
            <a:r>
              <a:rPr lang="en-US" sz="2200" dirty="0" smtClean="0"/>
              <a:t>.</a:t>
            </a:r>
          </a:p>
          <a:p>
            <a:r>
              <a:rPr lang="en-US" sz="2200" dirty="0" err="1" smtClean="0"/>
              <a:t>Skarga</a:t>
            </a:r>
            <a:r>
              <a:rPr lang="en-US" sz="2200" dirty="0" smtClean="0"/>
              <a:t> </a:t>
            </a:r>
            <a:r>
              <a:rPr lang="en-US" sz="2200" dirty="0" err="1" smtClean="0"/>
              <a:t>na</a:t>
            </a:r>
            <a:r>
              <a:rPr lang="en-US" sz="2200" dirty="0" smtClean="0"/>
              <a:t> </a:t>
            </a:r>
            <a:r>
              <a:rPr lang="en-US" sz="2200" dirty="0" err="1" smtClean="0"/>
              <a:t>czynności</a:t>
            </a:r>
            <a:r>
              <a:rPr lang="en-US" sz="2200" dirty="0" smtClean="0"/>
              <a:t> </a:t>
            </a:r>
            <a:r>
              <a:rPr lang="en-US" sz="2200" dirty="0" err="1" smtClean="0"/>
              <a:t>komornika</a:t>
            </a:r>
            <a:r>
              <a:rPr lang="en-US" sz="2200" dirty="0" smtClean="0"/>
              <a:t>, </a:t>
            </a:r>
            <a:r>
              <a:rPr lang="en-US" sz="2200" dirty="0" err="1" smtClean="0"/>
              <a:t>przysługuje</a:t>
            </a:r>
            <a:r>
              <a:rPr lang="en-US" sz="2200" dirty="0" smtClean="0"/>
              <a:t> </a:t>
            </a:r>
            <a:r>
              <a:rPr lang="en-US" sz="2200" dirty="0" err="1" smtClean="0"/>
              <a:t>zarówno</a:t>
            </a:r>
            <a:r>
              <a:rPr lang="en-US" sz="2200" dirty="0" smtClean="0"/>
              <a:t> </a:t>
            </a:r>
            <a:r>
              <a:rPr lang="en-US" sz="2200" dirty="0" err="1" smtClean="0"/>
              <a:t>na</a:t>
            </a:r>
            <a:r>
              <a:rPr lang="en-US" sz="2200" dirty="0" smtClean="0"/>
              <a:t> </a:t>
            </a:r>
            <a:r>
              <a:rPr lang="en-US" sz="2200" dirty="0" err="1" smtClean="0"/>
              <a:t>te</a:t>
            </a:r>
            <a:r>
              <a:rPr lang="en-US" sz="2200" dirty="0" smtClean="0"/>
              <a:t> </a:t>
            </a:r>
            <a:r>
              <a:rPr lang="en-US" sz="2200" dirty="0" err="1" smtClean="0"/>
              <a:t>czynności</a:t>
            </a:r>
            <a:r>
              <a:rPr lang="en-US" sz="2200" dirty="0" smtClean="0"/>
              <a:t>, </a:t>
            </a:r>
            <a:r>
              <a:rPr lang="en-US" sz="2200" dirty="0" err="1" smtClean="0"/>
              <a:t>które</a:t>
            </a:r>
            <a:r>
              <a:rPr lang="en-US" sz="2200" dirty="0" smtClean="0"/>
              <a:t> – w </a:t>
            </a:r>
            <a:r>
              <a:rPr lang="en-US" sz="2200" dirty="0" err="1" smtClean="0"/>
              <a:t>ocenie</a:t>
            </a:r>
            <a:r>
              <a:rPr lang="en-US" sz="2200" dirty="0" smtClean="0"/>
              <a:t> </a:t>
            </a:r>
            <a:r>
              <a:rPr lang="en-US" sz="2200" dirty="0" err="1" smtClean="0"/>
              <a:t>strony</a:t>
            </a:r>
            <a:r>
              <a:rPr lang="en-US" sz="2200" dirty="0" smtClean="0"/>
              <a:t> </a:t>
            </a:r>
            <a:r>
              <a:rPr lang="en-US" sz="2200" dirty="0" err="1" smtClean="0"/>
              <a:t>postępowania</a:t>
            </a:r>
            <a:r>
              <a:rPr lang="en-US" sz="2200" dirty="0" smtClean="0"/>
              <a:t> – </a:t>
            </a:r>
            <a:r>
              <a:rPr lang="en-US" sz="2200" dirty="0" err="1" smtClean="0"/>
              <a:t>komornik</a:t>
            </a:r>
            <a:r>
              <a:rPr lang="en-US" sz="2200" dirty="0" smtClean="0"/>
              <a:t> </a:t>
            </a:r>
            <a:r>
              <a:rPr lang="en-US" sz="2200" dirty="0" err="1" smtClean="0"/>
              <a:t>wykonał</a:t>
            </a:r>
            <a:r>
              <a:rPr lang="en-US" sz="2200" dirty="0" smtClean="0"/>
              <a:t> </a:t>
            </a:r>
            <a:r>
              <a:rPr lang="en-US" sz="2200" b="1" dirty="0" err="1" smtClean="0"/>
              <a:t>niewłaściwie</a:t>
            </a:r>
            <a:r>
              <a:rPr lang="en-US" sz="2200" dirty="0" smtClean="0"/>
              <a:t>, ale </a:t>
            </a:r>
            <a:r>
              <a:rPr lang="en-US" sz="2200" dirty="0" err="1" smtClean="0"/>
              <a:t>też</a:t>
            </a:r>
            <a:r>
              <a:rPr lang="en-US" sz="2200" dirty="0" smtClean="0"/>
              <a:t> </a:t>
            </a:r>
            <a:r>
              <a:rPr lang="en-US" sz="2200" dirty="0" err="1" smtClean="0"/>
              <a:t>na</a:t>
            </a:r>
            <a:r>
              <a:rPr lang="en-US" sz="2200" dirty="0" smtClean="0"/>
              <a:t> </a:t>
            </a:r>
            <a:r>
              <a:rPr lang="en-US" sz="2200" dirty="0" err="1" smtClean="0"/>
              <a:t>czynności</a:t>
            </a:r>
            <a:r>
              <a:rPr lang="en-US" sz="2200" dirty="0" smtClean="0"/>
              <a:t>, </a:t>
            </a:r>
            <a:r>
              <a:rPr lang="en-US" sz="2200" dirty="0" err="1" smtClean="0"/>
              <a:t>które</a:t>
            </a:r>
            <a:r>
              <a:rPr lang="en-US" sz="2200" dirty="0" smtClean="0"/>
              <a:t> </a:t>
            </a:r>
            <a:r>
              <a:rPr lang="en-US" sz="2200" dirty="0" err="1" smtClean="0"/>
              <a:t>komornik</a:t>
            </a:r>
            <a:r>
              <a:rPr lang="en-US" sz="2200" dirty="0" smtClean="0"/>
              <a:t> </a:t>
            </a:r>
            <a:r>
              <a:rPr lang="en-US" sz="2200" dirty="0" err="1" smtClean="0"/>
              <a:t>powinien</a:t>
            </a:r>
            <a:r>
              <a:rPr lang="en-US" sz="2200" dirty="0" smtClean="0"/>
              <a:t> </a:t>
            </a:r>
            <a:r>
              <a:rPr lang="en-US" sz="2200" dirty="0" err="1" smtClean="0"/>
              <a:t>wykonać</a:t>
            </a:r>
            <a:r>
              <a:rPr lang="en-US" sz="2200" dirty="0" smtClean="0"/>
              <a:t>, ale </a:t>
            </a:r>
            <a:r>
              <a:rPr lang="en-US" sz="2200" dirty="0" err="1" smtClean="0"/>
              <a:t>ich</a:t>
            </a:r>
            <a:r>
              <a:rPr lang="en-US" sz="2200" dirty="0" smtClean="0"/>
              <a:t> </a:t>
            </a:r>
            <a:r>
              <a:rPr lang="en-US" sz="2200" b="1" dirty="0" err="1" smtClean="0"/>
              <a:t>zaniechał</a:t>
            </a:r>
            <a:r>
              <a:rPr lang="en-US" sz="2200" dirty="0" smtClean="0"/>
              <a:t>. </a:t>
            </a:r>
          </a:p>
          <a:p>
            <a:r>
              <a:rPr lang="en-US" sz="2200" dirty="0" smtClean="0"/>
              <a:t>Na </a:t>
            </a:r>
            <a:r>
              <a:rPr lang="en-US" sz="2200" dirty="0" err="1" smtClean="0"/>
              <a:t>przykład</a:t>
            </a:r>
            <a:r>
              <a:rPr lang="en-US" sz="2200" dirty="0" smtClean="0"/>
              <a:t> </a:t>
            </a:r>
            <a:r>
              <a:rPr lang="en-US" sz="2200" dirty="0" err="1" smtClean="0"/>
              <a:t>czynnościami</a:t>
            </a:r>
            <a:r>
              <a:rPr lang="en-US" sz="2200" dirty="0" smtClean="0"/>
              <a:t> „</a:t>
            </a:r>
            <a:r>
              <a:rPr lang="en-US" sz="2200" b="1" dirty="0" err="1" smtClean="0"/>
              <a:t>dokonanymi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przez</a:t>
            </a:r>
            <a:r>
              <a:rPr lang="en-US" sz="2200" b="1" dirty="0" smtClean="0"/>
              <a:t> </a:t>
            </a:r>
            <a:r>
              <a:rPr lang="en-US" sz="2200" b="1" dirty="0" err="1" smtClean="0"/>
              <a:t>komornika</a:t>
            </a:r>
            <a:r>
              <a:rPr lang="en-US" sz="2200" dirty="0" smtClean="0"/>
              <a:t>” </a:t>
            </a:r>
            <a:r>
              <a:rPr lang="en-US" sz="2200" dirty="0" err="1" smtClean="0"/>
              <a:t>są</a:t>
            </a:r>
            <a:r>
              <a:rPr lang="en-US" sz="2200" dirty="0" smtClean="0"/>
              <a:t>: </a:t>
            </a:r>
            <a:r>
              <a:rPr lang="en-US" sz="2200" dirty="0" err="1" smtClean="0"/>
              <a:t>wydanie</a:t>
            </a:r>
            <a:r>
              <a:rPr lang="en-US" sz="2200" dirty="0" smtClean="0"/>
              <a:t> </a:t>
            </a:r>
            <a:r>
              <a:rPr lang="en-US" sz="2200" dirty="0" err="1" smtClean="0"/>
              <a:t>postanowienia</a:t>
            </a:r>
            <a:r>
              <a:rPr lang="en-US" sz="2200" dirty="0" smtClean="0"/>
              <a:t> o </a:t>
            </a:r>
            <a:r>
              <a:rPr lang="en-US" sz="2200" dirty="0" err="1" smtClean="0"/>
              <a:t>zawieszeniu</a:t>
            </a:r>
            <a:r>
              <a:rPr lang="en-US" sz="2200" dirty="0" smtClean="0"/>
              <a:t> </a:t>
            </a:r>
            <a:r>
              <a:rPr lang="en-US" sz="2200" dirty="0" err="1" smtClean="0"/>
              <a:t>postępowania</a:t>
            </a:r>
            <a:r>
              <a:rPr lang="en-US" sz="2200" dirty="0" smtClean="0"/>
              <a:t>, </a:t>
            </a:r>
            <a:r>
              <a:rPr lang="en-US" sz="2200" dirty="0" err="1" smtClean="0"/>
              <a:t>zajęcie</a:t>
            </a:r>
            <a:r>
              <a:rPr lang="en-US" sz="2200" dirty="0" smtClean="0"/>
              <a:t> </a:t>
            </a:r>
            <a:r>
              <a:rPr lang="en-US" sz="2200" dirty="0" err="1" smtClean="0"/>
              <a:t>ruchomości</a:t>
            </a:r>
            <a:r>
              <a:rPr lang="en-US" sz="2200" dirty="0" smtClean="0"/>
              <a:t>, </a:t>
            </a:r>
            <a:r>
              <a:rPr lang="en-US" sz="2200" dirty="0" err="1" smtClean="0"/>
              <a:t>odebranie</a:t>
            </a:r>
            <a:r>
              <a:rPr lang="en-US" sz="2200" dirty="0" smtClean="0"/>
              <a:t> </a:t>
            </a:r>
            <a:r>
              <a:rPr lang="en-US" sz="2200" dirty="0" err="1" smtClean="0"/>
              <a:t>zajętej</a:t>
            </a:r>
            <a:r>
              <a:rPr lang="en-US" sz="2200" dirty="0" smtClean="0"/>
              <a:t> </a:t>
            </a:r>
            <a:r>
              <a:rPr lang="en-US" sz="2200" dirty="0" err="1" smtClean="0"/>
              <a:t>rzeczy</a:t>
            </a:r>
            <a:r>
              <a:rPr lang="en-US" sz="2200" dirty="0" smtClean="0"/>
              <a:t> </a:t>
            </a:r>
            <a:r>
              <a:rPr lang="en-US" sz="2200" dirty="0" err="1" smtClean="0"/>
              <a:t>itd</a:t>
            </a:r>
            <a:r>
              <a:rPr lang="en-US" sz="2200" dirty="0" smtClean="0"/>
              <a:t>. </a:t>
            </a:r>
          </a:p>
          <a:p>
            <a:r>
              <a:rPr lang="en-US" sz="2200" dirty="0" err="1" smtClean="0"/>
              <a:t>Jeśli</a:t>
            </a:r>
            <a:r>
              <a:rPr lang="en-US" sz="2200" dirty="0" smtClean="0"/>
              <a:t> </a:t>
            </a:r>
            <a:r>
              <a:rPr lang="en-US" sz="2200" dirty="0" err="1" smtClean="0"/>
              <a:t>chodzi</a:t>
            </a:r>
            <a:r>
              <a:rPr lang="en-US" sz="2200" dirty="0" smtClean="0"/>
              <a:t> o </a:t>
            </a:r>
            <a:r>
              <a:rPr lang="en-US" sz="2200" dirty="0" err="1" smtClean="0"/>
              <a:t>czynności</a:t>
            </a:r>
            <a:r>
              <a:rPr lang="en-US" sz="2200" dirty="0" smtClean="0"/>
              <a:t> </a:t>
            </a:r>
            <a:r>
              <a:rPr lang="en-US" sz="2200" b="1" dirty="0" smtClean="0"/>
              <a:t>„</a:t>
            </a:r>
            <a:r>
              <a:rPr lang="en-US" sz="2200" b="1" dirty="0" err="1" smtClean="0"/>
              <a:t>zaniechane</a:t>
            </a:r>
            <a:r>
              <a:rPr lang="en-US" sz="2200" b="1" dirty="0" smtClean="0"/>
              <a:t>” </a:t>
            </a:r>
            <a:r>
              <a:rPr lang="en-US" sz="2200" dirty="0" smtClean="0"/>
              <a:t>to </a:t>
            </a:r>
            <a:r>
              <a:rPr lang="en-US" sz="2200" dirty="0" err="1" smtClean="0"/>
              <a:t>jako</a:t>
            </a:r>
            <a:r>
              <a:rPr lang="en-US" sz="2200" dirty="0" smtClean="0"/>
              <a:t> </a:t>
            </a:r>
            <a:r>
              <a:rPr lang="en-US" sz="2200" dirty="0" err="1" smtClean="0"/>
              <a:t>przykład</a:t>
            </a:r>
            <a:r>
              <a:rPr lang="en-US" sz="2200" dirty="0" smtClean="0"/>
              <a:t> </a:t>
            </a:r>
            <a:r>
              <a:rPr lang="en-US" sz="2200" dirty="0" err="1" smtClean="0"/>
              <a:t>podać</a:t>
            </a:r>
            <a:r>
              <a:rPr lang="en-US" sz="2200" dirty="0" smtClean="0"/>
              <a:t> </a:t>
            </a:r>
            <a:r>
              <a:rPr lang="en-US" sz="2200" dirty="0" err="1" smtClean="0"/>
              <a:t>można</a:t>
            </a:r>
            <a:r>
              <a:rPr lang="en-US" sz="2200" dirty="0" smtClean="0"/>
              <a:t>: </a:t>
            </a:r>
            <a:r>
              <a:rPr lang="en-US" sz="2200" dirty="0" err="1" smtClean="0"/>
              <a:t>niezawiadomienie</a:t>
            </a:r>
            <a:r>
              <a:rPr lang="en-US" sz="2200" dirty="0" smtClean="0"/>
              <a:t> </a:t>
            </a:r>
            <a:r>
              <a:rPr lang="en-US" sz="2200" dirty="0" err="1" smtClean="0"/>
              <a:t>dłużnika</a:t>
            </a:r>
            <a:r>
              <a:rPr lang="en-US" sz="2200" dirty="0" smtClean="0"/>
              <a:t> o </a:t>
            </a:r>
            <a:r>
              <a:rPr lang="en-US" sz="2200" dirty="0" err="1" smtClean="0"/>
              <a:t>wszczęciu</a:t>
            </a:r>
            <a:r>
              <a:rPr lang="en-US" sz="2200" dirty="0" smtClean="0"/>
              <a:t> </a:t>
            </a:r>
            <a:r>
              <a:rPr lang="en-US" sz="2200" dirty="0" err="1" smtClean="0"/>
              <a:t>egzekucji</a:t>
            </a:r>
            <a:r>
              <a:rPr lang="en-US" sz="2200" dirty="0" smtClean="0"/>
              <a:t>, </a:t>
            </a:r>
            <a:r>
              <a:rPr lang="en-US" sz="2200" dirty="0" err="1" smtClean="0"/>
              <a:t>niewydanie</a:t>
            </a:r>
            <a:r>
              <a:rPr lang="en-US" sz="2200" dirty="0" smtClean="0"/>
              <a:t> z </a:t>
            </a:r>
            <a:r>
              <a:rPr lang="en-US" sz="2200" dirty="0" err="1" smtClean="0"/>
              <a:t>urzędu</a:t>
            </a:r>
            <a:r>
              <a:rPr lang="en-US" sz="2200" dirty="0" smtClean="0"/>
              <a:t> </a:t>
            </a:r>
            <a:r>
              <a:rPr lang="en-US" sz="2200" dirty="0" err="1" smtClean="0"/>
              <a:t>postanowienia</a:t>
            </a:r>
            <a:r>
              <a:rPr lang="en-US" sz="2200" dirty="0" smtClean="0"/>
              <a:t> o </a:t>
            </a:r>
            <a:r>
              <a:rPr lang="en-US" sz="2200" dirty="0" err="1" smtClean="0"/>
              <a:t>umorzeniu</a:t>
            </a:r>
            <a:r>
              <a:rPr lang="en-US" sz="2200" dirty="0" smtClean="0"/>
              <a:t> </a:t>
            </a:r>
            <a:r>
              <a:rPr lang="en-US" sz="2200" dirty="0" err="1" smtClean="0"/>
              <a:t>egzekucji</a:t>
            </a:r>
            <a:r>
              <a:rPr lang="en-US" sz="2200" dirty="0" smtClean="0"/>
              <a:t>, </a:t>
            </a:r>
            <a:r>
              <a:rPr lang="en-US" sz="2200" dirty="0" err="1" smtClean="0"/>
              <a:t>nieoddanie</a:t>
            </a:r>
            <a:r>
              <a:rPr lang="en-US" sz="2200" dirty="0" smtClean="0"/>
              <a:t> </a:t>
            </a:r>
            <a:r>
              <a:rPr lang="en-US" sz="2200" dirty="0" err="1" smtClean="0"/>
              <a:t>zajętych</a:t>
            </a:r>
            <a:r>
              <a:rPr lang="en-US" sz="2200" dirty="0" smtClean="0"/>
              <a:t> </a:t>
            </a:r>
            <a:r>
              <a:rPr lang="en-US" sz="2200" dirty="0" err="1" smtClean="0"/>
              <a:t>ruchomości</a:t>
            </a:r>
            <a:r>
              <a:rPr lang="en-US" sz="2200" dirty="0" smtClean="0"/>
              <a:t> pod </a:t>
            </a:r>
            <a:r>
              <a:rPr lang="en-US" sz="2200" dirty="0" err="1" smtClean="0"/>
              <a:t>dozór</a:t>
            </a:r>
            <a:r>
              <a:rPr lang="en-US" sz="2200" dirty="0" smtClean="0"/>
              <a:t> </a:t>
            </a:r>
            <a:r>
              <a:rPr lang="en-US" sz="2200" dirty="0" err="1" smtClean="0"/>
              <a:t>innej</a:t>
            </a:r>
            <a:r>
              <a:rPr lang="en-US" sz="2200" dirty="0" smtClean="0"/>
              <a:t> </a:t>
            </a:r>
            <a:r>
              <a:rPr lang="en-US" sz="2200" dirty="0" err="1" smtClean="0"/>
              <a:t>osoby</a:t>
            </a:r>
            <a:r>
              <a:rPr lang="en-US" sz="2200" dirty="0" smtClean="0"/>
              <a:t> </a:t>
            </a:r>
            <a:r>
              <a:rPr lang="en-US" sz="2200" dirty="0" err="1" smtClean="0"/>
              <a:t>niż</a:t>
            </a:r>
            <a:r>
              <a:rPr lang="en-US" sz="2200" dirty="0" smtClean="0"/>
              <a:t> </a:t>
            </a:r>
            <a:r>
              <a:rPr lang="en-US" sz="2200" dirty="0" err="1" smtClean="0"/>
              <a:t>dłużnik</a:t>
            </a:r>
            <a:r>
              <a:rPr lang="en-US" sz="2200" dirty="0" smtClean="0"/>
              <a:t> </a:t>
            </a:r>
            <a:r>
              <a:rPr lang="en-US" sz="2200" dirty="0" err="1" smtClean="0"/>
              <a:t>i</a:t>
            </a:r>
            <a:r>
              <a:rPr lang="en-US" sz="2200" dirty="0" smtClean="0"/>
              <a:t> in.</a:t>
            </a:r>
          </a:p>
          <a:p>
            <a:pPr lvl="0"/>
            <a:endParaRPr lang="en-US" sz="2400" dirty="0" smtClean="0"/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328069293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/>
              <a:t>Środki</a:t>
            </a:r>
            <a:r>
              <a:rPr lang="en-US" sz="3200" b="1" dirty="0"/>
              <a:t> </a:t>
            </a:r>
            <a:r>
              <a:rPr lang="en-US" sz="3200" b="1" dirty="0" err="1"/>
              <a:t>zaskarżenia</a:t>
            </a:r>
            <a:r>
              <a:rPr lang="en-US" sz="3200" b="1" dirty="0"/>
              <a:t> w </a:t>
            </a:r>
            <a:r>
              <a:rPr lang="en-US" sz="3200" b="1" dirty="0" err="1"/>
              <a:t>postępowaniu</a:t>
            </a:r>
            <a:r>
              <a:rPr lang="en-US" sz="3200" b="1" dirty="0"/>
              <a:t> </a:t>
            </a:r>
            <a:r>
              <a:rPr lang="en-US" sz="3200" b="1" dirty="0" err="1" smtClean="0"/>
              <a:t>egzekucyjnym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248954"/>
          </a:xfrm>
        </p:spPr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en-US" sz="2200" b="1" u="sng" dirty="0" err="1" smtClean="0"/>
              <a:t>Skarga</a:t>
            </a:r>
            <a:r>
              <a:rPr lang="en-US" sz="2200" b="1" u="sng" dirty="0" smtClean="0"/>
              <a:t> </a:t>
            </a:r>
            <a:r>
              <a:rPr lang="en-US" sz="2200" b="1" u="sng" dirty="0" err="1"/>
              <a:t>na</a:t>
            </a:r>
            <a:r>
              <a:rPr lang="en-US" sz="2200" b="1" u="sng" dirty="0"/>
              <a:t> </a:t>
            </a:r>
            <a:r>
              <a:rPr lang="en-US" sz="2200" b="1" u="sng" dirty="0" err="1"/>
              <a:t>czynności</a:t>
            </a:r>
            <a:r>
              <a:rPr lang="en-US" sz="2200" b="1" u="sng" dirty="0"/>
              <a:t> </a:t>
            </a:r>
            <a:r>
              <a:rPr lang="en-US" sz="2200" b="1" u="sng" dirty="0" err="1" smtClean="0"/>
              <a:t>komornika</a:t>
            </a:r>
            <a:r>
              <a:rPr lang="en-US" sz="2200" b="1" u="sng" dirty="0" smtClean="0"/>
              <a:t> c.d.</a:t>
            </a:r>
            <a:endParaRPr lang="en-US" sz="2200" b="1" u="sng" dirty="0"/>
          </a:p>
          <a:p>
            <a:r>
              <a:rPr lang="en-US" sz="2200" b="1" u="sng" dirty="0" err="1"/>
              <a:t>Warto</a:t>
            </a:r>
            <a:r>
              <a:rPr lang="en-US" sz="2200" b="1" u="sng" dirty="0"/>
              <a:t> </a:t>
            </a:r>
            <a:r>
              <a:rPr lang="en-US" sz="2200" b="1" u="sng" dirty="0" err="1"/>
              <a:t>pamiętać</a:t>
            </a:r>
            <a:r>
              <a:rPr lang="en-US" sz="2200" b="1" u="sng" dirty="0"/>
              <a:t>, </a:t>
            </a:r>
            <a:r>
              <a:rPr lang="en-US" sz="2200" b="1" u="sng" dirty="0" err="1"/>
              <a:t>że</a:t>
            </a:r>
            <a:r>
              <a:rPr lang="en-US" sz="2200" b="1" u="sng" dirty="0"/>
              <a:t> </a:t>
            </a:r>
            <a:r>
              <a:rPr lang="en-US" sz="2200" b="1" u="sng" dirty="0" err="1"/>
              <a:t>zaniechane</a:t>
            </a:r>
            <a:r>
              <a:rPr lang="en-US" sz="2200" b="1" u="sng" dirty="0"/>
              <a:t> </a:t>
            </a:r>
            <a:r>
              <a:rPr lang="en-US" sz="2200" b="1" u="sng" dirty="0" err="1"/>
              <a:t>czynności</a:t>
            </a:r>
            <a:r>
              <a:rPr lang="en-US" sz="2200" b="1" u="sng" dirty="0"/>
              <a:t> to </a:t>
            </a:r>
            <a:r>
              <a:rPr lang="en-US" sz="2200" b="1" u="sng" dirty="0" err="1"/>
              <a:t>nie</a:t>
            </a:r>
            <a:r>
              <a:rPr lang="en-US" sz="2200" b="1" u="sng" dirty="0"/>
              <a:t> to </a:t>
            </a:r>
            <a:r>
              <a:rPr lang="en-US" sz="2200" b="1" u="sng" dirty="0" err="1"/>
              <a:t>samo</a:t>
            </a:r>
            <a:r>
              <a:rPr lang="en-US" sz="2200" b="1" u="sng" dirty="0"/>
              <a:t> co </a:t>
            </a:r>
            <a:r>
              <a:rPr lang="en-US" sz="2200" b="1" u="sng" dirty="0" err="1"/>
              <a:t>bezczynność</a:t>
            </a:r>
            <a:r>
              <a:rPr lang="en-US" sz="2200" b="1" u="sng" dirty="0"/>
              <a:t> </a:t>
            </a:r>
            <a:r>
              <a:rPr lang="en-US" sz="2200" b="1" u="sng" dirty="0" err="1"/>
              <a:t>komornika</a:t>
            </a:r>
            <a:r>
              <a:rPr lang="en-US" sz="2200" b="1" u="sng" dirty="0"/>
              <a:t>!</a:t>
            </a:r>
            <a:r>
              <a:rPr lang="en-US" sz="2200" b="1" dirty="0"/>
              <a:t> </a:t>
            </a:r>
            <a:endParaRPr lang="en-US" sz="2200" b="1" dirty="0" smtClean="0"/>
          </a:p>
          <a:p>
            <a:r>
              <a:rPr lang="en-US" sz="2200" dirty="0" smtClean="0"/>
              <a:t>Na </a:t>
            </a:r>
            <a:r>
              <a:rPr lang="en-US" sz="2200" dirty="0" err="1"/>
              <a:t>bezczynność</a:t>
            </a:r>
            <a:r>
              <a:rPr lang="en-US" sz="2200" dirty="0"/>
              <a:t> </a:t>
            </a:r>
            <a:r>
              <a:rPr lang="en-US" sz="2200" dirty="0" err="1"/>
              <a:t>przysługuje</a:t>
            </a:r>
            <a:r>
              <a:rPr lang="en-US" sz="2200" dirty="0"/>
              <a:t> </a:t>
            </a:r>
            <a:r>
              <a:rPr lang="en-US" sz="2200" b="1" dirty="0" err="1"/>
              <a:t>inny</a:t>
            </a:r>
            <a:r>
              <a:rPr lang="en-US" sz="2200" b="1" dirty="0"/>
              <a:t> </a:t>
            </a:r>
            <a:r>
              <a:rPr lang="en-US" sz="2200" b="1" dirty="0" err="1"/>
              <a:t>środek</a:t>
            </a:r>
            <a:r>
              <a:rPr lang="en-US" sz="2200" b="1" dirty="0"/>
              <a:t> </a:t>
            </a:r>
            <a:r>
              <a:rPr lang="en-US" sz="2200" b="1" dirty="0" err="1"/>
              <a:t>zaskarżenia</a:t>
            </a:r>
            <a:r>
              <a:rPr lang="en-US" sz="2200" b="1" dirty="0"/>
              <a:t>.</a:t>
            </a:r>
          </a:p>
          <a:p>
            <a:r>
              <a:rPr lang="en-US" sz="2200" dirty="0" err="1"/>
              <a:t>Skargę</a:t>
            </a:r>
            <a:r>
              <a:rPr lang="en-US" sz="2200" dirty="0"/>
              <a:t> </a:t>
            </a:r>
            <a:r>
              <a:rPr lang="en-US" sz="2200" dirty="0" err="1"/>
              <a:t>można</a:t>
            </a:r>
            <a:r>
              <a:rPr lang="en-US" sz="2200" dirty="0"/>
              <a:t> </a:t>
            </a:r>
            <a:r>
              <a:rPr lang="en-US" sz="2200" dirty="0" err="1"/>
              <a:t>złożyć</a:t>
            </a:r>
            <a:r>
              <a:rPr lang="en-US" sz="2200" dirty="0"/>
              <a:t>, </a:t>
            </a:r>
            <a:r>
              <a:rPr lang="en-US" sz="2200" dirty="0" err="1"/>
              <a:t>jeśli</a:t>
            </a:r>
            <a:r>
              <a:rPr lang="en-US" sz="2200" dirty="0"/>
              <a:t> </a:t>
            </a:r>
            <a:r>
              <a:rPr lang="en-US" sz="2200" dirty="0" err="1"/>
              <a:t>czynność</a:t>
            </a:r>
            <a:r>
              <a:rPr lang="en-US" sz="2200" dirty="0"/>
              <a:t> </a:t>
            </a:r>
            <a:r>
              <a:rPr lang="en-US" sz="2200" dirty="0" err="1"/>
              <a:t>lub</a:t>
            </a:r>
            <a:r>
              <a:rPr lang="en-US" sz="2200" dirty="0"/>
              <a:t> </a:t>
            </a:r>
            <a:r>
              <a:rPr lang="en-US" sz="2200" dirty="0" err="1"/>
              <a:t>jej</a:t>
            </a:r>
            <a:r>
              <a:rPr lang="en-US" sz="2200" dirty="0"/>
              <a:t> </a:t>
            </a:r>
            <a:r>
              <a:rPr lang="en-US" sz="2200" dirty="0" err="1"/>
              <a:t>brak</a:t>
            </a:r>
            <a:r>
              <a:rPr lang="en-US" sz="2200" dirty="0"/>
              <a:t> </a:t>
            </a:r>
            <a:r>
              <a:rPr lang="en-US" sz="2200" dirty="0" err="1"/>
              <a:t>naruszają</a:t>
            </a:r>
            <a:r>
              <a:rPr lang="en-US" sz="2200" dirty="0"/>
              <a:t> </a:t>
            </a:r>
            <a:r>
              <a:rPr lang="en-US" sz="2200" dirty="0" err="1"/>
              <a:t>prawo</a:t>
            </a:r>
            <a:r>
              <a:rPr lang="en-US" sz="2200" dirty="0"/>
              <a:t> </a:t>
            </a:r>
            <a:r>
              <a:rPr lang="en-US" sz="2200" dirty="0" err="1"/>
              <a:t>stron</a:t>
            </a:r>
            <a:r>
              <a:rPr lang="en-US" sz="2200" dirty="0"/>
              <a:t> (</a:t>
            </a:r>
            <a:r>
              <a:rPr lang="en-US" sz="2200" dirty="0" err="1"/>
              <a:t>uczestników</a:t>
            </a:r>
            <a:r>
              <a:rPr lang="en-US" sz="2200" dirty="0"/>
              <a:t> </a:t>
            </a:r>
            <a:r>
              <a:rPr lang="en-US" sz="2200" dirty="0" err="1"/>
              <a:t>postępowania</a:t>
            </a:r>
            <a:r>
              <a:rPr lang="en-US" sz="2200" dirty="0"/>
              <a:t> </a:t>
            </a:r>
            <a:r>
              <a:rPr lang="en-US" sz="2200" dirty="0" err="1"/>
              <a:t>lub</a:t>
            </a:r>
            <a:r>
              <a:rPr lang="en-US" sz="2200" dirty="0"/>
              <a:t> </a:t>
            </a:r>
            <a:r>
              <a:rPr lang="en-US" sz="2200" dirty="0" err="1"/>
              <a:t>osób</a:t>
            </a:r>
            <a:r>
              <a:rPr lang="en-US" sz="2200" dirty="0"/>
              <a:t> </a:t>
            </a:r>
            <a:r>
              <a:rPr lang="en-US" sz="2200" dirty="0" err="1"/>
              <a:t>trzecich</a:t>
            </a:r>
            <a:r>
              <a:rPr lang="en-US" sz="2200" dirty="0"/>
              <a:t>) </a:t>
            </a:r>
            <a:r>
              <a:rPr lang="en-US" sz="2200" dirty="0" err="1"/>
              <a:t>lub</a:t>
            </a:r>
            <a:r>
              <a:rPr lang="en-US" sz="2200" dirty="0"/>
              <a:t> </a:t>
            </a:r>
            <a:r>
              <a:rPr lang="en-US" sz="2200" dirty="0" err="1"/>
              <a:t>stwarzają</a:t>
            </a:r>
            <a:r>
              <a:rPr lang="en-US" sz="2200" dirty="0"/>
              <a:t> </a:t>
            </a:r>
            <a:r>
              <a:rPr lang="en-US" sz="2200" dirty="0" err="1"/>
              <a:t>zagrożenie</a:t>
            </a:r>
            <a:r>
              <a:rPr lang="en-US" sz="2200" dirty="0"/>
              <a:t> </a:t>
            </a:r>
            <a:r>
              <a:rPr lang="en-US" sz="2200" dirty="0" err="1"/>
              <a:t>dla</a:t>
            </a:r>
            <a:r>
              <a:rPr lang="en-US" sz="2200" dirty="0"/>
              <a:t> </a:t>
            </a:r>
            <a:r>
              <a:rPr lang="en-US" sz="2200" dirty="0" err="1"/>
              <a:t>tego</a:t>
            </a:r>
            <a:r>
              <a:rPr lang="en-US" sz="2200" dirty="0"/>
              <a:t> </a:t>
            </a:r>
            <a:r>
              <a:rPr lang="en-US" sz="2200" dirty="0" err="1"/>
              <a:t>prawa</a:t>
            </a:r>
            <a:r>
              <a:rPr lang="en-US" sz="2200" dirty="0"/>
              <a:t> (</a:t>
            </a:r>
            <a:r>
              <a:rPr lang="en-US" sz="2200" dirty="0" err="1"/>
              <a:t>musi</a:t>
            </a:r>
            <a:r>
              <a:rPr lang="en-US" sz="2200" dirty="0"/>
              <a:t> </a:t>
            </a:r>
            <a:r>
              <a:rPr lang="en-US" sz="2200" dirty="0" err="1"/>
              <a:t>istnieć</a:t>
            </a:r>
            <a:r>
              <a:rPr lang="en-US" sz="2200" dirty="0"/>
              <a:t> </a:t>
            </a:r>
            <a:r>
              <a:rPr lang="en-US" sz="2200" dirty="0" err="1"/>
              <a:t>interes</a:t>
            </a:r>
            <a:r>
              <a:rPr lang="en-US" sz="2200" dirty="0"/>
              <a:t> </a:t>
            </a:r>
            <a:r>
              <a:rPr lang="en-US" sz="2200" dirty="0" err="1"/>
              <a:t>prawny</a:t>
            </a:r>
            <a:r>
              <a:rPr lang="en-US" sz="2200" dirty="0"/>
              <a:t> do </a:t>
            </a:r>
            <a:r>
              <a:rPr lang="en-US" sz="2200" dirty="0" err="1"/>
              <a:t>zaskarżenia</a:t>
            </a:r>
            <a:r>
              <a:rPr lang="en-US" sz="2200" dirty="0"/>
              <a:t> </a:t>
            </a:r>
            <a:r>
              <a:rPr lang="en-US" sz="2200" dirty="0" err="1"/>
              <a:t>czynności</a:t>
            </a:r>
            <a:r>
              <a:rPr lang="en-US" sz="2200" dirty="0"/>
              <a:t>, </a:t>
            </a:r>
            <a:r>
              <a:rPr lang="en-US" sz="2200" dirty="0" err="1"/>
              <a:t>który</a:t>
            </a:r>
            <a:r>
              <a:rPr lang="en-US" sz="2200" dirty="0"/>
              <a:t> </a:t>
            </a:r>
            <a:r>
              <a:rPr lang="en-US" sz="2200" dirty="0" err="1"/>
              <a:t>musi</a:t>
            </a:r>
            <a:r>
              <a:rPr lang="en-US" sz="2200" dirty="0"/>
              <a:t> </a:t>
            </a:r>
            <a:r>
              <a:rPr lang="en-US" sz="2200" dirty="0" err="1"/>
              <a:t>być</a:t>
            </a:r>
            <a:r>
              <a:rPr lang="en-US" sz="2200" dirty="0"/>
              <a:t> w </a:t>
            </a:r>
            <a:r>
              <a:rPr lang="en-US" sz="2200" dirty="0" err="1"/>
              <a:t>skardze</a:t>
            </a:r>
            <a:r>
              <a:rPr lang="en-US" sz="2200" dirty="0"/>
              <a:t> </a:t>
            </a:r>
            <a:r>
              <a:rPr lang="en-US" sz="2200" dirty="0" err="1"/>
              <a:t>wykazany</a:t>
            </a:r>
            <a:r>
              <a:rPr lang="en-US" sz="2200" dirty="0"/>
              <a:t>). </a:t>
            </a:r>
            <a:endParaRPr lang="en-US" sz="2200" dirty="0" smtClean="0"/>
          </a:p>
          <a:p>
            <a:r>
              <a:rPr lang="en-US" sz="2200" dirty="0" err="1" smtClean="0"/>
              <a:t>Skargę</a:t>
            </a:r>
            <a:r>
              <a:rPr lang="en-US" sz="2200" dirty="0" smtClean="0"/>
              <a:t> </a:t>
            </a:r>
            <a:r>
              <a:rPr lang="en-US" sz="2200" dirty="0" err="1"/>
              <a:t>może</a:t>
            </a:r>
            <a:r>
              <a:rPr lang="en-US" sz="2200" dirty="0"/>
              <a:t> </a:t>
            </a:r>
            <a:r>
              <a:rPr lang="en-US" sz="2200" dirty="0" err="1"/>
              <a:t>złożyć</a:t>
            </a:r>
            <a:r>
              <a:rPr lang="en-US" sz="2200" dirty="0"/>
              <a:t> </a:t>
            </a:r>
            <a:r>
              <a:rPr lang="en-US" sz="2200" b="1" dirty="0" err="1"/>
              <a:t>wierzyciel</a:t>
            </a:r>
            <a:r>
              <a:rPr lang="en-US" sz="2200" b="1" dirty="0"/>
              <a:t>, </a:t>
            </a:r>
            <a:r>
              <a:rPr lang="en-US" sz="2200" b="1" dirty="0" err="1"/>
              <a:t>dłużnik</a:t>
            </a:r>
            <a:r>
              <a:rPr lang="en-US" sz="2200" b="1" dirty="0"/>
              <a:t> (</a:t>
            </a:r>
            <a:r>
              <a:rPr lang="en-US" sz="2200" b="1" dirty="0" err="1"/>
              <a:t>czyli</a:t>
            </a:r>
            <a:r>
              <a:rPr lang="en-US" sz="2200" b="1" dirty="0"/>
              <a:t> </a:t>
            </a:r>
            <a:r>
              <a:rPr lang="en-US" sz="2200" b="1" dirty="0" err="1"/>
              <a:t>strony</a:t>
            </a:r>
            <a:r>
              <a:rPr lang="en-US" sz="2200" b="1" dirty="0"/>
              <a:t> </a:t>
            </a:r>
            <a:r>
              <a:rPr lang="en-US" sz="2200" b="1" dirty="0" err="1"/>
              <a:t>postępowania</a:t>
            </a:r>
            <a:r>
              <a:rPr lang="en-US" sz="2200" b="1" dirty="0"/>
              <a:t>), ale </a:t>
            </a:r>
            <a:r>
              <a:rPr lang="en-US" sz="2200" b="1" dirty="0" err="1"/>
              <a:t>także</a:t>
            </a:r>
            <a:r>
              <a:rPr lang="en-US" sz="2200" b="1" dirty="0"/>
              <a:t> </a:t>
            </a:r>
            <a:r>
              <a:rPr lang="en-US" sz="2200" b="1" dirty="0" err="1"/>
              <a:t>inne</a:t>
            </a:r>
            <a:r>
              <a:rPr lang="en-US" sz="2200" b="1" dirty="0"/>
              <a:t> </a:t>
            </a:r>
            <a:r>
              <a:rPr lang="en-US" sz="2200" b="1" dirty="0" err="1"/>
              <a:t>osoby</a:t>
            </a:r>
            <a:r>
              <a:rPr lang="en-US" sz="2200" b="1" dirty="0"/>
              <a:t>, </a:t>
            </a:r>
            <a:r>
              <a:rPr lang="en-US" sz="2200" b="1" dirty="0" err="1"/>
              <a:t>których</a:t>
            </a:r>
            <a:r>
              <a:rPr lang="en-US" sz="2200" b="1" dirty="0"/>
              <a:t> </a:t>
            </a:r>
            <a:r>
              <a:rPr lang="en-US" sz="2200" b="1" dirty="0" err="1"/>
              <a:t>prawa</a:t>
            </a:r>
            <a:r>
              <a:rPr lang="en-US" sz="2200" b="1" dirty="0"/>
              <a:t> </a:t>
            </a:r>
            <a:r>
              <a:rPr lang="en-US" sz="2200" b="1" dirty="0" err="1"/>
              <a:t>zostały</a:t>
            </a:r>
            <a:r>
              <a:rPr lang="en-US" sz="2200" b="1" dirty="0"/>
              <a:t> </a:t>
            </a:r>
            <a:r>
              <a:rPr lang="en-US" sz="2200" b="1" dirty="0" err="1"/>
              <a:t>naruszone</a:t>
            </a:r>
            <a:r>
              <a:rPr lang="en-US" sz="2200" b="1" dirty="0"/>
              <a:t> </a:t>
            </a:r>
            <a:r>
              <a:rPr lang="en-US" sz="2200" b="1" dirty="0" err="1"/>
              <a:t>lub</a:t>
            </a:r>
            <a:r>
              <a:rPr lang="en-US" sz="2200" b="1" dirty="0"/>
              <a:t> </a:t>
            </a:r>
            <a:r>
              <a:rPr lang="en-US" sz="2200" b="1" dirty="0" err="1"/>
              <a:t>zagrożone</a:t>
            </a:r>
            <a:r>
              <a:rPr lang="en-US" sz="2200" b="1" dirty="0"/>
              <a:t>.</a:t>
            </a:r>
          </a:p>
          <a:p>
            <a:r>
              <a:rPr lang="en-US" sz="2200" dirty="0" err="1"/>
              <a:t>Przy</a:t>
            </a:r>
            <a:r>
              <a:rPr lang="en-US" sz="2200" dirty="0"/>
              <a:t> </a:t>
            </a:r>
            <a:r>
              <a:rPr lang="en-US" sz="2200" dirty="0" err="1"/>
              <a:t>wnoszeniu</a:t>
            </a:r>
            <a:r>
              <a:rPr lang="en-US" sz="2200" dirty="0"/>
              <a:t> </a:t>
            </a:r>
            <a:r>
              <a:rPr lang="en-US" sz="2200" dirty="0" err="1"/>
              <a:t>skargi</a:t>
            </a:r>
            <a:r>
              <a:rPr lang="en-US" sz="2200" dirty="0"/>
              <a:t> </a:t>
            </a:r>
            <a:r>
              <a:rPr lang="en-US" sz="2200" dirty="0" err="1"/>
              <a:t>należy</a:t>
            </a:r>
            <a:r>
              <a:rPr lang="en-US" sz="2200" dirty="0"/>
              <a:t> </a:t>
            </a:r>
            <a:r>
              <a:rPr lang="en-US" sz="2200" dirty="0" err="1"/>
              <a:t>pamiętać</a:t>
            </a:r>
            <a:r>
              <a:rPr lang="en-US" sz="2200" dirty="0"/>
              <a:t> o </a:t>
            </a:r>
            <a:r>
              <a:rPr lang="en-US" sz="2200" dirty="0" err="1"/>
              <a:t>jej</a:t>
            </a:r>
            <a:r>
              <a:rPr lang="en-US" sz="2200" dirty="0"/>
              <a:t> </a:t>
            </a:r>
            <a:r>
              <a:rPr lang="en-US" sz="2200" dirty="0" err="1"/>
              <a:t>opłaceniu</a:t>
            </a:r>
            <a:r>
              <a:rPr lang="en-US" sz="2200" dirty="0"/>
              <a:t>. </a:t>
            </a:r>
            <a:r>
              <a:rPr lang="en-US" sz="2200" dirty="0" err="1"/>
              <a:t>Skarga</a:t>
            </a:r>
            <a:r>
              <a:rPr lang="en-US" sz="2200" dirty="0"/>
              <a:t> </a:t>
            </a:r>
            <a:r>
              <a:rPr lang="en-US" sz="2200" dirty="0" err="1"/>
              <a:t>podlega</a:t>
            </a:r>
            <a:r>
              <a:rPr lang="en-US" sz="2200" dirty="0"/>
              <a:t> </a:t>
            </a:r>
            <a:r>
              <a:rPr lang="en-US" sz="2200" dirty="0" err="1"/>
              <a:t>opłacie</a:t>
            </a:r>
            <a:r>
              <a:rPr lang="en-US" sz="2200" dirty="0"/>
              <a:t> </a:t>
            </a:r>
            <a:r>
              <a:rPr lang="en-US" sz="2200" dirty="0" err="1"/>
              <a:t>stałej</a:t>
            </a:r>
            <a:r>
              <a:rPr lang="en-US" sz="2200" dirty="0"/>
              <a:t> w </a:t>
            </a:r>
            <a:r>
              <a:rPr lang="en-US" sz="2200" b="1" dirty="0" err="1"/>
              <a:t>kwocie</a:t>
            </a:r>
            <a:r>
              <a:rPr lang="en-US" sz="2200" b="1" dirty="0"/>
              <a:t> </a:t>
            </a:r>
            <a:r>
              <a:rPr lang="en-US" sz="2200" b="1" dirty="0" smtClean="0"/>
              <a:t>50</a:t>
            </a:r>
            <a:r>
              <a:rPr lang="en-US" sz="2200" b="1" dirty="0" smtClean="0"/>
              <a:t> </a:t>
            </a:r>
            <a:r>
              <a:rPr lang="en-US" sz="2200" b="1" dirty="0" err="1"/>
              <a:t>zł</a:t>
            </a:r>
            <a:r>
              <a:rPr lang="en-US" sz="2200" b="1" dirty="0"/>
              <a:t>.</a:t>
            </a:r>
          </a:p>
          <a:p>
            <a:pPr marL="457200" lvl="0" indent="-457200">
              <a:buAutoNum type="arabicParenR"/>
            </a:pPr>
            <a:endParaRPr lang="en-US" sz="24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354954877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/>
              <a:t>Środki</a:t>
            </a:r>
            <a:r>
              <a:rPr lang="en-US" sz="3200" b="1" dirty="0"/>
              <a:t> </a:t>
            </a:r>
            <a:r>
              <a:rPr lang="en-US" sz="3200" b="1" dirty="0" err="1"/>
              <a:t>zaskarżenia</a:t>
            </a:r>
            <a:r>
              <a:rPr lang="en-US" sz="3200" b="1" dirty="0"/>
              <a:t> w </a:t>
            </a:r>
            <a:r>
              <a:rPr lang="en-US" sz="3200" b="1" dirty="0" err="1"/>
              <a:t>postępowaniu</a:t>
            </a:r>
            <a:r>
              <a:rPr lang="en-US" sz="3200" b="1" dirty="0"/>
              <a:t> </a:t>
            </a:r>
            <a:r>
              <a:rPr lang="en-US" sz="3200" b="1" dirty="0" err="1" smtClean="0"/>
              <a:t>egzekucyjnym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arenR"/>
            </a:pPr>
            <a:r>
              <a:rPr lang="en-US" sz="2600" b="1" u="sng" dirty="0" err="1" smtClean="0"/>
              <a:t>Skarga</a:t>
            </a:r>
            <a:r>
              <a:rPr lang="en-US" sz="2600" b="1" u="sng" dirty="0" smtClean="0"/>
              <a:t> </a:t>
            </a:r>
            <a:r>
              <a:rPr lang="en-US" sz="2600" b="1" u="sng" dirty="0" err="1"/>
              <a:t>na</a:t>
            </a:r>
            <a:r>
              <a:rPr lang="en-US" sz="2600" b="1" u="sng" dirty="0"/>
              <a:t> </a:t>
            </a:r>
            <a:r>
              <a:rPr lang="en-US" sz="2600" b="1" u="sng" dirty="0" err="1"/>
              <a:t>czynności</a:t>
            </a:r>
            <a:r>
              <a:rPr lang="en-US" sz="2600" b="1" u="sng" dirty="0"/>
              <a:t> </a:t>
            </a:r>
            <a:r>
              <a:rPr lang="en-US" sz="2600" b="1" u="sng" dirty="0" err="1" smtClean="0"/>
              <a:t>komornika</a:t>
            </a:r>
            <a:r>
              <a:rPr lang="en-US" sz="2600" b="1" u="sng" dirty="0" smtClean="0"/>
              <a:t> c.d.</a:t>
            </a:r>
            <a:endParaRPr lang="en-US" sz="2600" b="1" dirty="0" smtClean="0"/>
          </a:p>
          <a:p>
            <a:pPr marL="0" indent="0">
              <a:buNone/>
            </a:pPr>
            <a:r>
              <a:rPr lang="en-US" sz="2600" b="1" dirty="0" err="1" smtClean="0"/>
              <a:t>Skarga</a:t>
            </a:r>
            <a:r>
              <a:rPr lang="en-US" sz="2600" b="1" dirty="0" smtClean="0"/>
              <a:t> </a:t>
            </a:r>
            <a:r>
              <a:rPr lang="en-US" sz="2600" b="1" dirty="0" err="1"/>
              <a:t>powinna</a:t>
            </a:r>
            <a:r>
              <a:rPr lang="en-US" sz="2600" b="1" dirty="0"/>
              <a:t> </a:t>
            </a:r>
            <a:r>
              <a:rPr lang="en-US" sz="2600" b="1" dirty="0" err="1"/>
              <a:t>zawierać</a:t>
            </a:r>
            <a:r>
              <a:rPr lang="en-US" sz="2600" b="1" dirty="0"/>
              <a:t>:</a:t>
            </a:r>
          </a:p>
          <a:p>
            <a:pPr lvl="0"/>
            <a:r>
              <a:rPr lang="en-US" sz="2400" b="1" dirty="0" err="1"/>
              <a:t>oznaczenie</a:t>
            </a:r>
            <a:r>
              <a:rPr lang="en-US" sz="2400" b="1" dirty="0"/>
              <a:t> </a:t>
            </a:r>
            <a:r>
              <a:rPr lang="en-US" sz="2400" b="1" dirty="0" err="1"/>
              <a:t>sądu</a:t>
            </a:r>
            <a:r>
              <a:rPr lang="en-US" sz="2400" dirty="0"/>
              <a:t>, do </a:t>
            </a:r>
            <a:r>
              <a:rPr lang="en-US" sz="2400" dirty="0" err="1"/>
              <a:t>którego</a:t>
            </a:r>
            <a:r>
              <a:rPr lang="en-US" sz="2400" dirty="0"/>
              <a:t> jest </a:t>
            </a:r>
            <a:r>
              <a:rPr lang="en-US" sz="2400" dirty="0" err="1"/>
              <a:t>kierowana</a:t>
            </a:r>
            <a:r>
              <a:rPr lang="en-US" sz="2400" dirty="0"/>
              <a:t>, </a:t>
            </a:r>
            <a:r>
              <a:rPr lang="en-US" sz="2400" dirty="0" err="1"/>
              <a:t>imię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nazwisko</a:t>
            </a:r>
            <a:r>
              <a:rPr lang="en-US" sz="2400" dirty="0"/>
              <a:t> </a:t>
            </a:r>
            <a:r>
              <a:rPr lang="en-US" sz="2400" dirty="0" err="1"/>
              <a:t>lub</a:t>
            </a:r>
            <a:r>
              <a:rPr lang="en-US" sz="2400" dirty="0"/>
              <a:t> </a:t>
            </a:r>
            <a:r>
              <a:rPr lang="en-US" sz="2400" dirty="0" err="1"/>
              <a:t>nazwę</a:t>
            </a:r>
            <a:r>
              <a:rPr lang="en-US" sz="2400" dirty="0"/>
              <a:t> </a:t>
            </a:r>
            <a:r>
              <a:rPr lang="en-US" sz="2400" dirty="0" err="1"/>
              <a:t>składającego</a:t>
            </a:r>
            <a:r>
              <a:rPr lang="en-US" sz="2400" dirty="0"/>
              <a:t> </a:t>
            </a:r>
            <a:r>
              <a:rPr lang="en-US" sz="2400" dirty="0" err="1"/>
              <a:t>skargę</a:t>
            </a:r>
            <a:r>
              <a:rPr lang="en-US" sz="2400" dirty="0"/>
              <a:t> (</a:t>
            </a:r>
            <a:r>
              <a:rPr lang="en-US" sz="2400" dirty="0" err="1"/>
              <a:t>oraz</a:t>
            </a:r>
            <a:r>
              <a:rPr lang="en-US" sz="2400" dirty="0"/>
              <a:t> </a:t>
            </a:r>
            <a:r>
              <a:rPr lang="en-US" sz="2400" dirty="0" err="1"/>
              <a:t>dane</a:t>
            </a:r>
            <a:r>
              <a:rPr lang="en-US" sz="2400" dirty="0"/>
              <a:t> </a:t>
            </a:r>
            <a:r>
              <a:rPr lang="en-US" sz="2400" dirty="0" err="1"/>
              <a:t>pełnomocników</a:t>
            </a:r>
            <a:r>
              <a:rPr lang="en-US" sz="2400" dirty="0"/>
              <a:t> o </a:t>
            </a:r>
            <a:r>
              <a:rPr lang="en-US" sz="2400" dirty="0" err="1"/>
              <a:t>ile</a:t>
            </a:r>
            <a:r>
              <a:rPr lang="en-US" sz="2400" dirty="0"/>
              <a:t> </a:t>
            </a:r>
            <a:r>
              <a:rPr lang="en-US" sz="2400" dirty="0" err="1"/>
              <a:t>zostali</a:t>
            </a:r>
            <a:r>
              <a:rPr lang="en-US" sz="2400" dirty="0"/>
              <a:t> </a:t>
            </a:r>
            <a:r>
              <a:rPr lang="en-US" sz="2400" dirty="0" err="1"/>
              <a:t>ustanowieni</a:t>
            </a:r>
            <a:r>
              <a:rPr lang="en-US" sz="2400" dirty="0"/>
              <a:t> w </a:t>
            </a:r>
            <a:r>
              <a:rPr lang="en-US" sz="2400" dirty="0" err="1"/>
              <a:t>sprawie</a:t>
            </a:r>
            <a:r>
              <a:rPr lang="en-US" sz="2400" dirty="0"/>
              <a:t>)</a:t>
            </a:r>
          </a:p>
          <a:p>
            <a:pPr lvl="0"/>
            <a:r>
              <a:rPr lang="en-US" sz="2400" b="1" dirty="0" err="1"/>
              <a:t>oznaczenie</a:t>
            </a:r>
            <a:r>
              <a:rPr lang="en-US" sz="2400" b="1" dirty="0"/>
              <a:t> </a:t>
            </a:r>
            <a:r>
              <a:rPr lang="en-US" sz="2400" b="1" dirty="0" err="1"/>
              <a:t>pisma</a:t>
            </a:r>
            <a:r>
              <a:rPr lang="en-US" sz="2400" b="1" dirty="0"/>
              <a:t> </a:t>
            </a:r>
            <a:r>
              <a:rPr lang="en-US" sz="2400" dirty="0" err="1"/>
              <a:t>jako</a:t>
            </a:r>
            <a:r>
              <a:rPr lang="en-US" sz="2400" dirty="0"/>
              <a:t> „</a:t>
            </a:r>
            <a:r>
              <a:rPr lang="en-US" sz="2400" dirty="0" err="1"/>
              <a:t>skarga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czynności</a:t>
            </a:r>
            <a:r>
              <a:rPr lang="en-US" sz="2400" dirty="0"/>
              <a:t> </a:t>
            </a:r>
            <a:r>
              <a:rPr lang="en-US" sz="2400" dirty="0" err="1"/>
              <a:t>komornika</a:t>
            </a:r>
            <a:r>
              <a:rPr lang="en-US" sz="2400" dirty="0"/>
              <a:t>”</a:t>
            </a:r>
          </a:p>
          <a:p>
            <a:pPr lvl="0"/>
            <a:r>
              <a:rPr lang="en-US" sz="2400" b="1" dirty="0" err="1"/>
              <a:t>podpis</a:t>
            </a:r>
            <a:r>
              <a:rPr lang="en-US" sz="2400" b="1" dirty="0"/>
              <a:t> </a:t>
            </a:r>
            <a:r>
              <a:rPr lang="en-US" sz="2400" b="1" dirty="0" err="1"/>
              <a:t>strony</a:t>
            </a:r>
            <a:r>
              <a:rPr lang="en-US" sz="2400" b="1" dirty="0"/>
              <a:t> </a:t>
            </a:r>
            <a:r>
              <a:rPr lang="en-US" sz="2400" dirty="0"/>
              <a:t>(</a:t>
            </a:r>
            <a:r>
              <a:rPr lang="en-US" sz="2400" dirty="0" err="1"/>
              <a:t>lub</a:t>
            </a:r>
            <a:r>
              <a:rPr lang="en-US" sz="2400" dirty="0"/>
              <a:t> </a:t>
            </a:r>
            <a:r>
              <a:rPr lang="en-US" sz="2400" dirty="0" err="1"/>
              <a:t>jej</a:t>
            </a:r>
            <a:r>
              <a:rPr lang="en-US" sz="2400" dirty="0"/>
              <a:t> </a:t>
            </a:r>
            <a:r>
              <a:rPr lang="en-US" sz="2400" dirty="0" err="1"/>
              <a:t>przedstawiciela</a:t>
            </a:r>
            <a:r>
              <a:rPr lang="en-US" sz="2400" dirty="0"/>
              <a:t> </a:t>
            </a:r>
            <a:r>
              <a:rPr lang="en-US" sz="2400" dirty="0" err="1"/>
              <a:t>ustawowego</a:t>
            </a:r>
            <a:r>
              <a:rPr lang="en-US" sz="2400" dirty="0"/>
              <a:t>) </a:t>
            </a:r>
            <a:r>
              <a:rPr lang="en-US" sz="2400" dirty="0" err="1"/>
              <a:t>lub</a:t>
            </a:r>
            <a:r>
              <a:rPr lang="en-US" sz="2400" dirty="0"/>
              <a:t> </a:t>
            </a:r>
            <a:r>
              <a:rPr lang="en-US" sz="2400" dirty="0" err="1"/>
              <a:t>pełnomocnika</a:t>
            </a:r>
            <a:endParaRPr lang="en-US" sz="2400" dirty="0"/>
          </a:p>
          <a:p>
            <a:pPr lvl="0"/>
            <a:r>
              <a:rPr lang="en-US" sz="2400" dirty="0" err="1"/>
              <a:t>wymienienie</a:t>
            </a:r>
            <a:r>
              <a:rPr lang="en-US" sz="2400" dirty="0"/>
              <a:t> </a:t>
            </a:r>
            <a:r>
              <a:rPr lang="en-US" sz="2400" dirty="0" err="1"/>
              <a:t>załączników</a:t>
            </a:r>
            <a:endParaRPr lang="en-US" sz="2400" dirty="0"/>
          </a:p>
          <a:p>
            <a:pPr lvl="0"/>
            <a:r>
              <a:rPr lang="en-US" sz="2400" dirty="0" err="1"/>
              <a:t>wskazanie</a:t>
            </a:r>
            <a:r>
              <a:rPr lang="en-US" sz="2400" dirty="0"/>
              <a:t> </a:t>
            </a:r>
            <a:r>
              <a:rPr lang="en-US" sz="2400" dirty="0" err="1"/>
              <a:t>sygnatury</a:t>
            </a:r>
            <a:r>
              <a:rPr lang="en-US" sz="2400" dirty="0"/>
              <a:t> </a:t>
            </a:r>
            <a:r>
              <a:rPr lang="en-US" sz="2400" dirty="0" err="1"/>
              <a:t>akt</a:t>
            </a:r>
            <a:endParaRPr lang="en-US" sz="2400" dirty="0"/>
          </a:p>
          <a:p>
            <a:pPr lvl="0"/>
            <a:r>
              <a:rPr lang="en-US" sz="2400" dirty="0" err="1"/>
              <a:t>określenie</a:t>
            </a:r>
            <a:r>
              <a:rPr lang="en-US" sz="2400" dirty="0"/>
              <a:t> </a:t>
            </a:r>
            <a:r>
              <a:rPr lang="en-US" sz="2400" dirty="0" err="1"/>
              <a:t>zaskarżonej</a:t>
            </a:r>
            <a:r>
              <a:rPr lang="en-US" sz="2400" dirty="0"/>
              <a:t> </a:t>
            </a:r>
            <a:r>
              <a:rPr lang="en-US" sz="2400" dirty="0" err="1"/>
              <a:t>czynności</a:t>
            </a:r>
            <a:r>
              <a:rPr lang="en-US" sz="2400" dirty="0"/>
              <a:t> </a:t>
            </a:r>
            <a:r>
              <a:rPr lang="en-US" sz="2400" dirty="0" err="1"/>
              <a:t>lub</a:t>
            </a:r>
            <a:r>
              <a:rPr lang="en-US" sz="2400" dirty="0"/>
              <a:t> </a:t>
            </a:r>
            <a:r>
              <a:rPr lang="en-US" sz="2400" dirty="0" err="1"/>
              <a:t>czynności</a:t>
            </a:r>
            <a:r>
              <a:rPr lang="en-US" sz="2400" dirty="0"/>
              <a:t> </a:t>
            </a:r>
            <a:r>
              <a:rPr lang="en-US" sz="2400" dirty="0" err="1"/>
              <a:t>zaniechanej</a:t>
            </a:r>
            <a:endParaRPr lang="en-US" sz="2400" dirty="0"/>
          </a:p>
          <a:p>
            <a:pPr lvl="0"/>
            <a:r>
              <a:rPr lang="en-US" sz="2400" dirty="0" err="1"/>
              <a:t>wniosek</a:t>
            </a:r>
            <a:r>
              <a:rPr lang="en-US" sz="2400" dirty="0"/>
              <a:t> o </a:t>
            </a:r>
            <a:r>
              <a:rPr lang="en-US" sz="2400" dirty="0" err="1"/>
              <a:t>zmianę</a:t>
            </a:r>
            <a:r>
              <a:rPr lang="en-US" sz="2400" dirty="0"/>
              <a:t>, </a:t>
            </a:r>
            <a:r>
              <a:rPr lang="en-US" sz="2400" dirty="0" err="1"/>
              <a:t>uchylenie</a:t>
            </a:r>
            <a:r>
              <a:rPr lang="en-US" sz="2400" dirty="0"/>
              <a:t> </a:t>
            </a:r>
            <a:r>
              <a:rPr lang="en-US" sz="2400" dirty="0" err="1"/>
              <a:t>lub</a:t>
            </a:r>
            <a:r>
              <a:rPr lang="en-US" sz="2400" dirty="0"/>
              <a:t> </a:t>
            </a:r>
            <a:r>
              <a:rPr lang="en-US" sz="2400" dirty="0" err="1"/>
              <a:t>dokonanie</a:t>
            </a:r>
            <a:r>
              <a:rPr lang="en-US" sz="2400" dirty="0"/>
              <a:t> </a:t>
            </a:r>
            <a:r>
              <a:rPr lang="en-US" sz="2400" dirty="0" err="1"/>
              <a:t>czynności</a:t>
            </a:r>
            <a:endParaRPr lang="en-US" sz="2400" dirty="0"/>
          </a:p>
          <a:p>
            <a:pPr lvl="0"/>
            <a:r>
              <a:rPr lang="en-US" sz="2400" dirty="0" err="1"/>
              <a:t>uzasadnienie</a:t>
            </a:r>
            <a:r>
              <a:rPr lang="en-US" sz="2400" dirty="0"/>
              <a:t> </a:t>
            </a:r>
            <a:r>
              <a:rPr lang="en-US" sz="2400" dirty="0" err="1"/>
              <a:t>skargi</a:t>
            </a:r>
            <a:endParaRPr lang="en-US" sz="2400" dirty="0"/>
          </a:p>
          <a:p>
            <a:pPr lvl="0"/>
            <a:r>
              <a:rPr lang="en-US" sz="2400" dirty="0" err="1"/>
              <a:t>ewentualnie</a:t>
            </a:r>
            <a:r>
              <a:rPr lang="en-US" sz="2400" dirty="0"/>
              <a:t> </a:t>
            </a:r>
            <a:r>
              <a:rPr lang="en-US" sz="2400" dirty="0" err="1"/>
              <a:t>wniosek</a:t>
            </a:r>
            <a:r>
              <a:rPr lang="en-US" sz="2400" dirty="0"/>
              <a:t> o </a:t>
            </a:r>
            <a:r>
              <a:rPr lang="en-US" sz="2400" dirty="0" err="1"/>
              <a:t>zawieszenie</a:t>
            </a:r>
            <a:r>
              <a:rPr lang="en-US" sz="2400" dirty="0"/>
              <a:t> </a:t>
            </a:r>
            <a:r>
              <a:rPr lang="en-US" sz="2400" dirty="0" err="1"/>
              <a:t>postępowania</a:t>
            </a:r>
            <a:r>
              <a:rPr lang="en-US" sz="2400" dirty="0"/>
              <a:t> </a:t>
            </a:r>
            <a:r>
              <a:rPr lang="en-US" sz="2400" dirty="0" err="1"/>
              <a:t>egzekucyjnego</a:t>
            </a:r>
            <a:r>
              <a:rPr lang="en-US" sz="2400" dirty="0"/>
              <a:t> (</a:t>
            </a:r>
            <a:r>
              <a:rPr lang="en-US" sz="2400" dirty="0" err="1"/>
              <a:t>fakultatywny</a:t>
            </a:r>
            <a:r>
              <a:rPr lang="en-US" sz="2400" dirty="0"/>
              <a:t> element </a:t>
            </a:r>
            <a:r>
              <a:rPr lang="en-US" sz="2400" dirty="0" err="1"/>
              <a:t>skargi</a:t>
            </a:r>
            <a:r>
              <a:rPr lang="en-US" sz="2400" dirty="0"/>
              <a:t>)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 smtClean="0"/>
          </a:p>
        </p:txBody>
      </p:sp>
    </p:spTree>
    <p:extLst>
      <p:ext uri="{BB962C8B-B14F-4D97-AF65-F5344CB8AC3E}">
        <p14:creationId xmlns:p14="http://schemas.microsoft.com/office/powerpoint/2010/main" val="170756533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/>
              <a:t>Środki</a:t>
            </a:r>
            <a:r>
              <a:rPr lang="en-US" sz="3200" b="1" dirty="0"/>
              <a:t> </a:t>
            </a:r>
            <a:r>
              <a:rPr lang="en-US" sz="3200" b="1" dirty="0" err="1"/>
              <a:t>zaskarżenia</a:t>
            </a:r>
            <a:r>
              <a:rPr lang="en-US" sz="3200" b="1" dirty="0"/>
              <a:t> w </a:t>
            </a:r>
            <a:r>
              <a:rPr lang="en-US" sz="3200" b="1" dirty="0" err="1"/>
              <a:t>postępowaniu</a:t>
            </a:r>
            <a:r>
              <a:rPr lang="en-US" sz="3200" b="1" dirty="0"/>
              <a:t> </a:t>
            </a:r>
            <a:r>
              <a:rPr lang="en-US" sz="3200" b="1" dirty="0" err="1" smtClean="0"/>
              <a:t>egzekucyjnym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en-US" sz="2600" b="1" u="sng" dirty="0" err="1" smtClean="0"/>
              <a:t>Skarga</a:t>
            </a:r>
            <a:r>
              <a:rPr lang="en-US" sz="2600" b="1" u="sng" dirty="0" smtClean="0"/>
              <a:t> </a:t>
            </a:r>
            <a:r>
              <a:rPr lang="en-US" sz="2600" b="1" u="sng" dirty="0" err="1"/>
              <a:t>na</a:t>
            </a:r>
            <a:r>
              <a:rPr lang="en-US" sz="2600" b="1" u="sng" dirty="0"/>
              <a:t> </a:t>
            </a:r>
            <a:r>
              <a:rPr lang="en-US" sz="2600" b="1" u="sng" dirty="0" err="1"/>
              <a:t>czynności</a:t>
            </a:r>
            <a:r>
              <a:rPr lang="en-US" sz="2600" b="1" u="sng" dirty="0"/>
              <a:t> </a:t>
            </a:r>
            <a:r>
              <a:rPr lang="en-US" sz="2600" b="1" u="sng" dirty="0" err="1" smtClean="0"/>
              <a:t>komornika</a:t>
            </a:r>
            <a:r>
              <a:rPr lang="en-US" sz="2600" b="1" u="sng" dirty="0" smtClean="0"/>
              <a:t> c.d.</a:t>
            </a:r>
            <a:endParaRPr lang="en-US" sz="2600" b="1" dirty="0" smtClean="0"/>
          </a:p>
          <a:p>
            <a:r>
              <a:rPr lang="en-US" sz="2200" dirty="0" err="1"/>
              <a:t>Jak</a:t>
            </a:r>
            <a:r>
              <a:rPr lang="en-US" sz="2200" dirty="0"/>
              <a:t> </a:t>
            </a:r>
            <a:r>
              <a:rPr lang="en-US" sz="2200" dirty="0" err="1"/>
              <a:t>każdy</a:t>
            </a:r>
            <a:r>
              <a:rPr lang="en-US" sz="2200" dirty="0"/>
              <a:t> </a:t>
            </a:r>
            <a:r>
              <a:rPr lang="en-US" sz="2200" dirty="0" err="1"/>
              <a:t>środek</a:t>
            </a:r>
            <a:r>
              <a:rPr lang="en-US" sz="2200" dirty="0"/>
              <a:t> </a:t>
            </a:r>
            <a:r>
              <a:rPr lang="en-US" sz="2200" dirty="0" err="1"/>
              <a:t>zaskarżenia</a:t>
            </a:r>
            <a:r>
              <a:rPr lang="en-US" sz="2200" dirty="0"/>
              <a:t>, </a:t>
            </a:r>
            <a:r>
              <a:rPr lang="en-US" sz="2200" dirty="0" err="1"/>
              <a:t>także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skargę</a:t>
            </a:r>
            <a:r>
              <a:rPr lang="en-US" sz="2200" dirty="0"/>
              <a:t> </a:t>
            </a:r>
            <a:r>
              <a:rPr lang="en-US" sz="2200" dirty="0" err="1"/>
              <a:t>należy</a:t>
            </a:r>
            <a:r>
              <a:rPr lang="en-US" sz="2200" dirty="0"/>
              <a:t> </a:t>
            </a:r>
            <a:r>
              <a:rPr lang="en-US" sz="2200" dirty="0" err="1"/>
              <a:t>wnieść</a:t>
            </a:r>
            <a:r>
              <a:rPr lang="en-US" sz="2200" dirty="0"/>
              <a:t> w </a:t>
            </a:r>
            <a:r>
              <a:rPr lang="en-US" sz="2200" b="1" dirty="0" err="1"/>
              <a:t>odpowiednim</a:t>
            </a:r>
            <a:r>
              <a:rPr lang="en-US" sz="2200" b="1" dirty="0"/>
              <a:t> </a:t>
            </a:r>
            <a:r>
              <a:rPr lang="en-US" sz="2200" b="1" dirty="0" err="1"/>
              <a:t>terminie</a:t>
            </a:r>
            <a:r>
              <a:rPr lang="en-US" sz="2200" b="1" dirty="0"/>
              <a:t>. </a:t>
            </a:r>
            <a:endParaRPr lang="en-US" sz="2200" b="1" dirty="0" smtClean="0"/>
          </a:p>
          <a:p>
            <a:r>
              <a:rPr lang="en-US" sz="2200" dirty="0" smtClean="0"/>
              <a:t>W </a:t>
            </a:r>
            <a:r>
              <a:rPr lang="en-US" sz="2200" dirty="0" err="1"/>
              <a:t>tym</a:t>
            </a:r>
            <a:r>
              <a:rPr lang="en-US" sz="2200" dirty="0"/>
              <a:t> </a:t>
            </a:r>
            <a:r>
              <a:rPr lang="en-US" sz="2200" dirty="0" err="1"/>
              <a:t>przypadku</a:t>
            </a:r>
            <a:r>
              <a:rPr lang="en-US" sz="2200" dirty="0"/>
              <a:t> </a:t>
            </a:r>
            <a:r>
              <a:rPr lang="en-US" sz="2200" dirty="0" err="1"/>
              <a:t>termin</a:t>
            </a:r>
            <a:r>
              <a:rPr lang="en-US" sz="2200" dirty="0"/>
              <a:t> </a:t>
            </a:r>
            <a:r>
              <a:rPr lang="en-US" sz="2200" dirty="0" err="1"/>
              <a:t>wynosi</a:t>
            </a:r>
            <a:r>
              <a:rPr lang="en-US" sz="2200" dirty="0"/>
              <a:t> </a:t>
            </a:r>
            <a:r>
              <a:rPr lang="en-US" sz="2200" b="1" dirty="0" err="1"/>
              <a:t>jeden</a:t>
            </a:r>
            <a:r>
              <a:rPr lang="en-US" sz="2200" b="1" dirty="0"/>
              <a:t> </a:t>
            </a:r>
            <a:r>
              <a:rPr lang="en-US" sz="2200" b="1" dirty="0" err="1"/>
              <a:t>tydzień</a:t>
            </a:r>
            <a:r>
              <a:rPr lang="en-US" sz="2200" dirty="0"/>
              <a:t>. </a:t>
            </a:r>
            <a:r>
              <a:rPr lang="en-US" sz="2200" dirty="0" err="1"/>
              <a:t>Termin</a:t>
            </a:r>
            <a:r>
              <a:rPr lang="en-US" sz="2200" dirty="0"/>
              <a:t> ten </a:t>
            </a:r>
            <a:r>
              <a:rPr lang="en-US" sz="2200" dirty="0" err="1"/>
              <a:t>można</a:t>
            </a:r>
            <a:r>
              <a:rPr lang="en-US" sz="2200" dirty="0"/>
              <a:t> </a:t>
            </a:r>
            <a:r>
              <a:rPr lang="en-US" sz="2200" dirty="0" err="1"/>
              <a:t>liczyć</a:t>
            </a:r>
            <a:r>
              <a:rPr lang="en-US" sz="2200" dirty="0"/>
              <a:t> od </a:t>
            </a:r>
            <a:r>
              <a:rPr lang="en-US" sz="2200" dirty="0" err="1"/>
              <a:t>kilku</a:t>
            </a:r>
            <a:r>
              <a:rPr lang="en-US" sz="2200" dirty="0"/>
              <a:t> </a:t>
            </a:r>
            <a:r>
              <a:rPr lang="en-US" sz="2200" b="1" dirty="0"/>
              <a:t>„</a:t>
            </a:r>
            <a:r>
              <a:rPr lang="en-US" sz="2200" b="1" dirty="0" err="1"/>
              <a:t>zdarzeń</a:t>
            </a:r>
            <a:r>
              <a:rPr lang="en-US" sz="2200" b="1" dirty="0"/>
              <a:t>”</a:t>
            </a:r>
            <a:r>
              <a:rPr lang="en-US" sz="2200" dirty="0"/>
              <a:t>. </a:t>
            </a:r>
            <a:r>
              <a:rPr lang="en-US" sz="2200" dirty="0" err="1"/>
              <a:t>Jeśli</a:t>
            </a:r>
            <a:r>
              <a:rPr lang="en-US" sz="2200" dirty="0"/>
              <a:t> </a:t>
            </a:r>
            <a:r>
              <a:rPr lang="en-US" sz="2200" dirty="0" err="1"/>
              <a:t>osoba</a:t>
            </a:r>
            <a:r>
              <a:rPr lang="en-US" sz="2200" dirty="0"/>
              <a:t> </a:t>
            </a:r>
            <a:r>
              <a:rPr lang="en-US" sz="2200" dirty="0" err="1"/>
              <a:t>składająca</a:t>
            </a:r>
            <a:r>
              <a:rPr lang="en-US" sz="2200" dirty="0"/>
              <a:t> </a:t>
            </a:r>
            <a:r>
              <a:rPr lang="en-US" sz="2200" dirty="0" err="1"/>
              <a:t>skargę</a:t>
            </a:r>
            <a:r>
              <a:rPr lang="en-US" sz="2200" dirty="0"/>
              <a:t> </a:t>
            </a:r>
            <a:r>
              <a:rPr lang="en-US" sz="2200" dirty="0" err="1"/>
              <a:t>była</a:t>
            </a:r>
            <a:r>
              <a:rPr lang="en-US" sz="2200" dirty="0"/>
              <a:t> </a:t>
            </a:r>
            <a:r>
              <a:rPr lang="en-US" sz="2200" dirty="0" err="1"/>
              <a:t>przy</a:t>
            </a:r>
            <a:r>
              <a:rPr lang="en-US" sz="2200" dirty="0"/>
              <a:t> </a:t>
            </a:r>
            <a:r>
              <a:rPr lang="en-US" sz="2200" dirty="0" err="1"/>
              <a:t>czynności</a:t>
            </a:r>
            <a:r>
              <a:rPr lang="en-US" sz="2200" dirty="0"/>
              <a:t> </a:t>
            </a:r>
            <a:r>
              <a:rPr lang="en-US" sz="2200" dirty="0" err="1"/>
              <a:t>obecna</a:t>
            </a:r>
            <a:r>
              <a:rPr lang="en-US" sz="2200" dirty="0"/>
              <a:t> </a:t>
            </a:r>
            <a:r>
              <a:rPr lang="en-US" sz="2200" dirty="0" err="1"/>
              <a:t>lub</a:t>
            </a:r>
            <a:r>
              <a:rPr lang="en-US" sz="2200" dirty="0"/>
              <a:t> </a:t>
            </a:r>
            <a:r>
              <a:rPr lang="en-US" sz="2200" dirty="0" err="1"/>
              <a:t>była</a:t>
            </a:r>
            <a:r>
              <a:rPr lang="en-US" sz="2200" dirty="0"/>
              <a:t> o </a:t>
            </a:r>
            <a:r>
              <a:rPr lang="en-US" sz="2200" dirty="0" err="1"/>
              <a:t>terminie</a:t>
            </a:r>
            <a:r>
              <a:rPr lang="en-US" sz="2200" dirty="0"/>
              <a:t> </a:t>
            </a:r>
            <a:r>
              <a:rPr lang="en-US" sz="2200" dirty="0" err="1"/>
              <a:t>czynności</a:t>
            </a:r>
            <a:r>
              <a:rPr lang="en-US" sz="2200" dirty="0"/>
              <a:t> </a:t>
            </a:r>
            <a:r>
              <a:rPr lang="en-US" sz="2200" dirty="0" err="1"/>
              <a:t>zawiadomiona</a:t>
            </a:r>
            <a:r>
              <a:rPr lang="en-US" sz="2200" dirty="0"/>
              <a:t> to </a:t>
            </a:r>
            <a:r>
              <a:rPr lang="en-US" sz="2200" dirty="0" err="1"/>
              <a:t>termin</a:t>
            </a:r>
            <a:r>
              <a:rPr lang="en-US" sz="2200" dirty="0"/>
              <a:t> </a:t>
            </a:r>
            <a:r>
              <a:rPr lang="en-US" sz="2200" dirty="0" err="1"/>
              <a:t>liczy</a:t>
            </a:r>
            <a:r>
              <a:rPr lang="en-US" sz="2200" dirty="0"/>
              <a:t> </a:t>
            </a:r>
            <a:r>
              <a:rPr lang="en-US" sz="2200" dirty="0" err="1"/>
              <a:t>się</a:t>
            </a:r>
            <a:r>
              <a:rPr lang="en-US" sz="2200" dirty="0"/>
              <a:t> od </a:t>
            </a:r>
            <a:r>
              <a:rPr lang="en-US" sz="2200" dirty="0" err="1"/>
              <a:t>dnia</a:t>
            </a:r>
            <a:r>
              <a:rPr lang="en-US" sz="2200" dirty="0"/>
              <a:t> </a:t>
            </a:r>
            <a:r>
              <a:rPr lang="en-US" sz="2200" dirty="0" err="1"/>
              <a:t>dokonania</a:t>
            </a:r>
            <a:r>
              <a:rPr lang="en-US" sz="2200" dirty="0"/>
              <a:t> </a:t>
            </a:r>
            <a:r>
              <a:rPr lang="en-US" sz="2200" dirty="0" err="1"/>
              <a:t>czynności</a:t>
            </a:r>
            <a:r>
              <a:rPr lang="en-US" sz="2200" dirty="0" smtClean="0"/>
              <a:t>.</a:t>
            </a:r>
          </a:p>
          <a:p>
            <a:pPr marL="0" indent="0">
              <a:buNone/>
            </a:pPr>
            <a:r>
              <a:rPr lang="en-US" sz="2200" dirty="0" smtClean="0"/>
              <a:t> </a:t>
            </a:r>
            <a:r>
              <a:rPr lang="en-US" sz="2200" dirty="0" err="1"/>
              <a:t>Termin</a:t>
            </a:r>
            <a:r>
              <a:rPr lang="en-US" sz="2200" dirty="0"/>
              <a:t> </a:t>
            </a:r>
            <a:r>
              <a:rPr lang="en-US" sz="2200" dirty="0" err="1"/>
              <a:t>może</a:t>
            </a:r>
            <a:r>
              <a:rPr lang="en-US" sz="2200" dirty="0"/>
              <a:t> </a:t>
            </a:r>
            <a:r>
              <a:rPr lang="en-US" sz="2200" dirty="0" err="1"/>
              <a:t>być</a:t>
            </a:r>
            <a:r>
              <a:rPr lang="en-US" sz="2200" dirty="0"/>
              <a:t> </a:t>
            </a:r>
            <a:r>
              <a:rPr lang="en-US" sz="2200" dirty="0" err="1"/>
              <a:t>także</a:t>
            </a:r>
            <a:r>
              <a:rPr lang="en-US" sz="2200" dirty="0"/>
              <a:t> </a:t>
            </a:r>
            <a:r>
              <a:rPr lang="en-US" sz="2200" dirty="0" err="1"/>
              <a:t>liczony</a:t>
            </a:r>
            <a:r>
              <a:rPr lang="en-US" sz="2200" dirty="0"/>
              <a:t> od </a:t>
            </a:r>
            <a:r>
              <a:rPr lang="en-US" sz="2200" dirty="0" err="1"/>
              <a:t>dnia</a:t>
            </a:r>
            <a:r>
              <a:rPr lang="en-US" sz="2200" dirty="0"/>
              <a:t>: </a:t>
            </a:r>
            <a:endParaRPr lang="en-US" sz="2200" dirty="0" smtClean="0"/>
          </a:p>
          <a:p>
            <a:pPr marL="457200" indent="-457200">
              <a:buAutoNum type="alphaLcParenR"/>
            </a:pPr>
            <a:r>
              <a:rPr lang="en-US" sz="2200" dirty="0" err="1" smtClean="0"/>
              <a:t>zawiadomienia</a:t>
            </a:r>
            <a:r>
              <a:rPr lang="en-US" sz="2200" dirty="0" smtClean="0"/>
              <a:t> </a:t>
            </a:r>
            <a:r>
              <a:rPr lang="en-US" sz="2200" dirty="0"/>
              <a:t>o </a:t>
            </a:r>
            <a:r>
              <a:rPr lang="en-US" sz="2200" dirty="0" err="1"/>
              <a:t>dokonaniu</a:t>
            </a:r>
            <a:r>
              <a:rPr lang="en-US" sz="2200" dirty="0"/>
              <a:t> </a:t>
            </a:r>
            <a:r>
              <a:rPr lang="en-US" sz="2200" dirty="0" err="1" smtClean="0"/>
              <a:t>czynności</a:t>
            </a:r>
            <a:endParaRPr lang="en-US" sz="2200" dirty="0"/>
          </a:p>
          <a:p>
            <a:pPr marL="457200" indent="-457200">
              <a:buAutoNum type="alphaLcParenR"/>
            </a:pPr>
            <a:r>
              <a:rPr lang="en-US" sz="2200" dirty="0" err="1" smtClean="0"/>
              <a:t>uzyskania</a:t>
            </a:r>
            <a:r>
              <a:rPr lang="en-US" sz="2200" dirty="0" smtClean="0"/>
              <a:t> </a:t>
            </a:r>
            <a:r>
              <a:rPr lang="en-US" sz="2200" dirty="0" err="1"/>
              <a:t>informacji</a:t>
            </a:r>
            <a:r>
              <a:rPr lang="en-US" sz="2200" dirty="0"/>
              <a:t> o </a:t>
            </a:r>
            <a:r>
              <a:rPr lang="en-US" sz="2200" dirty="0" err="1"/>
              <a:t>dokonanej</a:t>
            </a:r>
            <a:r>
              <a:rPr lang="en-US" sz="2200" dirty="0"/>
              <a:t> </a:t>
            </a:r>
            <a:r>
              <a:rPr lang="en-US" sz="2200" dirty="0" err="1"/>
              <a:t>czynności</a:t>
            </a:r>
            <a:r>
              <a:rPr lang="en-US" sz="2200" dirty="0"/>
              <a:t> (</a:t>
            </a:r>
            <a:r>
              <a:rPr lang="en-US" sz="2200" dirty="0" err="1"/>
              <a:t>gdy</a:t>
            </a:r>
            <a:r>
              <a:rPr lang="en-US" sz="2200" dirty="0"/>
              <a:t> </a:t>
            </a:r>
            <a:r>
              <a:rPr lang="en-US" sz="2200" dirty="0" err="1"/>
              <a:t>nie</a:t>
            </a:r>
            <a:r>
              <a:rPr lang="en-US" sz="2200" dirty="0"/>
              <a:t> </a:t>
            </a:r>
            <a:r>
              <a:rPr lang="en-US" sz="2200" dirty="0" err="1"/>
              <a:t>było</a:t>
            </a:r>
            <a:r>
              <a:rPr lang="en-US" sz="2200" dirty="0"/>
              <a:t> </a:t>
            </a:r>
            <a:r>
              <a:rPr lang="en-US" sz="2200" dirty="0" err="1"/>
              <a:t>zawiadomienia</a:t>
            </a:r>
            <a:r>
              <a:rPr lang="en-US" sz="2200" dirty="0"/>
              <a:t> o </a:t>
            </a:r>
            <a:r>
              <a:rPr lang="en-US" sz="2200" dirty="0" err="1"/>
              <a:t>czynności</a:t>
            </a:r>
            <a:r>
              <a:rPr lang="en-US" sz="2200" dirty="0"/>
              <a:t>)</a:t>
            </a:r>
            <a:r>
              <a:rPr lang="en-US" sz="2200" dirty="0" smtClean="0"/>
              <a:t>,</a:t>
            </a:r>
          </a:p>
          <a:p>
            <a:pPr marL="457200" indent="-457200">
              <a:buAutoNum type="alphaLcParenR"/>
            </a:pPr>
            <a:r>
              <a:rPr lang="en-US" sz="2200" dirty="0" smtClean="0"/>
              <a:t> </a:t>
            </a:r>
            <a:r>
              <a:rPr lang="en-US" sz="2200" dirty="0" err="1"/>
              <a:t>wreszcie</a:t>
            </a:r>
            <a:r>
              <a:rPr lang="en-US" sz="2200" dirty="0"/>
              <a:t> od </a:t>
            </a:r>
            <a:r>
              <a:rPr lang="en-US" sz="2200" dirty="0" err="1"/>
              <a:t>dnia</a:t>
            </a:r>
            <a:r>
              <a:rPr lang="en-US" sz="2200" dirty="0"/>
              <a:t> w </a:t>
            </a:r>
            <a:r>
              <a:rPr lang="en-US" sz="2200" dirty="0" err="1"/>
              <a:t>którym</a:t>
            </a:r>
            <a:r>
              <a:rPr lang="en-US" sz="2200" dirty="0"/>
              <a:t> </a:t>
            </a:r>
            <a:r>
              <a:rPr lang="en-US" sz="2200" dirty="0" err="1"/>
              <a:t>skarżący</a:t>
            </a:r>
            <a:r>
              <a:rPr lang="en-US" sz="2200" dirty="0"/>
              <a:t> </a:t>
            </a:r>
            <a:r>
              <a:rPr lang="en-US" sz="2200" dirty="0" err="1"/>
              <a:t>dowiedział</a:t>
            </a:r>
            <a:r>
              <a:rPr lang="en-US" sz="2200" dirty="0"/>
              <a:t> </a:t>
            </a:r>
            <a:r>
              <a:rPr lang="en-US" sz="2200" dirty="0" err="1"/>
              <a:t>się</a:t>
            </a:r>
            <a:r>
              <a:rPr lang="en-US" sz="2200" dirty="0"/>
              <a:t>, </a:t>
            </a:r>
            <a:r>
              <a:rPr lang="en-US" sz="2200" dirty="0" err="1"/>
              <a:t>że</a:t>
            </a:r>
            <a:r>
              <a:rPr lang="en-US" sz="2200" dirty="0"/>
              <a:t> </a:t>
            </a:r>
            <a:r>
              <a:rPr lang="en-US" sz="2200" dirty="0" err="1"/>
              <a:t>czynności</a:t>
            </a:r>
            <a:r>
              <a:rPr lang="en-US" sz="2200" dirty="0"/>
              <a:t> </a:t>
            </a:r>
            <a:r>
              <a:rPr lang="en-US" sz="2200" dirty="0" err="1"/>
              <a:t>miała</a:t>
            </a:r>
            <a:r>
              <a:rPr lang="en-US" sz="2200" dirty="0"/>
              <a:t> </a:t>
            </a:r>
            <a:r>
              <a:rPr lang="en-US" sz="2200" dirty="0" err="1"/>
              <a:t>być</a:t>
            </a:r>
            <a:r>
              <a:rPr lang="en-US" sz="2200" dirty="0"/>
              <a:t> </a:t>
            </a:r>
            <a:r>
              <a:rPr lang="en-US" sz="2200" dirty="0" err="1"/>
              <a:t>dokonana</a:t>
            </a:r>
            <a:r>
              <a:rPr lang="en-US" sz="2200" dirty="0"/>
              <a:t> (w </a:t>
            </a:r>
            <a:r>
              <a:rPr lang="en-US" sz="2200" dirty="0" err="1"/>
              <a:t>przypadku</a:t>
            </a:r>
            <a:r>
              <a:rPr lang="en-US" sz="2200" dirty="0"/>
              <a:t> </a:t>
            </a:r>
            <a:r>
              <a:rPr lang="en-US" sz="2200" dirty="0" err="1"/>
              <a:t>skargi</a:t>
            </a:r>
            <a:r>
              <a:rPr lang="en-US" sz="2200" dirty="0"/>
              <a:t>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err="1"/>
              <a:t>zaniechanie</a:t>
            </a:r>
            <a:r>
              <a:rPr lang="en-US" sz="2200" dirty="0"/>
              <a:t> </a:t>
            </a:r>
            <a:r>
              <a:rPr lang="en-US" sz="2200" dirty="0" err="1"/>
              <a:t>przez</a:t>
            </a:r>
            <a:r>
              <a:rPr lang="en-US" sz="2200" dirty="0"/>
              <a:t> </a:t>
            </a:r>
            <a:r>
              <a:rPr lang="en-US" sz="2200" dirty="0" err="1"/>
              <a:t>komornika</a:t>
            </a:r>
            <a:r>
              <a:rPr lang="en-US" sz="2200" dirty="0"/>
              <a:t> </a:t>
            </a:r>
            <a:r>
              <a:rPr lang="en-US" sz="2200" dirty="0" err="1"/>
              <a:t>dokonania</a:t>
            </a:r>
            <a:r>
              <a:rPr lang="en-US" sz="2200" dirty="0"/>
              <a:t> </a:t>
            </a:r>
            <a:r>
              <a:rPr lang="en-US" sz="2200" dirty="0" err="1"/>
              <a:t>czynności</a:t>
            </a:r>
            <a:r>
              <a:rPr lang="en-US" sz="2200" dirty="0"/>
              <a:t>).</a:t>
            </a:r>
          </a:p>
          <a:p>
            <a:pPr marL="0" indent="0">
              <a:buNone/>
            </a:pPr>
            <a:endParaRPr lang="en-GB" sz="2200" dirty="0"/>
          </a:p>
          <a:p>
            <a:pPr marL="0" indent="0">
              <a:buNone/>
            </a:pPr>
            <a:endParaRPr lang="en-GB" sz="2300" dirty="0" smtClean="0"/>
          </a:p>
        </p:txBody>
      </p:sp>
    </p:spTree>
    <p:extLst>
      <p:ext uri="{BB962C8B-B14F-4D97-AF65-F5344CB8AC3E}">
        <p14:creationId xmlns:p14="http://schemas.microsoft.com/office/powerpoint/2010/main" val="267021232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/>
              <a:t>Środki</a:t>
            </a:r>
            <a:r>
              <a:rPr lang="en-US" sz="3200" b="1" dirty="0"/>
              <a:t> </a:t>
            </a:r>
            <a:r>
              <a:rPr lang="en-US" sz="3200" b="1" dirty="0" err="1"/>
              <a:t>zaskarżenia</a:t>
            </a:r>
            <a:r>
              <a:rPr lang="en-US" sz="3200" b="1" dirty="0"/>
              <a:t> w </a:t>
            </a:r>
            <a:r>
              <a:rPr lang="en-US" sz="3200" b="1" dirty="0" err="1"/>
              <a:t>postępowaniu</a:t>
            </a:r>
            <a:r>
              <a:rPr lang="en-US" sz="3200" b="1" dirty="0"/>
              <a:t> </a:t>
            </a:r>
            <a:r>
              <a:rPr lang="en-US" sz="3200" b="1" dirty="0" err="1" smtClean="0"/>
              <a:t>egzekucyjnym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/>
          </a:bodyPr>
          <a:lstStyle/>
          <a:p>
            <a:pPr marL="457200" indent="-457200">
              <a:buAutoNum type="arabicParenR"/>
            </a:pPr>
            <a:r>
              <a:rPr lang="en-US" sz="2600" b="1" u="sng" dirty="0" err="1" smtClean="0"/>
              <a:t>Skarga</a:t>
            </a:r>
            <a:r>
              <a:rPr lang="en-US" sz="2600" b="1" u="sng" dirty="0" smtClean="0"/>
              <a:t> </a:t>
            </a:r>
            <a:r>
              <a:rPr lang="en-US" sz="2600" b="1" u="sng" dirty="0" err="1"/>
              <a:t>na</a:t>
            </a:r>
            <a:r>
              <a:rPr lang="en-US" sz="2600" b="1" u="sng" dirty="0"/>
              <a:t> </a:t>
            </a:r>
            <a:r>
              <a:rPr lang="en-US" sz="2600" b="1" u="sng" dirty="0" err="1"/>
              <a:t>czynności</a:t>
            </a:r>
            <a:r>
              <a:rPr lang="en-US" sz="2600" b="1" u="sng" dirty="0"/>
              <a:t> </a:t>
            </a:r>
            <a:r>
              <a:rPr lang="en-US" sz="2600" b="1" u="sng" dirty="0" err="1" smtClean="0"/>
              <a:t>komornika</a:t>
            </a:r>
            <a:r>
              <a:rPr lang="en-US" sz="2600" b="1" u="sng" dirty="0" smtClean="0"/>
              <a:t> c.d.</a:t>
            </a:r>
            <a:endParaRPr lang="en-US" sz="2600" b="1" dirty="0" smtClean="0"/>
          </a:p>
          <a:p>
            <a:pPr marL="0" indent="0">
              <a:buNone/>
            </a:pPr>
            <a:r>
              <a:rPr lang="en-GB" sz="2400" b="1" dirty="0" err="1" smtClean="0"/>
              <a:t>Skarga</a:t>
            </a:r>
            <a:r>
              <a:rPr lang="en-GB" sz="2400" b="1" dirty="0" smtClean="0"/>
              <a:t> </a:t>
            </a:r>
            <a:r>
              <a:rPr lang="en-GB" sz="2400" b="1" dirty="0" err="1"/>
              <a:t>na</a:t>
            </a:r>
            <a:r>
              <a:rPr lang="en-GB" sz="2400" b="1" dirty="0"/>
              <a:t> </a:t>
            </a:r>
            <a:r>
              <a:rPr lang="en-GB" sz="2400" b="1" dirty="0" err="1"/>
              <a:t>czynności</a:t>
            </a:r>
            <a:r>
              <a:rPr lang="en-GB" sz="2400" b="1" dirty="0"/>
              <a:t> </a:t>
            </a:r>
            <a:r>
              <a:rPr lang="en-GB" sz="2400" b="1" dirty="0" err="1"/>
              <a:t>komornika</a:t>
            </a:r>
            <a:r>
              <a:rPr lang="en-GB" sz="2400" b="1" dirty="0"/>
              <a:t> – </a:t>
            </a:r>
            <a:r>
              <a:rPr lang="en-GB" sz="2400" b="1" dirty="0" err="1"/>
              <a:t>kiedy</a:t>
            </a:r>
            <a:r>
              <a:rPr lang="en-GB" sz="2400" b="1" dirty="0"/>
              <a:t> </a:t>
            </a:r>
            <a:r>
              <a:rPr lang="en-GB" sz="2400" b="1" dirty="0" err="1"/>
              <a:t>nie</a:t>
            </a:r>
            <a:r>
              <a:rPr lang="en-GB" sz="2400" b="1" dirty="0"/>
              <a:t> </a:t>
            </a:r>
            <a:r>
              <a:rPr lang="en-GB" sz="2400" b="1" dirty="0" err="1"/>
              <a:t>można</a:t>
            </a:r>
            <a:r>
              <a:rPr lang="en-GB" sz="2400" b="1" dirty="0"/>
              <a:t> </a:t>
            </a:r>
            <a:r>
              <a:rPr lang="en-GB" sz="2400" b="1" dirty="0" err="1"/>
              <a:t>jej</a:t>
            </a:r>
            <a:r>
              <a:rPr lang="en-GB" sz="2400" b="1" dirty="0"/>
              <a:t> </a:t>
            </a:r>
            <a:r>
              <a:rPr lang="en-GB" sz="2400" b="1" dirty="0" err="1"/>
              <a:t>złożyć</a:t>
            </a:r>
            <a:r>
              <a:rPr lang="en-GB" sz="2400" b="1" dirty="0"/>
              <a:t>?</a:t>
            </a:r>
          </a:p>
          <a:p>
            <a:r>
              <a:rPr lang="en-GB" sz="2400" dirty="0" err="1"/>
              <a:t>Zgodnie</a:t>
            </a:r>
            <a:r>
              <a:rPr lang="en-GB" sz="2400" dirty="0"/>
              <a:t> z art. </a:t>
            </a:r>
            <a:r>
              <a:rPr lang="en-GB" sz="2400" b="1" dirty="0"/>
              <a:t>767§ 1</a:t>
            </a:r>
            <a:r>
              <a:rPr lang="en-GB" sz="2400" b="1" baseline="30000" dirty="0"/>
              <a:t>1</a:t>
            </a:r>
            <a:r>
              <a:rPr lang="en-GB" sz="2400" b="1" dirty="0"/>
              <a:t> </a:t>
            </a:r>
            <a:r>
              <a:rPr lang="en-GB" sz="2400" dirty="0" err="1"/>
              <a:t>kodeksu</a:t>
            </a:r>
            <a:r>
              <a:rPr lang="en-GB" sz="2400" dirty="0"/>
              <a:t> </a:t>
            </a:r>
            <a:r>
              <a:rPr lang="en-GB" sz="2400" dirty="0" err="1"/>
              <a:t>postępowania</a:t>
            </a:r>
            <a:r>
              <a:rPr lang="en-GB" sz="2400" dirty="0"/>
              <a:t> </a:t>
            </a:r>
            <a:r>
              <a:rPr lang="en-GB" sz="2400" dirty="0" err="1"/>
              <a:t>cywilnego</a:t>
            </a:r>
            <a:r>
              <a:rPr lang="en-GB" sz="2400" dirty="0"/>
              <a:t> </a:t>
            </a:r>
            <a:r>
              <a:rPr lang="en-GB" sz="2400" dirty="0" err="1" smtClean="0"/>
              <a:t>skarga</a:t>
            </a:r>
            <a:r>
              <a:rPr lang="en-GB" sz="2400" dirty="0" smtClean="0"/>
              <a:t> </a:t>
            </a:r>
            <a:r>
              <a:rPr lang="en-GB" sz="2400" dirty="0" err="1"/>
              <a:t>na</a:t>
            </a:r>
            <a:r>
              <a:rPr lang="en-GB" sz="2400" dirty="0"/>
              <a:t> </a:t>
            </a:r>
            <a:r>
              <a:rPr lang="en-GB" sz="2400" dirty="0" err="1"/>
              <a:t>czynności</a:t>
            </a:r>
            <a:r>
              <a:rPr lang="en-GB" sz="2400" dirty="0"/>
              <a:t> </a:t>
            </a:r>
            <a:r>
              <a:rPr lang="en-GB" sz="2400" dirty="0" err="1"/>
              <a:t>komornika</a:t>
            </a:r>
            <a:r>
              <a:rPr lang="en-GB" sz="2400" dirty="0"/>
              <a:t> </a:t>
            </a:r>
            <a:r>
              <a:rPr lang="en-GB" sz="2400" b="1" dirty="0" err="1"/>
              <a:t>nie</a:t>
            </a:r>
            <a:r>
              <a:rPr lang="en-GB" sz="2400" dirty="0"/>
              <a:t> </a:t>
            </a:r>
            <a:r>
              <a:rPr lang="en-GB" sz="2400" dirty="0" err="1"/>
              <a:t>przysługuje</a:t>
            </a:r>
            <a:r>
              <a:rPr lang="en-GB" sz="2400" dirty="0"/>
              <a:t> </a:t>
            </a:r>
            <a:r>
              <a:rPr lang="en-GB" sz="2400" dirty="0" err="1"/>
              <a:t>na</a:t>
            </a:r>
            <a:r>
              <a:rPr lang="en-GB" sz="2400" dirty="0"/>
              <a:t>: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err="1"/>
              <a:t>zarządzenie</a:t>
            </a:r>
            <a:r>
              <a:rPr lang="en-GB" sz="2400" dirty="0"/>
              <a:t> </a:t>
            </a:r>
            <a:r>
              <a:rPr lang="en-GB" sz="2400" dirty="0" err="1"/>
              <a:t>komornika</a:t>
            </a:r>
            <a:r>
              <a:rPr lang="en-GB" sz="2400" dirty="0"/>
              <a:t> o </a:t>
            </a:r>
            <a:r>
              <a:rPr lang="en-GB" sz="2400" dirty="0" err="1"/>
              <a:t>wezwaniu</a:t>
            </a:r>
            <a:r>
              <a:rPr lang="en-GB" sz="2400" dirty="0"/>
              <a:t> do </a:t>
            </a:r>
            <a:r>
              <a:rPr lang="en-GB" sz="2400" dirty="0" err="1"/>
              <a:t>usunięcia</a:t>
            </a:r>
            <a:r>
              <a:rPr lang="en-GB" sz="2400" dirty="0"/>
              <a:t> </a:t>
            </a:r>
            <a:r>
              <a:rPr lang="en-GB" sz="2400" dirty="0" err="1"/>
              <a:t>braków</a:t>
            </a:r>
            <a:r>
              <a:rPr lang="en-GB" sz="2400" dirty="0"/>
              <a:t> </a:t>
            </a:r>
            <a:r>
              <a:rPr lang="en-GB" sz="2400" dirty="0" err="1"/>
              <a:t>pisma</a:t>
            </a:r>
            <a:r>
              <a:rPr lang="en-GB" sz="2400" dirty="0"/>
              <a:t>;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err="1"/>
              <a:t>zawiadomienie</a:t>
            </a:r>
            <a:r>
              <a:rPr lang="en-GB" sz="2400" dirty="0"/>
              <a:t> o </a:t>
            </a:r>
            <a:r>
              <a:rPr lang="en-GB" sz="2400" dirty="0" err="1"/>
              <a:t>terminie</a:t>
            </a:r>
            <a:r>
              <a:rPr lang="en-GB" sz="2400" dirty="0"/>
              <a:t> </a:t>
            </a:r>
            <a:r>
              <a:rPr lang="en-GB" sz="2400" dirty="0" err="1"/>
              <a:t>czynności</a:t>
            </a:r>
            <a:r>
              <a:rPr lang="en-GB" sz="2400" dirty="0"/>
              <a:t>;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err="1"/>
              <a:t>uiszczenie</a:t>
            </a:r>
            <a:r>
              <a:rPr lang="en-GB" sz="2400" dirty="0"/>
              <a:t> </a:t>
            </a:r>
            <a:r>
              <a:rPr lang="en-GB" sz="2400" dirty="0" err="1"/>
              <a:t>przez</a:t>
            </a:r>
            <a:r>
              <a:rPr lang="en-GB" sz="2400" dirty="0"/>
              <a:t> </a:t>
            </a:r>
            <a:r>
              <a:rPr lang="en-GB" sz="2400" dirty="0" err="1"/>
              <a:t>komornika</a:t>
            </a:r>
            <a:r>
              <a:rPr lang="en-GB" sz="2400" dirty="0"/>
              <a:t> </a:t>
            </a:r>
            <a:r>
              <a:rPr lang="en-GB" sz="2400" dirty="0" err="1"/>
              <a:t>podatku</a:t>
            </a:r>
            <a:r>
              <a:rPr lang="en-GB" sz="2400" dirty="0"/>
              <a:t> od </a:t>
            </a:r>
            <a:r>
              <a:rPr lang="en-GB" sz="2400" dirty="0" err="1"/>
              <a:t>towarów</a:t>
            </a:r>
            <a:r>
              <a:rPr lang="en-GB" sz="2400" dirty="0"/>
              <a:t> </a:t>
            </a:r>
            <a:r>
              <a:rPr lang="en-GB" sz="2400" dirty="0" err="1"/>
              <a:t>i</a:t>
            </a:r>
            <a:r>
              <a:rPr lang="en-GB" sz="2400" dirty="0"/>
              <a:t> </a:t>
            </a:r>
            <a:r>
              <a:rPr lang="en-GB" sz="2400" dirty="0" err="1"/>
              <a:t>usług</a:t>
            </a:r>
            <a:r>
              <a:rPr lang="en-GB" sz="2400" dirty="0"/>
              <a:t>.</a:t>
            </a:r>
          </a:p>
          <a:p>
            <a:pPr marL="457200" indent="-457200">
              <a:buFont typeface="+mj-lt"/>
              <a:buAutoNum type="arabicPeriod"/>
            </a:pPr>
            <a:endParaRPr lang="en-GB" sz="2300" dirty="0" smtClean="0"/>
          </a:p>
        </p:txBody>
      </p:sp>
    </p:spTree>
    <p:extLst>
      <p:ext uri="{BB962C8B-B14F-4D97-AF65-F5344CB8AC3E}">
        <p14:creationId xmlns:p14="http://schemas.microsoft.com/office/powerpoint/2010/main" val="173070465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/>
              <a:t>Środki</a:t>
            </a:r>
            <a:r>
              <a:rPr lang="en-US" sz="3200" b="1" dirty="0"/>
              <a:t> </a:t>
            </a:r>
            <a:r>
              <a:rPr lang="en-US" sz="3200" b="1" dirty="0" err="1"/>
              <a:t>zaskarżenia</a:t>
            </a:r>
            <a:r>
              <a:rPr lang="en-US" sz="3200" b="1" dirty="0"/>
              <a:t> w </a:t>
            </a:r>
            <a:r>
              <a:rPr lang="en-US" sz="3200" b="1" dirty="0" err="1"/>
              <a:t>postępowaniu</a:t>
            </a:r>
            <a:r>
              <a:rPr lang="en-US" sz="3200" b="1" dirty="0"/>
              <a:t> </a:t>
            </a:r>
            <a:r>
              <a:rPr lang="en-US" sz="3200" b="1" dirty="0" err="1" smtClean="0"/>
              <a:t>egzekucyjnym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dirty="0" smtClean="0"/>
              <a:t>2</a:t>
            </a:r>
            <a:r>
              <a:rPr lang="en-US" sz="2800" b="1" u="sng" dirty="0" smtClean="0"/>
              <a:t>) </a:t>
            </a:r>
            <a:r>
              <a:rPr lang="en-US" sz="2800" b="1" u="sng" dirty="0" err="1" smtClean="0"/>
              <a:t>Skarga</a:t>
            </a:r>
            <a:r>
              <a:rPr lang="en-US" sz="2800" b="1" u="sng" dirty="0" smtClean="0"/>
              <a:t> </a:t>
            </a:r>
            <a:r>
              <a:rPr lang="en-US" sz="2800" b="1" u="sng" dirty="0" err="1"/>
              <a:t>na</a:t>
            </a:r>
            <a:r>
              <a:rPr lang="en-US" sz="2800" b="1" u="sng" dirty="0"/>
              <a:t> </a:t>
            </a:r>
            <a:r>
              <a:rPr lang="en-US" sz="2800" b="1" u="sng" dirty="0" err="1"/>
              <a:t>udzielenie</a:t>
            </a:r>
            <a:r>
              <a:rPr lang="en-US" sz="2800" b="1" u="sng" dirty="0"/>
              <a:t> </a:t>
            </a:r>
            <a:r>
              <a:rPr lang="en-US" sz="2800" b="1" u="sng" dirty="0" err="1"/>
              <a:t>przybicia</a:t>
            </a:r>
            <a:endParaRPr lang="en-US" sz="2800" b="1" u="sng" dirty="0"/>
          </a:p>
          <a:p>
            <a:r>
              <a:rPr lang="en-US" sz="2400" dirty="0" err="1"/>
              <a:t>Szczególnym</a:t>
            </a:r>
            <a:r>
              <a:rPr lang="en-US" sz="2400" dirty="0"/>
              <a:t> </a:t>
            </a:r>
            <a:r>
              <a:rPr lang="en-US" sz="2400" dirty="0" err="1"/>
              <a:t>środkiem</a:t>
            </a:r>
            <a:r>
              <a:rPr lang="en-US" sz="2400" dirty="0"/>
              <a:t> </a:t>
            </a:r>
            <a:r>
              <a:rPr lang="en-US" sz="2400" dirty="0" err="1"/>
              <a:t>zaskarżenia</a:t>
            </a:r>
            <a:r>
              <a:rPr lang="en-US" sz="2400" dirty="0"/>
              <a:t> </a:t>
            </a:r>
            <a:r>
              <a:rPr lang="en-US" sz="2400" dirty="0" err="1"/>
              <a:t>przysługującym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udzielenie</a:t>
            </a:r>
            <a:r>
              <a:rPr lang="en-US" sz="2400" dirty="0"/>
              <a:t> </a:t>
            </a:r>
            <a:r>
              <a:rPr lang="en-US" sz="2400" dirty="0" err="1"/>
              <a:t>przybicia</a:t>
            </a:r>
            <a:r>
              <a:rPr lang="en-US" sz="2400" dirty="0"/>
              <a:t>, w </a:t>
            </a:r>
            <a:r>
              <a:rPr lang="en-US" sz="2400" dirty="0" err="1"/>
              <a:t>trakcie</a:t>
            </a:r>
            <a:r>
              <a:rPr lang="en-US" sz="2400" dirty="0"/>
              <a:t> </a:t>
            </a:r>
            <a:r>
              <a:rPr lang="en-US" sz="2400" dirty="0" err="1"/>
              <a:t>prowadzonej</a:t>
            </a:r>
            <a:r>
              <a:rPr lang="en-US" sz="2400" dirty="0"/>
              <a:t> </a:t>
            </a:r>
            <a:r>
              <a:rPr lang="en-US" sz="2400" dirty="0" err="1"/>
              <a:t>sprzedaży</a:t>
            </a:r>
            <a:r>
              <a:rPr lang="en-US" sz="2400" dirty="0"/>
              <a:t> </a:t>
            </a:r>
            <a:r>
              <a:rPr lang="en-US" sz="2400" dirty="0" err="1"/>
              <a:t>zajętych</a:t>
            </a:r>
            <a:r>
              <a:rPr lang="en-US" sz="2400" dirty="0"/>
              <a:t> </a:t>
            </a:r>
            <a:r>
              <a:rPr lang="en-US" sz="2400" dirty="0" err="1"/>
              <a:t>ruchomości</a:t>
            </a:r>
            <a:r>
              <a:rPr lang="en-US" sz="2400" dirty="0"/>
              <a:t> </a:t>
            </a:r>
            <a:r>
              <a:rPr lang="en-US" sz="2400" b="1" dirty="0"/>
              <a:t>w </a:t>
            </a:r>
            <a:r>
              <a:rPr lang="en-US" sz="2400" b="1" dirty="0" err="1"/>
              <a:t>drodze</a:t>
            </a:r>
            <a:r>
              <a:rPr lang="en-US" sz="2400" b="1" dirty="0"/>
              <a:t> </a:t>
            </a:r>
            <a:r>
              <a:rPr lang="en-US" sz="2400" b="1" dirty="0" err="1"/>
              <a:t>licytacji</a:t>
            </a:r>
            <a:r>
              <a:rPr lang="en-US" sz="2400" b="1" dirty="0"/>
              <a:t> </a:t>
            </a:r>
            <a:r>
              <a:rPr lang="en-US" sz="2400" b="1" dirty="0" err="1"/>
              <a:t>publicznej</a:t>
            </a:r>
            <a:r>
              <a:rPr lang="en-US" sz="2400" dirty="0"/>
              <a:t>, jest </a:t>
            </a:r>
            <a:r>
              <a:rPr lang="en-US" sz="2400" dirty="0" err="1"/>
              <a:t>skarga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udzielenie</a:t>
            </a:r>
            <a:r>
              <a:rPr lang="en-US" sz="2400" dirty="0"/>
              <a:t> </a:t>
            </a:r>
            <a:r>
              <a:rPr lang="en-US" sz="2400" dirty="0" err="1"/>
              <a:t>przybicia</a:t>
            </a:r>
            <a:r>
              <a:rPr lang="en-US" sz="2400" dirty="0"/>
              <a:t>.</a:t>
            </a:r>
          </a:p>
          <a:p>
            <a:r>
              <a:rPr lang="en-US" sz="2400" b="1" u="sng" dirty="0" err="1"/>
              <a:t>Skarga</a:t>
            </a:r>
            <a:r>
              <a:rPr lang="en-US" sz="2400" b="1" u="sng" dirty="0"/>
              <a:t> </a:t>
            </a:r>
            <a:r>
              <a:rPr lang="en-US" sz="2400" b="1" u="sng" dirty="0" err="1"/>
              <a:t>na</a:t>
            </a:r>
            <a:r>
              <a:rPr lang="en-US" sz="2400" b="1" u="sng" dirty="0"/>
              <a:t> </a:t>
            </a:r>
            <a:r>
              <a:rPr lang="en-US" sz="2400" b="1" u="sng" dirty="0" err="1"/>
              <a:t>udzielenie</a:t>
            </a:r>
            <a:r>
              <a:rPr lang="en-US" sz="2400" b="1" u="sng" dirty="0"/>
              <a:t> </a:t>
            </a:r>
            <a:r>
              <a:rPr lang="en-US" sz="2400" b="1" u="sng" dirty="0" err="1"/>
              <a:t>przybicia</a:t>
            </a:r>
            <a:r>
              <a:rPr lang="en-US" sz="2400" b="1" u="sng" dirty="0"/>
              <a:t> to </a:t>
            </a:r>
            <a:r>
              <a:rPr lang="en-US" sz="2400" b="1" u="sng" dirty="0" err="1"/>
              <a:t>nie</a:t>
            </a:r>
            <a:r>
              <a:rPr lang="en-US" sz="2400" b="1" u="sng" dirty="0"/>
              <a:t> to </a:t>
            </a:r>
            <a:r>
              <a:rPr lang="en-US" sz="2400" b="1" u="sng" dirty="0" err="1"/>
              <a:t>samo</a:t>
            </a:r>
            <a:r>
              <a:rPr lang="en-US" sz="2400" b="1" u="sng" dirty="0"/>
              <a:t> co </a:t>
            </a:r>
            <a:r>
              <a:rPr lang="en-US" sz="2400" b="1" u="sng" dirty="0" err="1"/>
              <a:t>skarga</a:t>
            </a:r>
            <a:r>
              <a:rPr lang="en-US" sz="2400" b="1" u="sng" dirty="0"/>
              <a:t> </a:t>
            </a:r>
            <a:r>
              <a:rPr lang="en-US" sz="2400" b="1" u="sng" dirty="0" err="1"/>
              <a:t>na</a:t>
            </a:r>
            <a:r>
              <a:rPr lang="en-US" sz="2400" b="1" u="sng" dirty="0"/>
              <a:t> </a:t>
            </a:r>
            <a:r>
              <a:rPr lang="en-US" sz="2400" b="1" u="sng" dirty="0" err="1"/>
              <a:t>czynności</a:t>
            </a:r>
            <a:r>
              <a:rPr lang="en-US" sz="2400" b="1" u="sng" dirty="0"/>
              <a:t> </a:t>
            </a:r>
            <a:r>
              <a:rPr lang="en-US" sz="2400" b="1" u="sng" dirty="0" err="1"/>
              <a:t>komornika</a:t>
            </a:r>
            <a:r>
              <a:rPr lang="en-US" sz="2400" b="1" u="sng" dirty="0"/>
              <a:t>!</a:t>
            </a:r>
            <a:endParaRPr lang="en-US" sz="2400" b="1" dirty="0"/>
          </a:p>
          <a:p>
            <a:r>
              <a:rPr lang="en-US" sz="2400" dirty="0" err="1"/>
              <a:t>Skargę</a:t>
            </a:r>
            <a:r>
              <a:rPr lang="en-US" sz="2400" dirty="0"/>
              <a:t> </a:t>
            </a:r>
            <a:r>
              <a:rPr lang="en-US" sz="2400" dirty="0" err="1"/>
              <a:t>taką</a:t>
            </a:r>
            <a:r>
              <a:rPr lang="en-US" sz="2400" dirty="0"/>
              <a:t> </a:t>
            </a:r>
            <a:r>
              <a:rPr lang="en-US" sz="2400" dirty="0" err="1"/>
              <a:t>może</a:t>
            </a:r>
            <a:r>
              <a:rPr lang="en-US" sz="2400" dirty="0"/>
              <a:t> </a:t>
            </a:r>
            <a:r>
              <a:rPr lang="en-US" sz="2400" dirty="0" err="1"/>
              <a:t>złożyć</a:t>
            </a:r>
            <a:r>
              <a:rPr lang="en-US" sz="2400" dirty="0"/>
              <a:t> </a:t>
            </a:r>
            <a:r>
              <a:rPr lang="en-US" sz="2400" dirty="0" err="1"/>
              <a:t>zarówno</a:t>
            </a:r>
            <a:r>
              <a:rPr lang="en-US" sz="2400" dirty="0"/>
              <a:t> </a:t>
            </a:r>
            <a:r>
              <a:rPr lang="en-US" sz="2400" b="1" dirty="0" err="1"/>
              <a:t>wierzyciel</a:t>
            </a:r>
            <a:r>
              <a:rPr lang="en-US" sz="2400" b="1" dirty="0"/>
              <a:t> </a:t>
            </a:r>
            <a:r>
              <a:rPr lang="en-US" sz="2400" b="1" dirty="0" err="1"/>
              <a:t>jak</a:t>
            </a:r>
            <a:r>
              <a:rPr lang="en-US" sz="2400" b="1" dirty="0"/>
              <a:t> </a:t>
            </a:r>
            <a:r>
              <a:rPr lang="en-US" sz="2400" b="1" dirty="0" err="1"/>
              <a:t>i</a:t>
            </a:r>
            <a:r>
              <a:rPr lang="en-US" sz="2400" b="1" dirty="0"/>
              <a:t> </a:t>
            </a:r>
            <a:r>
              <a:rPr lang="en-US" sz="2400" b="1" dirty="0" err="1"/>
              <a:t>dłużnik</a:t>
            </a:r>
            <a:r>
              <a:rPr lang="en-US" sz="2400" dirty="0"/>
              <a:t>. W </a:t>
            </a:r>
            <a:r>
              <a:rPr lang="en-US" sz="2400" dirty="0" err="1"/>
              <a:t>przypadku</a:t>
            </a:r>
            <a:r>
              <a:rPr lang="en-US" sz="2400" dirty="0"/>
              <a:t> </a:t>
            </a:r>
            <a:r>
              <a:rPr lang="en-US" sz="2400" dirty="0" err="1"/>
              <a:t>tej</a:t>
            </a:r>
            <a:r>
              <a:rPr lang="en-US" sz="2400" dirty="0"/>
              <a:t> </a:t>
            </a:r>
            <a:r>
              <a:rPr lang="en-US" sz="2400" dirty="0" err="1"/>
              <a:t>skargi</a:t>
            </a:r>
            <a:r>
              <a:rPr lang="en-US" sz="2400" dirty="0"/>
              <a:t>, w </a:t>
            </a:r>
            <a:r>
              <a:rPr lang="en-US" sz="2400" dirty="0" err="1"/>
              <a:t>gronie</a:t>
            </a:r>
            <a:r>
              <a:rPr lang="en-US" sz="2400" dirty="0"/>
              <a:t> </a:t>
            </a:r>
            <a:r>
              <a:rPr lang="en-US" sz="2400" dirty="0" err="1"/>
              <a:t>osób</a:t>
            </a:r>
            <a:r>
              <a:rPr lang="en-US" sz="2400" dirty="0"/>
              <a:t> </a:t>
            </a:r>
            <a:r>
              <a:rPr lang="en-US" sz="2400" dirty="0" err="1"/>
              <a:t>uprawnionych</a:t>
            </a:r>
            <a:r>
              <a:rPr lang="en-US" sz="2400" dirty="0"/>
              <a:t> </a:t>
            </a:r>
            <a:r>
              <a:rPr lang="en-US" sz="2400" dirty="0" err="1"/>
              <a:t>nie</a:t>
            </a:r>
            <a:r>
              <a:rPr lang="en-US" sz="2400" dirty="0"/>
              <a:t> </a:t>
            </a:r>
            <a:r>
              <a:rPr lang="en-US" sz="2400" dirty="0" err="1"/>
              <a:t>znalazła</a:t>
            </a:r>
            <a:r>
              <a:rPr lang="en-US" sz="2400" dirty="0"/>
              <a:t> </a:t>
            </a:r>
            <a:r>
              <a:rPr lang="en-US" sz="2400" dirty="0" err="1"/>
              <a:t>się</a:t>
            </a:r>
            <a:r>
              <a:rPr lang="en-US" sz="2400" dirty="0"/>
              <a:t> </a:t>
            </a:r>
            <a:r>
              <a:rPr lang="en-US" sz="2400" dirty="0" err="1"/>
              <a:t>już</a:t>
            </a:r>
            <a:r>
              <a:rPr lang="en-US" sz="2400" dirty="0"/>
              <a:t> </a:t>
            </a:r>
            <a:r>
              <a:rPr lang="en-US" sz="2400" dirty="0" err="1"/>
              <a:t>inna</a:t>
            </a:r>
            <a:r>
              <a:rPr lang="en-US" sz="2400" dirty="0"/>
              <a:t> </a:t>
            </a:r>
            <a:r>
              <a:rPr lang="en-US" sz="2400" dirty="0" err="1"/>
              <a:t>osoba</a:t>
            </a:r>
            <a:r>
              <a:rPr lang="en-US" sz="2400" dirty="0"/>
              <a:t>, </a:t>
            </a:r>
            <a:r>
              <a:rPr lang="en-US" sz="2400" dirty="0" err="1"/>
              <a:t>której</a:t>
            </a:r>
            <a:r>
              <a:rPr lang="en-US" sz="2400" dirty="0"/>
              <a:t> </a:t>
            </a:r>
            <a:r>
              <a:rPr lang="en-US" sz="2400" dirty="0" err="1"/>
              <a:t>prawa</a:t>
            </a:r>
            <a:r>
              <a:rPr lang="en-US" sz="2400" dirty="0"/>
              <a:t> </a:t>
            </a:r>
            <a:r>
              <a:rPr lang="en-US" sz="2400" dirty="0" err="1"/>
              <a:t>zostały</a:t>
            </a:r>
            <a:r>
              <a:rPr lang="en-US" sz="2400" dirty="0"/>
              <a:t> </a:t>
            </a:r>
            <a:r>
              <a:rPr lang="en-US" sz="2400" dirty="0" err="1"/>
              <a:t>naruszone</a:t>
            </a:r>
            <a:r>
              <a:rPr lang="en-US" sz="2400" dirty="0"/>
              <a:t> </a:t>
            </a:r>
            <a:r>
              <a:rPr lang="en-US" sz="2400" dirty="0" err="1"/>
              <a:t>lub</a:t>
            </a:r>
            <a:r>
              <a:rPr lang="en-US" sz="2400" dirty="0"/>
              <a:t> </a:t>
            </a:r>
            <a:r>
              <a:rPr lang="en-US" sz="2400" dirty="0" err="1"/>
              <a:t>zagrożone</a:t>
            </a:r>
            <a:r>
              <a:rPr lang="en-US" sz="2400" dirty="0"/>
              <a:t> (</a:t>
            </a:r>
            <a:r>
              <a:rPr lang="en-US" sz="2400" dirty="0" err="1"/>
              <a:t>jak</a:t>
            </a:r>
            <a:r>
              <a:rPr lang="en-US" sz="2400" dirty="0"/>
              <a:t> </a:t>
            </a:r>
            <a:r>
              <a:rPr lang="en-US" sz="2400" dirty="0" err="1"/>
              <a:t>było</a:t>
            </a:r>
            <a:r>
              <a:rPr lang="en-US" sz="2400" dirty="0"/>
              <a:t> to w </a:t>
            </a:r>
            <a:r>
              <a:rPr lang="en-US" sz="2400" dirty="0" err="1"/>
              <a:t>przypadku</a:t>
            </a:r>
            <a:r>
              <a:rPr lang="en-US" sz="2400" dirty="0"/>
              <a:t> </a:t>
            </a:r>
            <a:r>
              <a:rPr lang="en-US" sz="2400" dirty="0" err="1"/>
              <a:t>skargi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czynności</a:t>
            </a:r>
            <a:r>
              <a:rPr lang="en-US" sz="2400" dirty="0"/>
              <a:t> </a:t>
            </a:r>
            <a:r>
              <a:rPr lang="en-US" sz="2400" dirty="0" err="1"/>
              <a:t>komornika</a:t>
            </a:r>
            <a:r>
              <a:rPr lang="en-US" sz="2400" dirty="0"/>
              <a:t>)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0664098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/>
              <a:t>Środki</a:t>
            </a:r>
            <a:r>
              <a:rPr lang="en-US" sz="3200" b="1" dirty="0"/>
              <a:t> </a:t>
            </a:r>
            <a:r>
              <a:rPr lang="en-US" sz="3200" b="1" dirty="0" err="1"/>
              <a:t>zaskarżenia</a:t>
            </a:r>
            <a:r>
              <a:rPr lang="en-US" sz="3200" b="1" dirty="0"/>
              <a:t> w </a:t>
            </a:r>
            <a:r>
              <a:rPr lang="en-US" sz="3200" b="1" dirty="0" err="1"/>
              <a:t>postępowaniu</a:t>
            </a:r>
            <a:r>
              <a:rPr lang="en-US" sz="3200" b="1" dirty="0"/>
              <a:t> </a:t>
            </a:r>
            <a:r>
              <a:rPr lang="en-US" sz="3200" b="1" dirty="0" err="1" smtClean="0"/>
              <a:t>egzekucyjnym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 smtClean="0"/>
              <a:t>2) </a:t>
            </a:r>
            <a:r>
              <a:rPr lang="en-US" sz="2600" b="1" u="sng" dirty="0" err="1" smtClean="0"/>
              <a:t>Skarga</a:t>
            </a:r>
            <a:r>
              <a:rPr lang="en-US" sz="2600" b="1" u="sng" dirty="0" smtClean="0"/>
              <a:t> </a:t>
            </a:r>
            <a:r>
              <a:rPr lang="en-US" sz="2600" b="1" u="sng" dirty="0" err="1"/>
              <a:t>na</a:t>
            </a:r>
            <a:r>
              <a:rPr lang="en-US" sz="2600" b="1" u="sng" dirty="0"/>
              <a:t> </a:t>
            </a:r>
            <a:r>
              <a:rPr lang="en-US" sz="2600" b="1" u="sng" dirty="0" err="1"/>
              <a:t>udzielenie</a:t>
            </a:r>
            <a:r>
              <a:rPr lang="en-US" sz="2600" b="1" u="sng" dirty="0"/>
              <a:t> </a:t>
            </a:r>
            <a:r>
              <a:rPr lang="en-US" sz="2600" b="1" u="sng" dirty="0" err="1" smtClean="0"/>
              <a:t>przybicia</a:t>
            </a:r>
            <a:r>
              <a:rPr lang="en-US" sz="2600" b="1" u="sng" dirty="0" smtClean="0"/>
              <a:t>  c.d.</a:t>
            </a:r>
            <a:endParaRPr lang="en-US" sz="2600" b="1" u="sng" dirty="0"/>
          </a:p>
          <a:p>
            <a:r>
              <a:rPr lang="en-US" sz="2400" dirty="0" err="1"/>
              <a:t>Skargi</a:t>
            </a:r>
            <a:r>
              <a:rPr lang="en-US" sz="2400" dirty="0"/>
              <a:t> </a:t>
            </a:r>
            <a:r>
              <a:rPr lang="en-US" sz="2400" b="1" dirty="0" err="1"/>
              <a:t>nie</a:t>
            </a:r>
            <a:r>
              <a:rPr lang="en-US" sz="2400" dirty="0"/>
              <a:t> </a:t>
            </a:r>
            <a:r>
              <a:rPr lang="en-US" sz="2400" dirty="0" err="1"/>
              <a:t>można</a:t>
            </a:r>
            <a:r>
              <a:rPr lang="en-US" sz="2400" dirty="0"/>
              <a:t> </a:t>
            </a:r>
            <a:r>
              <a:rPr lang="en-US" sz="2400" dirty="0" err="1"/>
              <a:t>złożyć</a:t>
            </a:r>
            <a:r>
              <a:rPr lang="en-US" sz="2400" dirty="0"/>
              <a:t> w </a:t>
            </a:r>
            <a:r>
              <a:rPr lang="en-US" sz="2400" dirty="0" err="1"/>
              <a:t>zasadzie</a:t>
            </a:r>
            <a:r>
              <a:rPr lang="en-US" sz="2400" dirty="0"/>
              <a:t> w </a:t>
            </a:r>
            <a:r>
              <a:rPr lang="en-US" sz="2400" dirty="0" err="1"/>
              <a:t>dwóch</a:t>
            </a:r>
            <a:r>
              <a:rPr lang="en-US" sz="2400" dirty="0"/>
              <a:t> </a:t>
            </a:r>
            <a:r>
              <a:rPr lang="en-US" sz="2400" dirty="0" err="1"/>
              <a:t>przypadkach</a:t>
            </a:r>
            <a:r>
              <a:rPr lang="en-US" sz="2400" dirty="0"/>
              <a:t>, </a:t>
            </a:r>
            <a:r>
              <a:rPr lang="en-US" sz="2400" dirty="0" err="1"/>
              <a:t>tj</a:t>
            </a:r>
            <a:r>
              <a:rPr lang="en-US" sz="2400" dirty="0"/>
              <a:t>. </a:t>
            </a:r>
            <a:r>
              <a:rPr lang="en-US" sz="2400" dirty="0" err="1"/>
              <a:t>skarga</a:t>
            </a:r>
            <a:r>
              <a:rPr lang="en-US" sz="2400" dirty="0"/>
              <a:t> </a:t>
            </a:r>
            <a:r>
              <a:rPr lang="en-US" sz="2400" dirty="0" err="1"/>
              <a:t>nie</a:t>
            </a:r>
            <a:r>
              <a:rPr lang="en-US" sz="2400" dirty="0"/>
              <a:t> </a:t>
            </a:r>
            <a:r>
              <a:rPr lang="en-US" sz="2400" dirty="0" err="1"/>
              <a:t>przysługuje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b="1" dirty="0" err="1"/>
              <a:t>odmowę</a:t>
            </a:r>
            <a:r>
              <a:rPr lang="en-US" sz="2400" b="1" dirty="0"/>
              <a:t> </a:t>
            </a:r>
            <a:r>
              <a:rPr lang="en-US" sz="2400" b="1" dirty="0" err="1"/>
              <a:t>udzielenia</a:t>
            </a:r>
            <a:r>
              <a:rPr lang="en-US" sz="2400" b="1" dirty="0"/>
              <a:t> </a:t>
            </a:r>
            <a:r>
              <a:rPr lang="en-US" sz="2400" b="1" dirty="0" err="1"/>
              <a:t>przybicia</a:t>
            </a:r>
            <a:r>
              <a:rPr lang="en-US" sz="2400" b="1" dirty="0"/>
              <a:t> </a:t>
            </a:r>
            <a:r>
              <a:rPr lang="en-US" sz="2400" dirty="0"/>
              <a:t>(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odmowę</a:t>
            </a:r>
            <a:r>
              <a:rPr lang="en-US" sz="2400" dirty="0"/>
              <a:t> </a:t>
            </a:r>
            <a:r>
              <a:rPr lang="en-US" sz="2400" dirty="0" err="1"/>
              <a:t>przysługuje</a:t>
            </a:r>
            <a:r>
              <a:rPr lang="en-US" sz="2400" dirty="0"/>
              <a:t> </a:t>
            </a:r>
            <a:r>
              <a:rPr lang="en-US" sz="2400" dirty="0" err="1"/>
              <a:t>skarga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czynności</a:t>
            </a:r>
            <a:r>
              <a:rPr lang="en-US" sz="2400" dirty="0"/>
              <a:t> </a:t>
            </a:r>
            <a:r>
              <a:rPr lang="en-US" sz="2400" dirty="0" err="1"/>
              <a:t>komornika</a:t>
            </a:r>
            <a:r>
              <a:rPr lang="en-US" sz="2400" dirty="0"/>
              <a:t>) </a:t>
            </a:r>
            <a:r>
              <a:rPr lang="en-US" sz="2400" dirty="0" err="1"/>
              <a:t>oraz</a:t>
            </a:r>
            <a:r>
              <a:rPr lang="en-US" sz="2400" dirty="0"/>
              <a:t> w </a:t>
            </a:r>
            <a:r>
              <a:rPr lang="en-US" sz="2400" b="1" dirty="0" err="1"/>
              <a:t>przypadku</a:t>
            </a:r>
            <a:r>
              <a:rPr lang="en-US" sz="2400" b="1" dirty="0"/>
              <a:t> </a:t>
            </a:r>
            <a:r>
              <a:rPr lang="en-US" sz="2400" b="1" dirty="0" err="1"/>
              <a:t>przybicia</a:t>
            </a:r>
            <a:r>
              <a:rPr lang="en-US" sz="2400" b="1" dirty="0"/>
              <a:t> </a:t>
            </a:r>
            <a:r>
              <a:rPr lang="en-US" sz="2400" b="1" dirty="0" err="1"/>
              <a:t>dotyczącego</a:t>
            </a:r>
            <a:r>
              <a:rPr lang="en-US" sz="2400" b="1" dirty="0"/>
              <a:t> </a:t>
            </a:r>
            <a:r>
              <a:rPr lang="en-US" sz="2400" b="1" dirty="0" err="1"/>
              <a:t>rzeczy</a:t>
            </a:r>
            <a:r>
              <a:rPr lang="en-US" sz="2400" b="1" dirty="0"/>
              <a:t> </a:t>
            </a:r>
            <a:r>
              <a:rPr lang="en-US" sz="2400" b="1" dirty="0" err="1"/>
              <a:t>ulegających</a:t>
            </a:r>
            <a:r>
              <a:rPr lang="en-US" sz="2400" b="1" dirty="0"/>
              <a:t> </a:t>
            </a:r>
            <a:r>
              <a:rPr lang="en-US" sz="2400" b="1" dirty="0" err="1"/>
              <a:t>szybkiemu</a:t>
            </a:r>
            <a:r>
              <a:rPr lang="en-US" sz="2400" b="1" dirty="0"/>
              <a:t> </a:t>
            </a:r>
            <a:r>
              <a:rPr lang="en-US" sz="2400" b="1" dirty="0" err="1"/>
              <a:t>zepsuciu</a:t>
            </a:r>
            <a:r>
              <a:rPr lang="en-US" sz="2400" b="1" dirty="0"/>
              <a:t> </a:t>
            </a:r>
            <a:r>
              <a:rPr lang="en-US" sz="2400" dirty="0"/>
              <a:t>(co </a:t>
            </a:r>
            <a:r>
              <a:rPr lang="en-US" sz="2400" dirty="0" err="1"/>
              <a:t>wydaje</a:t>
            </a:r>
            <a:r>
              <a:rPr lang="en-US" sz="2400" dirty="0"/>
              <a:t> </a:t>
            </a:r>
            <a:r>
              <a:rPr lang="en-US" sz="2400" dirty="0" err="1"/>
              <a:t>się</a:t>
            </a:r>
            <a:r>
              <a:rPr lang="en-US" sz="2400" dirty="0"/>
              <a:t> </a:t>
            </a:r>
            <a:r>
              <a:rPr lang="en-US" sz="2400" dirty="0" err="1"/>
              <a:t>oczywiste</a:t>
            </a:r>
            <a:r>
              <a:rPr lang="en-US" sz="2400" dirty="0"/>
              <a:t> z </a:t>
            </a:r>
            <a:r>
              <a:rPr lang="en-US" sz="2400" dirty="0" err="1"/>
              <a:t>punktu</a:t>
            </a:r>
            <a:r>
              <a:rPr lang="en-US" sz="2400" dirty="0"/>
              <a:t> </a:t>
            </a:r>
            <a:r>
              <a:rPr lang="en-US" sz="2400" dirty="0" err="1"/>
              <a:t>widzenia</a:t>
            </a:r>
            <a:r>
              <a:rPr lang="en-US" sz="2400" dirty="0"/>
              <a:t> </a:t>
            </a:r>
            <a:r>
              <a:rPr lang="en-US" sz="2400" dirty="0" err="1"/>
              <a:t>możliwości</a:t>
            </a:r>
            <a:r>
              <a:rPr lang="en-US" sz="2400" dirty="0"/>
              <a:t> </a:t>
            </a:r>
            <a:r>
              <a:rPr lang="en-US" sz="2400" dirty="0" err="1"/>
              <a:t>szybkiego</a:t>
            </a:r>
            <a:r>
              <a:rPr lang="en-US" sz="2400" dirty="0"/>
              <a:t> </a:t>
            </a:r>
            <a:r>
              <a:rPr lang="en-US" sz="2400" dirty="0" err="1"/>
              <a:t>zepsucia</a:t>
            </a:r>
            <a:r>
              <a:rPr lang="en-US" sz="2400" dirty="0"/>
              <a:t> </a:t>
            </a:r>
            <a:r>
              <a:rPr lang="en-US" sz="2400" dirty="0" err="1"/>
              <a:t>produktów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zestawienia</a:t>
            </a:r>
            <a:r>
              <a:rPr lang="en-US" sz="2400" dirty="0"/>
              <a:t> </a:t>
            </a:r>
            <a:r>
              <a:rPr lang="en-US" sz="2400" dirty="0" err="1"/>
              <a:t>tego</a:t>
            </a:r>
            <a:r>
              <a:rPr lang="en-US" sz="2400" dirty="0"/>
              <a:t> z </a:t>
            </a:r>
            <a:r>
              <a:rPr lang="en-US" sz="2400" dirty="0" err="1"/>
              <a:t>terminami</a:t>
            </a:r>
            <a:r>
              <a:rPr lang="en-US" sz="2400" dirty="0"/>
              <a:t> </a:t>
            </a:r>
            <a:r>
              <a:rPr lang="en-US" sz="2400" dirty="0" err="1"/>
              <a:t>rozpoznawania</a:t>
            </a:r>
            <a:r>
              <a:rPr lang="en-US" sz="2400" dirty="0"/>
              <a:t> </a:t>
            </a:r>
            <a:r>
              <a:rPr lang="en-US" sz="2400" dirty="0" err="1"/>
              <a:t>środków</a:t>
            </a:r>
            <a:r>
              <a:rPr lang="en-US" sz="2400" dirty="0"/>
              <a:t> </a:t>
            </a:r>
            <a:r>
              <a:rPr lang="en-US" sz="2400" dirty="0" err="1"/>
              <a:t>zaskarżenia</a:t>
            </a:r>
            <a:r>
              <a:rPr lang="en-US" sz="2400" dirty="0"/>
              <a:t>).</a:t>
            </a:r>
          </a:p>
          <a:p>
            <a:r>
              <a:rPr lang="en-US" sz="2400" dirty="0" err="1"/>
              <a:t>Jeśli</a:t>
            </a:r>
            <a:r>
              <a:rPr lang="en-US" sz="2400" dirty="0"/>
              <a:t> </a:t>
            </a:r>
            <a:r>
              <a:rPr lang="en-US" sz="2400" dirty="0" err="1"/>
              <a:t>chodzi</a:t>
            </a:r>
            <a:r>
              <a:rPr lang="en-US" sz="2400" dirty="0"/>
              <a:t> o </a:t>
            </a:r>
            <a:r>
              <a:rPr lang="en-US" sz="2400" dirty="0" err="1"/>
              <a:t>sposób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termin</a:t>
            </a:r>
            <a:r>
              <a:rPr lang="en-US" sz="2400" dirty="0"/>
              <a:t> </a:t>
            </a:r>
            <a:r>
              <a:rPr lang="en-US" sz="2400" dirty="0" err="1"/>
              <a:t>wniesienia</a:t>
            </a:r>
            <a:r>
              <a:rPr lang="en-US" sz="2400" dirty="0"/>
              <a:t> </a:t>
            </a:r>
            <a:r>
              <a:rPr lang="en-US" sz="2400" dirty="0" err="1"/>
              <a:t>skargi</a:t>
            </a:r>
            <a:r>
              <a:rPr lang="en-US" sz="2400" dirty="0"/>
              <a:t> to </a:t>
            </a:r>
            <a:r>
              <a:rPr lang="en-US" sz="2400" dirty="0" err="1"/>
              <a:t>skarga</a:t>
            </a:r>
            <a:r>
              <a:rPr lang="en-US" sz="2400" dirty="0"/>
              <a:t> </a:t>
            </a:r>
            <a:r>
              <a:rPr lang="en-US" sz="2400" dirty="0" err="1"/>
              <a:t>należy</a:t>
            </a:r>
            <a:r>
              <a:rPr lang="en-US" sz="2400" dirty="0"/>
              <a:t> </a:t>
            </a:r>
            <a:r>
              <a:rPr lang="en-US" sz="2400" dirty="0" err="1"/>
              <a:t>wnieść</a:t>
            </a:r>
            <a:r>
              <a:rPr lang="en-US" sz="2400" dirty="0"/>
              <a:t> </a:t>
            </a:r>
            <a:r>
              <a:rPr lang="en-US" sz="2400" b="1" dirty="0" err="1"/>
              <a:t>niezwłocznie</a:t>
            </a:r>
            <a:r>
              <a:rPr lang="en-US" sz="2400" b="1" dirty="0"/>
              <a:t> </a:t>
            </a:r>
            <a:r>
              <a:rPr lang="en-US" sz="2400" b="1" dirty="0" err="1"/>
              <a:t>po</a:t>
            </a:r>
            <a:r>
              <a:rPr lang="en-US" sz="2400" b="1" dirty="0"/>
              <a:t> </a:t>
            </a:r>
            <a:r>
              <a:rPr lang="en-US" sz="2400" b="1" dirty="0" err="1"/>
              <a:t>udzieleniu</a:t>
            </a:r>
            <a:r>
              <a:rPr lang="en-US" sz="2400" b="1" dirty="0"/>
              <a:t> </a:t>
            </a:r>
            <a:r>
              <a:rPr lang="en-US" sz="2400" b="1" dirty="0" err="1"/>
              <a:t>przybicia</a:t>
            </a:r>
            <a:r>
              <a:rPr lang="en-US" sz="2400" dirty="0"/>
              <a:t> (</a:t>
            </a:r>
            <a:r>
              <a:rPr lang="en-US" sz="2400" dirty="0" err="1"/>
              <a:t>najpóźniej</a:t>
            </a:r>
            <a:r>
              <a:rPr lang="en-US" sz="2400" dirty="0"/>
              <a:t> </a:t>
            </a:r>
            <a:r>
              <a:rPr lang="en-US" sz="2400" dirty="0" err="1"/>
              <a:t>po</a:t>
            </a:r>
            <a:r>
              <a:rPr lang="en-US" sz="2400" dirty="0"/>
              <a:t> </a:t>
            </a:r>
            <a:r>
              <a:rPr lang="en-US" sz="2400" dirty="0" err="1"/>
              <a:t>wpisaniu</a:t>
            </a:r>
            <a:r>
              <a:rPr lang="en-US" sz="2400" dirty="0"/>
              <a:t> do </a:t>
            </a:r>
            <a:r>
              <a:rPr lang="en-US" sz="2400" dirty="0" err="1"/>
              <a:t>protokołu</a:t>
            </a:r>
            <a:r>
              <a:rPr lang="en-US" sz="2400" dirty="0"/>
              <a:t> </a:t>
            </a:r>
            <a:r>
              <a:rPr lang="en-US" sz="2400" dirty="0" err="1"/>
              <a:t>stwierdzenia</a:t>
            </a:r>
            <a:r>
              <a:rPr lang="en-US" sz="2400" dirty="0"/>
              <a:t> o </a:t>
            </a:r>
            <a:r>
              <a:rPr lang="en-US" sz="2400" dirty="0" err="1"/>
              <a:t>udzieleniu</a:t>
            </a:r>
            <a:r>
              <a:rPr lang="en-US" sz="2400" dirty="0"/>
              <a:t> </a:t>
            </a:r>
            <a:r>
              <a:rPr lang="en-US" sz="2400" dirty="0" err="1"/>
              <a:t>przybicia</a:t>
            </a:r>
            <a:r>
              <a:rPr lang="en-US" sz="2400" dirty="0"/>
              <a:t>) </a:t>
            </a:r>
            <a:r>
              <a:rPr lang="en-US" sz="2400" dirty="0" err="1"/>
              <a:t>i</a:t>
            </a:r>
            <a:r>
              <a:rPr lang="en-US" sz="2400" dirty="0"/>
              <a:t> to do </a:t>
            </a:r>
            <a:r>
              <a:rPr lang="en-US" sz="2400" dirty="0" err="1"/>
              <a:t>protokołu</a:t>
            </a:r>
            <a:r>
              <a:rPr lang="en-US" sz="2400" dirty="0"/>
              <a:t> </a:t>
            </a:r>
            <a:r>
              <a:rPr lang="en-US" sz="2400" dirty="0" err="1"/>
              <a:t>licytacji</a:t>
            </a:r>
            <a:r>
              <a:rPr lang="en-US" sz="2400" dirty="0"/>
              <a:t>!.</a:t>
            </a:r>
          </a:p>
        </p:txBody>
      </p:sp>
    </p:spTree>
    <p:extLst>
      <p:ext uri="{BB962C8B-B14F-4D97-AF65-F5344CB8AC3E}">
        <p14:creationId xmlns:p14="http://schemas.microsoft.com/office/powerpoint/2010/main" val="2769795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756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err="1" smtClean="0"/>
              <a:t>Przebieg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postępowania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egzekucyjnego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6556"/>
            <a:ext cx="8229600" cy="57714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 err="1"/>
              <a:t>Z</a:t>
            </a:r>
            <a:r>
              <a:rPr lang="en-US" sz="1600" b="1" dirty="0" err="1" smtClean="0"/>
              <a:t>godnie</a:t>
            </a:r>
            <a:r>
              <a:rPr lang="en-US" sz="1600" b="1" dirty="0" smtClean="0"/>
              <a:t> </a:t>
            </a:r>
            <a:r>
              <a:rPr lang="en-US" sz="1600" b="1" dirty="0"/>
              <a:t>z </a:t>
            </a:r>
            <a:r>
              <a:rPr lang="en-US" sz="1600" b="1" dirty="0" err="1"/>
              <a:t>treścią</a:t>
            </a:r>
            <a:r>
              <a:rPr lang="en-US" sz="1600" b="1" dirty="0"/>
              <a:t> art. 777 </a:t>
            </a:r>
            <a:r>
              <a:rPr lang="en-US" sz="1600" b="1" dirty="0" err="1"/>
              <a:t>k.p.c</a:t>
            </a:r>
            <a:r>
              <a:rPr lang="en-US" sz="1600" b="1" dirty="0"/>
              <a:t>. </a:t>
            </a:r>
            <a:r>
              <a:rPr lang="en-US" sz="1600" b="1" dirty="0" err="1"/>
              <a:t>tytułami</a:t>
            </a:r>
            <a:r>
              <a:rPr lang="en-US" sz="1600" b="1" dirty="0"/>
              <a:t> </a:t>
            </a:r>
            <a:r>
              <a:rPr lang="en-US" sz="1600" b="1" dirty="0" err="1"/>
              <a:t>egzekucyjnymi</a:t>
            </a:r>
            <a:r>
              <a:rPr lang="en-US" sz="1600" b="1" dirty="0"/>
              <a:t> </a:t>
            </a:r>
            <a:r>
              <a:rPr lang="en-US" sz="1600" b="1" dirty="0" err="1"/>
              <a:t>są</a:t>
            </a:r>
            <a:r>
              <a:rPr lang="en-US" sz="1600" b="1" dirty="0"/>
              <a:t>: </a:t>
            </a:r>
            <a:endParaRPr lang="en-US" sz="1600" b="1" dirty="0" smtClean="0"/>
          </a:p>
          <a:p>
            <a:r>
              <a:rPr lang="en-US" sz="1400" dirty="0" smtClean="0"/>
              <a:t>1) </a:t>
            </a:r>
            <a:r>
              <a:rPr lang="en-US" sz="1400" dirty="0" err="1"/>
              <a:t>orzeczenie</a:t>
            </a:r>
            <a:r>
              <a:rPr lang="en-US" sz="1400" dirty="0"/>
              <a:t> </a:t>
            </a:r>
            <a:r>
              <a:rPr lang="en-US" sz="1400" dirty="0" err="1"/>
              <a:t>sądu</a:t>
            </a:r>
            <a:r>
              <a:rPr lang="en-US" sz="1400" dirty="0"/>
              <a:t> </a:t>
            </a:r>
            <a:r>
              <a:rPr lang="en-US" sz="1400" dirty="0" err="1"/>
              <a:t>prawomocne</a:t>
            </a:r>
            <a:r>
              <a:rPr lang="en-US" sz="1400" dirty="0"/>
              <a:t> </a:t>
            </a:r>
            <a:r>
              <a:rPr lang="en-US" sz="1400" dirty="0" err="1"/>
              <a:t>lub</a:t>
            </a:r>
            <a:r>
              <a:rPr lang="en-US" sz="1400" dirty="0"/>
              <a:t> </a:t>
            </a:r>
            <a:r>
              <a:rPr lang="en-US" sz="1400" dirty="0" err="1"/>
              <a:t>podlegające</a:t>
            </a:r>
            <a:r>
              <a:rPr lang="en-US" sz="1400" dirty="0"/>
              <a:t> </a:t>
            </a:r>
            <a:r>
              <a:rPr lang="en-US" sz="1400" dirty="0" err="1"/>
              <a:t>natychmiastowemu</a:t>
            </a:r>
            <a:r>
              <a:rPr lang="en-US" sz="1400" dirty="0"/>
              <a:t> </a:t>
            </a:r>
            <a:r>
              <a:rPr lang="en-US" sz="1400" dirty="0" err="1"/>
              <a:t>wykonaniu</a:t>
            </a:r>
            <a:r>
              <a:rPr lang="en-US" sz="1400" dirty="0"/>
              <a:t>, </a:t>
            </a:r>
            <a:r>
              <a:rPr lang="en-US" sz="1400" dirty="0" err="1"/>
              <a:t>jak</a:t>
            </a:r>
            <a:r>
              <a:rPr lang="en-US" sz="1400" dirty="0"/>
              <a:t> </a:t>
            </a:r>
            <a:r>
              <a:rPr lang="en-US" sz="1400" dirty="0" err="1"/>
              <a:t>również</a:t>
            </a:r>
            <a:r>
              <a:rPr lang="en-US" sz="1400" dirty="0"/>
              <a:t> </a:t>
            </a:r>
            <a:r>
              <a:rPr lang="en-US" sz="1400" dirty="0" err="1"/>
              <a:t>ugoda</a:t>
            </a:r>
            <a:r>
              <a:rPr lang="en-US" sz="1400" dirty="0"/>
              <a:t> </a:t>
            </a:r>
            <a:r>
              <a:rPr lang="en-US" sz="1400" dirty="0" err="1"/>
              <a:t>zawarta</a:t>
            </a:r>
            <a:r>
              <a:rPr lang="en-US" sz="1400" dirty="0"/>
              <a:t> </a:t>
            </a:r>
            <a:r>
              <a:rPr lang="en-US" sz="1400" dirty="0" err="1"/>
              <a:t>przed</a:t>
            </a:r>
            <a:r>
              <a:rPr lang="en-US" sz="1400" dirty="0"/>
              <a:t> </a:t>
            </a:r>
            <a:r>
              <a:rPr lang="en-US" sz="1400" dirty="0" err="1"/>
              <a:t>sądem</a:t>
            </a:r>
            <a:r>
              <a:rPr lang="en-US" sz="1400" dirty="0"/>
              <a:t>;</a:t>
            </a:r>
          </a:p>
          <a:p>
            <a:r>
              <a:rPr lang="en-US" sz="1400" dirty="0"/>
              <a:t>1</a:t>
            </a:r>
            <a:r>
              <a:rPr lang="en-US" sz="1400" baseline="30000" dirty="0"/>
              <a:t>1</a:t>
            </a:r>
            <a:r>
              <a:rPr lang="en-US" sz="1400" dirty="0"/>
              <a:t>) </a:t>
            </a:r>
            <a:r>
              <a:rPr lang="en-US" sz="1400" dirty="0" err="1"/>
              <a:t>orzeczenie</a:t>
            </a:r>
            <a:r>
              <a:rPr lang="en-US" sz="1400" dirty="0"/>
              <a:t> </a:t>
            </a:r>
            <a:r>
              <a:rPr lang="en-US" sz="1400" dirty="0" err="1"/>
              <a:t>referendarza</a:t>
            </a:r>
            <a:r>
              <a:rPr lang="en-US" sz="1400" dirty="0"/>
              <a:t> </a:t>
            </a:r>
            <a:r>
              <a:rPr lang="en-US" sz="1400" dirty="0" err="1"/>
              <a:t>sądowego</a:t>
            </a:r>
            <a:r>
              <a:rPr lang="en-US" sz="1400" dirty="0"/>
              <a:t> </a:t>
            </a:r>
            <a:r>
              <a:rPr lang="en-US" sz="1400" dirty="0" err="1"/>
              <a:t>prawomocne</a:t>
            </a:r>
            <a:r>
              <a:rPr lang="en-US" sz="1400" dirty="0"/>
              <a:t> </a:t>
            </a:r>
            <a:r>
              <a:rPr lang="en-US" sz="1400" dirty="0" err="1"/>
              <a:t>lub</a:t>
            </a:r>
            <a:r>
              <a:rPr lang="en-US" sz="1400" dirty="0"/>
              <a:t> </a:t>
            </a:r>
            <a:r>
              <a:rPr lang="en-US" sz="1400" dirty="0" err="1"/>
              <a:t>podlegające</a:t>
            </a:r>
            <a:r>
              <a:rPr lang="en-US" sz="1400" dirty="0"/>
              <a:t> </a:t>
            </a:r>
            <a:r>
              <a:rPr lang="en-US" sz="1400" dirty="0" err="1"/>
              <a:t>natychmiastowemu</a:t>
            </a:r>
            <a:r>
              <a:rPr lang="en-US" sz="1400" dirty="0"/>
              <a:t> </a:t>
            </a:r>
            <a:r>
              <a:rPr lang="en-US" sz="1400" dirty="0" err="1"/>
              <a:t>wykonaniu</a:t>
            </a:r>
            <a:r>
              <a:rPr lang="en-US" sz="1400" dirty="0"/>
              <a:t>;</a:t>
            </a:r>
          </a:p>
          <a:p>
            <a:r>
              <a:rPr lang="en-US" sz="1400" dirty="0"/>
              <a:t>2) (</a:t>
            </a:r>
            <a:r>
              <a:rPr lang="en-US" sz="1400" dirty="0" err="1"/>
              <a:t>uchylony</a:t>
            </a:r>
            <a:r>
              <a:rPr lang="en-US" sz="1400" dirty="0"/>
              <a:t>);</a:t>
            </a:r>
          </a:p>
          <a:p>
            <a:r>
              <a:rPr lang="en-US" sz="1400" dirty="0"/>
              <a:t>2</a:t>
            </a:r>
            <a:r>
              <a:rPr lang="en-US" sz="1400" baseline="30000" dirty="0"/>
              <a:t>1</a:t>
            </a:r>
            <a:r>
              <a:rPr lang="en-US" sz="1400" dirty="0"/>
              <a:t>) (</a:t>
            </a:r>
            <a:r>
              <a:rPr lang="en-US" sz="1400" dirty="0" err="1"/>
              <a:t>uchylony</a:t>
            </a:r>
            <a:r>
              <a:rPr lang="en-US" sz="1400" dirty="0"/>
              <a:t>);</a:t>
            </a:r>
          </a:p>
          <a:p>
            <a:r>
              <a:rPr lang="en-US" sz="1400" dirty="0"/>
              <a:t>3) </a:t>
            </a:r>
            <a:r>
              <a:rPr lang="en-US" sz="1400" dirty="0" err="1"/>
              <a:t>inne</a:t>
            </a:r>
            <a:r>
              <a:rPr lang="en-US" sz="1400" dirty="0"/>
              <a:t> </a:t>
            </a:r>
            <a:r>
              <a:rPr lang="en-US" sz="1400" dirty="0" err="1"/>
              <a:t>orzeczenia</a:t>
            </a:r>
            <a:r>
              <a:rPr lang="en-US" sz="1400" dirty="0"/>
              <a:t>, </a:t>
            </a:r>
            <a:r>
              <a:rPr lang="en-US" sz="1400" dirty="0" err="1"/>
              <a:t>ugody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akty</a:t>
            </a:r>
            <a:r>
              <a:rPr lang="en-US" sz="1400" dirty="0"/>
              <a:t>, </a:t>
            </a:r>
            <a:r>
              <a:rPr lang="en-US" sz="1400" dirty="0" err="1"/>
              <a:t>które</a:t>
            </a:r>
            <a:r>
              <a:rPr lang="en-US" sz="1400" dirty="0"/>
              <a:t> z </a:t>
            </a:r>
            <a:r>
              <a:rPr lang="en-US" sz="1400" dirty="0" err="1"/>
              <a:t>mocy</a:t>
            </a:r>
            <a:r>
              <a:rPr lang="en-US" sz="1400" dirty="0"/>
              <a:t> </a:t>
            </a:r>
            <a:r>
              <a:rPr lang="en-US" sz="1400" dirty="0" err="1"/>
              <a:t>ustawy</a:t>
            </a:r>
            <a:r>
              <a:rPr lang="en-US" sz="1400" dirty="0"/>
              <a:t> </a:t>
            </a:r>
            <a:r>
              <a:rPr lang="en-US" sz="1400" dirty="0" err="1"/>
              <a:t>podlegają</a:t>
            </a:r>
            <a:r>
              <a:rPr lang="en-US" sz="1400" dirty="0"/>
              <a:t> </a:t>
            </a:r>
            <a:r>
              <a:rPr lang="en-US" sz="1400" dirty="0" err="1"/>
              <a:t>wykonaniu</a:t>
            </a:r>
            <a:r>
              <a:rPr lang="en-US" sz="1400" dirty="0"/>
              <a:t> w </a:t>
            </a:r>
            <a:r>
              <a:rPr lang="en-US" sz="1400" dirty="0" err="1"/>
              <a:t>drodze</a:t>
            </a:r>
            <a:r>
              <a:rPr lang="en-US" sz="1400" dirty="0"/>
              <a:t> </a:t>
            </a:r>
            <a:r>
              <a:rPr lang="en-US" sz="1400" dirty="0" err="1"/>
              <a:t>egzekucji</a:t>
            </a:r>
            <a:r>
              <a:rPr lang="en-US" sz="1400" dirty="0"/>
              <a:t> </a:t>
            </a:r>
            <a:r>
              <a:rPr lang="en-US" sz="1400" dirty="0" err="1"/>
              <a:t>sądowej</a:t>
            </a:r>
            <a:r>
              <a:rPr lang="en-US" sz="1400" dirty="0"/>
              <a:t>;</a:t>
            </a:r>
          </a:p>
          <a:p>
            <a:r>
              <a:rPr lang="en-US" sz="1400" dirty="0"/>
              <a:t>4) </a:t>
            </a:r>
            <a:r>
              <a:rPr lang="en-US" sz="1400" dirty="0" err="1"/>
              <a:t>akt</a:t>
            </a:r>
            <a:r>
              <a:rPr lang="en-US" sz="1400" dirty="0"/>
              <a:t> </a:t>
            </a:r>
            <a:r>
              <a:rPr lang="en-US" sz="1400" dirty="0" err="1"/>
              <a:t>notarialny</a:t>
            </a:r>
            <a:r>
              <a:rPr lang="en-US" sz="1400" dirty="0"/>
              <a:t>, w </a:t>
            </a:r>
            <a:r>
              <a:rPr lang="en-US" sz="1400" dirty="0" err="1"/>
              <a:t>którym</a:t>
            </a:r>
            <a:r>
              <a:rPr lang="en-US" sz="1400" dirty="0"/>
              <a:t> </a:t>
            </a:r>
            <a:r>
              <a:rPr lang="en-US" sz="1400" dirty="0" err="1"/>
              <a:t>dłużnik</a:t>
            </a:r>
            <a:r>
              <a:rPr lang="en-US" sz="1400" dirty="0"/>
              <a:t> </a:t>
            </a:r>
            <a:r>
              <a:rPr lang="en-US" sz="1400" dirty="0" err="1"/>
              <a:t>poddał</a:t>
            </a:r>
            <a:r>
              <a:rPr lang="en-US" sz="1400" dirty="0"/>
              <a:t> </a:t>
            </a:r>
            <a:r>
              <a:rPr lang="en-US" sz="1400" dirty="0" err="1"/>
              <a:t>się</a:t>
            </a:r>
            <a:r>
              <a:rPr lang="en-US" sz="1400" dirty="0"/>
              <a:t> </a:t>
            </a:r>
            <a:r>
              <a:rPr lang="en-US" sz="1400" dirty="0" err="1"/>
              <a:t>egzekucji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który</a:t>
            </a:r>
            <a:r>
              <a:rPr lang="en-US" sz="1400" dirty="0"/>
              <a:t> </a:t>
            </a:r>
            <a:r>
              <a:rPr lang="en-US" sz="1400" dirty="0" err="1"/>
              <a:t>obejmuje</a:t>
            </a:r>
            <a:r>
              <a:rPr lang="en-US" sz="1400" dirty="0"/>
              <a:t> </a:t>
            </a:r>
            <a:r>
              <a:rPr lang="en-US" sz="1400" dirty="0" err="1"/>
              <a:t>obowiązek</a:t>
            </a:r>
            <a:r>
              <a:rPr lang="en-US" sz="1400" dirty="0"/>
              <a:t> </a:t>
            </a:r>
            <a:r>
              <a:rPr lang="en-US" sz="1400" dirty="0" err="1"/>
              <a:t>zapłaty</a:t>
            </a:r>
            <a:r>
              <a:rPr lang="en-US" sz="1400" dirty="0"/>
              <a:t> </a:t>
            </a:r>
            <a:r>
              <a:rPr lang="en-US" sz="1400" dirty="0" err="1"/>
              <a:t>sumy</a:t>
            </a:r>
            <a:r>
              <a:rPr lang="en-US" sz="1400" dirty="0"/>
              <a:t> </a:t>
            </a:r>
            <a:r>
              <a:rPr lang="en-US" sz="1400" dirty="0" err="1"/>
              <a:t>pieniężnej</a:t>
            </a:r>
            <a:r>
              <a:rPr lang="en-US" sz="1400" dirty="0"/>
              <a:t> </a:t>
            </a:r>
            <a:r>
              <a:rPr lang="en-US" sz="1400" dirty="0" err="1"/>
              <a:t>lub</a:t>
            </a:r>
            <a:r>
              <a:rPr lang="en-US" sz="1400" dirty="0"/>
              <a:t> </a:t>
            </a:r>
            <a:r>
              <a:rPr lang="en-US" sz="1400" dirty="0" err="1"/>
              <a:t>wydania</a:t>
            </a:r>
            <a:r>
              <a:rPr lang="en-US" sz="1400" dirty="0"/>
              <a:t> </a:t>
            </a:r>
            <a:r>
              <a:rPr lang="en-US" sz="1400" dirty="0" err="1"/>
              <a:t>rzeczy</a:t>
            </a:r>
            <a:r>
              <a:rPr lang="en-US" sz="1400" dirty="0"/>
              <a:t> </a:t>
            </a:r>
            <a:r>
              <a:rPr lang="en-US" sz="1400" dirty="0" err="1"/>
              <a:t>oznaczonych</a:t>
            </a:r>
            <a:r>
              <a:rPr lang="en-US" sz="1400" dirty="0"/>
              <a:t> co do </a:t>
            </a:r>
            <a:r>
              <a:rPr lang="en-US" sz="1400" dirty="0" err="1"/>
              <a:t>gatunku</a:t>
            </a:r>
            <a:r>
              <a:rPr lang="en-US" sz="1400" dirty="0"/>
              <a:t>, </a:t>
            </a:r>
            <a:r>
              <a:rPr lang="en-US" sz="1400" dirty="0" err="1"/>
              <a:t>ilościowo</a:t>
            </a:r>
            <a:r>
              <a:rPr lang="en-US" sz="1400" dirty="0"/>
              <a:t> w </a:t>
            </a:r>
            <a:r>
              <a:rPr lang="en-US" sz="1400" dirty="0" err="1"/>
              <a:t>akcie</a:t>
            </a:r>
            <a:r>
              <a:rPr lang="en-US" sz="1400" dirty="0"/>
              <a:t> </a:t>
            </a:r>
            <a:r>
              <a:rPr lang="en-US" sz="1400" dirty="0" err="1"/>
              <a:t>określonych</a:t>
            </a:r>
            <a:r>
              <a:rPr lang="en-US" sz="1400" dirty="0"/>
              <a:t>, </a:t>
            </a:r>
            <a:r>
              <a:rPr lang="en-US" sz="1400" dirty="0" err="1"/>
              <a:t>albo</a:t>
            </a:r>
            <a:r>
              <a:rPr lang="en-US" sz="1400" dirty="0"/>
              <a:t> </a:t>
            </a:r>
            <a:r>
              <a:rPr lang="en-US" sz="1400" dirty="0" err="1"/>
              <a:t>też</a:t>
            </a:r>
            <a:r>
              <a:rPr lang="en-US" sz="1400" dirty="0"/>
              <a:t> </a:t>
            </a:r>
            <a:r>
              <a:rPr lang="en-US" sz="1400" dirty="0" err="1"/>
              <a:t>wydania</a:t>
            </a:r>
            <a:r>
              <a:rPr lang="en-US" sz="1400" dirty="0"/>
              <a:t> </a:t>
            </a:r>
            <a:r>
              <a:rPr lang="en-US" sz="1400" dirty="0" err="1"/>
              <a:t>rzeczy</a:t>
            </a:r>
            <a:r>
              <a:rPr lang="en-US" sz="1400" dirty="0"/>
              <a:t> </a:t>
            </a:r>
            <a:r>
              <a:rPr lang="en-US" sz="1400" dirty="0" err="1"/>
              <a:t>indywidualnie</a:t>
            </a:r>
            <a:r>
              <a:rPr lang="en-US" sz="1400" dirty="0"/>
              <a:t> </a:t>
            </a:r>
            <a:r>
              <a:rPr lang="en-US" sz="1400" dirty="0" err="1"/>
              <a:t>oznaczonej</a:t>
            </a:r>
            <a:r>
              <a:rPr lang="en-US" sz="1400" dirty="0"/>
              <a:t>, </a:t>
            </a:r>
            <a:r>
              <a:rPr lang="en-US" sz="1400" dirty="0" err="1"/>
              <a:t>gdy</a:t>
            </a:r>
            <a:r>
              <a:rPr lang="en-US" sz="1400" dirty="0"/>
              <a:t> w </a:t>
            </a:r>
            <a:r>
              <a:rPr lang="en-US" sz="1400" dirty="0" err="1"/>
              <a:t>akcie</a:t>
            </a:r>
            <a:r>
              <a:rPr lang="en-US" sz="1400" dirty="0"/>
              <a:t> </a:t>
            </a:r>
            <a:r>
              <a:rPr lang="en-US" sz="1400" dirty="0" err="1"/>
              <a:t>wskazano</a:t>
            </a:r>
            <a:r>
              <a:rPr lang="en-US" sz="1400" dirty="0"/>
              <a:t> </a:t>
            </a:r>
            <a:r>
              <a:rPr lang="en-US" sz="1400" dirty="0" err="1"/>
              <a:t>termin</a:t>
            </a:r>
            <a:r>
              <a:rPr lang="en-US" sz="1400" dirty="0"/>
              <a:t> </a:t>
            </a:r>
            <a:r>
              <a:rPr lang="en-US" sz="1400" dirty="0" err="1"/>
              <a:t>wykonania</a:t>
            </a:r>
            <a:r>
              <a:rPr lang="en-US" sz="1400" dirty="0"/>
              <a:t> </a:t>
            </a:r>
            <a:r>
              <a:rPr lang="en-US" sz="1400" dirty="0" err="1"/>
              <a:t>obowiązku</a:t>
            </a:r>
            <a:r>
              <a:rPr lang="en-US" sz="1400" dirty="0"/>
              <a:t> </a:t>
            </a:r>
            <a:r>
              <a:rPr lang="en-US" sz="1400" dirty="0" err="1"/>
              <a:t>lub</a:t>
            </a:r>
            <a:r>
              <a:rPr lang="en-US" sz="1400" dirty="0"/>
              <a:t> </a:t>
            </a:r>
            <a:r>
              <a:rPr lang="en-US" sz="1400" dirty="0" err="1"/>
              <a:t>zdarzenie</a:t>
            </a:r>
            <a:r>
              <a:rPr lang="en-US" sz="1400" dirty="0"/>
              <a:t>, od </a:t>
            </a:r>
            <a:r>
              <a:rPr lang="en-US" sz="1400" dirty="0" err="1"/>
              <a:t>którego</a:t>
            </a:r>
            <a:r>
              <a:rPr lang="en-US" sz="1400" dirty="0"/>
              <a:t> </a:t>
            </a:r>
            <a:r>
              <a:rPr lang="en-US" sz="1400" dirty="0" err="1"/>
              <a:t>uzależnione</a:t>
            </a:r>
            <a:r>
              <a:rPr lang="en-US" sz="1400" dirty="0"/>
              <a:t> jest </a:t>
            </a:r>
            <a:r>
              <a:rPr lang="en-US" sz="1400" dirty="0" err="1"/>
              <a:t>wykonanie</a:t>
            </a:r>
            <a:r>
              <a:rPr lang="en-US" sz="1400" dirty="0"/>
              <a:t>;</a:t>
            </a:r>
          </a:p>
          <a:p>
            <a:r>
              <a:rPr lang="en-US" sz="1400" dirty="0"/>
              <a:t>5) </a:t>
            </a:r>
            <a:r>
              <a:rPr lang="en-US" sz="1400" dirty="0" err="1"/>
              <a:t>akt</a:t>
            </a:r>
            <a:r>
              <a:rPr lang="en-US" sz="1400" dirty="0"/>
              <a:t> </a:t>
            </a:r>
            <a:r>
              <a:rPr lang="en-US" sz="1400" dirty="0" err="1"/>
              <a:t>notarialny</a:t>
            </a:r>
            <a:r>
              <a:rPr lang="en-US" sz="1400" dirty="0"/>
              <a:t>, w </a:t>
            </a:r>
            <a:r>
              <a:rPr lang="en-US" sz="1400" dirty="0" err="1"/>
              <a:t>którym</a:t>
            </a:r>
            <a:r>
              <a:rPr lang="en-US" sz="1400" dirty="0"/>
              <a:t> </a:t>
            </a:r>
            <a:r>
              <a:rPr lang="en-US" sz="1400" dirty="0" err="1"/>
              <a:t>dłużnik</a:t>
            </a:r>
            <a:r>
              <a:rPr lang="en-US" sz="1400" dirty="0"/>
              <a:t> </a:t>
            </a:r>
            <a:r>
              <a:rPr lang="en-US" sz="1400" dirty="0" err="1"/>
              <a:t>poddał</a:t>
            </a:r>
            <a:r>
              <a:rPr lang="en-US" sz="1400" dirty="0"/>
              <a:t> </a:t>
            </a:r>
            <a:r>
              <a:rPr lang="en-US" sz="1400" dirty="0" err="1"/>
              <a:t>się</a:t>
            </a:r>
            <a:r>
              <a:rPr lang="en-US" sz="1400" dirty="0"/>
              <a:t> </a:t>
            </a:r>
            <a:r>
              <a:rPr lang="en-US" sz="1400" dirty="0" err="1"/>
              <a:t>egzekucji</a:t>
            </a:r>
            <a:r>
              <a:rPr lang="en-US" sz="1400" dirty="0"/>
              <a:t> </a:t>
            </a:r>
            <a:r>
              <a:rPr lang="en-US" sz="1400" dirty="0" err="1"/>
              <a:t>i</a:t>
            </a:r>
            <a:r>
              <a:rPr lang="en-US" sz="1400" dirty="0"/>
              <a:t> </a:t>
            </a:r>
            <a:r>
              <a:rPr lang="en-US" sz="1400" dirty="0" err="1"/>
              <a:t>który</a:t>
            </a:r>
            <a:r>
              <a:rPr lang="en-US" sz="1400" dirty="0"/>
              <a:t> </a:t>
            </a:r>
            <a:r>
              <a:rPr lang="en-US" sz="1400" dirty="0" err="1"/>
              <a:t>obejmuje</a:t>
            </a:r>
            <a:r>
              <a:rPr lang="en-US" sz="1400" dirty="0"/>
              <a:t> </a:t>
            </a:r>
            <a:r>
              <a:rPr lang="en-US" sz="1400" dirty="0" err="1"/>
              <a:t>obowiązek</a:t>
            </a:r>
            <a:r>
              <a:rPr lang="en-US" sz="1400" dirty="0"/>
              <a:t> </a:t>
            </a:r>
            <a:r>
              <a:rPr lang="en-US" sz="1400" dirty="0" err="1"/>
              <a:t>zapłaty</a:t>
            </a:r>
            <a:r>
              <a:rPr lang="en-US" sz="1400" dirty="0"/>
              <a:t> </a:t>
            </a:r>
            <a:r>
              <a:rPr lang="en-US" sz="1400" dirty="0" err="1"/>
              <a:t>sumy</a:t>
            </a:r>
            <a:r>
              <a:rPr lang="en-US" sz="1400" dirty="0"/>
              <a:t> </a:t>
            </a:r>
            <a:r>
              <a:rPr lang="en-US" sz="1400" dirty="0" err="1"/>
              <a:t>pieniężnej</a:t>
            </a:r>
            <a:r>
              <a:rPr lang="en-US" sz="1400" dirty="0"/>
              <a:t> do </a:t>
            </a:r>
            <a:r>
              <a:rPr lang="en-US" sz="1400" dirty="0" err="1"/>
              <a:t>wysokości</a:t>
            </a:r>
            <a:r>
              <a:rPr lang="en-US" sz="1400" dirty="0"/>
              <a:t> w </a:t>
            </a:r>
            <a:r>
              <a:rPr lang="en-US" sz="1400" dirty="0" err="1"/>
              <a:t>akcie</a:t>
            </a:r>
            <a:r>
              <a:rPr lang="en-US" sz="1400" dirty="0"/>
              <a:t> </a:t>
            </a:r>
            <a:r>
              <a:rPr lang="en-US" sz="1400" dirty="0" err="1"/>
              <a:t>wprost</a:t>
            </a:r>
            <a:r>
              <a:rPr lang="en-US" sz="1400" dirty="0"/>
              <a:t> </a:t>
            </a:r>
            <a:r>
              <a:rPr lang="en-US" sz="1400" dirty="0" err="1"/>
              <a:t>określonej</a:t>
            </a:r>
            <a:r>
              <a:rPr lang="en-US" sz="1400" dirty="0"/>
              <a:t> </a:t>
            </a:r>
            <a:r>
              <a:rPr lang="en-US" sz="1400" dirty="0" err="1"/>
              <a:t>albo</a:t>
            </a:r>
            <a:r>
              <a:rPr lang="en-US" sz="1400" dirty="0"/>
              <a:t> </a:t>
            </a:r>
            <a:r>
              <a:rPr lang="en-US" sz="1400" dirty="0" err="1"/>
              <a:t>oznaczonej</a:t>
            </a:r>
            <a:r>
              <a:rPr lang="en-US" sz="1400" dirty="0"/>
              <a:t> </a:t>
            </a:r>
            <a:r>
              <a:rPr lang="en-US" sz="1400" dirty="0" err="1"/>
              <a:t>za</a:t>
            </a:r>
            <a:r>
              <a:rPr lang="en-US" sz="1400" dirty="0"/>
              <a:t> </a:t>
            </a:r>
            <a:r>
              <a:rPr lang="en-US" sz="1400" dirty="0" err="1"/>
              <a:t>pomocą</a:t>
            </a:r>
            <a:r>
              <a:rPr lang="en-US" sz="1400" dirty="0"/>
              <a:t> </a:t>
            </a:r>
            <a:r>
              <a:rPr lang="en-US" sz="1400" dirty="0" err="1"/>
              <a:t>klauzuli</a:t>
            </a:r>
            <a:r>
              <a:rPr lang="en-US" sz="1400" dirty="0"/>
              <a:t> </a:t>
            </a:r>
            <a:r>
              <a:rPr lang="en-US" sz="1400" dirty="0" err="1"/>
              <a:t>waloryzacyjnej</a:t>
            </a:r>
            <a:r>
              <a:rPr lang="en-US" sz="1400" dirty="0"/>
              <a:t>, </a:t>
            </a:r>
            <a:r>
              <a:rPr lang="en-US" sz="1400" dirty="0" err="1"/>
              <a:t>gdy</a:t>
            </a:r>
            <a:r>
              <a:rPr lang="en-US" sz="1400" dirty="0"/>
              <a:t> w </a:t>
            </a:r>
            <a:r>
              <a:rPr lang="en-US" sz="1400" dirty="0" err="1"/>
              <a:t>akcie</a:t>
            </a:r>
            <a:r>
              <a:rPr lang="en-US" sz="1400" dirty="0"/>
              <a:t> </a:t>
            </a:r>
            <a:r>
              <a:rPr lang="en-US" sz="1400" dirty="0" err="1"/>
              <a:t>wskazano</a:t>
            </a:r>
            <a:r>
              <a:rPr lang="en-US" sz="1400" dirty="0"/>
              <a:t> </a:t>
            </a:r>
            <a:r>
              <a:rPr lang="en-US" sz="1400" dirty="0" err="1"/>
              <a:t>zdarzenie</a:t>
            </a:r>
            <a:r>
              <a:rPr lang="en-US" sz="1400" dirty="0"/>
              <a:t>, od </a:t>
            </a:r>
            <a:r>
              <a:rPr lang="en-US" sz="1400" dirty="0" err="1"/>
              <a:t>którego</a:t>
            </a:r>
            <a:r>
              <a:rPr lang="en-US" sz="1400" dirty="0"/>
              <a:t> </a:t>
            </a:r>
            <a:r>
              <a:rPr lang="en-US" sz="1400" dirty="0" err="1"/>
              <a:t>uzależnione</a:t>
            </a:r>
            <a:r>
              <a:rPr lang="en-US" sz="1400" dirty="0"/>
              <a:t> jest </a:t>
            </a:r>
            <a:r>
              <a:rPr lang="en-US" sz="1400" dirty="0" err="1"/>
              <a:t>wykonanie</a:t>
            </a:r>
            <a:r>
              <a:rPr lang="en-US" sz="1400" dirty="0"/>
              <a:t> </a:t>
            </a:r>
            <a:r>
              <a:rPr lang="en-US" sz="1400" dirty="0" err="1"/>
              <a:t>obowiązku</a:t>
            </a:r>
            <a:r>
              <a:rPr lang="en-US" sz="1400" dirty="0"/>
              <a:t>, </a:t>
            </a:r>
            <a:r>
              <a:rPr lang="en-US" sz="1400" dirty="0" err="1"/>
              <a:t>jak</a:t>
            </a:r>
            <a:r>
              <a:rPr lang="en-US" sz="1400" dirty="0"/>
              <a:t> </a:t>
            </a:r>
            <a:r>
              <a:rPr lang="en-US" sz="1400" dirty="0" err="1"/>
              <a:t>również</a:t>
            </a:r>
            <a:r>
              <a:rPr lang="en-US" sz="1400" dirty="0"/>
              <a:t> </a:t>
            </a:r>
            <a:r>
              <a:rPr lang="en-US" sz="1400" dirty="0" err="1"/>
              <a:t>termin</a:t>
            </a:r>
            <a:r>
              <a:rPr lang="en-US" sz="1400" dirty="0"/>
              <a:t>, do </a:t>
            </a:r>
            <a:r>
              <a:rPr lang="en-US" sz="1400" dirty="0" err="1"/>
              <a:t>którego</a:t>
            </a:r>
            <a:r>
              <a:rPr lang="en-US" sz="1400" dirty="0"/>
              <a:t> </a:t>
            </a:r>
            <a:r>
              <a:rPr lang="en-US" sz="1400" dirty="0" err="1"/>
              <a:t>wierzyciel</a:t>
            </a:r>
            <a:r>
              <a:rPr lang="en-US" sz="1400" dirty="0"/>
              <a:t> </a:t>
            </a:r>
            <a:r>
              <a:rPr lang="en-US" sz="1400" dirty="0" err="1"/>
              <a:t>może</a:t>
            </a:r>
            <a:r>
              <a:rPr lang="en-US" sz="1400" dirty="0"/>
              <a:t> </a:t>
            </a:r>
            <a:r>
              <a:rPr lang="en-US" sz="1400" dirty="0" err="1"/>
              <a:t>wystąpić</a:t>
            </a:r>
            <a:r>
              <a:rPr lang="en-US" sz="1400" dirty="0"/>
              <a:t> o </a:t>
            </a:r>
            <a:r>
              <a:rPr lang="en-US" sz="1400" dirty="0" err="1"/>
              <a:t>nadanie</a:t>
            </a:r>
            <a:r>
              <a:rPr lang="en-US" sz="1400" dirty="0"/>
              <a:t> </a:t>
            </a:r>
            <a:r>
              <a:rPr lang="en-US" sz="1400" dirty="0" err="1"/>
              <a:t>temu</a:t>
            </a:r>
            <a:r>
              <a:rPr lang="en-US" sz="1400" dirty="0"/>
              <a:t> </a:t>
            </a:r>
            <a:r>
              <a:rPr lang="en-US" sz="1400" dirty="0" err="1"/>
              <a:t>aktowi</a:t>
            </a:r>
            <a:r>
              <a:rPr lang="en-US" sz="1400" dirty="0"/>
              <a:t> </a:t>
            </a:r>
            <a:r>
              <a:rPr lang="en-US" sz="1400" dirty="0" err="1"/>
              <a:t>klauzuli</a:t>
            </a:r>
            <a:r>
              <a:rPr lang="en-US" sz="1400" dirty="0"/>
              <a:t> </a:t>
            </a:r>
            <a:r>
              <a:rPr lang="en-US" sz="1400" dirty="0" err="1"/>
              <a:t>wykonalności</a:t>
            </a:r>
            <a:r>
              <a:rPr lang="en-US" sz="1400" dirty="0"/>
              <a:t>;</a:t>
            </a:r>
          </a:p>
          <a:p>
            <a:r>
              <a:rPr lang="en-US" sz="1400" dirty="0"/>
              <a:t>6) </a:t>
            </a:r>
            <a:r>
              <a:rPr lang="en-US" sz="1400" dirty="0" err="1"/>
              <a:t>akt</a:t>
            </a:r>
            <a:r>
              <a:rPr lang="en-US" sz="1400" dirty="0"/>
              <a:t> </a:t>
            </a:r>
            <a:r>
              <a:rPr lang="en-US" sz="1400" dirty="0" err="1"/>
              <a:t>notarialny</a:t>
            </a:r>
            <a:r>
              <a:rPr lang="en-US" sz="1400" dirty="0"/>
              <a:t> </a:t>
            </a:r>
            <a:r>
              <a:rPr lang="en-US" sz="1400" dirty="0" err="1"/>
              <a:t>określony</a:t>
            </a:r>
            <a:r>
              <a:rPr lang="en-US" sz="1400" dirty="0"/>
              <a:t> w </a:t>
            </a:r>
            <a:r>
              <a:rPr lang="en-US" sz="1400" dirty="0" err="1"/>
              <a:t>pkt</a:t>
            </a:r>
            <a:r>
              <a:rPr lang="en-US" sz="1400" dirty="0"/>
              <a:t> 4 </a:t>
            </a:r>
            <a:r>
              <a:rPr lang="en-US" sz="1400" dirty="0" err="1"/>
              <a:t>lub</a:t>
            </a:r>
            <a:r>
              <a:rPr lang="en-US" sz="1400" dirty="0"/>
              <a:t> 5, w </a:t>
            </a:r>
            <a:r>
              <a:rPr lang="en-US" sz="1400" dirty="0" err="1"/>
              <a:t>którym</a:t>
            </a:r>
            <a:r>
              <a:rPr lang="en-US" sz="1400" dirty="0"/>
              <a:t> </a:t>
            </a:r>
            <a:r>
              <a:rPr lang="en-US" sz="1400" dirty="0" err="1"/>
              <a:t>niebędąca</a:t>
            </a:r>
            <a:r>
              <a:rPr lang="en-US" sz="1400" dirty="0"/>
              <a:t> </a:t>
            </a:r>
            <a:r>
              <a:rPr lang="en-US" sz="1400" dirty="0" err="1"/>
              <a:t>dłużnikiem</a:t>
            </a:r>
            <a:r>
              <a:rPr lang="en-US" sz="1400" dirty="0"/>
              <a:t> </a:t>
            </a:r>
            <a:r>
              <a:rPr lang="en-US" sz="1400" dirty="0" err="1"/>
              <a:t>osobistym</a:t>
            </a:r>
            <a:r>
              <a:rPr lang="en-US" sz="1400" dirty="0"/>
              <a:t> </a:t>
            </a:r>
            <a:r>
              <a:rPr lang="en-US" sz="1400" dirty="0" err="1"/>
              <a:t>osoba</a:t>
            </a:r>
            <a:r>
              <a:rPr lang="en-US" sz="1400" dirty="0"/>
              <a:t>, </a:t>
            </a:r>
            <a:r>
              <a:rPr lang="en-US" sz="1400" dirty="0" err="1"/>
              <a:t>której</a:t>
            </a:r>
            <a:r>
              <a:rPr lang="en-US" sz="1400" dirty="0"/>
              <a:t> </a:t>
            </a:r>
            <a:r>
              <a:rPr lang="en-US" sz="1400" dirty="0" err="1"/>
              <a:t>rzecz</a:t>
            </a:r>
            <a:r>
              <a:rPr lang="en-US" sz="1400" dirty="0"/>
              <a:t>, </a:t>
            </a:r>
            <a:r>
              <a:rPr lang="en-US" sz="1400" dirty="0" err="1"/>
              <a:t>wierzytelność</a:t>
            </a:r>
            <a:r>
              <a:rPr lang="en-US" sz="1400" dirty="0"/>
              <a:t> </a:t>
            </a:r>
            <a:r>
              <a:rPr lang="en-US" sz="1400" dirty="0" err="1"/>
              <a:t>lub</a:t>
            </a:r>
            <a:r>
              <a:rPr lang="en-US" sz="1400" dirty="0"/>
              <a:t> </a:t>
            </a:r>
            <a:r>
              <a:rPr lang="en-US" sz="1400" dirty="0" err="1"/>
              <a:t>prawo</a:t>
            </a:r>
            <a:r>
              <a:rPr lang="en-US" sz="1400" dirty="0"/>
              <a:t> </a:t>
            </a:r>
            <a:r>
              <a:rPr lang="en-US" sz="1400" dirty="0" err="1"/>
              <a:t>obciążone</a:t>
            </a:r>
            <a:r>
              <a:rPr lang="en-US" sz="1400" dirty="0"/>
              <a:t> jest </a:t>
            </a:r>
            <a:r>
              <a:rPr lang="en-US" sz="1400" dirty="0" err="1"/>
              <a:t>hipoteką</a:t>
            </a:r>
            <a:r>
              <a:rPr lang="en-US" sz="1400" dirty="0"/>
              <a:t> </a:t>
            </a:r>
            <a:r>
              <a:rPr lang="en-US" sz="1400" dirty="0" err="1"/>
              <a:t>lub</a:t>
            </a:r>
            <a:r>
              <a:rPr lang="en-US" sz="1400" dirty="0"/>
              <a:t> </a:t>
            </a:r>
            <a:r>
              <a:rPr lang="en-US" sz="1400" dirty="0" err="1"/>
              <a:t>zastawem</a:t>
            </a:r>
            <a:r>
              <a:rPr lang="en-US" sz="1400" dirty="0"/>
              <a:t>, </a:t>
            </a:r>
            <a:r>
              <a:rPr lang="en-US" sz="1400" dirty="0" err="1"/>
              <a:t>poddała</a:t>
            </a:r>
            <a:r>
              <a:rPr lang="en-US" sz="1400" dirty="0"/>
              <a:t> </a:t>
            </a:r>
            <a:r>
              <a:rPr lang="en-US" sz="1400" dirty="0" err="1"/>
              <a:t>się</a:t>
            </a:r>
            <a:r>
              <a:rPr lang="en-US" sz="1400" dirty="0"/>
              <a:t> </a:t>
            </a:r>
            <a:r>
              <a:rPr lang="en-US" sz="1400" dirty="0" err="1"/>
              <a:t>egzekucji</a:t>
            </a:r>
            <a:r>
              <a:rPr lang="en-US" sz="1400" dirty="0"/>
              <a:t> z </a:t>
            </a:r>
            <a:r>
              <a:rPr lang="en-US" sz="1400" dirty="0" err="1"/>
              <a:t>obciążonego</a:t>
            </a:r>
            <a:r>
              <a:rPr lang="en-US" sz="1400" dirty="0"/>
              <a:t> </a:t>
            </a:r>
            <a:r>
              <a:rPr lang="en-US" sz="1400" dirty="0" err="1"/>
              <a:t>przedmiotu</a:t>
            </a:r>
            <a:r>
              <a:rPr lang="en-US" sz="1400" dirty="0"/>
              <a:t> w </a:t>
            </a:r>
            <a:r>
              <a:rPr lang="en-US" sz="1400" dirty="0" err="1"/>
              <a:t>celu</a:t>
            </a:r>
            <a:r>
              <a:rPr lang="en-US" sz="1400" dirty="0"/>
              <a:t> </a:t>
            </a:r>
            <a:r>
              <a:rPr lang="en-US" sz="1400" dirty="0" err="1"/>
              <a:t>zaspokojenia</a:t>
            </a:r>
            <a:r>
              <a:rPr lang="en-US" sz="1400" dirty="0"/>
              <a:t> </a:t>
            </a:r>
            <a:r>
              <a:rPr lang="en-US" sz="1400" dirty="0" err="1"/>
              <a:t>wierzytelności</a:t>
            </a:r>
            <a:r>
              <a:rPr lang="en-US" sz="1400" dirty="0"/>
              <a:t> </a:t>
            </a:r>
            <a:r>
              <a:rPr lang="en-US" sz="1400" dirty="0" err="1"/>
              <a:t>pieniężnej</a:t>
            </a:r>
            <a:r>
              <a:rPr lang="en-US" sz="1400" dirty="0"/>
              <a:t> </a:t>
            </a:r>
            <a:r>
              <a:rPr lang="en-US" sz="1400" dirty="0" err="1"/>
              <a:t>przysługującej</a:t>
            </a:r>
            <a:r>
              <a:rPr lang="en-US" sz="1400" dirty="0"/>
              <a:t> </a:t>
            </a:r>
            <a:r>
              <a:rPr lang="en-US" sz="1400" dirty="0" err="1"/>
              <a:t>zabezpieczonemu</a:t>
            </a:r>
            <a:r>
              <a:rPr lang="en-US" sz="1400" dirty="0"/>
              <a:t> </a:t>
            </a:r>
            <a:r>
              <a:rPr lang="en-US" sz="1400" dirty="0" err="1"/>
              <a:t>wierzycielowi</a:t>
            </a:r>
            <a:r>
              <a:rPr lang="en-US" sz="1400" dirty="0"/>
              <a:t>.</a:t>
            </a:r>
          </a:p>
          <a:p>
            <a:r>
              <a:rPr lang="en-US" sz="1400" dirty="0"/>
              <a:t>§  2.  </a:t>
            </a:r>
            <a:r>
              <a:rPr lang="en-US" sz="1400" dirty="0" err="1"/>
              <a:t>Oświadczenie</a:t>
            </a:r>
            <a:r>
              <a:rPr lang="en-US" sz="1400" dirty="0"/>
              <a:t> </a:t>
            </a:r>
            <a:r>
              <a:rPr lang="en-US" sz="1400" dirty="0" err="1"/>
              <a:t>dłużnika</a:t>
            </a:r>
            <a:r>
              <a:rPr lang="en-US" sz="1400" dirty="0"/>
              <a:t> o </a:t>
            </a:r>
            <a:r>
              <a:rPr lang="en-US" sz="1400" dirty="0" err="1"/>
              <a:t>poddaniu</a:t>
            </a:r>
            <a:r>
              <a:rPr lang="en-US" sz="1400" dirty="0"/>
              <a:t> </a:t>
            </a:r>
            <a:r>
              <a:rPr lang="en-US" sz="1400" dirty="0" err="1"/>
              <a:t>się</a:t>
            </a:r>
            <a:r>
              <a:rPr lang="en-US" sz="1400" dirty="0"/>
              <a:t> </a:t>
            </a:r>
            <a:r>
              <a:rPr lang="en-US" sz="1400" dirty="0" err="1"/>
              <a:t>egzekucji</a:t>
            </a:r>
            <a:r>
              <a:rPr lang="en-US" sz="1400" dirty="0"/>
              <a:t> </a:t>
            </a:r>
            <a:r>
              <a:rPr lang="en-US" sz="1400" dirty="0" err="1"/>
              <a:t>może</a:t>
            </a:r>
            <a:r>
              <a:rPr lang="en-US" sz="1400" dirty="0"/>
              <a:t> </a:t>
            </a:r>
            <a:r>
              <a:rPr lang="en-US" sz="1400" dirty="0" err="1"/>
              <a:t>być</a:t>
            </a:r>
            <a:r>
              <a:rPr lang="en-US" sz="1400" dirty="0"/>
              <a:t> </a:t>
            </a:r>
            <a:r>
              <a:rPr lang="en-US" sz="1400" dirty="0" err="1"/>
              <a:t>złożone</a:t>
            </a:r>
            <a:r>
              <a:rPr lang="en-US" sz="1400" dirty="0"/>
              <a:t> </a:t>
            </a:r>
            <a:r>
              <a:rPr lang="en-US" sz="1400" dirty="0" err="1"/>
              <a:t>także</a:t>
            </a:r>
            <a:r>
              <a:rPr lang="en-US" sz="1400" dirty="0"/>
              <a:t> w </a:t>
            </a:r>
            <a:r>
              <a:rPr lang="en-US" sz="1400" dirty="0" err="1"/>
              <a:t>odrębnym</a:t>
            </a:r>
            <a:r>
              <a:rPr lang="en-US" sz="1400" dirty="0"/>
              <a:t> </a:t>
            </a:r>
            <a:r>
              <a:rPr lang="en-US" sz="1400" dirty="0" err="1"/>
              <a:t>akcie</a:t>
            </a:r>
            <a:r>
              <a:rPr lang="en-US" sz="1400" dirty="0"/>
              <a:t> </a:t>
            </a:r>
            <a:r>
              <a:rPr lang="en-US" sz="1400" dirty="0" err="1"/>
              <a:t>notarialnym</a:t>
            </a:r>
            <a:r>
              <a:rPr lang="en-US" sz="1400" dirty="0"/>
              <a:t>.</a:t>
            </a:r>
          </a:p>
          <a:p>
            <a:r>
              <a:rPr lang="en-US" sz="1400" dirty="0"/>
              <a:t>§  3.  (</a:t>
            </a:r>
            <a:r>
              <a:rPr lang="en-US" sz="1400" dirty="0" err="1"/>
              <a:t>uchylony</a:t>
            </a:r>
            <a:r>
              <a:rPr lang="en-US" sz="1400" dirty="0"/>
              <a:t>).</a:t>
            </a:r>
          </a:p>
          <a:p>
            <a:pPr>
              <a:buFontTx/>
              <a:buChar char="-"/>
            </a:pPr>
            <a:endParaRPr lang="en-GB" sz="1500" dirty="0"/>
          </a:p>
        </p:txBody>
      </p:sp>
    </p:spTree>
    <p:extLst>
      <p:ext uri="{BB962C8B-B14F-4D97-AF65-F5344CB8AC3E}">
        <p14:creationId xmlns:p14="http://schemas.microsoft.com/office/powerpoint/2010/main" val="39582956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/>
              <a:t>Środki</a:t>
            </a:r>
            <a:r>
              <a:rPr lang="en-US" sz="3200" b="1" dirty="0"/>
              <a:t> </a:t>
            </a:r>
            <a:r>
              <a:rPr lang="en-US" sz="3200" b="1" dirty="0" err="1"/>
              <a:t>zaskarżenia</a:t>
            </a:r>
            <a:r>
              <a:rPr lang="en-US" sz="3200" b="1" dirty="0"/>
              <a:t> w </a:t>
            </a:r>
            <a:r>
              <a:rPr lang="en-US" sz="3200" b="1" dirty="0" err="1"/>
              <a:t>postępowaniu</a:t>
            </a:r>
            <a:r>
              <a:rPr lang="en-US" sz="3200" b="1" dirty="0"/>
              <a:t> </a:t>
            </a:r>
            <a:r>
              <a:rPr lang="en-US" sz="3200" b="1" dirty="0" err="1" smtClean="0"/>
              <a:t>egzekucyjnym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44036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600" b="1" dirty="0" smtClean="0"/>
              <a:t>2) </a:t>
            </a:r>
            <a:r>
              <a:rPr lang="en-US" sz="2600" b="1" u="sng" dirty="0" err="1" smtClean="0"/>
              <a:t>Skarga</a:t>
            </a:r>
            <a:r>
              <a:rPr lang="en-US" sz="2600" b="1" u="sng" dirty="0" smtClean="0"/>
              <a:t> </a:t>
            </a:r>
            <a:r>
              <a:rPr lang="en-US" sz="2600" b="1" u="sng" dirty="0" err="1"/>
              <a:t>na</a:t>
            </a:r>
            <a:r>
              <a:rPr lang="en-US" sz="2600" b="1" u="sng" dirty="0"/>
              <a:t> </a:t>
            </a:r>
            <a:r>
              <a:rPr lang="en-US" sz="2600" b="1" u="sng" dirty="0" err="1"/>
              <a:t>udzielenie</a:t>
            </a:r>
            <a:r>
              <a:rPr lang="en-US" sz="2600" b="1" u="sng" dirty="0"/>
              <a:t> </a:t>
            </a:r>
            <a:r>
              <a:rPr lang="en-US" sz="2600" b="1" u="sng" dirty="0" err="1" smtClean="0"/>
              <a:t>przybicia</a:t>
            </a:r>
            <a:r>
              <a:rPr lang="en-US" sz="2600" b="1" u="sng" dirty="0" smtClean="0"/>
              <a:t>  c.d.</a:t>
            </a:r>
            <a:endParaRPr lang="en-US" sz="2600" b="1" u="sng" dirty="0"/>
          </a:p>
          <a:p>
            <a:pPr marL="0" indent="0">
              <a:buNone/>
            </a:pPr>
            <a:r>
              <a:rPr lang="en-US" sz="2400" b="1" dirty="0" err="1"/>
              <a:t>Skargę</a:t>
            </a:r>
            <a:r>
              <a:rPr lang="en-US" sz="2400" b="1" dirty="0"/>
              <a:t> </a:t>
            </a:r>
            <a:r>
              <a:rPr lang="en-US" sz="2400" b="1" dirty="0" err="1"/>
              <a:t>można</a:t>
            </a:r>
            <a:r>
              <a:rPr lang="en-US" sz="2400" b="1" dirty="0"/>
              <a:t> </a:t>
            </a:r>
            <a:r>
              <a:rPr lang="en-US" sz="2400" b="1" dirty="0" err="1"/>
              <a:t>oprzeć</a:t>
            </a:r>
            <a:r>
              <a:rPr lang="en-US" sz="2400" b="1" dirty="0"/>
              <a:t> o </a:t>
            </a:r>
            <a:r>
              <a:rPr lang="en-US" sz="2400" b="1" dirty="0" err="1"/>
              <a:t>zarzuty</a:t>
            </a:r>
            <a:r>
              <a:rPr lang="en-US" sz="2400" b="1" dirty="0"/>
              <a:t>:</a:t>
            </a:r>
          </a:p>
          <a:p>
            <a:pPr lvl="0"/>
            <a:r>
              <a:rPr lang="en-US" sz="2400" dirty="0" err="1"/>
              <a:t>naruszenie</a:t>
            </a:r>
            <a:r>
              <a:rPr lang="en-US" sz="2400" dirty="0"/>
              <a:t> </a:t>
            </a:r>
            <a:r>
              <a:rPr lang="en-US" sz="2400" b="1" dirty="0" err="1"/>
              <a:t>przepisów</a:t>
            </a:r>
            <a:r>
              <a:rPr lang="en-US" sz="2400" b="1" dirty="0"/>
              <a:t> o </a:t>
            </a:r>
            <a:r>
              <a:rPr lang="en-US" sz="2400" b="1" dirty="0" err="1"/>
              <a:t>publicznym</a:t>
            </a:r>
            <a:r>
              <a:rPr lang="en-US" sz="2400" b="1" dirty="0"/>
              <a:t> </a:t>
            </a:r>
            <a:r>
              <a:rPr lang="en-US" sz="2400" b="1" dirty="0" err="1"/>
              <a:t>charakterze</a:t>
            </a:r>
            <a:r>
              <a:rPr lang="en-US" sz="2400" b="1" dirty="0"/>
              <a:t> </a:t>
            </a:r>
            <a:r>
              <a:rPr lang="en-US" sz="2400" dirty="0" err="1"/>
              <a:t>licytacji</a:t>
            </a:r>
            <a:r>
              <a:rPr lang="en-US" sz="2400" dirty="0"/>
              <a:t> (</a:t>
            </a:r>
            <a:r>
              <a:rPr lang="en-US" sz="2400" dirty="0" err="1"/>
              <a:t>np</a:t>
            </a:r>
            <a:r>
              <a:rPr lang="en-US" sz="2400" dirty="0"/>
              <a:t>. </a:t>
            </a:r>
            <a:r>
              <a:rPr lang="en-US" sz="2400" dirty="0" err="1"/>
              <a:t>brak</a:t>
            </a:r>
            <a:r>
              <a:rPr lang="en-US" sz="2400" dirty="0"/>
              <a:t> </a:t>
            </a:r>
            <a:r>
              <a:rPr lang="en-US" sz="2400" dirty="0" err="1"/>
              <a:t>obwieszczenia</a:t>
            </a:r>
            <a:r>
              <a:rPr lang="en-US" sz="2400" dirty="0"/>
              <a:t>, </a:t>
            </a:r>
            <a:r>
              <a:rPr lang="en-US" sz="2400" dirty="0" err="1"/>
              <a:t>nie</a:t>
            </a:r>
            <a:r>
              <a:rPr lang="en-US" sz="2400" dirty="0"/>
              <a:t> </a:t>
            </a:r>
            <a:r>
              <a:rPr lang="en-US" sz="2400" dirty="0" err="1"/>
              <a:t>wywieszenie</a:t>
            </a:r>
            <a:r>
              <a:rPr lang="en-US" sz="2400" dirty="0"/>
              <a:t> </a:t>
            </a:r>
            <a:r>
              <a:rPr lang="en-US" sz="2400" dirty="0" err="1"/>
              <a:t>obwieszczenia</a:t>
            </a:r>
            <a:r>
              <a:rPr lang="en-US" sz="2400" dirty="0"/>
              <a:t> w </a:t>
            </a:r>
            <a:r>
              <a:rPr lang="en-US" sz="2400" dirty="0" err="1"/>
              <a:t>budynku</a:t>
            </a:r>
            <a:r>
              <a:rPr lang="en-US" sz="2400" dirty="0"/>
              <a:t> </a:t>
            </a:r>
            <a:r>
              <a:rPr lang="en-US" sz="2400" dirty="0" err="1"/>
              <a:t>sądu</a:t>
            </a:r>
            <a:r>
              <a:rPr lang="en-US" sz="2400" dirty="0"/>
              <a:t>, </a:t>
            </a:r>
            <a:r>
              <a:rPr lang="en-US" sz="2400" dirty="0" err="1"/>
              <a:t>przeprowadzenie</a:t>
            </a:r>
            <a:r>
              <a:rPr lang="en-US" sz="2400" dirty="0"/>
              <a:t> </a:t>
            </a:r>
            <a:r>
              <a:rPr lang="en-US" sz="2400" dirty="0" err="1"/>
              <a:t>licytacji</a:t>
            </a:r>
            <a:r>
              <a:rPr lang="en-US" sz="2400" dirty="0"/>
              <a:t> </a:t>
            </a:r>
            <a:r>
              <a:rPr lang="en-US" sz="2400" dirty="0" err="1"/>
              <a:t>przy</a:t>
            </a:r>
            <a:r>
              <a:rPr lang="en-US" sz="2400" dirty="0"/>
              <a:t> </a:t>
            </a:r>
            <a:r>
              <a:rPr lang="en-US" sz="2400" dirty="0" err="1"/>
              <a:t>drzwiach</a:t>
            </a:r>
            <a:r>
              <a:rPr lang="en-US" sz="2400" dirty="0"/>
              <a:t> </a:t>
            </a:r>
            <a:r>
              <a:rPr lang="en-US" sz="2400" dirty="0" err="1"/>
              <a:t>zamkniętych</a:t>
            </a:r>
            <a:r>
              <a:rPr lang="en-US" sz="2400" dirty="0"/>
              <a:t>)</a:t>
            </a:r>
          </a:p>
          <a:p>
            <a:pPr lvl="0"/>
            <a:r>
              <a:rPr lang="en-US" sz="2400" dirty="0" err="1"/>
              <a:t>naruszenie</a:t>
            </a:r>
            <a:r>
              <a:rPr lang="en-US" sz="2400" dirty="0"/>
              <a:t> </a:t>
            </a:r>
            <a:r>
              <a:rPr lang="en-US" sz="2400" dirty="0" err="1"/>
              <a:t>przepisów</a:t>
            </a:r>
            <a:r>
              <a:rPr lang="en-US" sz="2400" dirty="0"/>
              <a:t> o </a:t>
            </a:r>
            <a:r>
              <a:rPr lang="en-US" sz="2400" b="1" dirty="0" err="1"/>
              <a:t>najniższej</a:t>
            </a:r>
            <a:r>
              <a:rPr lang="en-US" sz="2400" b="1" dirty="0"/>
              <a:t> </a:t>
            </a:r>
            <a:r>
              <a:rPr lang="en-US" sz="2400" b="1" dirty="0" err="1"/>
              <a:t>cenie</a:t>
            </a:r>
            <a:r>
              <a:rPr lang="en-US" sz="2400" b="1" dirty="0"/>
              <a:t> </a:t>
            </a:r>
            <a:r>
              <a:rPr lang="en-US" sz="2400" b="1" dirty="0" err="1"/>
              <a:t>nabycia</a:t>
            </a:r>
            <a:endParaRPr lang="en-US" sz="2400" b="1" dirty="0"/>
          </a:p>
          <a:p>
            <a:pPr lvl="0"/>
            <a:r>
              <a:rPr lang="en-US" sz="2400" dirty="0" err="1"/>
              <a:t>naruszenia</a:t>
            </a:r>
            <a:r>
              <a:rPr lang="en-US" sz="2400" dirty="0"/>
              <a:t> </a:t>
            </a:r>
            <a:r>
              <a:rPr lang="en-US" sz="2400" dirty="0" err="1"/>
              <a:t>przepisów</a:t>
            </a:r>
            <a:r>
              <a:rPr lang="en-US" sz="2400" dirty="0"/>
              <a:t> o </a:t>
            </a:r>
            <a:r>
              <a:rPr lang="en-US" sz="2400" dirty="0" err="1"/>
              <a:t>wyłączeniu</a:t>
            </a:r>
            <a:r>
              <a:rPr lang="en-US" sz="2400" dirty="0"/>
              <a:t> od </a:t>
            </a:r>
            <a:r>
              <a:rPr lang="en-US" sz="2400" dirty="0" err="1"/>
              <a:t>udziału</a:t>
            </a:r>
            <a:r>
              <a:rPr lang="en-US" sz="2400" dirty="0"/>
              <a:t> w </a:t>
            </a:r>
            <a:r>
              <a:rPr lang="en-US" sz="2400" dirty="0" err="1"/>
              <a:t>przetargu</a:t>
            </a:r>
            <a:r>
              <a:rPr lang="en-US" sz="2400" dirty="0"/>
              <a:t> (</a:t>
            </a:r>
            <a:r>
              <a:rPr lang="en-US" sz="2400" dirty="0" err="1"/>
              <a:t>np</a:t>
            </a:r>
            <a:r>
              <a:rPr lang="en-US" sz="2400" dirty="0"/>
              <a:t>. </a:t>
            </a:r>
            <a:r>
              <a:rPr lang="en-US" sz="2400" dirty="0" err="1"/>
              <a:t>dopuszczenie</a:t>
            </a:r>
            <a:r>
              <a:rPr lang="en-US" sz="2400" dirty="0"/>
              <a:t> do </a:t>
            </a:r>
            <a:r>
              <a:rPr lang="en-US" sz="2400" dirty="0" err="1"/>
              <a:t>udziału</a:t>
            </a:r>
            <a:r>
              <a:rPr lang="en-US" sz="2400" dirty="0"/>
              <a:t> w </a:t>
            </a:r>
            <a:r>
              <a:rPr lang="en-US" sz="2400" dirty="0" err="1"/>
              <a:t>licytacji</a:t>
            </a:r>
            <a:r>
              <a:rPr lang="en-US" sz="2400" dirty="0"/>
              <a:t> </a:t>
            </a:r>
            <a:r>
              <a:rPr lang="en-US" sz="2400" dirty="0" err="1"/>
              <a:t>osób</a:t>
            </a:r>
            <a:r>
              <a:rPr lang="en-US" sz="2400" dirty="0"/>
              <a:t> </a:t>
            </a:r>
            <a:r>
              <a:rPr lang="en-US" sz="2400" dirty="0" err="1"/>
              <a:t>wyłączonych</a:t>
            </a:r>
            <a:r>
              <a:rPr lang="en-US" sz="2400" dirty="0"/>
              <a:t> z </a:t>
            </a:r>
            <a:r>
              <a:rPr lang="en-US" sz="2400" dirty="0" err="1"/>
              <a:t>mocy</a:t>
            </a:r>
            <a:r>
              <a:rPr lang="en-US" sz="2400" dirty="0"/>
              <a:t> </a:t>
            </a:r>
            <a:r>
              <a:rPr lang="en-US" sz="2400" dirty="0" err="1"/>
              <a:t>prawa</a:t>
            </a:r>
            <a:r>
              <a:rPr lang="en-US" sz="2400" dirty="0"/>
              <a:t> od </a:t>
            </a:r>
            <a:r>
              <a:rPr lang="en-US" sz="2400" dirty="0" err="1"/>
              <a:t>udziału</a:t>
            </a:r>
            <a:r>
              <a:rPr lang="en-US" sz="2400" dirty="0"/>
              <a:t> w </a:t>
            </a:r>
            <a:r>
              <a:rPr lang="en-US" sz="2400" dirty="0" err="1"/>
              <a:t>przetargu</a:t>
            </a:r>
            <a:r>
              <a:rPr lang="en-US" sz="2400" dirty="0"/>
              <a:t>)</a:t>
            </a:r>
          </a:p>
          <a:p>
            <a:r>
              <a:rPr lang="en-US" sz="2400" dirty="0"/>
              <a:t>Po </a:t>
            </a:r>
            <a:r>
              <a:rPr lang="en-US" sz="2400" dirty="0" err="1"/>
              <a:t>rozpoznaniu</a:t>
            </a:r>
            <a:r>
              <a:rPr lang="en-US" sz="2400" dirty="0"/>
              <a:t> </a:t>
            </a:r>
            <a:r>
              <a:rPr lang="en-US" sz="2400" dirty="0" err="1"/>
              <a:t>skargi</a:t>
            </a:r>
            <a:r>
              <a:rPr lang="en-US" sz="2400" dirty="0"/>
              <a:t>, </a:t>
            </a:r>
            <a:r>
              <a:rPr lang="en-US" sz="2400" b="1" dirty="0" err="1"/>
              <a:t>sąd</a:t>
            </a:r>
            <a:r>
              <a:rPr lang="en-US" sz="2400" b="1" dirty="0"/>
              <a:t> </a:t>
            </a:r>
            <a:r>
              <a:rPr lang="en-US" sz="2400" b="1" dirty="0" err="1"/>
              <a:t>może</a:t>
            </a:r>
            <a:r>
              <a:rPr lang="en-US" sz="2400" b="1" dirty="0"/>
              <a:t> </a:t>
            </a:r>
            <a:r>
              <a:rPr lang="en-US" sz="2400" b="1" dirty="0" err="1"/>
              <a:t>skargę</a:t>
            </a:r>
            <a:r>
              <a:rPr lang="en-US" sz="2400" b="1" dirty="0"/>
              <a:t> </a:t>
            </a:r>
            <a:r>
              <a:rPr lang="en-US" sz="2400" b="1" dirty="0" err="1"/>
              <a:t>oddalić</a:t>
            </a:r>
            <a:r>
              <a:rPr lang="en-US" sz="2400" b="1" dirty="0"/>
              <a:t> </a:t>
            </a:r>
            <a:r>
              <a:rPr lang="en-US" sz="2400" b="1" dirty="0" err="1"/>
              <a:t>albo</a:t>
            </a:r>
            <a:r>
              <a:rPr lang="en-US" sz="2400" b="1" dirty="0"/>
              <a:t> </a:t>
            </a:r>
            <a:r>
              <a:rPr lang="en-US" sz="2400" b="1" dirty="0" err="1"/>
              <a:t>zmienić</a:t>
            </a:r>
            <a:r>
              <a:rPr lang="en-US" sz="2400" b="1" dirty="0"/>
              <a:t> </a:t>
            </a:r>
            <a:r>
              <a:rPr lang="en-US" sz="2400" b="1" dirty="0" err="1"/>
              <a:t>postanowienia</a:t>
            </a:r>
            <a:r>
              <a:rPr lang="en-US" sz="2400" b="1" dirty="0"/>
              <a:t> </a:t>
            </a:r>
            <a:r>
              <a:rPr lang="en-US" sz="2400" b="1" dirty="0" err="1"/>
              <a:t>komornika</a:t>
            </a:r>
            <a:r>
              <a:rPr lang="en-US" sz="2400" b="1" dirty="0"/>
              <a:t>.</a:t>
            </a:r>
            <a:r>
              <a:rPr lang="en-US" sz="2400" dirty="0"/>
              <a:t> Na </a:t>
            </a:r>
            <a:r>
              <a:rPr lang="en-US" sz="2400" dirty="0" err="1"/>
              <a:t>postanowienie</a:t>
            </a:r>
            <a:r>
              <a:rPr lang="en-US" sz="2400" dirty="0"/>
              <a:t> </a:t>
            </a:r>
            <a:r>
              <a:rPr lang="en-US" sz="2400" dirty="0" err="1"/>
              <a:t>sąd</a:t>
            </a:r>
            <a:r>
              <a:rPr lang="en-US" sz="2400" dirty="0"/>
              <a:t> </a:t>
            </a:r>
            <a:r>
              <a:rPr lang="en-US" sz="2400" dirty="0" err="1"/>
              <a:t>przysługuje</a:t>
            </a:r>
            <a:r>
              <a:rPr lang="en-US" sz="2400" dirty="0"/>
              <a:t> </a:t>
            </a:r>
            <a:r>
              <a:rPr lang="en-US" sz="2400" dirty="0" err="1"/>
              <a:t>zażalenie</a:t>
            </a:r>
            <a:r>
              <a:rPr lang="en-US" sz="2400" dirty="0"/>
              <a:t>.</a:t>
            </a:r>
          </a:p>
          <a:p>
            <a:r>
              <a:rPr lang="en-US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97489315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9"/>
            <a:ext cx="8229600" cy="640384"/>
          </a:xfrm>
        </p:spPr>
        <p:txBody>
          <a:bodyPr>
            <a:normAutofit/>
          </a:bodyPr>
          <a:lstStyle/>
          <a:p>
            <a:r>
              <a:rPr lang="en-US" sz="2000" b="1" dirty="0" err="1"/>
              <a:t>Środki</a:t>
            </a:r>
            <a:r>
              <a:rPr lang="en-US" sz="2000" b="1" dirty="0"/>
              <a:t> </a:t>
            </a:r>
            <a:r>
              <a:rPr lang="en-US" sz="2000" b="1" dirty="0" err="1"/>
              <a:t>zaskarżenia</a:t>
            </a:r>
            <a:r>
              <a:rPr lang="en-US" sz="2000" b="1" dirty="0"/>
              <a:t> w </a:t>
            </a:r>
            <a:r>
              <a:rPr lang="en-US" sz="2000" b="1" dirty="0" err="1"/>
              <a:t>postępowaniu</a:t>
            </a:r>
            <a:r>
              <a:rPr lang="en-US" sz="2000" b="1" dirty="0"/>
              <a:t> </a:t>
            </a:r>
            <a:r>
              <a:rPr lang="en-US" sz="2000" b="1" dirty="0" err="1" smtClean="0"/>
              <a:t>egzekucyjnym</a:t>
            </a:r>
            <a:endParaRPr lang="en-GB" sz="2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161" y="915023"/>
            <a:ext cx="8229600" cy="59429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u="sng" dirty="0"/>
              <a:t>3</a:t>
            </a:r>
            <a:r>
              <a:rPr lang="en-US" sz="1800" b="1" u="sng" dirty="0" smtClean="0"/>
              <a:t>) </a:t>
            </a:r>
            <a:r>
              <a:rPr lang="en-US" sz="1800" b="1" u="sng" dirty="0"/>
              <a:t> </a:t>
            </a:r>
            <a:r>
              <a:rPr lang="en-US" sz="1800" b="1" u="sng" dirty="0" err="1" smtClean="0"/>
              <a:t>Zarzuty</a:t>
            </a:r>
            <a:r>
              <a:rPr lang="en-US" sz="1800" b="1" u="sng" dirty="0" smtClean="0"/>
              <a:t> </a:t>
            </a:r>
            <a:r>
              <a:rPr lang="en-US" sz="1800" b="1" u="sng" dirty="0" err="1"/>
              <a:t>przeciwko</a:t>
            </a:r>
            <a:r>
              <a:rPr lang="en-US" sz="1800" b="1" u="sng" dirty="0"/>
              <a:t> </a:t>
            </a:r>
            <a:r>
              <a:rPr lang="en-US" sz="1800" b="1" u="sng" dirty="0" err="1"/>
              <a:t>planowi</a:t>
            </a:r>
            <a:r>
              <a:rPr lang="en-US" sz="1800" b="1" u="sng" dirty="0"/>
              <a:t> </a:t>
            </a:r>
            <a:r>
              <a:rPr lang="en-US" sz="1800" b="1" u="sng" dirty="0" err="1"/>
              <a:t>podziału</a:t>
            </a:r>
            <a:r>
              <a:rPr lang="en-US" sz="1800" b="1" u="sng" dirty="0"/>
              <a:t> </a:t>
            </a:r>
            <a:r>
              <a:rPr lang="en-US" sz="1800" b="1" u="sng" dirty="0" err="1"/>
              <a:t>sumy</a:t>
            </a:r>
            <a:r>
              <a:rPr lang="en-US" sz="1800" b="1" u="sng" dirty="0"/>
              <a:t> </a:t>
            </a:r>
            <a:r>
              <a:rPr lang="en-US" sz="1800" b="1" u="sng" dirty="0" err="1"/>
              <a:t>uzyskanej</a:t>
            </a:r>
            <a:r>
              <a:rPr lang="en-US" sz="1800" b="1" u="sng" dirty="0"/>
              <a:t> z </a:t>
            </a:r>
            <a:r>
              <a:rPr lang="en-US" sz="1800" b="1" u="sng" dirty="0" err="1" smtClean="0"/>
              <a:t>egzekucji</a:t>
            </a:r>
            <a:r>
              <a:rPr lang="en-US" sz="1800" b="1" u="sng" dirty="0" smtClean="0"/>
              <a:t>:</a:t>
            </a:r>
          </a:p>
          <a:p>
            <a:pPr marL="0" indent="0">
              <a:buNone/>
            </a:pPr>
            <a:r>
              <a:rPr lang="en-US" sz="1800" dirty="0"/>
              <a:t>Plan </a:t>
            </a:r>
            <a:r>
              <a:rPr lang="en-US" sz="1800" dirty="0" err="1"/>
              <a:t>podziału</a:t>
            </a:r>
            <a:r>
              <a:rPr lang="en-US" sz="1800" dirty="0"/>
              <a:t> </a:t>
            </a:r>
            <a:r>
              <a:rPr lang="en-US" sz="1800" dirty="0" err="1"/>
              <a:t>sporządza</a:t>
            </a:r>
            <a:r>
              <a:rPr lang="en-US" sz="1800" dirty="0"/>
              <a:t> </a:t>
            </a:r>
            <a:r>
              <a:rPr lang="en-US" sz="1800" b="1" dirty="0" err="1"/>
              <a:t>komornik</a:t>
            </a:r>
            <a:r>
              <a:rPr lang="en-US" sz="1800" b="1" dirty="0"/>
              <a:t>, </a:t>
            </a:r>
            <a:r>
              <a:rPr lang="en-US" sz="1800" b="1" dirty="0" err="1"/>
              <a:t>sąd</a:t>
            </a:r>
            <a:r>
              <a:rPr lang="en-US" sz="1800" b="1" dirty="0"/>
              <a:t> </a:t>
            </a:r>
            <a:r>
              <a:rPr lang="en-US" sz="1800" b="1" dirty="0" err="1"/>
              <a:t>lub</a:t>
            </a:r>
            <a:r>
              <a:rPr lang="en-US" sz="1800" b="1" dirty="0"/>
              <a:t> </a:t>
            </a:r>
            <a:r>
              <a:rPr lang="en-US" sz="1800" b="1" dirty="0" err="1"/>
              <a:t>zarządca</a:t>
            </a:r>
            <a:r>
              <a:rPr lang="en-US" sz="1800" dirty="0"/>
              <a:t> w </a:t>
            </a:r>
            <a:r>
              <a:rPr lang="en-US" sz="1800" dirty="0" err="1"/>
              <a:t>przypadkach</a:t>
            </a:r>
            <a:r>
              <a:rPr lang="en-US" sz="1800" dirty="0"/>
              <a:t> </a:t>
            </a:r>
            <a:r>
              <a:rPr lang="en-US" sz="1800" dirty="0" err="1"/>
              <a:t>egzekucji</a:t>
            </a:r>
            <a:r>
              <a:rPr lang="en-US" sz="1800" dirty="0"/>
              <a:t> z: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1800" b="1" dirty="0" err="1"/>
              <a:t>nieruchomości</a:t>
            </a:r>
            <a:endParaRPr lang="en-US" sz="1800" b="1" dirty="0"/>
          </a:p>
          <a:p>
            <a:pPr marL="457200" lvl="0" indent="-457200">
              <a:buFont typeface="+mj-lt"/>
              <a:buAutoNum type="arabicPeriod"/>
            </a:pPr>
            <a:r>
              <a:rPr lang="en-US" sz="1800" b="1" dirty="0" err="1"/>
              <a:t>ruchomości</a:t>
            </a:r>
            <a:r>
              <a:rPr lang="en-US" sz="1800" b="1" dirty="0"/>
              <a:t>, </a:t>
            </a:r>
            <a:r>
              <a:rPr lang="en-US" sz="1800" b="1" dirty="0" err="1"/>
              <a:t>wynagrodzenia</a:t>
            </a:r>
            <a:r>
              <a:rPr lang="en-US" sz="1800" b="1" dirty="0"/>
              <a:t> </a:t>
            </a:r>
            <a:r>
              <a:rPr lang="en-US" sz="1800" b="1" dirty="0" err="1"/>
              <a:t>za</a:t>
            </a:r>
            <a:r>
              <a:rPr lang="en-US" sz="1800" b="1" dirty="0"/>
              <a:t> </a:t>
            </a:r>
            <a:r>
              <a:rPr lang="en-US" sz="1800" b="1" dirty="0" err="1"/>
              <a:t>pracę</a:t>
            </a:r>
            <a:r>
              <a:rPr lang="en-US" sz="1800" b="1" dirty="0"/>
              <a:t> </a:t>
            </a:r>
            <a:r>
              <a:rPr lang="en-US" sz="1800" b="1" dirty="0" err="1"/>
              <a:t>lub</a:t>
            </a:r>
            <a:r>
              <a:rPr lang="en-US" sz="1800" b="1" dirty="0"/>
              <a:t> </a:t>
            </a:r>
            <a:r>
              <a:rPr lang="en-US" sz="1800" b="1" dirty="0" err="1"/>
              <a:t>wierzytelności</a:t>
            </a:r>
            <a:r>
              <a:rPr lang="en-US" sz="1800" b="1" dirty="0"/>
              <a:t> </a:t>
            </a:r>
            <a:r>
              <a:rPr lang="en-US" sz="1800" b="1" dirty="0" err="1"/>
              <a:t>i</a:t>
            </a:r>
            <a:r>
              <a:rPr lang="en-US" sz="1800" b="1" dirty="0"/>
              <a:t> </a:t>
            </a:r>
            <a:r>
              <a:rPr lang="en-US" sz="1800" b="1" dirty="0" err="1"/>
              <a:t>innych</a:t>
            </a:r>
            <a:r>
              <a:rPr lang="en-US" sz="1800" b="1" dirty="0"/>
              <a:t> </a:t>
            </a:r>
            <a:r>
              <a:rPr lang="en-US" sz="1800" b="1" dirty="0" err="1"/>
              <a:t>praw</a:t>
            </a:r>
            <a:r>
              <a:rPr lang="en-US" sz="1800" b="1" dirty="0"/>
              <a:t> </a:t>
            </a:r>
            <a:r>
              <a:rPr lang="en-US" sz="1800" b="1" dirty="0" err="1"/>
              <a:t>majątkowych</a:t>
            </a:r>
            <a:r>
              <a:rPr lang="en-US" sz="1800" b="1" dirty="0"/>
              <a:t> </a:t>
            </a:r>
            <a:r>
              <a:rPr lang="en-US" sz="1800" dirty="0"/>
              <a:t>– </a:t>
            </a:r>
            <a:r>
              <a:rPr lang="en-US" sz="1800" dirty="0" err="1"/>
              <a:t>gdy</a:t>
            </a:r>
            <a:r>
              <a:rPr lang="en-US" sz="1800" dirty="0"/>
              <a:t> </a:t>
            </a:r>
            <a:r>
              <a:rPr lang="en-US" sz="1800" dirty="0" err="1"/>
              <a:t>suma</a:t>
            </a:r>
            <a:r>
              <a:rPr lang="en-US" sz="1800" dirty="0"/>
              <a:t> </a:t>
            </a:r>
            <a:r>
              <a:rPr lang="en-US" sz="1800" dirty="0" err="1"/>
              <a:t>uzyskana</a:t>
            </a:r>
            <a:r>
              <a:rPr lang="en-US" sz="1800" dirty="0"/>
              <a:t> </a:t>
            </a:r>
            <a:r>
              <a:rPr lang="en-US" sz="1800" dirty="0" err="1"/>
              <a:t>nie</a:t>
            </a:r>
            <a:r>
              <a:rPr lang="en-US" sz="1800" dirty="0"/>
              <a:t> </a:t>
            </a:r>
            <a:r>
              <a:rPr lang="en-US" sz="1800" dirty="0" err="1"/>
              <a:t>wystarcza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zaspokojenie</a:t>
            </a:r>
            <a:r>
              <a:rPr lang="en-US" sz="1800" dirty="0"/>
              <a:t> </a:t>
            </a:r>
            <a:r>
              <a:rPr lang="en-US" sz="1800" dirty="0" err="1"/>
              <a:t>wszystkich</a:t>
            </a:r>
            <a:r>
              <a:rPr lang="en-US" sz="1800" dirty="0"/>
              <a:t> </a:t>
            </a:r>
            <a:r>
              <a:rPr lang="en-US" sz="1800" dirty="0" err="1"/>
              <a:t>wierzycieli</a:t>
            </a:r>
            <a:endParaRPr lang="en-US" sz="1800" dirty="0"/>
          </a:p>
          <a:p>
            <a:pPr marL="457200" lvl="0" indent="-457200">
              <a:buFont typeface="+mj-lt"/>
              <a:buAutoNum type="arabicPeriod"/>
            </a:pPr>
            <a:r>
              <a:rPr lang="en-US" sz="1800" dirty="0" err="1"/>
              <a:t>przy</a:t>
            </a:r>
            <a:r>
              <a:rPr lang="en-US" sz="1800" dirty="0"/>
              <a:t> </a:t>
            </a:r>
            <a:r>
              <a:rPr lang="en-US" sz="1800" dirty="0" err="1"/>
              <a:t>których</a:t>
            </a:r>
            <a:r>
              <a:rPr lang="en-US" sz="1800" dirty="0"/>
              <a:t> </a:t>
            </a:r>
            <a:r>
              <a:rPr lang="en-US" sz="1800" dirty="0" err="1"/>
              <a:t>stosuje</a:t>
            </a:r>
            <a:r>
              <a:rPr lang="en-US" sz="1800" dirty="0"/>
              <a:t> </a:t>
            </a:r>
            <a:r>
              <a:rPr lang="en-US" sz="1800" dirty="0" err="1"/>
              <a:t>się</a:t>
            </a:r>
            <a:r>
              <a:rPr lang="en-US" sz="1800" dirty="0"/>
              <a:t> </a:t>
            </a:r>
            <a:r>
              <a:rPr lang="en-US" sz="1800" dirty="0" err="1"/>
              <a:t>odpowiednio</a:t>
            </a:r>
            <a:r>
              <a:rPr lang="en-US" sz="1800" dirty="0"/>
              <a:t> </a:t>
            </a:r>
            <a:r>
              <a:rPr lang="en-US" sz="1800" dirty="0" err="1"/>
              <a:t>przepisy</a:t>
            </a:r>
            <a:r>
              <a:rPr lang="en-US" sz="1800" dirty="0"/>
              <a:t> o </a:t>
            </a:r>
            <a:r>
              <a:rPr lang="en-US" sz="1800" dirty="0" err="1"/>
              <a:t>egzekucji</a:t>
            </a:r>
            <a:r>
              <a:rPr lang="en-US" sz="1800" dirty="0"/>
              <a:t> z </a:t>
            </a:r>
            <a:r>
              <a:rPr lang="en-US" sz="1800" dirty="0" err="1"/>
              <a:t>nieruchomości</a:t>
            </a:r>
            <a:r>
              <a:rPr lang="en-US" sz="1800" dirty="0"/>
              <a:t>, </a:t>
            </a:r>
            <a:r>
              <a:rPr lang="en-US" sz="1800" b="1" dirty="0" err="1"/>
              <a:t>tj</a:t>
            </a:r>
            <a:r>
              <a:rPr lang="en-US" sz="1800" b="1" dirty="0"/>
              <a:t>. </a:t>
            </a:r>
            <a:r>
              <a:rPr lang="en-US" sz="1800" b="1" dirty="0" err="1"/>
              <a:t>egzekucji</a:t>
            </a:r>
            <a:r>
              <a:rPr lang="en-US" sz="1800" b="1" dirty="0"/>
              <a:t> z:</a:t>
            </a:r>
          </a:p>
          <a:p>
            <a:r>
              <a:rPr lang="en-US" sz="1800" dirty="0" err="1"/>
              <a:t>ułamkowej</a:t>
            </a:r>
            <a:r>
              <a:rPr lang="en-US" sz="1800" dirty="0"/>
              <a:t> </a:t>
            </a:r>
            <a:r>
              <a:rPr lang="en-US" sz="1800" dirty="0" err="1"/>
              <a:t>części</a:t>
            </a:r>
            <a:r>
              <a:rPr lang="en-US" sz="1800" dirty="0"/>
              <a:t> </a:t>
            </a:r>
            <a:r>
              <a:rPr lang="en-US" sz="1800" dirty="0" err="1"/>
              <a:t>nieruchomości</a:t>
            </a:r>
            <a:endParaRPr lang="en-US" sz="1800" dirty="0"/>
          </a:p>
          <a:p>
            <a:r>
              <a:rPr lang="en-US" sz="1800" dirty="0" err="1"/>
              <a:t>użytkowania</a:t>
            </a:r>
            <a:r>
              <a:rPr lang="en-US" sz="1800" dirty="0"/>
              <a:t> </a:t>
            </a:r>
            <a:r>
              <a:rPr lang="en-US" sz="1800" dirty="0" err="1"/>
              <a:t>wieczystego</a:t>
            </a:r>
            <a:endParaRPr lang="en-US" sz="1800" dirty="0"/>
          </a:p>
          <a:p>
            <a:r>
              <a:rPr lang="en-US" sz="1800" dirty="0" err="1"/>
              <a:t>lokalu</a:t>
            </a:r>
            <a:r>
              <a:rPr lang="en-US" sz="1800" dirty="0"/>
              <a:t> </a:t>
            </a:r>
            <a:r>
              <a:rPr lang="en-US" sz="1800" dirty="0" err="1"/>
              <a:t>mieszkalnego</a:t>
            </a:r>
            <a:r>
              <a:rPr lang="en-US" sz="1800" dirty="0"/>
              <a:t> </a:t>
            </a:r>
            <a:r>
              <a:rPr lang="en-US" sz="1800" dirty="0" err="1"/>
              <a:t>stanowiącego</a:t>
            </a:r>
            <a:r>
              <a:rPr lang="en-US" sz="1800" dirty="0"/>
              <a:t> </a:t>
            </a:r>
            <a:r>
              <a:rPr lang="en-US" sz="1800" dirty="0" err="1"/>
              <a:t>odrębną</a:t>
            </a:r>
            <a:r>
              <a:rPr lang="en-US" sz="1800" dirty="0"/>
              <a:t> </a:t>
            </a:r>
            <a:r>
              <a:rPr lang="en-US" sz="1800" dirty="0" err="1"/>
              <a:t>nieruchomość</a:t>
            </a:r>
            <a:endParaRPr lang="en-US" sz="1800" dirty="0"/>
          </a:p>
          <a:p>
            <a:r>
              <a:rPr lang="en-US" sz="1800" dirty="0" err="1"/>
              <a:t>spółdzielczego</a:t>
            </a:r>
            <a:r>
              <a:rPr lang="en-US" sz="1800" dirty="0"/>
              <a:t> </a:t>
            </a:r>
            <a:r>
              <a:rPr lang="en-US" sz="1800" dirty="0" err="1"/>
              <a:t>własnościowego</a:t>
            </a:r>
            <a:r>
              <a:rPr lang="en-US" sz="1800" dirty="0"/>
              <a:t> </a:t>
            </a:r>
            <a:r>
              <a:rPr lang="en-US" sz="1800" dirty="0" err="1"/>
              <a:t>prawa</a:t>
            </a:r>
            <a:r>
              <a:rPr lang="en-US" sz="1800" dirty="0"/>
              <a:t> do </a:t>
            </a:r>
            <a:r>
              <a:rPr lang="en-US" sz="1800" dirty="0" err="1"/>
              <a:t>lokalu</a:t>
            </a:r>
            <a:endParaRPr lang="en-US" sz="1800" dirty="0"/>
          </a:p>
          <a:p>
            <a:r>
              <a:rPr lang="en-US" sz="1800" dirty="0" err="1"/>
              <a:t>miejsc</a:t>
            </a:r>
            <a:r>
              <a:rPr lang="en-US" sz="1800" dirty="0"/>
              <a:t> </a:t>
            </a:r>
            <a:r>
              <a:rPr lang="en-US" sz="1800" dirty="0" err="1"/>
              <a:t>postojowych</a:t>
            </a:r>
            <a:r>
              <a:rPr lang="en-US" sz="1800" dirty="0"/>
              <a:t> w </a:t>
            </a:r>
            <a:r>
              <a:rPr lang="en-US" sz="1800" dirty="0" err="1"/>
              <a:t>garażach</a:t>
            </a:r>
            <a:r>
              <a:rPr lang="en-US" sz="1800" dirty="0"/>
              <a:t> </a:t>
            </a:r>
            <a:r>
              <a:rPr lang="en-US" sz="1800" dirty="0" err="1"/>
              <a:t>wielostanowiskowych</a:t>
            </a:r>
            <a:endParaRPr lang="en-US" sz="1800" dirty="0"/>
          </a:p>
          <a:p>
            <a:r>
              <a:rPr lang="en-US" sz="1800" dirty="0" err="1"/>
              <a:t>ze</a:t>
            </a:r>
            <a:r>
              <a:rPr lang="en-US" sz="1800" dirty="0"/>
              <a:t> </a:t>
            </a:r>
            <a:r>
              <a:rPr lang="en-US" sz="1800" dirty="0" err="1"/>
              <a:t>statków</a:t>
            </a:r>
            <a:r>
              <a:rPr lang="en-US" sz="1800" dirty="0"/>
              <a:t> </a:t>
            </a:r>
            <a:r>
              <a:rPr lang="en-US" sz="1800" dirty="0" err="1"/>
              <a:t>morskich</a:t>
            </a:r>
            <a:r>
              <a:rPr lang="en-US" sz="1800" dirty="0"/>
              <a:t> </a:t>
            </a:r>
            <a:r>
              <a:rPr lang="en-US" sz="1800" dirty="0" err="1"/>
              <a:t>wpisanych</a:t>
            </a:r>
            <a:r>
              <a:rPr lang="en-US" sz="1800" dirty="0"/>
              <a:t> do </a:t>
            </a:r>
            <a:r>
              <a:rPr lang="en-US" sz="1800" dirty="0" err="1"/>
              <a:t>rejestru</a:t>
            </a:r>
            <a:r>
              <a:rPr lang="en-US" sz="1800" dirty="0"/>
              <a:t> </a:t>
            </a:r>
            <a:r>
              <a:rPr lang="en-US" sz="1800" dirty="0" err="1" smtClean="0"/>
              <a:t>okrętowego</a:t>
            </a:r>
            <a:endParaRPr lang="en-US" sz="1800" dirty="0" smtClean="0"/>
          </a:p>
          <a:p>
            <a:pPr marL="0" lvl="0" indent="0">
              <a:buNone/>
            </a:pPr>
            <a:r>
              <a:rPr lang="en-US" sz="1800" dirty="0" smtClean="0"/>
              <a:t>4.  w </a:t>
            </a:r>
            <a:r>
              <a:rPr lang="en-US" sz="1800" dirty="0" err="1"/>
              <a:t>celu</a:t>
            </a:r>
            <a:r>
              <a:rPr lang="en-US" sz="1800" dirty="0"/>
              <a:t> </a:t>
            </a:r>
            <a:r>
              <a:rPr lang="en-US" sz="1800" b="1" dirty="0" err="1"/>
              <a:t>zniesienia</a:t>
            </a:r>
            <a:r>
              <a:rPr lang="en-US" sz="1800" b="1" dirty="0"/>
              <a:t> </a:t>
            </a:r>
            <a:r>
              <a:rPr lang="en-US" sz="1800" b="1" dirty="0" err="1"/>
              <a:t>współwłasności</a:t>
            </a:r>
            <a:r>
              <a:rPr lang="en-US" sz="1800" b="1" dirty="0"/>
              <a:t> </a:t>
            </a:r>
            <a:r>
              <a:rPr lang="en-US" sz="1800" b="1" dirty="0" err="1"/>
              <a:t>nieruchomości</a:t>
            </a:r>
            <a:r>
              <a:rPr lang="en-US" sz="1800" b="1" dirty="0"/>
              <a:t> </a:t>
            </a:r>
            <a:r>
              <a:rPr lang="en-US" sz="1800" dirty="0"/>
              <a:t>w </a:t>
            </a:r>
            <a:r>
              <a:rPr lang="en-US" sz="1800" dirty="0" err="1"/>
              <a:t>drodze</a:t>
            </a:r>
            <a:r>
              <a:rPr lang="en-US" sz="1800" dirty="0"/>
              <a:t> </a:t>
            </a:r>
            <a:r>
              <a:rPr lang="en-US" sz="1800" dirty="0" err="1"/>
              <a:t>sprzedaży</a:t>
            </a:r>
            <a:r>
              <a:rPr lang="en-US" sz="1800" dirty="0"/>
              <a:t> </a:t>
            </a:r>
            <a:r>
              <a:rPr lang="en-US" sz="1800" dirty="0" err="1"/>
              <a:t>publicznej</a:t>
            </a:r>
            <a:endParaRPr lang="en-US" sz="1800" dirty="0"/>
          </a:p>
          <a:p>
            <a:pPr lvl="0">
              <a:buFont typeface="Wingdings" charset="2"/>
              <a:buChar char="ü"/>
            </a:pPr>
            <a:r>
              <a:rPr lang="en-US" sz="1800" dirty="0" err="1"/>
              <a:t>wynagrodzenia</a:t>
            </a:r>
            <a:r>
              <a:rPr lang="en-US" sz="1800" dirty="0"/>
              <a:t> </a:t>
            </a:r>
            <a:r>
              <a:rPr lang="en-US" sz="1800" dirty="0" err="1"/>
              <a:t>za</a:t>
            </a:r>
            <a:r>
              <a:rPr lang="en-US" sz="1800" dirty="0"/>
              <a:t> </a:t>
            </a:r>
            <a:r>
              <a:rPr lang="en-US" sz="1800" dirty="0" err="1"/>
              <a:t>pracę</a:t>
            </a:r>
            <a:endParaRPr lang="en-US" sz="1800" dirty="0"/>
          </a:p>
          <a:p>
            <a:pPr lvl="0">
              <a:buFont typeface="Wingdings" charset="2"/>
              <a:buChar char="ü"/>
            </a:pPr>
            <a:r>
              <a:rPr lang="en-US" sz="1800" dirty="0" err="1"/>
              <a:t>przy</a:t>
            </a:r>
            <a:r>
              <a:rPr lang="en-US" sz="1800" dirty="0"/>
              <a:t> </a:t>
            </a:r>
            <a:r>
              <a:rPr lang="en-US" sz="1800" dirty="0" err="1"/>
              <a:t>egzekucji</a:t>
            </a:r>
            <a:r>
              <a:rPr lang="en-US" sz="1800" dirty="0"/>
              <a:t> </a:t>
            </a:r>
            <a:r>
              <a:rPr lang="en-US" sz="1800" dirty="0" err="1"/>
              <a:t>przez</a:t>
            </a:r>
            <a:r>
              <a:rPr lang="en-US" sz="1800" dirty="0"/>
              <a:t> </a:t>
            </a:r>
            <a:r>
              <a:rPr lang="en-US" sz="1800" dirty="0" err="1"/>
              <a:t>zarząd</a:t>
            </a:r>
            <a:r>
              <a:rPr lang="en-US" sz="1800" dirty="0"/>
              <a:t> </a:t>
            </a:r>
            <a:r>
              <a:rPr lang="en-US" sz="1800" dirty="0" err="1"/>
              <a:t>przymusowy</a:t>
            </a:r>
            <a:r>
              <a:rPr lang="en-US" sz="1800" dirty="0"/>
              <a:t> </a:t>
            </a:r>
            <a:r>
              <a:rPr lang="en-US" sz="1800" dirty="0" err="1"/>
              <a:t>na</a:t>
            </a:r>
            <a:r>
              <a:rPr lang="en-US" sz="1800" dirty="0"/>
              <a:t> </a:t>
            </a:r>
            <a:r>
              <a:rPr lang="en-US" sz="1800" dirty="0" err="1"/>
              <a:t>przedsiębiorstwem</a:t>
            </a:r>
            <a:r>
              <a:rPr lang="en-US" sz="1800" dirty="0"/>
              <a:t> </a:t>
            </a:r>
            <a:r>
              <a:rPr lang="en-US" sz="1800" dirty="0" err="1"/>
              <a:t>lub</a:t>
            </a:r>
            <a:r>
              <a:rPr lang="en-US" sz="1800" dirty="0"/>
              <a:t> </a:t>
            </a:r>
            <a:r>
              <a:rPr lang="en-US" sz="1800" dirty="0" err="1"/>
              <a:t>gospodarstwem</a:t>
            </a:r>
            <a:r>
              <a:rPr lang="en-US" sz="1800" dirty="0"/>
              <a:t>.</a:t>
            </a:r>
          </a:p>
          <a:p>
            <a:endParaRPr lang="en-US" sz="1800" dirty="0"/>
          </a:p>
          <a:p>
            <a:pPr marL="514350" indent="-514350">
              <a:buFont typeface="+mj-lt"/>
              <a:buAutoNum type="arabicPeriod"/>
            </a:pPr>
            <a:endParaRPr lang="en-US" sz="1800" b="1" u="sng" dirty="0"/>
          </a:p>
        </p:txBody>
      </p:sp>
    </p:spTree>
    <p:extLst>
      <p:ext uri="{BB962C8B-B14F-4D97-AF65-F5344CB8AC3E}">
        <p14:creationId xmlns:p14="http://schemas.microsoft.com/office/powerpoint/2010/main" val="210253747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/>
              <a:t>Środki</a:t>
            </a:r>
            <a:r>
              <a:rPr lang="en-US" sz="3200" b="1" dirty="0"/>
              <a:t> </a:t>
            </a:r>
            <a:r>
              <a:rPr lang="en-US" sz="3200" b="1" dirty="0" err="1"/>
              <a:t>zaskarżenia</a:t>
            </a:r>
            <a:r>
              <a:rPr lang="en-US" sz="3200" b="1" dirty="0"/>
              <a:t> w </a:t>
            </a:r>
            <a:r>
              <a:rPr lang="en-US" sz="3200" b="1" dirty="0" err="1"/>
              <a:t>postępowaniu</a:t>
            </a:r>
            <a:r>
              <a:rPr lang="en-US" sz="3200" b="1" dirty="0"/>
              <a:t> </a:t>
            </a:r>
            <a:r>
              <a:rPr lang="en-US" sz="3200" b="1" dirty="0" err="1" smtClean="0"/>
              <a:t>egzekucyjnym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161" y="1417638"/>
            <a:ext cx="8229600" cy="54403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u="sng" dirty="0"/>
              <a:t>3</a:t>
            </a:r>
            <a:r>
              <a:rPr lang="en-US" sz="2400" b="1" u="sng" dirty="0" smtClean="0"/>
              <a:t>) </a:t>
            </a:r>
            <a:r>
              <a:rPr lang="en-US" sz="2400" b="1" u="sng" dirty="0"/>
              <a:t> </a:t>
            </a:r>
            <a:r>
              <a:rPr lang="en-US" sz="2400" b="1" u="sng" dirty="0" err="1" smtClean="0"/>
              <a:t>Zarzuty</a:t>
            </a:r>
            <a:r>
              <a:rPr lang="en-US" sz="2400" b="1" u="sng" dirty="0" smtClean="0"/>
              <a:t> </a:t>
            </a:r>
            <a:r>
              <a:rPr lang="en-US" sz="2400" b="1" u="sng" dirty="0" err="1"/>
              <a:t>przeciwko</a:t>
            </a:r>
            <a:r>
              <a:rPr lang="en-US" sz="2400" b="1" u="sng" dirty="0"/>
              <a:t> </a:t>
            </a:r>
            <a:r>
              <a:rPr lang="en-US" sz="2400" b="1" u="sng" dirty="0" err="1"/>
              <a:t>planowi</a:t>
            </a:r>
            <a:r>
              <a:rPr lang="en-US" sz="2400" b="1" u="sng" dirty="0"/>
              <a:t> </a:t>
            </a:r>
            <a:r>
              <a:rPr lang="en-US" sz="2400" b="1" u="sng" dirty="0" err="1"/>
              <a:t>podziału</a:t>
            </a:r>
            <a:r>
              <a:rPr lang="en-US" sz="2400" b="1" u="sng" dirty="0"/>
              <a:t> </a:t>
            </a:r>
            <a:r>
              <a:rPr lang="en-US" sz="2400" b="1" u="sng" dirty="0" err="1"/>
              <a:t>sumy</a:t>
            </a:r>
            <a:r>
              <a:rPr lang="en-US" sz="2400" b="1" u="sng" dirty="0"/>
              <a:t> </a:t>
            </a:r>
            <a:r>
              <a:rPr lang="en-US" sz="2400" b="1" u="sng" dirty="0" err="1"/>
              <a:t>uzyskanej</a:t>
            </a:r>
            <a:r>
              <a:rPr lang="en-US" sz="2400" b="1" u="sng" dirty="0"/>
              <a:t> z </a:t>
            </a:r>
            <a:r>
              <a:rPr lang="en-US" sz="2400" b="1" u="sng" dirty="0" err="1" smtClean="0"/>
              <a:t>egzekucji</a:t>
            </a:r>
            <a:r>
              <a:rPr lang="en-US" sz="2400" b="1" u="sng" dirty="0" smtClean="0"/>
              <a:t> c.d.:</a:t>
            </a:r>
          </a:p>
          <a:p>
            <a:r>
              <a:rPr lang="en-US" sz="2400" dirty="0" err="1"/>
              <a:t>Środkiem</a:t>
            </a:r>
            <a:r>
              <a:rPr lang="en-US" sz="2400" dirty="0"/>
              <a:t> </a:t>
            </a:r>
            <a:r>
              <a:rPr lang="en-US" sz="2400" dirty="0" err="1"/>
              <a:t>zaskarżenia</a:t>
            </a:r>
            <a:r>
              <a:rPr lang="en-US" sz="2400" dirty="0"/>
              <a:t> </a:t>
            </a:r>
            <a:r>
              <a:rPr lang="en-US" sz="2400" dirty="0" err="1"/>
              <a:t>przysługującym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plan </a:t>
            </a:r>
            <a:r>
              <a:rPr lang="en-US" sz="2400" dirty="0" err="1"/>
              <a:t>podziału</a:t>
            </a:r>
            <a:r>
              <a:rPr lang="en-US" sz="2400" dirty="0"/>
              <a:t> </a:t>
            </a:r>
            <a:r>
              <a:rPr lang="en-US" sz="2400" dirty="0" err="1"/>
              <a:t>sporządzony</a:t>
            </a:r>
            <a:r>
              <a:rPr lang="en-US" sz="2400" dirty="0"/>
              <a:t> </a:t>
            </a:r>
            <a:r>
              <a:rPr lang="en-US" sz="2400" dirty="0" err="1"/>
              <a:t>przez</a:t>
            </a:r>
            <a:r>
              <a:rPr lang="en-US" sz="2400" dirty="0"/>
              <a:t> </a:t>
            </a:r>
            <a:r>
              <a:rPr lang="en-US" sz="2400" dirty="0" err="1"/>
              <a:t>komornika</a:t>
            </a:r>
            <a:r>
              <a:rPr lang="en-US" sz="2400" dirty="0"/>
              <a:t> </a:t>
            </a:r>
            <a:r>
              <a:rPr lang="en-US" sz="2400" dirty="0" err="1"/>
              <a:t>lub</a:t>
            </a:r>
            <a:r>
              <a:rPr lang="en-US" sz="2400" dirty="0"/>
              <a:t> </a:t>
            </a:r>
            <a:r>
              <a:rPr lang="en-US" sz="2400" dirty="0" err="1"/>
              <a:t>sąd</a:t>
            </a:r>
            <a:r>
              <a:rPr lang="en-US" sz="2400" dirty="0"/>
              <a:t> </a:t>
            </a:r>
            <a:r>
              <a:rPr lang="en-US" sz="2400" dirty="0" err="1"/>
              <a:t>są</a:t>
            </a:r>
            <a:r>
              <a:rPr lang="en-US" sz="2400" dirty="0"/>
              <a:t> </a:t>
            </a:r>
            <a:r>
              <a:rPr lang="en-US" sz="2400" b="1" dirty="0" err="1" smtClean="0"/>
              <a:t>zarzuty</a:t>
            </a:r>
            <a:r>
              <a:rPr lang="en-US" sz="2400" b="1" dirty="0" smtClean="0"/>
              <a:t>.</a:t>
            </a:r>
          </a:p>
          <a:p>
            <a:r>
              <a:rPr lang="en-US" sz="2400" b="1" dirty="0" err="1" smtClean="0"/>
              <a:t>Zarzuty</a:t>
            </a:r>
            <a:r>
              <a:rPr lang="en-US" sz="2400" dirty="0" smtClean="0"/>
              <a:t> </a:t>
            </a:r>
            <a:r>
              <a:rPr lang="en-US" sz="2400" dirty="0" err="1"/>
              <a:t>należy</a:t>
            </a:r>
            <a:r>
              <a:rPr lang="en-US" sz="2400" dirty="0"/>
              <a:t> </a:t>
            </a:r>
            <a:r>
              <a:rPr lang="en-US" sz="2400" dirty="0" err="1"/>
              <a:t>złożyć</a:t>
            </a:r>
            <a:r>
              <a:rPr lang="en-US" sz="2400" dirty="0"/>
              <a:t> (</a:t>
            </a:r>
            <a:r>
              <a:rPr lang="en-US" sz="2400" b="1" dirty="0" err="1"/>
              <a:t>na</a:t>
            </a:r>
            <a:r>
              <a:rPr lang="en-US" sz="2400" b="1" dirty="0"/>
              <a:t> </a:t>
            </a:r>
            <a:r>
              <a:rPr lang="en-US" sz="2400" b="1" dirty="0" err="1"/>
              <a:t>piśmie</a:t>
            </a:r>
            <a:r>
              <a:rPr lang="en-US" sz="2400" b="1" dirty="0"/>
              <a:t> </a:t>
            </a:r>
            <a:r>
              <a:rPr lang="en-US" sz="2400" b="1" dirty="0" err="1"/>
              <a:t>lub</a:t>
            </a:r>
            <a:r>
              <a:rPr lang="en-US" sz="2400" b="1" dirty="0"/>
              <a:t> </a:t>
            </a:r>
            <a:r>
              <a:rPr lang="en-US" sz="2400" b="1" dirty="0" err="1"/>
              <a:t>ustnie</a:t>
            </a:r>
            <a:r>
              <a:rPr lang="en-US" sz="2400" b="1" dirty="0"/>
              <a:t> do </a:t>
            </a:r>
            <a:r>
              <a:rPr lang="en-US" sz="2400" b="1" dirty="0" err="1"/>
              <a:t>protokołu</a:t>
            </a:r>
            <a:r>
              <a:rPr lang="en-US" sz="2400" dirty="0"/>
              <a:t>) w </a:t>
            </a:r>
            <a:r>
              <a:rPr lang="en-US" sz="2400" dirty="0" err="1"/>
              <a:t>terminie</a:t>
            </a:r>
            <a:r>
              <a:rPr lang="en-US" sz="2400" dirty="0"/>
              <a:t> </a:t>
            </a:r>
            <a:r>
              <a:rPr lang="en-US" sz="2400" b="1" dirty="0" err="1"/>
              <a:t>dwóch</a:t>
            </a:r>
            <a:r>
              <a:rPr lang="en-US" sz="2400" b="1" dirty="0"/>
              <a:t> </a:t>
            </a:r>
            <a:r>
              <a:rPr lang="en-US" sz="2400" b="1" dirty="0" err="1"/>
              <a:t>tygodni</a:t>
            </a:r>
            <a:r>
              <a:rPr lang="en-US" sz="2400" b="1" dirty="0"/>
              <a:t> </a:t>
            </a:r>
            <a:r>
              <a:rPr lang="en-US" sz="2400" dirty="0"/>
              <a:t>od </a:t>
            </a:r>
            <a:r>
              <a:rPr lang="en-US" sz="2400" dirty="0" err="1"/>
              <a:t>dnia</a:t>
            </a:r>
            <a:r>
              <a:rPr lang="en-US" sz="2400" dirty="0"/>
              <a:t> </a:t>
            </a:r>
            <a:r>
              <a:rPr lang="en-US" sz="2400" dirty="0" err="1"/>
              <a:t>doręczenia</a:t>
            </a:r>
            <a:r>
              <a:rPr lang="en-US" sz="2400" dirty="0"/>
              <a:t> </a:t>
            </a:r>
            <a:r>
              <a:rPr lang="en-US" sz="2400" dirty="0" err="1"/>
              <a:t>tego</a:t>
            </a:r>
            <a:r>
              <a:rPr lang="en-US" sz="2400" dirty="0"/>
              <a:t> </a:t>
            </a:r>
            <a:r>
              <a:rPr lang="en-US" sz="2400" dirty="0" err="1" smtClean="0"/>
              <a:t>planu</a:t>
            </a:r>
            <a:r>
              <a:rPr lang="en-US" sz="2400" dirty="0" smtClean="0"/>
              <a:t>. </a:t>
            </a:r>
            <a:r>
              <a:rPr lang="en-US" sz="2400" dirty="0"/>
              <a:t>Do </a:t>
            </a:r>
            <a:r>
              <a:rPr lang="en-US" sz="2400" dirty="0" err="1"/>
              <a:t>wniesienia</a:t>
            </a:r>
            <a:r>
              <a:rPr lang="en-US" sz="2400" dirty="0"/>
              <a:t> </a:t>
            </a:r>
            <a:r>
              <a:rPr lang="en-US" sz="2400" dirty="0" err="1"/>
              <a:t>zarzutów</a:t>
            </a:r>
            <a:r>
              <a:rPr lang="en-US" sz="2400" dirty="0"/>
              <a:t> </a:t>
            </a:r>
            <a:r>
              <a:rPr lang="en-US" sz="2400" dirty="0" err="1"/>
              <a:t>uprawnione</a:t>
            </a:r>
            <a:r>
              <a:rPr lang="en-US" sz="2400" dirty="0"/>
              <a:t> </a:t>
            </a:r>
            <a:r>
              <a:rPr lang="en-US" sz="2400" dirty="0" err="1"/>
              <a:t>są</a:t>
            </a:r>
            <a:r>
              <a:rPr lang="en-US" sz="2400" dirty="0"/>
              <a:t> </a:t>
            </a:r>
            <a:r>
              <a:rPr lang="en-US" sz="2400" dirty="0" err="1"/>
              <a:t>osoby</a:t>
            </a:r>
            <a:r>
              <a:rPr lang="en-US" sz="2400" dirty="0"/>
              <a:t>, </a:t>
            </a:r>
            <a:r>
              <a:rPr lang="en-US" sz="2400" dirty="0" err="1"/>
              <a:t>które</a:t>
            </a:r>
            <a:r>
              <a:rPr lang="en-US" sz="2400" dirty="0"/>
              <a:t> </a:t>
            </a:r>
            <a:r>
              <a:rPr lang="en-US" sz="2400" dirty="0" err="1"/>
              <a:t>wykażą</a:t>
            </a:r>
            <a:r>
              <a:rPr lang="en-US" sz="2400" dirty="0"/>
              <a:t> </a:t>
            </a:r>
            <a:r>
              <a:rPr lang="en-US" sz="2400" dirty="0" err="1"/>
              <a:t>istnienie</a:t>
            </a:r>
            <a:r>
              <a:rPr lang="en-US" sz="2400" dirty="0"/>
              <a:t> </a:t>
            </a:r>
            <a:r>
              <a:rPr lang="en-US" sz="2400" dirty="0" err="1"/>
              <a:t>po</a:t>
            </a:r>
            <a:r>
              <a:rPr lang="en-US" sz="2400" dirty="0"/>
              <a:t> </a:t>
            </a:r>
            <a:r>
              <a:rPr lang="en-US" sz="2400" dirty="0" err="1"/>
              <a:t>swojej</a:t>
            </a:r>
            <a:r>
              <a:rPr lang="en-US" sz="2400" dirty="0"/>
              <a:t> </a:t>
            </a:r>
            <a:r>
              <a:rPr lang="en-US" sz="2400" dirty="0" err="1"/>
              <a:t>stronie</a:t>
            </a:r>
            <a:r>
              <a:rPr lang="en-US" sz="2400" dirty="0"/>
              <a:t> </a:t>
            </a:r>
            <a:r>
              <a:rPr lang="en-US" sz="2400" dirty="0" err="1"/>
              <a:t>interesu</a:t>
            </a:r>
            <a:r>
              <a:rPr lang="en-US" sz="2400" dirty="0"/>
              <a:t> </a:t>
            </a:r>
            <a:r>
              <a:rPr lang="en-US" sz="2400" dirty="0" err="1"/>
              <a:t>prawnego</a:t>
            </a:r>
            <a:r>
              <a:rPr lang="en-US" sz="2400" dirty="0"/>
              <a:t> w </a:t>
            </a:r>
            <a:r>
              <a:rPr lang="en-US" sz="2400" dirty="0" err="1"/>
              <a:t>zaskarżeniu</a:t>
            </a:r>
            <a:r>
              <a:rPr lang="en-US" sz="2400" dirty="0"/>
              <a:t> </a:t>
            </a:r>
            <a:r>
              <a:rPr lang="en-US" sz="2400" dirty="0" err="1"/>
              <a:t>planu</a:t>
            </a:r>
            <a:r>
              <a:rPr lang="en-US" sz="2400" dirty="0"/>
              <a:t>.</a:t>
            </a:r>
          </a:p>
          <a:p>
            <a:r>
              <a:rPr lang="en-US" sz="2400" b="1" u="sng" dirty="0" err="1"/>
              <a:t>Zaskarżenie</a:t>
            </a:r>
            <a:r>
              <a:rPr lang="en-US" sz="2400" b="1" u="sng" dirty="0"/>
              <a:t> </a:t>
            </a:r>
            <a:r>
              <a:rPr lang="en-US" sz="2400" b="1" u="sng" dirty="0" err="1"/>
              <a:t>planu</a:t>
            </a:r>
            <a:r>
              <a:rPr lang="en-US" sz="2400" b="1" u="sng" dirty="0"/>
              <a:t> </a:t>
            </a:r>
            <a:r>
              <a:rPr lang="en-US" sz="2400" b="1" u="sng" dirty="0" err="1"/>
              <a:t>podziału</a:t>
            </a:r>
            <a:r>
              <a:rPr lang="en-US" sz="2400" b="1" u="sng" dirty="0"/>
              <a:t> </a:t>
            </a:r>
            <a:r>
              <a:rPr lang="en-US" sz="2400" b="1" u="sng" dirty="0" err="1"/>
              <a:t>wstrzymuje</a:t>
            </a:r>
            <a:r>
              <a:rPr lang="en-US" sz="2400" b="1" u="sng" dirty="0"/>
              <a:t> </a:t>
            </a:r>
            <a:r>
              <a:rPr lang="en-US" sz="2400" b="1" u="sng" dirty="0" err="1"/>
              <a:t>jego</a:t>
            </a:r>
            <a:r>
              <a:rPr lang="en-US" sz="2400" b="1" u="sng" dirty="0"/>
              <a:t> </a:t>
            </a:r>
            <a:r>
              <a:rPr lang="en-US" sz="2400" b="1" u="sng" dirty="0" err="1"/>
              <a:t>wykonanie</a:t>
            </a:r>
            <a:r>
              <a:rPr lang="en-US" sz="2400" b="1" u="sng" dirty="0"/>
              <a:t> (ale </a:t>
            </a:r>
            <a:r>
              <a:rPr lang="en-US" sz="2400" b="1" u="sng" dirty="0" err="1"/>
              <a:t>tylko</a:t>
            </a:r>
            <a:r>
              <a:rPr lang="en-US" sz="2400" b="1" u="sng" dirty="0"/>
              <a:t> w </a:t>
            </a:r>
            <a:r>
              <a:rPr lang="en-US" sz="2400" b="1" u="sng" dirty="0" err="1"/>
              <a:t>części</a:t>
            </a:r>
            <a:r>
              <a:rPr lang="en-US" sz="2400" b="1" u="sng" dirty="0"/>
              <a:t> </a:t>
            </a:r>
            <a:r>
              <a:rPr lang="en-US" sz="2400" b="1" u="sng" dirty="0" err="1"/>
              <a:t>zaskarżonej</a:t>
            </a:r>
            <a:r>
              <a:rPr lang="en-US" sz="2400" b="1" u="sng" dirty="0"/>
              <a:t>!)</a:t>
            </a:r>
            <a:endParaRPr lang="en-US" sz="2400" b="1" dirty="0"/>
          </a:p>
          <a:p>
            <a:pPr marL="0" indent="0">
              <a:buNone/>
            </a:pPr>
            <a:endParaRPr lang="en-US" sz="24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257139576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/>
              <a:t>Środki</a:t>
            </a:r>
            <a:r>
              <a:rPr lang="en-US" sz="3200" b="1" dirty="0"/>
              <a:t> </a:t>
            </a:r>
            <a:r>
              <a:rPr lang="en-US" sz="3200" b="1" dirty="0" err="1"/>
              <a:t>zaskarżenia</a:t>
            </a:r>
            <a:r>
              <a:rPr lang="en-US" sz="3200" b="1" dirty="0"/>
              <a:t> w </a:t>
            </a:r>
            <a:r>
              <a:rPr lang="en-US" sz="3200" b="1" dirty="0" err="1"/>
              <a:t>postępowaniu</a:t>
            </a:r>
            <a:r>
              <a:rPr lang="en-US" sz="3200" b="1" dirty="0"/>
              <a:t> </a:t>
            </a:r>
            <a:r>
              <a:rPr lang="en-US" sz="3200" b="1" dirty="0" err="1" smtClean="0"/>
              <a:t>egzekucyjnym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0161" y="1417638"/>
            <a:ext cx="8229600" cy="5440362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200" b="1" u="sng" dirty="0"/>
              <a:t>3</a:t>
            </a:r>
            <a:r>
              <a:rPr lang="en-US" sz="2200" b="1" u="sng" dirty="0" smtClean="0"/>
              <a:t>) </a:t>
            </a:r>
            <a:r>
              <a:rPr lang="en-US" sz="2200" b="1" u="sng" dirty="0"/>
              <a:t> </a:t>
            </a:r>
            <a:r>
              <a:rPr lang="en-US" sz="2200" b="1" u="sng" dirty="0" err="1" smtClean="0"/>
              <a:t>Zarzuty</a:t>
            </a:r>
            <a:r>
              <a:rPr lang="en-US" sz="2200" b="1" u="sng" dirty="0" smtClean="0"/>
              <a:t> </a:t>
            </a:r>
            <a:r>
              <a:rPr lang="en-US" sz="2200" b="1" u="sng" dirty="0" err="1"/>
              <a:t>przeciwko</a:t>
            </a:r>
            <a:r>
              <a:rPr lang="en-US" sz="2200" b="1" u="sng" dirty="0"/>
              <a:t> </a:t>
            </a:r>
            <a:r>
              <a:rPr lang="en-US" sz="2200" b="1" u="sng" dirty="0" err="1"/>
              <a:t>planowi</a:t>
            </a:r>
            <a:r>
              <a:rPr lang="en-US" sz="2200" b="1" u="sng" dirty="0"/>
              <a:t> </a:t>
            </a:r>
            <a:r>
              <a:rPr lang="en-US" sz="2200" b="1" u="sng" dirty="0" err="1"/>
              <a:t>podziału</a:t>
            </a:r>
            <a:r>
              <a:rPr lang="en-US" sz="2200" b="1" u="sng" dirty="0"/>
              <a:t> </a:t>
            </a:r>
            <a:r>
              <a:rPr lang="en-US" sz="2200" b="1" u="sng" dirty="0" err="1"/>
              <a:t>sumy</a:t>
            </a:r>
            <a:r>
              <a:rPr lang="en-US" sz="2200" b="1" u="sng" dirty="0"/>
              <a:t> </a:t>
            </a:r>
            <a:r>
              <a:rPr lang="en-US" sz="2200" b="1" u="sng" dirty="0" err="1"/>
              <a:t>uzyskanej</a:t>
            </a:r>
            <a:r>
              <a:rPr lang="en-US" sz="2200" b="1" u="sng" dirty="0"/>
              <a:t> z </a:t>
            </a:r>
            <a:r>
              <a:rPr lang="en-US" sz="2200" b="1" u="sng" dirty="0" err="1" smtClean="0"/>
              <a:t>egzekucji</a:t>
            </a:r>
            <a:r>
              <a:rPr lang="en-US" sz="2200" b="1" u="sng" dirty="0" smtClean="0"/>
              <a:t> c.d.:</a:t>
            </a:r>
          </a:p>
          <a:p>
            <a:r>
              <a:rPr lang="en-US" sz="2400" dirty="0" err="1"/>
              <a:t>Sąd</a:t>
            </a:r>
            <a:r>
              <a:rPr lang="en-US" sz="2400" dirty="0"/>
              <a:t> </a:t>
            </a:r>
            <a:r>
              <a:rPr lang="en-US" sz="2400" dirty="0" err="1"/>
              <a:t>po</a:t>
            </a:r>
            <a:r>
              <a:rPr lang="en-US" sz="2400" dirty="0"/>
              <a:t> </a:t>
            </a:r>
            <a:r>
              <a:rPr lang="en-US" sz="2400" dirty="0" err="1"/>
              <a:t>zbadaniu</a:t>
            </a:r>
            <a:r>
              <a:rPr lang="en-US" sz="2400" dirty="0"/>
              <a:t> </a:t>
            </a:r>
            <a:r>
              <a:rPr lang="en-US" sz="2400" dirty="0" err="1"/>
              <a:t>zarzutów</a:t>
            </a:r>
            <a:r>
              <a:rPr lang="en-US" sz="2400" dirty="0"/>
              <a:t> </a:t>
            </a:r>
            <a:r>
              <a:rPr lang="en-US" sz="2400" dirty="0" err="1"/>
              <a:t>wydaje</a:t>
            </a:r>
            <a:r>
              <a:rPr lang="en-US" sz="2400" dirty="0"/>
              <a:t> </a:t>
            </a:r>
            <a:r>
              <a:rPr lang="en-US" sz="2400" dirty="0" err="1"/>
              <a:t>postanowienie</a:t>
            </a:r>
            <a:r>
              <a:rPr lang="en-US" sz="2400" dirty="0"/>
              <a:t>, </a:t>
            </a:r>
            <a:r>
              <a:rPr lang="en-US" sz="2400" dirty="0" err="1"/>
              <a:t>którym</a:t>
            </a:r>
            <a:r>
              <a:rPr lang="en-US" sz="2400" dirty="0"/>
              <a:t> </a:t>
            </a:r>
            <a:r>
              <a:rPr lang="en-US" sz="2400" dirty="0" err="1"/>
              <a:t>albo</a:t>
            </a:r>
            <a:r>
              <a:rPr lang="en-US" sz="2400" dirty="0"/>
              <a:t> </a:t>
            </a:r>
            <a:r>
              <a:rPr lang="en-US" sz="2400" dirty="0" err="1"/>
              <a:t>zatwierdza</a:t>
            </a:r>
            <a:r>
              <a:rPr lang="en-US" sz="2400" dirty="0"/>
              <a:t> </a:t>
            </a:r>
            <a:r>
              <a:rPr lang="en-US" sz="2400" b="1" dirty="0"/>
              <a:t>plan </a:t>
            </a:r>
            <a:r>
              <a:rPr lang="en-US" sz="2400" b="1" dirty="0" err="1"/>
              <a:t>podziału</a:t>
            </a:r>
            <a:r>
              <a:rPr lang="en-US" sz="2400" b="1" dirty="0"/>
              <a:t>, </a:t>
            </a:r>
            <a:r>
              <a:rPr lang="en-US" sz="2400" b="1" dirty="0" err="1"/>
              <a:t>albo</a:t>
            </a:r>
            <a:r>
              <a:rPr lang="en-US" sz="2400" b="1" dirty="0"/>
              <a:t> go </a:t>
            </a:r>
            <a:r>
              <a:rPr lang="en-US" sz="2400" b="1" dirty="0" err="1"/>
              <a:t>zmienia</a:t>
            </a:r>
            <a:r>
              <a:rPr lang="en-US" sz="2400" dirty="0"/>
              <a:t>. </a:t>
            </a:r>
            <a:r>
              <a:rPr lang="en-US" sz="2400" dirty="0" err="1"/>
              <a:t>Zmiana</a:t>
            </a:r>
            <a:r>
              <a:rPr lang="en-US" sz="2400" dirty="0"/>
              <a:t> </a:t>
            </a:r>
            <a:r>
              <a:rPr lang="en-US" sz="2400" dirty="0" err="1"/>
              <a:t>może</a:t>
            </a:r>
            <a:r>
              <a:rPr lang="en-US" sz="2400" dirty="0"/>
              <a:t> </a:t>
            </a:r>
            <a:r>
              <a:rPr lang="en-US" sz="2400" dirty="0" err="1"/>
              <a:t>polegać</a:t>
            </a:r>
            <a:r>
              <a:rPr lang="en-US" sz="2400" dirty="0"/>
              <a:t> </a:t>
            </a:r>
            <a:r>
              <a:rPr lang="en-US" sz="2400" dirty="0" err="1"/>
              <a:t>np</a:t>
            </a:r>
            <a:r>
              <a:rPr lang="en-US" sz="2400" dirty="0"/>
              <a:t>. </a:t>
            </a:r>
            <a:r>
              <a:rPr lang="en-US" sz="2400" dirty="0" err="1"/>
              <a:t>na</a:t>
            </a:r>
            <a:r>
              <a:rPr lang="en-US" sz="2400" dirty="0"/>
              <a:t>: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err="1"/>
              <a:t>zmianie</a:t>
            </a:r>
            <a:r>
              <a:rPr lang="en-US" sz="2400" dirty="0"/>
              <a:t> </a:t>
            </a:r>
            <a:r>
              <a:rPr lang="en-US" sz="2400" dirty="0" err="1"/>
              <a:t>wysokości</a:t>
            </a:r>
            <a:r>
              <a:rPr lang="en-US" sz="2400" dirty="0"/>
              <a:t> </a:t>
            </a:r>
            <a:r>
              <a:rPr lang="en-US" sz="2400" dirty="0" err="1"/>
              <a:t>sumy</a:t>
            </a:r>
            <a:r>
              <a:rPr lang="en-US" sz="2400" dirty="0"/>
              <a:t> </a:t>
            </a:r>
            <a:r>
              <a:rPr lang="en-US" sz="2400" dirty="0" err="1"/>
              <a:t>ulegającej</a:t>
            </a:r>
            <a:r>
              <a:rPr lang="en-US" sz="2400" dirty="0"/>
              <a:t> </a:t>
            </a:r>
            <a:r>
              <a:rPr lang="en-US" sz="2400" dirty="0" err="1"/>
              <a:t>podziałowi</a:t>
            </a:r>
            <a:r>
              <a:rPr lang="en-US" sz="2400" dirty="0"/>
              <a:t>,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err="1"/>
              <a:t>dodaniu</a:t>
            </a:r>
            <a:r>
              <a:rPr lang="en-US" sz="2400" dirty="0"/>
              <a:t> </a:t>
            </a:r>
            <a:r>
              <a:rPr lang="en-US" sz="2400" dirty="0" err="1"/>
              <a:t>lub</a:t>
            </a:r>
            <a:r>
              <a:rPr lang="en-US" sz="2400" dirty="0"/>
              <a:t> </a:t>
            </a:r>
            <a:r>
              <a:rPr lang="en-US" sz="2400" dirty="0" err="1"/>
              <a:t>ujęciu</a:t>
            </a:r>
            <a:r>
              <a:rPr lang="en-US" sz="2400" dirty="0"/>
              <a:t> z </a:t>
            </a:r>
            <a:r>
              <a:rPr lang="en-US" sz="2400" dirty="0" err="1"/>
              <a:t>planu</a:t>
            </a:r>
            <a:r>
              <a:rPr lang="en-US" sz="2400" dirty="0"/>
              <a:t> </a:t>
            </a:r>
            <a:r>
              <a:rPr lang="en-US" sz="2400" dirty="0" err="1"/>
              <a:t>należności</a:t>
            </a:r>
            <a:r>
              <a:rPr lang="en-US" sz="2400" dirty="0"/>
              <a:t> </a:t>
            </a:r>
            <a:r>
              <a:rPr lang="en-US" sz="2400" dirty="0" err="1"/>
              <a:t>wierzyciela</a:t>
            </a:r>
            <a:r>
              <a:rPr lang="en-US" sz="2400" dirty="0"/>
              <a:t>,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err="1"/>
              <a:t>przeniesieniu</a:t>
            </a:r>
            <a:r>
              <a:rPr lang="en-US" sz="2400" dirty="0"/>
              <a:t> </a:t>
            </a:r>
            <a:r>
              <a:rPr lang="en-US" sz="2400" dirty="0" err="1"/>
              <a:t>należności</a:t>
            </a:r>
            <a:r>
              <a:rPr lang="en-US" sz="2400" dirty="0"/>
              <a:t> do </a:t>
            </a:r>
            <a:r>
              <a:rPr lang="en-US" sz="2400" dirty="0" err="1"/>
              <a:t>innej</a:t>
            </a:r>
            <a:r>
              <a:rPr lang="en-US" sz="2400" dirty="0"/>
              <a:t> </a:t>
            </a:r>
            <a:r>
              <a:rPr lang="en-US" sz="2400" dirty="0" err="1"/>
              <a:t>kategorii</a:t>
            </a:r>
            <a:r>
              <a:rPr lang="en-US" sz="2400" dirty="0"/>
              <a:t>,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err="1"/>
              <a:t>zmianie</a:t>
            </a:r>
            <a:r>
              <a:rPr lang="en-US" sz="2400" dirty="0"/>
              <a:t> </a:t>
            </a:r>
            <a:r>
              <a:rPr lang="en-US" sz="2400" dirty="0" err="1"/>
              <a:t>wysokości</a:t>
            </a:r>
            <a:r>
              <a:rPr lang="en-US" sz="2400" dirty="0"/>
              <a:t> </a:t>
            </a:r>
            <a:r>
              <a:rPr lang="en-US" sz="2400" dirty="0" err="1"/>
              <a:t>sumy</a:t>
            </a:r>
            <a:r>
              <a:rPr lang="en-US" sz="2400" dirty="0"/>
              <a:t> </a:t>
            </a:r>
            <a:r>
              <a:rPr lang="en-US" sz="2400" dirty="0" err="1"/>
              <a:t>przypadającej</a:t>
            </a:r>
            <a:r>
              <a:rPr lang="en-US" sz="2400" dirty="0"/>
              <a:t> </a:t>
            </a:r>
            <a:r>
              <a:rPr lang="en-US" sz="2400" dirty="0" err="1"/>
              <a:t>wierzycielowi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in.</a:t>
            </a:r>
          </a:p>
          <a:p>
            <a:r>
              <a:rPr lang="en-US" sz="2400" b="1" dirty="0" err="1"/>
              <a:t>Warto</a:t>
            </a:r>
            <a:r>
              <a:rPr lang="en-US" sz="2400" b="1" dirty="0"/>
              <a:t> </a:t>
            </a:r>
            <a:r>
              <a:rPr lang="en-US" sz="2400" b="1" dirty="0" err="1"/>
              <a:t>pamiętać</a:t>
            </a:r>
            <a:r>
              <a:rPr lang="en-US" sz="2400" b="1" dirty="0"/>
              <a:t>, </a:t>
            </a:r>
            <a:r>
              <a:rPr lang="en-US" sz="2400" b="1" dirty="0" err="1"/>
              <a:t>że</a:t>
            </a:r>
            <a:r>
              <a:rPr lang="en-US" sz="2400" b="1" dirty="0"/>
              <a:t> </a:t>
            </a:r>
            <a:r>
              <a:rPr lang="en-US" sz="2400" b="1" dirty="0" err="1"/>
              <a:t>na</a:t>
            </a:r>
            <a:r>
              <a:rPr lang="en-US" sz="2400" b="1" dirty="0"/>
              <a:t> </a:t>
            </a:r>
            <a:r>
              <a:rPr lang="en-US" sz="2400" b="1" dirty="0" err="1"/>
              <a:t>postanowienie</a:t>
            </a:r>
            <a:r>
              <a:rPr lang="en-US" sz="2400" b="1" dirty="0"/>
              <a:t> </a:t>
            </a:r>
            <a:r>
              <a:rPr lang="en-US" sz="2400" b="1" dirty="0" err="1"/>
              <a:t>sądu</a:t>
            </a:r>
            <a:r>
              <a:rPr lang="en-US" sz="2400" b="1" dirty="0"/>
              <a:t> </a:t>
            </a:r>
            <a:r>
              <a:rPr lang="en-US" sz="2400" b="1" dirty="0" err="1"/>
              <a:t>przysługuje</a:t>
            </a:r>
            <a:r>
              <a:rPr lang="en-US" sz="2400" b="1" dirty="0"/>
              <a:t> </a:t>
            </a:r>
            <a:r>
              <a:rPr lang="en-US" sz="2400" b="1" dirty="0" err="1"/>
              <a:t>zażalenie</a:t>
            </a:r>
            <a:endParaRPr lang="en-US" sz="2400" b="1" dirty="0"/>
          </a:p>
          <a:p>
            <a:r>
              <a:rPr lang="en-US" sz="2400" dirty="0"/>
              <a:t>ALE! </a:t>
            </a:r>
            <a:r>
              <a:rPr lang="en-US" sz="2400" dirty="0" err="1"/>
              <a:t>Zażalenia</a:t>
            </a:r>
            <a:r>
              <a:rPr lang="en-US" sz="2400" dirty="0"/>
              <a:t> </a:t>
            </a:r>
            <a:r>
              <a:rPr lang="en-US" sz="2400" b="1" dirty="0" err="1"/>
              <a:t>nie</a:t>
            </a:r>
            <a:r>
              <a:rPr lang="en-US" sz="2400" dirty="0"/>
              <a:t> </a:t>
            </a:r>
            <a:r>
              <a:rPr lang="en-US" sz="2400" dirty="0" err="1"/>
              <a:t>może</a:t>
            </a:r>
            <a:r>
              <a:rPr lang="en-US" sz="2400" dirty="0"/>
              <a:t> </a:t>
            </a:r>
            <a:r>
              <a:rPr lang="en-US" sz="2400" dirty="0" err="1"/>
              <a:t>złożyć</a:t>
            </a:r>
            <a:r>
              <a:rPr lang="en-US" sz="2400" dirty="0"/>
              <a:t> </a:t>
            </a:r>
            <a:r>
              <a:rPr lang="en-US" sz="2400" dirty="0" err="1"/>
              <a:t>wierzyciel</a:t>
            </a:r>
            <a:r>
              <a:rPr lang="en-US" sz="2400" dirty="0"/>
              <a:t>:</a:t>
            </a:r>
          </a:p>
          <a:p>
            <a:pPr lvl="0">
              <a:buFont typeface="Wingdings" charset="2"/>
              <a:buChar char="ü"/>
            </a:pPr>
            <a:r>
              <a:rPr lang="en-US" sz="2400" dirty="0" err="1"/>
              <a:t>którego</a:t>
            </a:r>
            <a:r>
              <a:rPr lang="en-US" sz="2400" dirty="0"/>
              <a:t> </a:t>
            </a:r>
            <a:r>
              <a:rPr lang="en-US" sz="2400" dirty="0" err="1"/>
              <a:t>zarzuty</a:t>
            </a:r>
            <a:r>
              <a:rPr lang="en-US" sz="2400" dirty="0"/>
              <a:t> w </a:t>
            </a:r>
            <a:r>
              <a:rPr lang="en-US" sz="2400" dirty="0" err="1"/>
              <a:t>całości</a:t>
            </a:r>
            <a:r>
              <a:rPr lang="en-US" sz="2400" dirty="0"/>
              <a:t> </a:t>
            </a:r>
            <a:r>
              <a:rPr lang="en-US" sz="2400" dirty="0" err="1"/>
              <a:t>uwzględniono</a:t>
            </a:r>
            <a:endParaRPr lang="en-US" sz="2400" dirty="0"/>
          </a:p>
          <a:p>
            <a:pPr lvl="0">
              <a:buFont typeface="Wingdings" charset="2"/>
              <a:buChar char="ü"/>
            </a:pPr>
            <a:r>
              <a:rPr lang="en-US" sz="2400" dirty="0" err="1"/>
              <a:t>który</a:t>
            </a:r>
            <a:r>
              <a:rPr lang="en-US" sz="2400" dirty="0"/>
              <a:t> </a:t>
            </a:r>
            <a:r>
              <a:rPr lang="en-US" sz="2400" dirty="0" err="1"/>
              <a:t>nie</a:t>
            </a:r>
            <a:r>
              <a:rPr lang="en-US" sz="2400" dirty="0"/>
              <a:t> </a:t>
            </a:r>
            <a:r>
              <a:rPr lang="en-US" sz="2400" dirty="0" err="1"/>
              <a:t>złożył</a:t>
            </a:r>
            <a:r>
              <a:rPr lang="en-US" sz="2400" dirty="0"/>
              <a:t> </a:t>
            </a:r>
            <a:r>
              <a:rPr lang="en-US" sz="2400" dirty="0" err="1"/>
              <a:t>zarzutów</a:t>
            </a:r>
            <a:r>
              <a:rPr lang="en-US" sz="2400" dirty="0"/>
              <a:t>, a </a:t>
            </a:r>
            <a:r>
              <a:rPr lang="en-US" sz="2400" dirty="0" err="1"/>
              <a:t>przypadająca</a:t>
            </a:r>
            <a:r>
              <a:rPr lang="en-US" sz="2400" dirty="0"/>
              <a:t> mu </a:t>
            </a:r>
            <a:r>
              <a:rPr lang="en-US" sz="2400" dirty="0" err="1"/>
              <a:t>suma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skutek</a:t>
            </a:r>
            <a:r>
              <a:rPr lang="en-US" sz="2400" dirty="0"/>
              <a:t> </a:t>
            </a:r>
            <a:r>
              <a:rPr lang="en-US" sz="2400" dirty="0" err="1"/>
              <a:t>zmiany</a:t>
            </a:r>
            <a:r>
              <a:rPr lang="en-US" sz="2400" dirty="0"/>
              <a:t> </a:t>
            </a:r>
            <a:r>
              <a:rPr lang="en-US" sz="2400" dirty="0" err="1"/>
              <a:t>planu</a:t>
            </a:r>
            <a:r>
              <a:rPr lang="en-US" sz="2400" dirty="0"/>
              <a:t> </a:t>
            </a:r>
            <a:r>
              <a:rPr lang="en-US" sz="2400" dirty="0" err="1"/>
              <a:t>podziału</a:t>
            </a:r>
            <a:r>
              <a:rPr lang="en-US" sz="2400" dirty="0"/>
              <a:t> </a:t>
            </a:r>
            <a:r>
              <a:rPr lang="en-US" sz="2400" dirty="0" err="1"/>
              <a:t>nie</a:t>
            </a:r>
            <a:r>
              <a:rPr lang="en-US" sz="2400" dirty="0"/>
              <a:t> </a:t>
            </a:r>
            <a:r>
              <a:rPr lang="en-US" sz="2400" dirty="0" err="1"/>
              <a:t>uległa</a:t>
            </a:r>
            <a:r>
              <a:rPr lang="en-US" sz="2400" dirty="0"/>
              <a:t> </a:t>
            </a:r>
            <a:r>
              <a:rPr lang="en-US" sz="2400" dirty="0" err="1"/>
              <a:t>zmniejszeniu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8999439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/>
              <a:t>Egzekucja</a:t>
            </a:r>
            <a:r>
              <a:rPr lang="en-US" sz="3200" b="1" dirty="0"/>
              <a:t> </a:t>
            </a:r>
            <a:r>
              <a:rPr lang="en-US" sz="3200" b="1" dirty="0" err="1"/>
              <a:t>świadczeń</a:t>
            </a:r>
            <a:r>
              <a:rPr lang="en-US" sz="3200" b="1" dirty="0"/>
              <a:t> </a:t>
            </a:r>
            <a:r>
              <a:rPr lang="en-US" sz="3200" b="1" dirty="0" err="1"/>
              <a:t>pieniężnych</a:t>
            </a:r>
            <a:r>
              <a:rPr lang="en-US" sz="3200" b="1" dirty="0"/>
              <a:t> </a:t>
            </a:r>
            <a:r>
              <a:rPr lang="en-US" sz="3200" b="1" dirty="0" err="1"/>
              <a:t>i</a:t>
            </a:r>
            <a:r>
              <a:rPr lang="en-US" sz="3200" b="1" dirty="0"/>
              <a:t> </a:t>
            </a:r>
            <a:r>
              <a:rPr lang="en-US" sz="3200" b="1" dirty="0" err="1" smtClean="0"/>
              <a:t>niepieniężnych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457200" indent="-457200">
              <a:buAutoNum type="arabicParenR"/>
            </a:pPr>
            <a:r>
              <a:rPr lang="en-US" sz="3000" b="1" u="sng" dirty="0" err="1" smtClean="0"/>
              <a:t>Egzekucja</a:t>
            </a:r>
            <a:r>
              <a:rPr lang="en-US" sz="3000" b="1" u="sng" dirty="0" smtClean="0"/>
              <a:t> </a:t>
            </a:r>
            <a:r>
              <a:rPr lang="en-US" sz="3000" b="1" u="sng" dirty="0" err="1"/>
              <a:t>świadczeń</a:t>
            </a:r>
            <a:r>
              <a:rPr lang="en-US" sz="3000" b="1" u="sng" dirty="0"/>
              <a:t> </a:t>
            </a:r>
            <a:r>
              <a:rPr lang="en-US" sz="3000" b="1" u="sng" dirty="0" err="1" smtClean="0"/>
              <a:t>pieniężnych</a:t>
            </a:r>
            <a:r>
              <a:rPr lang="en-US" sz="3000" b="1" u="sng" dirty="0" smtClean="0"/>
              <a:t> :</a:t>
            </a:r>
          </a:p>
          <a:p>
            <a:r>
              <a:rPr lang="en-US" sz="2400" b="1" dirty="0" err="1"/>
              <a:t>Podstawą</a:t>
            </a:r>
            <a:r>
              <a:rPr lang="en-US" sz="2400" b="1" dirty="0"/>
              <a:t> </a:t>
            </a:r>
            <a:r>
              <a:rPr lang="en-US" sz="2400" b="1" dirty="0" err="1"/>
              <a:t>postępowania</a:t>
            </a:r>
            <a:r>
              <a:rPr lang="en-US" sz="2400" b="1" dirty="0"/>
              <a:t> </a:t>
            </a:r>
            <a:r>
              <a:rPr lang="en-US" sz="2400" b="1" dirty="0" err="1"/>
              <a:t>egzekucyjnego</a:t>
            </a:r>
            <a:r>
              <a:rPr lang="en-US" sz="2400" b="1" dirty="0"/>
              <a:t> jest </a:t>
            </a:r>
            <a:r>
              <a:rPr lang="en-US" sz="2400" b="1" dirty="0" err="1"/>
              <a:t>tytuł</a:t>
            </a:r>
            <a:r>
              <a:rPr lang="en-US" sz="2400" b="1" dirty="0"/>
              <a:t> </a:t>
            </a:r>
            <a:r>
              <a:rPr lang="en-US" sz="2400" b="1" dirty="0" err="1"/>
              <a:t>wykonawczy</a:t>
            </a:r>
            <a:r>
              <a:rPr lang="en-US" sz="2400" b="1" dirty="0"/>
              <a:t> (</a:t>
            </a:r>
            <a:r>
              <a:rPr lang="en-US" sz="2400" b="1" dirty="0" err="1"/>
              <a:t>tytuł</a:t>
            </a:r>
            <a:r>
              <a:rPr lang="en-US" sz="2400" b="1" dirty="0"/>
              <a:t> </a:t>
            </a:r>
            <a:r>
              <a:rPr lang="en-US" sz="2400" b="1" dirty="0" err="1"/>
              <a:t>egzekucyjny</a:t>
            </a:r>
            <a:r>
              <a:rPr lang="en-US" sz="2400" b="1" dirty="0"/>
              <a:t> </a:t>
            </a:r>
            <a:r>
              <a:rPr lang="en-US" sz="2400" b="1" dirty="0" err="1"/>
              <a:t>zaopatrzony</a:t>
            </a:r>
            <a:r>
              <a:rPr lang="en-US" sz="2400" b="1" dirty="0"/>
              <a:t> w </a:t>
            </a:r>
            <a:r>
              <a:rPr lang="en-US" sz="2400" b="1" dirty="0" err="1"/>
              <a:t>klauzulę</a:t>
            </a:r>
            <a:r>
              <a:rPr lang="en-US" sz="2400" b="1" dirty="0"/>
              <a:t> </a:t>
            </a:r>
            <a:r>
              <a:rPr lang="en-US" sz="2400" b="1" dirty="0" err="1"/>
              <a:t>wykonalności</a:t>
            </a:r>
            <a:r>
              <a:rPr lang="en-US" sz="2400" b="1" dirty="0"/>
              <a:t>).</a:t>
            </a:r>
            <a:endParaRPr lang="en-US" sz="2400" dirty="0"/>
          </a:p>
          <a:p>
            <a:r>
              <a:rPr lang="en-US" sz="2400" b="1" dirty="0" err="1"/>
              <a:t>Tytuły</a:t>
            </a:r>
            <a:r>
              <a:rPr lang="en-US" sz="2400" b="1" dirty="0"/>
              <a:t> </a:t>
            </a:r>
            <a:r>
              <a:rPr lang="en-US" sz="2400" b="1" dirty="0" err="1"/>
              <a:t>egzekucyjne</a:t>
            </a:r>
            <a:r>
              <a:rPr lang="en-US" sz="2400" b="1" dirty="0"/>
              <a:t> </a:t>
            </a:r>
            <a:r>
              <a:rPr lang="en-US" sz="2400" dirty="0"/>
              <a:t>– </a:t>
            </a:r>
            <a:r>
              <a:rPr lang="en-US" sz="2400" dirty="0" err="1"/>
              <a:t>orzeczenia</a:t>
            </a:r>
            <a:r>
              <a:rPr lang="en-US" sz="2400" dirty="0"/>
              <a:t> </a:t>
            </a:r>
            <a:r>
              <a:rPr lang="en-US" sz="2400" dirty="0" err="1"/>
              <a:t>sądu</a:t>
            </a:r>
            <a:r>
              <a:rPr lang="en-US" sz="2400" dirty="0"/>
              <a:t>/</a:t>
            </a:r>
            <a:r>
              <a:rPr lang="en-US" sz="2400" dirty="0" err="1"/>
              <a:t>referendarza</a:t>
            </a:r>
            <a:r>
              <a:rPr lang="en-US" sz="2400" dirty="0"/>
              <a:t> </a:t>
            </a:r>
            <a:r>
              <a:rPr lang="en-US" sz="2400" dirty="0" err="1"/>
              <a:t>sądowego</a:t>
            </a:r>
            <a:r>
              <a:rPr lang="en-US" sz="2400" dirty="0"/>
              <a:t> </a:t>
            </a:r>
            <a:r>
              <a:rPr lang="en-US" sz="2400" dirty="0" err="1"/>
              <a:t>prawomocne</a:t>
            </a:r>
            <a:r>
              <a:rPr lang="en-US" sz="2400" dirty="0"/>
              <a:t>/z </a:t>
            </a:r>
            <a:r>
              <a:rPr lang="en-US" sz="2400" dirty="0" err="1"/>
              <a:t>rygorem</a:t>
            </a:r>
            <a:r>
              <a:rPr lang="en-US" sz="2400" dirty="0"/>
              <a:t> </a:t>
            </a:r>
            <a:r>
              <a:rPr lang="en-US" sz="2400" dirty="0" err="1"/>
              <a:t>natychmiastowej</a:t>
            </a:r>
            <a:r>
              <a:rPr lang="en-US" sz="2400" dirty="0"/>
              <a:t> </a:t>
            </a:r>
            <a:r>
              <a:rPr lang="en-US" sz="2400" dirty="0" err="1"/>
              <a:t>wykonalności</a:t>
            </a:r>
            <a:r>
              <a:rPr lang="en-US" sz="2400" dirty="0"/>
              <a:t>, </a:t>
            </a:r>
            <a:r>
              <a:rPr lang="en-US" sz="2400" dirty="0" err="1"/>
              <a:t>inne</a:t>
            </a:r>
            <a:r>
              <a:rPr lang="en-US" sz="2400" dirty="0"/>
              <a:t> </a:t>
            </a:r>
            <a:r>
              <a:rPr lang="en-US" sz="2400" dirty="0" err="1"/>
              <a:t>orzeczenia</a:t>
            </a:r>
            <a:r>
              <a:rPr lang="en-US" sz="2400" dirty="0"/>
              <a:t>, </a:t>
            </a:r>
            <a:r>
              <a:rPr lang="en-US" sz="2400" dirty="0" err="1"/>
              <a:t>ugody</a:t>
            </a:r>
            <a:r>
              <a:rPr lang="en-US" sz="2400" dirty="0"/>
              <a:t>, </a:t>
            </a:r>
            <a:r>
              <a:rPr lang="en-US" sz="2400" dirty="0" err="1"/>
              <a:t>akty</a:t>
            </a:r>
            <a:r>
              <a:rPr lang="en-US" sz="2400" dirty="0"/>
              <a:t> </a:t>
            </a:r>
            <a:r>
              <a:rPr lang="en-US" sz="2400" dirty="0" err="1"/>
              <a:t>podlegające</a:t>
            </a:r>
            <a:r>
              <a:rPr lang="en-US" sz="2400" dirty="0"/>
              <a:t> </a:t>
            </a:r>
            <a:r>
              <a:rPr lang="en-US" sz="2400" dirty="0" err="1"/>
              <a:t>egzekucji</a:t>
            </a:r>
            <a:r>
              <a:rPr lang="en-US" sz="2400" dirty="0"/>
              <a:t> z </a:t>
            </a:r>
            <a:r>
              <a:rPr lang="en-US" sz="2400" dirty="0" err="1"/>
              <a:t>mocy</a:t>
            </a:r>
            <a:r>
              <a:rPr lang="en-US" sz="2400" dirty="0"/>
              <a:t> </a:t>
            </a:r>
            <a:r>
              <a:rPr lang="en-US" sz="2400" dirty="0" err="1"/>
              <a:t>prawa</a:t>
            </a:r>
            <a:r>
              <a:rPr lang="en-US" sz="2400" dirty="0"/>
              <a:t>, </a:t>
            </a:r>
            <a:r>
              <a:rPr lang="en-US" sz="2400" dirty="0" err="1"/>
              <a:t>akty</a:t>
            </a:r>
            <a:r>
              <a:rPr lang="en-US" sz="2400" dirty="0"/>
              <a:t> </a:t>
            </a:r>
            <a:r>
              <a:rPr lang="en-US" sz="2400" dirty="0" err="1"/>
              <a:t>notarialne</a:t>
            </a:r>
            <a:r>
              <a:rPr lang="en-US" sz="2400" dirty="0"/>
              <a:t> (</a:t>
            </a:r>
            <a:r>
              <a:rPr lang="en-US" sz="2400" dirty="0" err="1"/>
              <a:t>katalog</a:t>
            </a:r>
            <a:r>
              <a:rPr lang="en-US" sz="2400" dirty="0"/>
              <a:t> – art. 777 </a:t>
            </a:r>
            <a:r>
              <a:rPr lang="en-US" sz="2400" dirty="0" err="1"/>
              <a:t>k.p.c</a:t>
            </a:r>
            <a:r>
              <a:rPr lang="en-US" sz="2400" dirty="0"/>
              <a:t>.)</a:t>
            </a:r>
          </a:p>
          <a:p>
            <a:r>
              <a:rPr lang="en-US" sz="2400" b="1" dirty="0" err="1"/>
              <a:t>Klauzula</a:t>
            </a:r>
            <a:r>
              <a:rPr lang="en-US" sz="2400" b="1" dirty="0"/>
              <a:t> </a:t>
            </a:r>
            <a:r>
              <a:rPr lang="en-US" sz="2400" b="1" dirty="0" err="1"/>
              <a:t>wykonalności</a:t>
            </a:r>
            <a:r>
              <a:rPr lang="en-US" sz="2400" b="1" dirty="0"/>
              <a:t> </a:t>
            </a:r>
            <a:r>
              <a:rPr lang="en-US" sz="2400" dirty="0"/>
              <a:t>– </a:t>
            </a:r>
            <a:r>
              <a:rPr lang="en-US" sz="2400" dirty="0" err="1"/>
              <a:t>swoistego</a:t>
            </a:r>
            <a:r>
              <a:rPr lang="en-US" sz="2400" dirty="0"/>
              <a:t> </a:t>
            </a:r>
            <a:r>
              <a:rPr lang="en-US" sz="2400" dirty="0" err="1"/>
              <a:t>rodzaju</a:t>
            </a:r>
            <a:r>
              <a:rPr lang="en-US" sz="2400" dirty="0"/>
              <a:t> </a:t>
            </a:r>
            <a:r>
              <a:rPr lang="en-US" sz="2400" dirty="0" err="1"/>
              <a:t>zezwolenie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przeprowadzenie</a:t>
            </a:r>
            <a:r>
              <a:rPr lang="en-US" sz="2400" dirty="0"/>
              <a:t> </a:t>
            </a:r>
            <a:r>
              <a:rPr lang="en-US" sz="2400" dirty="0" err="1"/>
              <a:t>postępowania</a:t>
            </a:r>
            <a:r>
              <a:rPr lang="en-US" sz="2400" dirty="0"/>
              <a:t> </a:t>
            </a:r>
            <a:r>
              <a:rPr lang="en-US" sz="2400" dirty="0" err="1"/>
              <a:t>egzekucyjnego</a:t>
            </a:r>
            <a:r>
              <a:rPr lang="en-US" sz="2400" dirty="0"/>
              <a:t>.</a:t>
            </a:r>
          </a:p>
          <a:p>
            <a:r>
              <a:rPr lang="en-US" sz="2400" b="1" dirty="0" err="1"/>
              <a:t>Komornik</a:t>
            </a:r>
            <a:r>
              <a:rPr lang="en-US" sz="2400" b="1" dirty="0"/>
              <a:t> </a:t>
            </a:r>
            <a:r>
              <a:rPr lang="en-US" sz="2400" b="1" dirty="0" err="1"/>
              <a:t>jako</a:t>
            </a:r>
            <a:r>
              <a:rPr lang="en-US" sz="2400" b="1" dirty="0"/>
              <a:t> organ </a:t>
            </a:r>
            <a:r>
              <a:rPr lang="en-US" sz="2400" b="1" dirty="0" err="1"/>
              <a:t>egzekucyjny</a:t>
            </a:r>
            <a:r>
              <a:rPr lang="en-US" sz="2400" b="1" dirty="0"/>
              <a:t> </a:t>
            </a:r>
            <a:r>
              <a:rPr lang="en-US" sz="2400" b="1" dirty="0" err="1"/>
              <a:t>nie</a:t>
            </a:r>
            <a:r>
              <a:rPr lang="en-US" sz="2400" b="1" dirty="0"/>
              <a:t> </a:t>
            </a:r>
            <a:r>
              <a:rPr lang="en-US" sz="2400" b="1" dirty="0" err="1"/>
              <a:t>bada</a:t>
            </a:r>
            <a:r>
              <a:rPr lang="en-US" sz="2400" b="1" dirty="0"/>
              <a:t> </a:t>
            </a:r>
            <a:r>
              <a:rPr lang="en-US" sz="2400" b="1" dirty="0" err="1"/>
              <a:t>zasadności</a:t>
            </a:r>
            <a:r>
              <a:rPr lang="en-US" sz="2400" b="1" dirty="0"/>
              <a:t> </a:t>
            </a:r>
            <a:r>
              <a:rPr lang="en-US" sz="2400" b="1" dirty="0" err="1"/>
              <a:t>oraz</a:t>
            </a:r>
            <a:r>
              <a:rPr lang="en-US" sz="2400" b="1" dirty="0"/>
              <a:t> </a:t>
            </a:r>
            <a:r>
              <a:rPr lang="en-US" sz="2400" b="1" dirty="0" err="1"/>
              <a:t>wymagalności</a:t>
            </a:r>
            <a:r>
              <a:rPr lang="en-US" sz="2400" b="1" dirty="0"/>
              <a:t> </a:t>
            </a:r>
            <a:r>
              <a:rPr lang="en-US" sz="2400" b="1" dirty="0" err="1"/>
              <a:t>świadczenia</a:t>
            </a:r>
            <a:r>
              <a:rPr lang="en-US" sz="2400" b="1" dirty="0"/>
              <a:t> </a:t>
            </a:r>
            <a:r>
              <a:rPr lang="en-US" sz="2400" b="1" dirty="0" err="1"/>
              <a:t>stwierdzonego</a:t>
            </a:r>
            <a:r>
              <a:rPr lang="en-US" sz="2400" b="1" dirty="0"/>
              <a:t> </a:t>
            </a:r>
            <a:r>
              <a:rPr lang="en-US" sz="2400" b="1" dirty="0" err="1"/>
              <a:t>tytułem</a:t>
            </a:r>
            <a:r>
              <a:rPr lang="en-US" sz="2400" b="1" dirty="0"/>
              <a:t> </a:t>
            </a:r>
            <a:r>
              <a:rPr lang="en-US" sz="2400" b="1" dirty="0" err="1"/>
              <a:t>wykonawczym</a:t>
            </a:r>
            <a:r>
              <a:rPr lang="en-US" sz="2400" b="1" dirty="0"/>
              <a:t>.</a:t>
            </a:r>
          </a:p>
          <a:p>
            <a:pPr marL="457200" indent="-457200">
              <a:buAutoNum type="arabicParenR"/>
            </a:pPr>
            <a:endParaRPr lang="en-US" sz="2400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479172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/>
              <a:t>Egzekucja</a:t>
            </a:r>
            <a:r>
              <a:rPr lang="en-US" sz="3200" b="1" dirty="0"/>
              <a:t> </a:t>
            </a:r>
            <a:r>
              <a:rPr lang="en-US" sz="3200" b="1" dirty="0" err="1"/>
              <a:t>świadczeń</a:t>
            </a:r>
            <a:r>
              <a:rPr lang="en-US" sz="3200" b="1" dirty="0"/>
              <a:t> </a:t>
            </a:r>
            <a:r>
              <a:rPr lang="en-US" sz="3200" b="1" dirty="0" err="1"/>
              <a:t>pieniężnych</a:t>
            </a:r>
            <a:r>
              <a:rPr lang="en-US" sz="3200" b="1" dirty="0"/>
              <a:t> </a:t>
            </a:r>
            <a:r>
              <a:rPr lang="en-US" sz="3200" b="1" dirty="0" err="1"/>
              <a:t>i</a:t>
            </a:r>
            <a:r>
              <a:rPr lang="en-US" sz="3200" b="1" dirty="0"/>
              <a:t> </a:t>
            </a:r>
            <a:r>
              <a:rPr lang="en-US" sz="3200" b="1" dirty="0" err="1" smtClean="0"/>
              <a:t>niepieniężnych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>
              <a:buAutoNum type="arabicParenR"/>
            </a:pPr>
            <a:r>
              <a:rPr lang="en-US" sz="4100" b="1" u="sng" dirty="0" err="1" smtClean="0"/>
              <a:t>Egzekucja</a:t>
            </a:r>
            <a:r>
              <a:rPr lang="en-US" sz="4100" b="1" u="sng" dirty="0" smtClean="0"/>
              <a:t> </a:t>
            </a:r>
            <a:r>
              <a:rPr lang="en-US" sz="4100" b="1" u="sng" dirty="0" err="1" smtClean="0"/>
              <a:t>świadczeń</a:t>
            </a:r>
            <a:r>
              <a:rPr lang="en-US" sz="4100" b="1" u="sng" dirty="0" smtClean="0"/>
              <a:t> </a:t>
            </a:r>
            <a:r>
              <a:rPr lang="en-US" sz="4100" b="1" u="sng" dirty="0" err="1" smtClean="0"/>
              <a:t>pieniężnych</a:t>
            </a:r>
            <a:r>
              <a:rPr lang="en-US" sz="4100" b="1" u="sng" dirty="0" smtClean="0"/>
              <a:t> c.d. :</a:t>
            </a:r>
          </a:p>
          <a:p>
            <a:pPr marL="0" indent="0">
              <a:buNone/>
            </a:pPr>
            <a:endParaRPr lang="en-US" sz="4100" b="1" u="sng" dirty="0" smtClean="0"/>
          </a:p>
          <a:p>
            <a:pPr marL="0" indent="0">
              <a:buNone/>
            </a:pPr>
            <a:r>
              <a:rPr lang="en-US" sz="3400" b="1" dirty="0" err="1" smtClean="0"/>
              <a:t>Wszczęcie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postępowania</a:t>
            </a:r>
            <a:r>
              <a:rPr lang="en-US" sz="3400" b="1" dirty="0" smtClean="0"/>
              <a:t>: </a:t>
            </a:r>
            <a:r>
              <a:rPr lang="en-US" sz="3400" b="1" dirty="0" err="1" smtClean="0"/>
              <a:t>wierzyciel</a:t>
            </a:r>
            <a:r>
              <a:rPr lang="en-US" sz="3400" b="1" dirty="0" smtClean="0"/>
              <a:t> (</a:t>
            </a:r>
            <a:r>
              <a:rPr lang="en-US" sz="3400" b="1" dirty="0" err="1" smtClean="0"/>
              <a:t>osoba</a:t>
            </a:r>
            <a:r>
              <a:rPr lang="en-US" sz="3400" b="1" dirty="0" smtClean="0"/>
              <a:t>, </a:t>
            </a:r>
            <a:r>
              <a:rPr lang="en-US" sz="3400" b="1" dirty="0" err="1" smtClean="0"/>
              <a:t>na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rzecz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której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zasądzone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zostało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określone</a:t>
            </a:r>
            <a:r>
              <a:rPr lang="en-US" sz="3400" b="1" dirty="0" smtClean="0"/>
              <a:t> </a:t>
            </a:r>
            <a:r>
              <a:rPr lang="en-US" sz="3400" b="1" dirty="0" err="1" smtClean="0"/>
              <a:t>świadczenie</a:t>
            </a:r>
            <a:r>
              <a:rPr lang="en-US" sz="3400" b="1" dirty="0" smtClean="0"/>
              <a:t>) </a:t>
            </a:r>
            <a:r>
              <a:rPr lang="en-US" sz="3400" b="1" dirty="0" err="1" smtClean="0"/>
              <a:t>składa</a:t>
            </a:r>
            <a:r>
              <a:rPr lang="en-US" sz="3400" b="1" dirty="0" smtClean="0"/>
              <a:t> do </a:t>
            </a:r>
            <a:r>
              <a:rPr lang="en-US" sz="3400" b="1" dirty="0" err="1" smtClean="0"/>
              <a:t>komornika</a:t>
            </a:r>
            <a:r>
              <a:rPr lang="en-US" sz="3400" dirty="0" smtClean="0"/>
              <a:t>:</a:t>
            </a:r>
          </a:p>
          <a:p>
            <a:pPr lvl="0">
              <a:buFont typeface="Wingdings" charset="2"/>
              <a:buChar char="ü"/>
            </a:pPr>
            <a:r>
              <a:rPr lang="en-US" sz="3400" dirty="0" err="1" smtClean="0"/>
              <a:t>Wniosek</a:t>
            </a:r>
            <a:r>
              <a:rPr lang="en-US" sz="3400" dirty="0" smtClean="0"/>
              <a:t> o </a:t>
            </a:r>
            <a:r>
              <a:rPr lang="en-US" sz="3400" dirty="0" err="1" smtClean="0"/>
              <a:t>wszczęcie</a:t>
            </a:r>
            <a:r>
              <a:rPr lang="en-US" sz="3400" dirty="0" smtClean="0"/>
              <a:t> </a:t>
            </a:r>
            <a:r>
              <a:rPr lang="en-US" sz="3400" dirty="0" err="1" smtClean="0"/>
              <a:t>egzekucji</a:t>
            </a:r>
            <a:r>
              <a:rPr lang="en-US" sz="3400" dirty="0" smtClean="0"/>
              <a:t>.</a:t>
            </a:r>
          </a:p>
          <a:p>
            <a:pPr lvl="0">
              <a:buFont typeface="Wingdings" charset="2"/>
              <a:buChar char="ü"/>
            </a:pPr>
            <a:r>
              <a:rPr lang="en-US" sz="3400" dirty="0" err="1" smtClean="0"/>
              <a:t>Oryginał</a:t>
            </a:r>
            <a:r>
              <a:rPr lang="en-US" sz="3400" dirty="0" smtClean="0"/>
              <a:t> </a:t>
            </a:r>
            <a:r>
              <a:rPr lang="en-US" sz="3400" dirty="0" err="1" smtClean="0"/>
              <a:t>tytułu</a:t>
            </a:r>
            <a:r>
              <a:rPr lang="en-US" sz="3400" dirty="0" smtClean="0"/>
              <a:t> </a:t>
            </a:r>
            <a:r>
              <a:rPr lang="en-US" sz="3400" dirty="0" err="1" smtClean="0"/>
              <a:t>wykonawczego</a:t>
            </a:r>
            <a:r>
              <a:rPr lang="en-US" sz="3400" dirty="0" smtClean="0"/>
              <a:t>.</a:t>
            </a:r>
          </a:p>
          <a:p>
            <a:pPr lvl="0">
              <a:buFont typeface="Wingdings" charset="2"/>
              <a:buChar char="ü"/>
            </a:pPr>
            <a:r>
              <a:rPr lang="en-US" sz="3400" dirty="0" err="1" smtClean="0"/>
              <a:t>Oświadczenie</a:t>
            </a:r>
            <a:r>
              <a:rPr lang="en-US" sz="3400" dirty="0" smtClean="0"/>
              <a:t> o </a:t>
            </a:r>
            <a:r>
              <a:rPr lang="en-US" sz="3400" dirty="0" err="1" smtClean="0"/>
              <a:t>wyborze</a:t>
            </a:r>
            <a:r>
              <a:rPr lang="en-US" sz="3400" dirty="0" smtClean="0"/>
              <a:t> </a:t>
            </a:r>
            <a:r>
              <a:rPr lang="en-US" sz="3400" dirty="0" err="1" smtClean="0"/>
              <a:t>komornika</a:t>
            </a:r>
            <a:r>
              <a:rPr lang="en-US" sz="3400" dirty="0" smtClean="0"/>
              <a:t> </a:t>
            </a:r>
            <a:r>
              <a:rPr lang="en-US" sz="3400" dirty="0" err="1" smtClean="0"/>
              <a:t>na</a:t>
            </a:r>
            <a:r>
              <a:rPr lang="en-US" sz="3400" dirty="0" smtClean="0"/>
              <a:t> </a:t>
            </a:r>
            <a:r>
              <a:rPr lang="en-US" sz="3400" dirty="0" err="1" smtClean="0"/>
              <a:t>podstawie</a:t>
            </a:r>
            <a:r>
              <a:rPr lang="en-US" sz="3400" dirty="0" smtClean="0"/>
              <a:t> art. 10 </a:t>
            </a:r>
            <a:r>
              <a:rPr lang="en-US" sz="3400" dirty="0" err="1" smtClean="0"/>
              <a:t>u.k.s</a:t>
            </a:r>
            <a:r>
              <a:rPr lang="en-US" sz="3400" dirty="0" smtClean="0"/>
              <a:t>. </a:t>
            </a:r>
            <a:endParaRPr lang="en-US" sz="3400" dirty="0" smtClean="0"/>
          </a:p>
          <a:p>
            <a:pPr lvl="0">
              <a:buFont typeface="Wingdings" charset="2"/>
              <a:buChar char="ü"/>
            </a:pPr>
            <a:r>
              <a:rPr lang="en-US" sz="3400" dirty="0" err="1" smtClean="0"/>
              <a:t>Pełnomocnictwo</a:t>
            </a:r>
            <a:r>
              <a:rPr lang="en-US" sz="3400" dirty="0" smtClean="0"/>
              <a:t>, w </a:t>
            </a:r>
            <a:r>
              <a:rPr lang="en-US" sz="3400" dirty="0" err="1" smtClean="0"/>
              <a:t>przypadku</a:t>
            </a:r>
            <a:r>
              <a:rPr lang="en-US" sz="3400" dirty="0" smtClean="0"/>
              <a:t> </a:t>
            </a:r>
            <a:r>
              <a:rPr lang="en-US" sz="3400" dirty="0" err="1" smtClean="0"/>
              <a:t>gdy</a:t>
            </a:r>
            <a:r>
              <a:rPr lang="en-US" sz="3400" dirty="0" smtClean="0"/>
              <a:t> </a:t>
            </a:r>
            <a:r>
              <a:rPr lang="en-US" sz="3400" dirty="0" err="1" smtClean="0"/>
              <a:t>wierzyciel</a:t>
            </a:r>
            <a:r>
              <a:rPr lang="en-US" sz="3400" dirty="0" smtClean="0"/>
              <a:t> </a:t>
            </a:r>
            <a:r>
              <a:rPr lang="en-US" sz="3400" dirty="0" err="1" smtClean="0"/>
              <a:t>reprezentowany</a:t>
            </a:r>
            <a:r>
              <a:rPr lang="en-US" sz="3400" dirty="0" smtClean="0"/>
              <a:t> jest </a:t>
            </a:r>
            <a:r>
              <a:rPr lang="en-US" sz="3400" dirty="0" err="1" smtClean="0"/>
              <a:t>przez</a:t>
            </a:r>
            <a:r>
              <a:rPr lang="en-US" sz="3400" dirty="0" smtClean="0"/>
              <a:t> </a:t>
            </a:r>
            <a:r>
              <a:rPr lang="en-US" sz="3400" dirty="0" err="1" smtClean="0"/>
              <a:t>profesjonalnego</a:t>
            </a:r>
            <a:r>
              <a:rPr lang="en-US" sz="3400" dirty="0" smtClean="0"/>
              <a:t> </a:t>
            </a:r>
            <a:r>
              <a:rPr lang="en-US" sz="3400" dirty="0" err="1" smtClean="0"/>
              <a:t>pełnomocnika</a:t>
            </a:r>
            <a:r>
              <a:rPr lang="en-US" sz="3400" dirty="0" smtClean="0"/>
              <a:t>.</a:t>
            </a:r>
          </a:p>
          <a:p>
            <a:pPr>
              <a:buFont typeface="Wingdings" charset="2"/>
              <a:buChar char="ü"/>
            </a:pPr>
            <a:endParaRPr 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334055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/>
              <a:t>Egzekucja</a:t>
            </a:r>
            <a:r>
              <a:rPr lang="en-US" sz="3200" b="1" dirty="0"/>
              <a:t> </a:t>
            </a:r>
            <a:r>
              <a:rPr lang="en-US" sz="3200" b="1" dirty="0" err="1"/>
              <a:t>świadczeń</a:t>
            </a:r>
            <a:r>
              <a:rPr lang="en-US" sz="3200" b="1" dirty="0"/>
              <a:t> </a:t>
            </a:r>
            <a:r>
              <a:rPr lang="en-US" sz="3200" b="1" dirty="0" err="1"/>
              <a:t>pieniężnych</a:t>
            </a:r>
            <a:r>
              <a:rPr lang="en-US" sz="3200" b="1" dirty="0"/>
              <a:t> </a:t>
            </a:r>
            <a:r>
              <a:rPr lang="en-US" sz="3200" b="1" dirty="0" err="1"/>
              <a:t>i</a:t>
            </a:r>
            <a:r>
              <a:rPr lang="en-US" sz="3200" b="1" dirty="0"/>
              <a:t> </a:t>
            </a:r>
            <a:r>
              <a:rPr lang="en-US" sz="3200" b="1" dirty="0" err="1" smtClean="0"/>
              <a:t>niepieniężnych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/>
          </a:bodyPr>
          <a:lstStyle/>
          <a:p>
            <a:pPr marL="457200" indent="-457200">
              <a:buAutoNum type="arabicParenR"/>
            </a:pPr>
            <a:r>
              <a:rPr lang="en-US" sz="3300" b="1" u="sng" dirty="0" err="1" smtClean="0">
                <a:solidFill>
                  <a:srgbClr val="000000"/>
                </a:solidFill>
              </a:rPr>
              <a:t>Egzekucja</a:t>
            </a:r>
            <a:r>
              <a:rPr lang="en-US" sz="3300" b="1" u="sng" dirty="0" smtClean="0">
                <a:solidFill>
                  <a:srgbClr val="000000"/>
                </a:solidFill>
              </a:rPr>
              <a:t> </a:t>
            </a:r>
            <a:r>
              <a:rPr lang="en-US" sz="3300" b="1" u="sng" dirty="0" err="1">
                <a:solidFill>
                  <a:srgbClr val="000000"/>
                </a:solidFill>
              </a:rPr>
              <a:t>świadczeń</a:t>
            </a:r>
            <a:r>
              <a:rPr lang="en-US" sz="3300" b="1" u="sng" dirty="0">
                <a:solidFill>
                  <a:srgbClr val="000000"/>
                </a:solidFill>
              </a:rPr>
              <a:t> </a:t>
            </a:r>
            <a:r>
              <a:rPr lang="en-US" sz="3300" b="1" u="sng" dirty="0" err="1" smtClean="0">
                <a:solidFill>
                  <a:srgbClr val="000000"/>
                </a:solidFill>
              </a:rPr>
              <a:t>pieniężnych</a:t>
            </a:r>
            <a:r>
              <a:rPr lang="en-US" sz="3300" b="1" u="sng" dirty="0" smtClean="0">
                <a:solidFill>
                  <a:srgbClr val="000000"/>
                </a:solidFill>
              </a:rPr>
              <a:t> c.d. :</a:t>
            </a:r>
            <a:endParaRPr lang="en-US" sz="4100" b="1" u="sng" dirty="0" smtClean="0">
              <a:solidFill>
                <a:srgbClr val="000000"/>
              </a:solidFill>
            </a:endParaRPr>
          </a:p>
          <a:p>
            <a:r>
              <a:rPr lang="en-US" sz="2600" dirty="0" err="1" smtClean="0">
                <a:solidFill>
                  <a:srgbClr val="000000"/>
                </a:solidFill>
              </a:rPr>
              <a:t>Komornik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>
                <a:solidFill>
                  <a:srgbClr val="000000"/>
                </a:solidFill>
              </a:rPr>
              <a:t>jest </a:t>
            </a:r>
            <a:r>
              <a:rPr lang="en-US" sz="2600" dirty="0" err="1">
                <a:solidFill>
                  <a:srgbClr val="000000"/>
                </a:solidFill>
              </a:rPr>
              <a:t>uprawniony</a:t>
            </a:r>
            <a:r>
              <a:rPr lang="en-US" sz="2600" dirty="0">
                <a:solidFill>
                  <a:srgbClr val="000000"/>
                </a:solidFill>
              </a:rPr>
              <a:t> do </a:t>
            </a:r>
            <a:r>
              <a:rPr lang="en-US" sz="2600" dirty="0" err="1">
                <a:solidFill>
                  <a:srgbClr val="000000"/>
                </a:solidFill>
              </a:rPr>
              <a:t>ustalenia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majątku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dłużnika</a:t>
            </a:r>
            <a:r>
              <a:rPr lang="en-US" sz="2600" dirty="0">
                <a:solidFill>
                  <a:srgbClr val="000000"/>
                </a:solidFill>
              </a:rPr>
              <a:t>, z </a:t>
            </a:r>
            <a:r>
              <a:rPr lang="en-US" sz="2600" dirty="0" err="1">
                <a:solidFill>
                  <a:srgbClr val="000000"/>
                </a:solidFill>
              </a:rPr>
              <a:t>którego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może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być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poprowadzona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egzekucja</a:t>
            </a:r>
            <a:r>
              <a:rPr lang="en-US" sz="2600" dirty="0">
                <a:solidFill>
                  <a:srgbClr val="000000"/>
                </a:solidFill>
              </a:rPr>
              <a:t>. </a:t>
            </a:r>
            <a:endParaRPr lang="en-US" sz="2600" dirty="0" smtClean="0">
              <a:solidFill>
                <a:srgbClr val="000000"/>
              </a:solidFill>
            </a:endParaRPr>
          </a:p>
          <a:p>
            <a:r>
              <a:rPr lang="en-US" sz="2600" dirty="0" err="1" smtClean="0">
                <a:solidFill>
                  <a:srgbClr val="000000"/>
                </a:solidFill>
              </a:rPr>
              <a:t>Wierzyciel</a:t>
            </a:r>
            <a:r>
              <a:rPr lang="en-US" sz="2600" dirty="0" smtClean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wraz</a:t>
            </a:r>
            <a:r>
              <a:rPr lang="en-US" sz="2600" dirty="0">
                <a:solidFill>
                  <a:srgbClr val="000000"/>
                </a:solidFill>
              </a:rPr>
              <a:t> z </a:t>
            </a:r>
            <a:r>
              <a:rPr lang="en-US" sz="2600" dirty="0" err="1">
                <a:solidFill>
                  <a:srgbClr val="000000"/>
                </a:solidFill>
              </a:rPr>
              <a:t>wnioskiem</a:t>
            </a:r>
            <a:r>
              <a:rPr lang="en-US" sz="2600" dirty="0">
                <a:solidFill>
                  <a:srgbClr val="000000"/>
                </a:solidFill>
              </a:rPr>
              <a:t> o </a:t>
            </a:r>
            <a:r>
              <a:rPr lang="en-US" sz="2600" dirty="0" err="1">
                <a:solidFill>
                  <a:srgbClr val="000000"/>
                </a:solidFill>
              </a:rPr>
              <a:t>wszczęcie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egzekucji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może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złożyć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także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za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wynagrodzeniem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zlecenie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poszukiwania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majątku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dłużnika</a:t>
            </a:r>
            <a:r>
              <a:rPr lang="en-US" sz="2600" dirty="0">
                <a:solidFill>
                  <a:srgbClr val="000000"/>
                </a:solidFill>
              </a:rPr>
              <a:t> , </a:t>
            </a:r>
            <a:r>
              <a:rPr lang="en-US" sz="2600" dirty="0" err="1">
                <a:solidFill>
                  <a:srgbClr val="000000"/>
                </a:solidFill>
              </a:rPr>
              <a:t>zgodnie</a:t>
            </a:r>
            <a:r>
              <a:rPr lang="en-US" sz="2600" dirty="0">
                <a:solidFill>
                  <a:srgbClr val="000000"/>
                </a:solidFill>
              </a:rPr>
              <a:t> z </a:t>
            </a:r>
            <a:r>
              <a:rPr lang="en-US" sz="2600" dirty="0" err="1">
                <a:solidFill>
                  <a:srgbClr val="000000"/>
                </a:solidFill>
              </a:rPr>
              <a:t>którym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komornik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kieruje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zapytania</a:t>
            </a:r>
            <a:r>
              <a:rPr lang="en-US" sz="2600" dirty="0">
                <a:solidFill>
                  <a:srgbClr val="000000"/>
                </a:solidFill>
              </a:rPr>
              <a:t> do: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2600" dirty="0" err="1">
                <a:solidFill>
                  <a:srgbClr val="000000"/>
                </a:solidFill>
              </a:rPr>
              <a:t>Centralnej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Bazy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Ksiąg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Wieczystych</a:t>
            </a:r>
            <a:endParaRPr lang="en-US" sz="2600" dirty="0">
              <a:solidFill>
                <a:srgbClr val="00000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600" dirty="0" err="1">
                <a:solidFill>
                  <a:srgbClr val="000000"/>
                </a:solidFill>
              </a:rPr>
              <a:t>Urzędu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Skarbowego</a:t>
            </a:r>
            <a:endParaRPr lang="en-US" sz="2600" dirty="0">
              <a:solidFill>
                <a:srgbClr val="00000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600" dirty="0" err="1">
                <a:solidFill>
                  <a:srgbClr val="000000"/>
                </a:solidFill>
              </a:rPr>
              <a:t>Zakładu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Ubezpieczeń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Społecznych</a:t>
            </a:r>
            <a:endParaRPr lang="en-US" sz="2600" dirty="0">
              <a:solidFill>
                <a:srgbClr val="00000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600" dirty="0" err="1">
                <a:solidFill>
                  <a:srgbClr val="000000"/>
                </a:solidFill>
              </a:rPr>
              <a:t>Ewidencji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Pojazdów</a:t>
            </a:r>
            <a:endParaRPr lang="en-US" sz="2600" dirty="0">
              <a:solidFill>
                <a:srgbClr val="000000"/>
              </a:solidFill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2600" dirty="0">
                <a:solidFill>
                  <a:srgbClr val="000000"/>
                </a:solidFill>
              </a:rPr>
              <a:t>System OGNIVO (</a:t>
            </a:r>
            <a:r>
              <a:rPr lang="en-US" sz="2600" dirty="0" err="1">
                <a:solidFill>
                  <a:srgbClr val="000000"/>
                </a:solidFill>
              </a:rPr>
              <a:t>zapytanie</a:t>
            </a:r>
            <a:r>
              <a:rPr lang="en-US" sz="2600" dirty="0">
                <a:solidFill>
                  <a:srgbClr val="000000"/>
                </a:solidFill>
              </a:rPr>
              <a:t> o </a:t>
            </a:r>
            <a:r>
              <a:rPr lang="en-US" sz="2600" dirty="0" err="1">
                <a:solidFill>
                  <a:srgbClr val="000000"/>
                </a:solidFill>
              </a:rPr>
              <a:t>rachunki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bankowe</a:t>
            </a:r>
            <a:r>
              <a:rPr lang="en-US" sz="2600" dirty="0">
                <a:solidFill>
                  <a:srgbClr val="000000"/>
                </a:solidFill>
              </a:rPr>
              <a:t> </a:t>
            </a:r>
            <a:r>
              <a:rPr lang="en-US" sz="2600" dirty="0" err="1">
                <a:solidFill>
                  <a:srgbClr val="000000"/>
                </a:solidFill>
              </a:rPr>
              <a:t>dłużnika</a:t>
            </a:r>
            <a:r>
              <a:rPr lang="en-US" sz="2600" dirty="0">
                <a:solidFill>
                  <a:srgbClr val="000000"/>
                </a:solidFill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>
              <a:solidFill>
                <a:srgbClr val="000000"/>
              </a:solidFill>
            </a:endParaRPr>
          </a:p>
          <a:p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849138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err="1"/>
              <a:t>Egzekucja</a:t>
            </a:r>
            <a:r>
              <a:rPr lang="en-US" sz="2800" b="1" dirty="0"/>
              <a:t> </a:t>
            </a:r>
            <a:r>
              <a:rPr lang="en-US" sz="2800" b="1" dirty="0" err="1"/>
              <a:t>świadczeń</a:t>
            </a:r>
            <a:r>
              <a:rPr lang="en-US" sz="2800" b="1" dirty="0"/>
              <a:t> </a:t>
            </a:r>
            <a:r>
              <a:rPr lang="en-US" sz="2800" b="1" dirty="0" err="1"/>
              <a:t>pieniężnych</a:t>
            </a:r>
            <a:r>
              <a:rPr lang="en-US" sz="2800" b="1" dirty="0"/>
              <a:t> </a:t>
            </a:r>
            <a:r>
              <a:rPr lang="en-US" sz="2800" b="1" dirty="0" err="1"/>
              <a:t>i</a:t>
            </a:r>
            <a:r>
              <a:rPr lang="en-US" sz="2800" b="1" dirty="0"/>
              <a:t> </a:t>
            </a:r>
            <a:r>
              <a:rPr lang="en-US" sz="2800" b="1" dirty="0" err="1" smtClean="0"/>
              <a:t>niepieniężnych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5131"/>
            <a:ext cx="8229600" cy="56628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u="sng" dirty="0" smtClean="0">
                <a:solidFill>
                  <a:srgbClr val="000000"/>
                </a:solidFill>
              </a:rPr>
              <a:t>2) </a:t>
            </a:r>
            <a:r>
              <a:rPr lang="en-US" sz="2600" b="1" u="sng" dirty="0" err="1" smtClean="0">
                <a:solidFill>
                  <a:srgbClr val="000000"/>
                </a:solidFill>
              </a:rPr>
              <a:t>Egzekucja</a:t>
            </a:r>
            <a:r>
              <a:rPr lang="en-US" sz="2600" b="1" u="sng" dirty="0" smtClean="0">
                <a:solidFill>
                  <a:srgbClr val="000000"/>
                </a:solidFill>
              </a:rPr>
              <a:t> </a:t>
            </a:r>
            <a:r>
              <a:rPr lang="en-US" sz="2600" b="1" u="sng" dirty="0" err="1">
                <a:solidFill>
                  <a:srgbClr val="000000"/>
                </a:solidFill>
              </a:rPr>
              <a:t>świadczeń</a:t>
            </a:r>
            <a:r>
              <a:rPr lang="en-US" sz="2600" b="1" u="sng" dirty="0">
                <a:solidFill>
                  <a:srgbClr val="000000"/>
                </a:solidFill>
              </a:rPr>
              <a:t> </a:t>
            </a:r>
            <a:r>
              <a:rPr lang="en-US" sz="2600" b="1" u="sng" dirty="0" err="1">
                <a:solidFill>
                  <a:srgbClr val="000000"/>
                </a:solidFill>
              </a:rPr>
              <a:t>niepieniężnych</a:t>
            </a:r>
            <a:r>
              <a:rPr lang="en-US" sz="2600" b="1" u="sng" dirty="0">
                <a:solidFill>
                  <a:srgbClr val="000000"/>
                </a:solidFill>
              </a:rPr>
              <a:t>. </a:t>
            </a:r>
            <a:r>
              <a:rPr lang="en-US" sz="2600" b="1" u="sng" dirty="0" smtClean="0">
                <a:solidFill>
                  <a:srgbClr val="000000"/>
                </a:solidFill>
              </a:rPr>
              <a:t>:</a:t>
            </a:r>
          </a:p>
          <a:p>
            <a:r>
              <a:rPr lang="en-US" sz="2200" dirty="0" err="1">
                <a:solidFill>
                  <a:srgbClr val="000000"/>
                </a:solidFill>
              </a:rPr>
              <a:t>Zazwyczaj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dirty="0" err="1">
                <a:solidFill>
                  <a:srgbClr val="000000"/>
                </a:solidFill>
              </a:rPr>
              <a:t>świadczenia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dirty="0" err="1">
                <a:solidFill>
                  <a:srgbClr val="000000"/>
                </a:solidFill>
              </a:rPr>
              <a:t>niepieniężne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dirty="0" err="1">
                <a:solidFill>
                  <a:srgbClr val="000000"/>
                </a:solidFill>
              </a:rPr>
              <a:t>polegają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dirty="0" err="1">
                <a:solidFill>
                  <a:srgbClr val="000000"/>
                </a:solidFill>
              </a:rPr>
              <a:t>na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dirty="0" err="1">
                <a:solidFill>
                  <a:srgbClr val="000000"/>
                </a:solidFill>
              </a:rPr>
              <a:t>zaspokojeniu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dirty="0" err="1">
                <a:solidFill>
                  <a:srgbClr val="000000"/>
                </a:solidFill>
              </a:rPr>
              <a:t>wierzyciela</a:t>
            </a:r>
            <a:r>
              <a:rPr lang="en-US" sz="2200" dirty="0">
                <a:solidFill>
                  <a:srgbClr val="000000"/>
                </a:solidFill>
              </a:rPr>
              <a:t> (</a:t>
            </a:r>
            <a:r>
              <a:rPr lang="en-US" sz="2200" dirty="0" err="1">
                <a:solidFill>
                  <a:srgbClr val="000000"/>
                </a:solidFill>
              </a:rPr>
              <a:t>czyli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dirty="0" err="1">
                <a:solidFill>
                  <a:srgbClr val="000000"/>
                </a:solidFill>
              </a:rPr>
              <a:t>osoby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dirty="0" err="1">
                <a:solidFill>
                  <a:srgbClr val="000000"/>
                </a:solidFill>
              </a:rPr>
              <a:t>dochodzącej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dirty="0" err="1">
                <a:solidFill>
                  <a:srgbClr val="000000"/>
                </a:solidFill>
              </a:rPr>
              <a:t>zaległego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dirty="0" err="1">
                <a:solidFill>
                  <a:srgbClr val="000000"/>
                </a:solidFill>
              </a:rPr>
              <a:t>roszczenia</a:t>
            </a:r>
            <a:r>
              <a:rPr lang="en-US" sz="2200" dirty="0">
                <a:solidFill>
                  <a:srgbClr val="000000"/>
                </a:solidFill>
              </a:rPr>
              <a:t>) </a:t>
            </a:r>
            <a:r>
              <a:rPr lang="en-US" sz="2200" dirty="0" err="1">
                <a:solidFill>
                  <a:srgbClr val="000000"/>
                </a:solidFill>
              </a:rPr>
              <a:t>poprzez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dirty="0" err="1">
                <a:solidFill>
                  <a:srgbClr val="000000"/>
                </a:solidFill>
              </a:rPr>
              <a:t>wydanie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dirty="0" err="1">
                <a:solidFill>
                  <a:srgbClr val="000000"/>
                </a:solidFill>
              </a:rPr>
              <a:t>określonej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b="1" dirty="0" err="1">
                <a:solidFill>
                  <a:srgbClr val="000000"/>
                </a:solidFill>
              </a:rPr>
              <a:t>rzeczy</a:t>
            </a:r>
            <a:r>
              <a:rPr lang="en-US" sz="2200" b="1" dirty="0">
                <a:solidFill>
                  <a:srgbClr val="000000"/>
                </a:solidFill>
              </a:rPr>
              <a:t> </a:t>
            </a:r>
            <a:r>
              <a:rPr lang="en-US" sz="2200" b="1" dirty="0" err="1">
                <a:solidFill>
                  <a:srgbClr val="000000"/>
                </a:solidFill>
              </a:rPr>
              <a:t>ruchomej</a:t>
            </a:r>
            <a:r>
              <a:rPr lang="en-US" sz="2200" b="1" dirty="0">
                <a:solidFill>
                  <a:srgbClr val="000000"/>
                </a:solidFill>
              </a:rPr>
              <a:t>, </a:t>
            </a:r>
            <a:r>
              <a:rPr lang="en-US" sz="2200" b="1" dirty="0" err="1">
                <a:solidFill>
                  <a:srgbClr val="000000"/>
                </a:solidFill>
              </a:rPr>
              <a:t>nieruchomości</a:t>
            </a:r>
            <a:r>
              <a:rPr lang="en-US" sz="2200" b="1" dirty="0">
                <a:solidFill>
                  <a:srgbClr val="000000"/>
                </a:solidFill>
              </a:rPr>
              <a:t> </a:t>
            </a:r>
            <a:r>
              <a:rPr lang="en-US" sz="2200" b="1" dirty="0" err="1">
                <a:solidFill>
                  <a:srgbClr val="000000"/>
                </a:solidFill>
              </a:rPr>
              <a:t>lub</a:t>
            </a:r>
            <a:r>
              <a:rPr lang="en-US" sz="2200" b="1" dirty="0">
                <a:solidFill>
                  <a:srgbClr val="000000"/>
                </a:solidFill>
              </a:rPr>
              <a:t> </a:t>
            </a:r>
            <a:r>
              <a:rPr lang="en-US" sz="2200" b="1" dirty="0" err="1">
                <a:solidFill>
                  <a:srgbClr val="000000"/>
                </a:solidFill>
              </a:rPr>
              <a:t>poprzez</a:t>
            </a:r>
            <a:r>
              <a:rPr lang="en-US" sz="2200" b="1" dirty="0">
                <a:solidFill>
                  <a:srgbClr val="000000"/>
                </a:solidFill>
              </a:rPr>
              <a:t> </a:t>
            </a:r>
            <a:r>
              <a:rPr lang="en-US" sz="2200" b="1" dirty="0" err="1">
                <a:solidFill>
                  <a:srgbClr val="000000"/>
                </a:solidFill>
              </a:rPr>
              <a:t>uzyskanie</a:t>
            </a:r>
            <a:r>
              <a:rPr lang="en-US" sz="2200" b="1" dirty="0">
                <a:solidFill>
                  <a:srgbClr val="000000"/>
                </a:solidFill>
              </a:rPr>
              <a:t> od </a:t>
            </a:r>
            <a:r>
              <a:rPr lang="en-US" sz="2200" b="1" dirty="0" err="1">
                <a:solidFill>
                  <a:srgbClr val="000000"/>
                </a:solidFill>
              </a:rPr>
              <a:t>dłużnika</a:t>
            </a:r>
            <a:r>
              <a:rPr lang="en-US" sz="2200" b="1" dirty="0">
                <a:solidFill>
                  <a:srgbClr val="000000"/>
                </a:solidFill>
              </a:rPr>
              <a:t> </a:t>
            </a:r>
            <a:r>
              <a:rPr lang="en-US" sz="2200" b="1" dirty="0" err="1">
                <a:solidFill>
                  <a:srgbClr val="000000"/>
                </a:solidFill>
              </a:rPr>
              <a:t>określonego</a:t>
            </a:r>
            <a:r>
              <a:rPr lang="en-US" sz="2200" b="1" dirty="0">
                <a:solidFill>
                  <a:srgbClr val="000000"/>
                </a:solidFill>
              </a:rPr>
              <a:t> </a:t>
            </a:r>
            <a:r>
              <a:rPr lang="en-US" sz="2200" b="1" dirty="0" err="1">
                <a:solidFill>
                  <a:srgbClr val="000000"/>
                </a:solidFill>
              </a:rPr>
              <a:t>zachowania</a:t>
            </a:r>
            <a:r>
              <a:rPr lang="en-US" sz="2200" b="1" dirty="0">
                <a:solidFill>
                  <a:srgbClr val="000000"/>
                </a:solidFill>
              </a:rPr>
              <a:t> </a:t>
            </a:r>
            <a:r>
              <a:rPr lang="en-US" sz="2200" dirty="0">
                <a:solidFill>
                  <a:srgbClr val="000000"/>
                </a:solidFill>
              </a:rPr>
              <a:t>(</a:t>
            </a:r>
            <a:r>
              <a:rPr lang="en-US" sz="2200" dirty="0" err="1">
                <a:solidFill>
                  <a:srgbClr val="000000"/>
                </a:solidFill>
              </a:rPr>
              <a:t>takiego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dirty="0" err="1">
                <a:solidFill>
                  <a:srgbClr val="000000"/>
                </a:solidFill>
              </a:rPr>
              <a:t>jak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dirty="0" err="1">
                <a:solidFill>
                  <a:srgbClr val="000000"/>
                </a:solidFill>
              </a:rPr>
              <a:t>złożenie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dirty="0" err="1">
                <a:solidFill>
                  <a:srgbClr val="000000"/>
                </a:solidFill>
              </a:rPr>
              <a:t>przez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dirty="0" err="1">
                <a:solidFill>
                  <a:srgbClr val="000000"/>
                </a:solidFill>
              </a:rPr>
              <a:t>niego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dirty="0" err="1">
                <a:solidFill>
                  <a:srgbClr val="000000"/>
                </a:solidFill>
              </a:rPr>
              <a:t>oświadczenia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dirty="0" err="1">
                <a:solidFill>
                  <a:srgbClr val="000000"/>
                </a:solidFill>
              </a:rPr>
              <a:t>woli</a:t>
            </a:r>
            <a:r>
              <a:rPr lang="en-US" sz="2200" dirty="0">
                <a:solidFill>
                  <a:srgbClr val="000000"/>
                </a:solidFill>
              </a:rPr>
              <a:t> o </a:t>
            </a:r>
            <a:r>
              <a:rPr lang="en-US" sz="2200" dirty="0" err="1">
                <a:solidFill>
                  <a:srgbClr val="000000"/>
                </a:solidFill>
              </a:rPr>
              <a:t>określonej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dirty="0" err="1">
                <a:solidFill>
                  <a:srgbClr val="000000"/>
                </a:solidFill>
              </a:rPr>
              <a:t>treści</a:t>
            </a:r>
            <a:r>
              <a:rPr lang="en-US" sz="2200" dirty="0">
                <a:solidFill>
                  <a:srgbClr val="000000"/>
                </a:solidFill>
              </a:rPr>
              <a:t>, </a:t>
            </a:r>
            <a:r>
              <a:rPr lang="en-US" sz="2200" dirty="0" err="1">
                <a:solidFill>
                  <a:srgbClr val="000000"/>
                </a:solidFill>
              </a:rPr>
              <a:t>czy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dirty="0" err="1">
                <a:solidFill>
                  <a:srgbClr val="000000"/>
                </a:solidFill>
              </a:rPr>
              <a:t>też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dirty="0" err="1">
                <a:solidFill>
                  <a:srgbClr val="000000"/>
                </a:solidFill>
              </a:rPr>
              <a:t>zaprzestania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dirty="0" err="1">
                <a:solidFill>
                  <a:srgbClr val="000000"/>
                </a:solidFill>
              </a:rPr>
              <a:t>określonych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dirty="0" err="1">
                <a:solidFill>
                  <a:srgbClr val="000000"/>
                </a:solidFill>
              </a:rPr>
              <a:t>działań</a:t>
            </a:r>
            <a:r>
              <a:rPr lang="en-US" sz="2200" dirty="0">
                <a:solidFill>
                  <a:srgbClr val="000000"/>
                </a:solidFill>
              </a:rPr>
              <a:t>). </a:t>
            </a:r>
            <a:endParaRPr lang="en-US" sz="2200" dirty="0" smtClean="0">
              <a:solidFill>
                <a:srgbClr val="000000"/>
              </a:solidFill>
            </a:endParaRPr>
          </a:p>
          <a:p>
            <a:r>
              <a:rPr lang="en-US" sz="2200" b="1" dirty="0" err="1" smtClean="0">
                <a:solidFill>
                  <a:srgbClr val="000000"/>
                </a:solidFill>
              </a:rPr>
              <a:t>Komornicy</a:t>
            </a:r>
            <a:r>
              <a:rPr lang="en-US" sz="2200" b="1" dirty="0" smtClean="0">
                <a:solidFill>
                  <a:srgbClr val="000000"/>
                </a:solidFill>
              </a:rPr>
              <a:t> </a:t>
            </a:r>
            <a:r>
              <a:rPr lang="en-US" sz="2200" b="1" dirty="0" err="1">
                <a:solidFill>
                  <a:srgbClr val="000000"/>
                </a:solidFill>
              </a:rPr>
              <a:t>sądowi</a:t>
            </a:r>
            <a:r>
              <a:rPr lang="en-US" sz="2200" b="1" dirty="0">
                <a:solidFill>
                  <a:srgbClr val="000000"/>
                </a:solidFill>
              </a:rPr>
              <a:t> </a:t>
            </a:r>
            <a:r>
              <a:rPr lang="en-US" sz="2200" b="1" dirty="0" err="1">
                <a:solidFill>
                  <a:srgbClr val="000000"/>
                </a:solidFill>
              </a:rPr>
              <a:t>są</a:t>
            </a:r>
            <a:r>
              <a:rPr lang="en-US" sz="2200" b="1" dirty="0">
                <a:solidFill>
                  <a:srgbClr val="000000"/>
                </a:solidFill>
              </a:rPr>
              <a:t> </a:t>
            </a:r>
            <a:r>
              <a:rPr lang="en-US" sz="2200" b="1" dirty="0" err="1">
                <a:solidFill>
                  <a:srgbClr val="000000"/>
                </a:solidFill>
              </a:rPr>
              <a:t>właściwi</a:t>
            </a:r>
            <a:r>
              <a:rPr lang="en-US" sz="2200" b="1" dirty="0">
                <a:solidFill>
                  <a:srgbClr val="000000"/>
                </a:solidFill>
              </a:rPr>
              <a:t> do </a:t>
            </a:r>
            <a:r>
              <a:rPr lang="en-US" sz="2200" b="1" dirty="0" err="1">
                <a:solidFill>
                  <a:srgbClr val="000000"/>
                </a:solidFill>
              </a:rPr>
              <a:t>prowadzenia</a:t>
            </a:r>
            <a:r>
              <a:rPr lang="en-US" sz="2200" b="1" dirty="0">
                <a:solidFill>
                  <a:srgbClr val="000000"/>
                </a:solidFill>
              </a:rPr>
              <a:t> </a:t>
            </a:r>
            <a:r>
              <a:rPr lang="en-US" sz="2200" b="1" dirty="0" err="1">
                <a:solidFill>
                  <a:srgbClr val="000000"/>
                </a:solidFill>
              </a:rPr>
              <a:t>tego</a:t>
            </a:r>
            <a:r>
              <a:rPr lang="en-US" sz="2200" b="1" dirty="0">
                <a:solidFill>
                  <a:srgbClr val="000000"/>
                </a:solidFill>
              </a:rPr>
              <a:t> </a:t>
            </a:r>
            <a:r>
              <a:rPr lang="en-US" sz="2200" b="1" dirty="0" err="1">
                <a:solidFill>
                  <a:srgbClr val="000000"/>
                </a:solidFill>
              </a:rPr>
              <a:t>rodzaju</a:t>
            </a:r>
            <a:r>
              <a:rPr lang="en-US" sz="2200" b="1" dirty="0">
                <a:solidFill>
                  <a:srgbClr val="000000"/>
                </a:solidFill>
              </a:rPr>
              <a:t> </a:t>
            </a:r>
            <a:r>
              <a:rPr lang="en-US" sz="2200" b="1" dirty="0" err="1">
                <a:solidFill>
                  <a:srgbClr val="000000"/>
                </a:solidFill>
              </a:rPr>
              <a:t>egzekucji</a:t>
            </a:r>
            <a:r>
              <a:rPr lang="en-US" sz="2200" b="1" dirty="0">
                <a:solidFill>
                  <a:srgbClr val="000000"/>
                </a:solidFill>
              </a:rPr>
              <a:t>. </a:t>
            </a:r>
            <a:endParaRPr lang="en-US" sz="2200" b="1" dirty="0" smtClean="0">
              <a:solidFill>
                <a:srgbClr val="000000"/>
              </a:solidFill>
            </a:endParaRPr>
          </a:p>
          <a:p>
            <a:r>
              <a:rPr lang="en-US" sz="2200" dirty="0" err="1" smtClean="0">
                <a:solidFill>
                  <a:srgbClr val="000000"/>
                </a:solidFill>
              </a:rPr>
              <a:t>Zazwyczaj</a:t>
            </a:r>
            <a:r>
              <a:rPr lang="en-US" sz="2200" dirty="0" smtClean="0">
                <a:solidFill>
                  <a:srgbClr val="000000"/>
                </a:solidFill>
              </a:rPr>
              <a:t> </a:t>
            </a:r>
            <a:r>
              <a:rPr lang="en-US" sz="2200" dirty="0" err="1">
                <a:solidFill>
                  <a:srgbClr val="000000"/>
                </a:solidFill>
              </a:rPr>
              <a:t>mogą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dirty="0" err="1">
                <a:solidFill>
                  <a:srgbClr val="000000"/>
                </a:solidFill>
              </a:rPr>
              <a:t>oni</a:t>
            </a:r>
            <a:r>
              <a:rPr lang="en-US" sz="2200" dirty="0">
                <a:solidFill>
                  <a:srgbClr val="000000"/>
                </a:solidFill>
              </a:rPr>
              <a:t> w </a:t>
            </a:r>
            <a:r>
              <a:rPr lang="en-US" sz="2200" dirty="0" err="1">
                <a:solidFill>
                  <a:srgbClr val="000000"/>
                </a:solidFill>
              </a:rPr>
              <a:t>trakcie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dirty="0" err="1">
                <a:solidFill>
                  <a:srgbClr val="000000"/>
                </a:solidFill>
              </a:rPr>
              <a:t>procesu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dirty="0" err="1">
                <a:solidFill>
                  <a:srgbClr val="000000"/>
                </a:solidFill>
              </a:rPr>
              <a:t>odzyskiwania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dirty="0" err="1">
                <a:solidFill>
                  <a:srgbClr val="000000"/>
                </a:solidFill>
              </a:rPr>
              <a:t>świadczeń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dirty="0" err="1">
                <a:solidFill>
                  <a:srgbClr val="000000"/>
                </a:solidFill>
              </a:rPr>
              <a:t>niepieniężnych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dirty="0" err="1">
                <a:solidFill>
                  <a:srgbClr val="000000"/>
                </a:solidFill>
              </a:rPr>
              <a:t>stosować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b="1" dirty="0" err="1">
                <a:solidFill>
                  <a:srgbClr val="000000"/>
                </a:solidFill>
              </a:rPr>
              <a:t>różne</a:t>
            </a:r>
            <a:r>
              <a:rPr lang="en-US" sz="2200" b="1" dirty="0">
                <a:solidFill>
                  <a:srgbClr val="000000"/>
                </a:solidFill>
              </a:rPr>
              <a:t> </a:t>
            </a:r>
            <a:r>
              <a:rPr lang="en-US" sz="2200" b="1" dirty="0" err="1">
                <a:solidFill>
                  <a:srgbClr val="000000"/>
                </a:solidFill>
              </a:rPr>
              <a:t>środki</a:t>
            </a:r>
            <a:r>
              <a:rPr lang="en-US" sz="2200" b="1" dirty="0">
                <a:solidFill>
                  <a:srgbClr val="000000"/>
                </a:solidFill>
              </a:rPr>
              <a:t> </a:t>
            </a:r>
            <a:r>
              <a:rPr lang="en-US" sz="2200" b="1" dirty="0" err="1">
                <a:solidFill>
                  <a:srgbClr val="000000"/>
                </a:solidFill>
              </a:rPr>
              <a:t>przymusu</a:t>
            </a:r>
            <a:r>
              <a:rPr lang="en-US" sz="2200" b="1" dirty="0">
                <a:solidFill>
                  <a:srgbClr val="000000"/>
                </a:solidFill>
              </a:rPr>
              <a:t> </a:t>
            </a:r>
            <a:r>
              <a:rPr lang="en-US" sz="2200" b="1" dirty="0" err="1">
                <a:solidFill>
                  <a:srgbClr val="000000"/>
                </a:solidFill>
              </a:rPr>
              <a:t>wobec</a:t>
            </a:r>
            <a:r>
              <a:rPr lang="en-US" sz="2200" b="1" dirty="0">
                <a:solidFill>
                  <a:srgbClr val="000000"/>
                </a:solidFill>
              </a:rPr>
              <a:t> </a:t>
            </a:r>
            <a:r>
              <a:rPr lang="en-US" sz="2200" b="1" dirty="0" err="1">
                <a:solidFill>
                  <a:srgbClr val="000000"/>
                </a:solidFill>
              </a:rPr>
              <a:t>nierzetelnych</a:t>
            </a:r>
            <a:r>
              <a:rPr lang="en-US" sz="2200" b="1" dirty="0">
                <a:solidFill>
                  <a:srgbClr val="000000"/>
                </a:solidFill>
              </a:rPr>
              <a:t> </a:t>
            </a:r>
            <a:r>
              <a:rPr lang="en-US" sz="2200" b="1" dirty="0" err="1">
                <a:solidFill>
                  <a:srgbClr val="000000"/>
                </a:solidFill>
              </a:rPr>
              <a:t>dłużników</a:t>
            </a:r>
            <a:r>
              <a:rPr lang="en-US" sz="2200" b="1" dirty="0">
                <a:solidFill>
                  <a:srgbClr val="000000"/>
                </a:solidFill>
              </a:rPr>
              <a:t>.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endParaRPr lang="en-US" sz="2200" dirty="0" smtClean="0">
              <a:solidFill>
                <a:srgbClr val="000000"/>
              </a:solidFill>
            </a:endParaRPr>
          </a:p>
          <a:p>
            <a:r>
              <a:rPr lang="en-US" sz="2200" dirty="0" smtClean="0">
                <a:solidFill>
                  <a:srgbClr val="000000"/>
                </a:solidFill>
              </a:rPr>
              <a:t>Na </a:t>
            </a:r>
            <a:r>
              <a:rPr lang="en-US" sz="2200" dirty="0" err="1">
                <a:solidFill>
                  <a:srgbClr val="000000"/>
                </a:solidFill>
              </a:rPr>
              <a:t>koniec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dirty="0" err="1">
                <a:solidFill>
                  <a:srgbClr val="000000"/>
                </a:solidFill>
              </a:rPr>
              <a:t>warto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dirty="0" err="1">
                <a:solidFill>
                  <a:srgbClr val="000000"/>
                </a:solidFill>
              </a:rPr>
              <a:t>przypomnieć</a:t>
            </a:r>
            <a:r>
              <a:rPr lang="en-US" sz="2200" dirty="0">
                <a:solidFill>
                  <a:srgbClr val="000000"/>
                </a:solidFill>
              </a:rPr>
              <a:t>, </a:t>
            </a:r>
            <a:r>
              <a:rPr lang="en-US" sz="2200" dirty="0" err="1">
                <a:solidFill>
                  <a:srgbClr val="000000"/>
                </a:solidFill>
              </a:rPr>
              <a:t>że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dirty="0" err="1">
                <a:solidFill>
                  <a:srgbClr val="000000"/>
                </a:solidFill>
              </a:rPr>
              <a:t>koszty</a:t>
            </a:r>
            <a:r>
              <a:rPr lang="en-US" sz="2200" dirty="0">
                <a:solidFill>
                  <a:srgbClr val="000000"/>
                </a:solidFill>
              </a:rPr>
              <a:t> </a:t>
            </a:r>
            <a:r>
              <a:rPr lang="en-US" sz="2200" b="1" dirty="0" err="1">
                <a:solidFill>
                  <a:srgbClr val="000000"/>
                </a:solidFill>
              </a:rPr>
              <a:t>egzekucji</a:t>
            </a:r>
            <a:r>
              <a:rPr lang="en-US" sz="2200" b="1" dirty="0">
                <a:solidFill>
                  <a:srgbClr val="000000"/>
                </a:solidFill>
              </a:rPr>
              <a:t> </a:t>
            </a:r>
            <a:r>
              <a:rPr lang="en-US" sz="2200" b="1" dirty="0" err="1">
                <a:solidFill>
                  <a:srgbClr val="000000"/>
                </a:solidFill>
              </a:rPr>
              <a:t>świadczeń</a:t>
            </a:r>
            <a:r>
              <a:rPr lang="en-US" sz="2200" b="1" dirty="0">
                <a:solidFill>
                  <a:srgbClr val="000000"/>
                </a:solidFill>
              </a:rPr>
              <a:t> </a:t>
            </a:r>
            <a:r>
              <a:rPr lang="en-US" sz="2200" b="1" dirty="0" err="1">
                <a:solidFill>
                  <a:srgbClr val="000000"/>
                </a:solidFill>
              </a:rPr>
              <a:t>niepieniężnych</a:t>
            </a:r>
            <a:r>
              <a:rPr lang="en-US" sz="2200" b="1" dirty="0">
                <a:solidFill>
                  <a:srgbClr val="000000"/>
                </a:solidFill>
              </a:rPr>
              <a:t> </a:t>
            </a:r>
            <a:r>
              <a:rPr lang="en-US" sz="2200" b="1" dirty="0" err="1">
                <a:solidFill>
                  <a:srgbClr val="000000"/>
                </a:solidFill>
              </a:rPr>
              <a:t>są</a:t>
            </a:r>
            <a:r>
              <a:rPr lang="en-US" sz="2200" b="1" dirty="0">
                <a:solidFill>
                  <a:srgbClr val="000000"/>
                </a:solidFill>
              </a:rPr>
              <a:t> </a:t>
            </a:r>
            <a:r>
              <a:rPr lang="en-US" sz="2200" b="1" dirty="0" err="1">
                <a:solidFill>
                  <a:srgbClr val="000000"/>
                </a:solidFill>
              </a:rPr>
              <a:t>egzekwowane</a:t>
            </a:r>
            <a:r>
              <a:rPr lang="en-US" sz="2200" b="1" dirty="0">
                <a:solidFill>
                  <a:srgbClr val="000000"/>
                </a:solidFill>
              </a:rPr>
              <a:t> </a:t>
            </a:r>
            <a:r>
              <a:rPr lang="en-US" sz="2200" b="1" dirty="0" err="1">
                <a:solidFill>
                  <a:srgbClr val="000000"/>
                </a:solidFill>
              </a:rPr>
              <a:t>według</a:t>
            </a:r>
            <a:r>
              <a:rPr lang="en-US" sz="2200" b="1" dirty="0">
                <a:solidFill>
                  <a:srgbClr val="000000"/>
                </a:solidFill>
              </a:rPr>
              <a:t> </a:t>
            </a:r>
            <a:r>
              <a:rPr lang="en-US" sz="2200" b="1" dirty="0" err="1">
                <a:solidFill>
                  <a:srgbClr val="000000"/>
                </a:solidFill>
              </a:rPr>
              <a:t>zasad</a:t>
            </a:r>
            <a:r>
              <a:rPr lang="en-US" sz="2200" b="1" dirty="0">
                <a:solidFill>
                  <a:srgbClr val="000000"/>
                </a:solidFill>
              </a:rPr>
              <a:t> </a:t>
            </a:r>
            <a:r>
              <a:rPr lang="en-US" sz="2200" b="1" dirty="0" err="1">
                <a:solidFill>
                  <a:srgbClr val="000000"/>
                </a:solidFill>
              </a:rPr>
              <a:t>właściwych</a:t>
            </a:r>
            <a:r>
              <a:rPr lang="en-US" sz="2200" b="1" dirty="0">
                <a:solidFill>
                  <a:srgbClr val="000000"/>
                </a:solidFill>
              </a:rPr>
              <a:t> </a:t>
            </a:r>
            <a:r>
              <a:rPr lang="en-US" sz="2200" b="1" dirty="0" err="1">
                <a:solidFill>
                  <a:srgbClr val="000000"/>
                </a:solidFill>
              </a:rPr>
              <a:t>dla</a:t>
            </a:r>
            <a:r>
              <a:rPr lang="en-US" sz="2200" b="1" dirty="0">
                <a:solidFill>
                  <a:srgbClr val="000000"/>
                </a:solidFill>
              </a:rPr>
              <a:t> </a:t>
            </a:r>
            <a:r>
              <a:rPr lang="en-US" sz="2200" b="1" dirty="0" err="1">
                <a:solidFill>
                  <a:srgbClr val="000000"/>
                </a:solidFill>
              </a:rPr>
              <a:t>egzekucji</a:t>
            </a:r>
            <a:r>
              <a:rPr lang="en-US" sz="2200" b="1" dirty="0">
                <a:solidFill>
                  <a:srgbClr val="000000"/>
                </a:solidFill>
              </a:rPr>
              <a:t> </a:t>
            </a:r>
            <a:r>
              <a:rPr lang="en-US" sz="2200" b="1" dirty="0" err="1">
                <a:solidFill>
                  <a:srgbClr val="000000"/>
                </a:solidFill>
              </a:rPr>
              <a:t>świadczeń</a:t>
            </a:r>
            <a:r>
              <a:rPr lang="en-US" sz="2200" b="1" dirty="0">
                <a:solidFill>
                  <a:srgbClr val="000000"/>
                </a:solidFill>
              </a:rPr>
              <a:t> </a:t>
            </a:r>
            <a:r>
              <a:rPr lang="en-US" sz="2200" b="1" dirty="0" err="1">
                <a:solidFill>
                  <a:srgbClr val="000000"/>
                </a:solidFill>
              </a:rPr>
              <a:t>pieniężnych</a:t>
            </a:r>
            <a:r>
              <a:rPr lang="en-US" sz="2200" b="1" dirty="0">
                <a:solidFill>
                  <a:srgbClr val="000000"/>
                </a:solidFill>
              </a:rPr>
              <a:t>.</a:t>
            </a:r>
          </a:p>
          <a:p>
            <a:endParaRPr lang="en-GB" sz="2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814754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b="1" dirty="0" err="1"/>
              <a:t>Egzekucja</a:t>
            </a:r>
            <a:r>
              <a:rPr lang="en-US" sz="3000" b="1" dirty="0"/>
              <a:t> </a:t>
            </a:r>
            <a:r>
              <a:rPr lang="en-US" sz="3000" b="1" dirty="0" err="1"/>
              <a:t>świadczeń</a:t>
            </a:r>
            <a:r>
              <a:rPr lang="en-US" sz="3000" b="1" dirty="0"/>
              <a:t> </a:t>
            </a:r>
            <a:r>
              <a:rPr lang="en-US" sz="3000" b="1" dirty="0" err="1"/>
              <a:t>pieniężnych</a:t>
            </a:r>
            <a:r>
              <a:rPr lang="en-US" sz="3000" b="1" dirty="0"/>
              <a:t> </a:t>
            </a:r>
            <a:r>
              <a:rPr lang="en-US" sz="3000" b="1" dirty="0" err="1"/>
              <a:t>i</a:t>
            </a:r>
            <a:r>
              <a:rPr lang="en-US" sz="3000" b="1" dirty="0"/>
              <a:t> </a:t>
            </a:r>
            <a:r>
              <a:rPr lang="en-US" sz="3000" b="1" dirty="0" err="1" smtClean="0"/>
              <a:t>niepieniężnych</a:t>
            </a:r>
            <a:endParaRPr lang="en-GB" sz="3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2479"/>
            <a:ext cx="8229600" cy="56255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600" b="1" u="sng" dirty="0">
                <a:solidFill>
                  <a:srgbClr val="000000"/>
                </a:solidFill>
              </a:rPr>
              <a:t>2) </a:t>
            </a:r>
            <a:r>
              <a:rPr lang="en-US" sz="2600" b="1" u="sng" dirty="0" err="1">
                <a:solidFill>
                  <a:srgbClr val="000000"/>
                </a:solidFill>
              </a:rPr>
              <a:t>Egzekucja</a:t>
            </a:r>
            <a:r>
              <a:rPr lang="en-US" sz="2600" b="1" u="sng" dirty="0">
                <a:solidFill>
                  <a:srgbClr val="000000"/>
                </a:solidFill>
              </a:rPr>
              <a:t> </a:t>
            </a:r>
            <a:r>
              <a:rPr lang="en-US" sz="2600" b="1" u="sng" dirty="0" err="1">
                <a:solidFill>
                  <a:srgbClr val="000000"/>
                </a:solidFill>
              </a:rPr>
              <a:t>świadczeń</a:t>
            </a:r>
            <a:r>
              <a:rPr lang="en-US" sz="2600" b="1" u="sng" dirty="0">
                <a:solidFill>
                  <a:srgbClr val="000000"/>
                </a:solidFill>
              </a:rPr>
              <a:t> </a:t>
            </a:r>
            <a:r>
              <a:rPr lang="en-US" sz="2600" b="1" u="sng" dirty="0" err="1" smtClean="0">
                <a:solidFill>
                  <a:srgbClr val="000000"/>
                </a:solidFill>
              </a:rPr>
              <a:t>niepieniężnych</a:t>
            </a:r>
            <a:r>
              <a:rPr lang="en-US" sz="2600" b="1" u="sng" dirty="0" smtClean="0">
                <a:solidFill>
                  <a:srgbClr val="000000"/>
                </a:solidFill>
              </a:rPr>
              <a:t> c.d. </a:t>
            </a:r>
            <a:r>
              <a:rPr lang="en-US" sz="2600" b="1" u="sng" dirty="0">
                <a:solidFill>
                  <a:srgbClr val="000000"/>
                </a:solidFill>
              </a:rPr>
              <a:t>:</a:t>
            </a:r>
          </a:p>
          <a:p>
            <a:pPr marL="0" indent="0">
              <a:buNone/>
            </a:pPr>
            <a:r>
              <a:rPr lang="en-US" sz="2800" dirty="0" err="1" smtClean="0">
                <a:solidFill>
                  <a:srgbClr val="000000"/>
                </a:solidFill>
              </a:rPr>
              <a:t>Przepisy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dotyczące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egzekucji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świadczeń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niepieniężnych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znajdują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się</a:t>
            </a:r>
            <a:r>
              <a:rPr lang="en-US" sz="2800" dirty="0">
                <a:solidFill>
                  <a:srgbClr val="000000"/>
                </a:solidFill>
              </a:rPr>
              <a:t> w </a:t>
            </a:r>
            <a:r>
              <a:rPr lang="en-US" sz="2800" dirty="0" err="1">
                <a:solidFill>
                  <a:srgbClr val="000000"/>
                </a:solidFill>
              </a:rPr>
              <a:t>części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trzeciej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tytule</a:t>
            </a:r>
            <a:r>
              <a:rPr lang="en-US" sz="2800" dirty="0">
                <a:solidFill>
                  <a:srgbClr val="000000"/>
                </a:solidFill>
              </a:rPr>
              <a:t> III, </a:t>
            </a:r>
            <a:r>
              <a:rPr lang="en-US" sz="2800" dirty="0" err="1">
                <a:solidFill>
                  <a:srgbClr val="000000"/>
                </a:solidFill>
              </a:rPr>
              <a:t>dziale</a:t>
            </a:r>
            <a:r>
              <a:rPr lang="en-US" sz="2800" dirty="0">
                <a:solidFill>
                  <a:srgbClr val="000000"/>
                </a:solidFill>
              </a:rPr>
              <a:t> I </a:t>
            </a:r>
            <a:r>
              <a:rPr lang="en-US" sz="2800" dirty="0" err="1">
                <a:solidFill>
                  <a:srgbClr val="000000"/>
                </a:solidFill>
              </a:rPr>
              <a:t>kodeksu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postępowania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cywilnego</a:t>
            </a:r>
            <a:r>
              <a:rPr lang="en-US" sz="2800" dirty="0">
                <a:solidFill>
                  <a:srgbClr val="000000"/>
                </a:solidFill>
              </a:rPr>
              <a:t>.</a:t>
            </a:r>
          </a:p>
          <a:p>
            <a:r>
              <a:rPr lang="en-US" sz="2800" dirty="0" err="1">
                <a:solidFill>
                  <a:srgbClr val="000000"/>
                </a:solidFill>
              </a:rPr>
              <a:t>Właściwym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organem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egzekucyjnym</a:t>
            </a:r>
            <a:r>
              <a:rPr lang="en-US" sz="2800" dirty="0">
                <a:solidFill>
                  <a:srgbClr val="000000"/>
                </a:solidFill>
              </a:rPr>
              <a:t> do </a:t>
            </a:r>
            <a:r>
              <a:rPr lang="en-US" sz="2800" dirty="0" err="1">
                <a:solidFill>
                  <a:srgbClr val="000000"/>
                </a:solidFill>
              </a:rPr>
              <a:t>przeprowadzenia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egzekucji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świadczeń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niepieniężnych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b="1" dirty="0">
                <a:solidFill>
                  <a:srgbClr val="000000"/>
                </a:solidFill>
              </a:rPr>
              <a:t>jest </a:t>
            </a:r>
            <a:r>
              <a:rPr lang="en-US" sz="2800" b="1" dirty="0" err="1">
                <a:solidFill>
                  <a:srgbClr val="000000"/>
                </a:solidFill>
              </a:rPr>
              <a:t>komornik</a:t>
            </a:r>
            <a:r>
              <a:rPr lang="en-US" sz="2800" b="1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oraz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b="1" dirty="0" err="1">
                <a:solidFill>
                  <a:srgbClr val="000000"/>
                </a:solidFill>
              </a:rPr>
              <a:t>sąd</a:t>
            </a:r>
            <a:r>
              <a:rPr lang="en-US" sz="2800" b="1" dirty="0">
                <a:solidFill>
                  <a:srgbClr val="000000"/>
                </a:solidFill>
              </a:rPr>
              <a:t>. </a:t>
            </a:r>
          </a:p>
          <a:p>
            <a:pPr marL="0" indent="0">
              <a:buNone/>
            </a:pPr>
            <a:r>
              <a:rPr lang="en-US" sz="2800" b="1" i="1" dirty="0" err="1">
                <a:solidFill>
                  <a:srgbClr val="000000"/>
                </a:solidFill>
              </a:rPr>
              <a:t>Komornik</a:t>
            </a:r>
            <a:r>
              <a:rPr lang="en-US" sz="2800" b="1" i="1" dirty="0">
                <a:solidFill>
                  <a:srgbClr val="000000"/>
                </a:solidFill>
              </a:rPr>
              <a:t> jest </a:t>
            </a:r>
            <a:r>
              <a:rPr lang="en-US" sz="2800" b="1" i="1" dirty="0" err="1">
                <a:solidFill>
                  <a:srgbClr val="000000"/>
                </a:solidFill>
              </a:rPr>
              <a:t>właściwy</a:t>
            </a:r>
            <a:r>
              <a:rPr lang="en-US" sz="2800" b="1" i="1" dirty="0">
                <a:solidFill>
                  <a:srgbClr val="000000"/>
                </a:solidFill>
              </a:rPr>
              <a:t> do </a:t>
            </a:r>
            <a:r>
              <a:rPr lang="en-US" sz="2800" b="1" i="1" dirty="0" err="1">
                <a:solidFill>
                  <a:srgbClr val="000000"/>
                </a:solidFill>
              </a:rPr>
              <a:t>prowadzenia</a:t>
            </a:r>
            <a:r>
              <a:rPr lang="en-US" sz="2800" b="1" i="1" dirty="0">
                <a:solidFill>
                  <a:srgbClr val="000000"/>
                </a:solidFill>
              </a:rPr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>
                <a:solidFill>
                  <a:srgbClr val="000000"/>
                </a:solidFill>
              </a:rPr>
              <a:t>egzekucji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obowiązku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wydania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rzeczy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ruchomej</a:t>
            </a:r>
            <a:r>
              <a:rPr lang="en-US" sz="2800" dirty="0">
                <a:solidFill>
                  <a:srgbClr val="000000"/>
                </a:solidFill>
              </a:rPr>
              <a:t> (art. 1041 – art. 1045 </a:t>
            </a:r>
            <a:r>
              <a:rPr lang="en-US" sz="2800" dirty="0" err="1">
                <a:solidFill>
                  <a:srgbClr val="000000"/>
                </a:solidFill>
              </a:rPr>
              <a:t>k.p.c</a:t>
            </a:r>
            <a:r>
              <a:rPr lang="en-US" sz="2800" dirty="0">
                <a:solidFill>
                  <a:srgbClr val="000000"/>
                </a:solidFill>
              </a:rPr>
              <a:t>.)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err="1" smtClean="0">
                <a:solidFill>
                  <a:srgbClr val="000000"/>
                </a:solidFill>
              </a:rPr>
              <a:t>egzekucji</a:t>
            </a:r>
            <a:r>
              <a:rPr lang="en-US" sz="2800" dirty="0" smtClean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obowiązku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wydania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nieruchomości</a:t>
            </a:r>
            <a:r>
              <a:rPr lang="en-US" sz="2800" dirty="0">
                <a:solidFill>
                  <a:srgbClr val="000000"/>
                </a:solidFill>
              </a:rPr>
              <a:t>, </a:t>
            </a:r>
            <a:r>
              <a:rPr lang="en-US" sz="2800" dirty="0" err="1">
                <a:solidFill>
                  <a:srgbClr val="000000"/>
                </a:solidFill>
              </a:rPr>
              <a:t>statku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oraz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opróżnienia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pomieszczenia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lub</a:t>
            </a:r>
            <a:r>
              <a:rPr lang="en-US" sz="2800" dirty="0">
                <a:solidFill>
                  <a:srgbClr val="000000"/>
                </a:solidFill>
              </a:rPr>
              <a:t> </a:t>
            </a:r>
            <a:r>
              <a:rPr lang="en-US" sz="2800" dirty="0" err="1">
                <a:solidFill>
                  <a:srgbClr val="000000"/>
                </a:solidFill>
              </a:rPr>
              <a:t>lokalu</a:t>
            </a:r>
            <a:r>
              <a:rPr lang="en-US" sz="2800" dirty="0">
                <a:solidFill>
                  <a:srgbClr val="000000"/>
                </a:solidFill>
              </a:rPr>
              <a:t> (art. 1046 </a:t>
            </a:r>
            <a:r>
              <a:rPr lang="en-US" sz="2800" dirty="0" err="1">
                <a:solidFill>
                  <a:srgbClr val="000000"/>
                </a:solidFill>
              </a:rPr>
              <a:t>k.p.c</a:t>
            </a:r>
            <a:r>
              <a:rPr lang="en-US" sz="2800" dirty="0">
                <a:solidFill>
                  <a:srgbClr val="000000"/>
                </a:solidFill>
              </a:rPr>
              <a:t>.)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>
              <a:solidFill>
                <a:srgbClr val="000000"/>
              </a:solidFill>
            </a:endParaRPr>
          </a:p>
          <a:p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851034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err="1"/>
              <a:t>Egzekucja</a:t>
            </a:r>
            <a:r>
              <a:rPr lang="en-US" sz="2800" b="1" dirty="0"/>
              <a:t> </a:t>
            </a:r>
            <a:r>
              <a:rPr lang="en-US" sz="2800" b="1" dirty="0" err="1"/>
              <a:t>świadczeń</a:t>
            </a:r>
            <a:r>
              <a:rPr lang="en-US" sz="2800" b="1" dirty="0"/>
              <a:t> </a:t>
            </a:r>
            <a:r>
              <a:rPr lang="en-US" sz="2800" b="1" dirty="0" err="1"/>
              <a:t>pieniężnych</a:t>
            </a:r>
            <a:r>
              <a:rPr lang="en-US" sz="2800" b="1" dirty="0"/>
              <a:t> </a:t>
            </a:r>
            <a:r>
              <a:rPr lang="en-US" sz="2800" b="1" dirty="0" err="1"/>
              <a:t>i</a:t>
            </a:r>
            <a:r>
              <a:rPr lang="en-US" sz="2800" b="1" dirty="0"/>
              <a:t> </a:t>
            </a:r>
            <a:r>
              <a:rPr lang="en-US" sz="2800" b="1" dirty="0" err="1" smtClean="0"/>
              <a:t>niepieniężnych</a:t>
            </a:r>
            <a:endParaRPr lang="en-GB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2479"/>
            <a:ext cx="8229600" cy="56255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u="sng" dirty="0">
                <a:solidFill>
                  <a:srgbClr val="000000"/>
                </a:solidFill>
              </a:rPr>
              <a:t>2) </a:t>
            </a:r>
            <a:r>
              <a:rPr lang="en-US" sz="2800" b="1" u="sng" dirty="0" err="1">
                <a:solidFill>
                  <a:srgbClr val="000000"/>
                </a:solidFill>
              </a:rPr>
              <a:t>Egzekucja</a:t>
            </a:r>
            <a:r>
              <a:rPr lang="en-US" sz="2800" b="1" u="sng" dirty="0">
                <a:solidFill>
                  <a:srgbClr val="000000"/>
                </a:solidFill>
              </a:rPr>
              <a:t> </a:t>
            </a:r>
            <a:r>
              <a:rPr lang="en-US" sz="2800" b="1" u="sng" dirty="0" err="1">
                <a:solidFill>
                  <a:srgbClr val="000000"/>
                </a:solidFill>
              </a:rPr>
              <a:t>świadczeń</a:t>
            </a:r>
            <a:r>
              <a:rPr lang="en-US" sz="2800" b="1" u="sng" dirty="0">
                <a:solidFill>
                  <a:srgbClr val="000000"/>
                </a:solidFill>
              </a:rPr>
              <a:t> </a:t>
            </a:r>
            <a:r>
              <a:rPr lang="en-US" sz="2800" b="1" u="sng" dirty="0" err="1">
                <a:solidFill>
                  <a:srgbClr val="000000"/>
                </a:solidFill>
              </a:rPr>
              <a:t>niepieniężnych</a:t>
            </a:r>
            <a:r>
              <a:rPr lang="en-US" sz="2800" b="1" u="sng" dirty="0">
                <a:solidFill>
                  <a:srgbClr val="000000"/>
                </a:solidFill>
              </a:rPr>
              <a:t> c.d. :</a:t>
            </a:r>
          </a:p>
          <a:p>
            <a:pPr marL="0" indent="0">
              <a:buNone/>
            </a:pPr>
            <a:r>
              <a:rPr lang="en-US" sz="2800" b="1" i="1" dirty="0" smtClean="0"/>
              <a:t>Do </a:t>
            </a:r>
            <a:r>
              <a:rPr lang="en-US" sz="2800" b="1" i="1" dirty="0" err="1"/>
              <a:t>właściwości</a:t>
            </a:r>
            <a:r>
              <a:rPr lang="en-US" sz="2800" b="1" i="1" dirty="0"/>
              <a:t> </a:t>
            </a:r>
            <a:r>
              <a:rPr lang="en-US" sz="2800" b="1" i="1" dirty="0" err="1"/>
              <a:t>sądu</a:t>
            </a:r>
            <a:r>
              <a:rPr lang="en-US" sz="2800" b="1" i="1" dirty="0"/>
              <a:t> </a:t>
            </a:r>
            <a:r>
              <a:rPr lang="en-US" sz="2800" b="1" i="1" dirty="0" err="1"/>
              <a:t>należy</a:t>
            </a:r>
            <a:r>
              <a:rPr lang="en-US" sz="2800" b="1" i="1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 err="1"/>
              <a:t>egzekucja</a:t>
            </a:r>
            <a:r>
              <a:rPr lang="en-US" sz="2800" dirty="0"/>
              <a:t> </a:t>
            </a:r>
            <a:r>
              <a:rPr lang="en-US" sz="2800" dirty="0" err="1"/>
              <a:t>złożenia</a:t>
            </a:r>
            <a:r>
              <a:rPr lang="en-US" sz="2800" dirty="0"/>
              <a:t> </a:t>
            </a:r>
            <a:r>
              <a:rPr lang="en-US" sz="2800" dirty="0" err="1"/>
              <a:t>oznaczonego</a:t>
            </a:r>
            <a:r>
              <a:rPr lang="en-US" sz="2800" dirty="0"/>
              <a:t> </a:t>
            </a:r>
            <a:r>
              <a:rPr lang="en-US" sz="2800" dirty="0" err="1"/>
              <a:t>oświadczenia</a:t>
            </a:r>
            <a:r>
              <a:rPr lang="en-US" sz="2800" dirty="0"/>
              <a:t> </a:t>
            </a:r>
            <a:r>
              <a:rPr lang="en-US" sz="2800" dirty="0" err="1"/>
              <a:t>woli</a:t>
            </a:r>
            <a:r>
              <a:rPr lang="en-US" sz="2800" dirty="0"/>
              <a:t> (art. 1047 </a:t>
            </a:r>
            <a:r>
              <a:rPr lang="en-US" sz="2800" dirty="0" err="1"/>
              <a:t>k.p.c</a:t>
            </a:r>
            <a:r>
              <a:rPr lang="en-US" sz="2800" dirty="0"/>
              <a:t>.),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 </a:t>
            </a:r>
            <a:r>
              <a:rPr lang="en-US" sz="2800" dirty="0" err="1"/>
              <a:t>egzekucja</a:t>
            </a:r>
            <a:r>
              <a:rPr lang="en-US" sz="2800" dirty="0"/>
              <a:t> </a:t>
            </a:r>
            <a:r>
              <a:rPr lang="en-US" sz="2800" dirty="0" err="1"/>
              <a:t>obowiązku</a:t>
            </a:r>
            <a:r>
              <a:rPr lang="en-US" sz="2800" dirty="0"/>
              <a:t> </a:t>
            </a:r>
            <a:r>
              <a:rPr lang="en-US" sz="2800" dirty="0" err="1"/>
              <a:t>wykonania</a:t>
            </a:r>
            <a:r>
              <a:rPr lang="en-US" sz="2800" dirty="0"/>
              <a:t> </a:t>
            </a:r>
            <a:r>
              <a:rPr lang="en-US" sz="2800" dirty="0" err="1"/>
              <a:t>czynności</a:t>
            </a:r>
            <a:r>
              <a:rPr lang="en-US" sz="2800" dirty="0"/>
              <a:t> </a:t>
            </a:r>
            <a:r>
              <a:rPr lang="en-US" sz="2800" dirty="0" err="1"/>
              <a:t>zastępowalnej</a:t>
            </a:r>
            <a:r>
              <a:rPr lang="en-US" sz="2800" dirty="0"/>
              <a:t> (art. 1049 </a:t>
            </a:r>
            <a:r>
              <a:rPr lang="en-US" sz="2800" dirty="0" err="1"/>
              <a:t>k.p.c</a:t>
            </a:r>
            <a:r>
              <a:rPr lang="en-US" sz="2800" dirty="0"/>
              <a:t>.),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 </a:t>
            </a:r>
            <a:r>
              <a:rPr lang="en-US" sz="2800" dirty="0" err="1"/>
              <a:t>egzekucja</a:t>
            </a:r>
            <a:r>
              <a:rPr lang="en-US" sz="2800" dirty="0"/>
              <a:t> </a:t>
            </a:r>
            <a:r>
              <a:rPr lang="en-US" sz="2800" dirty="0" err="1"/>
              <a:t>obowiązku</a:t>
            </a:r>
            <a:r>
              <a:rPr lang="en-US" sz="2800" dirty="0"/>
              <a:t> </a:t>
            </a:r>
            <a:r>
              <a:rPr lang="en-US" sz="2800" dirty="0" err="1"/>
              <a:t>wykonania</a:t>
            </a:r>
            <a:r>
              <a:rPr lang="en-US" sz="2800" dirty="0"/>
              <a:t> </a:t>
            </a:r>
            <a:r>
              <a:rPr lang="en-US" sz="2800" dirty="0" err="1"/>
              <a:t>czynności</a:t>
            </a:r>
            <a:r>
              <a:rPr lang="en-US" sz="2800" dirty="0"/>
              <a:t> </a:t>
            </a:r>
            <a:r>
              <a:rPr lang="en-US" sz="2800" dirty="0" err="1"/>
              <a:t>niezastępowalnej</a:t>
            </a:r>
            <a:r>
              <a:rPr lang="en-US" sz="2800" dirty="0"/>
              <a:t> (art. 1050 </a:t>
            </a:r>
            <a:r>
              <a:rPr lang="en-US" sz="2800" dirty="0" err="1"/>
              <a:t>k.p.c</a:t>
            </a:r>
            <a:r>
              <a:rPr lang="en-US" sz="2800" dirty="0"/>
              <a:t>.),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800" dirty="0"/>
              <a:t> </a:t>
            </a:r>
            <a:r>
              <a:rPr lang="en-US" sz="2800" dirty="0" err="1"/>
              <a:t>egzekucja</a:t>
            </a:r>
            <a:r>
              <a:rPr lang="en-US" sz="2800" dirty="0"/>
              <a:t> </a:t>
            </a:r>
            <a:r>
              <a:rPr lang="en-US" sz="2800" dirty="0" err="1"/>
              <a:t>obowiązku</a:t>
            </a:r>
            <a:r>
              <a:rPr lang="en-US" sz="2800" dirty="0"/>
              <a:t> </a:t>
            </a:r>
            <a:r>
              <a:rPr lang="en-US" sz="2800" dirty="0" err="1"/>
              <a:t>zaniechania</a:t>
            </a:r>
            <a:r>
              <a:rPr lang="en-US" sz="2800" dirty="0"/>
              <a:t> </a:t>
            </a:r>
            <a:r>
              <a:rPr lang="en-US" sz="2800" dirty="0" err="1"/>
              <a:t>czynności</a:t>
            </a:r>
            <a:r>
              <a:rPr lang="en-US" sz="2800" dirty="0"/>
              <a:t> </a:t>
            </a:r>
            <a:r>
              <a:rPr lang="en-US" sz="2800" dirty="0" err="1"/>
              <a:t>lub</a:t>
            </a:r>
            <a:r>
              <a:rPr lang="en-US" sz="2800" dirty="0"/>
              <a:t> </a:t>
            </a:r>
            <a:r>
              <a:rPr lang="en-US" sz="2800" dirty="0" err="1"/>
              <a:t>nieprzeszkadzania</a:t>
            </a:r>
            <a:r>
              <a:rPr lang="en-US" sz="2800" dirty="0"/>
              <a:t> </a:t>
            </a:r>
            <a:r>
              <a:rPr lang="en-US" sz="2800" dirty="0" err="1"/>
              <a:t>czynnościom</a:t>
            </a:r>
            <a:r>
              <a:rPr lang="en-US" sz="2800" dirty="0"/>
              <a:t> </a:t>
            </a:r>
            <a:r>
              <a:rPr lang="en-US" sz="2800" dirty="0" err="1"/>
              <a:t>wierzyciela</a:t>
            </a:r>
            <a:r>
              <a:rPr lang="en-US" sz="2800" dirty="0"/>
              <a:t> (art. 1051 </a:t>
            </a:r>
            <a:r>
              <a:rPr lang="en-US" sz="2800" dirty="0" err="1"/>
              <a:t>k.p.c</a:t>
            </a:r>
            <a:r>
              <a:rPr lang="en-US" sz="2800" dirty="0"/>
              <a:t>.).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>
              <a:solidFill>
                <a:srgbClr val="000000"/>
              </a:solidFill>
            </a:endParaRPr>
          </a:p>
          <a:p>
            <a:endParaRPr lang="en-GB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722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756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err="1" smtClean="0"/>
              <a:t>Przebieg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postępowania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egzekucyjnego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6556"/>
            <a:ext cx="8229600" cy="5771444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2800" dirty="0" err="1" smtClean="0"/>
              <a:t>Oświadczenie</a:t>
            </a:r>
            <a:r>
              <a:rPr lang="en-US" sz="2800" dirty="0" smtClean="0"/>
              <a:t> </a:t>
            </a:r>
            <a:r>
              <a:rPr lang="en-US" sz="2800" dirty="0" err="1"/>
              <a:t>dłużnika</a:t>
            </a:r>
            <a:r>
              <a:rPr lang="en-US" sz="2800" dirty="0"/>
              <a:t>, o </a:t>
            </a:r>
            <a:r>
              <a:rPr lang="en-US" sz="2800" dirty="0" err="1"/>
              <a:t>którym</a:t>
            </a:r>
            <a:r>
              <a:rPr lang="en-US" sz="2800" dirty="0"/>
              <a:t> </a:t>
            </a:r>
            <a:r>
              <a:rPr lang="en-US" sz="2800" dirty="0" err="1"/>
              <a:t>mowa</a:t>
            </a:r>
            <a:r>
              <a:rPr lang="en-US" sz="2800" dirty="0"/>
              <a:t> w art. </a:t>
            </a:r>
            <a:r>
              <a:rPr lang="en-US" sz="2800" b="1" dirty="0"/>
              <a:t>777 § 1 pkt. 4 </a:t>
            </a:r>
            <a:r>
              <a:rPr lang="en-US" sz="2800" b="1" dirty="0" err="1"/>
              <a:t>lub</a:t>
            </a:r>
            <a:r>
              <a:rPr lang="en-US" sz="2800" b="1" dirty="0"/>
              <a:t> 5 </a:t>
            </a:r>
            <a:r>
              <a:rPr lang="en-US" sz="2800" b="1" dirty="0" err="1"/>
              <a:t>k.p.c</a:t>
            </a:r>
            <a:r>
              <a:rPr lang="en-US" sz="2800" b="1" dirty="0"/>
              <a:t>.</a:t>
            </a:r>
            <a:r>
              <a:rPr lang="en-US" sz="2800" dirty="0"/>
              <a:t>, </a:t>
            </a:r>
            <a:r>
              <a:rPr lang="en-US" sz="2800" dirty="0" err="1"/>
              <a:t>może</a:t>
            </a:r>
            <a:r>
              <a:rPr lang="en-US" sz="2800" dirty="0"/>
              <a:t> </a:t>
            </a:r>
            <a:r>
              <a:rPr lang="en-US" sz="2800" dirty="0" err="1"/>
              <a:t>być</a:t>
            </a:r>
            <a:r>
              <a:rPr lang="en-US" sz="2800" dirty="0"/>
              <a:t> </a:t>
            </a:r>
            <a:r>
              <a:rPr lang="en-US" sz="2800" dirty="0" err="1"/>
              <a:t>złożone</a:t>
            </a:r>
            <a:r>
              <a:rPr lang="en-US" sz="2800" dirty="0"/>
              <a:t> </a:t>
            </a:r>
            <a:r>
              <a:rPr lang="en-US" sz="2800" dirty="0" err="1"/>
              <a:t>także</a:t>
            </a:r>
            <a:r>
              <a:rPr lang="en-US" sz="2800" dirty="0"/>
              <a:t> w </a:t>
            </a:r>
            <a:r>
              <a:rPr lang="en-US" sz="2800" dirty="0" err="1"/>
              <a:t>odrębnym</a:t>
            </a:r>
            <a:r>
              <a:rPr lang="en-US" sz="2800" dirty="0"/>
              <a:t> </a:t>
            </a:r>
            <a:r>
              <a:rPr lang="en-US" sz="2800" dirty="0" err="1"/>
              <a:t>akcie</a:t>
            </a:r>
            <a:r>
              <a:rPr lang="en-US" sz="2800" dirty="0"/>
              <a:t> </a:t>
            </a:r>
            <a:r>
              <a:rPr lang="en-US" sz="2800" dirty="0" err="1" smtClean="0"/>
              <a:t>notarialnym</a:t>
            </a:r>
            <a:r>
              <a:rPr lang="en-US" sz="2800" dirty="0" smtClean="0"/>
              <a:t>.</a:t>
            </a:r>
          </a:p>
          <a:p>
            <a:pPr>
              <a:buFontTx/>
              <a:buChar char="-"/>
            </a:pPr>
            <a:r>
              <a:rPr lang="en-US" sz="2800" dirty="0" err="1"/>
              <a:t>Tytułem</a:t>
            </a:r>
            <a:r>
              <a:rPr lang="en-US" sz="2800" dirty="0"/>
              <a:t> </a:t>
            </a:r>
            <a:r>
              <a:rPr lang="en-US" sz="2800" dirty="0" err="1"/>
              <a:t>egzekucyjnym</a:t>
            </a:r>
            <a:r>
              <a:rPr lang="en-US" sz="2800" dirty="0"/>
              <a:t> jest </a:t>
            </a:r>
            <a:r>
              <a:rPr lang="en-US" sz="2800" dirty="0" err="1"/>
              <a:t>również</a:t>
            </a:r>
            <a:r>
              <a:rPr lang="en-US" sz="2800" dirty="0"/>
              <a:t> </a:t>
            </a:r>
            <a:r>
              <a:rPr lang="en-US" sz="2800" b="1" dirty="0" err="1"/>
              <a:t>akt</a:t>
            </a:r>
            <a:r>
              <a:rPr lang="en-US" sz="2800" b="1" dirty="0"/>
              <a:t> </a:t>
            </a:r>
            <a:r>
              <a:rPr lang="en-US" sz="2800" b="1" dirty="0" err="1"/>
              <a:t>notarialny</a:t>
            </a:r>
            <a:r>
              <a:rPr lang="en-US" sz="2800" dirty="0"/>
              <a:t>, w </a:t>
            </a:r>
            <a:r>
              <a:rPr lang="en-US" sz="2800" dirty="0" err="1"/>
              <a:t>którym</a:t>
            </a:r>
            <a:r>
              <a:rPr lang="en-US" sz="2800" dirty="0"/>
              <a:t> </a:t>
            </a:r>
            <a:r>
              <a:rPr lang="en-US" sz="2800" dirty="0" err="1"/>
              <a:t>niebędący</a:t>
            </a:r>
            <a:r>
              <a:rPr lang="en-US" sz="2800" dirty="0"/>
              <a:t> </a:t>
            </a:r>
            <a:r>
              <a:rPr lang="en-US" sz="2800" dirty="0" err="1"/>
              <a:t>dłużnikiem</a:t>
            </a:r>
            <a:r>
              <a:rPr lang="en-US" sz="2800" dirty="0"/>
              <a:t> </a:t>
            </a:r>
            <a:r>
              <a:rPr lang="en-US" sz="2800" dirty="0" err="1"/>
              <a:t>osobistym</a:t>
            </a:r>
            <a:r>
              <a:rPr lang="en-US" sz="2800" dirty="0"/>
              <a:t> </a:t>
            </a:r>
            <a:r>
              <a:rPr lang="en-US" sz="2800" dirty="0" err="1"/>
              <a:t>właściciel</a:t>
            </a:r>
            <a:r>
              <a:rPr lang="en-US" sz="2800" dirty="0"/>
              <a:t> </a:t>
            </a:r>
            <a:r>
              <a:rPr lang="en-US" sz="2800" dirty="0" err="1"/>
              <a:t>ruchomości</a:t>
            </a:r>
            <a:r>
              <a:rPr lang="en-US" sz="2800" dirty="0"/>
              <a:t> </a:t>
            </a:r>
            <a:r>
              <a:rPr lang="en-US" sz="2800" dirty="0" err="1"/>
              <a:t>lub</a:t>
            </a:r>
            <a:r>
              <a:rPr lang="en-US" sz="2800" dirty="0"/>
              <a:t> </a:t>
            </a:r>
            <a:r>
              <a:rPr lang="en-US" sz="2800" dirty="0" err="1"/>
              <a:t>prawa</a:t>
            </a:r>
            <a:r>
              <a:rPr lang="en-US" sz="2800" dirty="0"/>
              <a:t> </a:t>
            </a:r>
            <a:r>
              <a:rPr lang="en-US" sz="2800" dirty="0" err="1"/>
              <a:t>obciążonych</a:t>
            </a:r>
            <a:r>
              <a:rPr lang="en-US" sz="2800" dirty="0"/>
              <a:t> </a:t>
            </a:r>
            <a:r>
              <a:rPr lang="en-US" sz="2800" dirty="0" err="1"/>
              <a:t>zastawem</a:t>
            </a:r>
            <a:r>
              <a:rPr lang="en-US" sz="2800" dirty="0"/>
              <a:t> </a:t>
            </a:r>
            <a:r>
              <a:rPr lang="en-US" sz="2800" dirty="0" err="1"/>
              <a:t>rejestrowym</a:t>
            </a:r>
            <a:r>
              <a:rPr lang="en-US" sz="2800" dirty="0"/>
              <a:t> </a:t>
            </a:r>
            <a:r>
              <a:rPr lang="en-US" sz="2800" dirty="0" err="1"/>
              <a:t>albo</a:t>
            </a:r>
            <a:r>
              <a:rPr lang="en-US" sz="2800" dirty="0"/>
              <a:t> </a:t>
            </a:r>
            <a:r>
              <a:rPr lang="en-US" sz="2800" dirty="0" err="1"/>
              <a:t>zastawem</a:t>
            </a:r>
            <a:r>
              <a:rPr lang="en-US" sz="2800" dirty="0"/>
              <a:t>, </a:t>
            </a:r>
            <a:r>
              <a:rPr lang="en-US" sz="2800" dirty="0" err="1"/>
              <a:t>poddaje</a:t>
            </a:r>
            <a:r>
              <a:rPr lang="en-US" sz="2800" dirty="0"/>
              <a:t> </a:t>
            </a:r>
            <a:r>
              <a:rPr lang="en-US" sz="2800" dirty="0" err="1"/>
              <a:t>się</a:t>
            </a:r>
            <a:r>
              <a:rPr lang="en-US" sz="2800" dirty="0"/>
              <a:t> </a:t>
            </a:r>
            <a:r>
              <a:rPr lang="en-US" sz="2800" dirty="0" err="1"/>
              <a:t>egzekucji</a:t>
            </a:r>
            <a:r>
              <a:rPr lang="en-US" sz="2800" dirty="0"/>
              <a:t> z </a:t>
            </a:r>
            <a:r>
              <a:rPr lang="en-US" sz="2800" dirty="0" err="1"/>
              <a:t>obciążonych</a:t>
            </a:r>
            <a:r>
              <a:rPr lang="en-US" sz="2800" dirty="0"/>
              <a:t> </a:t>
            </a:r>
            <a:r>
              <a:rPr lang="en-US" sz="2800" dirty="0" err="1"/>
              <a:t>składników</a:t>
            </a:r>
            <a:r>
              <a:rPr lang="en-US" sz="2800" dirty="0"/>
              <a:t> w </a:t>
            </a:r>
            <a:r>
              <a:rPr lang="en-US" sz="2800" dirty="0" err="1"/>
              <a:t>celu</a:t>
            </a:r>
            <a:r>
              <a:rPr lang="en-US" sz="2800" dirty="0"/>
              <a:t> </a:t>
            </a:r>
            <a:r>
              <a:rPr lang="en-US" sz="2800" dirty="0" err="1" smtClean="0"/>
              <a:t>zaspokojenia</a:t>
            </a:r>
            <a:r>
              <a:rPr lang="en-US" sz="2800" dirty="0" smtClean="0"/>
              <a:t> </a:t>
            </a:r>
            <a:r>
              <a:rPr lang="en-US" sz="2800" dirty="0" err="1"/>
              <a:t>zastawnika</a:t>
            </a:r>
            <a:r>
              <a:rPr lang="en-US" sz="2800" dirty="0"/>
              <a:t>. </a:t>
            </a:r>
            <a:r>
              <a:rPr lang="en-US" sz="2800" dirty="0" err="1"/>
              <a:t>Przepis</a:t>
            </a:r>
            <a:r>
              <a:rPr lang="en-US" sz="2800" dirty="0"/>
              <a:t> </a:t>
            </a:r>
            <a:r>
              <a:rPr lang="en-US" sz="2800" b="1" dirty="0"/>
              <a:t>art. 777 § 1 pkt. </a:t>
            </a:r>
            <a:r>
              <a:rPr lang="en-US" sz="2800" b="1" dirty="0" err="1"/>
              <a:t>k.p.c</a:t>
            </a:r>
            <a:r>
              <a:rPr lang="en-US" sz="2800" b="1" dirty="0"/>
              <a:t>. 6 </a:t>
            </a:r>
            <a:r>
              <a:rPr lang="en-US" sz="2800" dirty="0" err="1"/>
              <a:t>stosuje</a:t>
            </a:r>
            <a:r>
              <a:rPr lang="en-US" sz="2800" dirty="0"/>
              <a:t> </a:t>
            </a:r>
            <a:r>
              <a:rPr lang="en-US" sz="2800" dirty="0" err="1"/>
              <a:t>się</a:t>
            </a:r>
            <a:r>
              <a:rPr lang="en-US" sz="2800" dirty="0"/>
              <a:t> </a:t>
            </a:r>
            <a:r>
              <a:rPr lang="en-US" sz="2800" dirty="0" err="1"/>
              <a:t>odpowiednio</a:t>
            </a:r>
            <a:r>
              <a:rPr lang="en-US" sz="2800" dirty="0"/>
              <a:t>.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254409353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 smtClean="0"/>
              <a:t>Podział</a:t>
            </a:r>
            <a:r>
              <a:rPr lang="en-US" sz="3200" b="1" dirty="0" smtClean="0"/>
              <a:t> </a:t>
            </a:r>
            <a:r>
              <a:rPr lang="en-US" sz="3200" b="1" dirty="0" err="1"/>
              <a:t>sumy</a:t>
            </a:r>
            <a:r>
              <a:rPr lang="en-US" sz="3200" b="1" dirty="0"/>
              <a:t> </a:t>
            </a:r>
            <a:r>
              <a:rPr lang="en-US" sz="3200" b="1" dirty="0" err="1"/>
              <a:t>uzyskanej</a:t>
            </a:r>
            <a:r>
              <a:rPr lang="en-US" sz="3200" b="1" dirty="0"/>
              <a:t> z </a:t>
            </a:r>
            <a:r>
              <a:rPr lang="en-US" sz="3200" b="1" dirty="0" err="1" smtClean="0"/>
              <a:t>egzekucji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/>
              <a:t>W </a:t>
            </a:r>
            <a:r>
              <a:rPr lang="en-US" sz="2400" dirty="0" err="1"/>
              <a:t>trakcie</a:t>
            </a:r>
            <a:r>
              <a:rPr lang="en-US" sz="2400" dirty="0"/>
              <a:t> </a:t>
            </a:r>
            <a:r>
              <a:rPr lang="en-US" sz="2400" dirty="0" err="1"/>
              <a:t>egzekucji</a:t>
            </a:r>
            <a:r>
              <a:rPr lang="en-US" sz="2400" dirty="0"/>
              <a:t> </a:t>
            </a:r>
            <a:r>
              <a:rPr lang="en-US" sz="2400" dirty="0" err="1"/>
              <a:t>prowadzonej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b="1" dirty="0" err="1"/>
              <a:t>rzecz</a:t>
            </a:r>
            <a:r>
              <a:rPr lang="en-US" sz="2400" b="1" dirty="0"/>
              <a:t> </a:t>
            </a:r>
            <a:r>
              <a:rPr lang="en-US" sz="2400" b="1" dirty="0" err="1"/>
              <a:t>kilku</a:t>
            </a:r>
            <a:r>
              <a:rPr lang="en-US" sz="2400" b="1" dirty="0"/>
              <a:t> </a:t>
            </a:r>
            <a:r>
              <a:rPr lang="en-US" sz="2400" b="1" dirty="0" err="1"/>
              <a:t>wierzycieli</a:t>
            </a:r>
            <a:r>
              <a:rPr lang="en-US" sz="2400" b="1" dirty="0"/>
              <a:t> </a:t>
            </a:r>
            <a:r>
              <a:rPr lang="en-US" sz="2400" dirty="0" err="1"/>
              <a:t>może</a:t>
            </a:r>
            <a:r>
              <a:rPr lang="en-US" sz="2400" dirty="0"/>
              <a:t> </a:t>
            </a:r>
            <a:r>
              <a:rPr lang="en-US" sz="2400" dirty="0" err="1"/>
              <a:t>dojść</a:t>
            </a:r>
            <a:r>
              <a:rPr lang="en-US" sz="2400" dirty="0"/>
              <a:t> do </a:t>
            </a:r>
            <a:r>
              <a:rPr lang="en-US" sz="2400" dirty="0" err="1"/>
              <a:t>takiej</a:t>
            </a:r>
            <a:r>
              <a:rPr lang="en-US" sz="2400" dirty="0"/>
              <a:t> </a:t>
            </a:r>
            <a:r>
              <a:rPr lang="en-US" sz="2400" dirty="0" err="1"/>
              <a:t>sytuacji</a:t>
            </a:r>
            <a:r>
              <a:rPr lang="en-US" sz="2400" dirty="0"/>
              <a:t>, </a:t>
            </a:r>
            <a:r>
              <a:rPr lang="en-US" sz="2400" dirty="0" err="1"/>
              <a:t>gdy</a:t>
            </a:r>
            <a:r>
              <a:rPr lang="en-US" sz="2400" dirty="0"/>
              <a:t> z </a:t>
            </a:r>
            <a:r>
              <a:rPr lang="en-US" sz="2400" dirty="0" err="1"/>
              <a:t>sumy</a:t>
            </a:r>
            <a:r>
              <a:rPr lang="en-US" sz="2400" dirty="0"/>
              <a:t> </a:t>
            </a:r>
            <a:r>
              <a:rPr lang="en-US" sz="2400" dirty="0" err="1"/>
              <a:t>uzyskanej</a:t>
            </a:r>
            <a:r>
              <a:rPr lang="en-US" sz="2400" dirty="0"/>
              <a:t> z </a:t>
            </a:r>
            <a:r>
              <a:rPr lang="en-US" sz="2400" dirty="0" err="1"/>
              <a:t>egzekucji</a:t>
            </a:r>
            <a:r>
              <a:rPr lang="en-US" sz="2400" dirty="0"/>
              <a:t> </a:t>
            </a:r>
            <a:r>
              <a:rPr lang="en-US" sz="2400" dirty="0" err="1"/>
              <a:t>nie</a:t>
            </a:r>
            <a:r>
              <a:rPr lang="en-US" sz="2400" dirty="0"/>
              <a:t> jest </a:t>
            </a:r>
            <a:r>
              <a:rPr lang="en-US" sz="2400" dirty="0" err="1"/>
              <a:t>możliwe</a:t>
            </a:r>
            <a:r>
              <a:rPr lang="en-US" sz="2400" dirty="0"/>
              <a:t> </a:t>
            </a:r>
            <a:r>
              <a:rPr lang="en-US" sz="2400" dirty="0" err="1"/>
              <a:t>jednoczesne</a:t>
            </a:r>
            <a:r>
              <a:rPr lang="en-US" sz="2400" dirty="0"/>
              <a:t> </a:t>
            </a:r>
            <a:r>
              <a:rPr lang="en-US" sz="2400" dirty="0" err="1"/>
              <a:t>zaspokojenie</a:t>
            </a:r>
            <a:r>
              <a:rPr lang="en-US" sz="2400" dirty="0"/>
              <a:t> </a:t>
            </a:r>
            <a:r>
              <a:rPr lang="en-US" sz="2400" dirty="0" err="1"/>
              <a:t>wszystkich</a:t>
            </a:r>
            <a:r>
              <a:rPr lang="en-US" sz="2400" dirty="0"/>
              <a:t> </a:t>
            </a:r>
            <a:r>
              <a:rPr lang="en-US" sz="2400" dirty="0" err="1"/>
              <a:t>wierzycieli</a:t>
            </a:r>
            <a:r>
              <a:rPr lang="en-US" sz="2400" dirty="0"/>
              <a:t>. </a:t>
            </a:r>
            <a:endParaRPr lang="en-US" sz="2400" dirty="0" smtClean="0"/>
          </a:p>
          <a:p>
            <a:r>
              <a:rPr lang="en-US" sz="2400" dirty="0" err="1" smtClean="0"/>
              <a:t>Wtedy</a:t>
            </a:r>
            <a:r>
              <a:rPr lang="en-US" sz="2400" dirty="0" smtClean="0"/>
              <a:t> </a:t>
            </a:r>
            <a:r>
              <a:rPr lang="en-US" sz="2400" dirty="0" err="1"/>
              <a:t>konieczny</a:t>
            </a:r>
            <a:r>
              <a:rPr lang="en-US" sz="2400" dirty="0"/>
              <a:t> jest </a:t>
            </a:r>
            <a:r>
              <a:rPr lang="en-US" sz="2400" dirty="0" err="1"/>
              <a:t>podział</a:t>
            </a:r>
            <a:r>
              <a:rPr lang="en-US" sz="2400" dirty="0"/>
              <a:t> </a:t>
            </a:r>
            <a:r>
              <a:rPr lang="en-US" sz="2400" dirty="0" err="1"/>
              <a:t>tak</a:t>
            </a:r>
            <a:r>
              <a:rPr lang="en-US" sz="2400" dirty="0"/>
              <a:t> </a:t>
            </a:r>
            <a:r>
              <a:rPr lang="en-US" sz="2400" dirty="0" err="1"/>
              <a:t>uzyskanych</a:t>
            </a:r>
            <a:r>
              <a:rPr lang="en-US" sz="2400" dirty="0"/>
              <a:t> </a:t>
            </a:r>
            <a:r>
              <a:rPr lang="en-US" sz="2400" dirty="0" err="1"/>
              <a:t>kwot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</a:t>
            </a:r>
            <a:r>
              <a:rPr lang="en-US" sz="2400" dirty="0" err="1"/>
              <a:t>Podział</a:t>
            </a:r>
            <a:r>
              <a:rPr lang="en-US" sz="2400" dirty="0"/>
              <a:t> </a:t>
            </a:r>
            <a:r>
              <a:rPr lang="en-US" sz="2400" dirty="0" err="1"/>
              <a:t>sumy</a:t>
            </a:r>
            <a:r>
              <a:rPr lang="en-US" sz="2400" dirty="0"/>
              <a:t> </a:t>
            </a:r>
            <a:r>
              <a:rPr lang="en-US" sz="2400" dirty="0" err="1"/>
              <a:t>uzyskanej</a:t>
            </a:r>
            <a:r>
              <a:rPr lang="en-US" sz="2400" dirty="0"/>
              <a:t> z </a:t>
            </a:r>
            <a:r>
              <a:rPr lang="en-US" sz="2400" dirty="0" err="1"/>
              <a:t>egzekucji</a:t>
            </a:r>
            <a:r>
              <a:rPr lang="en-US" sz="2400" dirty="0"/>
              <a:t> jest to </a:t>
            </a:r>
            <a:r>
              <a:rPr lang="en-US" sz="2400" dirty="0" err="1"/>
              <a:t>podział</a:t>
            </a:r>
            <a:r>
              <a:rPr lang="en-US" sz="2400" dirty="0"/>
              <a:t> </a:t>
            </a:r>
            <a:r>
              <a:rPr lang="en-US" sz="2400" dirty="0" err="1"/>
              <a:t>dokonany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b="1" dirty="0" err="1"/>
              <a:t>podstawie</a:t>
            </a:r>
            <a:r>
              <a:rPr lang="en-US" sz="2400" b="1" dirty="0"/>
              <a:t> </a:t>
            </a:r>
            <a:r>
              <a:rPr lang="en-US" sz="2400" b="1" dirty="0" err="1"/>
              <a:t>planu</a:t>
            </a:r>
            <a:r>
              <a:rPr lang="en-US" sz="2400" b="1" dirty="0"/>
              <a:t> </a:t>
            </a:r>
            <a:r>
              <a:rPr lang="en-US" sz="2400" b="1" dirty="0" err="1"/>
              <a:t>podziału</a:t>
            </a:r>
            <a:r>
              <a:rPr lang="en-US" sz="2400" b="1" dirty="0" smtClean="0"/>
              <a:t>.</a:t>
            </a:r>
          </a:p>
          <a:p>
            <a:r>
              <a:rPr lang="en-US" sz="2400" b="1" dirty="0"/>
              <a:t>Organ </a:t>
            </a:r>
            <a:r>
              <a:rPr lang="en-US" sz="2400" b="1" dirty="0" err="1"/>
              <a:t>egzekucyjny</a:t>
            </a:r>
            <a:r>
              <a:rPr lang="en-US" sz="2400" b="1" dirty="0"/>
              <a:t> </a:t>
            </a:r>
            <a:r>
              <a:rPr lang="en-US" sz="2400" b="1" dirty="0" err="1"/>
              <a:t>sporządza</a:t>
            </a:r>
            <a:r>
              <a:rPr lang="en-US" sz="2400" b="1" dirty="0"/>
              <a:t> plan </a:t>
            </a:r>
            <a:r>
              <a:rPr lang="en-US" sz="2400" b="1" dirty="0" err="1"/>
              <a:t>podziału</a:t>
            </a:r>
            <a:r>
              <a:rPr lang="en-US" sz="2400" dirty="0"/>
              <a:t> </a:t>
            </a:r>
            <a:r>
              <a:rPr lang="en-US" sz="2400" dirty="0" err="1"/>
              <a:t>pomiędzy</a:t>
            </a:r>
            <a:r>
              <a:rPr lang="en-US" sz="2400" dirty="0"/>
              <a:t> </a:t>
            </a:r>
            <a:r>
              <a:rPr lang="en-US" sz="2400" dirty="0" err="1"/>
              <a:t>wierzycieli</a:t>
            </a:r>
            <a:r>
              <a:rPr lang="en-US" sz="2400" dirty="0"/>
              <a:t> </a:t>
            </a:r>
            <a:r>
              <a:rPr lang="en-US" sz="2400" dirty="0" err="1"/>
              <a:t>sumy</a:t>
            </a:r>
            <a:r>
              <a:rPr lang="en-US" sz="2400" dirty="0"/>
              <a:t> </a:t>
            </a:r>
            <a:r>
              <a:rPr lang="en-US" sz="2400" dirty="0" err="1"/>
              <a:t>uzyskanej</a:t>
            </a:r>
            <a:r>
              <a:rPr lang="en-US" sz="2400" dirty="0"/>
              <a:t> z </a:t>
            </a:r>
            <a:r>
              <a:rPr lang="en-US" sz="2400" dirty="0" err="1"/>
              <a:t>egzekucji</a:t>
            </a:r>
            <a:r>
              <a:rPr lang="en-US" sz="2400" dirty="0"/>
              <a:t> z </a:t>
            </a:r>
            <a:r>
              <a:rPr lang="en-US" sz="2400" dirty="0" err="1"/>
              <a:t>nieruchomości</a:t>
            </a:r>
            <a:r>
              <a:rPr lang="en-US" sz="2400" dirty="0"/>
              <a:t>. </a:t>
            </a:r>
          </a:p>
          <a:p>
            <a:r>
              <a:rPr lang="en-US" sz="2400" b="1" dirty="0"/>
              <a:t>Plan </a:t>
            </a:r>
            <a:r>
              <a:rPr lang="en-US" sz="2400" b="1" dirty="0" err="1"/>
              <a:t>podziału</a:t>
            </a:r>
            <a:r>
              <a:rPr lang="en-US" sz="2400" b="1" dirty="0"/>
              <a:t> </a:t>
            </a:r>
            <a:r>
              <a:rPr lang="en-US" sz="2400" b="1" dirty="0" err="1"/>
              <a:t>powinien</a:t>
            </a:r>
            <a:r>
              <a:rPr lang="en-US" sz="2400" b="1" dirty="0"/>
              <a:t> </a:t>
            </a:r>
            <a:r>
              <a:rPr lang="en-US" sz="2400" b="1" dirty="0" err="1"/>
              <a:t>być</a:t>
            </a:r>
            <a:r>
              <a:rPr lang="en-US" sz="2400" b="1" dirty="0"/>
              <a:t> </a:t>
            </a:r>
            <a:r>
              <a:rPr lang="en-US" sz="2400" b="1" dirty="0" err="1"/>
              <a:t>sporządzony</a:t>
            </a:r>
            <a:r>
              <a:rPr lang="en-US" sz="2400" b="1" dirty="0"/>
              <a:t> </a:t>
            </a:r>
            <a:r>
              <a:rPr lang="en-US" sz="2400" b="1" dirty="0" err="1"/>
              <a:t>także</a:t>
            </a:r>
            <a:r>
              <a:rPr lang="en-US" sz="2400" b="1" dirty="0"/>
              <a:t> </a:t>
            </a:r>
            <a:r>
              <a:rPr lang="en-US" sz="2400" b="1" dirty="0" err="1"/>
              <a:t>wtedy</a:t>
            </a:r>
            <a:r>
              <a:rPr lang="en-US" sz="2400" b="1" dirty="0"/>
              <a:t>, </a:t>
            </a:r>
            <a:r>
              <a:rPr lang="en-US" sz="2400" b="1" dirty="0" err="1"/>
              <a:t>gdy</a:t>
            </a:r>
            <a:r>
              <a:rPr lang="en-US" sz="2400" dirty="0"/>
              <a:t> </a:t>
            </a:r>
            <a:r>
              <a:rPr lang="en-US" sz="2400" dirty="0" err="1"/>
              <a:t>suma</a:t>
            </a:r>
            <a:r>
              <a:rPr lang="en-US" sz="2400" dirty="0"/>
              <a:t> </a:t>
            </a:r>
            <a:r>
              <a:rPr lang="en-US" sz="2400" dirty="0" err="1"/>
              <a:t>uzyskana</a:t>
            </a:r>
            <a:r>
              <a:rPr lang="en-US" sz="2400" dirty="0"/>
              <a:t> </a:t>
            </a:r>
            <a:r>
              <a:rPr lang="en-US" sz="2400" dirty="0" err="1"/>
              <a:t>przez</a:t>
            </a:r>
            <a:r>
              <a:rPr lang="en-US" sz="2400" dirty="0"/>
              <a:t> </a:t>
            </a:r>
            <a:r>
              <a:rPr lang="en-US" sz="2400" dirty="0" err="1"/>
              <a:t>egzekucję</a:t>
            </a:r>
            <a:r>
              <a:rPr lang="en-US" sz="2400" dirty="0"/>
              <a:t> z </a:t>
            </a:r>
            <a:r>
              <a:rPr lang="en-US" sz="2400" dirty="0" err="1"/>
              <a:t>ruchomości</a:t>
            </a:r>
            <a:r>
              <a:rPr lang="en-US" sz="2400" dirty="0"/>
              <a:t>, </a:t>
            </a:r>
            <a:r>
              <a:rPr lang="en-US" sz="2400" dirty="0" err="1"/>
              <a:t>wynagrodzenia</a:t>
            </a:r>
            <a:r>
              <a:rPr lang="en-US" sz="2400" dirty="0"/>
              <a:t> </a:t>
            </a:r>
            <a:r>
              <a:rPr lang="en-US" sz="2400" dirty="0" err="1"/>
              <a:t>za</a:t>
            </a:r>
            <a:r>
              <a:rPr lang="en-US" sz="2400" dirty="0"/>
              <a:t> </a:t>
            </a:r>
            <a:r>
              <a:rPr lang="en-US" sz="2400" dirty="0" err="1"/>
              <a:t>pracę</a:t>
            </a:r>
            <a:r>
              <a:rPr lang="en-US" sz="2400" dirty="0"/>
              <a:t> </a:t>
            </a:r>
            <a:r>
              <a:rPr lang="en-US" sz="2400" dirty="0" err="1"/>
              <a:t>lub</a:t>
            </a:r>
            <a:r>
              <a:rPr lang="en-US" sz="2400" dirty="0"/>
              <a:t> </a:t>
            </a:r>
            <a:r>
              <a:rPr lang="en-US" sz="2400" dirty="0" err="1"/>
              <a:t>wierzytelności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innych</a:t>
            </a:r>
            <a:r>
              <a:rPr lang="en-US" sz="2400" dirty="0"/>
              <a:t> </a:t>
            </a:r>
            <a:r>
              <a:rPr lang="en-US" sz="2400" dirty="0" err="1"/>
              <a:t>praw</a:t>
            </a:r>
            <a:r>
              <a:rPr lang="en-US" sz="2400" dirty="0"/>
              <a:t> </a:t>
            </a:r>
            <a:r>
              <a:rPr lang="en-US" sz="2400" dirty="0" err="1"/>
              <a:t>majątkowych</a:t>
            </a:r>
            <a:r>
              <a:rPr lang="en-US" sz="2400" dirty="0"/>
              <a:t> </a:t>
            </a:r>
            <a:r>
              <a:rPr lang="en-US" sz="2400" dirty="0" err="1"/>
              <a:t>nie</a:t>
            </a:r>
            <a:r>
              <a:rPr lang="en-US" sz="2400" dirty="0"/>
              <a:t> </a:t>
            </a:r>
            <a:r>
              <a:rPr lang="en-US" sz="2400" dirty="0" err="1"/>
              <a:t>wystarcza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zaspokojenie</a:t>
            </a:r>
            <a:r>
              <a:rPr lang="en-US" sz="2400" dirty="0"/>
              <a:t> </a:t>
            </a:r>
            <a:r>
              <a:rPr lang="en-US" sz="2400" dirty="0" err="1"/>
              <a:t>wszystkich</a:t>
            </a:r>
            <a:r>
              <a:rPr lang="en-US" sz="2400" dirty="0"/>
              <a:t> </a:t>
            </a:r>
            <a:r>
              <a:rPr lang="en-US" sz="2400" dirty="0" err="1"/>
              <a:t>wierzycieli</a:t>
            </a:r>
            <a:r>
              <a:rPr lang="en-US" sz="2400" dirty="0"/>
              <a:t>. </a:t>
            </a:r>
          </a:p>
          <a:p>
            <a:endParaRPr lang="en-GB" sz="2400" b="1" dirty="0" smtClean="0"/>
          </a:p>
        </p:txBody>
      </p:sp>
    </p:spTree>
    <p:extLst>
      <p:ext uri="{BB962C8B-B14F-4D97-AF65-F5344CB8AC3E}">
        <p14:creationId xmlns:p14="http://schemas.microsoft.com/office/powerpoint/2010/main" val="61049333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 smtClean="0"/>
              <a:t>Podział</a:t>
            </a:r>
            <a:r>
              <a:rPr lang="en-US" sz="3200" b="1" dirty="0" smtClean="0"/>
              <a:t> </a:t>
            </a:r>
            <a:r>
              <a:rPr lang="en-US" sz="3200" b="1" dirty="0" err="1"/>
              <a:t>sumy</a:t>
            </a:r>
            <a:r>
              <a:rPr lang="en-US" sz="3200" b="1" dirty="0"/>
              <a:t> </a:t>
            </a:r>
            <a:r>
              <a:rPr lang="en-US" sz="3200" b="1" dirty="0" err="1"/>
              <a:t>uzyskanej</a:t>
            </a:r>
            <a:r>
              <a:rPr lang="en-US" sz="3200" b="1" dirty="0"/>
              <a:t> z </a:t>
            </a:r>
            <a:r>
              <a:rPr lang="en-US" sz="3200" b="1" dirty="0" err="1" smtClean="0"/>
              <a:t>egzekucji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300" dirty="0" err="1" smtClean="0"/>
              <a:t>Jeżeli</a:t>
            </a:r>
            <a:r>
              <a:rPr lang="en-US" sz="2300" dirty="0" smtClean="0"/>
              <a:t> </a:t>
            </a:r>
            <a:r>
              <a:rPr lang="en-US" sz="2300" dirty="0" err="1"/>
              <a:t>suma</a:t>
            </a:r>
            <a:r>
              <a:rPr lang="en-US" sz="2300" dirty="0"/>
              <a:t> </a:t>
            </a:r>
            <a:r>
              <a:rPr lang="en-US" sz="2300" dirty="0" err="1"/>
              <a:t>uzyskana</a:t>
            </a:r>
            <a:r>
              <a:rPr lang="en-US" sz="2300" dirty="0"/>
              <a:t> z </a:t>
            </a:r>
            <a:r>
              <a:rPr lang="en-US" sz="2300" dirty="0" err="1"/>
              <a:t>egzekucji</a:t>
            </a:r>
            <a:r>
              <a:rPr lang="en-US" sz="2300" dirty="0"/>
              <a:t> </a:t>
            </a:r>
            <a:r>
              <a:rPr lang="en-US" sz="2300" dirty="0" err="1"/>
              <a:t>wierzytelności</a:t>
            </a:r>
            <a:r>
              <a:rPr lang="en-US" sz="2300" dirty="0"/>
              <a:t> </a:t>
            </a:r>
            <a:r>
              <a:rPr lang="en-US" sz="2300" dirty="0" err="1"/>
              <a:t>nie</a:t>
            </a:r>
            <a:r>
              <a:rPr lang="en-US" sz="2300" dirty="0"/>
              <a:t> </a:t>
            </a:r>
            <a:r>
              <a:rPr lang="en-US" sz="2300" dirty="0" err="1"/>
              <a:t>wystarcza</a:t>
            </a:r>
            <a:r>
              <a:rPr lang="en-US" sz="2300" dirty="0"/>
              <a:t> </a:t>
            </a:r>
            <a:r>
              <a:rPr lang="en-US" sz="2300" dirty="0" err="1"/>
              <a:t>na</a:t>
            </a:r>
            <a:r>
              <a:rPr lang="en-US" sz="2300" dirty="0"/>
              <a:t> </a:t>
            </a:r>
            <a:r>
              <a:rPr lang="en-US" sz="2300" dirty="0" err="1"/>
              <a:t>zaspokojenie</a:t>
            </a:r>
            <a:r>
              <a:rPr lang="en-US" sz="2300" dirty="0"/>
              <a:t> </a:t>
            </a:r>
            <a:r>
              <a:rPr lang="en-US" sz="2300" dirty="0" err="1"/>
              <a:t>wszystkich</a:t>
            </a:r>
            <a:r>
              <a:rPr lang="en-US" sz="2300" dirty="0"/>
              <a:t> </a:t>
            </a:r>
            <a:r>
              <a:rPr lang="en-US" sz="2300" dirty="0" err="1"/>
              <a:t>wierzycieli</a:t>
            </a:r>
            <a:r>
              <a:rPr lang="en-US" sz="2300" dirty="0"/>
              <a:t>, </a:t>
            </a:r>
            <a:r>
              <a:rPr lang="en-US" sz="2300" b="1" dirty="0" err="1"/>
              <a:t>komornik</a:t>
            </a:r>
            <a:r>
              <a:rPr lang="en-US" sz="2300" b="1" dirty="0"/>
              <a:t> ma </a:t>
            </a:r>
            <a:r>
              <a:rPr lang="en-US" sz="2300" b="1" dirty="0" err="1"/>
              <a:t>obowiązek</a:t>
            </a:r>
            <a:r>
              <a:rPr lang="en-US" sz="2300" b="1" dirty="0"/>
              <a:t> </a:t>
            </a:r>
            <a:r>
              <a:rPr lang="en-US" sz="2300" b="1" dirty="0" err="1"/>
              <a:t>sporządzić</a:t>
            </a:r>
            <a:r>
              <a:rPr lang="en-US" sz="2300" b="1" dirty="0"/>
              <a:t> plan </a:t>
            </a:r>
            <a:r>
              <a:rPr lang="en-US" sz="2300" b="1" dirty="0" err="1"/>
              <a:t>podziału</a:t>
            </a:r>
            <a:r>
              <a:rPr lang="en-US" sz="2300" b="1" dirty="0"/>
              <a:t> </a:t>
            </a:r>
            <a:r>
              <a:rPr lang="en-US" sz="2300" b="1" dirty="0" err="1"/>
              <a:t>tej</a:t>
            </a:r>
            <a:r>
              <a:rPr lang="en-US" sz="2300" b="1" dirty="0"/>
              <a:t> </a:t>
            </a:r>
            <a:r>
              <a:rPr lang="en-US" sz="2300" b="1" dirty="0" err="1"/>
              <a:t>sumy</a:t>
            </a:r>
            <a:r>
              <a:rPr lang="en-US" sz="2300" b="1" dirty="0"/>
              <a:t> </a:t>
            </a:r>
            <a:r>
              <a:rPr lang="en-US" sz="2300" b="1" dirty="0" err="1"/>
              <a:t>niezwłocznie</a:t>
            </a:r>
            <a:r>
              <a:rPr lang="en-US" sz="2300" b="1" dirty="0"/>
              <a:t> </a:t>
            </a:r>
            <a:r>
              <a:rPr lang="en-US" sz="2300" b="1" dirty="0" err="1"/>
              <a:t>po</a:t>
            </a:r>
            <a:r>
              <a:rPr lang="en-US" sz="2300" b="1" dirty="0"/>
              <a:t> </a:t>
            </a:r>
            <a:r>
              <a:rPr lang="en-US" sz="2300" b="1" dirty="0" err="1"/>
              <a:t>złożeniu</a:t>
            </a:r>
            <a:r>
              <a:rPr lang="en-US" sz="2300" b="1" dirty="0"/>
              <a:t> </a:t>
            </a:r>
            <a:r>
              <a:rPr lang="en-US" sz="2300" b="1" dirty="0" err="1"/>
              <a:t>jej</a:t>
            </a:r>
            <a:r>
              <a:rPr lang="en-US" sz="2300" b="1" dirty="0"/>
              <a:t> do </a:t>
            </a:r>
            <a:r>
              <a:rPr lang="en-US" sz="2300" b="1" dirty="0" err="1"/>
              <a:t>depozytu</a:t>
            </a:r>
            <a:r>
              <a:rPr lang="en-US" sz="2300" b="1" dirty="0"/>
              <a:t> </a:t>
            </a:r>
            <a:r>
              <a:rPr lang="en-US" sz="2300" b="1" dirty="0" err="1"/>
              <a:t>sądowego</a:t>
            </a:r>
            <a:r>
              <a:rPr lang="en-US" sz="2300" b="1" dirty="0"/>
              <a:t> </a:t>
            </a:r>
            <a:r>
              <a:rPr lang="en-US" sz="2300" b="1" dirty="0" err="1"/>
              <a:t>także</a:t>
            </a:r>
            <a:r>
              <a:rPr lang="en-US" sz="2300" b="1" dirty="0"/>
              <a:t> </a:t>
            </a:r>
            <a:r>
              <a:rPr lang="en-US" sz="2300" b="1" dirty="0" err="1"/>
              <a:t>wówczas</a:t>
            </a:r>
            <a:r>
              <a:rPr lang="en-US" sz="2300" b="1" dirty="0"/>
              <a:t>, </a:t>
            </a:r>
            <a:r>
              <a:rPr lang="en-US" sz="2300" b="1" dirty="0" err="1"/>
              <a:t>gdy</a:t>
            </a:r>
            <a:r>
              <a:rPr lang="en-US" sz="2300" b="1" dirty="0"/>
              <a:t> jest </a:t>
            </a:r>
            <a:r>
              <a:rPr lang="en-US" sz="2300" b="1" dirty="0" err="1"/>
              <a:t>oczywiste</a:t>
            </a:r>
            <a:r>
              <a:rPr lang="en-US" sz="2300" b="1" dirty="0"/>
              <a:t>, </a:t>
            </a:r>
            <a:r>
              <a:rPr lang="en-US" sz="2300" b="1" dirty="0" err="1"/>
              <a:t>że</a:t>
            </a:r>
            <a:r>
              <a:rPr lang="en-US" sz="2300" b="1" dirty="0"/>
              <a:t> </a:t>
            </a:r>
            <a:r>
              <a:rPr lang="en-US" sz="2300" b="1" dirty="0" err="1"/>
              <a:t>suma</a:t>
            </a:r>
            <a:r>
              <a:rPr lang="en-US" sz="2300" b="1" dirty="0"/>
              <a:t> </a:t>
            </a:r>
            <a:r>
              <a:rPr lang="en-US" sz="2300" b="1" dirty="0" err="1"/>
              <a:t>uzyskana</a:t>
            </a:r>
            <a:r>
              <a:rPr lang="en-US" sz="2300" b="1" dirty="0"/>
              <a:t> z </a:t>
            </a:r>
            <a:r>
              <a:rPr lang="en-US" sz="2300" b="1" dirty="0" err="1"/>
              <a:t>egzekucji</a:t>
            </a:r>
            <a:r>
              <a:rPr lang="en-US" sz="2300" b="1" dirty="0"/>
              <a:t> </a:t>
            </a:r>
            <a:r>
              <a:rPr lang="en-US" sz="2300" b="1" dirty="0" err="1"/>
              <a:t>pozwoli</a:t>
            </a:r>
            <a:r>
              <a:rPr lang="en-US" sz="2300" b="1" dirty="0"/>
              <a:t> </a:t>
            </a:r>
            <a:r>
              <a:rPr lang="en-US" sz="2300" b="1" dirty="0" err="1"/>
              <a:t>zaspokoić</a:t>
            </a:r>
            <a:r>
              <a:rPr lang="en-US" sz="2300" b="1" dirty="0"/>
              <a:t> </a:t>
            </a:r>
            <a:r>
              <a:rPr lang="en-US" sz="2300" b="1" dirty="0" err="1"/>
              <a:t>jedynie</a:t>
            </a:r>
            <a:r>
              <a:rPr lang="en-US" sz="2300" b="1" dirty="0"/>
              <a:t> </a:t>
            </a:r>
            <a:r>
              <a:rPr lang="en-US" sz="2300" b="1" dirty="0" err="1"/>
              <a:t>tego</a:t>
            </a:r>
            <a:r>
              <a:rPr lang="en-US" sz="2300" b="1" dirty="0"/>
              <a:t> z </a:t>
            </a:r>
            <a:r>
              <a:rPr lang="en-US" sz="2300" b="1" dirty="0" err="1"/>
              <a:t>wierzycieli</a:t>
            </a:r>
            <a:r>
              <a:rPr lang="en-US" sz="2300" b="1" dirty="0"/>
              <a:t>, </a:t>
            </a:r>
            <a:r>
              <a:rPr lang="en-US" sz="2300" b="1" dirty="0" err="1"/>
              <a:t>który</a:t>
            </a:r>
            <a:r>
              <a:rPr lang="en-US" sz="2300" b="1" dirty="0"/>
              <a:t> </a:t>
            </a:r>
            <a:r>
              <a:rPr lang="en-US" sz="2300" b="1" dirty="0" err="1"/>
              <a:t>korzysta</a:t>
            </a:r>
            <a:r>
              <a:rPr lang="en-US" sz="2300" b="1" dirty="0"/>
              <a:t> z </a:t>
            </a:r>
            <a:r>
              <a:rPr lang="en-US" sz="2300" b="1" dirty="0" err="1"/>
              <a:t>prawa</a:t>
            </a:r>
            <a:r>
              <a:rPr lang="en-US" sz="2300" b="1" dirty="0"/>
              <a:t> </a:t>
            </a:r>
            <a:r>
              <a:rPr lang="en-US" sz="2300" b="1" dirty="0" err="1"/>
              <a:t>pierwszeństwa</a:t>
            </a:r>
            <a:r>
              <a:rPr lang="en-US" sz="2300" b="1" dirty="0"/>
              <a:t>.</a:t>
            </a:r>
            <a:r>
              <a:rPr lang="en-US" sz="2300" i="1" dirty="0"/>
              <a:t/>
            </a:r>
            <a:br>
              <a:rPr lang="en-US" sz="2300" i="1" dirty="0"/>
            </a:br>
            <a:endParaRPr lang="en-US" sz="2300" dirty="0"/>
          </a:p>
          <a:p>
            <a:r>
              <a:rPr lang="en-US" sz="2400" b="1" dirty="0" err="1"/>
              <a:t>Sporządzenie</a:t>
            </a:r>
            <a:r>
              <a:rPr lang="en-US" sz="2400" b="1" dirty="0"/>
              <a:t> </a:t>
            </a:r>
            <a:r>
              <a:rPr lang="en-US" sz="2400" b="1" dirty="0" err="1"/>
              <a:t>planu</a:t>
            </a:r>
            <a:r>
              <a:rPr lang="en-US" sz="2400" b="1" dirty="0"/>
              <a:t> </a:t>
            </a:r>
            <a:r>
              <a:rPr lang="en-US" sz="2400" b="1" dirty="0" err="1"/>
              <a:t>podziału</a:t>
            </a:r>
            <a:r>
              <a:rPr lang="en-US" sz="2400" b="1" dirty="0"/>
              <a:t> </a:t>
            </a:r>
            <a:r>
              <a:rPr lang="en-US" sz="2400" b="1" dirty="0" err="1"/>
              <a:t>sumy</a:t>
            </a:r>
            <a:r>
              <a:rPr lang="en-US" sz="2400" b="1" dirty="0"/>
              <a:t> </a:t>
            </a:r>
            <a:r>
              <a:rPr lang="en-US" sz="2400" b="1" dirty="0" err="1"/>
              <a:t>uzyskanej</a:t>
            </a:r>
            <a:r>
              <a:rPr lang="en-US" sz="2400" b="1" dirty="0"/>
              <a:t> z </a:t>
            </a:r>
            <a:r>
              <a:rPr lang="en-US" sz="2400" b="1" dirty="0" err="1"/>
              <a:t>egzekucji</a:t>
            </a:r>
            <a:r>
              <a:rPr lang="en-US" sz="2400" b="1" dirty="0"/>
              <a:t> </a:t>
            </a:r>
            <a:r>
              <a:rPr lang="en-US" sz="2400" b="1" dirty="0" err="1"/>
              <a:t>nie</a:t>
            </a:r>
            <a:r>
              <a:rPr lang="en-US" sz="2400" b="1" dirty="0"/>
              <a:t> jest </a:t>
            </a:r>
            <a:r>
              <a:rPr lang="en-US" sz="2400" b="1" dirty="0" err="1"/>
              <a:t>obligatoryjne</a:t>
            </a:r>
            <a:r>
              <a:rPr lang="en-US" sz="2400" dirty="0"/>
              <a:t> w </a:t>
            </a:r>
            <a:r>
              <a:rPr lang="en-US" sz="2400" dirty="0" err="1"/>
              <a:t>przypadku</a:t>
            </a:r>
            <a:r>
              <a:rPr lang="en-US" sz="2400" dirty="0"/>
              <a:t>, </a:t>
            </a:r>
            <a:r>
              <a:rPr lang="en-US" sz="2400" dirty="0" err="1"/>
              <a:t>gdy</a:t>
            </a:r>
            <a:r>
              <a:rPr lang="en-US" sz="2400" dirty="0"/>
              <a:t> </a:t>
            </a:r>
            <a:r>
              <a:rPr lang="en-US" sz="2400" dirty="0" err="1"/>
              <a:t>przeprowadzona</a:t>
            </a:r>
            <a:r>
              <a:rPr lang="en-US" sz="2400" dirty="0"/>
              <a:t> </a:t>
            </a:r>
            <a:r>
              <a:rPr lang="en-US" sz="2400" dirty="0" err="1"/>
              <a:t>egzekucja</a:t>
            </a:r>
            <a:r>
              <a:rPr lang="en-US" sz="2400" dirty="0"/>
              <a:t> </a:t>
            </a:r>
            <a:r>
              <a:rPr lang="en-US" sz="2400" dirty="0" err="1"/>
              <a:t>pozwala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zaspokojenie</a:t>
            </a:r>
            <a:r>
              <a:rPr lang="en-US" sz="2400" dirty="0"/>
              <a:t> </a:t>
            </a:r>
            <a:r>
              <a:rPr lang="en-US" sz="2400" dirty="0" err="1"/>
              <a:t>wszystkich</a:t>
            </a:r>
            <a:r>
              <a:rPr lang="en-US" sz="2400" dirty="0"/>
              <a:t> </a:t>
            </a:r>
            <a:r>
              <a:rPr lang="en-US" sz="2400" dirty="0" err="1"/>
              <a:t>wierzycieli</a:t>
            </a:r>
            <a:r>
              <a:rPr lang="en-US" sz="2400" dirty="0"/>
              <a:t>. W </a:t>
            </a:r>
            <a:r>
              <a:rPr lang="en-US" sz="2400" dirty="0" err="1"/>
              <a:t>takiej</a:t>
            </a:r>
            <a:r>
              <a:rPr lang="en-US" sz="2400" dirty="0"/>
              <a:t> </a:t>
            </a:r>
            <a:r>
              <a:rPr lang="en-US" sz="2400" dirty="0" err="1"/>
              <a:t>sytuacji</a:t>
            </a:r>
            <a:r>
              <a:rPr lang="en-US" sz="2400" dirty="0"/>
              <a:t>, </a:t>
            </a:r>
            <a:r>
              <a:rPr lang="en-US" sz="2400" dirty="0" err="1"/>
              <a:t>po</a:t>
            </a:r>
            <a:r>
              <a:rPr lang="en-US" sz="2400" dirty="0"/>
              <a:t> </a:t>
            </a:r>
            <a:r>
              <a:rPr lang="en-US" sz="2400" dirty="0" err="1"/>
              <a:t>uzyskaniu</a:t>
            </a:r>
            <a:r>
              <a:rPr lang="en-US" sz="2400" dirty="0"/>
              <a:t> </a:t>
            </a:r>
            <a:r>
              <a:rPr lang="en-US" sz="2400" dirty="0" err="1"/>
              <a:t>kwot</a:t>
            </a:r>
            <a:r>
              <a:rPr lang="en-US" sz="2400" dirty="0"/>
              <a:t> </a:t>
            </a:r>
            <a:r>
              <a:rPr lang="en-US" sz="2400" dirty="0" err="1"/>
              <a:t>pieniężnych</a:t>
            </a:r>
            <a:r>
              <a:rPr lang="en-US" sz="2400" dirty="0"/>
              <a:t>, </a:t>
            </a:r>
            <a:r>
              <a:rPr lang="en-US" sz="2400" dirty="0" err="1"/>
              <a:t>są</a:t>
            </a:r>
            <a:r>
              <a:rPr lang="en-US" sz="2400" dirty="0"/>
              <a:t> one </a:t>
            </a:r>
            <a:r>
              <a:rPr lang="en-US" sz="2400" dirty="0" err="1"/>
              <a:t>przekazywane</a:t>
            </a:r>
            <a:r>
              <a:rPr lang="en-US" sz="2400" dirty="0"/>
              <a:t> </a:t>
            </a:r>
            <a:r>
              <a:rPr lang="en-US" sz="2400" dirty="0" err="1"/>
              <a:t>wierzycielom</a:t>
            </a:r>
            <a:r>
              <a:rPr lang="en-US" sz="2400" dirty="0"/>
              <a:t> </a:t>
            </a:r>
            <a:r>
              <a:rPr lang="en-US" sz="2400" dirty="0" err="1"/>
              <a:t>bez</a:t>
            </a:r>
            <a:r>
              <a:rPr lang="en-US" sz="2400" dirty="0"/>
              <a:t> </a:t>
            </a:r>
            <a:r>
              <a:rPr lang="en-US" sz="2400" dirty="0" err="1"/>
              <a:t>składania</a:t>
            </a:r>
            <a:r>
              <a:rPr lang="en-US" sz="2400" dirty="0"/>
              <a:t> </a:t>
            </a:r>
            <a:r>
              <a:rPr lang="en-US" sz="2400" dirty="0" err="1"/>
              <a:t>ich</a:t>
            </a:r>
            <a:r>
              <a:rPr lang="en-US" sz="2400" dirty="0"/>
              <a:t> do </a:t>
            </a:r>
            <a:r>
              <a:rPr lang="en-US" sz="2400" dirty="0" err="1"/>
              <a:t>depozytu</a:t>
            </a:r>
            <a:r>
              <a:rPr lang="en-US" sz="2400" dirty="0"/>
              <a:t> </a:t>
            </a:r>
            <a:r>
              <a:rPr lang="en-US" sz="2400" dirty="0" err="1"/>
              <a:t>sądowego</a:t>
            </a:r>
            <a:r>
              <a:rPr lang="en-US" sz="2400" dirty="0"/>
              <a:t>.</a:t>
            </a:r>
            <a:r>
              <a:rPr lang="en-US" sz="2400" i="1" dirty="0"/>
              <a:t/>
            </a:r>
            <a:br>
              <a:rPr lang="en-US" sz="2400" i="1" dirty="0"/>
            </a:br>
            <a:endParaRPr lang="en-US" sz="2400" dirty="0"/>
          </a:p>
          <a:p>
            <a:endParaRPr lang="en-GB" sz="2300" b="1" dirty="0" smtClean="0"/>
          </a:p>
        </p:txBody>
      </p:sp>
    </p:spTree>
    <p:extLst>
      <p:ext uri="{BB962C8B-B14F-4D97-AF65-F5344CB8AC3E}">
        <p14:creationId xmlns:p14="http://schemas.microsoft.com/office/powerpoint/2010/main" val="990533739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 smtClean="0"/>
              <a:t>Podział</a:t>
            </a:r>
            <a:r>
              <a:rPr lang="en-US" sz="3200" b="1" dirty="0" smtClean="0"/>
              <a:t> </a:t>
            </a:r>
            <a:r>
              <a:rPr lang="en-US" sz="3200" b="1" dirty="0" err="1"/>
              <a:t>sumy</a:t>
            </a:r>
            <a:r>
              <a:rPr lang="en-US" sz="3200" b="1" dirty="0"/>
              <a:t> </a:t>
            </a:r>
            <a:r>
              <a:rPr lang="en-US" sz="3200" b="1" dirty="0" err="1"/>
              <a:t>uzyskanej</a:t>
            </a:r>
            <a:r>
              <a:rPr lang="en-US" sz="3200" b="1" dirty="0"/>
              <a:t> z </a:t>
            </a:r>
            <a:r>
              <a:rPr lang="en-US" sz="3200" b="1" dirty="0" err="1" smtClean="0"/>
              <a:t>egzekucji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dirty="0"/>
              <a:t>W </a:t>
            </a:r>
            <a:r>
              <a:rPr lang="en-US" sz="2400" b="1" dirty="0" err="1"/>
              <a:t>planie</a:t>
            </a:r>
            <a:r>
              <a:rPr lang="en-US" sz="2400" b="1" dirty="0"/>
              <a:t> </a:t>
            </a:r>
            <a:r>
              <a:rPr lang="en-US" sz="2400" b="1" dirty="0" err="1"/>
              <a:t>podziału</a:t>
            </a:r>
            <a:r>
              <a:rPr lang="en-US" sz="2400" b="1" dirty="0"/>
              <a:t> </a:t>
            </a:r>
            <a:r>
              <a:rPr lang="en-US" sz="2400" b="1" dirty="0" err="1"/>
              <a:t>należy</a:t>
            </a:r>
            <a:r>
              <a:rPr lang="en-US" sz="2400" b="1" dirty="0"/>
              <a:t> </a:t>
            </a:r>
            <a:r>
              <a:rPr lang="en-US" sz="2400" b="1" dirty="0" err="1"/>
              <a:t>wymienić</a:t>
            </a:r>
            <a:r>
              <a:rPr lang="en-US" sz="2400" b="1" dirty="0"/>
              <a:t>:</a:t>
            </a:r>
          </a:p>
          <a:p>
            <a:r>
              <a:rPr lang="en-US" sz="2400" b="1" dirty="0"/>
              <a:t>1) </a:t>
            </a:r>
            <a:r>
              <a:rPr lang="en-US" sz="2400" dirty="0" err="1"/>
              <a:t>sumę</a:t>
            </a:r>
            <a:r>
              <a:rPr lang="en-US" sz="2400" dirty="0"/>
              <a:t> </a:t>
            </a:r>
            <a:r>
              <a:rPr lang="en-US" sz="2400" dirty="0" err="1"/>
              <a:t>ulegającą</a:t>
            </a:r>
            <a:r>
              <a:rPr lang="en-US" sz="2400" dirty="0"/>
              <a:t> </a:t>
            </a:r>
            <a:r>
              <a:rPr lang="en-US" sz="2400" dirty="0" err="1"/>
              <a:t>podziałowi</a:t>
            </a:r>
            <a:r>
              <a:rPr lang="en-US" sz="2400" dirty="0"/>
              <a:t>;</a:t>
            </a:r>
          </a:p>
          <a:p>
            <a:r>
              <a:rPr lang="en-US" sz="2400" b="1" dirty="0"/>
              <a:t>2) </a:t>
            </a:r>
            <a:r>
              <a:rPr lang="en-US" sz="2400" dirty="0" err="1"/>
              <a:t>wierzytelności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prawa</a:t>
            </a:r>
            <a:r>
              <a:rPr lang="en-US" sz="2400" dirty="0"/>
              <a:t> </a:t>
            </a:r>
            <a:r>
              <a:rPr lang="en-US" sz="2400" dirty="0" err="1"/>
              <a:t>osób</a:t>
            </a:r>
            <a:r>
              <a:rPr lang="en-US" sz="2400" dirty="0"/>
              <a:t> </a:t>
            </a:r>
            <a:r>
              <a:rPr lang="en-US" sz="2400" dirty="0" err="1"/>
              <a:t>uczestniczących</a:t>
            </a:r>
            <a:r>
              <a:rPr lang="en-US" sz="2400" dirty="0"/>
              <a:t> w </a:t>
            </a:r>
            <a:r>
              <a:rPr lang="en-US" sz="2400" dirty="0" err="1"/>
              <a:t>podziale</a:t>
            </a:r>
            <a:r>
              <a:rPr lang="en-US" sz="2400" dirty="0"/>
              <a:t>;</a:t>
            </a:r>
          </a:p>
          <a:p>
            <a:r>
              <a:rPr lang="en-US" sz="2400" b="1" dirty="0"/>
              <a:t>3) </a:t>
            </a:r>
            <a:r>
              <a:rPr lang="en-US" sz="2400" dirty="0" err="1"/>
              <a:t>sumę</a:t>
            </a:r>
            <a:r>
              <a:rPr lang="en-US" sz="2400" dirty="0"/>
              <a:t>, </a:t>
            </a:r>
            <a:r>
              <a:rPr lang="en-US" sz="2400" dirty="0" err="1"/>
              <a:t>jaka</a:t>
            </a:r>
            <a:r>
              <a:rPr lang="en-US" sz="2400" dirty="0"/>
              <a:t> </a:t>
            </a:r>
            <a:r>
              <a:rPr lang="en-US" sz="2400" dirty="0" err="1"/>
              <a:t>przypada</a:t>
            </a:r>
            <a:r>
              <a:rPr lang="en-US" sz="2400" dirty="0"/>
              <a:t> </a:t>
            </a:r>
            <a:r>
              <a:rPr lang="en-US" sz="2400" dirty="0" err="1"/>
              <a:t>każdemu</a:t>
            </a:r>
            <a:r>
              <a:rPr lang="en-US" sz="2400" dirty="0"/>
              <a:t> z </a:t>
            </a:r>
            <a:r>
              <a:rPr lang="en-US" sz="2400" dirty="0" err="1"/>
              <a:t>uczestników</a:t>
            </a:r>
            <a:r>
              <a:rPr lang="en-US" sz="2400" dirty="0"/>
              <a:t> </a:t>
            </a:r>
            <a:r>
              <a:rPr lang="en-US" sz="2400" dirty="0" err="1"/>
              <a:t>podziału</a:t>
            </a:r>
            <a:r>
              <a:rPr lang="en-US" sz="2400" dirty="0"/>
              <a:t>;</a:t>
            </a:r>
          </a:p>
          <a:p>
            <a:r>
              <a:rPr lang="en-US" sz="2400" b="1" dirty="0"/>
              <a:t>4) </a:t>
            </a:r>
            <a:r>
              <a:rPr lang="en-US" sz="2400" dirty="0" err="1"/>
              <a:t>sumy</a:t>
            </a:r>
            <a:r>
              <a:rPr lang="en-US" sz="2400" dirty="0"/>
              <a:t>, </a:t>
            </a:r>
            <a:r>
              <a:rPr lang="en-US" sz="2400" dirty="0" err="1"/>
              <a:t>które</a:t>
            </a:r>
            <a:r>
              <a:rPr lang="en-US" sz="2400" dirty="0"/>
              <a:t> </a:t>
            </a:r>
            <a:r>
              <a:rPr lang="en-US" sz="2400" dirty="0" err="1"/>
              <a:t>mają</a:t>
            </a:r>
            <a:r>
              <a:rPr lang="en-US" sz="2400" dirty="0"/>
              <a:t> </a:t>
            </a:r>
            <a:r>
              <a:rPr lang="en-US" sz="2400" dirty="0" err="1"/>
              <a:t>być</a:t>
            </a:r>
            <a:r>
              <a:rPr lang="en-US" sz="2400" dirty="0"/>
              <a:t> </a:t>
            </a:r>
            <a:r>
              <a:rPr lang="en-US" sz="2400" dirty="0" err="1"/>
              <a:t>wypłacone</a:t>
            </a:r>
            <a:r>
              <a:rPr lang="en-US" sz="2400" dirty="0"/>
              <a:t>, </a:t>
            </a:r>
            <a:r>
              <a:rPr lang="en-US" sz="2400" dirty="0" err="1"/>
              <a:t>jak</a:t>
            </a:r>
            <a:r>
              <a:rPr lang="en-US" sz="2400" dirty="0"/>
              <a:t> </a:t>
            </a:r>
            <a:r>
              <a:rPr lang="en-US" sz="2400" dirty="0" err="1"/>
              <a:t>również</a:t>
            </a:r>
            <a:r>
              <a:rPr lang="en-US" sz="2400" dirty="0"/>
              <a:t> </a:t>
            </a:r>
            <a:r>
              <a:rPr lang="en-US" sz="2400" dirty="0" err="1"/>
              <a:t>sumy</a:t>
            </a:r>
            <a:r>
              <a:rPr lang="en-US" sz="2400" dirty="0"/>
              <a:t>, </a:t>
            </a:r>
            <a:r>
              <a:rPr lang="en-US" sz="2400" dirty="0" err="1"/>
              <a:t>które</a:t>
            </a:r>
            <a:r>
              <a:rPr lang="en-US" sz="2400" dirty="0"/>
              <a:t> </a:t>
            </a:r>
            <a:r>
              <a:rPr lang="en-US" sz="2400" dirty="0" err="1"/>
              <a:t>pozostawia</a:t>
            </a:r>
            <a:r>
              <a:rPr lang="en-US" sz="2400" dirty="0"/>
              <a:t> </a:t>
            </a:r>
            <a:r>
              <a:rPr lang="en-US" sz="2400" dirty="0" err="1"/>
              <a:t>się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rachunku</a:t>
            </a:r>
            <a:r>
              <a:rPr lang="en-US" sz="2400" dirty="0"/>
              <a:t> </a:t>
            </a:r>
            <a:r>
              <a:rPr lang="en-US" sz="2400" dirty="0" err="1"/>
              <a:t>depozytowym</a:t>
            </a:r>
            <a:r>
              <a:rPr lang="en-US" sz="2400" dirty="0"/>
              <a:t> </a:t>
            </a:r>
            <a:r>
              <a:rPr lang="en-US" sz="2400" dirty="0" err="1"/>
              <a:t>sądu</a:t>
            </a:r>
            <a:r>
              <a:rPr lang="en-US" sz="2400" dirty="0"/>
              <a:t>, </a:t>
            </a:r>
            <a:r>
              <a:rPr lang="en-US" sz="2400" dirty="0" err="1"/>
              <a:t>ze</a:t>
            </a:r>
            <a:r>
              <a:rPr lang="en-US" sz="2400" dirty="0"/>
              <a:t> </a:t>
            </a:r>
            <a:r>
              <a:rPr lang="en-US" sz="2400" dirty="0" err="1"/>
              <a:t>wskazaniem</a:t>
            </a:r>
            <a:r>
              <a:rPr lang="en-US" sz="2400" dirty="0"/>
              <a:t> </a:t>
            </a:r>
            <a:r>
              <a:rPr lang="en-US" sz="2400" dirty="0" err="1"/>
              <a:t>przyczyn</a:t>
            </a:r>
            <a:r>
              <a:rPr lang="en-US" sz="2400" dirty="0"/>
              <a:t> </a:t>
            </a:r>
            <a:r>
              <a:rPr lang="en-US" sz="2400" dirty="0" err="1"/>
              <a:t>uzasadniających</a:t>
            </a:r>
            <a:r>
              <a:rPr lang="en-US" sz="2400" dirty="0"/>
              <a:t> </a:t>
            </a:r>
            <a:r>
              <a:rPr lang="en-US" sz="2400" dirty="0" err="1"/>
              <a:t>wstrzymanie</a:t>
            </a:r>
            <a:r>
              <a:rPr lang="en-US" sz="2400" dirty="0"/>
              <a:t> </a:t>
            </a:r>
            <a:r>
              <a:rPr lang="en-US" sz="2400" dirty="0" err="1"/>
              <a:t>ich</a:t>
            </a:r>
            <a:r>
              <a:rPr lang="en-US" sz="2400" dirty="0"/>
              <a:t> </a:t>
            </a:r>
            <a:r>
              <a:rPr lang="en-US" sz="2400" dirty="0" err="1"/>
              <a:t>wypłaty</a:t>
            </a:r>
            <a:r>
              <a:rPr lang="en-US" sz="2400" dirty="0"/>
              <a:t>;</a:t>
            </a:r>
          </a:p>
          <a:p>
            <a:r>
              <a:rPr lang="en-US" sz="2400" b="1" dirty="0"/>
              <a:t>5) </a:t>
            </a:r>
            <a:r>
              <a:rPr lang="en-US" sz="2400" dirty="0" err="1"/>
              <a:t>prawa</a:t>
            </a:r>
            <a:r>
              <a:rPr lang="en-US" sz="2400" dirty="0"/>
              <a:t> </a:t>
            </a:r>
            <a:r>
              <a:rPr lang="en-US" sz="2400" dirty="0" err="1"/>
              <a:t>ujawnione</a:t>
            </a:r>
            <a:r>
              <a:rPr lang="en-US" sz="2400" dirty="0"/>
              <a:t> </a:t>
            </a:r>
            <a:r>
              <a:rPr lang="en-US" sz="2400" dirty="0" err="1"/>
              <a:t>przez</a:t>
            </a:r>
            <a:r>
              <a:rPr lang="en-US" sz="2400" dirty="0"/>
              <a:t> </a:t>
            </a:r>
            <a:r>
              <a:rPr lang="en-US" sz="2400" dirty="0" err="1"/>
              <a:t>wpis</a:t>
            </a:r>
            <a:r>
              <a:rPr lang="en-US" sz="2400" dirty="0"/>
              <a:t> w </a:t>
            </a:r>
            <a:r>
              <a:rPr lang="en-US" sz="2400" dirty="0" err="1"/>
              <a:t>księdze</a:t>
            </a:r>
            <a:r>
              <a:rPr lang="en-US" sz="2400" dirty="0"/>
              <a:t> </a:t>
            </a:r>
            <a:r>
              <a:rPr lang="en-US" sz="2400" dirty="0" err="1"/>
              <a:t>wieczystej</a:t>
            </a:r>
            <a:r>
              <a:rPr lang="en-US" sz="2400" dirty="0"/>
              <a:t> </a:t>
            </a:r>
            <a:r>
              <a:rPr lang="en-US" sz="2400" dirty="0" err="1"/>
              <a:t>lub</a:t>
            </a:r>
            <a:r>
              <a:rPr lang="en-US" sz="2400" dirty="0"/>
              <a:t> </a:t>
            </a:r>
            <a:r>
              <a:rPr lang="en-US" sz="2400" dirty="0" err="1"/>
              <a:t>złożenie</a:t>
            </a:r>
            <a:r>
              <a:rPr lang="en-US" sz="2400" dirty="0"/>
              <a:t> </a:t>
            </a:r>
            <a:r>
              <a:rPr lang="en-US" sz="2400" dirty="0" err="1"/>
              <a:t>dokumentów</a:t>
            </a:r>
            <a:r>
              <a:rPr lang="en-US" sz="2400" dirty="0"/>
              <a:t> do </a:t>
            </a:r>
            <a:r>
              <a:rPr lang="en-US" sz="2400" dirty="0" err="1"/>
              <a:t>zbioru</a:t>
            </a:r>
            <a:r>
              <a:rPr lang="en-US" sz="2400" dirty="0"/>
              <a:t>, </a:t>
            </a:r>
            <a:r>
              <a:rPr lang="en-US" sz="2400" dirty="0" err="1"/>
              <a:t>które</a:t>
            </a:r>
            <a:r>
              <a:rPr lang="en-US" sz="2400" dirty="0"/>
              <a:t> </a:t>
            </a:r>
            <a:r>
              <a:rPr lang="en-US" sz="2400" dirty="0" err="1"/>
              <a:t>wygasły</a:t>
            </a:r>
            <a:r>
              <a:rPr lang="en-US" sz="2400" dirty="0"/>
              <a:t> </a:t>
            </a:r>
            <a:r>
              <a:rPr lang="en-US" sz="2400" dirty="0" err="1"/>
              <a:t>wskutek</a:t>
            </a:r>
            <a:r>
              <a:rPr lang="en-US" sz="2400" dirty="0"/>
              <a:t> </a:t>
            </a:r>
            <a:r>
              <a:rPr lang="en-US" sz="2400" dirty="0" err="1"/>
              <a:t>przysądzenia</a:t>
            </a:r>
            <a:r>
              <a:rPr lang="en-US" sz="2400" dirty="0"/>
              <a:t> </a:t>
            </a:r>
            <a:r>
              <a:rPr lang="en-US" sz="2400" dirty="0" err="1"/>
              <a:t>własności</a:t>
            </a:r>
            <a:r>
              <a:rPr lang="en-US" sz="2400" dirty="0"/>
              <a:t>.</a:t>
            </a:r>
          </a:p>
          <a:p>
            <a:endParaRPr lang="en-GB" sz="2300" b="1" dirty="0" smtClean="0"/>
          </a:p>
        </p:txBody>
      </p:sp>
    </p:spTree>
    <p:extLst>
      <p:ext uri="{BB962C8B-B14F-4D97-AF65-F5344CB8AC3E}">
        <p14:creationId xmlns:p14="http://schemas.microsoft.com/office/powerpoint/2010/main" val="150002335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 err="1" smtClean="0"/>
              <a:t>Podział</a:t>
            </a:r>
            <a:r>
              <a:rPr lang="en-US" sz="3200" b="1" dirty="0" smtClean="0"/>
              <a:t> </a:t>
            </a:r>
            <a:r>
              <a:rPr lang="en-US" sz="3200" b="1" dirty="0" err="1"/>
              <a:t>sumy</a:t>
            </a:r>
            <a:r>
              <a:rPr lang="en-US" sz="3200" b="1" dirty="0"/>
              <a:t> </a:t>
            </a:r>
            <a:r>
              <a:rPr lang="en-US" sz="3200" b="1" dirty="0" err="1"/>
              <a:t>uzyskanej</a:t>
            </a:r>
            <a:r>
              <a:rPr lang="en-US" sz="3200" b="1" dirty="0"/>
              <a:t> z </a:t>
            </a:r>
            <a:r>
              <a:rPr lang="en-US" sz="3200" b="1" dirty="0" err="1" smtClean="0"/>
              <a:t>egzekucji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b="1" dirty="0" err="1"/>
              <a:t>Przy</a:t>
            </a:r>
            <a:r>
              <a:rPr lang="en-US" sz="2400" b="1" dirty="0"/>
              <a:t> </a:t>
            </a:r>
            <a:r>
              <a:rPr lang="en-US" sz="2400" b="1" dirty="0" err="1"/>
              <a:t>świadczeniach</a:t>
            </a:r>
            <a:r>
              <a:rPr lang="en-US" sz="2400" b="1" dirty="0"/>
              <a:t> </a:t>
            </a:r>
            <a:r>
              <a:rPr lang="en-US" sz="2400" b="1" dirty="0" err="1"/>
              <a:t>powtarzających</a:t>
            </a:r>
            <a:r>
              <a:rPr lang="en-US" sz="2400" b="1" dirty="0"/>
              <a:t> </a:t>
            </a:r>
            <a:r>
              <a:rPr lang="en-US" sz="2400" b="1" dirty="0" err="1"/>
              <a:t>się</a:t>
            </a:r>
            <a:r>
              <a:rPr lang="en-US" sz="2400" b="1" dirty="0"/>
              <a:t> </a:t>
            </a:r>
            <a:r>
              <a:rPr lang="en-US" sz="2400" b="1" dirty="0" err="1"/>
              <a:t>bieżące</a:t>
            </a:r>
            <a:r>
              <a:rPr lang="en-US" sz="2400" b="1" dirty="0"/>
              <a:t> </a:t>
            </a:r>
            <a:r>
              <a:rPr lang="en-US" sz="2400" b="1" dirty="0" err="1"/>
              <a:t>raty</a:t>
            </a:r>
            <a:r>
              <a:rPr lang="en-US" sz="2400" b="1" dirty="0"/>
              <a:t> </a:t>
            </a:r>
            <a:r>
              <a:rPr lang="en-US" sz="2400" b="1" dirty="0" err="1"/>
              <a:t>wierzytelności</a:t>
            </a:r>
            <a:r>
              <a:rPr lang="en-US" sz="2400" b="1" dirty="0"/>
              <a:t> </a:t>
            </a:r>
            <a:r>
              <a:rPr lang="en-US" sz="2400" b="1" dirty="0" err="1"/>
              <a:t>uwzględnia</a:t>
            </a:r>
            <a:r>
              <a:rPr lang="en-US" sz="2400" b="1" dirty="0"/>
              <a:t> </a:t>
            </a:r>
            <a:r>
              <a:rPr lang="en-US" sz="2400" b="1" dirty="0" err="1"/>
              <a:t>się</a:t>
            </a:r>
            <a:r>
              <a:rPr lang="en-US" sz="2400" b="1" dirty="0"/>
              <a:t> </a:t>
            </a:r>
            <a:r>
              <a:rPr lang="en-US" sz="2400" dirty="0"/>
              <a:t>w </a:t>
            </a:r>
            <a:r>
              <a:rPr lang="en-US" sz="2400" dirty="0" err="1"/>
              <a:t>planie</a:t>
            </a:r>
            <a:r>
              <a:rPr lang="en-US" sz="2400" dirty="0"/>
              <a:t> </a:t>
            </a:r>
            <a:r>
              <a:rPr lang="en-US" sz="2400" dirty="0" err="1"/>
              <a:t>podziału</a:t>
            </a:r>
            <a:r>
              <a:rPr lang="en-US" sz="2400" dirty="0"/>
              <a:t>, </a:t>
            </a:r>
            <a:r>
              <a:rPr lang="en-US" sz="2400" dirty="0" err="1"/>
              <a:t>jeżeli</a:t>
            </a:r>
            <a:r>
              <a:rPr lang="en-US" sz="2400" dirty="0"/>
              <a:t> </a:t>
            </a:r>
            <a:r>
              <a:rPr lang="en-US" sz="2400" dirty="0" err="1"/>
              <a:t>stały</a:t>
            </a:r>
            <a:r>
              <a:rPr lang="en-US" sz="2400" dirty="0"/>
              <a:t> </a:t>
            </a:r>
            <a:r>
              <a:rPr lang="en-US" sz="2400" dirty="0" err="1"/>
              <a:t>się</a:t>
            </a:r>
            <a:r>
              <a:rPr lang="en-US" sz="2400" dirty="0"/>
              <a:t> </a:t>
            </a:r>
            <a:r>
              <a:rPr lang="en-US" sz="2400" dirty="0" err="1"/>
              <a:t>wymagalne</a:t>
            </a:r>
            <a:r>
              <a:rPr lang="en-US" sz="2400" dirty="0"/>
              <a:t> </a:t>
            </a:r>
            <a:r>
              <a:rPr lang="en-US" sz="2400" dirty="0" err="1"/>
              <a:t>przed</a:t>
            </a:r>
            <a:r>
              <a:rPr lang="en-US" sz="2400" dirty="0"/>
              <a:t> </a:t>
            </a:r>
            <a:r>
              <a:rPr lang="en-US" sz="2400" dirty="0" err="1"/>
              <a:t>datą</a:t>
            </a:r>
            <a:r>
              <a:rPr lang="en-US" sz="2400" dirty="0"/>
              <a:t> </a:t>
            </a:r>
            <a:r>
              <a:rPr lang="en-US" sz="2400" dirty="0" err="1"/>
              <a:t>sporządzenia</a:t>
            </a:r>
            <a:r>
              <a:rPr lang="en-US" sz="2400" dirty="0"/>
              <a:t> </a:t>
            </a:r>
            <a:r>
              <a:rPr lang="en-US" sz="2400" dirty="0" err="1"/>
              <a:t>planu</a:t>
            </a:r>
            <a:r>
              <a:rPr lang="en-US" sz="2400" dirty="0"/>
              <a:t>. </a:t>
            </a:r>
            <a:endParaRPr lang="en-US" sz="2400" dirty="0" smtClean="0"/>
          </a:p>
          <a:p>
            <a:r>
              <a:rPr lang="en-US" sz="2400" b="1" dirty="0" err="1" smtClean="0"/>
              <a:t>Odsetki</a:t>
            </a:r>
            <a:r>
              <a:rPr lang="en-US" sz="2400" b="1" dirty="0" smtClean="0"/>
              <a:t> </a:t>
            </a:r>
            <a:r>
              <a:rPr lang="en-US" sz="2400" b="1" dirty="0" err="1"/>
              <a:t>i</a:t>
            </a:r>
            <a:r>
              <a:rPr lang="en-US" sz="2400" b="1" dirty="0"/>
              <a:t> </a:t>
            </a:r>
            <a:r>
              <a:rPr lang="en-US" sz="2400" b="1" dirty="0" err="1"/>
              <a:t>inne</a:t>
            </a:r>
            <a:r>
              <a:rPr lang="en-US" sz="2400" b="1" dirty="0"/>
              <a:t> </a:t>
            </a:r>
            <a:r>
              <a:rPr lang="en-US" sz="2400" b="1" dirty="0" err="1"/>
              <a:t>świadczenia</a:t>
            </a:r>
            <a:r>
              <a:rPr lang="en-US" sz="2400" b="1" dirty="0"/>
              <a:t> </a:t>
            </a:r>
            <a:r>
              <a:rPr lang="en-US" sz="2400" b="1" dirty="0" err="1"/>
              <a:t>bieżące</a:t>
            </a:r>
            <a:r>
              <a:rPr lang="en-US" sz="2400" b="1" dirty="0"/>
              <a:t> </a:t>
            </a:r>
            <a:r>
              <a:rPr lang="en-US" sz="2400" dirty="0" err="1"/>
              <a:t>uwzględnia</a:t>
            </a:r>
            <a:r>
              <a:rPr lang="en-US" sz="2400" dirty="0"/>
              <a:t> </a:t>
            </a:r>
            <a:r>
              <a:rPr lang="en-US" sz="2400" dirty="0" err="1"/>
              <a:t>się</a:t>
            </a:r>
            <a:r>
              <a:rPr lang="en-US" sz="2400" dirty="0"/>
              <a:t> w </a:t>
            </a:r>
            <a:r>
              <a:rPr lang="en-US" sz="2400" dirty="0" err="1"/>
              <a:t>wysokości</a:t>
            </a:r>
            <a:r>
              <a:rPr lang="en-US" sz="2400" dirty="0"/>
              <a:t>, do </a:t>
            </a:r>
            <a:r>
              <a:rPr lang="en-US" sz="2400" dirty="0" err="1"/>
              <a:t>jakiej</a:t>
            </a:r>
            <a:r>
              <a:rPr lang="en-US" sz="2400" dirty="0"/>
              <a:t> </a:t>
            </a:r>
            <a:r>
              <a:rPr lang="en-US" sz="2400" dirty="0" err="1"/>
              <a:t>narosły</a:t>
            </a:r>
            <a:r>
              <a:rPr lang="en-US" sz="2400" dirty="0"/>
              <a:t> do </a:t>
            </a:r>
            <a:r>
              <a:rPr lang="en-US" sz="2400" dirty="0" err="1"/>
              <a:t>powyższego</a:t>
            </a:r>
            <a:r>
              <a:rPr lang="en-US" sz="2400" dirty="0"/>
              <a:t> </a:t>
            </a:r>
            <a:r>
              <a:rPr lang="en-US" sz="2400" dirty="0" err="1"/>
              <a:t>terminu</a:t>
            </a:r>
            <a:r>
              <a:rPr lang="en-US" sz="2400" dirty="0"/>
              <a:t>. </a:t>
            </a:r>
            <a:r>
              <a:rPr lang="en-US" sz="2400" dirty="0" err="1"/>
              <a:t>Nie</a:t>
            </a:r>
            <a:r>
              <a:rPr lang="en-US" sz="2400" dirty="0"/>
              <a:t> </a:t>
            </a:r>
            <a:r>
              <a:rPr lang="en-US" sz="2400" dirty="0" err="1"/>
              <a:t>dotyczy</a:t>
            </a:r>
            <a:r>
              <a:rPr lang="en-US" sz="2400" dirty="0"/>
              <a:t> to </a:t>
            </a:r>
            <a:r>
              <a:rPr lang="en-US" sz="2400" dirty="0" err="1"/>
              <a:t>danin</a:t>
            </a:r>
            <a:r>
              <a:rPr lang="en-US" sz="2400" dirty="0"/>
              <a:t> </a:t>
            </a:r>
            <a:r>
              <a:rPr lang="en-US" sz="2400" dirty="0" err="1"/>
              <a:t>publicznych</a:t>
            </a:r>
            <a:r>
              <a:rPr lang="en-US" sz="2400" dirty="0"/>
              <a:t> </a:t>
            </a:r>
            <a:r>
              <a:rPr lang="en-US" sz="2400" dirty="0" err="1"/>
              <a:t>przypadających</a:t>
            </a:r>
            <a:r>
              <a:rPr lang="en-US" sz="2400" dirty="0"/>
              <a:t> z </a:t>
            </a:r>
            <a:r>
              <a:rPr lang="en-US" sz="2400" dirty="0" err="1"/>
              <a:t>nieruchomości</a:t>
            </a:r>
            <a:r>
              <a:rPr lang="en-US" sz="2400" dirty="0"/>
              <a:t>.</a:t>
            </a:r>
          </a:p>
          <a:p>
            <a:r>
              <a:rPr lang="en-US" sz="2400" b="1" dirty="0" err="1"/>
              <a:t>Jeżeli</a:t>
            </a:r>
            <a:r>
              <a:rPr lang="en-US" sz="2400" b="1" dirty="0"/>
              <a:t> </a:t>
            </a:r>
            <a:r>
              <a:rPr lang="en-US" sz="2400" b="1" dirty="0" err="1"/>
              <a:t>na</a:t>
            </a:r>
            <a:r>
              <a:rPr lang="en-US" sz="2400" b="1" dirty="0"/>
              <a:t> </a:t>
            </a:r>
            <a:r>
              <a:rPr lang="en-US" sz="2400" b="1" dirty="0" err="1"/>
              <a:t>dłużniku</a:t>
            </a:r>
            <a:r>
              <a:rPr lang="en-US" sz="2400" b="1" dirty="0"/>
              <a:t> </a:t>
            </a:r>
            <a:r>
              <a:rPr lang="en-US" sz="2400" b="1" dirty="0" err="1"/>
              <a:t>spoczywa</a:t>
            </a:r>
            <a:r>
              <a:rPr lang="en-US" sz="2400" b="1" dirty="0"/>
              <a:t> </a:t>
            </a:r>
            <a:r>
              <a:rPr lang="en-US" sz="2400" b="1" dirty="0" err="1"/>
              <a:t>obowiązek</a:t>
            </a:r>
            <a:r>
              <a:rPr lang="en-US" sz="2400" b="1" dirty="0"/>
              <a:t> </a:t>
            </a:r>
            <a:r>
              <a:rPr lang="en-US" sz="2400" b="1" dirty="0" err="1"/>
              <a:t>podatkowy</a:t>
            </a:r>
            <a:r>
              <a:rPr lang="en-US" sz="2400" b="1" dirty="0"/>
              <a:t> </a:t>
            </a:r>
            <a:r>
              <a:rPr lang="en-US" sz="2400" b="1" dirty="0" err="1"/>
              <a:t>związany</a:t>
            </a:r>
            <a:r>
              <a:rPr lang="en-US" sz="2400" b="1" dirty="0"/>
              <a:t> </a:t>
            </a:r>
            <a:r>
              <a:rPr lang="en-US" sz="2400" b="1" dirty="0" err="1"/>
              <a:t>ze</a:t>
            </a:r>
            <a:r>
              <a:rPr lang="en-US" sz="2400" b="1" dirty="0"/>
              <a:t> </a:t>
            </a:r>
            <a:r>
              <a:rPr lang="en-US" sz="2400" b="1" dirty="0" err="1"/>
              <a:t>sprzedażą</a:t>
            </a:r>
            <a:r>
              <a:rPr lang="en-US" sz="2400" b="1" dirty="0"/>
              <a:t> </a:t>
            </a:r>
            <a:r>
              <a:rPr lang="en-US" sz="2400" b="1" dirty="0" err="1"/>
              <a:t>towarów</a:t>
            </a:r>
            <a:r>
              <a:rPr lang="en-US" sz="2400" b="1" dirty="0"/>
              <a:t>,</a:t>
            </a:r>
            <a:r>
              <a:rPr lang="en-US" sz="2400" dirty="0"/>
              <a:t> w </a:t>
            </a:r>
            <a:r>
              <a:rPr lang="en-US" sz="2400" dirty="0" err="1"/>
              <a:t>planie</a:t>
            </a:r>
            <a:r>
              <a:rPr lang="en-US" sz="2400" dirty="0"/>
              <a:t> </a:t>
            </a:r>
            <a:r>
              <a:rPr lang="en-US" sz="2400" dirty="0" err="1"/>
              <a:t>podziału</a:t>
            </a:r>
            <a:r>
              <a:rPr lang="en-US" sz="2400" dirty="0"/>
              <a:t> </a:t>
            </a:r>
            <a:r>
              <a:rPr lang="en-US" sz="2400" dirty="0" err="1"/>
              <a:t>sumy</a:t>
            </a:r>
            <a:r>
              <a:rPr lang="en-US" sz="2400" dirty="0"/>
              <a:t> </a:t>
            </a:r>
            <a:r>
              <a:rPr lang="en-US" sz="2400" dirty="0" err="1"/>
              <a:t>uzyskanej</a:t>
            </a:r>
            <a:r>
              <a:rPr lang="en-US" sz="2400" dirty="0"/>
              <a:t> z </a:t>
            </a:r>
            <a:r>
              <a:rPr lang="en-US" sz="2400" dirty="0" err="1"/>
              <a:t>egzekucji</a:t>
            </a:r>
            <a:r>
              <a:rPr lang="en-US" sz="2400" dirty="0"/>
              <a:t> z </a:t>
            </a:r>
            <a:r>
              <a:rPr lang="en-US" sz="2400" dirty="0" err="1"/>
              <a:t>nieruchomości</a:t>
            </a:r>
            <a:r>
              <a:rPr lang="en-US" sz="2400" dirty="0"/>
              <a:t> </a:t>
            </a:r>
            <a:r>
              <a:rPr lang="en-US" sz="2400" dirty="0" err="1"/>
              <a:t>jako</a:t>
            </a:r>
            <a:r>
              <a:rPr lang="en-US" sz="2400" dirty="0"/>
              <a:t> </a:t>
            </a:r>
            <a:r>
              <a:rPr lang="en-US" sz="2400" dirty="0" err="1"/>
              <a:t>sumę</a:t>
            </a:r>
            <a:r>
              <a:rPr lang="en-US" sz="2400" dirty="0"/>
              <a:t> </a:t>
            </a:r>
            <a:r>
              <a:rPr lang="en-US" sz="2400" dirty="0" err="1"/>
              <a:t>ulegającą</a:t>
            </a:r>
            <a:r>
              <a:rPr lang="en-US" sz="2400" dirty="0"/>
              <a:t> </a:t>
            </a:r>
            <a:r>
              <a:rPr lang="en-US" sz="2400" dirty="0" err="1"/>
              <a:t>podziałowi</a:t>
            </a:r>
            <a:r>
              <a:rPr lang="en-US" sz="2400" dirty="0"/>
              <a:t> </a:t>
            </a:r>
            <a:r>
              <a:rPr lang="en-US" sz="2400" dirty="0" err="1"/>
              <a:t>wymienia</a:t>
            </a:r>
            <a:r>
              <a:rPr lang="en-US" sz="2400" dirty="0"/>
              <a:t> </a:t>
            </a:r>
            <a:r>
              <a:rPr lang="en-US" sz="2400" dirty="0" err="1"/>
              <a:t>się</a:t>
            </a:r>
            <a:r>
              <a:rPr lang="en-US" sz="2400" dirty="0"/>
              <a:t> </a:t>
            </a:r>
            <a:r>
              <a:rPr lang="en-US" sz="2400" dirty="0" err="1"/>
              <a:t>kwotę</a:t>
            </a:r>
            <a:r>
              <a:rPr lang="en-US" sz="2400" dirty="0"/>
              <a:t> </a:t>
            </a:r>
            <a:r>
              <a:rPr lang="en-US" sz="2400" dirty="0" err="1"/>
              <a:t>uzyskaną</a:t>
            </a:r>
            <a:r>
              <a:rPr lang="en-US" sz="2400" dirty="0"/>
              <a:t> z </a:t>
            </a:r>
            <a:r>
              <a:rPr lang="en-US" sz="2400" dirty="0" err="1"/>
              <a:t>egzekucji</a:t>
            </a:r>
            <a:r>
              <a:rPr lang="en-US" sz="2400" dirty="0"/>
              <a:t>, </a:t>
            </a:r>
            <a:r>
              <a:rPr lang="en-US" sz="2400" dirty="0" err="1"/>
              <a:t>pomniejszoną</a:t>
            </a:r>
            <a:r>
              <a:rPr lang="en-US" sz="2400" dirty="0"/>
              <a:t> o </a:t>
            </a:r>
            <a:r>
              <a:rPr lang="en-US" sz="2400" dirty="0" err="1"/>
              <a:t>podatek</a:t>
            </a:r>
            <a:r>
              <a:rPr lang="en-US" sz="2400" dirty="0"/>
              <a:t> od </a:t>
            </a:r>
            <a:r>
              <a:rPr lang="en-US" sz="2400" dirty="0" err="1"/>
              <a:t>towarów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usług</a:t>
            </a:r>
            <a:r>
              <a:rPr lang="en-US" sz="2400" dirty="0"/>
              <a:t>.</a:t>
            </a:r>
          </a:p>
          <a:p>
            <a:endParaRPr lang="en-GB" sz="2300" b="1" dirty="0" smtClean="0"/>
          </a:p>
        </p:txBody>
      </p:sp>
    </p:spTree>
    <p:extLst>
      <p:ext uri="{BB962C8B-B14F-4D97-AF65-F5344CB8AC3E}">
        <p14:creationId xmlns:p14="http://schemas.microsoft.com/office/powerpoint/2010/main" val="44058911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9001"/>
          </a:xfrm>
        </p:spPr>
        <p:txBody>
          <a:bodyPr>
            <a:normAutofit/>
          </a:bodyPr>
          <a:lstStyle/>
          <a:p>
            <a:r>
              <a:rPr lang="en-US" sz="3200" b="1" dirty="0" err="1" smtClean="0"/>
              <a:t>Podział</a:t>
            </a:r>
            <a:r>
              <a:rPr lang="en-US" sz="3200" b="1" dirty="0" smtClean="0"/>
              <a:t> </a:t>
            </a:r>
            <a:r>
              <a:rPr lang="en-US" sz="3200" b="1" dirty="0" err="1"/>
              <a:t>sumy</a:t>
            </a:r>
            <a:r>
              <a:rPr lang="en-US" sz="3200" b="1" dirty="0"/>
              <a:t> </a:t>
            </a:r>
            <a:r>
              <a:rPr lang="en-US" sz="3200" b="1" dirty="0" err="1"/>
              <a:t>uzyskanej</a:t>
            </a:r>
            <a:r>
              <a:rPr lang="en-US" sz="3200" b="1" dirty="0"/>
              <a:t> z </a:t>
            </a:r>
            <a:r>
              <a:rPr lang="en-US" sz="3200" b="1" dirty="0" err="1" smtClean="0"/>
              <a:t>egzekucji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9001"/>
            <a:ext cx="8229600" cy="57889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u="sng" dirty="0" err="1"/>
              <a:t>Generalnie</a:t>
            </a:r>
            <a:r>
              <a:rPr lang="en-US" sz="2400" b="1" u="sng" dirty="0"/>
              <a:t> </a:t>
            </a:r>
            <a:r>
              <a:rPr lang="en-US" sz="2400" b="1" u="sng" dirty="0" err="1"/>
              <a:t>istnieje</a:t>
            </a:r>
            <a:r>
              <a:rPr lang="en-US" sz="2400" b="1" u="sng" dirty="0"/>
              <a:t> 11 </a:t>
            </a:r>
            <a:r>
              <a:rPr lang="en-US" sz="2400" b="1" u="sng" dirty="0" err="1"/>
              <a:t>kategorii</a:t>
            </a:r>
            <a:r>
              <a:rPr lang="en-US" sz="2400" b="1" u="sng" dirty="0"/>
              <a:t> </a:t>
            </a:r>
            <a:r>
              <a:rPr lang="en-US" sz="2400" b="1" u="sng" dirty="0" err="1"/>
              <a:t>zaspokajania</a:t>
            </a:r>
            <a:r>
              <a:rPr lang="en-US" sz="2400" b="1" u="sng" dirty="0"/>
              <a:t>. Z </a:t>
            </a:r>
            <a:r>
              <a:rPr lang="en-US" sz="2400" b="1" u="sng" dirty="0" err="1"/>
              <a:t>kwoty</a:t>
            </a:r>
            <a:r>
              <a:rPr lang="en-US" sz="2400" b="1" u="sng" dirty="0"/>
              <a:t> </a:t>
            </a:r>
            <a:r>
              <a:rPr lang="en-US" sz="2400" b="1" u="sng" dirty="0" err="1"/>
              <a:t>uzyskanej</a:t>
            </a:r>
            <a:r>
              <a:rPr lang="en-US" sz="2400" b="1" u="sng" dirty="0"/>
              <a:t> z </a:t>
            </a:r>
            <a:r>
              <a:rPr lang="en-US" sz="2400" b="1" u="sng" dirty="0" err="1"/>
              <a:t>egzekucji</a:t>
            </a:r>
            <a:r>
              <a:rPr lang="en-US" sz="2400" b="1" u="sng" dirty="0"/>
              <a:t> </a:t>
            </a:r>
            <a:r>
              <a:rPr lang="en-US" sz="2400" b="1" u="sng" dirty="0" err="1"/>
              <a:t>zaspokaja</a:t>
            </a:r>
            <a:r>
              <a:rPr lang="en-US" sz="2400" b="1" u="sng" dirty="0"/>
              <a:t> </a:t>
            </a:r>
            <a:r>
              <a:rPr lang="en-US" sz="2400" b="1" u="sng" dirty="0" err="1"/>
              <a:t>się</a:t>
            </a:r>
            <a:r>
              <a:rPr lang="en-US" sz="2400" b="1" u="sng" dirty="0"/>
              <a:t> </a:t>
            </a:r>
            <a:r>
              <a:rPr lang="en-US" sz="2400" b="1" u="sng" dirty="0" err="1"/>
              <a:t>kolejno</a:t>
            </a:r>
            <a:r>
              <a:rPr lang="en-US" sz="2400" b="1" u="sng" dirty="0" smtClean="0"/>
              <a:t>:</a:t>
            </a:r>
            <a:endParaRPr lang="en-US" sz="2000" b="1" dirty="0"/>
          </a:p>
          <a:p>
            <a:pPr>
              <a:buFont typeface="+mj-lt"/>
              <a:buAutoNum type="arabicPeriod"/>
            </a:pPr>
            <a:r>
              <a:rPr lang="en-US" sz="2000" dirty="0" err="1"/>
              <a:t>Koszty</a:t>
            </a:r>
            <a:r>
              <a:rPr lang="en-US" sz="2000" dirty="0"/>
              <a:t> </a:t>
            </a:r>
            <a:r>
              <a:rPr lang="en-US" sz="2000" dirty="0" err="1"/>
              <a:t>egzekucyjne</a:t>
            </a:r>
            <a:r>
              <a:rPr lang="en-US" sz="2000" dirty="0"/>
              <a:t> {do </a:t>
            </a:r>
            <a:r>
              <a:rPr lang="en-US" sz="2000" dirty="0" err="1"/>
              <a:t>tej</a:t>
            </a:r>
            <a:r>
              <a:rPr lang="en-US" sz="2000" dirty="0"/>
              <a:t> </a:t>
            </a:r>
            <a:r>
              <a:rPr lang="en-US" sz="2000" dirty="0" err="1"/>
              <a:t>kategorii</a:t>
            </a:r>
            <a:r>
              <a:rPr lang="en-US" sz="2000" dirty="0"/>
              <a:t> </a:t>
            </a:r>
            <a:r>
              <a:rPr lang="en-US" sz="2000" dirty="0" err="1"/>
              <a:t>zaliczamy</a:t>
            </a:r>
            <a:r>
              <a:rPr lang="en-US" sz="2000" dirty="0"/>
              <a:t> </a:t>
            </a:r>
            <a:r>
              <a:rPr lang="en-US" sz="2000" dirty="0" err="1"/>
              <a:t>m.in</a:t>
            </a:r>
            <a:r>
              <a:rPr lang="en-US" sz="2000" dirty="0"/>
              <a:t>. </a:t>
            </a:r>
            <a:r>
              <a:rPr lang="en-US" sz="2000" dirty="0" err="1"/>
              <a:t>opłatę</a:t>
            </a:r>
            <a:r>
              <a:rPr lang="en-US" sz="2000" dirty="0"/>
              <a:t> </a:t>
            </a:r>
            <a:r>
              <a:rPr lang="en-US" sz="2000" dirty="0" err="1"/>
              <a:t>egzekucyjną</a:t>
            </a:r>
            <a:r>
              <a:rPr lang="en-US" sz="2000" dirty="0"/>
              <a:t> </a:t>
            </a:r>
            <a:r>
              <a:rPr lang="en-US" sz="2000" dirty="0" err="1"/>
              <a:t>czy</a:t>
            </a:r>
            <a:r>
              <a:rPr lang="en-US" sz="2000" dirty="0"/>
              <a:t> </a:t>
            </a:r>
            <a:r>
              <a:rPr lang="en-US" sz="2000" dirty="0" err="1"/>
              <a:t>wydatki</a:t>
            </a:r>
            <a:r>
              <a:rPr lang="en-US" sz="2000" dirty="0"/>
              <a:t> </a:t>
            </a:r>
            <a:r>
              <a:rPr lang="en-US" sz="2000" dirty="0" err="1"/>
              <a:t>poniesione</a:t>
            </a:r>
            <a:r>
              <a:rPr lang="en-US" sz="2000" dirty="0"/>
              <a:t> w </a:t>
            </a:r>
            <a:r>
              <a:rPr lang="en-US" sz="2000" dirty="0" err="1"/>
              <a:t>toku</a:t>
            </a:r>
            <a:r>
              <a:rPr lang="en-US" sz="2000" dirty="0"/>
              <a:t> </a:t>
            </a:r>
            <a:r>
              <a:rPr lang="en-US" sz="2000" dirty="0" err="1"/>
              <a:t>egzekucji</a:t>
            </a:r>
            <a:r>
              <a:rPr lang="en-US" sz="2000" dirty="0"/>
              <a:t>};</a:t>
            </a:r>
          </a:p>
          <a:p>
            <a:pPr>
              <a:buFont typeface="+mj-lt"/>
              <a:buAutoNum type="arabicPeriod"/>
            </a:pPr>
            <a:r>
              <a:rPr lang="en-US" sz="2000" dirty="0" err="1"/>
              <a:t>Alimenty</a:t>
            </a:r>
            <a:r>
              <a:rPr lang="en-US" sz="2000" dirty="0"/>
              <a:t> {</a:t>
            </a:r>
            <a:r>
              <a:rPr lang="en-US" sz="2000" dirty="0" err="1"/>
              <a:t>Alimenty</a:t>
            </a:r>
            <a:r>
              <a:rPr lang="en-US" sz="2000" dirty="0"/>
              <a:t> </a:t>
            </a:r>
            <a:r>
              <a:rPr lang="en-US" sz="2000" dirty="0" err="1"/>
              <a:t>tym</a:t>
            </a:r>
            <a:r>
              <a:rPr lang="en-US" sz="2000" dirty="0"/>
              <a:t> </a:t>
            </a:r>
            <a:r>
              <a:rPr lang="en-US" sz="2000" dirty="0" err="1"/>
              <a:t>renty</a:t>
            </a:r>
            <a:r>
              <a:rPr lang="en-US" sz="2000" dirty="0"/>
              <a:t> </a:t>
            </a:r>
            <a:r>
              <a:rPr lang="en-US" sz="2000" dirty="0" err="1"/>
              <a:t>mające</a:t>
            </a:r>
            <a:r>
              <a:rPr lang="en-US" sz="2000" dirty="0"/>
              <a:t> </a:t>
            </a:r>
            <a:r>
              <a:rPr lang="en-US" sz="2000" dirty="0" err="1"/>
              <a:t>charakter</a:t>
            </a:r>
            <a:r>
              <a:rPr lang="en-US" sz="2000" dirty="0"/>
              <a:t> </a:t>
            </a:r>
            <a:r>
              <a:rPr lang="en-US" sz="2000" dirty="0" err="1"/>
              <a:t>alimentów</a:t>
            </a:r>
            <a:r>
              <a:rPr lang="en-US" sz="2000" dirty="0"/>
              <a:t>};</a:t>
            </a:r>
          </a:p>
          <a:p>
            <a:pPr>
              <a:buFont typeface="+mj-lt"/>
              <a:buAutoNum type="arabicPeriod"/>
            </a:pPr>
            <a:r>
              <a:rPr lang="en-US" sz="2000" dirty="0" err="1"/>
              <a:t>Należności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pracę</a:t>
            </a:r>
            <a:r>
              <a:rPr lang="en-US" sz="2000" dirty="0"/>
              <a:t> (w </a:t>
            </a:r>
            <a:r>
              <a:rPr lang="en-US" sz="2000" dirty="0" err="1"/>
              <a:t>wysokości</a:t>
            </a:r>
            <a:r>
              <a:rPr lang="en-US" sz="2000" dirty="0"/>
              <a:t> </a:t>
            </a:r>
            <a:r>
              <a:rPr lang="en-US" sz="2000" dirty="0" err="1"/>
              <a:t>najniższego</a:t>
            </a:r>
            <a:r>
              <a:rPr lang="en-US" sz="2000" dirty="0"/>
              <a:t> </a:t>
            </a:r>
            <a:r>
              <a:rPr lang="en-US" sz="2000" dirty="0" err="1"/>
              <a:t>ustawowego</a:t>
            </a:r>
            <a:r>
              <a:rPr lang="en-US" sz="2000" dirty="0"/>
              <a:t> </a:t>
            </a:r>
            <a:r>
              <a:rPr lang="en-US" sz="2000" dirty="0" err="1"/>
              <a:t>wynagrodzenia</a:t>
            </a:r>
            <a:r>
              <a:rPr lang="en-US" sz="2000" dirty="0"/>
              <a:t>)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okres</a:t>
            </a:r>
            <a:r>
              <a:rPr lang="en-US" sz="2000" dirty="0"/>
              <a:t> 3 </a:t>
            </a:r>
            <a:r>
              <a:rPr lang="en-US" sz="2000" dirty="0" err="1"/>
              <a:t>miesięcy</a:t>
            </a:r>
            <a:r>
              <a:rPr lang="en-US" sz="2000" dirty="0"/>
              <a:t> {do </a:t>
            </a:r>
            <a:r>
              <a:rPr lang="en-US" sz="2000" dirty="0" err="1"/>
              <a:t>tej</a:t>
            </a:r>
            <a:r>
              <a:rPr lang="en-US" sz="2000" dirty="0"/>
              <a:t> </a:t>
            </a:r>
            <a:r>
              <a:rPr lang="en-US" sz="2000" dirty="0" err="1"/>
              <a:t>kategorii</a:t>
            </a:r>
            <a:r>
              <a:rPr lang="en-US" sz="2000" dirty="0"/>
              <a:t> </a:t>
            </a:r>
            <a:r>
              <a:rPr lang="en-US" sz="2000" dirty="0" err="1"/>
              <a:t>nie</a:t>
            </a:r>
            <a:r>
              <a:rPr lang="en-US" sz="2000" dirty="0"/>
              <a:t> </a:t>
            </a:r>
            <a:r>
              <a:rPr lang="en-US" sz="2000" dirty="0" err="1"/>
              <a:t>zaliczamy</a:t>
            </a:r>
            <a:r>
              <a:rPr lang="en-US" sz="2000" dirty="0"/>
              <a:t> </a:t>
            </a:r>
            <a:r>
              <a:rPr lang="en-US" sz="2000" dirty="0" err="1"/>
              <a:t>wynagrodzenia</a:t>
            </a:r>
            <a:r>
              <a:rPr lang="en-US" sz="2000" dirty="0"/>
              <a:t> </a:t>
            </a:r>
            <a:r>
              <a:rPr lang="en-US" sz="2000" dirty="0" err="1"/>
              <a:t>otrzymywane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podstawie</a:t>
            </a:r>
            <a:r>
              <a:rPr lang="en-US" sz="2000" dirty="0"/>
              <a:t> </a:t>
            </a:r>
            <a:r>
              <a:rPr lang="en-US" sz="2000" dirty="0" err="1"/>
              <a:t>umowy</a:t>
            </a:r>
            <a:r>
              <a:rPr lang="en-US" sz="2000" dirty="0"/>
              <a:t> o </a:t>
            </a:r>
            <a:r>
              <a:rPr lang="en-US" sz="2000" dirty="0" err="1"/>
              <a:t>dzieło</a:t>
            </a:r>
            <a:r>
              <a:rPr lang="en-US" sz="2000" dirty="0"/>
              <a:t> </a:t>
            </a:r>
            <a:r>
              <a:rPr lang="en-US" sz="2000" dirty="0" err="1"/>
              <a:t>czy</a:t>
            </a:r>
            <a:r>
              <a:rPr lang="en-US" sz="2000" dirty="0"/>
              <a:t> </a:t>
            </a:r>
            <a:r>
              <a:rPr lang="en-US" sz="2000" dirty="0" err="1"/>
              <a:t>umowy</a:t>
            </a:r>
            <a:r>
              <a:rPr lang="en-US" sz="2000" dirty="0"/>
              <a:t> </a:t>
            </a:r>
            <a:r>
              <a:rPr lang="en-US" sz="2000" dirty="0" err="1"/>
              <a:t>zlecenia</a:t>
            </a:r>
            <a:r>
              <a:rPr lang="en-US" sz="2000" dirty="0"/>
              <a:t>};</a:t>
            </a:r>
          </a:p>
          <a:p>
            <a:pPr>
              <a:buFont typeface="+mj-lt"/>
              <a:buAutoNum type="arabicPeriod"/>
            </a:pPr>
            <a:r>
              <a:rPr lang="en-US" sz="2000" dirty="0" err="1"/>
              <a:t>Należności</a:t>
            </a:r>
            <a:r>
              <a:rPr lang="en-US" sz="2000" dirty="0"/>
              <a:t> </a:t>
            </a:r>
            <a:r>
              <a:rPr lang="en-US" sz="2000" dirty="0" err="1"/>
              <a:t>zabezpieczone</a:t>
            </a:r>
            <a:r>
              <a:rPr lang="en-US" sz="2000" dirty="0"/>
              <a:t> </a:t>
            </a:r>
            <a:r>
              <a:rPr lang="en-US" sz="2000" dirty="0" err="1"/>
              <a:t>hipoteką</a:t>
            </a:r>
            <a:r>
              <a:rPr lang="en-US" sz="2000" dirty="0"/>
              <a:t> </a:t>
            </a:r>
            <a:r>
              <a:rPr lang="en-US" sz="2000" dirty="0" err="1"/>
              <a:t>morską</a:t>
            </a:r>
            <a:r>
              <a:rPr lang="en-US" sz="2000" dirty="0"/>
              <a:t>;</a:t>
            </a:r>
          </a:p>
          <a:p>
            <a:pPr>
              <a:buFont typeface="+mj-lt"/>
              <a:buAutoNum type="arabicPeriod"/>
            </a:pPr>
            <a:r>
              <a:rPr lang="en-US" sz="2000" dirty="0" err="1"/>
              <a:t>Należności</a:t>
            </a:r>
            <a:r>
              <a:rPr lang="en-US" sz="2000" dirty="0"/>
              <a:t> </a:t>
            </a:r>
            <a:r>
              <a:rPr lang="en-US" sz="2000" dirty="0" err="1"/>
              <a:t>zabezpieczone</a:t>
            </a:r>
            <a:r>
              <a:rPr lang="en-US" sz="2000" dirty="0"/>
              <a:t> </a:t>
            </a:r>
            <a:r>
              <a:rPr lang="en-US" sz="2000" dirty="0" err="1"/>
              <a:t>hipoteką</a:t>
            </a:r>
            <a:r>
              <a:rPr lang="en-US" sz="2000" dirty="0"/>
              <a:t> </a:t>
            </a:r>
            <a:r>
              <a:rPr lang="en-US" sz="2000" dirty="0" err="1"/>
              <a:t>lub</a:t>
            </a:r>
            <a:r>
              <a:rPr lang="en-US" sz="2000" dirty="0"/>
              <a:t> </a:t>
            </a:r>
            <a:r>
              <a:rPr lang="en-US" sz="2000" dirty="0" err="1"/>
              <a:t>zastawem</a:t>
            </a:r>
            <a:r>
              <a:rPr lang="en-US" sz="2000" dirty="0"/>
              <a:t> </a:t>
            </a:r>
            <a:r>
              <a:rPr lang="en-US" sz="2000" dirty="0" err="1"/>
              <a:t>rejestrowym</a:t>
            </a:r>
            <a:r>
              <a:rPr lang="en-US" sz="2000" dirty="0"/>
              <a:t> {do </a:t>
            </a:r>
            <a:r>
              <a:rPr lang="en-US" sz="2000" dirty="0" err="1"/>
              <a:t>tej</a:t>
            </a:r>
            <a:r>
              <a:rPr lang="en-US" sz="2000" dirty="0"/>
              <a:t> </a:t>
            </a:r>
            <a:r>
              <a:rPr lang="en-US" sz="2000" dirty="0" err="1"/>
              <a:t>kategorii</a:t>
            </a:r>
            <a:r>
              <a:rPr lang="en-US" sz="2000" dirty="0"/>
              <a:t> </a:t>
            </a:r>
            <a:r>
              <a:rPr lang="en-US" sz="2000" dirty="0" err="1"/>
              <a:t>zaliczamy</a:t>
            </a:r>
            <a:r>
              <a:rPr lang="en-US" sz="2000" dirty="0"/>
              <a:t> </a:t>
            </a:r>
            <a:r>
              <a:rPr lang="en-US" sz="2000" dirty="0" err="1"/>
              <a:t>każdą</a:t>
            </a:r>
            <a:r>
              <a:rPr lang="en-US" sz="2000" dirty="0"/>
              <a:t> </a:t>
            </a:r>
            <a:r>
              <a:rPr lang="en-US" sz="2000" dirty="0" err="1"/>
              <a:t>należność</a:t>
            </a:r>
            <a:r>
              <a:rPr lang="en-US" sz="2000" dirty="0"/>
              <a:t> </a:t>
            </a:r>
            <a:r>
              <a:rPr lang="en-US" sz="2000" dirty="0" err="1"/>
              <a:t>zabezpieczona</a:t>
            </a:r>
            <a:r>
              <a:rPr lang="en-US" sz="2000" dirty="0"/>
              <a:t> </a:t>
            </a:r>
            <a:r>
              <a:rPr lang="en-US" sz="2000" dirty="0" err="1"/>
              <a:t>hipoteką</a:t>
            </a:r>
            <a:r>
              <a:rPr lang="en-US" sz="2000" dirty="0"/>
              <a:t> </a:t>
            </a:r>
            <a:r>
              <a:rPr lang="en-US" sz="2000" dirty="0" err="1"/>
              <a:t>umowną</a:t>
            </a:r>
            <a:r>
              <a:rPr lang="en-US" sz="2000" dirty="0"/>
              <a:t>, </a:t>
            </a:r>
            <a:r>
              <a:rPr lang="en-US" sz="2000" dirty="0" err="1"/>
              <a:t>ustawową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przymusową</a:t>
            </a:r>
            <a:r>
              <a:rPr lang="en-US" sz="2000" dirty="0"/>
              <a:t>};</a:t>
            </a:r>
          </a:p>
          <a:p>
            <a:pPr>
              <a:buFont typeface="+mj-lt"/>
              <a:buAutoNum type="arabicPeriod"/>
            </a:pPr>
            <a:r>
              <a:rPr lang="en-US" sz="2000" dirty="0" err="1"/>
              <a:t>Pozostałe</a:t>
            </a:r>
            <a:r>
              <a:rPr lang="en-US" sz="2000" dirty="0"/>
              <a:t> </a:t>
            </a:r>
            <a:r>
              <a:rPr lang="en-US" sz="2000" dirty="0" err="1"/>
              <a:t>należności</a:t>
            </a:r>
            <a:r>
              <a:rPr lang="en-US" sz="2000" dirty="0"/>
              <a:t> </a:t>
            </a: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pracę</a:t>
            </a:r>
            <a:r>
              <a:rPr lang="en-US" sz="2000" dirty="0"/>
              <a:t>, </a:t>
            </a:r>
            <a:r>
              <a:rPr lang="en-US" sz="2000" dirty="0" err="1"/>
              <a:t>które</a:t>
            </a:r>
            <a:r>
              <a:rPr lang="en-US" sz="2000" dirty="0"/>
              <a:t> </a:t>
            </a:r>
            <a:r>
              <a:rPr lang="en-US" sz="2000" dirty="0" err="1"/>
              <a:t>nie</a:t>
            </a:r>
            <a:r>
              <a:rPr lang="en-US" sz="2000" dirty="0"/>
              <a:t> </a:t>
            </a:r>
            <a:r>
              <a:rPr lang="en-US" sz="2000" dirty="0" err="1"/>
              <a:t>zostały</a:t>
            </a:r>
            <a:r>
              <a:rPr lang="en-US" sz="2000" dirty="0"/>
              <a:t> </a:t>
            </a:r>
            <a:r>
              <a:rPr lang="en-US" sz="2000" dirty="0" err="1"/>
              <a:t>zaspokojone</a:t>
            </a:r>
            <a:r>
              <a:rPr lang="en-US" sz="2000" dirty="0"/>
              <a:t> w </a:t>
            </a:r>
            <a:r>
              <a:rPr lang="en-US" sz="2000" dirty="0" err="1"/>
              <a:t>kategorii</a:t>
            </a:r>
            <a:r>
              <a:rPr lang="en-US" sz="2000" dirty="0"/>
              <a:t> </a:t>
            </a:r>
            <a:r>
              <a:rPr lang="en-US" sz="2000" dirty="0" err="1"/>
              <a:t>trzeciej</a:t>
            </a:r>
            <a:r>
              <a:rPr lang="en-US" sz="2000" dirty="0"/>
              <a:t> {do </a:t>
            </a:r>
            <a:r>
              <a:rPr lang="en-US" sz="2000" dirty="0" err="1"/>
              <a:t>tej</a:t>
            </a:r>
            <a:r>
              <a:rPr lang="en-US" sz="2000" dirty="0"/>
              <a:t> </a:t>
            </a:r>
            <a:r>
              <a:rPr lang="en-US" sz="2000" dirty="0" err="1"/>
              <a:t>kategorii</a:t>
            </a:r>
            <a:r>
              <a:rPr lang="en-US" sz="2000" dirty="0"/>
              <a:t> </a:t>
            </a:r>
            <a:r>
              <a:rPr lang="en-US" sz="2000" dirty="0" err="1"/>
              <a:t>także</a:t>
            </a:r>
            <a:r>
              <a:rPr lang="en-US" sz="2000" dirty="0"/>
              <a:t> </a:t>
            </a:r>
            <a:r>
              <a:rPr lang="en-US" sz="2000" dirty="0" err="1"/>
              <a:t>nie</a:t>
            </a:r>
            <a:r>
              <a:rPr lang="en-US" sz="2000" dirty="0"/>
              <a:t> </a:t>
            </a:r>
            <a:r>
              <a:rPr lang="en-US" sz="2000" dirty="0" err="1"/>
              <a:t>zaliczamy</a:t>
            </a:r>
            <a:r>
              <a:rPr lang="en-US" sz="2000" dirty="0"/>
              <a:t> </a:t>
            </a:r>
            <a:r>
              <a:rPr lang="en-US" sz="2000" dirty="0" err="1"/>
              <a:t>wynagrodzenia</a:t>
            </a:r>
            <a:r>
              <a:rPr lang="en-US" sz="2000" dirty="0"/>
              <a:t> </a:t>
            </a:r>
            <a:r>
              <a:rPr lang="en-US" sz="2000" dirty="0" err="1"/>
              <a:t>otrzymywanego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podstawie</a:t>
            </a:r>
            <a:r>
              <a:rPr lang="en-US" sz="2000" dirty="0"/>
              <a:t> </a:t>
            </a:r>
            <a:r>
              <a:rPr lang="en-US" sz="2000" dirty="0" err="1"/>
              <a:t>umowy</a:t>
            </a:r>
            <a:r>
              <a:rPr lang="en-US" sz="2000" dirty="0"/>
              <a:t> o </a:t>
            </a:r>
            <a:r>
              <a:rPr lang="en-US" sz="2000" dirty="0" err="1"/>
              <a:t>dzieło</a:t>
            </a:r>
            <a:r>
              <a:rPr lang="en-US" sz="2000" dirty="0"/>
              <a:t> </a:t>
            </a:r>
            <a:r>
              <a:rPr lang="en-US" sz="2000" dirty="0" err="1"/>
              <a:t>czy</a:t>
            </a:r>
            <a:r>
              <a:rPr lang="en-US" sz="2000" dirty="0"/>
              <a:t> </a:t>
            </a:r>
            <a:r>
              <a:rPr lang="en-US" sz="2000" dirty="0" err="1"/>
              <a:t>umowy</a:t>
            </a:r>
            <a:r>
              <a:rPr lang="en-US" sz="2000" dirty="0"/>
              <a:t> </a:t>
            </a:r>
            <a:r>
              <a:rPr lang="en-US" sz="2000" dirty="0" err="1"/>
              <a:t>zlecenia</a:t>
            </a:r>
            <a:r>
              <a:rPr lang="en-US" sz="2000" dirty="0"/>
              <a:t>}</a:t>
            </a:r>
            <a:r>
              <a:rPr lang="en-US" sz="2000" dirty="0" smtClean="0"/>
              <a:t>;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113052848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9001"/>
          </a:xfrm>
        </p:spPr>
        <p:txBody>
          <a:bodyPr>
            <a:normAutofit/>
          </a:bodyPr>
          <a:lstStyle/>
          <a:p>
            <a:r>
              <a:rPr lang="en-US" sz="3200" b="1" dirty="0" err="1" smtClean="0"/>
              <a:t>Podział</a:t>
            </a:r>
            <a:r>
              <a:rPr lang="en-US" sz="3200" b="1" dirty="0" smtClean="0"/>
              <a:t> </a:t>
            </a:r>
            <a:r>
              <a:rPr lang="en-US" sz="3200" b="1" dirty="0" err="1"/>
              <a:t>sumy</a:t>
            </a:r>
            <a:r>
              <a:rPr lang="en-US" sz="3200" b="1" dirty="0"/>
              <a:t> </a:t>
            </a:r>
            <a:r>
              <a:rPr lang="en-US" sz="3200" b="1" dirty="0" err="1"/>
              <a:t>uzyskanej</a:t>
            </a:r>
            <a:r>
              <a:rPr lang="en-US" sz="3200" b="1" dirty="0"/>
              <a:t> z </a:t>
            </a:r>
            <a:r>
              <a:rPr lang="en-US" sz="3200" b="1" dirty="0" err="1" smtClean="0"/>
              <a:t>egzekucji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9001"/>
            <a:ext cx="8229600" cy="57889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7</a:t>
            </a:r>
            <a:r>
              <a:rPr lang="en-US" sz="2400" dirty="0" smtClean="0"/>
              <a:t>. </a:t>
            </a:r>
            <a:r>
              <a:rPr lang="en-US" sz="2400" dirty="0" err="1" smtClean="0"/>
              <a:t>Podatki</a:t>
            </a:r>
            <a:r>
              <a:rPr lang="en-US" sz="2400" dirty="0" smtClean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inne</a:t>
            </a:r>
            <a:r>
              <a:rPr lang="en-US" sz="2400" dirty="0"/>
              <a:t> </a:t>
            </a:r>
            <a:r>
              <a:rPr lang="en-US" sz="2400" dirty="0" err="1"/>
              <a:t>należności</a:t>
            </a:r>
            <a:r>
              <a:rPr lang="en-US" sz="2400" dirty="0"/>
              <a:t> </a:t>
            </a:r>
            <a:r>
              <a:rPr lang="en-US" sz="2400" dirty="0" err="1"/>
              <a:t>Skarbu</a:t>
            </a:r>
            <a:r>
              <a:rPr lang="en-US" sz="2400" dirty="0"/>
              <a:t> </a:t>
            </a:r>
            <a:r>
              <a:rPr lang="en-US" sz="2400" dirty="0" err="1"/>
              <a:t>Państwa</a:t>
            </a:r>
            <a:r>
              <a:rPr lang="en-US" sz="2400" dirty="0"/>
              <a:t>, do </a:t>
            </a:r>
            <a:r>
              <a:rPr lang="en-US" sz="2400" dirty="0" err="1"/>
              <a:t>których</a:t>
            </a:r>
            <a:r>
              <a:rPr lang="en-US" sz="2400" dirty="0"/>
              <a:t> </a:t>
            </a:r>
            <a:r>
              <a:rPr lang="en-US" sz="2400" dirty="0" err="1"/>
              <a:t>stosuje</a:t>
            </a:r>
            <a:r>
              <a:rPr lang="en-US" sz="2400" dirty="0"/>
              <a:t> </a:t>
            </a:r>
            <a:r>
              <a:rPr lang="en-US" sz="2400" dirty="0" err="1"/>
              <a:t>się</a:t>
            </a:r>
            <a:r>
              <a:rPr lang="en-US" sz="2400" dirty="0"/>
              <a:t> </a:t>
            </a:r>
            <a:r>
              <a:rPr lang="en-US" sz="2400" dirty="0" err="1"/>
              <a:t>przepisy</a:t>
            </a:r>
            <a:r>
              <a:rPr lang="en-US" sz="2400" dirty="0"/>
              <a:t> o </a:t>
            </a:r>
            <a:r>
              <a:rPr lang="en-US" sz="2400" dirty="0" err="1"/>
              <a:t>zobowiązaniach</a:t>
            </a:r>
            <a:r>
              <a:rPr lang="en-US" sz="2400" dirty="0"/>
              <a:t> </a:t>
            </a:r>
            <a:r>
              <a:rPr lang="en-US" sz="2400" dirty="0" err="1"/>
              <a:t>podatkowych</a:t>
            </a:r>
            <a:r>
              <a:rPr lang="en-US" sz="2400" dirty="0" smtClean="0"/>
              <a:t>;</a:t>
            </a:r>
          </a:p>
          <a:p>
            <a:pPr marL="0" indent="0">
              <a:buNone/>
            </a:pPr>
            <a:r>
              <a:rPr lang="en-US" sz="2400" dirty="0" smtClean="0"/>
              <a:t>8. </a:t>
            </a:r>
            <a:r>
              <a:rPr lang="en-US" sz="2400" dirty="0" err="1" smtClean="0"/>
              <a:t>Należności</a:t>
            </a:r>
            <a:r>
              <a:rPr lang="en-US" sz="2400" dirty="0" smtClean="0"/>
              <a:t> </a:t>
            </a:r>
            <a:r>
              <a:rPr lang="en-US" sz="2400" dirty="0" err="1"/>
              <a:t>zabezpieczone</a:t>
            </a:r>
            <a:r>
              <a:rPr lang="en-US" sz="2400" dirty="0"/>
              <a:t> </a:t>
            </a:r>
            <a:r>
              <a:rPr lang="en-US" sz="2400" dirty="0" err="1"/>
              <a:t>zastawem</a:t>
            </a:r>
            <a:r>
              <a:rPr lang="en-US" sz="2400" dirty="0"/>
              <a:t> </a:t>
            </a:r>
            <a:r>
              <a:rPr lang="en-US" sz="2400" dirty="0" err="1"/>
              <a:t>lub</a:t>
            </a:r>
            <a:r>
              <a:rPr lang="en-US" sz="2400" dirty="0"/>
              <a:t> </a:t>
            </a:r>
            <a:r>
              <a:rPr lang="en-US" sz="2400" dirty="0" err="1"/>
              <a:t>te</a:t>
            </a:r>
            <a:r>
              <a:rPr lang="en-US" sz="2400" dirty="0"/>
              <a:t>, </a:t>
            </a:r>
            <a:r>
              <a:rPr lang="en-US" sz="2400" dirty="0" err="1"/>
              <a:t>które</a:t>
            </a:r>
            <a:r>
              <a:rPr lang="en-US" sz="2400" dirty="0"/>
              <a:t> </a:t>
            </a:r>
            <a:r>
              <a:rPr lang="en-US" sz="2400" dirty="0" err="1"/>
              <a:t>korzystały</a:t>
            </a:r>
            <a:r>
              <a:rPr lang="en-US" sz="2400" dirty="0"/>
              <a:t> z </a:t>
            </a:r>
            <a:r>
              <a:rPr lang="en-US" sz="2400" dirty="0" err="1"/>
              <a:t>ustawowego</a:t>
            </a:r>
            <a:r>
              <a:rPr lang="en-US" sz="2400" dirty="0"/>
              <a:t> </a:t>
            </a:r>
            <a:r>
              <a:rPr lang="en-US" sz="2400" dirty="0" err="1"/>
              <a:t>pierwszeństwa</a:t>
            </a:r>
            <a:r>
              <a:rPr lang="en-US" sz="2400" dirty="0"/>
              <a:t> </a:t>
            </a:r>
            <a:r>
              <a:rPr lang="en-US" sz="2400" dirty="0" err="1"/>
              <a:t>niewymienione</a:t>
            </a:r>
            <a:r>
              <a:rPr lang="en-US" sz="2400" dirty="0"/>
              <a:t> w </a:t>
            </a:r>
            <a:r>
              <a:rPr lang="en-US" sz="2400" dirty="0" err="1"/>
              <a:t>kategoriach</a:t>
            </a:r>
            <a:r>
              <a:rPr lang="en-US" sz="2400" dirty="0"/>
              <a:t> </a:t>
            </a:r>
            <a:r>
              <a:rPr lang="en-US" sz="2400" dirty="0" err="1"/>
              <a:t>wcześniejszych</a:t>
            </a:r>
            <a:r>
              <a:rPr lang="en-US" sz="2400" dirty="0"/>
              <a:t>;</a:t>
            </a:r>
          </a:p>
          <a:p>
            <a:pPr marL="0" indent="0">
              <a:buNone/>
            </a:pPr>
            <a:r>
              <a:rPr lang="en-US" sz="2400" dirty="0" smtClean="0"/>
              <a:t>9. </a:t>
            </a:r>
            <a:r>
              <a:rPr lang="en-US" sz="2400" dirty="0" err="1" smtClean="0"/>
              <a:t>Należności</a:t>
            </a:r>
            <a:r>
              <a:rPr lang="en-US" sz="2400" dirty="0" smtClean="0"/>
              <a:t> </a:t>
            </a:r>
            <a:r>
              <a:rPr lang="en-US" sz="2400" dirty="0" err="1"/>
              <a:t>wierzycieli</a:t>
            </a:r>
            <a:r>
              <a:rPr lang="en-US" sz="2400" dirty="0"/>
              <a:t>, </a:t>
            </a:r>
            <a:r>
              <a:rPr lang="en-US" sz="2400" dirty="0" err="1"/>
              <a:t>którzy</a:t>
            </a:r>
            <a:r>
              <a:rPr lang="en-US" sz="2400" dirty="0"/>
              <a:t> </a:t>
            </a:r>
            <a:r>
              <a:rPr lang="en-US" sz="2400" dirty="0" err="1"/>
              <a:t>prowadzili</a:t>
            </a:r>
            <a:r>
              <a:rPr lang="en-US" sz="2400" dirty="0"/>
              <a:t> </a:t>
            </a:r>
            <a:r>
              <a:rPr lang="en-US" sz="2400" dirty="0" err="1"/>
              <a:t>egzekucję</a:t>
            </a:r>
            <a:r>
              <a:rPr lang="en-US" sz="2400" dirty="0"/>
              <a:t> {</a:t>
            </a:r>
            <a:r>
              <a:rPr lang="en-US" sz="2400" dirty="0" err="1"/>
              <a:t>tj</a:t>
            </a:r>
            <a:r>
              <a:rPr lang="en-US" sz="2400" dirty="0"/>
              <a:t>. </a:t>
            </a:r>
            <a:r>
              <a:rPr lang="en-US" sz="2400" dirty="0" err="1"/>
              <a:t>wierzyciele</a:t>
            </a:r>
            <a:r>
              <a:rPr lang="en-US" sz="2400" dirty="0"/>
              <a:t>,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których</a:t>
            </a:r>
            <a:r>
              <a:rPr lang="en-US" sz="2400" dirty="0"/>
              <a:t> </a:t>
            </a:r>
            <a:r>
              <a:rPr lang="en-US" sz="2400" dirty="0" err="1"/>
              <a:t>wniosek</a:t>
            </a:r>
            <a:r>
              <a:rPr lang="en-US" sz="2400" dirty="0"/>
              <a:t> </a:t>
            </a:r>
            <a:r>
              <a:rPr lang="en-US" sz="2400" dirty="0" err="1"/>
              <a:t>egzekucja</a:t>
            </a:r>
            <a:r>
              <a:rPr lang="en-US" sz="2400" dirty="0"/>
              <a:t> </a:t>
            </a:r>
            <a:r>
              <a:rPr lang="en-US" sz="2400" dirty="0" err="1"/>
              <a:t>została</a:t>
            </a:r>
            <a:r>
              <a:rPr lang="en-US" sz="2400" dirty="0"/>
              <a:t> </a:t>
            </a:r>
            <a:r>
              <a:rPr lang="en-US" sz="2400" dirty="0" err="1"/>
              <a:t>wszczęta</a:t>
            </a:r>
            <a:r>
              <a:rPr lang="en-US" sz="2400" dirty="0"/>
              <a:t>, </a:t>
            </a:r>
            <a:r>
              <a:rPr lang="en-US" sz="2400" dirty="0" err="1"/>
              <a:t>wierzyciele</a:t>
            </a:r>
            <a:r>
              <a:rPr lang="en-US" sz="2400" dirty="0"/>
              <a:t>,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rzecz</a:t>
            </a:r>
            <a:r>
              <a:rPr lang="en-US" sz="2400" dirty="0"/>
              <a:t>, </a:t>
            </a:r>
            <a:r>
              <a:rPr lang="en-US" sz="2400" dirty="0" err="1"/>
              <a:t>których</a:t>
            </a:r>
            <a:r>
              <a:rPr lang="en-US" sz="2400" dirty="0"/>
              <a:t> </a:t>
            </a:r>
            <a:r>
              <a:rPr lang="en-US" sz="2400" dirty="0" err="1"/>
              <a:t>egzekucja</a:t>
            </a:r>
            <a:r>
              <a:rPr lang="en-US" sz="2400" dirty="0"/>
              <a:t> </a:t>
            </a:r>
            <a:r>
              <a:rPr lang="en-US" sz="2400" dirty="0" err="1"/>
              <a:t>została</a:t>
            </a:r>
            <a:r>
              <a:rPr lang="en-US" sz="2400" dirty="0"/>
              <a:t> </a:t>
            </a:r>
            <a:r>
              <a:rPr lang="en-US" sz="2400" dirty="0" err="1"/>
              <a:t>wszczęta</a:t>
            </a:r>
            <a:r>
              <a:rPr lang="en-US" sz="2400" dirty="0"/>
              <a:t> z </a:t>
            </a:r>
            <a:r>
              <a:rPr lang="en-US" sz="2400" dirty="0" err="1"/>
              <a:t>urzędu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wierzyciele</a:t>
            </a:r>
            <a:r>
              <a:rPr lang="en-US" sz="2400" dirty="0"/>
              <a:t>, </a:t>
            </a:r>
            <a:r>
              <a:rPr lang="en-US" sz="2400" dirty="0" err="1"/>
              <a:t>którzy</a:t>
            </a:r>
            <a:r>
              <a:rPr lang="en-US" sz="2400" dirty="0"/>
              <a:t> </a:t>
            </a:r>
            <a:r>
              <a:rPr lang="en-US" sz="2400" dirty="0" err="1"/>
              <a:t>przyłączyli</a:t>
            </a:r>
            <a:r>
              <a:rPr lang="en-US" sz="2400" dirty="0"/>
              <a:t> </a:t>
            </a:r>
            <a:r>
              <a:rPr lang="en-US" sz="2400" dirty="0" err="1"/>
              <a:t>się</a:t>
            </a:r>
            <a:r>
              <a:rPr lang="en-US" sz="2400" dirty="0"/>
              <a:t> do </a:t>
            </a:r>
            <a:r>
              <a:rPr lang="en-US" sz="2400" dirty="0" err="1"/>
              <a:t>wszczętej</a:t>
            </a:r>
            <a:r>
              <a:rPr lang="en-US" sz="2400" dirty="0"/>
              <a:t> </a:t>
            </a:r>
            <a:r>
              <a:rPr lang="en-US" sz="2400" dirty="0" err="1"/>
              <a:t>egzekucji</a:t>
            </a:r>
            <a:r>
              <a:rPr lang="en-US" sz="2400" dirty="0"/>
              <a:t>};</a:t>
            </a:r>
          </a:p>
          <a:p>
            <a:pPr marL="0" indent="0">
              <a:buNone/>
            </a:pPr>
            <a:r>
              <a:rPr lang="en-US" sz="2400" dirty="0" smtClean="0"/>
              <a:t>10. </a:t>
            </a:r>
            <a:r>
              <a:rPr lang="en-US" sz="2400" dirty="0" err="1" smtClean="0"/>
              <a:t>Inne</a:t>
            </a:r>
            <a:r>
              <a:rPr lang="en-US" sz="2400" dirty="0" smtClean="0"/>
              <a:t> </a:t>
            </a:r>
            <a:r>
              <a:rPr lang="en-US" sz="2400" dirty="0" err="1"/>
              <a:t>należności</a:t>
            </a:r>
            <a:r>
              <a:rPr lang="en-US" sz="2400" dirty="0"/>
              <a:t> {do </a:t>
            </a:r>
            <a:r>
              <a:rPr lang="en-US" sz="2400" dirty="0" err="1"/>
              <a:t>tej</a:t>
            </a:r>
            <a:r>
              <a:rPr lang="en-US" sz="2400" dirty="0"/>
              <a:t> </a:t>
            </a:r>
            <a:r>
              <a:rPr lang="en-US" sz="2400" dirty="0" err="1"/>
              <a:t>kategorii</a:t>
            </a:r>
            <a:r>
              <a:rPr lang="en-US" sz="2400" dirty="0"/>
              <a:t> </a:t>
            </a:r>
            <a:r>
              <a:rPr lang="en-US" sz="2400" dirty="0" err="1"/>
              <a:t>zaliczymy</a:t>
            </a:r>
            <a:r>
              <a:rPr lang="en-US" sz="2400" dirty="0"/>
              <a:t> </a:t>
            </a:r>
            <a:r>
              <a:rPr lang="en-US" sz="2400" dirty="0" err="1"/>
              <a:t>należności</a:t>
            </a:r>
            <a:r>
              <a:rPr lang="en-US" sz="2400" dirty="0"/>
              <a:t> </a:t>
            </a:r>
            <a:r>
              <a:rPr lang="en-US" sz="2400" dirty="0" err="1"/>
              <a:t>tych</a:t>
            </a:r>
            <a:r>
              <a:rPr lang="en-US" sz="2400" dirty="0"/>
              <a:t> </a:t>
            </a:r>
            <a:r>
              <a:rPr lang="en-US" sz="2400" dirty="0" err="1"/>
              <a:t>wierzycieli</a:t>
            </a:r>
            <a:r>
              <a:rPr lang="en-US" sz="2400" dirty="0"/>
              <a:t>, </a:t>
            </a:r>
            <a:r>
              <a:rPr lang="en-US" sz="2400" dirty="0" err="1"/>
              <a:t>którzy</a:t>
            </a:r>
            <a:r>
              <a:rPr lang="en-US" sz="2400" dirty="0"/>
              <a:t> </a:t>
            </a:r>
            <a:r>
              <a:rPr lang="en-US" sz="2400" dirty="0" err="1"/>
              <a:t>nie</a:t>
            </a:r>
            <a:r>
              <a:rPr lang="en-US" sz="2400" dirty="0"/>
              <a:t> </a:t>
            </a:r>
            <a:r>
              <a:rPr lang="en-US" sz="2400" dirty="0" err="1"/>
              <a:t>prowadzili</a:t>
            </a:r>
            <a:r>
              <a:rPr lang="en-US" sz="2400" dirty="0"/>
              <a:t> </a:t>
            </a:r>
            <a:r>
              <a:rPr lang="en-US" sz="2400" dirty="0" err="1"/>
              <a:t>egzekucji</a:t>
            </a:r>
            <a:r>
              <a:rPr lang="en-US" sz="2400" dirty="0"/>
              <a:t> a </a:t>
            </a:r>
            <a:r>
              <a:rPr lang="en-US" sz="2400" dirty="0" err="1"/>
              <a:t>którzy</a:t>
            </a:r>
            <a:r>
              <a:rPr lang="en-US" sz="2400" dirty="0"/>
              <a:t> </a:t>
            </a:r>
            <a:r>
              <a:rPr lang="en-US" sz="2400" dirty="0" err="1"/>
              <a:t>złożyli</a:t>
            </a:r>
            <a:r>
              <a:rPr lang="en-US" sz="2400" dirty="0"/>
              <a:t> </a:t>
            </a:r>
            <a:r>
              <a:rPr lang="en-US" sz="2400" dirty="0" err="1"/>
              <a:t>wniosek</a:t>
            </a:r>
            <a:r>
              <a:rPr lang="en-US" sz="2400" dirty="0"/>
              <a:t> o </a:t>
            </a:r>
            <a:r>
              <a:rPr lang="en-US" sz="2400" dirty="0" err="1"/>
              <a:t>uwzględnienie</a:t>
            </a:r>
            <a:r>
              <a:rPr lang="en-US" sz="2400" dirty="0"/>
              <a:t> </a:t>
            </a:r>
            <a:r>
              <a:rPr lang="en-US" sz="2400" dirty="0" err="1"/>
              <a:t>ich</a:t>
            </a:r>
            <a:r>
              <a:rPr lang="en-US" sz="2400" dirty="0"/>
              <a:t> w </a:t>
            </a:r>
            <a:r>
              <a:rPr lang="en-US" sz="2400" dirty="0" err="1"/>
              <a:t>planie</a:t>
            </a:r>
            <a:r>
              <a:rPr lang="en-US" sz="2400" dirty="0"/>
              <a:t> </a:t>
            </a:r>
            <a:r>
              <a:rPr lang="en-US" sz="2400" dirty="0" err="1"/>
              <a:t>podziału</a:t>
            </a:r>
            <a:r>
              <a:rPr lang="en-US" sz="2400" dirty="0"/>
              <a:t> </a:t>
            </a:r>
            <a:r>
              <a:rPr lang="en-US" sz="2400" dirty="0" err="1"/>
              <a:t>sumy</a:t>
            </a:r>
            <a:r>
              <a:rPr lang="en-US" sz="2400" dirty="0"/>
              <a:t> </a:t>
            </a:r>
            <a:r>
              <a:rPr lang="en-US" sz="2400" dirty="0" err="1"/>
              <a:t>uzyskanej</a:t>
            </a:r>
            <a:r>
              <a:rPr lang="en-US" sz="2400" dirty="0"/>
              <a:t> z </a:t>
            </a:r>
            <a:r>
              <a:rPr lang="en-US" sz="2400" dirty="0" err="1"/>
              <a:t>egzekucji</a:t>
            </a:r>
            <a:r>
              <a:rPr lang="en-US" sz="2400" dirty="0"/>
              <a:t>}</a:t>
            </a:r>
            <a:r>
              <a:rPr lang="en-US" sz="2400" dirty="0" smtClean="0"/>
              <a:t>;</a:t>
            </a:r>
          </a:p>
          <a:p>
            <a:pPr marL="0" indent="0">
              <a:buNone/>
            </a:pPr>
            <a:r>
              <a:rPr lang="en-US" sz="2400" dirty="0" smtClean="0"/>
              <a:t>11. </a:t>
            </a:r>
            <a:r>
              <a:rPr lang="en-US" sz="2400" dirty="0" err="1" smtClean="0"/>
              <a:t>Kary</a:t>
            </a:r>
            <a:r>
              <a:rPr lang="en-US" sz="2400" dirty="0" smtClean="0"/>
              <a:t> </a:t>
            </a:r>
            <a:r>
              <a:rPr lang="en-US" sz="2400" dirty="0" err="1"/>
              <a:t>pieniężne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grzywny</a:t>
            </a:r>
            <a:r>
              <a:rPr lang="en-US" sz="2400" dirty="0"/>
              <a:t> (</a:t>
            </a:r>
            <a:r>
              <a:rPr lang="en-US" sz="2400" dirty="0" err="1"/>
              <a:t>sądowe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administracyjne</a:t>
            </a:r>
            <a:r>
              <a:rPr lang="en-US" sz="2400" dirty="0"/>
              <a:t>).</a:t>
            </a:r>
          </a:p>
          <a:p>
            <a:pPr>
              <a:buFont typeface="+mj-lt"/>
              <a:buAutoNum type="arabicPeriod"/>
            </a:pP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147361648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9001"/>
          </a:xfrm>
        </p:spPr>
        <p:txBody>
          <a:bodyPr>
            <a:normAutofit/>
          </a:bodyPr>
          <a:lstStyle/>
          <a:p>
            <a:r>
              <a:rPr lang="en-US" sz="3200" b="1" dirty="0" err="1" smtClean="0"/>
              <a:t>Podział</a:t>
            </a:r>
            <a:r>
              <a:rPr lang="en-US" sz="3200" b="1" dirty="0" smtClean="0"/>
              <a:t> </a:t>
            </a:r>
            <a:r>
              <a:rPr lang="en-US" sz="3200" b="1" dirty="0" err="1"/>
              <a:t>sumy</a:t>
            </a:r>
            <a:r>
              <a:rPr lang="en-US" sz="3200" b="1" dirty="0"/>
              <a:t> </a:t>
            </a:r>
            <a:r>
              <a:rPr lang="en-US" sz="3200" b="1" dirty="0" err="1"/>
              <a:t>uzyskanej</a:t>
            </a:r>
            <a:r>
              <a:rPr lang="en-US" sz="3200" b="1" dirty="0"/>
              <a:t> z </a:t>
            </a:r>
            <a:r>
              <a:rPr lang="en-US" sz="3200" b="1" dirty="0" err="1" smtClean="0"/>
              <a:t>egzekucji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9001"/>
            <a:ext cx="8229600" cy="57889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u="sng" dirty="0" err="1"/>
              <a:t>Zarzuty</a:t>
            </a:r>
            <a:r>
              <a:rPr lang="en-US" sz="2400" b="1" u="sng" dirty="0"/>
              <a:t> </a:t>
            </a:r>
            <a:r>
              <a:rPr lang="en-US" sz="2400" b="1" u="sng" dirty="0" err="1"/>
              <a:t>przeciwko</a:t>
            </a:r>
            <a:r>
              <a:rPr lang="en-US" sz="2400" b="1" u="sng" dirty="0"/>
              <a:t> </a:t>
            </a:r>
            <a:r>
              <a:rPr lang="en-US" sz="2400" b="1" u="sng" dirty="0" err="1"/>
              <a:t>planowi</a:t>
            </a:r>
            <a:r>
              <a:rPr lang="en-US" sz="2400" b="1" u="sng" dirty="0"/>
              <a:t> </a:t>
            </a:r>
            <a:r>
              <a:rPr lang="en-US" sz="2400" b="1" u="sng" dirty="0" err="1" smtClean="0"/>
              <a:t>podziału</a:t>
            </a:r>
            <a:r>
              <a:rPr lang="en-US" sz="2400" b="1" u="sng" dirty="0" smtClean="0"/>
              <a:t> :</a:t>
            </a:r>
            <a:endParaRPr lang="en-US" sz="2400" b="1" u="sng" dirty="0"/>
          </a:p>
          <a:p>
            <a:r>
              <a:rPr lang="en-US" sz="2000" dirty="0"/>
              <a:t>O </a:t>
            </a:r>
            <a:r>
              <a:rPr lang="en-US" sz="2000" dirty="0" err="1"/>
              <a:t>sporządzeniu</a:t>
            </a:r>
            <a:r>
              <a:rPr lang="en-US" sz="2000" dirty="0"/>
              <a:t> </a:t>
            </a:r>
            <a:r>
              <a:rPr lang="en-US" sz="2000" dirty="0" err="1"/>
              <a:t>planu</a:t>
            </a:r>
            <a:r>
              <a:rPr lang="en-US" sz="2000" dirty="0"/>
              <a:t> </a:t>
            </a:r>
            <a:r>
              <a:rPr lang="en-US" sz="2000" dirty="0" err="1"/>
              <a:t>podziału</a:t>
            </a:r>
            <a:r>
              <a:rPr lang="en-US" sz="2000" dirty="0"/>
              <a:t> </a:t>
            </a:r>
            <a:r>
              <a:rPr lang="en-US" sz="2000" b="1" dirty="0" err="1"/>
              <a:t>zawiadamia</a:t>
            </a:r>
            <a:r>
              <a:rPr lang="en-US" sz="2000" b="1" dirty="0"/>
              <a:t> </a:t>
            </a:r>
            <a:r>
              <a:rPr lang="en-US" sz="2000" b="1" dirty="0" err="1"/>
              <a:t>się</a:t>
            </a:r>
            <a:r>
              <a:rPr lang="en-US" sz="2000" b="1" dirty="0"/>
              <a:t> </a:t>
            </a:r>
            <a:r>
              <a:rPr lang="en-US" sz="2000" b="1" dirty="0" err="1"/>
              <a:t>dłużnika</a:t>
            </a:r>
            <a:r>
              <a:rPr lang="en-US" sz="2000" b="1" dirty="0"/>
              <a:t> </a:t>
            </a:r>
            <a:r>
              <a:rPr lang="en-US" sz="2000" b="1" dirty="0" err="1"/>
              <a:t>i</a:t>
            </a:r>
            <a:r>
              <a:rPr lang="en-US" sz="2000" b="1" dirty="0"/>
              <a:t> </a:t>
            </a:r>
            <a:r>
              <a:rPr lang="en-US" sz="2000" b="1" dirty="0" err="1"/>
              <a:t>osoby</a:t>
            </a:r>
            <a:r>
              <a:rPr lang="en-US" sz="2000" b="1" dirty="0"/>
              <a:t> </a:t>
            </a:r>
            <a:r>
              <a:rPr lang="en-US" sz="2000" b="1" dirty="0" err="1"/>
              <a:t>uczestniczące</a:t>
            </a:r>
            <a:r>
              <a:rPr lang="en-US" sz="2000" b="1" dirty="0"/>
              <a:t> w </a:t>
            </a:r>
            <a:r>
              <a:rPr lang="en-US" sz="2000" b="1" dirty="0" err="1"/>
              <a:t>podziale</a:t>
            </a:r>
            <a:r>
              <a:rPr lang="en-US" sz="2000" b="1" dirty="0"/>
              <a:t>. </a:t>
            </a:r>
            <a:r>
              <a:rPr lang="en-US" sz="2000" dirty="0" err="1"/>
              <a:t>Zarzuty</a:t>
            </a:r>
            <a:r>
              <a:rPr lang="en-US" sz="2000" dirty="0"/>
              <a:t> </a:t>
            </a:r>
            <a:r>
              <a:rPr lang="en-US" sz="2000" dirty="0" err="1"/>
              <a:t>przeciwko</a:t>
            </a:r>
            <a:r>
              <a:rPr lang="en-US" sz="2000" dirty="0"/>
              <a:t> </a:t>
            </a:r>
            <a:r>
              <a:rPr lang="en-US" sz="2000" dirty="0" err="1"/>
              <a:t>planowi</a:t>
            </a:r>
            <a:r>
              <a:rPr lang="en-US" sz="2000" dirty="0"/>
              <a:t> </a:t>
            </a:r>
            <a:r>
              <a:rPr lang="en-US" sz="2000" dirty="0" err="1"/>
              <a:t>podziału</a:t>
            </a:r>
            <a:r>
              <a:rPr lang="en-US" sz="2000" dirty="0"/>
              <a:t> </a:t>
            </a:r>
            <a:r>
              <a:rPr lang="en-US" sz="2000" dirty="0" err="1"/>
              <a:t>można</a:t>
            </a:r>
            <a:r>
              <a:rPr lang="en-US" sz="2000" dirty="0"/>
              <a:t> </a:t>
            </a:r>
            <a:r>
              <a:rPr lang="en-US" sz="2000" dirty="0" err="1"/>
              <a:t>wnosić</a:t>
            </a:r>
            <a:r>
              <a:rPr lang="en-US" sz="2000" dirty="0"/>
              <a:t> w </a:t>
            </a:r>
            <a:r>
              <a:rPr lang="en-US" sz="2000" dirty="0" err="1"/>
              <a:t>ciągu</a:t>
            </a:r>
            <a:r>
              <a:rPr lang="en-US" sz="2000" b="1" dirty="0"/>
              <a:t> </a:t>
            </a:r>
            <a:r>
              <a:rPr lang="en-US" sz="2000" b="1" dirty="0" err="1"/>
              <a:t>dwóch</a:t>
            </a:r>
            <a:r>
              <a:rPr lang="en-US" sz="2000" b="1" dirty="0"/>
              <a:t> </a:t>
            </a:r>
            <a:r>
              <a:rPr lang="en-US" sz="2000" b="1" dirty="0" err="1"/>
              <a:t>tygodni</a:t>
            </a:r>
            <a:r>
              <a:rPr lang="en-US" sz="2000" b="1" dirty="0"/>
              <a:t> od </a:t>
            </a:r>
            <a:r>
              <a:rPr lang="en-US" sz="2000" b="1" dirty="0" err="1"/>
              <a:t>daty</a:t>
            </a:r>
            <a:r>
              <a:rPr lang="en-US" sz="2000" b="1" dirty="0"/>
              <a:t> </a:t>
            </a:r>
            <a:r>
              <a:rPr lang="en-US" sz="2000" b="1" dirty="0" err="1"/>
              <a:t>zawiadomienia</a:t>
            </a:r>
            <a:r>
              <a:rPr lang="en-US" sz="2000" b="1" dirty="0"/>
              <a:t> do </a:t>
            </a:r>
            <a:r>
              <a:rPr lang="en-US" sz="2000" b="1" dirty="0" err="1"/>
              <a:t>organu</a:t>
            </a:r>
            <a:r>
              <a:rPr lang="en-US" sz="2000" b="1" dirty="0"/>
              <a:t> </a:t>
            </a:r>
            <a:r>
              <a:rPr lang="en-US" sz="2000" b="1" dirty="0" err="1"/>
              <a:t>egzekucyjnego</a:t>
            </a:r>
            <a:r>
              <a:rPr lang="en-US" sz="2000" b="1" dirty="0"/>
              <a:t>, </a:t>
            </a:r>
            <a:r>
              <a:rPr lang="en-US" sz="2000" b="1" dirty="0" err="1"/>
              <a:t>który</a:t>
            </a:r>
            <a:r>
              <a:rPr lang="en-US" sz="2000" b="1" dirty="0"/>
              <a:t> go </a:t>
            </a:r>
            <a:r>
              <a:rPr lang="en-US" sz="2000" b="1" dirty="0" err="1"/>
              <a:t>sporządził</a:t>
            </a:r>
            <a:r>
              <a:rPr lang="en-US" sz="2000" b="1" dirty="0"/>
              <a:t>. </a:t>
            </a:r>
            <a:r>
              <a:rPr lang="en-US" sz="2000" dirty="0"/>
              <a:t>O </a:t>
            </a:r>
            <a:r>
              <a:rPr lang="en-US" sz="2000" dirty="0" err="1"/>
              <a:t>zarzutach</a:t>
            </a:r>
            <a:r>
              <a:rPr lang="en-US" sz="2000" dirty="0"/>
              <a:t> </a:t>
            </a:r>
            <a:r>
              <a:rPr lang="en-US" sz="2000" dirty="0" err="1"/>
              <a:t>wniesionych</a:t>
            </a:r>
            <a:r>
              <a:rPr lang="en-US" sz="2000" dirty="0"/>
              <a:t> do </a:t>
            </a:r>
            <a:r>
              <a:rPr lang="en-US" sz="2000" dirty="0" err="1"/>
              <a:t>komornika</a:t>
            </a:r>
            <a:r>
              <a:rPr lang="en-US" sz="2000" dirty="0"/>
              <a:t> </a:t>
            </a:r>
            <a:r>
              <a:rPr lang="en-US" sz="2000" b="1" dirty="0" err="1"/>
              <a:t>rozstrzyga</a:t>
            </a:r>
            <a:r>
              <a:rPr lang="en-US" sz="2000" b="1" dirty="0"/>
              <a:t> </a:t>
            </a:r>
            <a:r>
              <a:rPr lang="en-US" sz="2000" b="1" dirty="0" err="1"/>
              <a:t>sąd</a:t>
            </a:r>
            <a:r>
              <a:rPr lang="en-US" sz="2000" b="1" dirty="0"/>
              <a:t>.</a:t>
            </a:r>
            <a:endParaRPr lang="en-US" sz="2000" dirty="0"/>
          </a:p>
          <a:p>
            <a:r>
              <a:rPr lang="en-US" sz="2000" b="1" dirty="0" err="1"/>
              <a:t>Nie</a:t>
            </a:r>
            <a:r>
              <a:rPr lang="en-US" sz="2000" b="1" dirty="0"/>
              <a:t> ma </a:t>
            </a:r>
            <a:r>
              <a:rPr lang="en-US" sz="2000" b="1" dirty="0" err="1"/>
              <a:t>żadnych</a:t>
            </a:r>
            <a:r>
              <a:rPr lang="en-US" sz="2000" b="1" dirty="0"/>
              <a:t> </a:t>
            </a:r>
            <a:r>
              <a:rPr lang="en-US" sz="2000" b="1" dirty="0" err="1"/>
              <a:t>szczególnych</a:t>
            </a:r>
            <a:r>
              <a:rPr lang="en-US" sz="2000" b="1" dirty="0"/>
              <a:t> </a:t>
            </a:r>
            <a:r>
              <a:rPr lang="en-US" sz="2000" b="1" dirty="0" err="1"/>
              <a:t>wymagań</a:t>
            </a:r>
            <a:r>
              <a:rPr lang="en-US" sz="2000" b="1" dirty="0"/>
              <a:t> co do </a:t>
            </a:r>
            <a:r>
              <a:rPr lang="en-US" sz="2000" b="1" dirty="0" err="1"/>
              <a:t>treści</a:t>
            </a:r>
            <a:r>
              <a:rPr lang="en-US" sz="2000" b="1" dirty="0"/>
              <a:t> </a:t>
            </a:r>
            <a:r>
              <a:rPr lang="en-US" sz="2000" b="1" dirty="0" err="1"/>
              <a:t>zarzutów</a:t>
            </a:r>
            <a:r>
              <a:rPr lang="en-US" sz="2000" dirty="0"/>
              <a:t>, </a:t>
            </a:r>
            <a:r>
              <a:rPr lang="en-US" sz="2000" dirty="0" err="1"/>
              <a:t>skarżący</a:t>
            </a:r>
            <a:r>
              <a:rPr lang="en-US" sz="2000" dirty="0"/>
              <a:t>, </a:t>
            </a:r>
            <a:r>
              <a:rPr lang="en-US" sz="2000" dirty="0" err="1"/>
              <a:t>aby</a:t>
            </a:r>
            <a:r>
              <a:rPr lang="en-US" sz="2000" dirty="0"/>
              <a:t> </a:t>
            </a:r>
            <a:r>
              <a:rPr lang="en-US" sz="2000" dirty="0" err="1"/>
              <a:t>wykazać</a:t>
            </a:r>
            <a:r>
              <a:rPr lang="en-US" sz="2000" dirty="0"/>
              <a:t> </a:t>
            </a:r>
            <a:r>
              <a:rPr lang="en-US" sz="2000" dirty="0" err="1"/>
              <a:t>istnienie</a:t>
            </a:r>
            <a:r>
              <a:rPr lang="en-US" sz="2000" dirty="0"/>
              <a:t> </a:t>
            </a:r>
            <a:r>
              <a:rPr lang="en-US" sz="2000" b="1" dirty="0" err="1"/>
              <a:t>interesu</a:t>
            </a:r>
            <a:r>
              <a:rPr lang="en-US" sz="2000" b="1" dirty="0"/>
              <a:t> </a:t>
            </a:r>
            <a:r>
              <a:rPr lang="en-US" sz="2000" b="1" dirty="0" err="1"/>
              <a:t>prawnego</a:t>
            </a:r>
            <a:r>
              <a:rPr lang="en-US" sz="2000" dirty="0"/>
              <a:t> w </a:t>
            </a:r>
            <a:r>
              <a:rPr lang="en-US" sz="2000" dirty="0" err="1"/>
              <a:t>zaskarżeniu</a:t>
            </a:r>
            <a:r>
              <a:rPr lang="en-US" sz="2000" dirty="0"/>
              <a:t>, </a:t>
            </a:r>
            <a:r>
              <a:rPr lang="en-US" sz="2000" dirty="0" err="1"/>
              <a:t>powinien</a:t>
            </a:r>
            <a:r>
              <a:rPr lang="en-US" sz="2000" dirty="0"/>
              <a:t> </a:t>
            </a:r>
            <a:r>
              <a:rPr lang="en-US" sz="2000" dirty="0" err="1"/>
              <a:t>jednak</a:t>
            </a:r>
            <a:r>
              <a:rPr lang="en-US" sz="2000" dirty="0"/>
              <a:t> </a:t>
            </a:r>
            <a:r>
              <a:rPr lang="en-US" sz="2000" dirty="0" err="1"/>
              <a:t>sprecyzować</a:t>
            </a:r>
            <a:r>
              <a:rPr lang="en-US" sz="2000" dirty="0"/>
              <a:t> </a:t>
            </a:r>
            <a:r>
              <a:rPr lang="en-US" sz="2000" dirty="0" err="1"/>
              <a:t>swoje</a:t>
            </a:r>
            <a:r>
              <a:rPr lang="en-US" sz="2000" dirty="0"/>
              <a:t> </a:t>
            </a:r>
            <a:r>
              <a:rPr lang="en-US" sz="2000" dirty="0" err="1"/>
              <a:t>pretensje</a:t>
            </a:r>
            <a:r>
              <a:rPr lang="en-US" sz="2000" dirty="0"/>
              <a:t> </a:t>
            </a:r>
            <a:r>
              <a:rPr lang="en-US" sz="2000" dirty="0" err="1"/>
              <a:t>oraz</a:t>
            </a:r>
            <a:r>
              <a:rPr lang="en-US" sz="2000" dirty="0"/>
              <a:t> </a:t>
            </a:r>
            <a:r>
              <a:rPr lang="en-US" sz="2000" dirty="0" err="1"/>
              <a:t>wskazać</a:t>
            </a:r>
            <a:r>
              <a:rPr lang="en-US" sz="2000" dirty="0"/>
              <a:t>, </a:t>
            </a:r>
            <a:r>
              <a:rPr lang="en-US" sz="2000" dirty="0" err="1"/>
              <a:t>jaka</a:t>
            </a:r>
            <a:r>
              <a:rPr lang="en-US" sz="2000" dirty="0"/>
              <a:t> </a:t>
            </a:r>
            <a:r>
              <a:rPr lang="en-US" sz="2000" dirty="0" err="1"/>
              <a:t>część</a:t>
            </a:r>
            <a:r>
              <a:rPr lang="en-US" sz="2000" dirty="0"/>
              <a:t> </a:t>
            </a:r>
            <a:r>
              <a:rPr lang="en-US" sz="2000" dirty="0" err="1"/>
              <a:t>planu</a:t>
            </a:r>
            <a:r>
              <a:rPr lang="en-US" sz="2000" dirty="0"/>
              <a:t> </a:t>
            </a:r>
            <a:r>
              <a:rPr lang="en-US" sz="2000" dirty="0" err="1"/>
              <a:t>narusza</a:t>
            </a:r>
            <a:r>
              <a:rPr lang="en-US" sz="2000" dirty="0"/>
              <a:t> </a:t>
            </a:r>
            <a:r>
              <a:rPr lang="en-US" sz="2000" dirty="0" err="1"/>
              <a:t>jego</a:t>
            </a:r>
            <a:r>
              <a:rPr lang="en-US" sz="2000" dirty="0"/>
              <a:t> </a:t>
            </a:r>
            <a:r>
              <a:rPr lang="en-US" sz="2000" dirty="0" err="1"/>
              <a:t>prawa</a:t>
            </a:r>
            <a:r>
              <a:rPr lang="en-US" sz="2000" dirty="0"/>
              <a:t>, a </a:t>
            </a:r>
            <a:r>
              <a:rPr lang="en-US" sz="2000" dirty="0" err="1"/>
              <a:t>zatem</a:t>
            </a:r>
            <a:r>
              <a:rPr lang="en-US" sz="2000" dirty="0"/>
              <a:t> </a:t>
            </a:r>
            <a:r>
              <a:rPr lang="en-US" sz="2000" dirty="0" err="1"/>
              <a:t>powinien</a:t>
            </a:r>
            <a:r>
              <a:rPr lang="en-US" sz="2000" dirty="0"/>
              <a:t> </a:t>
            </a:r>
            <a:r>
              <a:rPr lang="en-US" sz="2000" dirty="0" err="1"/>
              <a:t>określić</a:t>
            </a:r>
            <a:r>
              <a:rPr lang="en-US" sz="2000" dirty="0"/>
              <a:t> </a:t>
            </a:r>
            <a:r>
              <a:rPr lang="en-US" sz="2000" b="1" dirty="0" err="1"/>
              <a:t>granice</a:t>
            </a:r>
            <a:r>
              <a:rPr lang="en-US" sz="2000" b="1" dirty="0"/>
              <a:t> </a:t>
            </a:r>
            <a:r>
              <a:rPr lang="en-US" sz="2000" b="1" dirty="0" err="1"/>
              <a:t>zaskarżenia</a:t>
            </a:r>
            <a:r>
              <a:rPr lang="en-US" sz="2000" b="1" dirty="0"/>
              <a:t>.</a:t>
            </a:r>
            <a:r>
              <a:rPr lang="en-US" sz="2000" dirty="0"/>
              <a:t> </a:t>
            </a:r>
            <a:endParaRPr lang="en-US" sz="2000" dirty="0" smtClean="0"/>
          </a:p>
          <a:p>
            <a:r>
              <a:rPr lang="en-US" sz="2000" dirty="0" err="1" smtClean="0"/>
              <a:t>Podstawą</a:t>
            </a:r>
            <a:r>
              <a:rPr lang="en-US" sz="2000" dirty="0" smtClean="0"/>
              <a:t> </a:t>
            </a:r>
            <a:r>
              <a:rPr lang="en-US" sz="2000" dirty="0" err="1"/>
              <a:t>zarzutów</a:t>
            </a:r>
            <a:r>
              <a:rPr lang="en-US" sz="2000" dirty="0"/>
              <a:t>, </a:t>
            </a:r>
            <a:r>
              <a:rPr lang="en-US" sz="2000" dirty="0" err="1"/>
              <a:t>podobnie</a:t>
            </a:r>
            <a:r>
              <a:rPr lang="en-US" sz="2000" dirty="0"/>
              <a:t> </a:t>
            </a:r>
            <a:r>
              <a:rPr lang="en-US" sz="2000" dirty="0" err="1"/>
              <a:t>jak</a:t>
            </a:r>
            <a:r>
              <a:rPr lang="en-US" sz="2000" dirty="0"/>
              <a:t> </a:t>
            </a:r>
            <a:r>
              <a:rPr lang="en-US" sz="2000" dirty="0" err="1"/>
              <a:t>przy</a:t>
            </a:r>
            <a:r>
              <a:rPr lang="en-US" sz="2000" dirty="0"/>
              <a:t> </a:t>
            </a:r>
            <a:r>
              <a:rPr lang="en-US" sz="2000" dirty="0" err="1"/>
              <a:t>innych</a:t>
            </a:r>
            <a:r>
              <a:rPr lang="en-US" sz="2000" dirty="0"/>
              <a:t> </a:t>
            </a:r>
            <a:r>
              <a:rPr lang="en-US" sz="2000" dirty="0" err="1"/>
              <a:t>środkach</a:t>
            </a:r>
            <a:r>
              <a:rPr lang="en-US" sz="2000" dirty="0"/>
              <a:t> </a:t>
            </a:r>
            <a:r>
              <a:rPr lang="en-US" sz="2000" dirty="0" err="1"/>
              <a:t>zaskarżenia</a:t>
            </a:r>
            <a:r>
              <a:rPr lang="en-US" sz="2000" dirty="0"/>
              <a:t>, </a:t>
            </a:r>
            <a:r>
              <a:rPr lang="en-US" sz="2000" dirty="0" err="1"/>
              <a:t>których</a:t>
            </a:r>
            <a:r>
              <a:rPr lang="en-US" sz="2000" dirty="0"/>
              <a:t> </a:t>
            </a:r>
            <a:r>
              <a:rPr lang="en-US" sz="2000" dirty="0" err="1"/>
              <a:t>podstawy</a:t>
            </a:r>
            <a:r>
              <a:rPr lang="en-US" sz="2000" dirty="0"/>
              <a:t> </a:t>
            </a:r>
            <a:r>
              <a:rPr lang="en-US" sz="2000" dirty="0" err="1"/>
              <a:t>nie</a:t>
            </a:r>
            <a:r>
              <a:rPr lang="en-US" sz="2000" dirty="0"/>
              <a:t> </a:t>
            </a:r>
            <a:r>
              <a:rPr lang="en-US" sz="2000" dirty="0" err="1"/>
              <a:t>są</a:t>
            </a:r>
            <a:r>
              <a:rPr lang="en-US" sz="2000" dirty="0"/>
              <a:t> </a:t>
            </a:r>
            <a:r>
              <a:rPr lang="en-US" sz="2000" dirty="0" err="1"/>
              <a:t>określone</a:t>
            </a:r>
            <a:r>
              <a:rPr lang="en-US" sz="2000" dirty="0"/>
              <a:t> w </a:t>
            </a:r>
            <a:r>
              <a:rPr lang="en-US" sz="2000" dirty="0" err="1"/>
              <a:t>ustawie</a:t>
            </a:r>
            <a:r>
              <a:rPr lang="en-US" sz="2000" dirty="0"/>
              <a:t>, </a:t>
            </a:r>
            <a:r>
              <a:rPr lang="en-US" sz="2000" b="1" dirty="0" err="1"/>
              <a:t>może</a:t>
            </a:r>
            <a:r>
              <a:rPr lang="en-US" sz="2000" b="1" dirty="0"/>
              <a:t> </a:t>
            </a:r>
            <a:r>
              <a:rPr lang="en-US" sz="2000" b="1" dirty="0" err="1"/>
              <a:t>być</a:t>
            </a:r>
            <a:r>
              <a:rPr lang="en-US" sz="2000" b="1" dirty="0"/>
              <a:t> </a:t>
            </a:r>
            <a:r>
              <a:rPr lang="en-US" sz="2000" b="1" dirty="0" err="1"/>
              <a:t>każda</a:t>
            </a:r>
            <a:r>
              <a:rPr lang="en-US" sz="2000" b="1" dirty="0"/>
              <a:t> </a:t>
            </a:r>
            <a:r>
              <a:rPr lang="en-US" sz="2000" b="1" dirty="0" err="1"/>
              <a:t>wadliwość</a:t>
            </a:r>
            <a:r>
              <a:rPr lang="en-US" sz="2000" b="1" dirty="0"/>
              <a:t> </a:t>
            </a:r>
            <a:r>
              <a:rPr lang="en-US" sz="2000" b="1" dirty="0" err="1"/>
              <a:t>planu</a:t>
            </a:r>
            <a:r>
              <a:rPr lang="en-US" sz="2000" b="1" dirty="0"/>
              <a:t> </a:t>
            </a:r>
            <a:r>
              <a:rPr lang="en-US" sz="2000" b="1" dirty="0" err="1"/>
              <a:t>podziału</a:t>
            </a:r>
            <a:r>
              <a:rPr lang="en-US" sz="2000" b="1" dirty="0"/>
              <a:t>. </a:t>
            </a:r>
            <a:r>
              <a:rPr lang="en-US" sz="2000" b="1" dirty="0" err="1"/>
              <a:t>Interes</a:t>
            </a:r>
            <a:r>
              <a:rPr lang="en-US" sz="2000" b="1" dirty="0"/>
              <a:t> </a:t>
            </a:r>
            <a:r>
              <a:rPr lang="en-US" sz="2000" b="1" dirty="0" err="1"/>
              <a:t>prawny</a:t>
            </a:r>
            <a:r>
              <a:rPr lang="en-US" sz="2000" b="1" dirty="0"/>
              <a:t> </a:t>
            </a:r>
            <a:r>
              <a:rPr lang="en-US" sz="2000" dirty="0" err="1"/>
              <a:t>zachodzi</a:t>
            </a:r>
            <a:r>
              <a:rPr lang="en-US" sz="2000" dirty="0"/>
              <a:t>, </a:t>
            </a:r>
            <a:r>
              <a:rPr lang="en-US" sz="2000" dirty="0" err="1"/>
              <a:t>gdy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skutek</a:t>
            </a:r>
            <a:r>
              <a:rPr lang="en-US" sz="2000" dirty="0"/>
              <a:t> </a:t>
            </a:r>
            <a:r>
              <a:rPr lang="en-US" sz="2000" b="1" dirty="0" err="1"/>
              <a:t>wadliwego</a:t>
            </a:r>
            <a:r>
              <a:rPr lang="en-US" sz="2000" b="1" dirty="0"/>
              <a:t> </a:t>
            </a:r>
            <a:r>
              <a:rPr lang="en-US" sz="2000" b="1" dirty="0" err="1"/>
              <a:t>zinterpretowania</a:t>
            </a:r>
            <a:r>
              <a:rPr lang="en-US" sz="2000" b="1" dirty="0"/>
              <a:t> </a:t>
            </a:r>
            <a:r>
              <a:rPr lang="en-US" sz="2000" b="1" dirty="0" err="1"/>
              <a:t>bądź</a:t>
            </a:r>
            <a:r>
              <a:rPr lang="en-US" sz="2000" b="1" dirty="0"/>
              <a:t> </a:t>
            </a:r>
            <a:r>
              <a:rPr lang="en-US" sz="2000" b="1" dirty="0" err="1"/>
              <a:t>wadliwego</a:t>
            </a:r>
            <a:r>
              <a:rPr lang="en-US" sz="2000" b="1" dirty="0"/>
              <a:t> </a:t>
            </a:r>
            <a:r>
              <a:rPr lang="en-US" sz="2000" b="1" dirty="0" err="1"/>
              <a:t>zastosowania</a:t>
            </a:r>
            <a:r>
              <a:rPr lang="en-US" sz="2000" b="1" dirty="0"/>
              <a:t> (</a:t>
            </a:r>
            <a:r>
              <a:rPr lang="en-US" sz="2000" b="1" dirty="0" err="1"/>
              <a:t>niezastosowania</a:t>
            </a:r>
            <a:r>
              <a:rPr lang="en-US" sz="2000" b="1" dirty="0"/>
              <a:t>) </a:t>
            </a:r>
            <a:r>
              <a:rPr lang="en-US" sz="2000" b="1" dirty="0" err="1"/>
              <a:t>przepisów</a:t>
            </a:r>
            <a:r>
              <a:rPr lang="en-US" sz="2000" b="1" dirty="0"/>
              <a:t> o </a:t>
            </a:r>
            <a:r>
              <a:rPr lang="en-US" sz="2000" b="1" dirty="0" err="1"/>
              <a:t>postępowaniu</a:t>
            </a:r>
            <a:r>
              <a:rPr lang="en-US" sz="2000" b="1" dirty="0"/>
              <a:t> </a:t>
            </a:r>
            <a:r>
              <a:rPr lang="en-US" sz="2000" b="1" dirty="0" err="1"/>
              <a:t>egzekucyjnym</a:t>
            </a:r>
            <a:r>
              <a:rPr lang="en-US" sz="2000" b="1" dirty="0"/>
              <a:t> </a:t>
            </a:r>
            <a:r>
              <a:rPr lang="en-US" sz="2000" dirty="0" err="1"/>
              <a:t>skarżący</a:t>
            </a:r>
            <a:r>
              <a:rPr lang="en-US" sz="2000" dirty="0"/>
              <a:t> </a:t>
            </a:r>
            <a:r>
              <a:rPr lang="en-US" sz="2000" dirty="0" err="1"/>
              <a:t>został</a:t>
            </a:r>
            <a:r>
              <a:rPr lang="en-US" sz="2000" dirty="0"/>
              <a:t> </a:t>
            </a:r>
            <a:r>
              <a:rPr lang="en-US" sz="2000" dirty="0" err="1"/>
              <a:t>pominięty</a:t>
            </a:r>
            <a:r>
              <a:rPr lang="en-US" sz="2000" dirty="0"/>
              <a:t> w </a:t>
            </a:r>
            <a:r>
              <a:rPr lang="en-US" sz="2000" dirty="0" err="1"/>
              <a:t>planie</a:t>
            </a:r>
            <a:r>
              <a:rPr lang="en-US" sz="2000" dirty="0"/>
              <a:t> </a:t>
            </a:r>
            <a:r>
              <a:rPr lang="en-US" sz="2000" dirty="0" err="1"/>
              <a:t>bądź</a:t>
            </a:r>
            <a:r>
              <a:rPr lang="en-US" sz="2000" dirty="0"/>
              <a:t> </a:t>
            </a:r>
            <a:r>
              <a:rPr lang="en-US" sz="2000" dirty="0" err="1"/>
              <a:t>wskutek</a:t>
            </a:r>
            <a:r>
              <a:rPr lang="en-US" sz="2000" dirty="0"/>
              <a:t> </a:t>
            </a:r>
            <a:r>
              <a:rPr lang="en-US" sz="2000" dirty="0" err="1"/>
              <a:t>naruszenia</a:t>
            </a:r>
            <a:r>
              <a:rPr lang="en-US" sz="2000" dirty="0"/>
              <a:t> </a:t>
            </a:r>
            <a:r>
              <a:rPr lang="en-US" sz="2000" dirty="0" err="1"/>
              <a:t>zasady</a:t>
            </a:r>
            <a:r>
              <a:rPr lang="en-US" sz="2000" dirty="0"/>
              <a:t> </a:t>
            </a:r>
            <a:r>
              <a:rPr lang="en-US" sz="2000" dirty="0" err="1"/>
              <a:t>pierwszeństwa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proporcjonalności</a:t>
            </a:r>
            <a:r>
              <a:rPr lang="en-US" sz="2000" dirty="0"/>
              <a:t> </a:t>
            </a:r>
            <a:r>
              <a:rPr lang="en-US" sz="2000" dirty="0" err="1"/>
              <a:t>został</a:t>
            </a:r>
            <a:r>
              <a:rPr lang="en-US" sz="2000" dirty="0"/>
              <a:t> </a:t>
            </a:r>
            <a:r>
              <a:rPr lang="en-US" sz="2000" dirty="0" err="1"/>
              <a:t>zaspokojony</a:t>
            </a:r>
            <a:r>
              <a:rPr lang="en-US" sz="2000" dirty="0"/>
              <a:t> w </a:t>
            </a:r>
            <a:r>
              <a:rPr lang="en-US" sz="2000" dirty="0" err="1"/>
              <a:t>mniejszym</a:t>
            </a:r>
            <a:r>
              <a:rPr lang="en-US" sz="2000" dirty="0"/>
              <a:t> </a:t>
            </a:r>
            <a:r>
              <a:rPr lang="en-US" sz="2000" dirty="0" err="1"/>
              <a:t>stopniu</a:t>
            </a:r>
            <a:r>
              <a:rPr lang="en-US" sz="2000" dirty="0"/>
              <a:t> </a:t>
            </a:r>
            <a:r>
              <a:rPr lang="en-US" sz="2000" dirty="0" err="1"/>
              <a:t>niż</a:t>
            </a:r>
            <a:r>
              <a:rPr lang="en-US" sz="2000" dirty="0"/>
              <a:t> </a:t>
            </a:r>
            <a:r>
              <a:rPr lang="en-US" sz="2000" dirty="0" err="1" smtClean="0"/>
              <a:t>powinien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2815999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9001"/>
          </a:xfrm>
        </p:spPr>
        <p:txBody>
          <a:bodyPr>
            <a:normAutofit/>
          </a:bodyPr>
          <a:lstStyle/>
          <a:p>
            <a:r>
              <a:rPr lang="en-US" sz="3200" b="1" dirty="0" err="1" smtClean="0"/>
              <a:t>Podział</a:t>
            </a:r>
            <a:r>
              <a:rPr lang="en-US" sz="3200" b="1" dirty="0" smtClean="0"/>
              <a:t> </a:t>
            </a:r>
            <a:r>
              <a:rPr lang="en-US" sz="3200" b="1" dirty="0" err="1"/>
              <a:t>sumy</a:t>
            </a:r>
            <a:r>
              <a:rPr lang="en-US" sz="3200" b="1" dirty="0"/>
              <a:t> </a:t>
            </a:r>
            <a:r>
              <a:rPr lang="en-US" sz="3200" b="1" dirty="0" err="1"/>
              <a:t>uzyskanej</a:t>
            </a:r>
            <a:r>
              <a:rPr lang="en-US" sz="3200" b="1" dirty="0"/>
              <a:t> z </a:t>
            </a:r>
            <a:r>
              <a:rPr lang="en-US" sz="3200" b="1" dirty="0" err="1" smtClean="0"/>
              <a:t>egzekucji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9001"/>
            <a:ext cx="8229600" cy="57889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u="sng" dirty="0" err="1"/>
              <a:t>Zarzuty</a:t>
            </a:r>
            <a:r>
              <a:rPr lang="en-US" sz="2400" b="1" u="sng" dirty="0"/>
              <a:t> </a:t>
            </a:r>
            <a:r>
              <a:rPr lang="en-US" sz="2400" b="1" u="sng" dirty="0" err="1"/>
              <a:t>przeciwko</a:t>
            </a:r>
            <a:r>
              <a:rPr lang="en-US" sz="2400" b="1" u="sng" dirty="0"/>
              <a:t> </a:t>
            </a:r>
            <a:r>
              <a:rPr lang="en-US" sz="2400" b="1" u="sng" dirty="0" err="1"/>
              <a:t>planowi</a:t>
            </a:r>
            <a:r>
              <a:rPr lang="en-US" sz="2400" b="1" u="sng" dirty="0"/>
              <a:t> </a:t>
            </a:r>
            <a:r>
              <a:rPr lang="en-US" sz="2400" b="1" u="sng" dirty="0" err="1" smtClean="0"/>
              <a:t>podziału</a:t>
            </a:r>
            <a:r>
              <a:rPr lang="en-US" sz="2400" b="1" u="sng" dirty="0" smtClean="0"/>
              <a:t> c.d.:</a:t>
            </a:r>
            <a:endParaRPr lang="en-US" sz="2400" b="1" u="sng" dirty="0"/>
          </a:p>
          <a:p>
            <a:r>
              <a:rPr lang="en-US" sz="2400" b="1" dirty="0" err="1"/>
              <a:t>Jeżeli</a:t>
            </a:r>
            <a:r>
              <a:rPr lang="en-US" sz="2400" b="1" dirty="0"/>
              <a:t> </a:t>
            </a:r>
            <a:r>
              <a:rPr lang="en-US" sz="2400" b="1" dirty="0" err="1"/>
              <a:t>zarzutów</a:t>
            </a:r>
            <a:r>
              <a:rPr lang="en-US" sz="2400" b="1" dirty="0"/>
              <a:t> </a:t>
            </a:r>
            <a:r>
              <a:rPr lang="en-US" sz="2400" b="1" dirty="0" err="1"/>
              <a:t>nie</a:t>
            </a:r>
            <a:r>
              <a:rPr lang="en-US" sz="2400" b="1" dirty="0"/>
              <a:t> </a:t>
            </a:r>
            <a:r>
              <a:rPr lang="en-US" sz="2400" b="1" dirty="0" err="1"/>
              <a:t>wniesiono</a:t>
            </a:r>
            <a:r>
              <a:rPr lang="en-US" sz="2400" b="1" dirty="0"/>
              <a:t> w </a:t>
            </a:r>
            <a:r>
              <a:rPr lang="en-US" sz="2400" b="1" dirty="0" err="1"/>
              <a:t>terminie</a:t>
            </a:r>
            <a:r>
              <a:rPr lang="en-US" sz="2400" b="1" dirty="0"/>
              <a:t> </a:t>
            </a:r>
            <a:r>
              <a:rPr lang="en-US" sz="2400" b="1" dirty="0" err="1"/>
              <a:t>przepisanym</a:t>
            </a:r>
            <a:r>
              <a:rPr lang="en-US" sz="2400" b="1" dirty="0"/>
              <a:t>, organ </a:t>
            </a:r>
            <a:r>
              <a:rPr lang="en-US" sz="2400" b="1" dirty="0" err="1"/>
              <a:t>egzekucyjny</a:t>
            </a:r>
            <a:r>
              <a:rPr lang="en-US" sz="2400" b="1" dirty="0"/>
              <a:t> </a:t>
            </a:r>
            <a:r>
              <a:rPr lang="en-US" sz="2400" b="1" dirty="0" err="1"/>
              <a:t>przystąpi</a:t>
            </a:r>
            <a:r>
              <a:rPr lang="en-US" sz="2400" b="1" dirty="0"/>
              <a:t> do </a:t>
            </a:r>
            <a:r>
              <a:rPr lang="en-US" sz="2400" b="1" dirty="0" err="1"/>
              <a:t>wykonania</a:t>
            </a:r>
            <a:r>
              <a:rPr lang="en-US" sz="2400" b="1" dirty="0"/>
              <a:t> </a:t>
            </a:r>
            <a:r>
              <a:rPr lang="en-US" sz="2400" b="1" dirty="0" err="1"/>
              <a:t>planu</a:t>
            </a:r>
            <a:r>
              <a:rPr lang="en-US" sz="2400" b="1" dirty="0"/>
              <a:t>. </a:t>
            </a:r>
            <a:endParaRPr lang="en-US" sz="2400" b="1" dirty="0" smtClean="0"/>
          </a:p>
          <a:p>
            <a:r>
              <a:rPr lang="en-US" sz="2400" b="1" dirty="0" err="1" smtClean="0"/>
              <a:t>Wniesienie</a:t>
            </a:r>
            <a:r>
              <a:rPr lang="en-US" sz="2400" b="1" dirty="0" smtClean="0"/>
              <a:t> </a:t>
            </a:r>
            <a:r>
              <a:rPr lang="en-US" sz="2400" b="1" dirty="0" err="1"/>
              <a:t>zarzutów</a:t>
            </a:r>
            <a:r>
              <a:rPr lang="en-US" sz="2400" b="1" dirty="0"/>
              <a:t> </a:t>
            </a:r>
            <a:r>
              <a:rPr lang="en-US" sz="2400" b="1" dirty="0" err="1"/>
              <a:t>wstrzymuje</a:t>
            </a:r>
            <a:r>
              <a:rPr lang="en-US" sz="2400" b="1" dirty="0"/>
              <a:t> </a:t>
            </a:r>
            <a:r>
              <a:rPr lang="en-US" sz="2400" b="1" dirty="0" err="1"/>
              <a:t>wykonanie</a:t>
            </a:r>
            <a:r>
              <a:rPr lang="en-US" sz="2400" b="1" dirty="0"/>
              <a:t> </a:t>
            </a:r>
            <a:r>
              <a:rPr lang="en-US" sz="2400" b="1" dirty="0" err="1"/>
              <a:t>planu</a:t>
            </a:r>
            <a:r>
              <a:rPr lang="en-US" sz="2400" b="1" dirty="0"/>
              <a:t> </a:t>
            </a:r>
            <a:r>
              <a:rPr lang="en-US" sz="2400" b="1" dirty="0" err="1"/>
              <a:t>tylko</a:t>
            </a:r>
            <a:r>
              <a:rPr lang="en-US" sz="2400" b="1" dirty="0"/>
              <a:t> w </a:t>
            </a:r>
            <a:r>
              <a:rPr lang="en-US" sz="2400" b="1" dirty="0" err="1"/>
              <a:t>części</a:t>
            </a:r>
            <a:r>
              <a:rPr lang="en-US" sz="2400" b="1" dirty="0"/>
              <a:t>, </a:t>
            </a:r>
            <a:r>
              <a:rPr lang="en-US" sz="2400" b="1" dirty="0" err="1"/>
              <a:t>której</a:t>
            </a:r>
            <a:r>
              <a:rPr lang="en-US" sz="2400" b="1" dirty="0"/>
              <a:t> </a:t>
            </a:r>
            <a:r>
              <a:rPr lang="en-US" sz="2400" b="1" dirty="0" err="1"/>
              <a:t>zarzuty</a:t>
            </a:r>
            <a:r>
              <a:rPr lang="en-US" sz="2400" b="1" dirty="0"/>
              <a:t> </a:t>
            </a:r>
            <a:r>
              <a:rPr lang="en-US" sz="2400" b="1" dirty="0" err="1"/>
              <a:t>dotyczą</a:t>
            </a:r>
            <a:r>
              <a:rPr lang="en-US" sz="2400" b="1" dirty="0"/>
              <a:t>. </a:t>
            </a:r>
            <a:r>
              <a:rPr lang="en-US" sz="2400" dirty="0"/>
              <a:t>Na </a:t>
            </a:r>
            <a:r>
              <a:rPr lang="en-US" sz="2400" dirty="0" err="1"/>
              <a:t>skutek</a:t>
            </a:r>
            <a:r>
              <a:rPr lang="en-US" sz="2400" dirty="0"/>
              <a:t> </a:t>
            </a:r>
            <a:r>
              <a:rPr lang="en-US" sz="2400" dirty="0" err="1"/>
              <a:t>wniesienia</a:t>
            </a:r>
            <a:r>
              <a:rPr lang="en-US" sz="2400" dirty="0"/>
              <a:t> </a:t>
            </a:r>
            <a:r>
              <a:rPr lang="en-US" sz="2400" dirty="0" err="1"/>
              <a:t>zarzutów</a:t>
            </a:r>
            <a:r>
              <a:rPr lang="en-US" sz="2400" b="1" dirty="0"/>
              <a:t> </a:t>
            </a:r>
            <a:r>
              <a:rPr lang="en-US" sz="2400" b="1" dirty="0" err="1"/>
              <a:t>sąd</a:t>
            </a:r>
            <a:r>
              <a:rPr lang="en-US" sz="2400" b="1" dirty="0"/>
              <a:t> </a:t>
            </a:r>
            <a:r>
              <a:rPr lang="en-US" sz="2400" b="1" dirty="0" err="1"/>
              <a:t>po</a:t>
            </a:r>
            <a:r>
              <a:rPr lang="en-US" sz="2400" b="1" dirty="0"/>
              <a:t> </a:t>
            </a:r>
            <a:r>
              <a:rPr lang="en-US" sz="2400" b="1" dirty="0" err="1"/>
              <a:t>wysłuchaniu</a:t>
            </a:r>
            <a:r>
              <a:rPr lang="en-US" sz="2400" b="1" dirty="0"/>
              <a:t> </a:t>
            </a:r>
            <a:r>
              <a:rPr lang="en-US" sz="2400" b="1" dirty="0" err="1"/>
              <a:t>osób</a:t>
            </a:r>
            <a:r>
              <a:rPr lang="en-US" sz="2400" b="1" dirty="0"/>
              <a:t> </a:t>
            </a:r>
            <a:r>
              <a:rPr lang="en-US" sz="2400" b="1" dirty="0" err="1"/>
              <a:t>zainteresowanych</a:t>
            </a:r>
            <a:r>
              <a:rPr lang="en-US" sz="2400" b="1" dirty="0"/>
              <a:t> </a:t>
            </a:r>
            <a:r>
              <a:rPr lang="en-US" sz="2400" b="1" dirty="0" err="1"/>
              <a:t>zatwierdzi</a:t>
            </a:r>
            <a:r>
              <a:rPr lang="en-US" sz="2400" b="1" dirty="0"/>
              <a:t> </a:t>
            </a:r>
            <a:r>
              <a:rPr lang="en-US" sz="2400" b="1" dirty="0" err="1"/>
              <a:t>albo</a:t>
            </a:r>
            <a:r>
              <a:rPr lang="en-US" sz="2400" b="1" dirty="0"/>
              <a:t> </a:t>
            </a:r>
            <a:r>
              <a:rPr lang="en-US" sz="2400" b="1" dirty="0" err="1"/>
              <a:t>odpowiednio</a:t>
            </a:r>
            <a:r>
              <a:rPr lang="en-US" sz="2400" b="1" dirty="0"/>
              <a:t> </a:t>
            </a:r>
            <a:r>
              <a:rPr lang="en-US" sz="2400" b="1" dirty="0" err="1"/>
              <a:t>zmieni</a:t>
            </a:r>
            <a:r>
              <a:rPr lang="en-US" sz="2400" b="1" dirty="0"/>
              <a:t> plan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W </a:t>
            </a:r>
            <a:r>
              <a:rPr lang="en-US" sz="2400" dirty="0" err="1"/>
              <a:t>postępowaniu</a:t>
            </a:r>
            <a:r>
              <a:rPr lang="en-US" sz="2400" dirty="0"/>
              <a:t> </a:t>
            </a:r>
            <a:r>
              <a:rPr lang="en-US" sz="2400" dirty="0" err="1"/>
              <a:t>tym</a:t>
            </a:r>
            <a:r>
              <a:rPr lang="en-US" sz="2400" dirty="0"/>
              <a:t> </a:t>
            </a:r>
            <a:r>
              <a:rPr lang="en-US" sz="2400" dirty="0" err="1"/>
              <a:t>sąd</a:t>
            </a:r>
            <a:r>
              <a:rPr lang="en-US" sz="2400" dirty="0"/>
              <a:t> </a:t>
            </a:r>
            <a:r>
              <a:rPr lang="en-US" sz="2400" dirty="0" err="1"/>
              <a:t>nie</a:t>
            </a:r>
            <a:r>
              <a:rPr lang="en-US" sz="2400" dirty="0"/>
              <a:t> </a:t>
            </a:r>
            <a:r>
              <a:rPr lang="en-US" sz="2400" dirty="0" err="1"/>
              <a:t>rozpoznaje</a:t>
            </a:r>
            <a:r>
              <a:rPr lang="en-US" sz="2400" dirty="0"/>
              <a:t> </a:t>
            </a:r>
            <a:r>
              <a:rPr lang="en-US" sz="2400" dirty="0" err="1"/>
              <a:t>sporu</a:t>
            </a:r>
            <a:r>
              <a:rPr lang="en-US" sz="2400" dirty="0"/>
              <a:t> co do </a:t>
            </a:r>
            <a:r>
              <a:rPr lang="en-US" sz="2400" dirty="0" err="1"/>
              <a:t>istnienia</a:t>
            </a:r>
            <a:r>
              <a:rPr lang="en-US" sz="2400" dirty="0"/>
              <a:t> </a:t>
            </a:r>
            <a:r>
              <a:rPr lang="en-US" sz="2400" dirty="0" err="1"/>
              <a:t>prawa</a:t>
            </a:r>
            <a:r>
              <a:rPr lang="en-US" sz="2400" dirty="0"/>
              <a:t> </a:t>
            </a:r>
            <a:r>
              <a:rPr lang="en-US" sz="2400" dirty="0" err="1"/>
              <a:t>objętego</a:t>
            </a:r>
            <a:r>
              <a:rPr lang="en-US" sz="2400" dirty="0"/>
              <a:t> </a:t>
            </a:r>
            <a:r>
              <a:rPr lang="en-US" sz="2400" dirty="0" err="1"/>
              <a:t>planem</a:t>
            </a:r>
            <a:r>
              <a:rPr lang="en-US" sz="2400" dirty="0"/>
              <a:t> </a:t>
            </a:r>
            <a:r>
              <a:rPr lang="en-US" sz="2400" dirty="0" err="1"/>
              <a:t>podziału</a:t>
            </a:r>
            <a:r>
              <a:rPr lang="en-US" sz="2400" dirty="0"/>
              <a:t>. Na </a:t>
            </a:r>
            <a:r>
              <a:rPr lang="en-US" sz="2400" dirty="0" err="1"/>
              <a:t>postanowienie</a:t>
            </a:r>
            <a:r>
              <a:rPr lang="en-US" sz="2400" dirty="0"/>
              <a:t> </a:t>
            </a:r>
            <a:r>
              <a:rPr lang="en-US" sz="2400" dirty="0" err="1"/>
              <a:t>sądu</a:t>
            </a:r>
            <a:r>
              <a:rPr lang="en-US" sz="2400" dirty="0"/>
              <a:t> </a:t>
            </a:r>
            <a:r>
              <a:rPr lang="en-US" sz="2400" dirty="0" err="1"/>
              <a:t>przysługuje</a:t>
            </a:r>
            <a:r>
              <a:rPr lang="en-US" sz="2400" b="1" dirty="0"/>
              <a:t> </a:t>
            </a:r>
            <a:r>
              <a:rPr lang="en-US" sz="2400" b="1" dirty="0" err="1" smtClean="0"/>
              <a:t>zażalenie</a:t>
            </a:r>
            <a:r>
              <a:rPr lang="en-US" sz="2400" b="1" dirty="0" smtClean="0"/>
              <a:t>.</a:t>
            </a:r>
          </a:p>
          <a:p>
            <a:r>
              <a:rPr lang="en-US" sz="2400" b="1" dirty="0" err="1" smtClean="0"/>
              <a:t>Wykonanie</a:t>
            </a:r>
            <a:r>
              <a:rPr lang="en-US" sz="2400" dirty="0" smtClean="0"/>
              <a:t> </a:t>
            </a:r>
            <a:r>
              <a:rPr lang="en-US" sz="2400" dirty="0" err="1"/>
              <a:t>planu</a:t>
            </a:r>
            <a:r>
              <a:rPr lang="en-US" sz="2400" dirty="0"/>
              <a:t> w </a:t>
            </a:r>
            <a:r>
              <a:rPr lang="en-US" sz="2400" dirty="0" err="1"/>
              <a:t>części</a:t>
            </a:r>
            <a:r>
              <a:rPr lang="en-US" sz="2400" dirty="0"/>
              <a:t> </a:t>
            </a:r>
            <a:r>
              <a:rPr lang="en-US" sz="2400" dirty="0" err="1"/>
              <a:t>dotkniętej</a:t>
            </a:r>
            <a:r>
              <a:rPr lang="en-US" sz="2400" dirty="0"/>
              <a:t> </a:t>
            </a:r>
            <a:r>
              <a:rPr lang="en-US" sz="2400" dirty="0" err="1"/>
              <a:t>zarzutami</a:t>
            </a:r>
            <a:r>
              <a:rPr lang="en-US" sz="2400" dirty="0"/>
              <a:t> </a:t>
            </a:r>
            <a:r>
              <a:rPr lang="en-US" sz="2400" dirty="0" err="1"/>
              <a:t>nastąp</a:t>
            </a:r>
            <a:r>
              <a:rPr lang="en-US" sz="2400" b="1" dirty="0" err="1"/>
              <a:t>i</a:t>
            </a:r>
            <a:r>
              <a:rPr lang="en-US" sz="2400" b="1" dirty="0"/>
              <a:t> </a:t>
            </a:r>
            <a:r>
              <a:rPr lang="en-US" sz="2400" b="1" dirty="0" err="1"/>
              <a:t>po</a:t>
            </a:r>
            <a:r>
              <a:rPr lang="en-US" sz="2400" b="1" dirty="0"/>
              <a:t> </a:t>
            </a:r>
            <a:r>
              <a:rPr lang="en-US" sz="2400" b="1" dirty="0" err="1"/>
              <a:t>uprawomocnieniu</a:t>
            </a:r>
            <a:r>
              <a:rPr lang="en-US" sz="2400" b="1" dirty="0"/>
              <a:t> </a:t>
            </a:r>
            <a:r>
              <a:rPr lang="en-US" sz="2400" b="1" dirty="0" err="1"/>
              <a:t>się</a:t>
            </a:r>
            <a:r>
              <a:rPr lang="en-US" sz="2400" b="1" dirty="0"/>
              <a:t> </a:t>
            </a:r>
            <a:r>
              <a:rPr lang="en-US" sz="2400" b="1" dirty="0" err="1"/>
              <a:t>postanowienia</a:t>
            </a:r>
            <a:r>
              <a:rPr lang="en-US" sz="2400" b="1" dirty="0"/>
              <a:t> </a:t>
            </a:r>
            <a:r>
              <a:rPr lang="en-US" sz="2400" b="1" dirty="0" err="1"/>
              <a:t>sądu</a:t>
            </a:r>
            <a:r>
              <a:rPr lang="en-US" sz="2400" dirty="0"/>
              <a:t>, </a:t>
            </a:r>
            <a:r>
              <a:rPr lang="en-US" sz="2400" dirty="0" err="1"/>
              <a:t>chyba</a:t>
            </a:r>
            <a:r>
              <a:rPr lang="en-US" sz="2400" dirty="0"/>
              <a:t> </a:t>
            </a:r>
            <a:r>
              <a:rPr lang="en-US" sz="2400" dirty="0" err="1"/>
              <a:t>że</a:t>
            </a:r>
            <a:r>
              <a:rPr lang="en-US" sz="2400" dirty="0"/>
              <a:t> </a:t>
            </a:r>
            <a:r>
              <a:rPr lang="en-US" sz="2400" dirty="0" err="1"/>
              <a:t>zostało</a:t>
            </a:r>
            <a:r>
              <a:rPr lang="en-US" sz="2400" dirty="0"/>
              <a:t> </a:t>
            </a:r>
            <a:r>
              <a:rPr lang="en-US" sz="2400" dirty="0" err="1"/>
              <a:t>wstrzymane</a:t>
            </a:r>
            <a:r>
              <a:rPr lang="en-US" sz="2400" dirty="0"/>
              <a:t> </a:t>
            </a:r>
            <a:r>
              <a:rPr lang="en-US" sz="2400" dirty="0" err="1"/>
              <a:t>przez</a:t>
            </a:r>
            <a:r>
              <a:rPr lang="en-US" sz="2400" dirty="0"/>
              <a:t> </a:t>
            </a:r>
            <a:r>
              <a:rPr lang="en-US" sz="2400" dirty="0" err="1"/>
              <a:t>zabezpieczenie</a:t>
            </a:r>
            <a:r>
              <a:rPr lang="en-US" sz="2400" dirty="0"/>
              <a:t> </a:t>
            </a:r>
            <a:r>
              <a:rPr lang="en-US" sz="2400" dirty="0" err="1"/>
              <a:t>powództwa</a:t>
            </a:r>
            <a:r>
              <a:rPr lang="en-US" sz="2400" dirty="0"/>
              <a:t> w </a:t>
            </a:r>
            <a:r>
              <a:rPr lang="en-US" sz="2400" dirty="0" err="1"/>
              <a:t>sporze</a:t>
            </a:r>
            <a:r>
              <a:rPr lang="en-US" sz="2400" dirty="0"/>
              <a:t> o </a:t>
            </a:r>
            <a:r>
              <a:rPr lang="en-US" sz="2400" dirty="0" err="1"/>
              <a:t>ustalenie</a:t>
            </a:r>
            <a:r>
              <a:rPr lang="en-US" sz="2400" dirty="0"/>
              <a:t> </a:t>
            </a:r>
            <a:r>
              <a:rPr lang="en-US" sz="2400" dirty="0" err="1"/>
              <a:t>nieistnienia</a:t>
            </a:r>
            <a:r>
              <a:rPr lang="en-US" sz="2400" dirty="0"/>
              <a:t> </a:t>
            </a:r>
            <a:r>
              <a:rPr lang="en-US" sz="2400" dirty="0" err="1"/>
              <a:t>prawa</a:t>
            </a:r>
            <a:r>
              <a:rPr lang="en-US" sz="2400" dirty="0"/>
              <a:t>.</a:t>
            </a:r>
          </a:p>
          <a:p>
            <a:pPr>
              <a:buFont typeface="+mj-lt"/>
              <a:buAutoNum type="arabicPeriod"/>
            </a:pP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43358555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9001"/>
          </a:xfrm>
        </p:spPr>
        <p:txBody>
          <a:bodyPr>
            <a:normAutofit/>
          </a:bodyPr>
          <a:lstStyle/>
          <a:p>
            <a:r>
              <a:rPr lang="en-US" sz="3200" b="1" dirty="0" err="1" smtClean="0"/>
              <a:t>Podział</a:t>
            </a:r>
            <a:r>
              <a:rPr lang="en-US" sz="3200" b="1" dirty="0" smtClean="0"/>
              <a:t> </a:t>
            </a:r>
            <a:r>
              <a:rPr lang="en-US" sz="3200" b="1" dirty="0" err="1"/>
              <a:t>sumy</a:t>
            </a:r>
            <a:r>
              <a:rPr lang="en-US" sz="3200" b="1" dirty="0"/>
              <a:t> </a:t>
            </a:r>
            <a:r>
              <a:rPr lang="en-US" sz="3200" b="1" dirty="0" err="1"/>
              <a:t>uzyskanej</a:t>
            </a:r>
            <a:r>
              <a:rPr lang="en-US" sz="3200" b="1" dirty="0"/>
              <a:t> z </a:t>
            </a:r>
            <a:r>
              <a:rPr lang="en-US" sz="3200" b="1" dirty="0" err="1" smtClean="0"/>
              <a:t>egzekucji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9001"/>
            <a:ext cx="8229600" cy="578891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u="sng" dirty="0" err="1"/>
              <a:t>Podział</a:t>
            </a:r>
            <a:r>
              <a:rPr lang="en-US" sz="2400" b="1" u="sng" dirty="0"/>
              <a:t> </a:t>
            </a:r>
            <a:r>
              <a:rPr lang="en-US" sz="2400" b="1" u="sng" dirty="0" err="1"/>
              <a:t>sumy</a:t>
            </a:r>
            <a:r>
              <a:rPr lang="en-US" sz="2400" b="1" u="sng" dirty="0"/>
              <a:t> </a:t>
            </a:r>
            <a:r>
              <a:rPr lang="en-US" sz="2400" b="1" u="sng" dirty="0" err="1"/>
              <a:t>uzyskanej</a:t>
            </a:r>
            <a:r>
              <a:rPr lang="en-US" sz="2400" b="1" u="sng" dirty="0"/>
              <a:t> </a:t>
            </a:r>
            <a:r>
              <a:rPr lang="en-US" sz="2400" b="1" u="sng" dirty="0" err="1"/>
              <a:t>przez</a:t>
            </a:r>
            <a:r>
              <a:rPr lang="en-US" sz="2400" b="1" u="sng" dirty="0"/>
              <a:t> </a:t>
            </a:r>
            <a:r>
              <a:rPr lang="en-US" sz="2400" b="1" u="sng" dirty="0" err="1"/>
              <a:t>egzekucję</a:t>
            </a:r>
            <a:r>
              <a:rPr lang="en-US" sz="2400" b="1" u="sng" dirty="0"/>
              <a:t> z </a:t>
            </a:r>
            <a:r>
              <a:rPr lang="en-US" sz="2400" b="1" u="sng" dirty="0" err="1"/>
              <a:t>wynagrodzenia</a:t>
            </a:r>
            <a:r>
              <a:rPr lang="en-US" sz="2400" b="1" u="sng" dirty="0"/>
              <a:t> </a:t>
            </a:r>
            <a:r>
              <a:rPr lang="en-US" sz="2400" b="1" u="sng" dirty="0" err="1"/>
              <a:t>za</a:t>
            </a:r>
            <a:r>
              <a:rPr lang="en-US" sz="2400" b="1" u="sng" dirty="0"/>
              <a:t> </a:t>
            </a:r>
            <a:r>
              <a:rPr lang="en-US" sz="2400" b="1" u="sng" dirty="0" err="1" smtClean="0"/>
              <a:t>pracę</a:t>
            </a:r>
            <a:r>
              <a:rPr lang="en-US" sz="2400" b="1" u="sng" dirty="0" smtClean="0"/>
              <a:t> :</a:t>
            </a:r>
            <a:endParaRPr lang="en-US" sz="2400" b="1" u="sng" dirty="0"/>
          </a:p>
          <a:p>
            <a:r>
              <a:rPr lang="en-US" sz="2400" b="1" dirty="0"/>
              <a:t>Na </a:t>
            </a:r>
            <a:r>
              <a:rPr lang="en-US" sz="2400" b="1" dirty="0" err="1"/>
              <a:t>podstawie</a:t>
            </a:r>
            <a:r>
              <a:rPr lang="en-US" sz="2400" b="1" dirty="0"/>
              <a:t> </a:t>
            </a:r>
            <a:r>
              <a:rPr lang="en-US" sz="2400" b="1" dirty="0" err="1"/>
              <a:t>oświadczenia</a:t>
            </a:r>
            <a:r>
              <a:rPr lang="en-US" sz="2400" b="1" dirty="0"/>
              <a:t> </a:t>
            </a:r>
            <a:r>
              <a:rPr lang="en-US" sz="2400" b="1" dirty="0" err="1"/>
              <a:t>pracodawcy</a:t>
            </a:r>
            <a:r>
              <a:rPr lang="en-US" sz="2400" b="1" dirty="0"/>
              <a:t> o </a:t>
            </a:r>
            <a:r>
              <a:rPr lang="en-US" sz="2400" b="1" dirty="0" err="1"/>
              <a:t>wynagrodzeniu</a:t>
            </a:r>
            <a:r>
              <a:rPr lang="en-US" sz="2400" b="1" dirty="0"/>
              <a:t> </a:t>
            </a:r>
            <a:r>
              <a:rPr lang="en-US" sz="2400" b="1" dirty="0" err="1"/>
              <a:t>dłużnika</a:t>
            </a:r>
            <a:r>
              <a:rPr lang="en-US" sz="2400" b="1" dirty="0"/>
              <a:t> </a:t>
            </a:r>
            <a:r>
              <a:rPr lang="en-US" sz="2400" b="1" dirty="0" err="1"/>
              <a:t>oraz</a:t>
            </a:r>
            <a:r>
              <a:rPr lang="en-US" sz="2400" b="1" dirty="0"/>
              <a:t> </a:t>
            </a:r>
            <a:r>
              <a:rPr lang="en-US" sz="2400" b="1" dirty="0" err="1"/>
              <a:t>spisu</a:t>
            </a:r>
            <a:r>
              <a:rPr lang="en-US" sz="2400" b="1" dirty="0"/>
              <a:t> </a:t>
            </a:r>
            <a:r>
              <a:rPr lang="en-US" sz="2400" b="1" dirty="0" err="1"/>
              <a:t>wierzytelności</a:t>
            </a:r>
            <a:r>
              <a:rPr lang="en-US" sz="2400" b="1" dirty="0"/>
              <a:t> </a:t>
            </a:r>
            <a:r>
              <a:rPr lang="en-US" sz="2400" b="1" dirty="0" err="1"/>
              <a:t>i</a:t>
            </a:r>
            <a:r>
              <a:rPr lang="en-US" sz="2400" b="1" dirty="0"/>
              <a:t> </a:t>
            </a:r>
            <a:r>
              <a:rPr lang="en-US" sz="2400" b="1" dirty="0" err="1"/>
              <a:t>praw</a:t>
            </a:r>
            <a:r>
              <a:rPr lang="en-US" sz="2400" b="1" dirty="0"/>
              <a:t> </a:t>
            </a:r>
            <a:r>
              <a:rPr lang="en-US" sz="2400" b="1" dirty="0" err="1"/>
              <a:t>osób</a:t>
            </a:r>
            <a:r>
              <a:rPr lang="en-US" sz="2400" b="1" dirty="0"/>
              <a:t> </a:t>
            </a:r>
            <a:r>
              <a:rPr lang="en-US" sz="2400" b="1" dirty="0" err="1"/>
              <a:t>uczestniczących</a:t>
            </a:r>
            <a:r>
              <a:rPr lang="en-US" sz="2400" b="1" dirty="0"/>
              <a:t> w </a:t>
            </a:r>
            <a:r>
              <a:rPr lang="en-US" sz="2400" b="1" dirty="0" err="1"/>
              <a:t>podziale</a:t>
            </a:r>
            <a:r>
              <a:rPr lang="en-US" sz="2400" dirty="0"/>
              <a:t> </a:t>
            </a:r>
            <a:r>
              <a:rPr lang="en-US" sz="2400" dirty="0" err="1"/>
              <a:t>komornik</a:t>
            </a:r>
            <a:r>
              <a:rPr lang="en-US" sz="2400" dirty="0"/>
              <a:t> </a:t>
            </a:r>
            <a:r>
              <a:rPr lang="en-US" sz="2400" dirty="0" err="1"/>
              <a:t>sporządza</a:t>
            </a:r>
            <a:r>
              <a:rPr lang="en-US" sz="2400" dirty="0"/>
              <a:t> plan </a:t>
            </a:r>
            <a:r>
              <a:rPr lang="en-US" sz="2400" dirty="0" err="1"/>
              <a:t>podziału</a:t>
            </a:r>
            <a:r>
              <a:rPr lang="en-US" sz="2400" dirty="0"/>
              <a:t>, </a:t>
            </a:r>
            <a:r>
              <a:rPr lang="en-US" sz="2400" dirty="0" err="1"/>
              <a:t>ustalając</a:t>
            </a:r>
            <a:r>
              <a:rPr lang="en-US" sz="2400" dirty="0"/>
              <a:t>, w </a:t>
            </a:r>
            <a:r>
              <a:rPr lang="en-US" sz="2400" dirty="0" err="1"/>
              <a:t>jakim</a:t>
            </a:r>
            <a:r>
              <a:rPr lang="en-US" sz="2400" dirty="0"/>
              <a:t> </a:t>
            </a:r>
            <a:r>
              <a:rPr lang="en-US" sz="2400" dirty="0" err="1"/>
              <a:t>procencie</a:t>
            </a:r>
            <a:r>
              <a:rPr lang="en-US" sz="2400" dirty="0"/>
              <a:t> </a:t>
            </a:r>
            <a:r>
              <a:rPr lang="en-US" sz="2400" dirty="0" err="1"/>
              <a:t>przypada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każdego</a:t>
            </a:r>
            <a:r>
              <a:rPr lang="en-US" sz="2400" dirty="0"/>
              <a:t> </a:t>
            </a:r>
            <a:r>
              <a:rPr lang="en-US" sz="2400" dirty="0" err="1"/>
              <a:t>wierzyciela</a:t>
            </a:r>
            <a:r>
              <a:rPr lang="en-US" sz="2400" dirty="0"/>
              <a:t> </a:t>
            </a:r>
            <a:r>
              <a:rPr lang="en-US" sz="2400" dirty="0" err="1"/>
              <a:t>udział</a:t>
            </a:r>
            <a:r>
              <a:rPr lang="en-US" sz="2400" dirty="0"/>
              <a:t> w </a:t>
            </a:r>
            <a:r>
              <a:rPr lang="en-US" sz="2400" dirty="0" err="1"/>
              <a:t>sumach</a:t>
            </a:r>
            <a:r>
              <a:rPr lang="en-US" sz="2400" dirty="0"/>
              <a:t> </a:t>
            </a:r>
            <a:r>
              <a:rPr lang="en-US" sz="2400" dirty="0" err="1"/>
              <a:t>potrąconych</a:t>
            </a:r>
            <a:r>
              <a:rPr lang="en-US" sz="2400" dirty="0"/>
              <a:t> </a:t>
            </a:r>
            <a:r>
              <a:rPr lang="en-US" sz="2400" dirty="0" err="1"/>
              <a:t>każdorazowo</a:t>
            </a:r>
            <a:r>
              <a:rPr lang="en-US" sz="2400" dirty="0"/>
              <a:t> </a:t>
            </a:r>
            <a:r>
              <a:rPr lang="en-US" sz="2400" dirty="0" err="1"/>
              <a:t>przez</a:t>
            </a:r>
            <a:r>
              <a:rPr lang="en-US" sz="2400" dirty="0"/>
              <a:t> </a:t>
            </a:r>
            <a:r>
              <a:rPr lang="en-US" sz="2400" dirty="0" err="1"/>
              <a:t>pracodawcę</a:t>
            </a:r>
            <a:r>
              <a:rPr lang="en-US" sz="2400" dirty="0"/>
              <a:t> z </a:t>
            </a:r>
            <a:r>
              <a:rPr lang="en-US" sz="2400" dirty="0" err="1"/>
              <a:t>wynagrodzenia</a:t>
            </a:r>
            <a:r>
              <a:rPr lang="en-US" sz="2400" dirty="0"/>
              <a:t> </a:t>
            </a:r>
            <a:r>
              <a:rPr lang="en-US" sz="2400" dirty="0" err="1"/>
              <a:t>dłużnika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wpłaconych</a:t>
            </a:r>
            <a:r>
              <a:rPr lang="en-US" sz="2400" dirty="0"/>
              <a:t> </a:t>
            </a:r>
            <a:r>
              <a:rPr lang="en-US" sz="2400" dirty="0" err="1"/>
              <a:t>komornikowi</a:t>
            </a:r>
            <a:r>
              <a:rPr lang="en-US" sz="2400" dirty="0"/>
              <a:t>. </a:t>
            </a:r>
            <a:endParaRPr lang="en-US" sz="2400" dirty="0" smtClean="0"/>
          </a:p>
          <a:p>
            <a:r>
              <a:rPr lang="en-US" sz="2400" dirty="0" err="1" smtClean="0"/>
              <a:t>Jeżeli</a:t>
            </a:r>
            <a:r>
              <a:rPr lang="en-US" sz="2400" dirty="0" smtClean="0"/>
              <a:t> </a:t>
            </a:r>
            <a:r>
              <a:rPr lang="en-US" sz="2400" dirty="0" err="1"/>
              <a:t>zaś</a:t>
            </a:r>
            <a:r>
              <a:rPr lang="en-US" sz="2400" dirty="0"/>
              <a:t> </a:t>
            </a:r>
            <a:r>
              <a:rPr lang="en-US" sz="2400" dirty="0" err="1"/>
              <a:t>komornik</a:t>
            </a:r>
            <a:r>
              <a:rPr lang="en-US" sz="2400" dirty="0"/>
              <a:t> </a:t>
            </a:r>
            <a:r>
              <a:rPr lang="en-US" sz="2400" dirty="0" err="1"/>
              <a:t>nie</a:t>
            </a:r>
            <a:r>
              <a:rPr lang="en-US" sz="2400" dirty="0"/>
              <a:t> </a:t>
            </a:r>
            <a:r>
              <a:rPr lang="en-US" sz="2400" dirty="0" err="1"/>
              <a:t>może</a:t>
            </a:r>
            <a:r>
              <a:rPr lang="en-US" sz="2400" dirty="0"/>
              <a:t> </a:t>
            </a:r>
            <a:r>
              <a:rPr lang="en-US" sz="2400" dirty="0" err="1"/>
              <a:t>sporządzić</a:t>
            </a:r>
            <a:r>
              <a:rPr lang="en-US" sz="2400" dirty="0"/>
              <a:t> </a:t>
            </a:r>
            <a:r>
              <a:rPr lang="en-US" sz="2400" dirty="0" err="1"/>
              <a:t>planu</a:t>
            </a:r>
            <a:r>
              <a:rPr lang="en-US" sz="2400" dirty="0"/>
              <a:t> </a:t>
            </a:r>
            <a:r>
              <a:rPr lang="en-US" sz="2400" dirty="0" err="1"/>
              <a:t>podziału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podstawie</a:t>
            </a:r>
            <a:r>
              <a:rPr lang="en-US" sz="2400" dirty="0"/>
              <a:t> </a:t>
            </a:r>
            <a:r>
              <a:rPr lang="en-US" sz="2400" dirty="0" err="1"/>
              <a:t>samego</a:t>
            </a:r>
            <a:r>
              <a:rPr lang="en-US" sz="2400" dirty="0"/>
              <a:t> </a:t>
            </a:r>
            <a:r>
              <a:rPr lang="en-US" sz="2400" dirty="0" err="1"/>
              <a:t>oświadczenia</a:t>
            </a:r>
            <a:r>
              <a:rPr lang="en-US" sz="2400" dirty="0"/>
              <a:t> </a:t>
            </a:r>
            <a:r>
              <a:rPr lang="en-US" sz="2400" dirty="0" err="1"/>
              <a:t>pracodawcy</a:t>
            </a:r>
            <a:r>
              <a:rPr lang="en-US" sz="2400" dirty="0"/>
              <a:t>, </a:t>
            </a:r>
            <a:r>
              <a:rPr lang="en-US" sz="2400" dirty="0" err="1"/>
              <a:t>sporządzi</a:t>
            </a:r>
            <a:r>
              <a:rPr lang="en-US" sz="2400" dirty="0"/>
              <a:t> go </a:t>
            </a:r>
            <a:r>
              <a:rPr lang="en-US" sz="2400" dirty="0" err="1"/>
              <a:t>niezwłocznie</a:t>
            </a:r>
            <a:r>
              <a:rPr lang="en-US" sz="2400" dirty="0"/>
              <a:t> </a:t>
            </a:r>
            <a:r>
              <a:rPr lang="en-US" sz="2400" dirty="0" err="1"/>
              <a:t>po</a:t>
            </a:r>
            <a:r>
              <a:rPr lang="en-US" sz="2400" dirty="0"/>
              <a:t> </a:t>
            </a:r>
            <a:r>
              <a:rPr lang="en-US" sz="2400" dirty="0" err="1"/>
              <a:t>złożeniu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rachunek</a:t>
            </a:r>
            <a:r>
              <a:rPr lang="en-US" sz="2400" dirty="0"/>
              <a:t> </a:t>
            </a:r>
            <a:r>
              <a:rPr lang="en-US" sz="2400" dirty="0" err="1"/>
              <a:t>depozytowy</a:t>
            </a:r>
            <a:r>
              <a:rPr lang="en-US" sz="2400" dirty="0"/>
              <a:t> </a:t>
            </a:r>
            <a:r>
              <a:rPr lang="en-US" sz="2400" dirty="0" err="1"/>
              <a:t>sądu</a:t>
            </a:r>
            <a:r>
              <a:rPr lang="en-US" sz="2400" dirty="0"/>
              <a:t> </a:t>
            </a:r>
            <a:r>
              <a:rPr lang="en-US" sz="2400" dirty="0" err="1"/>
              <a:t>sumy</a:t>
            </a:r>
            <a:r>
              <a:rPr lang="en-US" sz="2400" dirty="0"/>
              <a:t> </a:t>
            </a:r>
            <a:r>
              <a:rPr lang="en-US" sz="2400" dirty="0" err="1"/>
              <a:t>podlegającej</a:t>
            </a:r>
            <a:r>
              <a:rPr lang="en-US" sz="2400" dirty="0"/>
              <a:t> </a:t>
            </a:r>
            <a:r>
              <a:rPr lang="en-US" sz="2400" dirty="0" err="1"/>
              <a:t>podziałowi</a:t>
            </a:r>
            <a:r>
              <a:rPr lang="en-US" sz="2400" dirty="0"/>
              <a:t>. </a:t>
            </a:r>
            <a:r>
              <a:rPr lang="en-US" sz="2400" dirty="0" err="1"/>
              <a:t>Razem</a:t>
            </a:r>
            <a:r>
              <a:rPr lang="en-US" sz="2400" dirty="0"/>
              <a:t> z </a:t>
            </a:r>
            <a:r>
              <a:rPr lang="en-US" sz="2400" dirty="0" err="1"/>
              <a:t>planem</a:t>
            </a:r>
            <a:r>
              <a:rPr lang="en-US" sz="2400" dirty="0"/>
              <a:t> </a:t>
            </a:r>
            <a:r>
              <a:rPr lang="en-US" sz="2400" dirty="0" err="1"/>
              <a:t>podziału</a:t>
            </a:r>
            <a:r>
              <a:rPr lang="en-US" sz="2400" dirty="0"/>
              <a:t> </a:t>
            </a:r>
            <a:r>
              <a:rPr lang="en-US" sz="2400" dirty="0" err="1"/>
              <a:t>należy</a:t>
            </a:r>
            <a:r>
              <a:rPr lang="en-US" sz="2400" dirty="0"/>
              <a:t> </a:t>
            </a:r>
            <a:r>
              <a:rPr lang="en-US" sz="2400" dirty="0" err="1"/>
              <a:t>doręczyć</a:t>
            </a:r>
            <a:r>
              <a:rPr lang="en-US" sz="2400" dirty="0"/>
              <a:t> </a:t>
            </a:r>
            <a:r>
              <a:rPr lang="en-US" sz="2400" b="1" dirty="0" err="1"/>
              <a:t>odpis</a:t>
            </a:r>
            <a:r>
              <a:rPr lang="en-US" sz="2400" b="1" dirty="0"/>
              <a:t> </a:t>
            </a:r>
            <a:r>
              <a:rPr lang="en-US" sz="2400" b="1" dirty="0" err="1"/>
              <a:t>oświadczenia</a:t>
            </a:r>
            <a:r>
              <a:rPr lang="en-US" sz="2400" b="1" dirty="0"/>
              <a:t> </a:t>
            </a:r>
            <a:r>
              <a:rPr lang="en-US" sz="2400" b="1" dirty="0" err="1"/>
              <a:t>pracodawcy</a:t>
            </a:r>
            <a:r>
              <a:rPr lang="en-US" sz="2400" b="1" dirty="0"/>
              <a:t> o </a:t>
            </a:r>
            <a:r>
              <a:rPr lang="en-US" sz="2400" b="1" dirty="0" err="1"/>
              <a:t>wynagrodzeniu</a:t>
            </a:r>
            <a:r>
              <a:rPr lang="en-US" sz="2400" b="1" dirty="0"/>
              <a:t> </a:t>
            </a:r>
            <a:r>
              <a:rPr lang="en-US" sz="2400" b="1" dirty="0" err="1"/>
              <a:t>dłużnika</a:t>
            </a:r>
            <a:r>
              <a:rPr lang="en-US" sz="2400" b="1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5521759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9001"/>
          </a:xfrm>
        </p:spPr>
        <p:txBody>
          <a:bodyPr>
            <a:normAutofit/>
          </a:bodyPr>
          <a:lstStyle/>
          <a:p>
            <a:r>
              <a:rPr lang="en-US" sz="3200" b="1" dirty="0" err="1" smtClean="0"/>
              <a:t>Podział</a:t>
            </a:r>
            <a:r>
              <a:rPr lang="en-US" sz="3200" b="1" dirty="0" smtClean="0"/>
              <a:t> </a:t>
            </a:r>
            <a:r>
              <a:rPr lang="en-US" sz="3200" b="1" dirty="0" err="1"/>
              <a:t>sumy</a:t>
            </a:r>
            <a:r>
              <a:rPr lang="en-US" sz="3200" b="1" dirty="0"/>
              <a:t> </a:t>
            </a:r>
            <a:r>
              <a:rPr lang="en-US" sz="3200" b="1" dirty="0" err="1"/>
              <a:t>uzyskanej</a:t>
            </a:r>
            <a:r>
              <a:rPr lang="en-US" sz="3200" b="1" dirty="0"/>
              <a:t> z </a:t>
            </a:r>
            <a:r>
              <a:rPr lang="en-US" sz="3200" b="1" dirty="0" err="1" smtClean="0"/>
              <a:t>egzekucji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9001"/>
            <a:ext cx="8229600" cy="61437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u="sng" dirty="0" err="1"/>
              <a:t>Podział</a:t>
            </a:r>
            <a:r>
              <a:rPr lang="en-US" sz="2400" b="1" u="sng" dirty="0"/>
              <a:t> </a:t>
            </a:r>
            <a:r>
              <a:rPr lang="en-US" sz="2400" b="1" u="sng" dirty="0" err="1"/>
              <a:t>sumy</a:t>
            </a:r>
            <a:r>
              <a:rPr lang="en-US" sz="2400" b="1" u="sng" dirty="0"/>
              <a:t> </a:t>
            </a:r>
            <a:r>
              <a:rPr lang="en-US" sz="2400" b="1" u="sng" dirty="0" err="1"/>
              <a:t>uzyskanej</a:t>
            </a:r>
            <a:r>
              <a:rPr lang="en-US" sz="2400" b="1" u="sng" dirty="0"/>
              <a:t> </a:t>
            </a:r>
            <a:r>
              <a:rPr lang="en-US" sz="2400" b="1" u="sng" dirty="0" err="1"/>
              <a:t>przez</a:t>
            </a:r>
            <a:r>
              <a:rPr lang="en-US" sz="2400" b="1" u="sng" dirty="0"/>
              <a:t> </a:t>
            </a:r>
            <a:r>
              <a:rPr lang="en-US" sz="2400" b="1" u="sng" dirty="0" err="1"/>
              <a:t>egzekucję</a:t>
            </a:r>
            <a:r>
              <a:rPr lang="en-US" sz="2400" b="1" u="sng" dirty="0"/>
              <a:t> z </a:t>
            </a:r>
            <a:r>
              <a:rPr lang="en-US" sz="2400" b="1" u="sng" dirty="0" err="1"/>
              <a:t>wynagrodzenia</a:t>
            </a:r>
            <a:r>
              <a:rPr lang="en-US" sz="2400" b="1" u="sng" dirty="0"/>
              <a:t> </a:t>
            </a:r>
            <a:r>
              <a:rPr lang="en-US" sz="2400" b="1" u="sng" dirty="0" err="1"/>
              <a:t>za</a:t>
            </a:r>
            <a:r>
              <a:rPr lang="en-US" sz="2400" b="1" u="sng" dirty="0"/>
              <a:t> </a:t>
            </a:r>
            <a:r>
              <a:rPr lang="en-US" sz="2400" b="1" u="sng" dirty="0" err="1" smtClean="0"/>
              <a:t>pracę</a:t>
            </a:r>
            <a:r>
              <a:rPr lang="en-US" sz="2400" b="1" u="sng" dirty="0" smtClean="0"/>
              <a:t> c.d.:</a:t>
            </a:r>
            <a:endParaRPr lang="en-US" sz="2400" b="1" u="sng" dirty="0"/>
          </a:p>
          <a:p>
            <a:r>
              <a:rPr lang="en-US" sz="2300" b="1" dirty="0" err="1"/>
              <a:t>Kwoty</a:t>
            </a:r>
            <a:r>
              <a:rPr lang="en-US" sz="2300" b="1" dirty="0"/>
              <a:t> </a:t>
            </a:r>
            <a:r>
              <a:rPr lang="en-US" sz="2300" b="1" dirty="0" err="1"/>
              <a:t>wyegzekwowane</a:t>
            </a:r>
            <a:r>
              <a:rPr lang="en-US" sz="2300" b="1" dirty="0"/>
              <a:t> </a:t>
            </a:r>
            <a:r>
              <a:rPr lang="en-US" sz="2300" b="1" dirty="0" err="1"/>
              <a:t>i</a:t>
            </a:r>
            <a:r>
              <a:rPr lang="en-US" sz="2300" b="1" dirty="0"/>
              <a:t> </a:t>
            </a:r>
            <a:r>
              <a:rPr lang="en-US" sz="2300" b="1" dirty="0" err="1"/>
              <a:t>złożone</a:t>
            </a:r>
            <a:r>
              <a:rPr lang="en-US" sz="2300" b="1" dirty="0"/>
              <a:t> </a:t>
            </a:r>
            <a:r>
              <a:rPr lang="en-US" sz="2300" b="1" dirty="0" err="1"/>
              <a:t>na</a:t>
            </a:r>
            <a:r>
              <a:rPr lang="en-US" sz="2300" b="1" dirty="0"/>
              <a:t> </a:t>
            </a:r>
            <a:r>
              <a:rPr lang="en-US" sz="2300" b="1" dirty="0" err="1"/>
              <a:t>rachunek</a:t>
            </a:r>
            <a:r>
              <a:rPr lang="en-US" sz="2300" b="1" dirty="0"/>
              <a:t> </a:t>
            </a:r>
            <a:r>
              <a:rPr lang="en-US" sz="2300" b="1" dirty="0" err="1"/>
              <a:t>depozytowy</a:t>
            </a:r>
            <a:r>
              <a:rPr lang="en-US" sz="2300" b="1" dirty="0"/>
              <a:t> </a:t>
            </a:r>
            <a:r>
              <a:rPr lang="en-US" sz="2300" b="1" dirty="0" err="1"/>
              <a:t>sądu</a:t>
            </a:r>
            <a:r>
              <a:rPr lang="en-US" sz="2300" b="1" dirty="0"/>
              <a:t> </a:t>
            </a:r>
            <a:r>
              <a:rPr lang="en-US" sz="2300" b="1" dirty="0" err="1"/>
              <a:t>komornik</a:t>
            </a:r>
            <a:r>
              <a:rPr lang="en-US" sz="2300" b="1" dirty="0"/>
              <a:t> </a:t>
            </a:r>
            <a:r>
              <a:rPr lang="en-US" sz="2300" b="1" dirty="0" err="1"/>
              <a:t>dzieli</a:t>
            </a:r>
            <a:r>
              <a:rPr lang="en-US" sz="2300" b="1" dirty="0"/>
              <a:t> </a:t>
            </a:r>
            <a:r>
              <a:rPr lang="en-US" sz="2300" dirty="0" err="1"/>
              <a:t>niezwłocznie</a:t>
            </a:r>
            <a:r>
              <a:rPr lang="en-US" sz="2300" dirty="0"/>
              <a:t> w </a:t>
            </a:r>
            <a:r>
              <a:rPr lang="en-US" sz="2300" dirty="0" err="1"/>
              <a:t>ustalonym</a:t>
            </a:r>
            <a:r>
              <a:rPr lang="en-US" sz="2300" dirty="0"/>
              <a:t> </a:t>
            </a:r>
            <a:r>
              <a:rPr lang="en-US" sz="2300" dirty="0" err="1"/>
              <a:t>poprzednio</a:t>
            </a:r>
            <a:r>
              <a:rPr lang="en-US" sz="2300" dirty="0"/>
              <a:t> </a:t>
            </a:r>
            <a:r>
              <a:rPr lang="en-US" sz="2300" b="1" dirty="0" err="1"/>
              <a:t>stosunku</a:t>
            </a:r>
            <a:r>
              <a:rPr lang="en-US" sz="2300" b="1" dirty="0"/>
              <a:t> </a:t>
            </a:r>
            <a:r>
              <a:rPr lang="en-US" sz="2300" b="1" dirty="0" err="1"/>
              <a:t>procentowym</a:t>
            </a:r>
            <a:r>
              <a:rPr lang="en-US" sz="2300" dirty="0"/>
              <a:t> </a:t>
            </a:r>
            <a:r>
              <a:rPr lang="en-US" sz="2300" dirty="0" err="1"/>
              <a:t>pomiędzy</a:t>
            </a:r>
            <a:r>
              <a:rPr lang="en-US" sz="2300" dirty="0"/>
              <a:t> </a:t>
            </a:r>
            <a:r>
              <a:rPr lang="en-US" sz="2300" dirty="0" err="1"/>
              <a:t>wierzycieli</a:t>
            </a:r>
            <a:r>
              <a:rPr lang="en-US" sz="2300" dirty="0"/>
              <a:t> </a:t>
            </a:r>
            <a:r>
              <a:rPr lang="en-US" sz="2300" dirty="0" err="1"/>
              <a:t>uczestniczących</a:t>
            </a:r>
            <a:r>
              <a:rPr lang="en-US" sz="2300" dirty="0"/>
              <a:t> w </a:t>
            </a:r>
            <a:r>
              <a:rPr lang="en-US" sz="2300" dirty="0" err="1"/>
              <a:t>podziale</a:t>
            </a:r>
            <a:r>
              <a:rPr lang="en-US" sz="2300" dirty="0"/>
              <a:t>, </a:t>
            </a:r>
            <a:r>
              <a:rPr lang="en-US" sz="2300" dirty="0" err="1"/>
              <a:t>chyba</a:t>
            </a:r>
            <a:r>
              <a:rPr lang="en-US" sz="2300" dirty="0"/>
              <a:t> </a:t>
            </a:r>
            <a:r>
              <a:rPr lang="en-US" sz="2300" dirty="0" err="1"/>
              <a:t>że</a:t>
            </a:r>
            <a:r>
              <a:rPr lang="en-US" sz="2300" dirty="0"/>
              <a:t> </a:t>
            </a:r>
            <a:r>
              <a:rPr lang="en-US" sz="2300" dirty="0" err="1"/>
              <a:t>wskutek</a:t>
            </a:r>
            <a:r>
              <a:rPr lang="en-US" sz="2300" dirty="0"/>
              <a:t> </a:t>
            </a:r>
            <a:r>
              <a:rPr lang="en-US" sz="2300" dirty="0" err="1"/>
              <a:t>zmiany</a:t>
            </a:r>
            <a:r>
              <a:rPr lang="en-US" sz="2300" dirty="0"/>
              <a:t> </a:t>
            </a:r>
            <a:r>
              <a:rPr lang="en-US" sz="2300" dirty="0" err="1"/>
              <a:t>podstaw</a:t>
            </a:r>
            <a:r>
              <a:rPr lang="en-US" sz="2300" dirty="0"/>
              <a:t> </a:t>
            </a:r>
            <a:r>
              <a:rPr lang="en-US" sz="2300" dirty="0" err="1"/>
              <a:t>podziału</a:t>
            </a:r>
            <a:r>
              <a:rPr lang="en-US" sz="2300" dirty="0"/>
              <a:t> </a:t>
            </a:r>
            <a:r>
              <a:rPr lang="en-US" sz="2300" dirty="0" err="1"/>
              <a:t>należy</a:t>
            </a:r>
            <a:r>
              <a:rPr lang="en-US" sz="2300" dirty="0"/>
              <a:t> </a:t>
            </a:r>
            <a:r>
              <a:rPr lang="en-US" sz="2300" dirty="0" err="1"/>
              <a:t>ustalić</a:t>
            </a:r>
            <a:r>
              <a:rPr lang="en-US" sz="2300" dirty="0"/>
              <a:t> </a:t>
            </a:r>
            <a:r>
              <a:rPr lang="en-US" sz="2300" dirty="0" err="1"/>
              <a:t>nowy</a:t>
            </a:r>
            <a:r>
              <a:rPr lang="en-US" sz="2300" dirty="0"/>
              <a:t> </a:t>
            </a:r>
            <a:r>
              <a:rPr lang="en-US" sz="2300" dirty="0" err="1"/>
              <a:t>procent</a:t>
            </a:r>
            <a:r>
              <a:rPr lang="en-US" sz="2300" dirty="0"/>
              <a:t>. Sumy </a:t>
            </a:r>
            <a:r>
              <a:rPr lang="en-US" sz="2300" dirty="0" err="1"/>
              <a:t>przypadające</a:t>
            </a:r>
            <a:r>
              <a:rPr lang="en-US" sz="2300" dirty="0"/>
              <a:t> do </a:t>
            </a:r>
            <a:r>
              <a:rPr lang="en-US" sz="2300" dirty="0" err="1"/>
              <a:t>wypłaty</a:t>
            </a:r>
            <a:r>
              <a:rPr lang="en-US" sz="2300" dirty="0"/>
              <a:t> </a:t>
            </a:r>
            <a:r>
              <a:rPr lang="en-US" sz="2300" dirty="0" err="1"/>
              <a:t>komornik</a:t>
            </a:r>
            <a:r>
              <a:rPr lang="en-US" sz="2300" dirty="0"/>
              <a:t> </a:t>
            </a:r>
            <a:r>
              <a:rPr lang="en-US" sz="2300" dirty="0" err="1"/>
              <a:t>wypłaca</a:t>
            </a:r>
            <a:r>
              <a:rPr lang="en-US" sz="2300" dirty="0"/>
              <a:t>, </a:t>
            </a:r>
            <a:r>
              <a:rPr lang="en-US" sz="2300" dirty="0" err="1"/>
              <a:t>jeżeli</a:t>
            </a:r>
            <a:r>
              <a:rPr lang="en-US" sz="2300" dirty="0"/>
              <a:t> </a:t>
            </a:r>
            <a:r>
              <a:rPr lang="en-US" sz="2300" dirty="0" err="1"/>
              <a:t>nie</a:t>
            </a:r>
            <a:r>
              <a:rPr lang="en-US" sz="2300" dirty="0"/>
              <a:t> </a:t>
            </a:r>
            <a:r>
              <a:rPr lang="en-US" sz="2300" dirty="0" err="1"/>
              <a:t>są</a:t>
            </a:r>
            <a:r>
              <a:rPr lang="en-US" sz="2300" dirty="0"/>
              <a:t> </a:t>
            </a:r>
            <a:r>
              <a:rPr lang="en-US" sz="2300" dirty="0" err="1"/>
              <a:t>niższe</a:t>
            </a:r>
            <a:r>
              <a:rPr lang="en-US" sz="2300" dirty="0"/>
              <a:t> </a:t>
            </a:r>
            <a:r>
              <a:rPr lang="en-US" sz="2300" dirty="0" err="1"/>
              <a:t>niż</a:t>
            </a:r>
            <a:r>
              <a:rPr lang="en-US" sz="2300" dirty="0"/>
              <a:t> </a:t>
            </a:r>
            <a:r>
              <a:rPr lang="en-US" sz="2300" dirty="0" err="1"/>
              <a:t>dwadzieścia</a:t>
            </a:r>
            <a:r>
              <a:rPr lang="en-US" sz="2300" dirty="0"/>
              <a:t> </a:t>
            </a:r>
            <a:r>
              <a:rPr lang="en-US" sz="2300" dirty="0" err="1"/>
              <a:t>złotych</a:t>
            </a:r>
            <a:r>
              <a:rPr lang="en-US" sz="2300" dirty="0"/>
              <a:t>, </a:t>
            </a:r>
            <a:r>
              <a:rPr lang="en-US" sz="2300" dirty="0" err="1"/>
              <a:t>chyba</a:t>
            </a:r>
            <a:r>
              <a:rPr lang="en-US" sz="2300" dirty="0"/>
              <a:t> </a:t>
            </a:r>
            <a:r>
              <a:rPr lang="en-US" sz="2300" dirty="0" err="1"/>
              <a:t>że</a:t>
            </a:r>
            <a:r>
              <a:rPr lang="en-US" sz="2300" dirty="0"/>
              <a:t> </a:t>
            </a:r>
            <a:r>
              <a:rPr lang="en-US" sz="2300" dirty="0" err="1"/>
              <a:t>wierzytelność</a:t>
            </a:r>
            <a:r>
              <a:rPr lang="en-US" sz="2300" dirty="0"/>
              <a:t> </a:t>
            </a:r>
            <a:r>
              <a:rPr lang="en-US" sz="2300" dirty="0" err="1"/>
              <a:t>nie</a:t>
            </a:r>
            <a:r>
              <a:rPr lang="en-US" sz="2300" dirty="0"/>
              <a:t> </a:t>
            </a:r>
            <a:r>
              <a:rPr lang="en-US" sz="2300" dirty="0" err="1"/>
              <a:t>przekracza</a:t>
            </a:r>
            <a:r>
              <a:rPr lang="en-US" sz="2300" dirty="0"/>
              <a:t> </a:t>
            </a:r>
            <a:r>
              <a:rPr lang="en-US" sz="2300" dirty="0" err="1"/>
              <a:t>tej</a:t>
            </a:r>
            <a:r>
              <a:rPr lang="en-US" sz="2300" dirty="0"/>
              <a:t> </a:t>
            </a:r>
            <a:r>
              <a:rPr lang="en-US" sz="2300" dirty="0" err="1"/>
              <a:t>kwoty</a:t>
            </a:r>
            <a:r>
              <a:rPr lang="en-US" sz="2300" dirty="0"/>
              <a:t>.</a:t>
            </a:r>
          </a:p>
          <a:p>
            <a:r>
              <a:rPr lang="en-US" sz="2300" b="1" dirty="0" err="1"/>
              <a:t>Należność</a:t>
            </a:r>
            <a:r>
              <a:rPr lang="en-US" sz="2300" b="1" dirty="0"/>
              <a:t> </a:t>
            </a:r>
            <a:r>
              <a:rPr lang="en-US" sz="2300" b="1" dirty="0" err="1"/>
              <a:t>przypadającą</a:t>
            </a:r>
            <a:r>
              <a:rPr lang="en-US" sz="2300" b="1" dirty="0"/>
              <a:t> </a:t>
            </a:r>
            <a:r>
              <a:rPr lang="en-US" sz="2300" b="1" dirty="0" err="1"/>
              <a:t>wierzycielowi</a:t>
            </a:r>
            <a:r>
              <a:rPr lang="en-US" sz="2300" b="1" dirty="0"/>
              <a:t> </a:t>
            </a:r>
            <a:r>
              <a:rPr lang="en-US" sz="2300" b="1" dirty="0" err="1"/>
              <a:t>nie</a:t>
            </a:r>
            <a:r>
              <a:rPr lang="en-US" sz="2300" b="1" dirty="0"/>
              <a:t> </a:t>
            </a:r>
            <a:r>
              <a:rPr lang="en-US" sz="2300" b="1" dirty="0" err="1"/>
              <a:t>mającemu</a:t>
            </a:r>
            <a:r>
              <a:rPr lang="en-US" sz="2300" b="1" dirty="0"/>
              <a:t> </a:t>
            </a:r>
            <a:r>
              <a:rPr lang="en-US" sz="2300" b="1" dirty="0" err="1"/>
              <a:t>jeszcze</a:t>
            </a:r>
            <a:r>
              <a:rPr lang="en-US" sz="2300" b="1" dirty="0"/>
              <a:t> </a:t>
            </a:r>
            <a:r>
              <a:rPr lang="en-US" sz="2300" b="1" dirty="0" err="1"/>
              <a:t>tytułu</a:t>
            </a:r>
            <a:r>
              <a:rPr lang="en-US" sz="2300" b="1" dirty="0"/>
              <a:t> </a:t>
            </a:r>
            <a:r>
              <a:rPr lang="en-US" sz="2300" b="1" dirty="0" err="1"/>
              <a:t>wykonawczego</a:t>
            </a:r>
            <a:r>
              <a:rPr lang="en-US" sz="2300" b="1" dirty="0"/>
              <a:t> </a:t>
            </a:r>
            <a:r>
              <a:rPr lang="en-US" sz="2300" b="1" dirty="0" err="1"/>
              <a:t>pozostawia</a:t>
            </a:r>
            <a:r>
              <a:rPr lang="en-US" sz="2300" b="1" dirty="0"/>
              <a:t> </a:t>
            </a:r>
            <a:r>
              <a:rPr lang="en-US" sz="2300" b="1" dirty="0" err="1"/>
              <a:t>się</a:t>
            </a:r>
            <a:r>
              <a:rPr lang="en-US" sz="2300" b="1" dirty="0"/>
              <a:t> </a:t>
            </a:r>
            <a:r>
              <a:rPr lang="en-US" sz="2300" b="1" dirty="0" err="1"/>
              <a:t>na</a:t>
            </a:r>
            <a:r>
              <a:rPr lang="en-US" sz="2300" b="1" dirty="0"/>
              <a:t> </a:t>
            </a:r>
            <a:r>
              <a:rPr lang="en-US" sz="2300" b="1" dirty="0" err="1"/>
              <a:t>rachunku</a:t>
            </a:r>
            <a:r>
              <a:rPr lang="en-US" sz="2300" b="1" dirty="0"/>
              <a:t> </a:t>
            </a:r>
            <a:r>
              <a:rPr lang="en-US" sz="2300" b="1" dirty="0" err="1"/>
              <a:t>depozytowym</a:t>
            </a:r>
            <a:r>
              <a:rPr lang="en-US" sz="2300" b="1" dirty="0"/>
              <a:t> </a:t>
            </a:r>
            <a:r>
              <a:rPr lang="en-US" sz="2300" b="1" dirty="0" err="1"/>
              <a:t>sądu</a:t>
            </a:r>
            <a:r>
              <a:rPr lang="en-US" sz="2300" b="1" dirty="0"/>
              <a:t>. </a:t>
            </a:r>
            <a:r>
              <a:rPr lang="en-US" sz="2300" b="1" dirty="0" err="1"/>
              <a:t>Jeżeli</a:t>
            </a:r>
            <a:r>
              <a:rPr lang="en-US" sz="2300" b="1" dirty="0"/>
              <a:t> w </a:t>
            </a:r>
            <a:r>
              <a:rPr lang="en-US" sz="2300" b="1" dirty="0" err="1"/>
              <a:t>ciągu</a:t>
            </a:r>
            <a:r>
              <a:rPr lang="en-US" sz="2300" b="1" dirty="0"/>
              <a:t> </a:t>
            </a:r>
            <a:r>
              <a:rPr lang="en-US" sz="2300" b="1" dirty="0" err="1"/>
              <a:t>miesiąca</a:t>
            </a:r>
            <a:r>
              <a:rPr lang="en-US" sz="2300" b="1" dirty="0"/>
              <a:t> </a:t>
            </a:r>
            <a:r>
              <a:rPr lang="en-US" sz="2300" b="1" dirty="0" err="1"/>
              <a:t>po</a:t>
            </a:r>
            <a:r>
              <a:rPr lang="en-US" sz="2300" b="1" dirty="0"/>
              <a:t> </a:t>
            </a:r>
            <a:r>
              <a:rPr lang="en-US" sz="2300" b="1" dirty="0" err="1"/>
              <a:t>uprawomocnieniu</a:t>
            </a:r>
            <a:r>
              <a:rPr lang="en-US" sz="2300" b="1" dirty="0"/>
              <a:t> </a:t>
            </a:r>
            <a:r>
              <a:rPr lang="en-US" sz="2300" b="1" dirty="0" err="1"/>
              <a:t>się</a:t>
            </a:r>
            <a:r>
              <a:rPr lang="en-US" sz="2300" b="1" dirty="0"/>
              <a:t> </a:t>
            </a:r>
            <a:r>
              <a:rPr lang="en-US" sz="2300" b="1" dirty="0" err="1"/>
              <a:t>planu</a:t>
            </a:r>
            <a:r>
              <a:rPr lang="en-US" sz="2300" b="1" dirty="0"/>
              <a:t> </a:t>
            </a:r>
            <a:r>
              <a:rPr lang="en-US" sz="2300" b="1" dirty="0" err="1"/>
              <a:t>podziału</a:t>
            </a:r>
            <a:r>
              <a:rPr lang="en-US" sz="2300" b="1" dirty="0"/>
              <a:t> </a:t>
            </a:r>
            <a:r>
              <a:rPr lang="en-US" sz="2300" b="1" dirty="0" err="1"/>
              <a:t>wierzyciel</a:t>
            </a:r>
            <a:r>
              <a:rPr lang="en-US" sz="2300" dirty="0"/>
              <a:t> </a:t>
            </a:r>
            <a:r>
              <a:rPr lang="en-US" sz="2300" dirty="0" err="1"/>
              <a:t>nie</a:t>
            </a:r>
            <a:r>
              <a:rPr lang="en-US" sz="2300" dirty="0"/>
              <a:t> </a:t>
            </a:r>
            <a:r>
              <a:rPr lang="en-US" sz="2300" dirty="0" err="1"/>
              <a:t>mający</a:t>
            </a:r>
            <a:r>
              <a:rPr lang="en-US" sz="2300" dirty="0"/>
              <a:t> </a:t>
            </a:r>
            <a:r>
              <a:rPr lang="en-US" sz="2300" dirty="0" err="1"/>
              <a:t>tytułu</a:t>
            </a:r>
            <a:r>
              <a:rPr lang="en-US" sz="2300" dirty="0"/>
              <a:t> </a:t>
            </a:r>
            <a:r>
              <a:rPr lang="en-US" sz="2300" dirty="0" err="1"/>
              <a:t>wykonawczego</a:t>
            </a:r>
            <a:r>
              <a:rPr lang="en-US" sz="2300" dirty="0"/>
              <a:t> </a:t>
            </a:r>
            <a:r>
              <a:rPr lang="en-US" sz="2300" dirty="0" err="1"/>
              <a:t>nie</a:t>
            </a:r>
            <a:r>
              <a:rPr lang="en-US" sz="2300" dirty="0"/>
              <a:t> </a:t>
            </a:r>
            <a:r>
              <a:rPr lang="en-US" sz="2300" dirty="0" err="1"/>
              <a:t>przedstawi</a:t>
            </a:r>
            <a:r>
              <a:rPr lang="en-US" sz="2300" dirty="0"/>
              <a:t> </a:t>
            </a:r>
            <a:r>
              <a:rPr lang="en-US" sz="2300" dirty="0" err="1"/>
              <a:t>dowodu</a:t>
            </a:r>
            <a:r>
              <a:rPr lang="en-US" sz="2300" dirty="0"/>
              <a:t> </a:t>
            </a:r>
            <a:r>
              <a:rPr lang="en-US" sz="2300" dirty="0" err="1"/>
              <a:t>wytoczenia</a:t>
            </a:r>
            <a:r>
              <a:rPr lang="en-US" sz="2300" dirty="0"/>
              <a:t> </a:t>
            </a:r>
            <a:r>
              <a:rPr lang="en-US" sz="2300" dirty="0" err="1"/>
              <a:t>powództwa</a:t>
            </a:r>
            <a:r>
              <a:rPr lang="en-US" sz="2300" dirty="0"/>
              <a:t> o </a:t>
            </a:r>
            <a:r>
              <a:rPr lang="en-US" sz="2300" dirty="0" err="1"/>
              <a:t>zasądzenie</a:t>
            </a:r>
            <a:r>
              <a:rPr lang="en-US" sz="2300" dirty="0"/>
              <a:t> mu </a:t>
            </a:r>
            <a:r>
              <a:rPr lang="en-US" sz="2300" dirty="0" err="1"/>
              <a:t>roszczenia</a:t>
            </a:r>
            <a:r>
              <a:rPr lang="en-US" sz="2300" dirty="0"/>
              <a:t>, </a:t>
            </a:r>
            <a:r>
              <a:rPr lang="en-US" sz="2300" dirty="0" err="1"/>
              <a:t>traci</a:t>
            </a:r>
            <a:r>
              <a:rPr lang="en-US" sz="2300" dirty="0"/>
              <a:t> </a:t>
            </a:r>
            <a:r>
              <a:rPr lang="en-US" sz="2300" dirty="0" err="1"/>
              <a:t>prawo</a:t>
            </a:r>
            <a:r>
              <a:rPr lang="en-US" sz="2300" dirty="0"/>
              <a:t> do </a:t>
            </a:r>
            <a:r>
              <a:rPr lang="en-US" sz="2300" dirty="0" err="1"/>
              <a:t>sumy</a:t>
            </a:r>
            <a:r>
              <a:rPr lang="en-US" sz="2300" dirty="0"/>
              <a:t> </a:t>
            </a:r>
            <a:r>
              <a:rPr lang="en-US" sz="2300" dirty="0" err="1"/>
              <a:t>pozostającej</a:t>
            </a:r>
            <a:r>
              <a:rPr lang="en-US" sz="2300" dirty="0"/>
              <a:t> w </a:t>
            </a:r>
            <a:r>
              <a:rPr lang="en-US" sz="2300" dirty="0" err="1"/>
              <a:t>depozycie</a:t>
            </a:r>
            <a:endParaRPr lang="en-US" sz="23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14991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756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err="1" smtClean="0"/>
              <a:t>Przebieg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postępowania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egzekucyjnego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6556"/>
            <a:ext cx="8229600" cy="5771444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en-US" sz="2400" b="1" dirty="0" err="1"/>
              <a:t>Klauzula</a:t>
            </a:r>
            <a:r>
              <a:rPr lang="en-US" sz="2400" b="1" dirty="0"/>
              <a:t> </a:t>
            </a:r>
            <a:r>
              <a:rPr lang="en-US" sz="2400" b="1" dirty="0" err="1"/>
              <a:t>wykonalności</a:t>
            </a:r>
            <a:r>
              <a:rPr lang="en-US" sz="2400" b="1" dirty="0"/>
              <a:t> </a:t>
            </a:r>
            <a:r>
              <a:rPr lang="en-US" sz="2400" dirty="0"/>
              <a:t>jest </a:t>
            </a:r>
            <a:r>
              <a:rPr lang="en-US" sz="2400" dirty="0" err="1"/>
              <a:t>aktem</a:t>
            </a:r>
            <a:r>
              <a:rPr lang="en-US" sz="2400" dirty="0"/>
              <a:t> </a:t>
            </a:r>
            <a:r>
              <a:rPr lang="en-US" sz="2400" dirty="0" err="1"/>
              <a:t>sądowym</a:t>
            </a:r>
            <a:r>
              <a:rPr lang="en-US" sz="2400" dirty="0"/>
              <a:t> </a:t>
            </a:r>
            <a:r>
              <a:rPr lang="en-US" sz="2400" dirty="0" err="1"/>
              <a:t>zawierającym</a:t>
            </a:r>
            <a:r>
              <a:rPr lang="en-US" sz="2400" dirty="0"/>
              <a:t> </a:t>
            </a:r>
            <a:r>
              <a:rPr lang="en-US" sz="2400" dirty="0" err="1"/>
              <a:t>stwierdzenie</a:t>
            </a:r>
            <a:r>
              <a:rPr lang="en-US" sz="2400" dirty="0"/>
              <a:t> </a:t>
            </a:r>
            <a:r>
              <a:rPr lang="en-US" sz="2400" dirty="0" err="1"/>
              <a:t>sądu</a:t>
            </a:r>
            <a:r>
              <a:rPr lang="en-US" sz="2400" dirty="0"/>
              <a:t>, </a:t>
            </a:r>
            <a:r>
              <a:rPr lang="en-US" sz="2400" dirty="0" err="1"/>
              <a:t>że</a:t>
            </a:r>
            <a:r>
              <a:rPr lang="en-US" sz="2400" dirty="0"/>
              <a:t> </a:t>
            </a:r>
            <a:r>
              <a:rPr lang="en-US" sz="2400" dirty="0" err="1"/>
              <a:t>tytuł</a:t>
            </a:r>
            <a:r>
              <a:rPr lang="en-US" sz="2400" dirty="0"/>
              <a:t> </a:t>
            </a:r>
            <a:r>
              <a:rPr lang="en-US" sz="2400" dirty="0" err="1"/>
              <a:t>uprawnia</a:t>
            </a:r>
            <a:r>
              <a:rPr lang="en-US" sz="2400" dirty="0"/>
              <a:t> do </a:t>
            </a:r>
            <a:r>
              <a:rPr lang="en-US" sz="2400" dirty="0" err="1"/>
              <a:t>egzekucji</a:t>
            </a:r>
            <a:r>
              <a:rPr lang="en-US" sz="2400" dirty="0"/>
              <a:t> </a:t>
            </a:r>
            <a:r>
              <a:rPr lang="en-US" sz="2400" dirty="0" err="1"/>
              <a:t>oraz</a:t>
            </a:r>
            <a:r>
              <a:rPr lang="en-US" sz="2400" dirty="0"/>
              <a:t> </a:t>
            </a:r>
            <a:r>
              <a:rPr lang="en-US" sz="2400" dirty="0" err="1" smtClean="0"/>
              <a:t>oznaczającym</a:t>
            </a:r>
            <a:r>
              <a:rPr lang="en-US" sz="2400" dirty="0" smtClean="0"/>
              <a:t> </a:t>
            </a:r>
            <a:r>
              <a:rPr lang="en-US" sz="2400" dirty="0"/>
              <a:t>w </a:t>
            </a:r>
            <a:r>
              <a:rPr lang="en-US" sz="2400" dirty="0" err="1"/>
              <a:t>razie</a:t>
            </a:r>
            <a:r>
              <a:rPr lang="en-US" sz="2400" dirty="0"/>
              <a:t> </a:t>
            </a:r>
            <a:r>
              <a:rPr lang="en-US" sz="2400" dirty="0" err="1"/>
              <a:t>potrzeby</a:t>
            </a:r>
            <a:r>
              <a:rPr lang="en-US" sz="2400" dirty="0"/>
              <a:t> </a:t>
            </a:r>
            <a:r>
              <a:rPr lang="en-US" sz="2400" dirty="0" err="1"/>
              <a:t>jej</a:t>
            </a:r>
            <a:r>
              <a:rPr lang="en-US" sz="2400" dirty="0"/>
              <a:t> </a:t>
            </a:r>
            <a:r>
              <a:rPr lang="en-US" sz="2400" dirty="0" err="1"/>
              <a:t>zakres</a:t>
            </a:r>
            <a:r>
              <a:rPr lang="en-US" sz="2400" dirty="0"/>
              <a:t>. </a:t>
            </a:r>
            <a:endParaRPr lang="en-US" sz="2400" dirty="0" smtClean="0"/>
          </a:p>
          <a:p>
            <a:pPr marL="0" indent="0">
              <a:buNone/>
            </a:pP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err="1"/>
              <a:t>Jeżeli</a:t>
            </a:r>
            <a:r>
              <a:rPr lang="en-US" sz="2400" dirty="0"/>
              <a:t> </a:t>
            </a:r>
            <a:r>
              <a:rPr lang="en-US" sz="2400" dirty="0" err="1"/>
              <a:t>przepis</a:t>
            </a:r>
            <a:r>
              <a:rPr lang="en-US" sz="2400" dirty="0"/>
              <a:t> </a:t>
            </a:r>
            <a:r>
              <a:rPr lang="en-US" sz="2400" dirty="0" err="1"/>
              <a:t>szczególny</a:t>
            </a:r>
            <a:r>
              <a:rPr lang="en-US" sz="2400" dirty="0"/>
              <a:t> </a:t>
            </a:r>
            <a:r>
              <a:rPr lang="en-US" sz="2400" dirty="0" err="1"/>
              <a:t>nie</a:t>
            </a:r>
            <a:r>
              <a:rPr lang="en-US" sz="2400" dirty="0"/>
              <a:t> </a:t>
            </a:r>
            <a:r>
              <a:rPr lang="en-US" sz="2400" dirty="0" err="1"/>
              <a:t>stanowi</a:t>
            </a:r>
            <a:r>
              <a:rPr lang="en-US" sz="2400" dirty="0"/>
              <a:t> </a:t>
            </a:r>
            <a:r>
              <a:rPr lang="en-US" sz="2400" dirty="0" err="1"/>
              <a:t>inaczej</a:t>
            </a:r>
            <a:r>
              <a:rPr lang="en-US" sz="2400" dirty="0"/>
              <a:t>, </a:t>
            </a:r>
            <a:r>
              <a:rPr lang="en-US" sz="2400" dirty="0" err="1"/>
              <a:t>tytułowi</a:t>
            </a:r>
            <a:r>
              <a:rPr lang="en-US" sz="2400" dirty="0"/>
              <a:t> </a:t>
            </a:r>
            <a:r>
              <a:rPr lang="en-US" sz="2400" dirty="0" err="1"/>
              <a:t>egzekucyjnemu</a:t>
            </a:r>
            <a:r>
              <a:rPr lang="en-US" sz="2400" dirty="0"/>
              <a:t> </a:t>
            </a:r>
            <a:r>
              <a:rPr lang="en-US" sz="2400" dirty="0" err="1"/>
              <a:t>opiewającemu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świadczenie</a:t>
            </a:r>
            <a:r>
              <a:rPr lang="en-US" sz="2400" dirty="0"/>
              <a:t> </a:t>
            </a:r>
            <a:r>
              <a:rPr lang="en-US" sz="2400" dirty="0" err="1"/>
              <a:t>pieniężne</a:t>
            </a:r>
            <a:r>
              <a:rPr lang="en-US" sz="2400" dirty="0"/>
              <a:t> w </a:t>
            </a:r>
            <a:r>
              <a:rPr lang="en-US" sz="2400" dirty="0" err="1"/>
              <a:t>walucie</a:t>
            </a:r>
            <a:r>
              <a:rPr lang="en-US" sz="2400" dirty="0"/>
              <a:t> </a:t>
            </a:r>
            <a:r>
              <a:rPr lang="en-US" sz="2400" dirty="0" err="1"/>
              <a:t>obcej</a:t>
            </a:r>
            <a:r>
              <a:rPr lang="en-US" sz="2400" dirty="0"/>
              <a:t> </a:t>
            </a:r>
            <a:r>
              <a:rPr lang="en-US" sz="2400" dirty="0" err="1"/>
              <a:t>sąd</a:t>
            </a:r>
            <a:r>
              <a:rPr lang="en-US" sz="2400" dirty="0"/>
              <a:t> nada </a:t>
            </a:r>
            <a:r>
              <a:rPr lang="en-US" sz="2400" dirty="0" err="1"/>
              <a:t>klauzulę</a:t>
            </a:r>
            <a:r>
              <a:rPr lang="en-US" sz="2400" dirty="0"/>
              <a:t> </a:t>
            </a:r>
            <a:r>
              <a:rPr lang="en-US" sz="2400" dirty="0" err="1"/>
              <a:t>wykonalności</a:t>
            </a:r>
            <a:r>
              <a:rPr lang="en-US" sz="2400" dirty="0"/>
              <a:t> </a:t>
            </a:r>
            <a:r>
              <a:rPr lang="en-US" sz="2400" dirty="0" err="1"/>
              <a:t>ze</a:t>
            </a:r>
            <a:r>
              <a:rPr lang="en-US" sz="2400" dirty="0"/>
              <a:t> </a:t>
            </a:r>
            <a:r>
              <a:rPr lang="en-US" sz="2400" dirty="0" err="1"/>
              <a:t>zobowiązaniem</a:t>
            </a:r>
            <a:r>
              <a:rPr lang="en-US" sz="2400" dirty="0"/>
              <a:t> </a:t>
            </a:r>
            <a:r>
              <a:rPr lang="en-US" sz="2400" dirty="0" err="1"/>
              <a:t>komornika</a:t>
            </a:r>
            <a:r>
              <a:rPr lang="en-US" sz="2400" dirty="0"/>
              <a:t> do </a:t>
            </a:r>
            <a:r>
              <a:rPr lang="en-US" sz="2400" dirty="0" err="1"/>
              <a:t>przeliczenia</a:t>
            </a:r>
            <a:r>
              <a:rPr lang="en-US" sz="2400" dirty="0"/>
              <a:t> </a:t>
            </a:r>
            <a:r>
              <a:rPr lang="en-US" sz="2400" dirty="0" err="1"/>
              <a:t>tej</a:t>
            </a:r>
            <a:r>
              <a:rPr lang="en-US" sz="2400" dirty="0"/>
              <a:t> </a:t>
            </a:r>
            <a:r>
              <a:rPr lang="en-US" sz="2400" dirty="0" err="1"/>
              <a:t>kwoty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walutę</a:t>
            </a:r>
            <a:r>
              <a:rPr lang="en-US" sz="2400" dirty="0"/>
              <a:t> </a:t>
            </a:r>
            <a:r>
              <a:rPr lang="en-US" sz="2400" dirty="0" err="1"/>
              <a:t>polską</a:t>
            </a:r>
            <a:r>
              <a:rPr lang="en-US" sz="2400" dirty="0"/>
              <a:t> </a:t>
            </a:r>
            <a:r>
              <a:rPr lang="en-US" sz="2400" dirty="0" err="1"/>
              <a:t>według</a:t>
            </a:r>
            <a:r>
              <a:rPr lang="en-US" sz="2400" dirty="0"/>
              <a:t> </a:t>
            </a:r>
            <a:r>
              <a:rPr lang="en-US" sz="2400" dirty="0" err="1"/>
              <a:t>średniego</a:t>
            </a:r>
            <a:r>
              <a:rPr lang="en-US" sz="2400" dirty="0"/>
              <a:t> </a:t>
            </a:r>
            <a:r>
              <a:rPr lang="en-US" sz="2400" dirty="0" err="1"/>
              <a:t>kursu</a:t>
            </a:r>
            <a:r>
              <a:rPr lang="en-US" sz="2400" dirty="0"/>
              <a:t> </a:t>
            </a:r>
            <a:r>
              <a:rPr lang="en-US" sz="2400" dirty="0" err="1"/>
              <a:t>waluty</a:t>
            </a:r>
            <a:r>
              <a:rPr lang="en-US" sz="2400" dirty="0"/>
              <a:t> </a:t>
            </a:r>
            <a:r>
              <a:rPr lang="en-US" sz="2400" dirty="0" err="1"/>
              <a:t>obcej</a:t>
            </a:r>
            <a:r>
              <a:rPr lang="en-US" sz="2400" dirty="0"/>
              <a:t> </a:t>
            </a:r>
            <a:r>
              <a:rPr lang="en-US" sz="2400" dirty="0" err="1"/>
              <a:t>ogłoszonego</a:t>
            </a:r>
            <a:r>
              <a:rPr lang="en-US" sz="2400" dirty="0"/>
              <a:t> </a:t>
            </a:r>
            <a:r>
              <a:rPr lang="en-US" sz="2400" dirty="0" err="1"/>
              <a:t>przez</a:t>
            </a:r>
            <a:r>
              <a:rPr lang="en-US" sz="2400" dirty="0"/>
              <a:t> </a:t>
            </a:r>
            <a:r>
              <a:rPr lang="en-US" sz="2400" dirty="0" err="1"/>
              <a:t>Narodowy</a:t>
            </a:r>
            <a:r>
              <a:rPr lang="en-US" sz="2400" dirty="0"/>
              <a:t> Bank </a:t>
            </a:r>
            <a:r>
              <a:rPr lang="en-US" sz="2400" dirty="0" err="1"/>
              <a:t>Polski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dzień</a:t>
            </a:r>
            <a:r>
              <a:rPr lang="en-US" sz="2400" dirty="0"/>
              <a:t> </a:t>
            </a:r>
            <a:r>
              <a:rPr lang="en-US" sz="2400" dirty="0" err="1"/>
              <a:t>sporządzenia</a:t>
            </a:r>
            <a:r>
              <a:rPr lang="en-US" sz="2400" dirty="0"/>
              <a:t> </a:t>
            </a:r>
            <a:r>
              <a:rPr lang="en-US" sz="2400" dirty="0" err="1"/>
              <a:t>planu</a:t>
            </a:r>
            <a:r>
              <a:rPr lang="en-US" sz="2400" dirty="0"/>
              <a:t> </a:t>
            </a:r>
            <a:r>
              <a:rPr lang="en-US" sz="2400" dirty="0" err="1"/>
              <a:t>podziału</a:t>
            </a:r>
            <a:r>
              <a:rPr lang="en-US" sz="2400" dirty="0"/>
              <a:t>, a </a:t>
            </a:r>
            <a:r>
              <a:rPr lang="en-US" sz="2400" dirty="0" err="1"/>
              <a:t>jeżeli</a:t>
            </a:r>
            <a:r>
              <a:rPr lang="en-US" sz="2400" dirty="0"/>
              <a:t> </a:t>
            </a:r>
            <a:r>
              <a:rPr lang="en-US" sz="2400" dirty="0" err="1"/>
              <a:t>planu</a:t>
            </a:r>
            <a:r>
              <a:rPr lang="en-US" sz="2400" dirty="0"/>
              <a:t> </a:t>
            </a:r>
            <a:r>
              <a:rPr lang="en-US" sz="2400" dirty="0" err="1"/>
              <a:t>podziału</a:t>
            </a:r>
            <a:r>
              <a:rPr lang="en-US" sz="2400" dirty="0"/>
              <a:t> </a:t>
            </a:r>
            <a:r>
              <a:rPr lang="en-US" sz="2400" dirty="0" err="1"/>
              <a:t>nie</a:t>
            </a:r>
            <a:r>
              <a:rPr lang="en-US" sz="2400" dirty="0"/>
              <a:t> </a:t>
            </a:r>
            <a:r>
              <a:rPr lang="en-US" sz="2400" dirty="0" err="1"/>
              <a:t>sporządza</a:t>
            </a:r>
            <a:r>
              <a:rPr lang="en-US" sz="2400" dirty="0"/>
              <a:t> </a:t>
            </a:r>
            <a:r>
              <a:rPr lang="en-US" sz="2400" dirty="0" err="1"/>
              <a:t>się</a:t>
            </a:r>
            <a:r>
              <a:rPr lang="en-US" sz="2400" dirty="0"/>
              <a:t> – </a:t>
            </a:r>
            <a:r>
              <a:rPr lang="en-US" sz="2400" b="1" dirty="0" err="1"/>
              <a:t>na</a:t>
            </a:r>
            <a:r>
              <a:rPr lang="en-US" sz="2400" b="1" dirty="0"/>
              <a:t> </a:t>
            </a:r>
            <a:r>
              <a:rPr lang="en-US" sz="2400" b="1" dirty="0" err="1"/>
              <a:t>dzień</a:t>
            </a:r>
            <a:r>
              <a:rPr lang="en-US" sz="2400" b="1" dirty="0"/>
              <a:t> </a:t>
            </a:r>
            <a:r>
              <a:rPr lang="en-US" sz="2400" b="1" dirty="0" err="1"/>
              <a:t>wypłaty</a:t>
            </a:r>
            <a:r>
              <a:rPr lang="en-US" sz="2400" b="1" dirty="0"/>
              <a:t> </a:t>
            </a:r>
            <a:r>
              <a:rPr lang="en-US" sz="2400" b="1" dirty="0" err="1"/>
              <a:t>kwoty</a:t>
            </a:r>
            <a:r>
              <a:rPr lang="en-US" sz="2400" b="1" dirty="0"/>
              <a:t> </a:t>
            </a:r>
            <a:r>
              <a:rPr lang="en-US" sz="2400" b="1" dirty="0" err="1"/>
              <a:t>wierzycielowi</a:t>
            </a:r>
            <a:r>
              <a:rPr lang="en-US" sz="2400" b="1" dirty="0"/>
              <a:t>.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955880793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9001"/>
          </a:xfrm>
        </p:spPr>
        <p:txBody>
          <a:bodyPr>
            <a:normAutofit/>
          </a:bodyPr>
          <a:lstStyle/>
          <a:p>
            <a:r>
              <a:rPr lang="en-US" sz="3200" b="1" dirty="0" err="1" smtClean="0"/>
              <a:t>Podział</a:t>
            </a:r>
            <a:r>
              <a:rPr lang="en-US" sz="3200" b="1" dirty="0" smtClean="0"/>
              <a:t> </a:t>
            </a:r>
            <a:r>
              <a:rPr lang="en-US" sz="3200" b="1" dirty="0" err="1"/>
              <a:t>sumy</a:t>
            </a:r>
            <a:r>
              <a:rPr lang="en-US" sz="3200" b="1" dirty="0"/>
              <a:t> </a:t>
            </a:r>
            <a:r>
              <a:rPr lang="en-US" sz="3200" b="1" dirty="0" err="1"/>
              <a:t>uzyskanej</a:t>
            </a:r>
            <a:r>
              <a:rPr lang="en-US" sz="3200" b="1" dirty="0"/>
              <a:t> z </a:t>
            </a:r>
            <a:r>
              <a:rPr lang="en-US" sz="3200" b="1" dirty="0" err="1" smtClean="0"/>
              <a:t>egzekucji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9001"/>
            <a:ext cx="8229600" cy="61437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u="sng" dirty="0" err="1"/>
              <a:t>Podział</a:t>
            </a:r>
            <a:r>
              <a:rPr lang="en-US" sz="2400" b="1" u="sng" dirty="0"/>
              <a:t> </a:t>
            </a:r>
            <a:r>
              <a:rPr lang="en-US" sz="2400" b="1" u="sng" dirty="0" err="1"/>
              <a:t>sumy</a:t>
            </a:r>
            <a:r>
              <a:rPr lang="en-US" sz="2400" b="1" u="sng" dirty="0"/>
              <a:t> </a:t>
            </a:r>
            <a:r>
              <a:rPr lang="en-US" sz="2400" b="1" u="sng" dirty="0" err="1"/>
              <a:t>uzyskanej</a:t>
            </a:r>
            <a:r>
              <a:rPr lang="en-US" sz="2400" b="1" u="sng" dirty="0"/>
              <a:t> </a:t>
            </a:r>
            <a:r>
              <a:rPr lang="en-US" sz="2400" b="1" u="sng" dirty="0" err="1"/>
              <a:t>przez</a:t>
            </a:r>
            <a:r>
              <a:rPr lang="en-US" sz="2400" b="1" u="sng" dirty="0"/>
              <a:t> </a:t>
            </a:r>
            <a:r>
              <a:rPr lang="en-US" sz="2400" b="1" u="sng" dirty="0" err="1"/>
              <a:t>egzekucję</a:t>
            </a:r>
            <a:r>
              <a:rPr lang="en-US" sz="2400" b="1" u="sng" dirty="0"/>
              <a:t> z </a:t>
            </a:r>
            <a:r>
              <a:rPr lang="en-US" sz="2400" b="1" u="sng" dirty="0" err="1"/>
              <a:t>ruchomości</a:t>
            </a:r>
            <a:r>
              <a:rPr lang="en-US" sz="2400" b="1" u="sng" dirty="0"/>
              <a:t>, </a:t>
            </a:r>
            <a:r>
              <a:rPr lang="en-US" sz="2400" b="1" u="sng" dirty="0" err="1"/>
              <a:t>wierzytelności</a:t>
            </a:r>
            <a:r>
              <a:rPr lang="en-US" sz="2400" b="1" u="sng" dirty="0"/>
              <a:t> </a:t>
            </a:r>
            <a:r>
              <a:rPr lang="en-US" sz="2400" b="1" u="sng" dirty="0" err="1"/>
              <a:t>i</a:t>
            </a:r>
            <a:r>
              <a:rPr lang="en-US" sz="2400" b="1" u="sng" dirty="0"/>
              <a:t> </a:t>
            </a:r>
            <a:r>
              <a:rPr lang="en-US" sz="2400" b="1" u="sng" dirty="0" err="1"/>
              <a:t>innych</a:t>
            </a:r>
            <a:r>
              <a:rPr lang="en-US" sz="2400" b="1" u="sng" dirty="0"/>
              <a:t> </a:t>
            </a:r>
            <a:r>
              <a:rPr lang="en-US" sz="2400" b="1" u="sng" dirty="0" err="1"/>
              <a:t>praw</a:t>
            </a:r>
            <a:r>
              <a:rPr lang="en-US" sz="2400" b="1" u="sng" dirty="0"/>
              <a:t> </a:t>
            </a:r>
            <a:r>
              <a:rPr lang="en-US" sz="2400" b="1" u="sng" dirty="0" err="1" smtClean="0"/>
              <a:t>majątkowych</a:t>
            </a:r>
            <a:r>
              <a:rPr lang="en-US" sz="2400" b="1" u="sng" dirty="0" smtClean="0"/>
              <a:t> :</a:t>
            </a:r>
            <a:endParaRPr lang="en-US" sz="2400" b="1" u="sng" dirty="0"/>
          </a:p>
          <a:p>
            <a:r>
              <a:rPr lang="en-US" sz="2400" b="1" dirty="0"/>
              <a:t>Plan </a:t>
            </a:r>
            <a:r>
              <a:rPr lang="en-US" sz="2400" b="1" dirty="0" err="1"/>
              <a:t>podziału</a:t>
            </a:r>
            <a:r>
              <a:rPr lang="en-US" sz="2400" b="1" dirty="0"/>
              <a:t> </a:t>
            </a:r>
            <a:r>
              <a:rPr lang="en-US" sz="2400" b="1" dirty="0" err="1"/>
              <a:t>sporządza</a:t>
            </a:r>
            <a:r>
              <a:rPr lang="en-US" sz="2400" b="1" dirty="0"/>
              <a:t> </a:t>
            </a:r>
            <a:r>
              <a:rPr lang="en-US" sz="2400" b="1" dirty="0" err="1"/>
              <a:t>komornik</a:t>
            </a:r>
            <a:r>
              <a:rPr lang="en-US" sz="2400" b="1" dirty="0"/>
              <a:t> </a:t>
            </a:r>
            <a:r>
              <a:rPr lang="en-US" sz="2400" b="1" dirty="0" err="1"/>
              <a:t>niezwłocznie</a:t>
            </a:r>
            <a:r>
              <a:rPr lang="en-US" sz="2400" b="1" dirty="0"/>
              <a:t> </a:t>
            </a:r>
            <a:r>
              <a:rPr lang="en-US" sz="2400" b="1" dirty="0" err="1"/>
              <a:t>po</a:t>
            </a:r>
            <a:r>
              <a:rPr lang="en-US" sz="2400" b="1" dirty="0"/>
              <a:t> </a:t>
            </a:r>
            <a:r>
              <a:rPr lang="en-US" sz="2400" b="1" dirty="0" err="1"/>
              <a:t>złożeniu</a:t>
            </a:r>
            <a:r>
              <a:rPr lang="en-US" sz="2400" b="1" dirty="0"/>
              <a:t> </a:t>
            </a:r>
            <a:r>
              <a:rPr lang="en-US" sz="2400" b="1" dirty="0" err="1"/>
              <a:t>na</a:t>
            </a:r>
            <a:r>
              <a:rPr lang="en-US" sz="2400" b="1" dirty="0"/>
              <a:t> </a:t>
            </a:r>
            <a:r>
              <a:rPr lang="en-US" sz="2400" b="1" dirty="0" err="1"/>
              <a:t>rachunek</a:t>
            </a:r>
            <a:r>
              <a:rPr lang="en-US" sz="2400" b="1" dirty="0"/>
              <a:t> </a:t>
            </a:r>
            <a:r>
              <a:rPr lang="en-US" sz="2400" b="1" dirty="0" err="1"/>
              <a:t>depozytowy</a:t>
            </a:r>
            <a:r>
              <a:rPr lang="en-US" sz="2400" b="1" dirty="0"/>
              <a:t> </a:t>
            </a:r>
            <a:r>
              <a:rPr lang="en-US" sz="2400" b="1" dirty="0" err="1"/>
              <a:t>sądu</a:t>
            </a:r>
            <a:r>
              <a:rPr lang="en-US" sz="2400" b="1" dirty="0"/>
              <a:t> </a:t>
            </a:r>
            <a:r>
              <a:rPr lang="en-US" sz="2400" b="1" dirty="0" err="1"/>
              <a:t>sumy</a:t>
            </a:r>
            <a:r>
              <a:rPr lang="en-US" sz="2400" b="1" dirty="0"/>
              <a:t> </a:t>
            </a:r>
            <a:r>
              <a:rPr lang="en-US" sz="2400" b="1" dirty="0" err="1"/>
              <a:t>ulegającej</a:t>
            </a:r>
            <a:r>
              <a:rPr lang="en-US" sz="2400" b="1" dirty="0"/>
              <a:t> </a:t>
            </a:r>
            <a:r>
              <a:rPr lang="en-US" sz="2400" b="1" dirty="0" err="1" smtClean="0"/>
              <a:t>podziałowi</a:t>
            </a:r>
            <a:r>
              <a:rPr lang="en-US" sz="2400" b="1" dirty="0" smtClean="0"/>
              <a:t>.</a:t>
            </a:r>
          </a:p>
          <a:p>
            <a:r>
              <a:rPr lang="en-US" sz="2400" dirty="0" smtClean="0"/>
              <a:t>W </a:t>
            </a:r>
            <a:r>
              <a:rPr lang="en-US" sz="2400" dirty="0" err="1"/>
              <a:t>podziale</a:t>
            </a:r>
            <a:r>
              <a:rPr lang="en-US" sz="2400" dirty="0"/>
              <a:t> </a:t>
            </a:r>
            <a:r>
              <a:rPr lang="en-US" sz="2400" dirty="0" err="1"/>
              <a:t>sumy</a:t>
            </a:r>
            <a:r>
              <a:rPr lang="en-US" sz="2400" dirty="0"/>
              <a:t> </a:t>
            </a:r>
            <a:r>
              <a:rPr lang="en-US" sz="2400" dirty="0" err="1"/>
              <a:t>uzyskanej</a:t>
            </a:r>
            <a:r>
              <a:rPr lang="en-US" sz="2400" dirty="0"/>
              <a:t> z </a:t>
            </a:r>
            <a:r>
              <a:rPr lang="en-US" sz="2400" dirty="0" err="1"/>
              <a:t>egzekucji</a:t>
            </a:r>
            <a:r>
              <a:rPr lang="en-US" sz="2400" dirty="0"/>
              <a:t> </a:t>
            </a:r>
            <a:r>
              <a:rPr lang="en-US" sz="2400" dirty="0" err="1"/>
              <a:t>umieszcza</a:t>
            </a:r>
            <a:r>
              <a:rPr lang="en-US" sz="2400" dirty="0"/>
              <a:t> </a:t>
            </a:r>
            <a:r>
              <a:rPr lang="en-US" sz="2400" dirty="0" err="1"/>
              <a:t>się</a:t>
            </a:r>
            <a:r>
              <a:rPr lang="en-US" sz="2400" dirty="0"/>
              <a:t> </a:t>
            </a:r>
            <a:r>
              <a:rPr lang="en-US" sz="2400" dirty="0" err="1"/>
              <a:t>także</a:t>
            </a:r>
            <a:r>
              <a:rPr lang="en-US" sz="2400" dirty="0"/>
              <a:t> </a:t>
            </a:r>
            <a:r>
              <a:rPr lang="en-US" sz="2400" dirty="0" err="1"/>
              <a:t>wierzytelności</a:t>
            </a:r>
            <a:r>
              <a:rPr lang="en-US" sz="2400" dirty="0"/>
              <a:t> </a:t>
            </a:r>
            <a:r>
              <a:rPr lang="en-US" sz="2400" b="1" dirty="0" err="1"/>
              <a:t>zabezpieczone</a:t>
            </a:r>
            <a:r>
              <a:rPr lang="en-US" sz="2400" b="1" dirty="0"/>
              <a:t> </a:t>
            </a:r>
            <a:r>
              <a:rPr lang="en-US" sz="2400" b="1" dirty="0" err="1"/>
              <a:t>zastawem</a:t>
            </a:r>
            <a:r>
              <a:rPr lang="en-US" sz="2400" b="1" dirty="0"/>
              <a:t> </a:t>
            </a:r>
            <a:r>
              <a:rPr lang="en-US" sz="2400" b="1" dirty="0" err="1"/>
              <a:t>rejestrowym</a:t>
            </a:r>
            <a:r>
              <a:rPr lang="en-US" sz="2400" dirty="0"/>
              <a:t>, </a:t>
            </a:r>
            <a:r>
              <a:rPr lang="en-US" sz="2400" dirty="0" err="1"/>
              <a:t>jeżeli</a:t>
            </a:r>
            <a:r>
              <a:rPr lang="en-US" sz="2400" dirty="0"/>
              <a:t> </a:t>
            </a:r>
            <a:r>
              <a:rPr lang="en-US" sz="2400" dirty="0" err="1"/>
              <a:t>zastawnikowi</a:t>
            </a:r>
            <a:r>
              <a:rPr lang="en-US" sz="2400" dirty="0"/>
              <a:t> </a:t>
            </a:r>
            <a:r>
              <a:rPr lang="en-US" sz="2400" dirty="0" err="1"/>
              <a:t>przysługuje</a:t>
            </a:r>
            <a:r>
              <a:rPr lang="en-US" sz="2400" dirty="0"/>
              <a:t> </a:t>
            </a:r>
            <a:r>
              <a:rPr lang="en-US" sz="2400" dirty="0" err="1"/>
              <a:t>prawo</a:t>
            </a:r>
            <a:r>
              <a:rPr lang="en-US" sz="2400" dirty="0"/>
              <a:t> </a:t>
            </a:r>
            <a:r>
              <a:rPr lang="en-US" sz="2400" dirty="0" err="1"/>
              <a:t>zaspokojenia</a:t>
            </a:r>
            <a:r>
              <a:rPr lang="en-US" sz="2400" dirty="0"/>
              <a:t> </a:t>
            </a:r>
            <a:r>
              <a:rPr lang="en-US" sz="2400" dirty="0" err="1"/>
              <a:t>się</a:t>
            </a:r>
            <a:r>
              <a:rPr lang="en-US" sz="2400" dirty="0"/>
              <a:t> z </a:t>
            </a:r>
            <a:r>
              <a:rPr lang="en-US" sz="2400" dirty="0" err="1"/>
              <a:t>przedmiotu</a:t>
            </a:r>
            <a:r>
              <a:rPr lang="en-US" sz="2400" dirty="0"/>
              <a:t> </a:t>
            </a:r>
            <a:r>
              <a:rPr lang="en-US" sz="2400" dirty="0" err="1"/>
              <a:t>egzekucji</a:t>
            </a:r>
            <a:r>
              <a:rPr lang="en-US" sz="2400" dirty="0"/>
              <a:t> </a:t>
            </a:r>
            <a:r>
              <a:rPr lang="en-US" sz="2400" dirty="0" err="1"/>
              <a:t>oraz</a:t>
            </a:r>
            <a:r>
              <a:rPr lang="en-US" sz="2400" dirty="0"/>
              <a:t> </a:t>
            </a:r>
            <a:r>
              <a:rPr lang="en-US" sz="2400" dirty="0" err="1"/>
              <a:t>jeżeli</a:t>
            </a:r>
            <a:r>
              <a:rPr lang="en-US" sz="2400" dirty="0"/>
              <a:t> </a:t>
            </a:r>
            <a:r>
              <a:rPr lang="en-US" sz="2400" dirty="0" err="1"/>
              <a:t>prawa</a:t>
            </a:r>
            <a:r>
              <a:rPr lang="en-US" sz="2400" dirty="0"/>
              <a:t> </a:t>
            </a:r>
            <a:r>
              <a:rPr lang="en-US" sz="2400" dirty="0" err="1"/>
              <a:t>swe</a:t>
            </a:r>
            <a:r>
              <a:rPr lang="en-US" sz="2400" dirty="0"/>
              <a:t> </a:t>
            </a:r>
            <a:r>
              <a:rPr lang="en-US" sz="2400" dirty="0" err="1"/>
              <a:t>udowodnił</a:t>
            </a:r>
            <a:r>
              <a:rPr lang="en-US" sz="2400" dirty="0"/>
              <a:t> </a:t>
            </a:r>
            <a:r>
              <a:rPr lang="en-US" sz="2400" dirty="0" err="1"/>
              <a:t>dokumentem</a:t>
            </a:r>
            <a:r>
              <a:rPr lang="en-US" sz="2400" dirty="0"/>
              <a:t> </a:t>
            </a:r>
            <a:r>
              <a:rPr lang="en-US" sz="2400" dirty="0" err="1"/>
              <a:t>urzędowym</a:t>
            </a:r>
            <a:r>
              <a:rPr lang="en-US" sz="2400" dirty="0"/>
              <a:t> </a:t>
            </a:r>
            <a:r>
              <a:rPr lang="en-US" sz="2400" dirty="0" err="1"/>
              <a:t>najpóźniej</a:t>
            </a:r>
            <a:r>
              <a:rPr lang="en-US" sz="2400" dirty="0"/>
              <a:t> w </a:t>
            </a:r>
            <a:r>
              <a:rPr lang="en-US" sz="2400" dirty="0" err="1"/>
              <a:t>dniu</a:t>
            </a:r>
            <a:r>
              <a:rPr lang="en-US" sz="2400" dirty="0"/>
              <a:t> </a:t>
            </a:r>
            <a:r>
              <a:rPr lang="en-US" sz="2400" dirty="0" err="1"/>
              <a:t>złożenia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rachunek</a:t>
            </a:r>
            <a:r>
              <a:rPr lang="en-US" sz="2400" dirty="0"/>
              <a:t> </a:t>
            </a:r>
            <a:r>
              <a:rPr lang="en-US" sz="2400" dirty="0" err="1"/>
              <a:t>depozytowy</a:t>
            </a:r>
            <a:r>
              <a:rPr lang="en-US" sz="2400" dirty="0"/>
              <a:t> </a:t>
            </a:r>
            <a:r>
              <a:rPr lang="en-US" sz="2400" dirty="0" err="1"/>
              <a:t>sądu</a:t>
            </a:r>
            <a:r>
              <a:rPr lang="en-US" sz="2400" dirty="0"/>
              <a:t> </a:t>
            </a:r>
            <a:r>
              <a:rPr lang="en-US" sz="2400" dirty="0" err="1"/>
              <a:t>sumy</a:t>
            </a:r>
            <a:r>
              <a:rPr lang="en-US" sz="2400" dirty="0"/>
              <a:t> </a:t>
            </a:r>
            <a:r>
              <a:rPr lang="en-US" sz="2400" dirty="0" err="1"/>
              <a:t>ulegającej</a:t>
            </a:r>
            <a:r>
              <a:rPr lang="en-US" sz="2400" dirty="0"/>
              <a:t> </a:t>
            </a:r>
            <a:r>
              <a:rPr lang="en-US" sz="2400" dirty="0" err="1"/>
              <a:t>podziałowi</a:t>
            </a:r>
            <a:r>
              <a:rPr lang="en-US" sz="2400" b="1" dirty="0"/>
              <a:t>.</a:t>
            </a:r>
            <a:endParaRPr lang="en-US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6615931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9001"/>
          </a:xfrm>
        </p:spPr>
        <p:txBody>
          <a:bodyPr>
            <a:normAutofit/>
          </a:bodyPr>
          <a:lstStyle/>
          <a:p>
            <a:r>
              <a:rPr lang="en-US" sz="3200" b="1" dirty="0" err="1" smtClean="0"/>
              <a:t>Podział</a:t>
            </a:r>
            <a:r>
              <a:rPr lang="en-US" sz="3200" b="1" dirty="0" smtClean="0"/>
              <a:t> </a:t>
            </a:r>
            <a:r>
              <a:rPr lang="en-US" sz="3200" b="1" dirty="0" err="1"/>
              <a:t>sumy</a:t>
            </a:r>
            <a:r>
              <a:rPr lang="en-US" sz="3200" b="1" dirty="0"/>
              <a:t> </a:t>
            </a:r>
            <a:r>
              <a:rPr lang="en-US" sz="3200" b="1" dirty="0" err="1"/>
              <a:t>uzyskanej</a:t>
            </a:r>
            <a:r>
              <a:rPr lang="en-US" sz="3200" b="1" dirty="0"/>
              <a:t> z </a:t>
            </a:r>
            <a:r>
              <a:rPr lang="en-US" sz="3200" b="1" dirty="0" err="1" smtClean="0"/>
              <a:t>egzekucji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9001"/>
            <a:ext cx="8229600" cy="61437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u="sng" dirty="0" err="1"/>
              <a:t>Podział</a:t>
            </a:r>
            <a:r>
              <a:rPr lang="en-US" sz="2400" b="1" u="sng" dirty="0"/>
              <a:t> </a:t>
            </a:r>
            <a:r>
              <a:rPr lang="en-US" sz="2400" b="1" u="sng" dirty="0" err="1"/>
              <a:t>sumy</a:t>
            </a:r>
            <a:r>
              <a:rPr lang="en-US" sz="2400" b="1" u="sng" dirty="0"/>
              <a:t> </a:t>
            </a:r>
            <a:r>
              <a:rPr lang="en-US" sz="2400" b="1" u="sng" dirty="0" err="1"/>
              <a:t>uzyskanej</a:t>
            </a:r>
            <a:r>
              <a:rPr lang="en-US" sz="2400" b="1" u="sng" dirty="0"/>
              <a:t> </a:t>
            </a:r>
            <a:r>
              <a:rPr lang="en-US" sz="2400" b="1" u="sng" dirty="0" err="1"/>
              <a:t>przez</a:t>
            </a:r>
            <a:r>
              <a:rPr lang="en-US" sz="2400" b="1" u="sng" dirty="0"/>
              <a:t> </a:t>
            </a:r>
            <a:r>
              <a:rPr lang="en-US" sz="2400" b="1" u="sng" dirty="0" err="1"/>
              <a:t>egzekucję</a:t>
            </a:r>
            <a:r>
              <a:rPr lang="en-US" sz="2400" b="1" u="sng" dirty="0"/>
              <a:t> z </a:t>
            </a:r>
            <a:r>
              <a:rPr lang="en-US" sz="2400" b="1" u="sng" dirty="0" err="1" smtClean="0"/>
              <a:t>nieruchomości</a:t>
            </a:r>
            <a:r>
              <a:rPr lang="en-US" sz="2400" b="1" u="sng" dirty="0"/>
              <a:t> </a:t>
            </a:r>
            <a:r>
              <a:rPr lang="en-US" sz="2400" b="1" u="sng" dirty="0" smtClean="0"/>
              <a:t>:</a:t>
            </a:r>
          </a:p>
          <a:p>
            <a:pPr marL="0" indent="0">
              <a:buNone/>
            </a:pPr>
            <a:endParaRPr lang="en-US" sz="2400" b="1" u="sng" dirty="0"/>
          </a:p>
          <a:p>
            <a:r>
              <a:rPr lang="en-US" sz="2400" b="1" dirty="0" err="1"/>
              <a:t>Niezwłocznie</a:t>
            </a:r>
            <a:r>
              <a:rPr lang="en-US" sz="2400" b="1" dirty="0"/>
              <a:t> </a:t>
            </a:r>
            <a:r>
              <a:rPr lang="en-US" sz="2400" b="1" dirty="0" err="1"/>
              <a:t>po</a:t>
            </a:r>
            <a:r>
              <a:rPr lang="en-US" sz="2400" b="1" dirty="0"/>
              <a:t> </a:t>
            </a:r>
            <a:r>
              <a:rPr lang="en-US" sz="2400" b="1" dirty="0" err="1"/>
              <a:t>złożeniu</a:t>
            </a:r>
            <a:r>
              <a:rPr lang="en-US" sz="2400" b="1" dirty="0"/>
              <a:t> </a:t>
            </a:r>
            <a:r>
              <a:rPr lang="en-US" sz="2400" b="1" dirty="0" err="1"/>
              <a:t>na</a:t>
            </a:r>
            <a:r>
              <a:rPr lang="en-US" sz="2400" b="1" dirty="0"/>
              <a:t> </a:t>
            </a:r>
            <a:r>
              <a:rPr lang="en-US" sz="2400" b="1" dirty="0" err="1"/>
              <a:t>rachunek</a:t>
            </a:r>
            <a:r>
              <a:rPr lang="en-US" sz="2400" b="1" dirty="0"/>
              <a:t> </a:t>
            </a:r>
            <a:r>
              <a:rPr lang="en-US" sz="2400" b="1" dirty="0" err="1"/>
              <a:t>depozytowy</a:t>
            </a:r>
            <a:r>
              <a:rPr lang="en-US" sz="2400" b="1" dirty="0"/>
              <a:t> </a:t>
            </a:r>
            <a:r>
              <a:rPr lang="en-US" sz="2400" b="1" dirty="0" err="1"/>
              <a:t>sądu</a:t>
            </a:r>
            <a:r>
              <a:rPr lang="en-US" sz="2400" b="1" dirty="0"/>
              <a:t> </a:t>
            </a:r>
            <a:r>
              <a:rPr lang="en-US" sz="2400" b="1" dirty="0" err="1"/>
              <a:t>sumy</a:t>
            </a:r>
            <a:r>
              <a:rPr lang="en-US" sz="2400" b="1" dirty="0"/>
              <a:t> </a:t>
            </a:r>
            <a:r>
              <a:rPr lang="en-US" sz="2400" b="1" dirty="0" err="1"/>
              <a:t>ulegającej</a:t>
            </a:r>
            <a:r>
              <a:rPr lang="en-US" sz="2400" b="1" dirty="0"/>
              <a:t> </a:t>
            </a:r>
            <a:r>
              <a:rPr lang="en-US" sz="2400" b="1" dirty="0" err="1"/>
              <a:t>podziałowi</a:t>
            </a:r>
            <a:r>
              <a:rPr lang="en-US" sz="2400" b="1" dirty="0"/>
              <a:t> </a:t>
            </a:r>
            <a:r>
              <a:rPr lang="en-US" sz="2400" b="1" dirty="0" err="1"/>
              <a:t>komornik</a:t>
            </a:r>
            <a:r>
              <a:rPr lang="en-US" sz="2400" b="1" dirty="0"/>
              <a:t> </a:t>
            </a:r>
            <a:r>
              <a:rPr lang="en-US" sz="2400" b="1" dirty="0" err="1"/>
              <a:t>sporządza</a:t>
            </a:r>
            <a:r>
              <a:rPr lang="en-US" sz="2400" b="1" dirty="0"/>
              <a:t> </a:t>
            </a:r>
            <a:r>
              <a:rPr lang="en-US" sz="2400" b="1" dirty="0" err="1"/>
              <a:t>projekt</a:t>
            </a:r>
            <a:r>
              <a:rPr lang="en-US" sz="2400" b="1" dirty="0"/>
              <a:t> </a:t>
            </a:r>
            <a:r>
              <a:rPr lang="en-US" sz="2400" b="1" dirty="0" err="1"/>
              <a:t>planu</a:t>
            </a:r>
            <a:r>
              <a:rPr lang="en-US" sz="2400" b="1" dirty="0"/>
              <a:t> </a:t>
            </a:r>
            <a:r>
              <a:rPr lang="en-US" sz="2400" b="1" dirty="0" err="1"/>
              <a:t>podziału</a:t>
            </a:r>
            <a:r>
              <a:rPr lang="en-US" sz="2400" b="1" dirty="0"/>
              <a:t> </a:t>
            </a:r>
            <a:r>
              <a:rPr lang="en-US" sz="2400" b="1" dirty="0" err="1"/>
              <a:t>sumy</a:t>
            </a:r>
            <a:r>
              <a:rPr lang="en-US" sz="2400" b="1" dirty="0"/>
              <a:t> </a:t>
            </a:r>
            <a:r>
              <a:rPr lang="en-US" sz="2400" b="1" dirty="0" err="1"/>
              <a:t>uzyskanej</a:t>
            </a:r>
            <a:r>
              <a:rPr lang="en-US" sz="2400" b="1" dirty="0"/>
              <a:t> z </a:t>
            </a:r>
            <a:r>
              <a:rPr lang="en-US" sz="2400" b="1" dirty="0" err="1"/>
              <a:t>egzekucji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przedkłada</a:t>
            </a:r>
            <a:r>
              <a:rPr lang="en-US" sz="2400" dirty="0"/>
              <a:t> go </a:t>
            </a:r>
            <a:r>
              <a:rPr lang="en-US" sz="2400" dirty="0" err="1"/>
              <a:t>sądowi</a:t>
            </a:r>
            <a:r>
              <a:rPr lang="en-US" sz="2400" dirty="0"/>
              <a:t>. </a:t>
            </a:r>
            <a:endParaRPr lang="en-US" sz="2400" dirty="0" smtClean="0"/>
          </a:p>
          <a:p>
            <a:r>
              <a:rPr lang="en-US" sz="2400" dirty="0" smtClean="0"/>
              <a:t>W </a:t>
            </a:r>
            <a:r>
              <a:rPr lang="en-US" sz="2400" dirty="0" err="1"/>
              <a:t>razie</a:t>
            </a:r>
            <a:r>
              <a:rPr lang="en-US" sz="2400" dirty="0"/>
              <a:t> </a:t>
            </a:r>
            <a:r>
              <a:rPr lang="en-US" sz="2400" dirty="0" err="1"/>
              <a:t>potrzeby</a:t>
            </a:r>
            <a:r>
              <a:rPr lang="en-US" sz="2400" dirty="0"/>
              <a:t> </a:t>
            </a:r>
            <a:r>
              <a:rPr lang="en-US" sz="2400" dirty="0" err="1"/>
              <a:t>sąd</a:t>
            </a:r>
            <a:r>
              <a:rPr lang="en-US" sz="2400" dirty="0"/>
              <a:t> </a:t>
            </a:r>
            <a:r>
              <a:rPr lang="en-US" sz="2400" dirty="0" err="1"/>
              <a:t>wprowadza</a:t>
            </a:r>
            <a:r>
              <a:rPr lang="en-US" sz="2400" dirty="0"/>
              <a:t> do </a:t>
            </a:r>
            <a:r>
              <a:rPr lang="en-US" sz="2400" dirty="0" err="1"/>
              <a:t>planu</a:t>
            </a:r>
            <a:r>
              <a:rPr lang="en-US" sz="2400" dirty="0"/>
              <a:t> </a:t>
            </a:r>
            <a:r>
              <a:rPr lang="en-US" sz="2400" dirty="0" err="1"/>
              <a:t>zmiany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en-US" sz="2400" dirty="0" err="1"/>
              <a:t>uzupełnienia</a:t>
            </a:r>
            <a:r>
              <a:rPr lang="en-US" sz="2400" dirty="0"/>
              <a:t>; w </a:t>
            </a:r>
            <a:r>
              <a:rPr lang="en-US" sz="2400" dirty="0" err="1"/>
              <a:t>przeciwnym</a:t>
            </a:r>
            <a:r>
              <a:rPr lang="en-US" sz="2400" dirty="0"/>
              <a:t> </a:t>
            </a:r>
            <a:r>
              <a:rPr lang="en-US" sz="2400" dirty="0" err="1"/>
              <a:t>wypadku</a:t>
            </a:r>
            <a:r>
              <a:rPr lang="en-US" sz="2400" dirty="0"/>
              <a:t> </a:t>
            </a:r>
            <a:r>
              <a:rPr lang="en-US" sz="2400" b="1" dirty="0"/>
              <a:t>plan </a:t>
            </a:r>
            <a:r>
              <a:rPr lang="en-US" sz="2400" b="1" dirty="0" err="1"/>
              <a:t>zatwierdza</a:t>
            </a:r>
            <a:r>
              <a:rPr lang="en-US" sz="2400" b="1" dirty="0"/>
              <a:t>.</a:t>
            </a:r>
            <a:endParaRPr lang="en-US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1491197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9001"/>
          </a:xfrm>
        </p:spPr>
        <p:txBody>
          <a:bodyPr>
            <a:normAutofit/>
          </a:bodyPr>
          <a:lstStyle/>
          <a:p>
            <a:r>
              <a:rPr lang="en-US" sz="3200" b="1" dirty="0" err="1" smtClean="0"/>
              <a:t>Podział</a:t>
            </a:r>
            <a:r>
              <a:rPr lang="en-US" sz="3200" b="1" dirty="0" smtClean="0"/>
              <a:t> </a:t>
            </a:r>
            <a:r>
              <a:rPr lang="en-US" sz="3200" b="1" dirty="0" err="1"/>
              <a:t>sumy</a:t>
            </a:r>
            <a:r>
              <a:rPr lang="en-US" sz="3200" b="1" dirty="0"/>
              <a:t> </a:t>
            </a:r>
            <a:r>
              <a:rPr lang="en-US" sz="3200" b="1" dirty="0" err="1"/>
              <a:t>uzyskanej</a:t>
            </a:r>
            <a:r>
              <a:rPr lang="en-US" sz="3200" b="1" dirty="0"/>
              <a:t> z </a:t>
            </a:r>
            <a:r>
              <a:rPr lang="en-US" sz="3200" b="1" dirty="0" err="1" smtClean="0"/>
              <a:t>egzekucji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9001"/>
            <a:ext cx="8229600" cy="61437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u="sng" dirty="0">
                <a:solidFill>
                  <a:srgbClr val="000000"/>
                </a:solidFill>
              </a:rPr>
              <a:t>W </a:t>
            </a:r>
            <a:r>
              <a:rPr lang="en-US" sz="2400" b="1" u="sng" dirty="0" err="1">
                <a:solidFill>
                  <a:srgbClr val="000000"/>
                </a:solidFill>
              </a:rPr>
              <a:t>podziale</a:t>
            </a:r>
            <a:r>
              <a:rPr lang="en-US" sz="2400" b="1" u="sng" dirty="0">
                <a:solidFill>
                  <a:srgbClr val="000000"/>
                </a:solidFill>
              </a:rPr>
              <a:t> </a:t>
            </a:r>
            <a:r>
              <a:rPr lang="en-US" sz="2400" b="1" u="sng" dirty="0" err="1">
                <a:solidFill>
                  <a:srgbClr val="000000"/>
                </a:solidFill>
              </a:rPr>
              <a:t>oprócz</a:t>
            </a:r>
            <a:r>
              <a:rPr lang="en-US" sz="2400" b="1" u="sng" dirty="0">
                <a:solidFill>
                  <a:srgbClr val="000000"/>
                </a:solidFill>
              </a:rPr>
              <a:t> </a:t>
            </a:r>
            <a:r>
              <a:rPr lang="en-US" sz="2400" b="1" u="sng" dirty="0" err="1">
                <a:solidFill>
                  <a:srgbClr val="000000"/>
                </a:solidFill>
              </a:rPr>
              <a:t>wierzyciela</a:t>
            </a:r>
            <a:r>
              <a:rPr lang="en-US" sz="2400" b="1" u="sng" dirty="0">
                <a:solidFill>
                  <a:srgbClr val="000000"/>
                </a:solidFill>
              </a:rPr>
              <a:t> </a:t>
            </a:r>
            <a:r>
              <a:rPr lang="en-US" sz="2400" b="1" u="sng" dirty="0" err="1">
                <a:solidFill>
                  <a:srgbClr val="000000"/>
                </a:solidFill>
              </a:rPr>
              <a:t>egzekwującego</a:t>
            </a:r>
            <a:r>
              <a:rPr lang="en-US" sz="2400" b="1" u="sng" dirty="0">
                <a:solidFill>
                  <a:srgbClr val="000000"/>
                </a:solidFill>
              </a:rPr>
              <a:t> </a:t>
            </a:r>
            <a:r>
              <a:rPr lang="en-US" sz="2400" b="1" u="sng" dirty="0" err="1">
                <a:solidFill>
                  <a:srgbClr val="000000"/>
                </a:solidFill>
              </a:rPr>
              <a:t>uczestniczą</a:t>
            </a:r>
            <a:r>
              <a:rPr lang="en-US" sz="2400" b="1" u="sng" dirty="0" smtClean="0">
                <a:solidFill>
                  <a:srgbClr val="000000"/>
                </a:solidFill>
              </a:rPr>
              <a:t>:</a:t>
            </a:r>
          </a:p>
          <a:p>
            <a:pPr marL="0" indent="0">
              <a:buNone/>
            </a:pPr>
            <a:endParaRPr lang="en-US" sz="2000" b="1" u="sng" dirty="0">
              <a:solidFill>
                <a:srgbClr val="000000"/>
              </a:solidFill>
            </a:endParaRPr>
          </a:p>
          <a:p>
            <a:r>
              <a:rPr lang="en-US" sz="2000" b="1" dirty="0">
                <a:solidFill>
                  <a:srgbClr val="000000"/>
                </a:solidFill>
              </a:rPr>
              <a:t>1)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wierzyciele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składający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tytuł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wykonawczy</a:t>
            </a:r>
            <a:r>
              <a:rPr lang="en-US" sz="2000" dirty="0">
                <a:solidFill>
                  <a:srgbClr val="000000"/>
                </a:solidFill>
              </a:rPr>
              <a:t> z </a:t>
            </a:r>
            <a:r>
              <a:rPr lang="en-US" sz="2000" dirty="0" err="1">
                <a:solidFill>
                  <a:srgbClr val="000000"/>
                </a:solidFill>
              </a:rPr>
              <a:t>dowodem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doręczenia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dłużnikowi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wezwania</a:t>
            </a:r>
            <a:r>
              <a:rPr lang="en-US" sz="2000" dirty="0">
                <a:solidFill>
                  <a:srgbClr val="000000"/>
                </a:solidFill>
              </a:rPr>
              <a:t> do </a:t>
            </a:r>
            <a:r>
              <a:rPr lang="en-US" sz="2000" dirty="0" err="1">
                <a:solidFill>
                  <a:srgbClr val="000000"/>
                </a:solidFill>
              </a:rPr>
              <a:t>zapłaty</a:t>
            </a:r>
            <a:r>
              <a:rPr lang="en-US" sz="2000" dirty="0">
                <a:solidFill>
                  <a:srgbClr val="000000"/>
                </a:solidFill>
              </a:rPr>
              <a:t>, </a:t>
            </a:r>
            <a:r>
              <a:rPr lang="en-US" sz="2000" dirty="0" err="1">
                <a:solidFill>
                  <a:srgbClr val="000000"/>
                </a:solidFill>
              </a:rPr>
              <a:t>jeżeli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zgłosili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się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najpóźniej</a:t>
            </a:r>
            <a:r>
              <a:rPr lang="en-US" sz="2000" dirty="0">
                <a:solidFill>
                  <a:srgbClr val="000000"/>
                </a:solidFill>
              </a:rPr>
              <a:t> w </a:t>
            </a:r>
            <a:r>
              <a:rPr lang="en-US" sz="2000" dirty="0" err="1">
                <a:solidFill>
                  <a:srgbClr val="000000"/>
                </a:solidFill>
              </a:rPr>
              <a:t>dniu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uprawomocnienia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się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postanowienia</a:t>
            </a:r>
            <a:r>
              <a:rPr lang="en-US" sz="2000" dirty="0">
                <a:solidFill>
                  <a:srgbClr val="000000"/>
                </a:solidFill>
              </a:rPr>
              <a:t> o </a:t>
            </a:r>
            <a:r>
              <a:rPr lang="en-US" sz="2000" dirty="0" err="1">
                <a:solidFill>
                  <a:srgbClr val="000000"/>
                </a:solidFill>
              </a:rPr>
              <a:t>przysądzeniu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własności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nieruchomości</a:t>
            </a:r>
            <a:r>
              <a:rPr lang="en-US" sz="2000" dirty="0">
                <a:solidFill>
                  <a:srgbClr val="000000"/>
                </a:solidFill>
              </a:rPr>
              <a:t>,</a:t>
            </a:r>
          </a:p>
          <a:p>
            <a:r>
              <a:rPr lang="en-US" sz="2000" b="1" dirty="0">
                <a:solidFill>
                  <a:srgbClr val="000000"/>
                </a:solidFill>
              </a:rPr>
              <a:t>2) </a:t>
            </a:r>
            <a:r>
              <a:rPr lang="en-US" sz="2000" dirty="0" err="1">
                <a:solidFill>
                  <a:srgbClr val="000000"/>
                </a:solidFill>
              </a:rPr>
              <a:t>wierzyciele</a:t>
            </a:r>
            <a:r>
              <a:rPr lang="en-US" sz="2000" dirty="0">
                <a:solidFill>
                  <a:srgbClr val="000000"/>
                </a:solidFill>
              </a:rPr>
              <a:t>, </a:t>
            </a:r>
            <a:r>
              <a:rPr lang="en-US" sz="2000" dirty="0" err="1">
                <a:solidFill>
                  <a:srgbClr val="000000"/>
                </a:solidFill>
              </a:rPr>
              <a:t>którzy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uzyskali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zabezpieczenie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powództwa</a:t>
            </a:r>
            <a:r>
              <a:rPr lang="en-US" sz="2000" dirty="0">
                <a:solidFill>
                  <a:srgbClr val="000000"/>
                </a:solidFill>
              </a:rPr>
              <a:t>, </a:t>
            </a:r>
            <a:r>
              <a:rPr lang="en-US" sz="2000" dirty="0" err="1">
                <a:solidFill>
                  <a:srgbClr val="000000"/>
                </a:solidFill>
              </a:rPr>
              <a:t>jeżeli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zgłosili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się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najpóźniej</a:t>
            </a:r>
            <a:r>
              <a:rPr lang="en-US" sz="2000" dirty="0">
                <a:solidFill>
                  <a:srgbClr val="000000"/>
                </a:solidFill>
              </a:rPr>
              <a:t> w </a:t>
            </a:r>
            <a:r>
              <a:rPr lang="en-US" sz="2000" dirty="0" err="1">
                <a:solidFill>
                  <a:srgbClr val="000000"/>
                </a:solidFill>
              </a:rPr>
              <a:t>dniu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uprawomocnienia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się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postanowienia</a:t>
            </a:r>
            <a:r>
              <a:rPr lang="en-US" sz="2000" dirty="0">
                <a:solidFill>
                  <a:srgbClr val="000000"/>
                </a:solidFill>
              </a:rPr>
              <a:t> o </a:t>
            </a:r>
            <a:r>
              <a:rPr lang="en-US" sz="2000" dirty="0" err="1">
                <a:solidFill>
                  <a:srgbClr val="000000"/>
                </a:solidFill>
              </a:rPr>
              <a:t>przysądzeniu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własności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nieruchomości</a:t>
            </a:r>
            <a:r>
              <a:rPr lang="en-US" sz="2000" dirty="0">
                <a:solidFill>
                  <a:srgbClr val="000000"/>
                </a:solidFill>
              </a:rPr>
              <a:t>,</a:t>
            </a:r>
          </a:p>
          <a:p>
            <a:r>
              <a:rPr lang="en-US" sz="2000" b="1" dirty="0">
                <a:solidFill>
                  <a:srgbClr val="000000"/>
                </a:solidFill>
              </a:rPr>
              <a:t>3)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osoby</a:t>
            </a:r>
            <a:r>
              <a:rPr lang="en-US" sz="2000" dirty="0">
                <a:solidFill>
                  <a:srgbClr val="000000"/>
                </a:solidFill>
              </a:rPr>
              <a:t>, </a:t>
            </a:r>
            <a:r>
              <a:rPr lang="en-US" sz="2000" dirty="0" err="1">
                <a:solidFill>
                  <a:srgbClr val="000000"/>
                </a:solidFill>
              </a:rPr>
              <a:t>które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przed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zajęciem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nieruchomości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nabyły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na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niej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prawa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stwierdzone</a:t>
            </a:r>
            <a:r>
              <a:rPr lang="en-US" sz="2000" dirty="0">
                <a:solidFill>
                  <a:srgbClr val="000000"/>
                </a:solidFill>
              </a:rPr>
              <a:t> w </a:t>
            </a:r>
            <a:r>
              <a:rPr lang="en-US" sz="2000" dirty="0" err="1">
                <a:solidFill>
                  <a:srgbClr val="000000"/>
                </a:solidFill>
              </a:rPr>
              <a:t>opisie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i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oszacowaniu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lub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zgłoszone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i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udowodnione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najpóźniej</a:t>
            </a:r>
            <a:r>
              <a:rPr lang="en-US" sz="2000" dirty="0">
                <a:solidFill>
                  <a:srgbClr val="000000"/>
                </a:solidFill>
              </a:rPr>
              <a:t> w </a:t>
            </a:r>
            <a:r>
              <a:rPr lang="en-US" sz="2000" dirty="0" err="1">
                <a:solidFill>
                  <a:srgbClr val="000000"/>
                </a:solidFill>
              </a:rPr>
              <a:t>dniu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uprawomocnienia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się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postanowienia</a:t>
            </a:r>
            <a:r>
              <a:rPr lang="en-US" sz="2000" dirty="0">
                <a:solidFill>
                  <a:srgbClr val="000000"/>
                </a:solidFill>
              </a:rPr>
              <a:t> o </a:t>
            </a:r>
            <a:r>
              <a:rPr lang="en-US" sz="2000" dirty="0" err="1">
                <a:solidFill>
                  <a:srgbClr val="000000"/>
                </a:solidFill>
              </a:rPr>
              <a:t>przybiciu</a:t>
            </a:r>
            <a:r>
              <a:rPr lang="en-US" sz="2000" dirty="0">
                <a:solidFill>
                  <a:srgbClr val="000000"/>
                </a:solidFill>
              </a:rPr>
              <a:t>,</a:t>
            </a:r>
          </a:p>
          <a:p>
            <a:r>
              <a:rPr lang="en-US" sz="2000" b="1" dirty="0">
                <a:solidFill>
                  <a:srgbClr val="000000"/>
                </a:solidFill>
              </a:rPr>
              <a:t>4)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pracownicy</a:t>
            </a:r>
            <a:r>
              <a:rPr lang="en-US" sz="2000" dirty="0">
                <a:solidFill>
                  <a:srgbClr val="000000"/>
                </a:solidFill>
              </a:rPr>
              <a:t> co do </a:t>
            </a:r>
            <a:r>
              <a:rPr lang="en-US" sz="2000" dirty="0" err="1">
                <a:solidFill>
                  <a:srgbClr val="000000"/>
                </a:solidFill>
              </a:rPr>
              <a:t>stwierdzonych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dokumentem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należności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za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pracę</a:t>
            </a:r>
            <a:r>
              <a:rPr lang="en-US" sz="2000" dirty="0">
                <a:solidFill>
                  <a:srgbClr val="000000"/>
                </a:solidFill>
              </a:rPr>
              <a:t>, </a:t>
            </a:r>
            <a:r>
              <a:rPr lang="en-US" sz="2000" dirty="0" err="1">
                <a:solidFill>
                  <a:srgbClr val="000000"/>
                </a:solidFill>
              </a:rPr>
              <a:t>jeżeli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zgłosili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swoje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roszczenia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przed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sporządzeniem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planu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podziału</a:t>
            </a:r>
            <a:r>
              <a:rPr lang="en-US" sz="2000" dirty="0">
                <a:solidFill>
                  <a:srgbClr val="000000"/>
                </a:solidFill>
              </a:rPr>
              <a:t>.</a:t>
            </a:r>
          </a:p>
          <a:p>
            <a:r>
              <a:rPr lang="en-US" sz="2000" dirty="0" err="1">
                <a:solidFill>
                  <a:srgbClr val="000000"/>
                </a:solidFill>
              </a:rPr>
              <a:t>Jeżeli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wierzytelność</a:t>
            </a:r>
            <a:r>
              <a:rPr lang="en-US" sz="2000" b="1" dirty="0">
                <a:solidFill>
                  <a:srgbClr val="000000"/>
                </a:solidFill>
              </a:rPr>
              <a:t> </a:t>
            </a:r>
            <a:r>
              <a:rPr lang="en-US" sz="2000" b="1" dirty="0" err="1">
                <a:solidFill>
                  <a:srgbClr val="000000"/>
                </a:solidFill>
              </a:rPr>
              <a:t>hipoteczna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nie</a:t>
            </a:r>
            <a:r>
              <a:rPr lang="en-US" sz="2000" dirty="0">
                <a:solidFill>
                  <a:srgbClr val="000000"/>
                </a:solidFill>
              </a:rPr>
              <a:t> jest </a:t>
            </a:r>
            <a:r>
              <a:rPr lang="en-US" sz="2000" dirty="0" err="1">
                <a:solidFill>
                  <a:srgbClr val="000000"/>
                </a:solidFill>
              </a:rPr>
              <a:t>stwierdzona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tytułem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wykonawczym</a:t>
            </a:r>
            <a:r>
              <a:rPr lang="en-US" sz="2000" dirty="0">
                <a:solidFill>
                  <a:srgbClr val="000000"/>
                </a:solidFill>
              </a:rPr>
              <a:t>, </a:t>
            </a:r>
            <a:r>
              <a:rPr lang="en-US" sz="2000" dirty="0" err="1">
                <a:solidFill>
                  <a:srgbClr val="000000"/>
                </a:solidFill>
              </a:rPr>
              <a:t>należność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przypadającą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wierzycielowi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hipotecznemu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pozostawia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się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na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rachunku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depozytowym</a:t>
            </a:r>
            <a:r>
              <a:rPr lang="en-US" sz="2000" dirty="0">
                <a:solidFill>
                  <a:srgbClr val="000000"/>
                </a:solidFill>
              </a:rPr>
              <a:t> </a:t>
            </a:r>
            <a:r>
              <a:rPr lang="en-US" sz="2000" dirty="0" err="1">
                <a:solidFill>
                  <a:srgbClr val="000000"/>
                </a:solidFill>
              </a:rPr>
              <a:t>sądu</a:t>
            </a:r>
            <a:r>
              <a:rPr lang="en-US" sz="2000" dirty="0">
                <a:solidFill>
                  <a:srgbClr val="000000"/>
                </a:solidFill>
              </a:rPr>
              <a:t>.</a:t>
            </a:r>
            <a:endParaRPr lang="en-US" sz="2000" dirty="0">
              <a:solidFill>
                <a:srgbClr val="000000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9532998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9001"/>
          </a:xfrm>
        </p:spPr>
        <p:txBody>
          <a:bodyPr>
            <a:normAutofit/>
          </a:bodyPr>
          <a:lstStyle/>
          <a:p>
            <a:r>
              <a:rPr lang="en-US" sz="3200" b="1" dirty="0" err="1" smtClean="0"/>
              <a:t>Podział</a:t>
            </a:r>
            <a:r>
              <a:rPr lang="en-US" sz="3200" b="1" dirty="0" smtClean="0"/>
              <a:t> </a:t>
            </a:r>
            <a:r>
              <a:rPr lang="en-US" sz="3200" b="1" dirty="0" err="1"/>
              <a:t>sumy</a:t>
            </a:r>
            <a:r>
              <a:rPr lang="en-US" sz="3200" b="1" dirty="0"/>
              <a:t> </a:t>
            </a:r>
            <a:r>
              <a:rPr lang="en-US" sz="3200" b="1" dirty="0" err="1"/>
              <a:t>uzyskanej</a:t>
            </a:r>
            <a:r>
              <a:rPr lang="en-US" sz="3200" b="1" dirty="0"/>
              <a:t> z </a:t>
            </a:r>
            <a:r>
              <a:rPr lang="en-US" sz="3200" b="1" dirty="0" err="1" smtClean="0"/>
              <a:t>egzekucji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9001"/>
            <a:ext cx="8229600" cy="61437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u="sng" dirty="0" err="1"/>
              <a:t>Udział</a:t>
            </a:r>
            <a:r>
              <a:rPr lang="en-US" sz="2400" b="1" u="sng" dirty="0"/>
              <a:t> </a:t>
            </a:r>
            <a:r>
              <a:rPr lang="en-US" sz="2400" b="1" u="sng" dirty="0" err="1"/>
              <a:t>wierzyciela</a:t>
            </a:r>
            <a:r>
              <a:rPr lang="en-US" sz="2400" b="1" u="sng" dirty="0"/>
              <a:t> w </a:t>
            </a:r>
            <a:r>
              <a:rPr lang="en-US" sz="2400" b="1" u="sng" dirty="0" err="1" smtClean="0"/>
              <a:t>podziale</a:t>
            </a:r>
            <a:r>
              <a:rPr lang="en-US" sz="2400" b="1" u="sng" dirty="0" smtClean="0"/>
              <a:t> :</a:t>
            </a:r>
          </a:p>
          <a:p>
            <a:pPr marL="0" indent="0">
              <a:buNone/>
            </a:pPr>
            <a:endParaRPr lang="en-US" sz="2400" b="1" u="sng" dirty="0"/>
          </a:p>
          <a:p>
            <a:r>
              <a:rPr lang="en-US" sz="2400" dirty="0" err="1"/>
              <a:t>Jeżeli</a:t>
            </a:r>
            <a:r>
              <a:rPr lang="en-US" sz="2400" dirty="0"/>
              <a:t> </a:t>
            </a:r>
            <a:r>
              <a:rPr lang="en-US" sz="2400" dirty="0" err="1"/>
              <a:t>egzekucja</a:t>
            </a:r>
            <a:r>
              <a:rPr lang="en-US" sz="2400" dirty="0"/>
              <a:t> </a:t>
            </a:r>
            <a:r>
              <a:rPr lang="en-US" sz="2400" dirty="0" err="1"/>
              <a:t>objęła</a:t>
            </a:r>
            <a:r>
              <a:rPr lang="en-US" sz="2400" dirty="0"/>
              <a:t> </a:t>
            </a:r>
            <a:r>
              <a:rPr lang="en-US" sz="2400" dirty="0" err="1"/>
              <a:t>również</a:t>
            </a:r>
            <a:r>
              <a:rPr lang="en-US" sz="2400" dirty="0"/>
              <a:t> </a:t>
            </a:r>
            <a:r>
              <a:rPr lang="en-US" sz="2400" dirty="0" err="1"/>
              <a:t>należności</a:t>
            </a:r>
            <a:r>
              <a:rPr lang="en-US" sz="2400" dirty="0"/>
              <a:t> z</a:t>
            </a:r>
            <a:r>
              <a:rPr lang="en-US" sz="2400" b="1" dirty="0"/>
              <a:t> </a:t>
            </a:r>
            <a:r>
              <a:rPr lang="en-US" sz="2400" b="1" dirty="0" err="1"/>
              <a:t>umów</a:t>
            </a:r>
            <a:r>
              <a:rPr lang="en-US" sz="2400" b="1" dirty="0"/>
              <a:t> </a:t>
            </a:r>
            <a:r>
              <a:rPr lang="en-US" sz="2400" b="1" dirty="0" err="1"/>
              <a:t>ubezpieczenia</a:t>
            </a:r>
            <a:r>
              <a:rPr lang="en-US" sz="2400" b="1" dirty="0"/>
              <a:t> </a:t>
            </a:r>
            <a:r>
              <a:rPr lang="en-US" sz="2400" b="1" dirty="0" err="1"/>
              <a:t>lub</a:t>
            </a:r>
            <a:r>
              <a:rPr lang="en-US" sz="2400" b="1" dirty="0"/>
              <a:t> </a:t>
            </a:r>
            <a:r>
              <a:rPr lang="en-US" sz="2400" b="1" dirty="0" err="1"/>
              <a:t>przedmiotów</a:t>
            </a:r>
            <a:r>
              <a:rPr lang="en-US" sz="2400" b="1" dirty="0"/>
              <a:t>, </a:t>
            </a:r>
            <a:r>
              <a:rPr lang="en-US" sz="2400" b="1" dirty="0" err="1"/>
              <a:t>wierzytelności</a:t>
            </a:r>
            <a:r>
              <a:rPr lang="en-US" sz="2400" b="1" dirty="0"/>
              <a:t> </a:t>
            </a:r>
            <a:r>
              <a:rPr lang="en-US" sz="2400" b="1" dirty="0" err="1"/>
              <a:t>i</a:t>
            </a:r>
            <a:r>
              <a:rPr lang="en-US" sz="2400" b="1" dirty="0"/>
              <a:t> </a:t>
            </a:r>
            <a:r>
              <a:rPr lang="en-US" sz="2400" b="1" dirty="0" err="1"/>
              <a:t>praw</a:t>
            </a:r>
            <a:r>
              <a:rPr lang="en-US" sz="2400" dirty="0"/>
              <a:t>, </a:t>
            </a:r>
            <a:r>
              <a:rPr lang="en-US" sz="2400" dirty="0" err="1"/>
              <a:t>które</a:t>
            </a:r>
            <a:r>
              <a:rPr lang="en-US" sz="2400" dirty="0"/>
              <a:t> </a:t>
            </a:r>
            <a:r>
              <a:rPr lang="en-US" sz="2400" dirty="0" err="1"/>
              <a:t>według</a:t>
            </a:r>
            <a:r>
              <a:rPr lang="en-US" sz="2400" dirty="0"/>
              <a:t> </a:t>
            </a:r>
            <a:r>
              <a:rPr lang="en-US" sz="2400" dirty="0" err="1"/>
              <a:t>przepisów</a:t>
            </a:r>
            <a:r>
              <a:rPr lang="en-US" sz="2400" dirty="0"/>
              <a:t> </a:t>
            </a:r>
            <a:r>
              <a:rPr lang="en-US" sz="2400" dirty="0" err="1"/>
              <a:t>prawa</a:t>
            </a:r>
            <a:r>
              <a:rPr lang="en-US" sz="2400" dirty="0"/>
              <a:t> </a:t>
            </a:r>
            <a:r>
              <a:rPr lang="en-US" sz="2400" dirty="0" err="1"/>
              <a:t>stanowią</a:t>
            </a:r>
            <a:r>
              <a:rPr lang="en-US" sz="2400" dirty="0"/>
              <a:t> </a:t>
            </a:r>
            <a:r>
              <a:rPr lang="en-US" sz="2400" dirty="0" err="1"/>
              <a:t>przedmiot</a:t>
            </a:r>
            <a:r>
              <a:rPr lang="en-US" sz="2400" dirty="0"/>
              <a:t> </a:t>
            </a:r>
            <a:r>
              <a:rPr lang="en-US" sz="2400" dirty="0" err="1"/>
              <a:t>obciążenia</a:t>
            </a:r>
            <a:r>
              <a:rPr lang="en-US" sz="2400" dirty="0"/>
              <a:t> </a:t>
            </a:r>
            <a:r>
              <a:rPr lang="en-US" sz="2400" dirty="0" err="1"/>
              <a:t>hipoteką</a:t>
            </a:r>
            <a:r>
              <a:rPr lang="en-US" sz="2400" dirty="0"/>
              <a:t>, w </a:t>
            </a:r>
            <a:r>
              <a:rPr lang="en-US" sz="2400" dirty="0" err="1"/>
              <a:t>podziale</a:t>
            </a:r>
            <a:r>
              <a:rPr lang="en-US" sz="2400" dirty="0"/>
              <a:t> </a:t>
            </a:r>
            <a:r>
              <a:rPr lang="en-US" sz="2400" dirty="0" err="1"/>
              <a:t>uczestniczy</a:t>
            </a:r>
            <a:r>
              <a:rPr lang="en-US" sz="2400" dirty="0"/>
              <a:t> </a:t>
            </a:r>
            <a:r>
              <a:rPr lang="en-US" sz="2400" dirty="0" err="1"/>
              <a:t>również</a:t>
            </a:r>
            <a:r>
              <a:rPr lang="en-US" sz="2400" dirty="0"/>
              <a:t> </a:t>
            </a:r>
            <a:r>
              <a:rPr lang="en-US" sz="2400" dirty="0" err="1"/>
              <a:t>wierzyciel</a:t>
            </a:r>
            <a:r>
              <a:rPr lang="en-US" sz="2400" dirty="0"/>
              <a:t>, </a:t>
            </a:r>
            <a:r>
              <a:rPr lang="en-US" sz="2400" dirty="0" err="1"/>
              <a:t>którego</a:t>
            </a:r>
            <a:r>
              <a:rPr lang="en-US" sz="2400" dirty="0"/>
              <a:t> </a:t>
            </a:r>
            <a:r>
              <a:rPr lang="en-US" sz="2400" dirty="0" err="1"/>
              <a:t>wierzytelność</a:t>
            </a:r>
            <a:r>
              <a:rPr lang="en-US" sz="2400" dirty="0"/>
              <a:t> </a:t>
            </a:r>
            <a:r>
              <a:rPr lang="en-US" sz="2400" dirty="0" err="1"/>
              <a:t>została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tych</a:t>
            </a:r>
            <a:r>
              <a:rPr lang="en-US" sz="2400" dirty="0"/>
              <a:t> </a:t>
            </a:r>
            <a:r>
              <a:rPr lang="en-US" sz="2400" dirty="0" err="1"/>
              <a:t>ruchomościach</a:t>
            </a:r>
            <a:r>
              <a:rPr lang="en-US" sz="2400" dirty="0"/>
              <a:t>, </a:t>
            </a:r>
            <a:r>
              <a:rPr lang="en-US" sz="2400" dirty="0" err="1"/>
              <a:t>wierzytelnościach</a:t>
            </a:r>
            <a:r>
              <a:rPr lang="en-US" sz="2400" dirty="0"/>
              <a:t> </a:t>
            </a:r>
            <a:r>
              <a:rPr lang="en-US" sz="2400" dirty="0" err="1"/>
              <a:t>lub</a:t>
            </a:r>
            <a:r>
              <a:rPr lang="en-US" sz="2400" dirty="0"/>
              <a:t> </a:t>
            </a:r>
            <a:r>
              <a:rPr lang="en-US" sz="2400" dirty="0" err="1"/>
              <a:t>prawach</a:t>
            </a:r>
            <a:r>
              <a:rPr lang="en-US" sz="2400" dirty="0"/>
              <a:t> </a:t>
            </a:r>
            <a:r>
              <a:rPr lang="en-US" sz="2400" dirty="0" err="1"/>
              <a:t>zabezpieczona</a:t>
            </a:r>
            <a:r>
              <a:rPr lang="en-US" sz="2400" dirty="0"/>
              <a:t> </a:t>
            </a:r>
            <a:r>
              <a:rPr lang="en-US" sz="2400" dirty="0" err="1"/>
              <a:t>zastawem</a:t>
            </a:r>
            <a:r>
              <a:rPr lang="en-US" sz="2400" dirty="0"/>
              <a:t> </a:t>
            </a:r>
            <a:r>
              <a:rPr lang="en-US" sz="2400" dirty="0" err="1"/>
              <a:t>rejestrowym</a:t>
            </a:r>
            <a:r>
              <a:rPr lang="en-US" sz="2400" dirty="0"/>
              <a:t>.</a:t>
            </a:r>
            <a:endParaRPr lang="en-US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09246694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859001"/>
          </a:xfrm>
        </p:spPr>
        <p:txBody>
          <a:bodyPr>
            <a:normAutofit/>
          </a:bodyPr>
          <a:lstStyle/>
          <a:p>
            <a:r>
              <a:rPr lang="en-US" sz="3200" b="1" dirty="0" err="1" smtClean="0"/>
              <a:t>Podział</a:t>
            </a:r>
            <a:r>
              <a:rPr lang="en-US" sz="3200" b="1" dirty="0" smtClean="0"/>
              <a:t> </a:t>
            </a:r>
            <a:r>
              <a:rPr lang="en-US" sz="3200" b="1" dirty="0" err="1"/>
              <a:t>sumy</a:t>
            </a:r>
            <a:r>
              <a:rPr lang="en-US" sz="3200" b="1" dirty="0"/>
              <a:t> </a:t>
            </a:r>
            <a:r>
              <a:rPr lang="en-US" sz="3200" b="1" dirty="0" err="1"/>
              <a:t>uzyskanej</a:t>
            </a:r>
            <a:r>
              <a:rPr lang="en-US" sz="3200" b="1" dirty="0"/>
              <a:t> z </a:t>
            </a:r>
            <a:r>
              <a:rPr lang="en-US" sz="3200" b="1" dirty="0" err="1" smtClean="0"/>
              <a:t>egzekucji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59001"/>
            <a:ext cx="8229600" cy="614372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b="1" u="sng" dirty="0" err="1"/>
              <a:t>Zaliczenie</a:t>
            </a:r>
            <a:r>
              <a:rPr lang="en-US" sz="2400" b="1" u="sng" dirty="0"/>
              <a:t> </a:t>
            </a:r>
            <a:r>
              <a:rPr lang="en-US" sz="2400" b="1" u="sng" dirty="0" err="1"/>
              <a:t>wierzytelności</a:t>
            </a:r>
            <a:r>
              <a:rPr lang="en-US" sz="2400" b="1" u="sng" dirty="0"/>
              <a:t> </a:t>
            </a:r>
            <a:r>
              <a:rPr lang="en-US" sz="2400" b="1" u="sng" dirty="0" err="1"/>
              <a:t>na</a:t>
            </a:r>
            <a:r>
              <a:rPr lang="en-US" sz="2400" b="1" u="sng" dirty="0"/>
              <a:t> </a:t>
            </a:r>
            <a:r>
              <a:rPr lang="en-US" sz="2400" b="1" u="sng" dirty="0" err="1" smtClean="0"/>
              <a:t>cenę</a:t>
            </a:r>
            <a:r>
              <a:rPr lang="en-US" sz="2400" b="1" u="sng" dirty="0"/>
              <a:t> </a:t>
            </a:r>
            <a:r>
              <a:rPr lang="en-US" sz="2400" b="1" u="sng" dirty="0" smtClean="0"/>
              <a:t>:</a:t>
            </a:r>
            <a:endParaRPr lang="en-US" sz="2400" b="1" u="sng" dirty="0"/>
          </a:p>
          <a:p>
            <a:r>
              <a:rPr lang="en-US" sz="2400" dirty="0" err="1"/>
              <a:t>Jeżeli</a:t>
            </a:r>
            <a:r>
              <a:rPr lang="en-US" sz="2400" dirty="0"/>
              <a:t> </a:t>
            </a:r>
            <a:r>
              <a:rPr lang="en-US" sz="2400" dirty="0" err="1"/>
              <a:t>przy</a:t>
            </a:r>
            <a:r>
              <a:rPr lang="en-US" sz="2400" dirty="0"/>
              <a:t> </a:t>
            </a:r>
            <a:r>
              <a:rPr lang="en-US" sz="2400" dirty="0" err="1"/>
              <a:t>sporządzaniu</a:t>
            </a:r>
            <a:r>
              <a:rPr lang="en-US" sz="2400" dirty="0"/>
              <a:t> </a:t>
            </a:r>
            <a:r>
              <a:rPr lang="en-US" sz="2400" dirty="0" err="1"/>
              <a:t>planu</a:t>
            </a:r>
            <a:r>
              <a:rPr lang="en-US" sz="2400" dirty="0"/>
              <a:t> </a:t>
            </a:r>
            <a:r>
              <a:rPr lang="en-US" sz="2400" dirty="0" err="1"/>
              <a:t>podziału</a:t>
            </a:r>
            <a:r>
              <a:rPr lang="en-US" sz="2400" dirty="0"/>
              <a:t> </a:t>
            </a:r>
            <a:r>
              <a:rPr lang="en-US" sz="2400" dirty="0" err="1"/>
              <a:t>okaże</a:t>
            </a:r>
            <a:r>
              <a:rPr lang="en-US" sz="2400" dirty="0"/>
              <a:t> </a:t>
            </a:r>
            <a:r>
              <a:rPr lang="en-US" sz="2400" dirty="0" err="1"/>
              <a:t>się</a:t>
            </a:r>
            <a:r>
              <a:rPr lang="en-US" sz="2400" dirty="0"/>
              <a:t>, </a:t>
            </a:r>
            <a:r>
              <a:rPr lang="en-US" sz="2400" dirty="0" err="1"/>
              <a:t>że</a:t>
            </a:r>
            <a:r>
              <a:rPr lang="en-US" sz="2400" dirty="0"/>
              <a:t> </a:t>
            </a:r>
            <a:r>
              <a:rPr lang="en-US" sz="2400" b="1" dirty="0" err="1"/>
              <a:t>nabywca</a:t>
            </a:r>
            <a:r>
              <a:rPr lang="en-US" sz="2400" b="1" dirty="0"/>
              <a:t> </a:t>
            </a:r>
            <a:r>
              <a:rPr lang="en-US" sz="2400" b="1" dirty="0" err="1"/>
              <a:t>uiszczając</a:t>
            </a:r>
            <a:r>
              <a:rPr lang="en-US" sz="2400" b="1" dirty="0"/>
              <a:t> </a:t>
            </a:r>
            <a:r>
              <a:rPr lang="en-US" sz="2400" b="1" dirty="0" err="1"/>
              <a:t>cenę</a:t>
            </a:r>
            <a:r>
              <a:rPr lang="en-US" sz="2400" b="1" dirty="0"/>
              <a:t>, </a:t>
            </a:r>
            <a:r>
              <a:rPr lang="en-US" sz="2400" b="1" dirty="0" err="1"/>
              <a:t>potrącił</a:t>
            </a:r>
            <a:r>
              <a:rPr lang="en-US" sz="2400" b="1" dirty="0"/>
              <a:t> </a:t>
            </a:r>
            <a:r>
              <a:rPr lang="en-US" sz="2400" b="1" dirty="0" err="1"/>
              <a:t>wierzytelność</a:t>
            </a:r>
            <a:r>
              <a:rPr lang="en-US" sz="2400" b="1" dirty="0"/>
              <a:t>, </a:t>
            </a:r>
            <a:r>
              <a:rPr lang="en-US" sz="2400" b="1" dirty="0" err="1"/>
              <a:t>która</a:t>
            </a:r>
            <a:r>
              <a:rPr lang="en-US" sz="2400" b="1" dirty="0"/>
              <a:t> </a:t>
            </a:r>
            <a:r>
              <a:rPr lang="en-US" sz="2400" b="1" dirty="0" err="1"/>
              <a:t>się</a:t>
            </a:r>
            <a:r>
              <a:rPr lang="en-US" sz="2400" b="1" dirty="0"/>
              <a:t> w </a:t>
            </a:r>
            <a:r>
              <a:rPr lang="en-US" sz="2400" b="1" dirty="0" err="1"/>
              <a:t>niej</a:t>
            </a:r>
            <a:r>
              <a:rPr lang="en-US" sz="2400" b="1" dirty="0"/>
              <a:t> </a:t>
            </a:r>
            <a:r>
              <a:rPr lang="en-US" sz="2400" b="1" dirty="0" err="1"/>
              <a:t>nie</a:t>
            </a:r>
            <a:r>
              <a:rPr lang="en-US" sz="2400" b="1" dirty="0"/>
              <a:t> </a:t>
            </a:r>
            <a:r>
              <a:rPr lang="en-US" sz="2400" b="1" dirty="0" err="1"/>
              <a:t>mieści</a:t>
            </a:r>
            <a:r>
              <a:rPr lang="en-US" sz="2400" b="1" dirty="0"/>
              <a:t>, </a:t>
            </a:r>
            <a:r>
              <a:rPr lang="en-US" sz="2400" b="1" dirty="0" err="1"/>
              <a:t>sąd</a:t>
            </a:r>
            <a:r>
              <a:rPr lang="en-US" sz="2400" b="1" dirty="0"/>
              <a:t> </a:t>
            </a:r>
            <a:r>
              <a:rPr lang="en-US" sz="2400" b="1" dirty="0" err="1"/>
              <a:t>postanowieniem</a:t>
            </a:r>
            <a:r>
              <a:rPr lang="en-US" sz="2400" b="1" dirty="0"/>
              <a:t> </a:t>
            </a:r>
            <a:r>
              <a:rPr lang="en-US" sz="2400" b="1" dirty="0" err="1"/>
              <a:t>zobowiąże</a:t>
            </a:r>
            <a:r>
              <a:rPr lang="en-US" sz="2400" b="1" dirty="0"/>
              <a:t> </a:t>
            </a:r>
            <a:r>
              <a:rPr lang="en-US" sz="2400" b="1" dirty="0" err="1"/>
              <a:t>nabywcę</a:t>
            </a:r>
            <a:r>
              <a:rPr lang="en-US" sz="2400" b="1" dirty="0"/>
              <a:t> do </a:t>
            </a:r>
            <a:r>
              <a:rPr lang="en-US" sz="2400" b="1" dirty="0" err="1"/>
              <a:t>uzupełnienia</a:t>
            </a:r>
            <a:r>
              <a:rPr lang="en-US" sz="2400" b="1" dirty="0"/>
              <a:t> </a:t>
            </a:r>
            <a:r>
              <a:rPr lang="en-US" sz="2400" b="1" dirty="0" err="1"/>
              <a:t>ceny</a:t>
            </a:r>
            <a:r>
              <a:rPr lang="en-US" sz="2400" b="1" dirty="0"/>
              <a:t> w </a:t>
            </a:r>
            <a:r>
              <a:rPr lang="en-US" sz="2400" b="1" dirty="0" err="1"/>
              <a:t>ciągu</a:t>
            </a:r>
            <a:r>
              <a:rPr lang="en-US" sz="2400" b="1" dirty="0"/>
              <a:t> </a:t>
            </a:r>
            <a:r>
              <a:rPr lang="en-US" sz="2400" b="1" dirty="0" err="1"/>
              <a:t>tygodnia</a:t>
            </a:r>
            <a:r>
              <a:rPr lang="en-US" sz="2400" b="1" dirty="0"/>
              <a:t>.</a:t>
            </a:r>
            <a:r>
              <a:rPr lang="en-US" sz="2400" dirty="0"/>
              <a:t> Na </a:t>
            </a:r>
            <a:r>
              <a:rPr lang="en-US" sz="2400" dirty="0" err="1"/>
              <a:t>postanowienie</a:t>
            </a:r>
            <a:r>
              <a:rPr lang="en-US" sz="2400" dirty="0"/>
              <a:t> </a:t>
            </a:r>
            <a:r>
              <a:rPr lang="en-US" sz="2400" dirty="0" err="1"/>
              <a:t>sądu</a:t>
            </a:r>
            <a:r>
              <a:rPr lang="en-US" sz="2400" dirty="0"/>
              <a:t> </a:t>
            </a:r>
            <a:r>
              <a:rPr lang="en-US" sz="2400" dirty="0" err="1"/>
              <a:t>przysługuje</a:t>
            </a:r>
            <a:r>
              <a:rPr lang="en-US" sz="2400" dirty="0"/>
              <a:t> </a:t>
            </a:r>
            <a:r>
              <a:rPr lang="en-US" sz="2400" b="1" dirty="0" err="1"/>
              <a:t>zażalenie</a:t>
            </a:r>
            <a:r>
              <a:rPr lang="en-US" sz="2400" b="1" dirty="0"/>
              <a:t>. </a:t>
            </a:r>
            <a:endParaRPr lang="en-US" sz="2400" b="1" dirty="0" smtClean="0"/>
          </a:p>
          <a:p>
            <a:r>
              <a:rPr lang="en-US" sz="2400" dirty="0"/>
              <a:t>W </a:t>
            </a:r>
            <a:r>
              <a:rPr lang="en-US" sz="2400" dirty="0" err="1"/>
              <a:t>planie</a:t>
            </a:r>
            <a:r>
              <a:rPr lang="en-US" sz="2400" dirty="0"/>
              <a:t> </a:t>
            </a:r>
            <a:r>
              <a:rPr lang="en-US" sz="2400" dirty="0" err="1"/>
              <a:t>podziału</a:t>
            </a:r>
            <a:r>
              <a:rPr lang="en-US" sz="2400" dirty="0"/>
              <a:t> </a:t>
            </a:r>
            <a:r>
              <a:rPr lang="en-US" sz="2400" dirty="0" err="1"/>
              <a:t>komornik</a:t>
            </a:r>
            <a:r>
              <a:rPr lang="en-US" sz="2400" dirty="0"/>
              <a:t> </a:t>
            </a:r>
            <a:r>
              <a:rPr lang="en-US" sz="2400" dirty="0" err="1"/>
              <a:t>wymienia</a:t>
            </a:r>
            <a:r>
              <a:rPr lang="en-US" sz="2400" dirty="0"/>
              <a:t> </a:t>
            </a:r>
            <a:r>
              <a:rPr lang="en-US" sz="2400" dirty="0" err="1"/>
              <a:t>osoby</a:t>
            </a:r>
            <a:r>
              <a:rPr lang="en-US" sz="2400" dirty="0"/>
              <a:t>, </a:t>
            </a:r>
            <a:r>
              <a:rPr lang="en-US" sz="2400" dirty="0" err="1"/>
              <a:t>dla</a:t>
            </a:r>
            <a:r>
              <a:rPr lang="en-US" sz="2400" dirty="0"/>
              <a:t> </a:t>
            </a:r>
            <a:r>
              <a:rPr lang="en-US" sz="2400" dirty="0" err="1"/>
              <a:t>których</a:t>
            </a:r>
            <a:r>
              <a:rPr lang="en-US" sz="2400" dirty="0"/>
              <a:t> jest </a:t>
            </a:r>
            <a:r>
              <a:rPr lang="en-US" sz="2400" dirty="0" err="1"/>
              <a:t>przeznaczona</a:t>
            </a:r>
            <a:r>
              <a:rPr lang="en-US" sz="2400" dirty="0"/>
              <a:t> </a:t>
            </a:r>
            <a:r>
              <a:rPr lang="en-US" sz="2400" dirty="0" err="1"/>
              <a:t>suma</a:t>
            </a:r>
            <a:r>
              <a:rPr lang="en-US" sz="2400" dirty="0"/>
              <a:t> </a:t>
            </a:r>
            <a:r>
              <a:rPr lang="en-US" sz="2400" dirty="0" err="1"/>
              <a:t>przypadająca</a:t>
            </a:r>
            <a:r>
              <a:rPr lang="en-US" sz="2400" dirty="0"/>
              <a:t> od </a:t>
            </a:r>
            <a:r>
              <a:rPr lang="en-US" sz="2400" dirty="0" err="1"/>
              <a:t>nabywcy</a:t>
            </a:r>
            <a:r>
              <a:rPr lang="en-US" sz="2400" dirty="0"/>
              <a:t>. W </a:t>
            </a:r>
            <a:r>
              <a:rPr lang="en-US" sz="2400" dirty="0" err="1"/>
              <a:t>tej</a:t>
            </a:r>
            <a:r>
              <a:rPr lang="en-US" sz="2400" dirty="0"/>
              <a:t> </a:t>
            </a:r>
            <a:r>
              <a:rPr lang="en-US" sz="2400" dirty="0" err="1"/>
              <a:t>części</a:t>
            </a:r>
            <a:r>
              <a:rPr lang="en-US" sz="2400" dirty="0"/>
              <a:t> plan </a:t>
            </a:r>
            <a:r>
              <a:rPr lang="en-US" sz="2400" dirty="0" err="1"/>
              <a:t>podziału</a:t>
            </a:r>
            <a:r>
              <a:rPr lang="en-US" sz="2400" dirty="0"/>
              <a:t> </a:t>
            </a:r>
            <a:r>
              <a:rPr lang="en-US" sz="2400" dirty="0" err="1"/>
              <a:t>stanowi</a:t>
            </a:r>
            <a:r>
              <a:rPr lang="en-US" sz="2400" dirty="0"/>
              <a:t> </a:t>
            </a:r>
            <a:r>
              <a:rPr lang="en-US" sz="2400" dirty="0" err="1"/>
              <a:t>tytuł</a:t>
            </a:r>
            <a:r>
              <a:rPr lang="en-US" sz="2400" dirty="0"/>
              <a:t> </a:t>
            </a:r>
            <a:r>
              <a:rPr lang="en-US" sz="2400" dirty="0" err="1"/>
              <a:t>egzekucyjny</a:t>
            </a:r>
            <a:r>
              <a:rPr lang="en-US" sz="2400" dirty="0"/>
              <a:t> </a:t>
            </a:r>
            <a:r>
              <a:rPr lang="en-US" sz="2400" dirty="0" err="1"/>
              <a:t>przeciwko</a:t>
            </a:r>
            <a:r>
              <a:rPr lang="en-US" sz="2400" dirty="0"/>
              <a:t> </a:t>
            </a:r>
            <a:r>
              <a:rPr lang="en-US" sz="2400" dirty="0" err="1"/>
              <a:t>nabywcy</a:t>
            </a:r>
            <a:r>
              <a:rPr lang="en-US" sz="2400" dirty="0" smtClean="0"/>
              <a:t>.</a:t>
            </a:r>
          </a:p>
          <a:p>
            <a:r>
              <a:rPr lang="en-US" sz="2400" b="1" dirty="0" err="1" smtClean="0"/>
              <a:t>Wierzyciel</a:t>
            </a:r>
            <a:r>
              <a:rPr lang="en-US" sz="2400" b="1" dirty="0"/>
              <a:t>, </a:t>
            </a:r>
            <a:r>
              <a:rPr lang="en-US" sz="2400" b="1" dirty="0" err="1"/>
              <a:t>któremu</a:t>
            </a:r>
            <a:r>
              <a:rPr lang="en-US" sz="2400" b="1" dirty="0"/>
              <a:t> </a:t>
            </a:r>
            <a:r>
              <a:rPr lang="en-US" sz="2400" b="1" dirty="0" err="1"/>
              <a:t>przydzielono</a:t>
            </a:r>
            <a:r>
              <a:rPr lang="en-US" sz="2400" b="1" dirty="0"/>
              <a:t> </a:t>
            </a:r>
            <a:r>
              <a:rPr lang="en-US" sz="2400" b="1" dirty="0" err="1"/>
              <a:t>roszczenie</a:t>
            </a:r>
            <a:r>
              <a:rPr lang="en-US" sz="2400" b="1" dirty="0"/>
              <a:t> </a:t>
            </a:r>
            <a:r>
              <a:rPr lang="en-US" sz="2400" b="1" dirty="0" err="1"/>
              <a:t>przeciwko</a:t>
            </a:r>
            <a:r>
              <a:rPr lang="en-US" sz="2400" b="1" dirty="0"/>
              <a:t> </a:t>
            </a:r>
            <a:r>
              <a:rPr lang="en-US" sz="2400" b="1" dirty="0" err="1"/>
              <a:t>nabywcy</a:t>
            </a:r>
            <a:r>
              <a:rPr lang="en-US" sz="2400" b="1" dirty="0"/>
              <a:t>, </a:t>
            </a:r>
            <a:r>
              <a:rPr lang="en-US" sz="2400" b="1" dirty="0" err="1"/>
              <a:t>nabywa</a:t>
            </a:r>
            <a:r>
              <a:rPr lang="en-US" sz="2400" b="1" dirty="0"/>
              <a:t> z </a:t>
            </a:r>
            <a:r>
              <a:rPr lang="en-US" sz="2400" b="1" dirty="0" err="1"/>
              <a:t>mocy</a:t>
            </a:r>
            <a:r>
              <a:rPr lang="en-US" sz="2400" b="1" dirty="0"/>
              <a:t> </a:t>
            </a:r>
            <a:r>
              <a:rPr lang="en-US" sz="2400" b="1" dirty="0" err="1"/>
              <a:t>samego</a:t>
            </a:r>
            <a:r>
              <a:rPr lang="en-US" sz="2400" b="1" dirty="0"/>
              <a:t> </a:t>
            </a:r>
            <a:r>
              <a:rPr lang="en-US" sz="2400" b="1" dirty="0" err="1"/>
              <a:t>prawa</a:t>
            </a:r>
            <a:r>
              <a:rPr lang="en-US" sz="2400" b="1" dirty="0"/>
              <a:t> </a:t>
            </a:r>
            <a:r>
              <a:rPr lang="en-US" sz="2400" b="1" dirty="0" err="1"/>
              <a:t>hipotekę</a:t>
            </a:r>
            <a:r>
              <a:rPr lang="en-US" sz="2400" b="1" dirty="0"/>
              <a:t> </a:t>
            </a:r>
            <a:r>
              <a:rPr lang="en-US" sz="2400" b="1" dirty="0" err="1"/>
              <a:t>na</a:t>
            </a:r>
            <a:r>
              <a:rPr lang="en-US" sz="2400" b="1" dirty="0"/>
              <a:t> </a:t>
            </a:r>
            <a:r>
              <a:rPr lang="en-US" sz="2400" b="1" dirty="0" err="1"/>
              <a:t>sprzedanej</a:t>
            </a:r>
            <a:r>
              <a:rPr lang="en-US" sz="2400" b="1" dirty="0"/>
              <a:t> </a:t>
            </a:r>
            <a:r>
              <a:rPr lang="en-US" sz="2400" b="1" dirty="0" err="1"/>
              <a:t>nieruchomości</a:t>
            </a:r>
            <a:r>
              <a:rPr lang="en-US" sz="2400" b="1" dirty="0"/>
              <a:t>.</a:t>
            </a:r>
            <a:r>
              <a:rPr lang="en-US" sz="2400" dirty="0"/>
              <a:t> </a:t>
            </a:r>
            <a:r>
              <a:rPr lang="en-US" sz="2400" dirty="0" err="1"/>
              <a:t>Ujawnienie</a:t>
            </a:r>
            <a:r>
              <a:rPr lang="en-US" sz="2400" dirty="0"/>
              <a:t> </a:t>
            </a:r>
            <a:r>
              <a:rPr lang="en-US" sz="2400" dirty="0" err="1"/>
              <a:t>hipoteki</a:t>
            </a:r>
            <a:r>
              <a:rPr lang="en-US" sz="2400" dirty="0"/>
              <a:t> w </a:t>
            </a:r>
            <a:r>
              <a:rPr lang="en-US" sz="2400" dirty="0" err="1"/>
              <a:t>księdze</a:t>
            </a:r>
            <a:r>
              <a:rPr lang="en-US" sz="2400" dirty="0"/>
              <a:t> </a:t>
            </a:r>
            <a:r>
              <a:rPr lang="en-US" sz="2400" dirty="0" err="1"/>
              <a:t>wieczystej</a:t>
            </a:r>
            <a:r>
              <a:rPr lang="en-US" sz="2400" dirty="0"/>
              <a:t> </a:t>
            </a:r>
            <a:r>
              <a:rPr lang="en-US" sz="2400" dirty="0" err="1"/>
              <a:t>lub</a:t>
            </a:r>
            <a:r>
              <a:rPr lang="en-US" sz="2400" dirty="0"/>
              <a:t> </a:t>
            </a:r>
            <a:r>
              <a:rPr lang="en-US" sz="2400" dirty="0" err="1"/>
              <a:t>zbiorze</a:t>
            </a:r>
            <a:r>
              <a:rPr lang="en-US" sz="2400" dirty="0"/>
              <a:t> </a:t>
            </a:r>
            <a:r>
              <a:rPr lang="en-US" sz="2400" dirty="0" err="1"/>
              <a:t>dokumentów</a:t>
            </a:r>
            <a:r>
              <a:rPr lang="en-US" sz="2400" dirty="0"/>
              <a:t> </a:t>
            </a:r>
            <a:r>
              <a:rPr lang="en-US" sz="2400" dirty="0" err="1"/>
              <a:t>następuje</a:t>
            </a:r>
            <a:r>
              <a:rPr lang="en-US" sz="2400" dirty="0"/>
              <a:t> </a:t>
            </a:r>
            <a:r>
              <a:rPr lang="en-US" sz="2400" dirty="0" err="1"/>
              <a:t>na</a:t>
            </a:r>
            <a:r>
              <a:rPr lang="en-US" sz="2400" dirty="0"/>
              <a:t> </a:t>
            </a:r>
            <a:r>
              <a:rPr lang="en-US" sz="2400" dirty="0" err="1"/>
              <a:t>wniosek</a:t>
            </a:r>
            <a:r>
              <a:rPr lang="en-US" sz="2400" dirty="0"/>
              <a:t> </a:t>
            </a:r>
            <a:r>
              <a:rPr lang="en-US" sz="2400" dirty="0" err="1"/>
              <a:t>wierzyciela</a:t>
            </a:r>
            <a:r>
              <a:rPr lang="en-US" sz="2400" dirty="0"/>
              <a:t>.</a:t>
            </a:r>
            <a:endParaRPr lang="en-US" sz="24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540389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756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err="1" smtClean="0"/>
              <a:t>Przebieg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postępowania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egzekucyjnego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6556"/>
            <a:ext cx="8229600" cy="57714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err="1" smtClean="0"/>
              <a:t>Organy</a:t>
            </a:r>
            <a:r>
              <a:rPr lang="en-US" sz="2800" b="1" dirty="0" smtClean="0"/>
              <a:t> </a:t>
            </a:r>
            <a:r>
              <a:rPr lang="en-US" sz="2800" b="1" dirty="0" err="1"/>
              <a:t>e</a:t>
            </a:r>
            <a:r>
              <a:rPr lang="en-US" sz="2800" b="1" dirty="0" err="1" smtClean="0"/>
              <a:t>gzekucyjne</a:t>
            </a:r>
            <a:r>
              <a:rPr lang="en-US" sz="2800" b="1" dirty="0" smtClean="0"/>
              <a:t>:</a:t>
            </a:r>
          </a:p>
          <a:p>
            <a:pPr>
              <a:buFontTx/>
              <a:buChar char="-"/>
            </a:pPr>
            <a:r>
              <a:rPr lang="en-US" sz="2400" dirty="0"/>
              <a:t>W </a:t>
            </a:r>
            <a:r>
              <a:rPr lang="en-US" sz="2400" dirty="0" err="1"/>
              <a:t>zależności</a:t>
            </a:r>
            <a:r>
              <a:rPr lang="en-US" sz="2400" dirty="0"/>
              <a:t> od </a:t>
            </a:r>
            <a:r>
              <a:rPr lang="en-US" sz="2400" dirty="0" err="1"/>
              <a:t>rodzaju</a:t>
            </a:r>
            <a:r>
              <a:rPr lang="en-US" sz="2400" dirty="0"/>
              <a:t> </a:t>
            </a:r>
            <a:r>
              <a:rPr lang="en-US" sz="2400" dirty="0" err="1"/>
              <a:t>przeprowadzanej</a:t>
            </a:r>
            <a:r>
              <a:rPr lang="en-US" sz="2400" dirty="0"/>
              <a:t> </a:t>
            </a:r>
            <a:r>
              <a:rPr lang="en-US" sz="2400" dirty="0" err="1"/>
              <a:t>czynności</a:t>
            </a:r>
            <a:r>
              <a:rPr lang="en-US" sz="2400" dirty="0"/>
              <a:t> </a:t>
            </a:r>
            <a:r>
              <a:rPr lang="en-US" sz="2400" dirty="0" err="1"/>
              <a:t>organami</a:t>
            </a:r>
            <a:r>
              <a:rPr lang="en-US" sz="2400" dirty="0"/>
              <a:t> </a:t>
            </a:r>
            <a:r>
              <a:rPr lang="en-US" sz="2400" dirty="0" err="1"/>
              <a:t>egzekucyjnymi</a:t>
            </a:r>
            <a:r>
              <a:rPr lang="en-US" sz="2400" dirty="0"/>
              <a:t> </a:t>
            </a:r>
            <a:r>
              <a:rPr lang="en-US" sz="2400" dirty="0" err="1"/>
              <a:t>są</a:t>
            </a:r>
            <a:r>
              <a:rPr lang="en-US" sz="2400" dirty="0"/>
              <a:t>: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b="1" dirty="0" smtClean="0"/>
              <a:t>1) </a:t>
            </a:r>
            <a:r>
              <a:rPr lang="en-US" sz="2400" b="1" dirty="0" err="1" smtClean="0"/>
              <a:t>komornik</a:t>
            </a:r>
            <a:r>
              <a:rPr lang="en-US" sz="2400" b="1" dirty="0" smtClean="0"/>
              <a:t> </a:t>
            </a:r>
            <a:r>
              <a:rPr lang="en-US" sz="2400" b="1" dirty="0" err="1"/>
              <a:t>sądowy</a:t>
            </a:r>
            <a:r>
              <a:rPr lang="en-US" sz="2400" b="1" dirty="0"/>
              <a:t> </a:t>
            </a:r>
            <a:r>
              <a:rPr lang="en-US" sz="2400" dirty="0" err="1"/>
              <a:t>działający</a:t>
            </a:r>
            <a:r>
              <a:rPr lang="en-US" sz="2400" dirty="0"/>
              <a:t> </a:t>
            </a:r>
            <a:r>
              <a:rPr lang="en-US" sz="2400" dirty="0" err="1"/>
              <a:t>przy</a:t>
            </a:r>
            <a:r>
              <a:rPr lang="en-US" sz="2400" dirty="0"/>
              <a:t> </a:t>
            </a:r>
            <a:r>
              <a:rPr lang="en-US" sz="2400" dirty="0" err="1"/>
              <a:t>sądzie</a:t>
            </a:r>
            <a:r>
              <a:rPr lang="en-US" sz="2400" dirty="0"/>
              <a:t> </a:t>
            </a:r>
            <a:r>
              <a:rPr lang="en-US" sz="2400" dirty="0" err="1"/>
              <a:t>rejonowym</a:t>
            </a:r>
            <a:r>
              <a:rPr lang="en-US" sz="2400" dirty="0"/>
              <a:t>, 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b="1" dirty="0" smtClean="0"/>
              <a:t>2) </a:t>
            </a:r>
            <a:r>
              <a:rPr lang="en-US" sz="2400" b="1" dirty="0" err="1" smtClean="0"/>
              <a:t>sąd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rejonowy</a:t>
            </a:r>
            <a:r>
              <a:rPr lang="en-US" sz="2400" b="1" dirty="0" smtClean="0"/>
              <a:t>.</a:t>
            </a:r>
          </a:p>
          <a:p>
            <a:pPr>
              <a:buFontTx/>
              <a:buChar char="-"/>
            </a:pPr>
            <a:r>
              <a:rPr lang="en-US" sz="2400" dirty="0" err="1" smtClean="0"/>
              <a:t>Zasadniczo</a:t>
            </a:r>
            <a:r>
              <a:rPr lang="en-US" sz="2400" dirty="0" smtClean="0"/>
              <a:t> </a:t>
            </a:r>
            <a:r>
              <a:rPr lang="en-US" sz="2400" dirty="0" err="1"/>
              <a:t>czynności</a:t>
            </a:r>
            <a:r>
              <a:rPr lang="en-US" sz="2400" dirty="0"/>
              <a:t> </a:t>
            </a:r>
            <a:r>
              <a:rPr lang="en-US" sz="2400" dirty="0" err="1"/>
              <a:t>egzekucyjne</a:t>
            </a:r>
            <a:r>
              <a:rPr lang="en-US" sz="2400" dirty="0"/>
              <a:t> </a:t>
            </a:r>
            <a:r>
              <a:rPr lang="en-US" sz="2400" dirty="0" err="1"/>
              <a:t>są</a:t>
            </a:r>
            <a:r>
              <a:rPr lang="en-US" sz="2400" dirty="0"/>
              <a:t> </a:t>
            </a:r>
            <a:r>
              <a:rPr lang="en-US" sz="2400" dirty="0" err="1"/>
              <a:t>wykonywane</a:t>
            </a:r>
            <a:r>
              <a:rPr lang="en-US" sz="2400" dirty="0"/>
              <a:t> </a:t>
            </a:r>
            <a:r>
              <a:rPr lang="en-US" sz="2400" dirty="0" err="1"/>
              <a:t>przez</a:t>
            </a:r>
            <a:r>
              <a:rPr lang="en-US" sz="2400" dirty="0"/>
              <a:t> </a:t>
            </a:r>
            <a:r>
              <a:rPr lang="en-US" sz="2400" dirty="0" err="1"/>
              <a:t>komorników</a:t>
            </a:r>
            <a:r>
              <a:rPr lang="en-US" sz="2400" dirty="0"/>
              <a:t> z </a:t>
            </a:r>
            <a:r>
              <a:rPr lang="en-US" sz="2400" b="1" dirty="0" err="1"/>
              <a:t>wyjątkiem</a:t>
            </a:r>
            <a:r>
              <a:rPr lang="en-US" sz="2400" b="1" dirty="0"/>
              <a:t> </a:t>
            </a:r>
            <a:r>
              <a:rPr lang="en-US" sz="2400" b="1" dirty="0" err="1"/>
              <a:t>czynności</a:t>
            </a:r>
            <a:r>
              <a:rPr lang="en-US" sz="2400" b="1" dirty="0"/>
              <a:t> </a:t>
            </a:r>
            <a:r>
              <a:rPr lang="en-US" sz="2400" b="1" dirty="0" err="1"/>
              <a:t>zastrzeżonych</a:t>
            </a:r>
            <a:r>
              <a:rPr lang="en-US" sz="2400" b="1" dirty="0"/>
              <a:t> </a:t>
            </a:r>
            <a:r>
              <a:rPr lang="en-US" sz="2400" b="1" dirty="0" err="1"/>
              <a:t>dla</a:t>
            </a:r>
            <a:r>
              <a:rPr lang="en-US" sz="2400" b="1" dirty="0"/>
              <a:t> </a:t>
            </a:r>
            <a:r>
              <a:rPr lang="en-US" sz="2400" b="1" dirty="0" err="1"/>
              <a:t>sądów</a:t>
            </a:r>
            <a:r>
              <a:rPr lang="en-US" sz="2400" b="1" dirty="0"/>
              <a:t> (art. 759 § 1 </a:t>
            </a:r>
            <a:r>
              <a:rPr lang="en-US" sz="2400" b="1" dirty="0" err="1"/>
              <a:t>k.p.c</a:t>
            </a:r>
            <a:r>
              <a:rPr lang="en-US" sz="2400" b="1" dirty="0"/>
              <a:t>.)</a:t>
            </a:r>
            <a:r>
              <a:rPr lang="en-US" sz="2400" b="1" dirty="0" smtClean="0"/>
              <a:t>.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4156424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756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err="1" smtClean="0"/>
              <a:t>Przebieg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postępowania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egzekucyjnego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6556"/>
            <a:ext cx="8229600" cy="57714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 err="1" smtClean="0"/>
              <a:t>Wszczęcie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postępowania</a:t>
            </a:r>
            <a:r>
              <a:rPr lang="en-US" sz="2800" b="1" dirty="0" smtClean="0"/>
              <a:t> </a:t>
            </a:r>
            <a:r>
              <a:rPr lang="en-US" sz="2800" b="1" dirty="0" err="1" smtClean="0"/>
              <a:t>egzekucyjnego</a:t>
            </a:r>
            <a:r>
              <a:rPr lang="en-US" sz="2800" b="1" dirty="0" smtClean="0"/>
              <a:t>:</a:t>
            </a:r>
          </a:p>
          <a:p>
            <a:pPr>
              <a:buFontTx/>
              <a:buChar char="-"/>
            </a:pPr>
            <a:r>
              <a:rPr lang="en-US" sz="2100" dirty="0" err="1"/>
              <a:t>Wyróżniamy</a:t>
            </a:r>
            <a:r>
              <a:rPr lang="en-US" sz="2100" dirty="0"/>
              <a:t> </a:t>
            </a:r>
            <a:r>
              <a:rPr lang="en-US" sz="2100" b="1" dirty="0" err="1"/>
              <a:t>trzy</a:t>
            </a:r>
            <a:r>
              <a:rPr lang="en-US" sz="2100" b="1" dirty="0"/>
              <a:t> </a:t>
            </a:r>
            <a:r>
              <a:rPr lang="en-US" sz="2100" dirty="0" err="1"/>
              <a:t>sposoby</a:t>
            </a:r>
            <a:r>
              <a:rPr lang="en-US" sz="2100" dirty="0"/>
              <a:t> </a:t>
            </a:r>
            <a:r>
              <a:rPr lang="en-US" sz="2100" dirty="0" err="1"/>
              <a:t>wszczęcia</a:t>
            </a:r>
            <a:r>
              <a:rPr lang="en-US" sz="2100" dirty="0"/>
              <a:t> </a:t>
            </a:r>
            <a:r>
              <a:rPr lang="en-US" sz="2100" dirty="0" err="1"/>
              <a:t>postępowania</a:t>
            </a:r>
            <a:r>
              <a:rPr lang="en-US" sz="2100" dirty="0"/>
              <a:t> </a:t>
            </a:r>
            <a:r>
              <a:rPr lang="en-US" sz="2100" dirty="0" err="1"/>
              <a:t>egzekucyjnego</a:t>
            </a:r>
            <a:r>
              <a:rPr lang="en-US" sz="2100" dirty="0"/>
              <a:t>: </a:t>
            </a:r>
            <a:endParaRPr lang="en-US" sz="2100" dirty="0" smtClean="0"/>
          </a:p>
          <a:p>
            <a:pPr marL="0" indent="0">
              <a:buNone/>
            </a:pPr>
            <a:r>
              <a:rPr lang="en-US" sz="2100" dirty="0" smtClean="0"/>
              <a:t>1</a:t>
            </a:r>
            <a:r>
              <a:rPr lang="en-US" sz="2100" b="1" dirty="0" smtClean="0"/>
              <a:t>) </a:t>
            </a:r>
            <a:r>
              <a:rPr lang="en-US" sz="2100" b="1" dirty="0" err="1" smtClean="0"/>
              <a:t>na</a:t>
            </a:r>
            <a:r>
              <a:rPr lang="en-US" sz="2100" b="1" dirty="0" smtClean="0"/>
              <a:t> </a:t>
            </a:r>
            <a:r>
              <a:rPr lang="en-US" sz="2100" b="1" dirty="0" err="1"/>
              <a:t>wniosek</a:t>
            </a:r>
            <a:r>
              <a:rPr lang="en-US" sz="2100" b="1" dirty="0"/>
              <a:t> </a:t>
            </a:r>
            <a:r>
              <a:rPr lang="en-US" sz="2100" dirty="0"/>
              <a:t>(art. 796 § 1 </a:t>
            </a:r>
            <a:r>
              <a:rPr lang="en-US" sz="2100" dirty="0" err="1"/>
              <a:t>k.p.c</a:t>
            </a:r>
            <a:r>
              <a:rPr lang="en-US" sz="2100" dirty="0"/>
              <a:t>.), </a:t>
            </a:r>
            <a:endParaRPr lang="en-US" sz="2100" dirty="0" smtClean="0"/>
          </a:p>
          <a:p>
            <a:pPr marL="0" indent="0">
              <a:buNone/>
            </a:pPr>
            <a:r>
              <a:rPr lang="en-US" sz="2100" dirty="0" smtClean="0"/>
              <a:t>2) </a:t>
            </a:r>
            <a:r>
              <a:rPr lang="en-US" sz="2100" b="1" dirty="0"/>
              <a:t>z </a:t>
            </a:r>
            <a:r>
              <a:rPr lang="en-US" sz="2100" b="1" dirty="0" err="1"/>
              <a:t>urzędu</a:t>
            </a:r>
            <a:r>
              <a:rPr lang="en-US" sz="2100" dirty="0"/>
              <a:t> (art. 796 § 2, </a:t>
            </a:r>
            <a:r>
              <a:rPr lang="en-US" sz="2100" dirty="0" err="1"/>
              <a:t>k.p.c</a:t>
            </a:r>
            <a:r>
              <a:rPr lang="en-US" sz="2100" dirty="0"/>
              <a:t>.) </a:t>
            </a:r>
            <a:endParaRPr lang="en-US" sz="2100" dirty="0" smtClean="0"/>
          </a:p>
          <a:p>
            <a:pPr marL="0" indent="0">
              <a:buNone/>
            </a:pPr>
            <a:r>
              <a:rPr lang="en-US" sz="2100" dirty="0" smtClean="0"/>
              <a:t>3) </a:t>
            </a:r>
            <a:r>
              <a:rPr lang="en-US" sz="2100" b="1" dirty="0" err="1"/>
              <a:t>na</a:t>
            </a:r>
            <a:r>
              <a:rPr lang="en-US" sz="2100" b="1" dirty="0"/>
              <a:t> </a:t>
            </a:r>
            <a:r>
              <a:rPr lang="en-US" sz="2100" b="1" dirty="0" err="1"/>
              <a:t>żądanie</a:t>
            </a:r>
            <a:r>
              <a:rPr lang="en-US" sz="2100" b="1" dirty="0"/>
              <a:t> </a:t>
            </a:r>
            <a:r>
              <a:rPr lang="en-US" sz="2100" b="1" dirty="0" err="1"/>
              <a:t>uprawnionego</a:t>
            </a:r>
            <a:r>
              <a:rPr lang="en-US" sz="2100" b="1" dirty="0"/>
              <a:t> </a:t>
            </a:r>
            <a:r>
              <a:rPr lang="en-US" sz="2100" b="1" dirty="0" err="1"/>
              <a:t>organu</a:t>
            </a:r>
            <a:r>
              <a:rPr lang="en-US" sz="2100" b="1" dirty="0"/>
              <a:t> </a:t>
            </a:r>
            <a:r>
              <a:rPr lang="en-US" sz="2100" dirty="0"/>
              <a:t>(art. 796 § 3 </a:t>
            </a:r>
            <a:r>
              <a:rPr lang="en-US" sz="2100" dirty="0" err="1"/>
              <a:t>k.p.c</a:t>
            </a:r>
            <a:r>
              <a:rPr lang="en-US" sz="2100" dirty="0"/>
              <a:t>.)</a:t>
            </a:r>
            <a:r>
              <a:rPr lang="en-US" sz="2100" dirty="0" smtClean="0"/>
              <a:t>.</a:t>
            </a:r>
          </a:p>
          <a:p>
            <a:pPr marL="0" indent="0">
              <a:buNone/>
            </a:pPr>
            <a:r>
              <a:rPr lang="en-US" sz="2100" dirty="0"/>
              <a:t>-</a:t>
            </a:r>
            <a:r>
              <a:rPr lang="en-US" sz="2100" dirty="0" err="1" smtClean="0"/>
              <a:t>Najczęściej</a:t>
            </a:r>
            <a:r>
              <a:rPr lang="en-US" sz="2100" dirty="0" smtClean="0"/>
              <a:t> </a:t>
            </a:r>
            <a:r>
              <a:rPr lang="en-US" sz="2100" dirty="0" err="1"/>
              <a:t>wniosek</a:t>
            </a:r>
            <a:r>
              <a:rPr lang="en-US" sz="2100" dirty="0"/>
              <a:t> o </a:t>
            </a:r>
            <a:r>
              <a:rPr lang="en-US" sz="2100" dirty="0" err="1"/>
              <a:t>wszczęcie</a:t>
            </a:r>
            <a:r>
              <a:rPr lang="en-US" sz="2100" dirty="0"/>
              <a:t> </a:t>
            </a:r>
            <a:r>
              <a:rPr lang="en-US" sz="2100" dirty="0" err="1"/>
              <a:t>postępowania</a:t>
            </a:r>
            <a:r>
              <a:rPr lang="en-US" sz="2100" dirty="0"/>
              <a:t> </a:t>
            </a:r>
            <a:r>
              <a:rPr lang="en-US" sz="2100" dirty="0" err="1"/>
              <a:t>egzekucyjnego</a:t>
            </a:r>
            <a:r>
              <a:rPr lang="en-US" sz="2100" dirty="0"/>
              <a:t> </a:t>
            </a:r>
            <a:r>
              <a:rPr lang="en-US" sz="2100" dirty="0" err="1"/>
              <a:t>składany</a:t>
            </a:r>
            <a:r>
              <a:rPr lang="en-US" sz="2100" dirty="0"/>
              <a:t> jest </a:t>
            </a:r>
            <a:r>
              <a:rPr lang="en-US" sz="2100" b="1" dirty="0" err="1"/>
              <a:t>przez</a:t>
            </a:r>
            <a:r>
              <a:rPr lang="en-US" sz="2100" b="1" dirty="0"/>
              <a:t> </a:t>
            </a:r>
            <a:r>
              <a:rPr lang="en-US" sz="2200" b="1" dirty="0" err="1"/>
              <a:t>wierzyciela</a:t>
            </a:r>
            <a:r>
              <a:rPr lang="en-US" sz="2100" b="1" dirty="0"/>
              <a:t> </a:t>
            </a:r>
            <a:r>
              <a:rPr lang="en-US" sz="2100" b="1" dirty="0" err="1"/>
              <a:t>wskazanego</a:t>
            </a:r>
            <a:r>
              <a:rPr lang="en-US" sz="2100" b="1" dirty="0"/>
              <a:t> w </a:t>
            </a:r>
            <a:r>
              <a:rPr lang="en-US" sz="2100" b="1" dirty="0" err="1"/>
              <a:t>tytule</a:t>
            </a:r>
            <a:r>
              <a:rPr lang="en-US" sz="2100" b="1" dirty="0"/>
              <a:t> </a:t>
            </a:r>
            <a:r>
              <a:rPr lang="en-US" sz="2100" b="1" dirty="0" err="1" smtClean="0"/>
              <a:t>wykonawczym</a:t>
            </a:r>
            <a:r>
              <a:rPr lang="en-US" sz="2100" b="1" dirty="0"/>
              <a:t>. </a:t>
            </a:r>
            <a:endParaRPr lang="en-US" sz="2100" b="1" dirty="0" smtClean="0"/>
          </a:p>
          <a:p>
            <a:pPr marL="0" indent="0">
              <a:buNone/>
            </a:pPr>
            <a:r>
              <a:rPr lang="en-US" sz="2100" b="1" dirty="0"/>
              <a:t>-</a:t>
            </a:r>
            <a:r>
              <a:rPr lang="en-US" sz="2100" dirty="0" err="1" smtClean="0"/>
              <a:t>Może</a:t>
            </a:r>
            <a:r>
              <a:rPr lang="en-US" sz="2100" dirty="0" smtClean="0"/>
              <a:t> </a:t>
            </a:r>
            <a:r>
              <a:rPr lang="en-US" sz="2100" dirty="0" err="1"/>
              <a:t>również</a:t>
            </a:r>
            <a:r>
              <a:rPr lang="en-US" sz="2100" dirty="0"/>
              <a:t> </a:t>
            </a:r>
            <a:r>
              <a:rPr lang="en-US" sz="2100" dirty="0" err="1"/>
              <a:t>zostać</a:t>
            </a:r>
            <a:r>
              <a:rPr lang="en-US" sz="2100" dirty="0"/>
              <a:t> </a:t>
            </a:r>
            <a:r>
              <a:rPr lang="en-US" sz="2100" dirty="0" err="1"/>
              <a:t>złożony</a:t>
            </a:r>
            <a:r>
              <a:rPr lang="en-US" sz="2100" dirty="0"/>
              <a:t> </a:t>
            </a:r>
            <a:r>
              <a:rPr lang="en-US" sz="2100" b="1" dirty="0" err="1"/>
              <a:t>na</a:t>
            </a:r>
            <a:r>
              <a:rPr lang="en-US" sz="2100" b="1" dirty="0"/>
              <a:t> </a:t>
            </a:r>
            <a:r>
              <a:rPr lang="en-US" sz="2100" b="1" dirty="0" err="1"/>
              <a:t>jego</a:t>
            </a:r>
            <a:r>
              <a:rPr lang="en-US" sz="2100" b="1" dirty="0"/>
              <a:t> </a:t>
            </a:r>
            <a:r>
              <a:rPr lang="en-US" sz="2100" b="1" dirty="0" err="1"/>
              <a:t>rzecz</a:t>
            </a:r>
            <a:r>
              <a:rPr lang="en-US" sz="2100" b="1" dirty="0"/>
              <a:t> </a:t>
            </a:r>
            <a:r>
              <a:rPr lang="en-US" sz="2100" b="1" dirty="0" err="1"/>
              <a:t>przez</a:t>
            </a:r>
            <a:r>
              <a:rPr lang="en-US" sz="2100" b="1" dirty="0"/>
              <a:t> </a:t>
            </a:r>
            <a:r>
              <a:rPr lang="en-US" sz="2100" b="1" dirty="0" err="1"/>
              <a:t>prokuratora</a:t>
            </a:r>
            <a:r>
              <a:rPr lang="en-US" sz="2100" b="1" dirty="0"/>
              <a:t>, </a:t>
            </a:r>
            <a:r>
              <a:rPr lang="en-US" sz="2100" b="1" dirty="0" err="1"/>
              <a:t>inny</a:t>
            </a:r>
            <a:r>
              <a:rPr lang="en-US" sz="2100" b="1" dirty="0"/>
              <a:t> organ </a:t>
            </a:r>
            <a:r>
              <a:rPr lang="en-US" sz="2100" b="1" dirty="0" err="1"/>
              <a:t>działający</a:t>
            </a:r>
            <a:r>
              <a:rPr lang="en-US" sz="2100" b="1" dirty="0"/>
              <a:t> </a:t>
            </a:r>
            <a:r>
              <a:rPr lang="en-US" sz="2100" b="1" dirty="0" err="1"/>
              <a:t>na</a:t>
            </a:r>
            <a:r>
              <a:rPr lang="en-US" sz="2100" b="1" dirty="0"/>
              <a:t> </a:t>
            </a:r>
            <a:r>
              <a:rPr lang="en-US" sz="2100" b="1" dirty="0" err="1"/>
              <a:t>takich</a:t>
            </a:r>
            <a:r>
              <a:rPr lang="en-US" sz="2100" b="1" dirty="0"/>
              <a:t> </a:t>
            </a:r>
            <a:r>
              <a:rPr lang="en-US" sz="2100" b="1" dirty="0" err="1"/>
              <a:t>samych</a:t>
            </a:r>
            <a:r>
              <a:rPr lang="en-US" sz="2100" b="1" dirty="0"/>
              <a:t> </a:t>
            </a:r>
            <a:r>
              <a:rPr lang="en-US" sz="2100" b="1" dirty="0" err="1"/>
              <a:t>zasadach</a:t>
            </a:r>
            <a:r>
              <a:rPr lang="en-US" sz="2100" b="1" dirty="0"/>
              <a:t> </a:t>
            </a:r>
            <a:r>
              <a:rPr lang="en-US" sz="2100" b="1" dirty="0" err="1"/>
              <a:t>jak</a:t>
            </a:r>
            <a:r>
              <a:rPr lang="en-US" sz="2100" b="1" dirty="0"/>
              <a:t> </a:t>
            </a:r>
            <a:r>
              <a:rPr lang="en-US" sz="2100" b="1" dirty="0" err="1"/>
              <a:t>prokurator</a:t>
            </a:r>
            <a:r>
              <a:rPr lang="en-US" sz="2100" b="1" dirty="0"/>
              <a:t>, </a:t>
            </a:r>
            <a:r>
              <a:rPr lang="en-US" sz="2100" b="1" dirty="0" err="1"/>
              <a:t>albo</a:t>
            </a:r>
            <a:r>
              <a:rPr lang="en-US" sz="2100" b="1" dirty="0"/>
              <a:t> </a:t>
            </a:r>
            <a:r>
              <a:rPr lang="en-US" sz="2100" b="1" dirty="0" err="1"/>
              <a:t>przez</a:t>
            </a:r>
            <a:r>
              <a:rPr lang="en-US" sz="2100" b="1" dirty="0"/>
              <a:t> </a:t>
            </a:r>
            <a:r>
              <a:rPr lang="en-US" sz="2100" b="1" dirty="0" err="1"/>
              <a:t>organizację</a:t>
            </a:r>
            <a:r>
              <a:rPr lang="en-US" sz="2100" b="1" dirty="0"/>
              <a:t> </a:t>
            </a:r>
            <a:r>
              <a:rPr lang="en-US" sz="2100" b="1" dirty="0" err="1"/>
              <a:t>społeczną</a:t>
            </a:r>
            <a:r>
              <a:rPr lang="en-US" sz="2100" b="1" dirty="0" smtClean="0"/>
              <a:t>.</a:t>
            </a:r>
          </a:p>
          <a:p>
            <a:pPr marL="0" indent="0">
              <a:buNone/>
            </a:pPr>
            <a:r>
              <a:rPr lang="en-US" sz="2100" dirty="0"/>
              <a:t>-</a:t>
            </a:r>
            <a:r>
              <a:rPr lang="en-US" sz="2100" dirty="0" smtClean="0"/>
              <a:t> </a:t>
            </a:r>
            <a:r>
              <a:rPr lang="en-US" sz="2100" dirty="0"/>
              <a:t>Z </a:t>
            </a:r>
            <a:r>
              <a:rPr lang="en-US" sz="2100" dirty="0" err="1"/>
              <a:t>wnioskiem</a:t>
            </a:r>
            <a:r>
              <a:rPr lang="en-US" sz="2100" dirty="0"/>
              <a:t> o </a:t>
            </a:r>
            <a:r>
              <a:rPr lang="en-US" sz="2100" dirty="0" err="1"/>
              <a:t>wszczęcie</a:t>
            </a:r>
            <a:r>
              <a:rPr lang="en-US" sz="2100" dirty="0"/>
              <a:t> </a:t>
            </a:r>
            <a:r>
              <a:rPr lang="en-US" sz="2100" dirty="0" err="1"/>
              <a:t>postępowania</a:t>
            </a:r>
            <a:r>
              <a:rPr lang="en-US" sz="2100" dirty="0"/>
              <a:t> </a:t>
            </a:r>
            <a:r>
              <a:rPr lang="en-US" sz="2100" dirty="0" err="1"/>
              <a:t>egzekucyjnego</a:t>
            </a:r>
            <a:r>
              <a:rPr lang="en-US" sz="2100" dirty="0"/>
              <a:t> </a:t>
            </a:r>
            <a:r>
              <a:rPr lang="en-US" sz="2100" dirty="0" err="1"/>
              <a:t>wierzyciel</a:t>
            </a:r>
            <a:r>
              <a:rPr lang="en-US" sz="2100" dirty="0"/>
              <a:t> </a:t>
            </a:r>
            <a:r>
              <a:rPr lang="en-US" sz="2100" dirty="0" err="1"/>
              <a:t>powi-nien</a:t>
            </a:r>
            <a:r>
              <a:rPr lang="en-US" sz="2100" dirty="0"/>
              <a:t> </a:t>
            </a:r>
            <a:r>
              <a:rPr lang="en-US" sz="2100" dirty="0" err="1"/>
              <a:t>wystąpić</a:t>
            </a:r>
            <a:r>
              <a:rPr lang="en-US" sz="2100" dirty="0"/>
              <a:t> (</a:t>
            </a:r>
            <a:r>
              <a:rPr lang="en-US" sz="2100" dirty="0" err="1"/>
              <a:t>odpowiednio</a:t>
            </a:r>
            <a:r>
              <a:rPr lang="en-US" sz="2100" dirty="0"/>
              <a:t> do </a:t>
            </a:r>
            <a:r>
              <a:rPr lang="en-US" sz="2100" dirty="0" err="1"/>
              <a:t>właściwości</a:t>
            </a:r>
            <a:r>
              <a:rPr lang="en-US" sz="2100" dirty="0"/>
              <a:t>) do </a:t>
            </a:r>
            <a:r>
              <a:rPr lang="en-US" sz="2100" b="1" dirty="0" err="1"/>
              <a:t>sądu</a:t>
            </a:r>
            <a:r>
              <a:rPr lang="en-US" sz="2100" b="1" dirty="0"/>
              <a:t> </a:t>
            </a:r>
            <a:r>
              <a:rPr lang="en-US" sz="2100" b="1" dirty="0" err="1"/>
              <a:t>lub</a:t>
            </a:r>
            <a:r>
              <a:rPr lang="en-US" sz="2100" b="1" dirty="0"/>
              <a:t> </a:t>
            </a:r>
            <a:r>
              <a:rPr lang="en-US" sz="2100" b="1" dirty="0" err="1"/>
              <a:t>komornika</a:t>
            </a:r>
            <a:r>
              <a:rPr lang="en-US" sz="2100" b="1" dirty="0"/>
              <a:t> (art. 796 § 1 </a:t>
            </a:r>
            <a:r>
              <a:rPr lang="en-US" sz="2100" b="1" dirty="0" err="1"/>
              <a:t>k.p.c</a:t>
            </a:r>
            <a:r>
              <a:rPr lang="en-US" sz="2100" b="1" dirty="0"/>
              <a:t>.).</a:t>
            </a:r>
            <a:endParaRPr lang="en-GB" sz="2100" b="1" dirty="0"/>
          </a:p>
        </p:txBody>
      </p:sp>
    </p:spTree>
    <p:extLst>
      <p:ext uri="{BB962C8B-B14F-4D97-AF65-F5344CB8AC3E}">
        <p14:creationId xmlns:p14="http://schemas.microsoft.com/office/powerpoint/2010/main" val="1293455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6756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b="1" dirty="0" err="1" smtClean="0"/>
              <a:t>Przebieg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postępowania</a:t>
            </a:r>
            <a:r>
              <a:rPr lang="en-US" sz="3200" b="1" dirty="0" smtClean="0"/>
              <a:t> </a:t>
            </a:r>
            <a:r>
              <a:rPr lang="en-US" sz="3200" b="1" dirty="0" err="1" smtClean="0"/>
              <a:t>egzekucyjnego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6556"/>
            <a:ext cx="8229600" cy="577144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 err="1" smtClean="0"/>
              <a:t>Wszczęcie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postępowania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egzekucyjnego</a:t>
            </a:r>
            <a:r>
              <a:rPr lang="en-US" sz="1800" b="1" dirty="0" smtClean="0"/>
              <a:t>:</a:t>
            </a:r>
          </a:p>
          <a:p>
            <a:pPr>
              <a:buFontTx/>
              <a:buChar char="-"/>
            </a:pPr>
            <a:r>
              <a:rPr lang="en-US" sz="2000" b="1" dirty="0" err="1"/>
              <a:t>Zgodnie</a:t>
            </a:r>
            <a:r>
              <a:rPr lang="en-US" sz="2000" b="1" dirty="0"/>
              <a:t> z </a:t>
            </a:r>
            <a:r>
              <a:rPr lang="en-US" sz="2000" b="1" dirty="0" err="1"/>
              <a:t>obecnie</a:t>
            </a:r>
            <a:r>
              <a:rPr lang="en-US" sz="2000" b="1" dirty="0"/>
              <a:t> </a:t>
            </a:r>
            <a:r>
              <a:rPr lang="en-US" sz="2000" b="1" dirty="0" err="1"/>
              <a:t>obowiązującymi</a:t>
            </a:r>
            <a:r>
              <a:rPr lang="en-US" sz="2000" b="1" dirty="0"/>
              <a:t> </a:t>
            </a:r>
            <a:r>
              <a:rPr lang="en-US" sz="2000" b="1" dirty="0" err="1"/>
              <a:t>przepisami</a:t>
            </a:r>
            <a:r>
              <a:rPr lang="en-US" sz="2000" b="1" dirty="0"/>
              <a:t> </a:t>
            </a:r>
            <a:r>
              <a:rPr lang="en-US" sz="2000" b="1" dirty="0" err="1"/>
              <a:t>wniosek</a:t>
            </a:r>
            <a:r>
              <a:rPr lang="en-US" sz="2000" b="1" dirty="0"/>
              <a:t> </a:t>
            </a:r>
            <a:r>
              <a:rPr lang="en-US" sz="2000" b="1" dirty="0" err="1"/>
              <a:t>egzekucyjnym</a:t>
            </a:r>
            <a:r>
              <a:rPr lang="en-US" sz="2000" b="1" dirty="0"/>
              <a:t> </a:t>
            </a:r>
            <a:r>
              <a:rPr lang="en-US" sz="2000" b="1" dirty="0" err="1"/>
              <a:t>może</a:t>
            </a:r>
            <a:r>
              <a:rPr lang="en-US" sz="2000" b="1" dirty="0"/>
              <a:t> </a:t>
            </a:r>
            <a:r>
              <a:rPr lang="en-US" sz="2000" b="1" dirty="0" err="1"/>
              <a:t>być</a:t>
            </a:r>
            <a:r>
              <a:rPr lang="en-US" sz="2000" b="1" dirty="0"/>
              <a:t> </a:t>
            </a:r>
            <a:r>
              <a:rPr lang="en-US" sz="2000" b="1" dirty="0" err="1"/>
              <a:t>złożony</a:t>
            </a:r>
            <a:r>
              <a:rPr lang="en-US" sz="2000" b="1" dirty="0"/>
              <a:t> </a:t>
            </a:r>
            <a:r>
              <a:rPr lang="en-US" sz="2000" b="1" dirty="0" err="1"/>
              <a:t>na</a:t>
            </a:r>
            <a:r>
              <a:rPr lang="en-US" sz="2000" b="1" dirty="0"/>
              <a:t>:: </a:t>
            </a:r>
            <a:endParaRPr lang="en-US" sz="2000" dirty="0"/>
          </a:p>
          <a:p>
            <a:pPr marL="800100" lvl="1" indent="-342900">
              <a:buFont typeface="+mj-lt"/>
              <a:buAutoNum type="arabicPeriod"/>
            </a:pPr>
            <a:r>
              <a:rPr lang="en-US" sz="2000" dirty="0" err="1"/>
              <a:t>sporządzonym</a:t>
            </a:r>
            <a:r>
              <a:rPr lang="en-US" sz="2000" dirty="0"/>
              <a:t> </a:t>
            </a:r>
            <a:r>
              <a:rPr lang="en-US" sz="2000" dirty="0" err="1"/>
              <a:t>przez</a:t>
            </a:r>
            <a:r>
              <a:rPr lang="en-US" sz="2000" dirty="0"/>
              <a:t> </a:t>
            </a:r>
            <a:r>
              <a:rPr lang="en-US" sz="2000" dirty="0" err="1"/>
              <a:t>stronę</a:t>
            </a:r>
            <a:r>
              <a:rPr lang="en-US" sz="2000" dirty="0"/>
              <a:t> </a:t>
            </a:r>
            <a:r>
              <a:rPr lang="en-US" sz="2000" dirty="0" err="1"/>
              <a:t>dokumencie</a:t>
            </a:r>
            <a:r>
              <a:rPr lang="en-US" sz="2000" dirty="0"/>
              <a:t>;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000" dirty="0" err="1"/>
              <a:t>wypełnionym</a:t>
            </a:r>
            <a:r>
              <a:rPr lang="en-US" sz="2000" dirty="0"/>
              <a:t> </a:t>
            </a:r>
            <a:r>
              <a:rPr lang="en-US" sz="2000" dirty="0" err="1"/>
              <a:t>urzędowym</a:t>
            </a:r>
            <a:r>
              <a:rPr lang="en-US" sz="2000" dirty="0"/>
              <a:t> </a:t>
            </a:r>
            <a:r>
              <a:rPr lang="en-US" sz="2000" dirty="0" err="1"/>
              <a:t>formularzu</a:t>
            </a:r>
            <a:r>
              <a:rPr lang="en-US" sz="2000" dirty="0"/>
              <a:t> </a:t>
            </a:r>
            <a:r>
              <a:rPr lang="en-US" sz="2000" dirty="0" err="1"/>
              <a:t>stworzonym</a:t>
            </a:r>
            <a:r>
              <a:rPr lang="en-US" sz="2000" dirty="0"/>
              <a:t> </a:t>
            </a:r>
            <a:r>
              <a:rPr lang="en-US" sz="2000" dirty="0" err="1"/>
              <a:t>przez</a:t>
            </a:r>
            <a:r>
              <a:rPr lang="en-US" sz="2000" dirty="0"/>
              <a:t> </a:t>
            </a:r>
            <a:r>
              <a:rPr lang="en-US" sz="2000" dirty="0" err="1"/>
              <a:t>Ministerstwo</a:t>
            </a:r>
            <a:r>
              <a:rPr lang="en-US" sz="2000" dirty="0"/>
              <a:t> [</a:t>
            </a:r>
            <a:r>
              <a:rPr lang="en-US" sz="2000" dirty="0" err="1"/>
              <a:t>będącym</a:t>
            </a:r>
            <a:r>
              <a:rPr lang="en-US" sz="2000" dirty="0"/>
              <a:t> </a:t>
            </a:r>
            <a:r>
              <a:rPr lang="en-US" sz="2000" dirty="0" err="1"/>
              <a:t>załącznikiem</a:t>
            </a:r>
            <a:r>
              <a:rPr lang="en-US" sz="2000" dirty="0"/>
              <a:t> do </a:t>
            </a:r>
            <a:r>
              <a:rPr lang="en-US" sz="2000" dirty="0" err="1"/>
              <a:t>rozporządzenia</a:t>
            </a:r>
            <a:r>
              <a:rPr lang="en-US" sz="2000" dirty="0"/>
              <a:t> </a:t>
            </a:r>
            <a:r>
              <a:rPr lang="en-US" sz="2000" dirty="0" err="1"/>
              <a:t>Ministra</a:t>
            </a:r>
            <a:r>
              <a:rPr lang="en-US" sz="2000" dirty="0"/>
              <a:t> </a:t>
            </a:r>
            <a:r>
              <a:rPr lang="en-US" sz="2000" dirty="0" err="1"/>
              <a:t>Sprawiedliwości</a:t>
            </a:r>
            <a:r>
              <a:rPr lang="en-US" sz="2000" dirty="0"/>
              <a:t> z </a:t>
            </a:r>
            <a:r>
              <a:rPr lang="en-US" sz="2000" dirty="0" err="1"/>
              <a:t>dnia</a:t>
            </a:r>
            <a:r>
              <a:rPr lang="en-US" sz="2000" dirty="0"/>
              <a:t> 30 </a:t>
            </a:r>
            <a:r>
              <a:rPr lang="en-US" sz="2000" dirty="0" err="1"/>
              <a:t>listopada</a:t>
            </a:r>
            <a:r>
              <a:rPr lang="en-US" sz="2000" dirty="0"/>
              <a:t> 2018 r. w </a:t>
            </a:r>
            <a:r>
              <a:rPr lang="en-US" sz="2000" dirty="0" err="1"/>
              <a:t>sprawie</a:t>
            </a:r>
            <a:r>
              <a:rPr lang="en-US" sz="2000" dirty="0"/>
              <a:t> </a:t>
            </a:r>
            <a:r>
              <a:rPr lang="en-US" sz="2000" dirty="0" err="1"/>
              <a:t>określenia</a:t>
            </a:r>
            <a:r>
              <a:rPr lang="en-US" sz="2000" dirty="0"/>
              <a:t> </a:t>
            </a:r>
            <a:r>
              <a:rPr lang="en-US" sz="2000" dirty="0" err="1"/>
              <a:t>wzoru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 </a:t>
            </a:r>
            <a:r>
              <a:rPr lang="en-US" sz="2000" dirty="0" err="1"/>
              <a:t>sposobu</a:t>
            </a:r>
            <a:r>
              <a:rPr lang="en-US" sz="2000" dirty="0"/>
              <a:t> </a:t>
            </a:r>
            <a:r>
              <a:rPr lang="en-US" sz="2000" dirty="0" err="1"/>
              <a:t>udostępniania</a:t>
            </a:r>
            <a:r>
              <a:rPr lang="en-US" sz="2000" dirty="0"/>
              <a:t> </a:t>
            </a:r>
            <a:r>
              <a:rPr lang="en-US" sz="2000" dirty="0" err="1"/>
              <a:t>urzędowego</a:t>
            </a:r>
            <a:r>
              <a:rPr lang="en-US" sz="2000" dirty="0"/>
              <a:t> </a:t>
            </a:r>
            <a:r>
              <a:rPr lang="en-US" sz="2000" dirty="0" err="1"/>
              <a:t>formularza</a:t>
            </a:r>
            <a:r>
              <a:rPr lang="en-US" sz="2000" dirty="0"/>
              <a:t> </a:t>
            </a:r>
            <a:r>
              <a:rPr lang="en-US" sz="2000" dirty="0" err="1"/>
              <a:t>wniosku</a:t>
            </a:r>
            <a:r>
              <a:rPr lang="en-US" sz="2000" dirty="0"/>
              <a:t> o </a:t>
            </a:r>
            <a:r>
              <a:rPr lang="en-US" sz="2000" dirty="0" err="1"/>
              <a:t>wszczęcie</a:t>
            </a:r>
            <a:r>
              <a:rPr lang="en-US" sz="2000" dirty="0"/>
              <a:t> </a:t>
            </a:r>
            <a:r>
              <a:rPr lang="en-US" sz="2000" dirty="0" err="1"/>
              <a:t>egzekucji</a:t>
            </a:r>
            <a:r>
              <a:rPr lang="en-US" sz="2000" dirty="0"/>
              <a:t> </a:t>
            </a:r>
            <a:r>
              <a:rPr lang="en-US" sz="2000" dirty="0" err="1"/>
              <a:t>kierowanego</a:t>
            </a:r>
            <a:r>
              <a:rPr lang="en-US" sz="2000" dirty="0"/>
              <a:t> do </a:t>
            </a:r>
            <a:r>
              <a:rPr lang="en-US" sz="2000" dirty="0" err="1"/>
              <a:t>komornika</a:t>
            </a:r>
            <a:r>
              <a:rPr lang="en-US" sz="2000" dirty="0"/>
              <a:t> (Dz.U.2018.2307) </a:t>
            </a:r>
            <a:endParaRPr lang="en-US" sz="2000" dirty="0" smtClean="0"/>
          </a:p>
          <a:p>
            <a:pPr marL="800100" lvl="1" indent="-342900">
              <a:buFont typeface="+mj-lt"/>
              <a:buAutoNum type="arabicPeriod"/>
            </a:pPr>
            <a:r>
              <a:rPr lang="en-US" sz="2000" dirty="0" err="1"/>
              <a:t>za</a:t>
            </a:r>
            <a:r>
              <a:rPr lang="en-US" sz="2000" dirty="0"/>
              <a:t> </a:t>
            </a:r>
            <a:r>
              <a:rPr lang="en-US" sz="2000" dirty="0" err="1"/>
              <a:t>pomocą</a:t>
            </a:r>
            <a:r>
              <a:rPr lang="en-US" sz="2000" dirty="0"/>
              <a:t> </a:t>
            </a:r>
            <a:r>
              <a:rPr lang="en-US" sz="2000" dirty="0" err="1"/>
              <a:t>sytemu</a:t>
            </a:r>
            <a:r>
              <a:rPr lang="en-US" sz="2000" dirty="0"/>
              <a:t> </a:t>
            </a:r>
            <a:r>
              <a:rPr lang="en-US" sz="2000" dirty="0" err="1"/>
              <a:t>teleinformatycznego</a:t>
            </a:r>
            <a:r>
              <a:rPr lang="en-US" sz="2000" dirty="0"/>
              <a:t>;</a:t>
            </a:r>
          </a:p>
          <a:p>
            <a:pPr marL="800100" lvl="1" indent="-342900">
              <a:buFont typeface="+mj-lt"/>
              <a:buAutoNum type="arabicPeriod"/>
            </a:pPr>
            <a:r>
              <a:rPr lang="en-US" sz="2000" dirty="0" err="1"/>
              <a:t>ustnie</a:t>
            </a:r>
            <a:r>
              <a:rPr lang="en-US" sz="2000" dirty="0"/>
              <a:t> do </a:t>
            </a:r>
            <a:r>
              <a:rPr lang="en-US" sz="2000" dirty="0" err="1"/>
              <a:t>protokołu</a:t>
            </a:r>
            <a:r>
              <a:rPr lang="en-US" sz="2000" dirty="0"/>
              <a:t>.</a:t>
            </a:r>
          </a:p>
          <a:p>
            <a:pPr>
              <a:buFontTx/>
              <a:buChar char="-"/>
            </a:pPr>
            <a:r>
              <a:rPr lang="en-US" sz="2000" dirty="0" err="1" smtClean="0"/>
              <a:t>Wniosek</a:t>
            </a:r>
            <a:r>
              <a:rPr lang="en-US" sz="2000" dirty="0" smtClean="0"/>
              <a:t> </a:t>
            </a:r>
            <a:r>
              <a:rPr lang="en-US" sz="2000" dirty="0" err="1"/>
              <a:t>złożony</a:t>
            </a:r>
            <a:r>
              <a:rPr lang="en-US" sz="2000" dirty="0"/>
              <a:t> </a:t>
            </a:r>
            <a:r>
              <a:rPr lang="en-US" sz="2000" dirty="0" err="1"/>
              <a:t>na</a:t>
            </a:r>
            <a:r>
              <a:rPr lang="en-US" sz="2000" dirty="0"/>
              <a:t> </a:t>
            </a:r>
            <a:r>
              <a:rPr lang="en-US" sz="2000" dirty="0" err="1"/>
              <a:t>piśmie</a:t>
            </a:r>
            <a:r>
              <a:rPr lang="en-US" sz="2000" dirty="0"/>
              <a:t> </a:t>
            </a:r>
            <a:r>
              <a:rPr lang="en-US" sz="2000" dirty="0" err="1"/>
              <a:t>powinien</a:t>
            </a:r>
            <a:r>
              <a:rPr lang="en-US" sz="2000" dirty="0"/>
              <a:t> </a:t>
            </a:r>
            <a:r>
              <a:rPr lang="en-US" sz="2000" dirty="0" err="1"/>
              <a:t>odpowiadać</a:t>
            </a:r>
            <a:r>
              <a:rPr lang="en-US" sz="2000" dirty="0"/>
              <a:t> </a:t>
            </a:r>
            <a:r>
              <a:rPr lang="en-US" sz="2000" b="1" dirty="0" err="1"/>
              <a:t>warunkom</a:t>
            </a:r>
            <a:r>
              <a:rPr lang="en-US" sz="2000" b="1" dirty="0"/>
              <a:t> </a:t>
            </a:r>
            <a:r>
              <a:rPr lang="en-US" sz="2000" b="1" dirty="0" err="1"/>
              <a:t>pisma</a:t>
            </a:r>
            <a:r>
              <a:rPr lang="en-US" sz="2000" b="1" dirty="0"/>
              <a:t> </a:t>
            </a:r>
            <a:r>
              <a:rPr lang="en-US" sz="2000" b="1" dirty="0" err="1"/>
              <a:t>procesowego</a:t>
            </a:r>
            <a:r>
              <a:rPr lang="en-US" sz="2000" b="1" dirty="0" smtClean="0"/>
              <a:t>.</a:t>
            </a:r>
            <a:endParaRPr lang="en-US" sz="2000" b="1" dirty="0" smtClean="0"/>
          </a:p>
        </p:txBody>
      </p:sp>
    </p:spTree>
    <p:extLst>
      <p:ext uri="{BB962C8B-B14F-4D97-AF65-F5344CB8AC3E}">
        <p14:creationId xmlns:p14="http://schemas.microsoft.com/office/powerpoint/2010/main" val="23406546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1306</TotalTime>
  <Words>5934</Words>
  <Application>Microsoft Macintosh PowerPoint</Application>
  <PresentationFormat>On-screen Show (4:3)</PresentationFormat>
  <Paragraphs>440</Paragraphs>
  <Slides>64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64</vt:i4>
      </vt:variant>
    </vt:vector>
  </HeadingPairs>
  <TitlesOfParts>
    <vt:vector size="65" baseType="lpstr">
      <vt:lpstr>Office Theme</vt:lpstr>
      <vt:lpstr>Postępowanie cywilne</vt:lpstr>
      <vt:lpstr>Tematyka Zajęć:</vt:lpstr>
      <vt:lpstr>Przebieg postępowania egzekucyjnego</vt:lpstr>
      <vt:lpstr>Przebieg postępowania egzekucyjnego</vt:lpstr>
      <vt:lpstr>Przebieg postępowania egzekucyjnego</vt:lpstr>
      <vt:lpstr>Przebieg postępowania egzekucyjnego</vt:lpstr>
      <vt:lpstr>Przebieg postępowania egzekucyjnego</vt:lpstr>
      <vt:lpstr>Przebieg postępowania egzekucyjnego</vt:lpstr>
      <vt:lpstr>Przebieg postępowania egzekucyjnego</vt:lpstr>
      <vt:lpstr>Przebieg postępowania egzekucyjnego</vt:lpstr>
      <vt:lpstr>Przebieg postępowania egzekucyjnego</vt:lpstr>
      <vt:lpstr>Przebieg postępowania egzekucyjnego</vt:lpstr>
      <vt:lpstr>Przebieg postępowania egzekucyjnego</vt:lpstr>
      <vt:lpstr>Przebieg postępowania egzekucyjnego</vt:lpstr>
      <vt:lpstr>Przebieg postępowania egzekucyjnego</vt:lpstr>
      <vt:lpstr>Przebieg postępowania egzekucyjnego</vt:lpstr>
      <vt:lpstr>Przebieg postępowania egzekucyjnego</vt:lpstr>
      <vt:lpstr>Przebieg postępowania egzekucyjnego</vt:lpstr>
      <vt:lpstr>Przebieg postępowania egzekucyjnego</vt:lpstr>
      <vt:lpstr>Przebieg postępowania egzekucyjnego</vt:lpstr>
      <vt:lpstr>Przebieg postępowania egzekucyjnego</vt:lpstr>
      <vt:lpstr>Przebieg postępowania egzekucyjnego</vt:lpstr>
      <vt:lpstr>Przebieg postępowania egzekucyjnego</vt:lpstr>
      <vt:lpstr>Przebieg postępowania egzekucyjnego</vt:lpstr>
      <vt:lpstr>Powództwa przeciwegzekucyjne</vt:lpstr>
      <vt:lpstr>Powództwa przeciwegzekucyjne</vt:lpstr>
      <vt:lpstr>Powództwa przeciwegzekucyjne</vt:lpstr>
      <vt:lpstr>Powództwa przeciwegzekucyjne</vt:lpstr>
      <vt:lpstr>Powództwa przeciwegzekucyjne</vt:lpstr>
      <vt:lpstr>Powództwa przeciwegzekucyjne</vt:lpstr>
      <vt:lpstr>Środki zaskarżenia w postępowaniu egzekucyjnym</vt:lpstr>
      <vt:lpstr>Środki zaskarżenia w postępowaniu egzekucyjnym</vt:lpstr>
      <vt:lpstr>Środki zaskarżenia w postępowaniu egzekucyjnym</vt:lpstr>
      <vt:lpstr>Środki zaskarżenia w postępowaniu egzekucyjnym</vt:lpstr>
      <vt:lpstr>Środki zaskarżenia w postępowaniu egzekucyjnym</vt:lpstr>
      <vt:lpstr>Środki zaskarżenia w postępowaniu egzekucyjnym</vt:lpstr>
      <vt:lpstr>Środki zaskarżenia w postępowaniu egzekucyjnym</vt:lpstr>
      <vt:lpstr>Środki zaskarżenia w postępowaniu egzekucyjnym</vt:lpstr>
      <vt:lpstr>Środki zaskarżenia w postępowaniu egzekucyjnym</vt:lpstr>
      <vt:lpstr>Środki zaskarżenia w postępowaniu egzekucyjnym</vt:lpstr>
      <vt:lpstr>Środki zaskarżenia w postępowaniu egzekucyjnym</vt:lpstr>
      <vt:lpstr>Środki zaskarżenia w postępowaniu egzekucyjnym</vt:lpstr>
      <vt:lpstr>Środki zaskarżenia w postępowaniu egzekucyjnym</vt:lpstr>
      <vt:lpstr>Egzekucja świadczeń pieniężnych i niepieniężnych</vt:lpstr>
      <vt:lpstr>Egzekucja świadczeń pieniężnych i niepieniężnych</vt:lpstr>
      <vt:lpstr>Egzekucja świadczeń pieniężnych i niepieniężnych</vt:lpstr>
      <vt:lpstr>Egzekucja świadczeń pieniężnych i niepieniężnych</vt:lpstr>
      <vt:lpstr>Egzekucja świadczeń pieniężnych i niepieniężnych</vt:lpstr>
      <vt:lpstr>Egzekucja świadczeń pieniężnych i niepieniężnych</vt:lpstr>
      <vt:lpstr>Podział sumy uzyskanej z egzekucji</vt:lpstr>
      <vt:lpstr>Podział sumy uzyskanej z egzekucji</vt:lpstr>
      <vt:lpstr>Podział sumy uzyskanej z egzekucji</vt:lpstr>
      <vt:lpstr>Podział sumy uzyskanej z egzekucji</vt:lpstr>
      <vt:lpstr>Podział sumy uzyskanej z egzekucji</vt:lpstr>
      <vt:lpstr>Podział sumy uzyskanej z egzekucji</vt:lpstr>
      <vt:lpstr>Podział sumy uzyskanej z egzekucji</vt:lpstr>
      <vt:lpstr>Podział sumy uzyskanej z egzekucji</vt:lpstr>
      <vt:lpstr>Podział sumy uzyskanej z egzekucji</vt:lpstr>
      <vt:lpstr>Podział sumy uzyskanej z egzekucji</vt:lpstr>
      <vt:lpstr>Podział sumy uzyskanej z egzekucji</vt:lpstr>
      <vt:lpstr>Podział sumy uzyskanej z egzekucji</vt:lpstr>
      <vt:lpstr>Podział sumy uzyskanej z egzekucji</vt:lpstr>
      <vt:lpstr>Podział sumy uzyskanej z egzekucji</vt:lpstr>
      <vt:lpstr>Podział sumy uzyskanej z egzekucji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Postępowanie cywilne</dc:title>
  <dc:creator>Chantal</dc:creator>
  <cp:lastModifiedBy>Chantal</cp:lastModifiedBy>
  <cp:revision>69</cp:revision>
  <dcterms:created xsi:type="dcterms:W3CDTF">2020-05-09T18:59:27Z</dcterms:created>
  <dcterms:modified xsi:type="dcterms:W3CDTF">2020-05-11T07:13:46Z</dcterms:modified>
</cp:coreProperties>
</file>