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47" r:id="rId2"/>
    <p:sldId id="257" r:id="rId3"/>
    <p:sldId id="258" r:id="rId4"/>
    <p:sldId id="259" r:id="rId5"/>
    <p:sldId id="376" r:id="rId6"/>
    <p:sldId id="403" r:id="rId7"/>
    <p:sldId id="377" r:id="rId8"/>
    <p:sldId id="378" r:id="rId9"/>
    <p:sldId id="379" r:id="rId10"/>
    <p:sldId id="262" r:id="rId11"/>
    <p:sldId id="264" r:id="rId12"/>
    <p:sldId id="265" r:id="rId13"/>
    <p:sldId id="380" r:id="rId14"/>
    <p:sldId id="381" r:id="rId15"/>
    <p:sldId id="382" r:id="rId16"/>
    <p:sldId id="383" r:id="rId17"/>
    <p:sldId id="384" r:id="rId18"/>
    <p:sldId id="385" r:id="rId19"/>
    <p:sldId id="386" r:id="rId20"/>
    <p:sldId id="388" r:id="rId21"/>
    <p:sldId id="389" r:id="rId22"/>
    <p:sldId id="390" r:id="rId23"/>
    <p:sldId id="393" r:id="rId24"/>
    <p:sldId id="391" r:id="rId25"/>
    <p:sldId id="394" r:id="rId26"/>
    <p:sldId id="392" r:id="rId27"/>
    <p:sldId id="395" r:id="rId28"/>
    <p:sldId id="396" r:id="rId29"/>
    <p:sldId id="400" r:id="rId30"/>
    <p:sldId id="401" r:id="rId31"/>
    <p:sldId id="266" r:id="rId3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72" y="18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na Pilarz" userId="c409dceb78efc5e5" providerId="LiveId" clId="{41CB5B8C-C1FC-4993-929D-8B228FCCA41D}"/>
    <pc:docChg chg="modSld">
      <pc:chgData name="Karina Pilarz" userId="c409dceb78efc5e5" providerId="LiveId" clId="{41CB5B8C-C1FC-4993-929D-8B228FCCA41D}" dt="2021-04-29T11:08:05.846" v="9" actId="20577"/>
      <pc:docMkLst>
        <pc:docMk/>
      </pc:docMkLst>
      <pc:sldChg chg="modSp mod">
        <pc:chgData name="Karina Pilarz" userId="c409dceb78efc5e5" providerId="LiveId" clId="{41CB5B8C-C1FC-4993-929D-8B228FCCA41D}" dt="2021-04-28T09:20:24.993" v="0" actId="20577"/>
        <pc:sldMkLst>
          <pc:docMk/>
          <pc:sldMk cId="1839500523" sldId="264"/>
        </pc:sldMkLst>
        <pc:spChg chg="mod">
          <ac:chgData name="Karina Pilarz" userId="c409dceb78efc5e5" providerId="LiveId" clId="{41CB5B8C-C1FC-4993-929D-8B228FCCA41D}" dt="2021-04-28T09:20:24.993" v="0" actId="20577"/>
          <ac:spMkLst>
            <pc:docMk/>
            <pc:sldMk cId="1839500523" sldId="264"/>
            <ac:spMk id="3" creationId="{00000000-0000-0000-0000-000000000000}"/>
          </ac:spMkLst>
        </pc:spChg>
      </pc:sldChg>
      <pc:sldChg chg="modSp">
        <pc:chgData name="Karina Pilarz" userId="c409dceb78efc5e5" providerId="LiveId" clId="{41CB5B8C-C1FC-4993-929D-8B228FCCA41D}" dt="2021-04-29T11:07:57.641" v="7" actId="20577"/>
        <pc:sldMkLst>
          <pc:docMk/>
          <pc:sldMk cId="3004688245" sldId="379"/>
        </pc:sldMkLst>
        <pc:graphicFrameChg chg="mod">
          <ac:chgData name="Karina Pilarz" userId="c409dceb78efc5e5" providerId="LiveId" clId="{41CB5B8C-C1FC-4993-929D-8B228FCCA41D}" dt="2021-04-29T11:07:57.641" v="7" actId="20577"/>
          <ac:graphicFrameMkLst>
            <pc:docMk/>
            <pc:sldMk cId="3004688245" sldId="379"/>
            <ac:graphicFrameMk id="5" creationId="{C32A2C5D-1454-461A-9D9B-B3A096D176B1}"/>
          </ac:graphicFrameMkLst>
        </pc:graphicFrameChg>
      </pc:sldChg>
      <pc:sldChg chg="modSp mod">
        <pc:chgData name="Karina Pilarz" userId="c409dceb78efc5e5" providerId="LiveId" clId="{41CB5B8C-C1FC-4993-929D-8B228FCCA41D}" dt="2021-04-28T09:21:12.863" v="6" actId="20577"/>
        <pc:sldMkLst>
          <pc:docMk/>
          <pc:sldMk cId="2199355423" sldId="382"/>
        </pc:sldMkLst>
        <pc:spChg chg="mod">
          <ac:chgData name="Karina Pilarz" userId="c409dceb78efc5e5" providerId="LiveId" clId="{41CB5B8C-C1FC-4993-929D-8B228FCCA41D}" dt="2021-04-28T09:21:12.863" v="6" actId="20577"/>
          <ac:spMkLst>
            <pc:docMk/>
            <pc:sldMk cId="2199355423" sldId="382"/>
            <ac:spMk id="3" creationId="{3E4ADEC2-CE48-440A-9648-2A66444051DA}"/>
          </ac:spMkLst>
        </pc:spChg>
      </pc:sldChg>
      <pc:sldChg chg="modSp mod">
        <pc:chgData name="Karina Pilarz" userId="c409dceb78efc5e5" providerId="LiveId" clId="{41CB5B8C-C1FC-4993-929D-8B228FCCA41D}" dt="2021-04-29T11:08:05.846" v="9" actId="20577"/>
        <pc:sldMkLst>
          <pc:docMk/>
          <pc:sldMk cId="103244933" sldId="385"/>
        </pc:sldMkLst>
        <pc:spChg chg="mod">
          <ac:chgData name="Karina Pilarz" userId="c409dceb78efc5e5" providerId="LiveId" clId="{41CB5B8C-C1FC-4993-929D-8B228FCCA41D}" dt="2021-04-29T11:08:05.846" v="9" actId="20577"/>
          <ac:spMkLst>
            <pc:docMk/>
            <pc:sldMk cId="103244933" sldId="385"/>
            <ac:spMk id="3" creationId="{2AC3194C-58D6-4CEF-ACA9-FF173450C38E}"/>
          </ac:spMkLst>
        </pc:spChg>
      </pc:sldChg>
    </pc:docChg>
  </pc:docChgLst>
  <pc:docChgLst>
    <pc:chgData name="Karina Pilarz" userId="c409dceb78efc5e5" providerId="LiveId" clId="{60009ECE-CE10-4455-BEE2-1675C9C6798A}"/>
    <pc:docChg chg="modSld sldOrd">
      <pc:chgData name="Karina Pilarz" userId="c409dceb78efc5e5" providerId="LiveId" clId="{60009ECE-CE10-4455-BEE2-1675C9C6798A}" dt="2021-05-06T09:49:58.406" v="1"/>
      <pc:docMkLst>
        <pc:docMk/>
      </pc:docMkLst>
      <pc:sldChg chg="ord">
        <pc:chgData name="Karina Pilarz" userId="c409dceb78efc5e5" providerId="LiveId" clId="{60009ECE-CE10-4455-BEE2-1675C9C6798A}" dt="2021-05-06T09:49:58.406" v="1"/>
        <pc:sldMkLst>
          <pc:docMk/>
          <pc:sldMk cId="2100276663" sldId="266"/>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985115-F1EE-4C67-BF4D-BFBCE9342FCB}"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pl-PL"/>
        </a:p>
      </dgm:t>
    </dgm:pt>
    <dgm:pt modelId="{75C4F78A-4751-42D7-AFCD-F1407B3583E1}">
      <dgm:prSet custT="1"/>
      <dgm:spPr/>
      <dgm:t>
        <a:bodyPr/>
        <a:lstStyle/>
        <a:p>
          <a:r>
            <a:rPr lang="pl-PL" sz="2800" b="1" dirty="0">
              <a:solidFill>
                <a:schemeClr val="tx1"/>
              </a:solidFill>
            </a:rPr>
            <a:t>CHARAKTER DZIAŁAŃ ADMINISTRACJI PUBLICZNEJ W PAŃSTWIE PRAWA </a:t>
          </a:r>
        </a:p>
      </dgm:t>
    </dgm:pt>
    <dgm:pt modelId="{0C32FA4E-79E2-48C5-9E22-2314A57B14A7}" type="parTrans" cxnId="{749274CC-02C3-46E8-92EB-C29D8248DE08}">
      <dgm:prSet/>
      <dgm:spPr/>
      <dgm:t>
        <a:bodyPr/>
        <a:lstStyle/>
        <a:p>
          <a:endParaRPr lang="pl-PL"/>
        </a:p>
      </dgm:t>
    </dgm:pt>
    <dgm:pt modelId="{179F945A-A982-4F5C-95BD-D5392F60587E}" type="sibTrans" cxnId="{749274CC-02C3-46E8-92EB-C29D8248DE08}">
      <dgm:prSet/>
      <dgm:spPr/>
      <dgm:t>
        <a:bodyPr/>
        <a:lstStyle/>
        <a:p>
          <a:endParaRPr lang="pl-PL"/>
        </a:p>
      </dgm:t>
    </dgm:pt>
    <dgm:pt modelId="{B12A7A69-BB11-4047-9020-F39E903D93BD}">
      <dgm:prSet/>
      <dgm:spPr/>
      <dgm:t>
        <a:bodyPr/>
        <a:lstStyle/>
        <a:p>
          <a:r>
            <a:rPr lang="pl-PL" dirty="0">
              <a:solidFill>
                <a:schemeClr val="tx1"/>
              </a:solidFill>
            </a:rPr>
            <a:t>KONSTRUKCJA PRAWNA; KONSTYTUUJĄ JE NORMY PRAWA</a:t>
          </a:r>
        </a:p>
      </dgm:t>
    </dgm:pt>
    <dgm:pt modelId="{358ED74C-39E8-4B8B-A8F4-DF6A865415D6}" type="parTrans" cxnId="{2513CD0E-1839-45B1-9E22-AEED1CB2A4AC}">
      <dgm:prSet/>
      <dgm:spPr/>
      <dgm:t>
        <a:bodyPr/>
        <a:lstStyle/>
        <a:p>
          <a:endParaRPr lang="pl-PL"/>
        </a:p>
      </dgm:t>
    </dgm:pt>
    <dgm:pt modelId="{69219166-198A-48B9-AA96-20FB41CF3308}" type="sibTrans" cxnId="{2513CD0E-1839-45B1-9E22-AEED1CB2A4AC}">
      <dgm:prSet/>
      <dgm:spPr/>
      <dgm:t>
        <a:bodyPr/>
        <a:lstStyle/>
        <a:p>
          <a:endParaRPr lang="pl-PL"/>
        </a:p>
      </dgm:t>
    </dgm:pt>
    <dgm:pt modelId="{AC633675-A112-4FCB-B428-33BE3E0C85EE}">
      <dgm:prSet/>
      <dgm:spPr/>
      <dgm:t>
        <a:bodyPr/>
        <a:lstStyle/>
        <a:p>
          <a:r>
            <a:rPr lang="pl-PL" dirty="0">
              <a:solidFill>
                <a:schemeClr val="tx1"/>
              </a:solidFill>
            </a:rPr>
            <a:t>POLEGAJĄ NA WYKONYWANIU PRAWA</a:t>
          </a:r>
        </a:p>
      </dgm:t>
    </dgm:pt>
    <dgm:pt modelId="{14DB635A-6B32-473B-A83B-89C8E58DFC33}" type="parTrans" cxnId="{909C6E3D-ECBA-4840-9D92-A5E23360B20A}">
      <dgm:prSet/>
      <dgm:spPr/>
      <dgm:t>
        <a:bodyPr/>
        <a:lstStyle/>
        <a:p>
          <a:endParaRPr lang="pl-PL"/>
        </a:p>
      </dgm:t>
    </dgm:pt>
    <dgm:pt modelId="{E9873144-88A4-4589-891E-6337CA7CF00C}" type="sibTrans" cxnId="{909C6E3D-ECBA-4840-9D92-A5E23360B20A}">
      <dgm:prSet/>
      <dgm:spPr/>
      <dgm:t>
        <a:bodyPr/>
        <a:lstStyle/>
        <a:p>
          <a:endParaRPr lang="pl-PL"/>
        </a:p>
      </dgm:t>
    </dgm:pt>
    <dgm:pt modelId="{87714952-1F6D-479D-A61B-6E547C892097}">
      <dgm:prSet/>
      <dgm:spPr/>
      <dgm:t>
        <a:bodyPr/>
        <a:lstStyle/>
        <a:p>
          <a:r>
            <a:rPr lang="pl-PL" dirty="0">
              <a:solidFill>
                <a:schemeClr val="tx1"/>
              </a:solidFill>
            </a:rPr>
            <a:t>NIE SŁUŻĄ ZDOBYCIU I UTRZYMANIU WŁADZY POLITYCZNEJ, NIE MAJĄ TEŻ CELU EKONOMICZNEGO (W PRZECIWIEŃSTWIE DO DZIAŁAŃ PODMIOTÓW GOSPODARKI RYNKOWEJ)</a:t>
          </a:r>
        </a:p>
      </dgm:t>
    </dgm:pt>
    <dgm:pt modelId="{E0197696-8E95-41B4-A099-F5A4B885A25B}" type="parTrans" cxnId="{1D5984C0-0558-498C-B361-9407811972F9}">
      <dgm:prSet/>
      <dgm:spPr/>
      <dgm:t>
        <a:bodyPr/>
        <a:lstStyle/>
        <a:p>
          <a:endParaRPr lang="pl-PL"/>
        </a:p>
      </dgm:t>
    </dgm:pt>
    <dgm:pt modelId="{6DA91939-0962-4353-B8FA-3D028485216B}" type="sibTrans" cxnId="{1D5984C0-0558-498C-B361-9407811972F9}">
      <dgm:prSet/>
      <dgm:spPr/>
      <dgm:t>
        <a:bodyPr/>
        <a:lstStyle/>
        <a:p>
          <a:endParaRPr lang="pl-PL"/>
        </a:p>
      </dgm:t>
    </dgm:pt>
    <dgm:pt modelId="{B0A0CD8B-A6DA-416D-8F5B-D0ABB7C2C54A}">
      <dgm:prSet/>
      <dgm:spPr/>
      <dgm:t>
        <a:bodyPr/>
        <a:lstStyle/>
        <a:p>
          <a:r>
            <a:rPr lang="pl-PL" dirty="0">
              <a:solidFill>
                <a:schemeClr val="tx1"/>
              </a:solidFill>
            </a:rPr>
            <a:t>ADMINISTRACJA NIE DECYDUJE O ZADANIACH PUBLICZNYCH, NIE OKREŚLA FORM, W JAKICH ZADANIA PUBLICZNE SĄ WYKONYWANE – ZALEŻY TO OD PRAWA POWSZECHNIE OBOWIĄZUJĄCEGO, STANOWIONEGO PRZEZ WŁADZĘ USTAWODAWCZĄ – PRYMAT WIEDZIE KONSTYTUCJA I USTAWY</a:t>
          </a:r>
        </a:p>
      </dgm:t>
    </dgm:pt>
    <dgm:pt modelId="{5185B762-89D9-4C8F-8783-FFF3229FF940}" type="parTrans" cxnId="{08727C78-FA24-40BC-B511-F1C8B14E5559}">
      <dgm:prSet/>
      <dgm:spPr/>
      <dgm:t>
        <a:bodyPr/>
        <a:lstStyle/>
        <a:p>
          <a:endParaRPr lang="pl-PL"/>
        </a:p>
      </dgm:t>
    </dgm:pt>
    <dgm:pt modelId="{CF43BAAC-6D1F-40F3-8891-4BEFC8BC3611}" type="sibTrans" cxnId="{08727C78-FA24-40BC-B511-F1C8B14E5559}">
      <dgm:prSet/>
      <dgm:spPr/>
      <dgm:t>
        <a:bodyPr/>
        <a:lstStyle/>
        <a:p>
          <a:endParaRPr lang="pl-PL"/>
        </a:p>
      </dgm:t>
    </dgm:pt>
    <dgm:pt modelId="{2DBEF2FF-4176-4020-B249-753E33E6E56A}">
      <dgm:prSet/>
      <dgm:spPr/>
      <dgm:t>
        <a:bodyPr/>
        <a:lstStyle/>
        <a:p>
          <a:r>
            <a:rPr lang="pl-PL" dirty="0">
              <a:solidFill>
                <a:schemeClr val="tx1"/>
              </a:solidFill>
            </a:rPr>
            <a:t>PEWNA SFERA SAMODZIELNOŚCI ADMINISTRACJI, W ZAKRESIE KONKRETYZOWANIA ZADAŃ, OKREŚLANIA ORGANIZACJI ICH WYKONYWANIA, WYBORU FORM DZIAŁANIA – SAMODZIELNOŚĆ ZAWSZE PRZYZNANA JEST PRZEZ KONSTYTUCJĘ I USTAWY, DLATEGO NIE PODWAŻA ONA WYKONAWCZEGO CHARAKTERU DZIAŁAŃ</a:t>
          </a:r>
        </a:p>
      </dgm:t>
    </dgm:pt>
    <dgm:pt modelId="{41F674ED-CFEC-4F46-AA0D-9BF152C84DE0}" type="parTrans" cxnId="{61C0C335-07A0-42BD-83F8-CB1D8A2AC446}">
      <dgm:prSet/>
      <dgm:spPr/>
      <dgm:t>
        <a:bodyPr/>
        <a:lstStyle/>
        <a:p>
          <a:endParaRPr lang="pl-PL"/>
        </a:p>
      </dgm:t>
    </dgm:pt>
    <dgm:pt modelId="{D957C49D-0639-4354-B8A9-A73097688740}" type="sibTrans" cxnId="{61C0C335-07A0-42BD-83F8-CB1D8A2AC446}">
      <dgm:prSet/>
      <dgm:spPr/>
      <dgm:t>
        <a:bodyPr/>
        <a:lstStyle/>
        <a:p>
          <a:endParaRPr lang="pl-PL"/>
        </a:p>
      </dgm:t>
    </dgm:pt>
    <dgm:pt modelId="{42B4F451-5EA3-4B78-B093-D2A9DE3DEFD7}" type="pres">
      <dgm:prSet presAssocID="{68985115-F1EE-4C67-BF4D-BFBCE9342FCB}" presName="linear" presStyleCnt="0">
        <dgm:presLayoutVars>
          <dgm:animLvl val="lvl"/>
          <dgm:resizeHandles val="exact"/>
        </dgm:presLayoutVars>
      </dgm:prSet>
      <dgm:spPr/>
    </dgm:pt>
    <dgm:pt modelId="{C5B6938C-9F3E-4AC6-A8C1-951510FD897A}" type="pres">
      <dgm:prSet presAssocID="{75C4F78A-4751-42D7-AFCD-F1407B3583E1}" presName="parentText" presStyleLbl="node1" presStyleIdx="0" presStyleCnt="6">
        <dgm:presLayoutVars>
          <dgm:chMax val="0"/>
          <dgm:bulletEnabled val="1"/>
        </dgm:presLayoutVars>
      </dgm:prSet>
      <dgm:spPr/>
    </dgm:pt>
    <dgm:pt modelId="{1FFAFC26-2FF0-46B1-ADD5-1F3F96F3DFAF}" type="pres">
      <dgm:prSet presAssocID="{179F945A-A982-4F5C-95BD-D5392F60587E}" presName="spacer" presStyleCnt="0"/>
      <dgm:spPr/>
    </dgm:pt>
    <dgm:pt modelId="{2BAF20D5-F00D-4068-910A-76C0A06CBC74}" type="pres">
      <dgm:prSet presAssocID="{B12A7A69-BB11-4047-9020-F39E903D93BD}" presName="parentText" presStyleLbl="node1" presStyleIdx="1" presStyleCnt="6" custLinFactNeighborY="17050">
        <dgm:presLayoutVars>
          <dgm:chMax val="0"/>
          <dgm:bulletEnabled val="1"/>
        </dgm:presLayoutVars>
      </dgm:prSet>
      <dgm:spPr/>
    </dgm:pt>
    <dgm:pt modelId="{DEE5251D-5DE2-44B8-BCE0-401B61496089}" type="pres">
      <dgm:prSet presAssocID="{69219166-198A-48B9-AA96-20FB41CF3308}" presName="spacer" presStyleCnt="0"/>
      <dgm:spPr/>
    </dgm:pt>
    <dgm:pt modelId="{06EC6E81-9B61-4F69-9853-9B341235FE05}" type="pres">
      <dgm:prSet presAssocID="{AC633675-A112-4FCB-B428-33BE3E0C85EE}" presName="parentText" presStyleLbl="node1" presStyleIdx="2" presStyleCnt="6">
        <dgm:presLayoutVars>
          <dgm:chMax val="0"/>
          <dgm:bulletEnabled val="1"/>
        </dgm:presLayoutVars>
      </dgm:prSet>
      <dgm:spPr/>
    </dgm:pt>
    <dgm:pt modelId="{0D513660-9A16-468C-AFB3-151A5B7FF02E}" type="pres">
      <dgm:prSet presAssocID="{E9873144-88A4-4589-891E-6337CA7CF00C}" presName="spacer" presStyleCnt="0"/>
      <dgm:spPr/>
    </dgm:pt>
    <dgm:pt modelId="{8CFADFA2-4246-444D-80D1-4F0D16F04EED}" type="pres">
      <dgm:prSet presAssocID="{87714952-1F6D-479D-A61B-6E547C892097}" presName="parentText" presStyleLbl="node1" presStyleIdx="3" presStyleCnt="6">
        <dgm:presLayoutVars>
          <dgm:chMax val="0"/>
          <dgm:bulletEnabled val="1"/>
        </dgm:presLayoutVars>
      </dgm:prSet>
      <dgm:spPr/>
    </dgm:pt>
    <dgm:pt modelId="{6AF19976-198A-41EC-9EEA-75889178A414}" type="pres">
      <dgm:prSet presAssocID="{6DA91939-0962-4353-B8FA-3D028485216B}" presName="spacer" presStyleCnt="0"/>
      <dgm:spPr/>
    </dgm:pt>
    <dgm:pt modelId="{3D075291-09FB-4C8A-8458-652A071FA0AB}" type="pres">
      <dgm:prSet presAssocID="{B0A0CD8B-A6DA-416D-8F5B-D0ABB7C2C54A}" presName="parentText" presStyleLbl="node1" presStyleIdx="4" presStyleCnt="6">
        <dgm:presLayoutVars>
          <dgm:chMax val="0"/>
          <dgm:bulletEnabled val="1"/>
        </dgm:presLayoutVars>
      </dgm:prSet>
      <dgm:spPr/>
    </dgm:pt>
    <dgm:pt modelId="{2BCFC132-0064-430D-ADBE-9267E385568B}" type="pres">
      <dgm:prSet presAssocID="{CF43BAAC-6D1F-40F3-8891-4BEFC8BC3611}" presName="spacer" presStyleCnt="0"/>
      <dgm:spPr/>
    </dgm:pt>
    <dgm:pt modelId="{F133709A-356D-4367-9265-B638ADDD6CD1}" type="pres">
      <dgm:prSet presAssocID="{2DBEF2FF-4176-4020-B249-753E33E6E56A}" presName="parentText" presStyleLbl="node1" presStyleIdx="5" presStyleCnt="6">
        <dgm:presLayoutVars>
          <dgm:chMax val="0"/>
          <dgm:bulletEnabled val="1"/>
        </dgm:presLayoutVars>
      </dgm:prSet>
      <dgm:spPr/>
    </dgm:pt>
  </dgm:ptLst>
  <dgm:cxnLst>
    <dgm:cxn modelId="{07B06103-DB0A-42B5-B0FC-5169FD7C41E8}" type="presOf" srcId="{68985115-F1EE-4C67-BF4D-BFBCE9342FCB}" destId="{42B4F451-5EA3-4B78-B093-D2A9DE3DEFD7}" srcOrd="0" destOrd="0" presId="urn:microsoft.com/office/officeart/2005/8/layout/vList2"/>
    <dgm:cxn modelId="{90F2270B-C3A3-4FD6-A8A0-60AC79DF84D2}" type="presOf" srcId="{2DBEF2FF-4176-4020-B249-753E33E6E56A}" destId="{F133709A-356D-4367-9265-B638ADDD6CD1}" srcOrd="0" destOrd="0" presId="urn:microsoft.com/office/officeart/2005/8/layout/vList2"/>
    <dgm:cxn modelId="{2513CD0E-1839-45B1-9E22-AEED1CB2A4AC}" srcId="{68985115-F1EE-4C67-BF4D-BFBCE9342FCB}" destId="{B12A7A69-BB11-4047-9020-F39E903D93BD}" srcOrd="1" destOrd="0" parTransId="{358ED74C-39E8-4B8B-A8F4-DF6A865415D6}" sibTransId="{69219166-198A-48B9-AA96-20FB41CF3308}"/>
    <dgm:cxn modelId="{31D35113-EA5D-4C1B-B277-F7950564CF09}" type="presOf" srcId="{B0A0CD8B-A6DA-416D-8F5B-D0ABB7C2C54A}" destId="{3D075291-09FB-4C8A-8458-652A071FA0AB}" srcOrd="0" destOrd="0" presId="urn:microsoft.com/office/officeart/2005/8/layout/vList2"/>
    <dgm:cxn modelId="{37AB2220-7445-4046-B188-DEDDB6B0C87D}" type="presOf" srcId="{B12A7A69-BB11-4047-9020-F39E903D93BD}" destId="{2BAF20D5-F00D-4068-910A-76C0A06CBC74}" srcOrd="0" destOrd="0" presId="urn:microsoft.com/office/officeart/2005/8/layout/vList2"/>
    <dgm:cxn modelId="{A8D18D22-A9A9-4133-8AE7-67B67149F222}" type="presOf" srcId="{AC633675-A112-4FCB-B428-33BE3E0C85EE}" destId="{06EC6E81-9B61-4F69-9853-9B341235FE05}" srcOrd="0" destOrd="0" presId="urn:microsoft.com/office/officeart/2005/8/layout/vList2"/>
    <dgm:cxn modelId="{61C0C335-07A0-42BD-83F8-CB1D8A2AC446}" srcId="{68985115-F1EE-4C67-BF4D-BFBCE9342FCB}" destId="{2DBEF2FF-4176-4020-B249-753E33E6E56A}" srcOrd="5" destOrd="0" parTransId="{41F674ED-CFEC-4F46-AA0D-9BF152C84DE0}" sibTransId="{D957C49D-0639-4354-B8A9-A73097688740}"/>
    <dgm:cxn modelId="{909C6E3D-ECBA-4840-9D92-A5E23360B20A}" srcId="{68985115-F1EE-4C67-BF4D-BFBCE9342FCB}" destId="{AC633675-A112-4FCB-B428-33BE3E0C85EE}" srcOrd="2" destOrd="0" parTransId="{14DB635A-6B32-473B-A83B-89C8E58DFC33}" sibTransId="{E9873144-88A4-4589-891E-6337CA7CF00C}"/>
    <dgm:cxn modelId="{08727C78-FA24-40BC-B511-F1C8B14E5559}" srcId="{68985115-F1EE-4C67-BF4D-BFBCE9342FCB}" destId="{B0A0CD8B-A6DA-416D-8F5B-D0ABB7C2C54A}" srcOrd="4" destOrd="0" parTransId="{5185B762-89D9-4C8F-8783-FFF3229FF940}" sibTransId="{CF43BAAC-6D1F-40F3-8891-4BEFC8BC3611}"/>
    <dgm:cxn modelId="{D9E6BF86-0025-49EC-8AEE-F7B6DD3CD696}" type="presOf" srcId="{87714952-1F6D-479D-A61B-6E547C892097}" destId="{8CFADFA2-4246-444D-80D1-4F0D16F04EED}" srcOrd="0" destOrd="0" presId="urn:microsoft.com/office/officeart/2005/8/layout/vList2"/>
    <dgm:cxn modelId="{1D5984C0-0558-498C-B361-9407811972F9}" srcId="{68985115-F1EE-4C67-BF4D-BFBCE9342FCB}" destId="{87714952-1F6D-479D-A61B-6E547C892097}" srcOrd="3" destOrd="0" parTransId="{E0197696-8E95-41B4-A099-F5A4B885A25B}" sibTransId="{6DA91939-0962-4353-B8FA-3D028485216B}"/>
    <dgm:cxn modelId="{749274CC-02C3-46E8-92EB-C29D8248DE08}" srcId="{68985115-F1EE-4C67-BF4D-BFBCE9342FCB}" destId="{75C4F78A-4751-42D7-AFCD-F1407B3583E1}" srcOrd="0" destOrd="0" parTransId="{0C32FA4E-79E2-48C5-9E22-2314A57B14A7}" sibTransId="{179F945A-A982-4F5C-95BD-D5392F60587E}"/>
    <dgm:cxn modelId="{6AC0C5D8-8C74-420A-BA7B-3BF3D9E9E3CF}" type="presOf" srcId="{75C4F78A-4751-42D7-AFCD-F1407B3583E1}" destId="{C5B6938C-9F3E-4AC6-A8C1-951510FD897A}" srcOrd="0" destOrd="0" presId="urn:microsoft.com/office/officeart/2005/8/layout/vList2"/>
    <dgm:cxn modelId="{61435963-F634-4716-8ABE-24F37E429838}" type="presParOf" srcId="{42B4F451-5EA3-4B78-B093-D2A9DE3DEFD7}" destId="{C5B6938C-9F3E-4AC6-A8C1-951510FD897A}" srcOrd="0" destOrd="0" presId="urn:microsoft.com/office/officeart/2005/8/layout/vList2"/>
    <dgm:cxn modelId="{0FB6B424-FF04-429B-BFE3-6672B16DE895}" type="presParOf" srcId="{42B4F451-5EA3-4B78-B093-D2A9DE3DEFD7}" destId="{1FFAFC26-2FF0-46B1-ADD5-1F3F96F3DFAF}" srcOrd="1" destOrd="0" presId="urn:microsoft.com/office/officeart/2005/8/layout/vList2"/>
    <dgm:cxn modelId="{9C7B11EC-F09A-430D-8346-50B1EC5B0725}" type="presParOf" srcId="{42B4F451-5EA3-4B78-B093-D2A9DE3DEFD7}" destId="{2BAF20D5-F00D-4068-910A-76C0A06CBC74}" srcOrd="2" destOrd="0" presId="urn:microsoft.com/office/officeart/2005/8/layout/vList2"/>
    <dgm:cxn modelId="{6D0BCC8A-6EB4-4AC1-9278-B294E54FA3E2}" type="presParOf" srcId="{42B4F451-5EA3-4B78-B093-D2A9DE3DEFD7}" destId="{DEE5251D-5DE2-44B8-BCE0-401B61496089}" srcOrd="3" destOrd="0" presId="urn:microsoft.com/office/officeart/2005/8/layout/vList2"/>
    <dgm:cxn modelId="{6D45E8BB-70EA-463D-BB3F-3541D2A68210}" type="presParOf" srcId="{42B4F451-5EA3-4B78-B093-D2A9DE3DEFD7}" destId="{06EC6E81-9B61-4F69-9853-9B341235FE05}" srcOrd="4" destOrd="0" presId="urn:microsoft.com/office/officeart/2005/8/layout/vList2"/>
    <dgm:cxn modelId="{F9B87921-8216-4C9A-B48C-343DEACBB9DA}" type="presParOf" srcId="{42B4F451-5EA3-4B78-B093-D2A9DE3DEFD7}" destId="{0D513660-9A16-468C-AFB3-151A5B7FF02E}" srcOrd="5" destOrd="0" presId="urn:microsoft.com/office/officeart/2005/8/layout/vList2"/>
    <dgm:cxn modelId="{0E754226-0786-4022-BE72-1A82E1654663}" type="presParOf" srcId="{42B4F451-5EA3-4B78-B093-D2A9DE3DEFD7}" destId="{8CFADFA2-4246-444D-80D1-4F0D16F04EED}" srcOrd="6" destOrd="0" presId="urn:microsoft.com/office/officeart/2005/8/layout/vList2"/>
    <dgm:cxn modelId="{1665C162-A6B3-4C1A-ABEA-E282029AA490}" type="presParOf" srcId="{42B4F451-5EA3-4B78-B093-D2A9DE3DEFD7}" destId="{6AF19976-198A-41EC-9EEA-75889178A414}" srcOrd="7" destOrd="0" presId="urn:microsoft.com/office/officeart/2005/8/layout/vList2"/>
    <dgm:cxn modelId="{4607AAD6-0743-4DB1-991D-125276BA7DA7}" type="presParOf" srcId="{42B4F451-5EA3-4B78-B093-D2A9DE3DEFD7}" destId="{3D075291-09FB-4C8A-8458-652A071FA0AB}" srcOrd="8" destOrd="0" presId="urn:microsoft.com/office/officeart/2005/8/layout/vList2"/>
    <dgm:cxn modelId="{06713CF6-AD79-439A-9235-9943DDAF4D22}" type="presParOf" srcId="{42B4F451-5EA3-4B78-B093-D2A9DE3DEFD7}" destId="{2BCFC132-0064-430D-ADBE-9267E385568B}" srcOrd="9" destOrd="0" presId="urn:microsoft.com/office/officeart/2005/8/layout/vList2"/>
    <dgm:cxn modelId="{ACCDE818-A3B7-4C6D-9D7C-1C23A28A8D29}" type="presParOf" srcId="{42B4F451-5EA3-4B78-B093-D2A9DE3DEFD7}" destId="{F133709A-356D-4367-9265-B638ADDD6CD1}"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8A033A3-B425-4CD1-87D9-38BE8FAC3A63}"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pl-PL"/>
        </a:p>
      </dgm:t>
    </dgm:pt>
    <dgm:pt modelId="{892EA170-1F6E-4395-9883-5955710C93C2}">
      <dgm:prSet phldrT="[Tekst]" custT="1"/>
      <dgm:spPr/>
      <dgm:t>
        <a:bodyPr/>
        <a:lstStyle/>
        <a:p>
          <a:r>
            <a:rPr lang="pl-PL" sz="1200" dirty="0">
              <a:solidFill>
                <a:schemeClr val="tx1"/>
              </a:solidFill>
            </a:rPr>
            <a:t>CO PODLEGA OCHRONIE?</a:t>
          </a:r>
        </a:p>
        <a:p>
          <a:r>
            <a:rPr lang="pl-PL" sz="1200" dirty="0">
              <a:solidFill>
                <a:schemeClr val="tx1"/>
              </a:solidFill>
            </a:rPr>
            <a:t>-DOBRA (ŻYCIE, ZDROWIE, MIENIE);</a:t>
          </a:r>
        </a:p>
        <a:p>
          <a:r>
            <a:rPr lang="pl-PL" sz="1200" dirty="0">
              <a:solidFill>
                <a:schemeClr val="tx1"/>
              </a:solidFill>
            </a:rPr>
            <a:t>-STANY (BEZPIECZEŃSTWO, PORZĄDEK, SPOKÓJ PUBLICZNY)</a:t>
          </a:r>
          <a:endParaRPr lang="pl-PL" sz="1600" dirty="0">
            <a:solidFill>
              <a:schemeClr val="tx1"/>
            </a:solidFill>
          </a:endParaRPr>
        </a:p>
      </dgm:t>
    </dgm:pt>
    <dgm:pt modelId="{7771984F-1CDE-4578-AF4C-FEAB120394C6}" type="parTrans" cxnId="{3003E6D5-84BD-462E-A292-CA15CB6A114C}">
      <dgm:prSet/>
      <dgm:spPr/>
      <dgm:t>
        <a:bodyPr/>
        <a:lstStyle/>
        <a:p>
          <a:endParaRPr lang="pl-PL"/>
        </a:p>
      </dgm:t>
    </dgm:pt>
    <dgm:pt modelId="{2CD4211B-D44E-4E82-B366-64C02649B165}" type="sibTrans" cxnId="{3003E6D5-84BD-462E-A292-CA15CB6A114C}">
      <dgm:prSet/>
      <dgm:spPr/>
      <dgm:t>
        <a:bodyPr/>
        <a:lstStyle/>
        <a:p>
          <a:endParaRPr lang="pl-PL"/>
        </a:p>
      </dgm:t>
    </dgm:pt>
    <dgm:pt modelId="{833CA49B-EB8E-460B-B052-FD3A1889F45A}">
      <dgm:prSet phldrT="[Tekst]" custT="1"/>
      <dgm:spPr/>
      <dgm:t>
        <a:bodyPr/>
        <a:lstStyle/>
        <a:p>
          <a:r>
            <a:rPr lang="pl-PL" sz="1600" dirty="0">
              <a:solidFill>
                <a:schemeClr val="tx1"/>
              </a:solidFill>
            </a:rPr>
            <a:t>OGRANICZENIA FORMUŁOWANE SĄ W INTERESIE PUBLICZNYM, MAJĄ NA CELU ZAGWARANTOWANIE NIENARUSZALNOŚCI DOTYCHCZASOWEGO STANU PORZĄDKU, BEZPIECZEŃSTWA ITP.</a:t>
          </a:r>
        </a:p>
      </dgm:t>
    </dgm:pt>
    <dgm:pt modelId="{7FC39105-BEFF-4EF5-B5CC-84BD5F0F7C0E}" type="parTrans" cxnId="{989A44AF-FFEB-41DE-8CC9-8564C7562EA2}">
      <dgm:prSet/>
      <dgm:spPr/>
      <dgm:t>
        <a:bodyPr/>
        <a:lstStyle/>
        <a:p>
          <a:endParaRPr lang="pl-PL"/>
        </a:p>
      </dgm:t>
    </dgm:pt>
    <dgm:pt modelId="{A8D4642D-6FDD-483A-B289-EA40E6D3B8FC}" type="sibTrans" cxnId="{989A44AF-FFEB-41DE-8CC9-8564C7562EA2}">
      <dgm:prSet/>
      <dgm:spPr/>
      <dgm:t>
        <a:bodyPr/>
        <a:lstStyle/>
        <a:p>
          <a:endParaRPr lang="pl-PL"/>
        </a:p>
      </dgm:t>
    </dgm:pt>
    <dgm:pt modelId="{92C083C1-5508-4FDD-BF46-625C2079066F}">
      <dgm:prSet phldrT="[Tekst]" custT="1"/>
      <dgm:spPr/>
      <dgm:t>
        <a:bodyPr/>
        <a:lstStyle/>
        <a:p>
          <a:r>
            <a:rPr lang="pl-PL" sz="2400" dirty="0">
              <a:solidFill>
                <a:schemeClr val="tx1"/>
              </a:solidFill>
            </a:rPr>
            <a:t>POLICJA ADMINISTRACYJNA MA MOŻLIWOŚĆ WŁADCZEGO ODDZIAŁYWANIA, DYSPONUJE ŚRODKAMI PRZYMUSU</a:t>
          </a:r>
        </a:p>
      </dgm:t>
    </dgm:pt>
    <dgm:pt modelId="{4AED75FB-FBF1-4BAC-920F-707951AB17F2}" type="parTrans" cxnId="{A478DF93-D950-4049-94DB-1BAFE56D56BF}">
      <dgm:prSet/>
      <dgm:spPr/>
      <dgm:t>
        <a:bodyPr/>
        <a:lstStyle/>
        <a:p>
          <a:endParaRPr lang="pl-PL"/>
        </a:p>
      </dgm:t>
    </dgm:pt>
    <dgm:pt modelId="{81A1A3E3-AC81-41D2-87AF-B0D176B273A2}" type="sibTrans" cxnId="{A478DF93-D950-4049-94DB-1BAFE56D56BF}">
      <dgm:prSet/>
      <dgm:spPr/>
      <dgm:t>
        <a:bodyPr/>
        <a:lstStyle/>
        <a:p>
          <a:endParaRPr lang="pl-PL"/>
        </a:p>
      </dgm:t>
    </dgm:pt>
    <dgm:pt modelId="{F0DE9247-2B1B-42CC-8DC5-4727DEB347E4}">
      <dgm:prSet custT="1"/>
      <dgm:spPr/>
      <dgm:t>
        <a:bodyPr/>
        <a:lstStyle/>
        <a:p>
          <a:r>
            <a:rPr lang="pl-PL" sz="2000" dirty="0">
              <a:solidFill>
                <a:schemeClr val="tx1"/>
              </a:solidFill>
            </a:rPr>
            <a:t>MOŻE BYĆ ZORGANIZOWANA NA WZÓR WOJSKOWY (POLICJA, SŁUŻBA CELNA) LUB CYWILNY (PIP, PIS)</a:t>
          </a:r>
        </a:p>
      </dgm:t>
    </dgm:pt>
    <dgm:pt modelId="{55837DDE-9AA1-46AC-918F-86FC2EBF6876}" type="parTrans" cxnId="{249F8499-1148-4346-A5F5-D659FA250C58}">
      <dgm:prSet/>
      <dgm:spPr/>
      <dgm:t>
        <a:bodyPr/>
        <a:lstStyle/>
        <a:p>
          <a:endParaRPr lang="pl-PL"/>
        </a:p>
      </dgm:t>
    </dgm:pt>
    <dgm:pt modelId="{D77B5445-8028-4132-A152-653C655ECC23}" type="sibTrans" cxnId="{249F8499-1148-4346-A5F5-D659FA250C58}">
      <dgm:prSet/>
      <dgm:spPr/>
      <dgm:t>
        <a:bodyPr/>
        <a:lstStyle/>
        <a:p>
          <a:endParaRPr lang="pl-PL"/>
        </a:p>
      </dgm:t>
    </dgm:pt>
    <dgm:pt modelId="{F6484A95-4BB4-430A-8182-F4904CF1437E}">
      <dgm:prSet/>
      <dgm:spPr/>
      <dgm:t>
        <a:bodyPr/>
        <a:lstStyle/>
        <a:p>
          <a:r>
            <a:rPr lang="pl-PL" dirty="0">
              <a:solidFill>
                <a:schemeClr val="tx1"/>
              </a:solidFill>
            </a:rPr>
            <a:t>WYRÓŻNIENIE KATEGORII POLICJI GOSPODARCZEJ – DT, IH</a:t>
          </a:r>
        </a:p>
      </dgm:t>
    </dgm:pt>
    <dgm:pt modelId="{B0DBD72D-86BC-4F32-926F-F5E2A0D0A7C2}" type="parTrans" cxnId="{FB56D356-4872-480E-9B33-306A90D91015}">
      <dgm:prSet/>
      <dgm:spPr/>
      <dgm:t>
        <a:bodyPr/>
        <a:lstStyle/>
        <a:p>
          <a:endParaRPr lang="pl-PL"/>
        </a:p>
      </dgm:t>
    </dgm:pt>
    <dgm:pt modelId="{781D7E82-BC99-4965-B996-7E08075187E9}" type="sibTrans" cxnId="{FB56D356-4872-480E-9B33-306A90D91015}">
      <dgm:prSet/>
      <dgm:spPr/>
      <dgm:t>
        <a:bodyPr/>
        <a:lstStyle/>
        <a:p>
          <a:endParaRPr lang="pl-PL"/>
        </a:p>
      </dgm:t>
    </dgm:pt>
    <dgm:pt modelId="{246274F1-AA91-4A64-9EE2-FD3802A38E1E}" type="pres">
      <dgm:prSet presAssocID="{D8A033A3-B425-4CD1-87D9-38BE8FAC3A63}" presName="linear" presStyleCnt="0">
        <dgm:presLayoutVars>
          <dgm:dir/>
          <dgm:animLvl val="lvl"/>
          <dgm:resizeHandles val="exact"/>
        </dgm:presLayoutVars>
      </dgm:prSet>
      <dgm:spPr/>
    </dgm:pt>
    <dgm:pt modelId="{D0D5291E-9B0A-48D2-B6A9-2083C8A168A1}" type="pres">
      <dgm:prSet presAssocID="{892EA170-1F6E-4395-9883-5955710C93C2}" presName="parentLin" presStyleCnt="0"/>
      <dgm:spPr/>
    </dgm:pt>
    <dgm:pt modelId="{A421FC8A-9098-457D-9A25-A3D10E72B7BD}" type="pres">
      <dgm:prSet presAssocID="{892EA170-1F6E-4395-9883-5955710C93C2}" presName="parentLeftMargin" presStyleLbl="node1" presStyleIdx="0" presStyleCnt="5"/>
      <dgm:spPr/>
    </dgm:pt>
    <dgm:pt modelId="{6AC3161A-98BA-4C61-932C-37F0EDC77C5C}" type="pres">
      <dgm:prSet presAssocID="{892EA170-1F6E-4395-9883-5955710C93C2}" presName="parentText" presStyleLbl="node1" presStyleIdx="0" presStyleCnt="5">
        <dgm:presLayoutVars>
          <dgm:chMax val="0"/>
          <dgm:bulletEnabled val="1"/>
        </dgm:presLayoutVars>
      </dgm:prSet>
      <dgm:spPr/>
    </dgm:pt>
    <dgm:pt modelId="{0A22CC6B-C03E-4D0C-B858-F1347F316180}" type="pres">
      <dgm:prSet presAssocID="{892EA170-1F6E-4395-9883-5955710C93C2}" presName="negativeSpace" presStyleCnt="0"/>
      <dgm:spPr/>
    </dgm:pt>
    <dgm:pt modelId="{0D15751A-9DB5-468F-9A47-C73374C5F1D6}" type="pres">
      <dgm:prSet presAssocID="{892EA170-1F6E-4395-9883-5955710C93C2}" presName="childText" presStyleLbl="conFgAcc1" presStyleIdx="0" presStyleCnt="5">
        <dgm:presLayoutVars>
          <dgm:bulletEnabled val="1"/>
        </dgm:presLayoutVars>
      </dgm:prSet>
      <dgm:spPr/>
    </dgm:pt>
    <dgm:pt modelId="{3C825A49-98A4-4F47-B8C1-364414099DD7}" type="pres">
      <dgm:prSet presAssocID="{2CD4211B-D44E-4E82-B366-64C02649B165}" presName="spaceBetweenRectangles" presStyleCnt="0"/>
      <dgm:spPr/>
    </dgm:pt>
    <dgm:pt modelId="{8C39ADA7-99A1-4000-83C1-9E56E14D6117}" type="pres">
      <dgm:prSet presAssocID="{833CA49B-EB8E-460B-B052-FD3A1889F45A}" presName="parentLin" presStyleCnt="0"/>
      <dgm:spPr/>
    </dgm:pt>
    <dgm:pt modelId="{6447A726-B950-40DB-8D02-739488014721}" type="pres">
      <dgm:prSet presAssocID="{833CA49B-EB8E-460B-B052-FD3A1889F45A}" presName="parentLeftMargin" presStyleLbl="node1" presStyleIdx="0" presStyleCnt="5"/>
      <dgm:spPr/>
    </dgm:pt>
    <dgm:pt modelId="{D03B526A-68AE-4A80-956F-9D869D9D3AC0}" type="pres">
      <dgm:prSet presAssocID="{833CA49B-EB8E-460B-B052-FD3A1889F45A}" presName="parentText" presStyleLbl="node1" presStyleIdx="1" presStyleCnt="5">
        <dgm:presLayoutVars>
          <dgm:chMax val="0"/>
          <dgm:bulletEnabled val="1"/>
        </dgm:presLayoutVars>
      </dgm:prSet>
      <dgm:spPr/>
    </dgm:pt>
    <dgm:pt modelId="{0DE840AB-59AC-483D-8499-9A1523B74CD3}" type="pres">
      <dgm:prSet presAssocID="{833CA49B-EB8E-460B-B052-FD3A1889F45A}" presName="negativeSpace" presStyleCnt="0"/>
      <dgm:spPr/>
    </dgm:pt>
    <dgm:pt modelId="{A37B96DE-2EF4-435B-AFFD-6219C6F6B598}" type="pres">
      <dgm:prSet presAssocID="{833CA49B-EB8E-460B-B052-FD3A1889F45A}" presName="childText" presStyleLbl="conFgAcc1" presStyleIdx="1" presStyleCnt="5">
        <dgm:presLayoutVars>
          <dgm:bulletEnabled val="1"/>
        </dgm:presLayoutVars>
      </dgm:prSet>
      <dgm:spPr/>
    </dgm:pt>
    <dgm:pt modelId="{F70ECE29-FCB3-4CDC-8584-9B848371DBD7}" type="pres">
      <dgm:prSet presAssocID="{A8D4642D-6FDD-483A-B289-EA40E6D3B8FC}" presName="spaceBetweenRectangles" presStyleCnt="0"/>
      <dgm:spPr/>
    </dgm:pt>
    <dgm:pt modelId="{885349B8-5031-493F-BADA-3D74BD13794E}" type="pres">
      <dgm:prSet presAssocID="{92C083C1-5508-4FDD-BF46-625C2079066F}" presName="parentLin" presStyleCnt="0"/>
      <dgm:spPr/>
    </dgm:pt>
    <dgm:pt modelId="{F51F32A7-5B2B-4D35-915F-8AE92E5B43DE}" type="pres">
      <dgm:prSet presAssocID="{92C083C1-5508-4FDD-BF46-625C2079066F}" presName="parentLeftMargin" presStyleLbl="node1" presStyleIdx="1" presStyleCnt="5"/>
      <dgm:spPr/>
    </dgm:pt>
    <dgm:pt modelId="{F27533CC-A0ED-429D-8DC9-F0F5DADEABB1}" type="pres">
      <dgm:prSet presAssocID="{92C083C1-5508-4FDD-BF46-625C2079066F}" presName="parentText" presStyleLbl="node1" presStyleIdx="2" presStyleCnt="5">
        <dgm:presLayoutVars>
          <dgm:chMax val="0"/>
          <dgm:bulletEnabled val="1"/>
        </dgm:presLayoutVars>
      </dgm:prSet>
      <dgm:spPr/>
    </dgm:pt>
    <dgm:pt modelId="{A380A183-A82B-4170-93C7-010FEC116CAF}" type="pres">
      <dgm:prSet presAssocID="{92C083C1-5508-4FDD-BF46-625C2079066F}" presName="negativeSpace" presStyleCnt="0"/>
      <dgm:spPr/>
    </dgm:pt>
    <dgm:pt modelId="{9030E3F5-AC0C-457F-AC8B-22F10A82CBBB}" type="pres">
      <dgm:prSet presAssocID="{92C083C1-5508-4FDD-BF46-625C2079066F}" presName="childText" presStyleLbl="conFgAcc1" presStyleIdx="2" presStyleCnt="5">
        <dgm:presLayoutVars>
          <dgm:bulletEnabled val="1"/>
        </dgm:presLayoutVars>
      </dgm:prSet>
      <dgm:spPr/>
    </dgm:pt>
    <dgm:pt modelId="{81A8F947-05F1-4C02-A7FC-3B9C49277942}" type="pres">
      <dgm:prSet presAssocID="{81A1A3E3-AC81-41D2-87AF-B0D176B273A2}" presName="spaceBetweenRectangles" presStyleCnt="0"/>
      <dgm:spPr/>
    </dgm:pt>
    <dgm:pt modelId="{04690AFE-87C3-47BD-80EE-33480323CB01}" type="pres">
      <dgm:prSet presAssocID="{F0DE9247-2B1B-42CC-8DC5-4727DEB347E4}" presName="parentLin" presStyleCnt="0"/>
      <dgm:spPr/>
    </dgm:pt>
    <dgm:pt modelId="{9D1E01B6-3F03-4677-BCD8-2E2E24F871B4}" type="pres">
      <dgm:prSet presAssocID="{F0DE9247-2B1B-42CC-8DC5-4727DEB347E4}" presName="parentLeftMargin" presStyleLbl="node1" presStyleIdx="2" presStyleCnt="5"/>
      <dgm:spPr/>
    </dgm:pt>
    <dgm:pt modelId="{DDC36493-C340-4569-B90A-234C56DBCD3F}" type="pres">
      <dgm:prSet presAssocID="{F0DE9247-2B1B-42CC-8DC5-4727DEB347E4}" presName="parentText" presStyleLbl="node1" presStyleIdx="3" presStyleCnt="5">
        <dgm:presLayoutVars>
          <dgm:chMax val="0"/>
          <dgm:bulletEnabled val="1"/>
        </dgm:presLayoutVars>
      </dgm:prSet>
      <dgm:spPr/>
    </dgm:pt>
    <dgm:pt modelId="{A76EDE8A-33C5-4529-BA4B-D72C069C4E63}" type="pres">
      <dgm:prSet presAssocID="{F0DE9247-2B1B-42CC-8DC5-4727DEB347E4}" presName="negativeSpace" presStyleCnt="0"/>
      <dgm:spPr/>
    </dgm:pt>
    <dgm:pt modelId="{FC41AA88-02EE-4D0F-B349-2E3A007C545C}" type="pres">
      <dgm:prSet presAssocID="{F0DE9247-2B1B-42CC-8DC5-4727DEB347E4}" presName="childText" presStyleLbl="conFgAcc1" presStyleIdx="3" presStyleCnt="5">
        <dgm:presLayoutVars>
          <dgm:bulletEnabled val="1"/>
        </dgm:presLayoutVars>
      </dgm:prSet>
      <dgm:spPr/>
    </dgm:pt>
    <dgm:pt modelId="{143E3192-4F4E-413C-A5DE-26F59EF0409F}" type="pres">
      <dgm:prSet presAssocID="{D77B5445-8028-4132-A152-653C655ECC23}" presName="spaceBetweenRectangles" presStyleCnt="0"/>
      <dgm:spPr/>
    </dgm:pt>
    <dgm:pt modelId="{92C8882C-F6E8-47FC-A840-7033D8E5C029}" type="pres">
      <dgm:prSet presAssocID="{F6484A95-4BB4-430A-8182-F4904CF1437E}" presName="parentLin" presStyleCnt="0"/>
      <dgm:spPr/>
    </dgm:pt>
    <dgm:pt modelId="{8C0328B6-4D4A-40D3-A9C2-C4AE8BEB6F02}" type="pres">
      <dgm:prSet presAssocID="{F6484A95-4BB4-430A-8182-F4904CF1437E}" presName="parentLeftMargin" presStyleLbl="node1" presStyleIdx="3" presStyleCnt="5"/>
      <dgm:spPr/>
    </dgm:pt>
    <dgm:pt modelId="{7E2A4F79-B03C-4DA7-8892-7C05D6A7EECA}" type="pres">
      <dgm:prSet presAssocID="{F6484A95-4BB4-430A-8182-F4904CF1437E}" presName="parentText" presStyleLbl="node1" presStyleIdx="4" presStyleCnt="5">
        <dgm:presLayoutVars>
          <dgm:chMax val="0"/>
          <dgm:bulletEnabled val="1"/>
        </dgm:presLayoutVars>
      </dgm:prSet>
      <dgm:spPr/>
    </dgm:pt>
    <dgm:pt modelId="{7C6950B1-D790-4104-969E-AC8CCE951DBA}" type="pres">
      <dgm:prSet presAssocID="{F6484A95-4BB4-430A-8182-F4904CF1437E}" presName="negativeSpace" presStyleCnt="0"/>
      <dgm:spPr/>
    </dgm:pt>
    <dgm:pt modelId="{8DE222F4-89A0-421C-9DF9-39BB2D71DCBC}" type="pres">
      <dgm:prSet presAssocID="{F6484A95-4BB4-430A-8182-F4904CF1437E}" presName="childText" presStyleLbl="conFgAcc1" presStyleIdx="4" presStyleCnt="5">
        <dgm:presLayoutVars>
          <dgm:bulletEnabled val="1"/>
        </dgm:presLayoutVars>
      </dgm:prSet>
      <dgm:spPr/>
    </dgm:pt>
  </dgm:ptLst>
  <dgm:cxnLst>
    <dgm:cxn modelId="{1F369015-B56A-4E42-BF63-CF1EE8D7222B}" type="presOf" srcId="{92C083C1-5508-4FDD-BF46-625C2079066F}" destId="{F51F32A7-5B2B-4D35-915F-8AE92E5B43DE}" srcOrd="0" destOrd="0" presId="urn:microsoft.com/office/officeart/2005/8/layout/list1"/>
    <dgm:cxn modelId="{1EC5F91E-52E1-4238-A905-27A002E3F8EA}" type="presOf" srcId="{D8A033A3-B425-4CD1-87D9-38BE8FAC3A63}" destId="{246274F1-AA91-4A64-9EE2-FD3802A38E1E}" srcOrd="0" destOrd="0" presId="urn:microsoft.com/office/officeart/2005/8/layout/list1"/>
    <dgm:cxn modelId="{C9F0036C-5E38-4A8B-825A-6674A6F18E44}" type="presOf" srcId="{833CA49B-EB8E-460B-B052-FD3A1889F45A}" destId="{D03B526A-68AE-4A80-956F-9D869D9D3AC0}" srcOrd="1" destOrd="0" presId="urn:microsoft.com/office/officeart/2005/8/layout/list1"/>
    <dgm:cxn modelId="{FB56D356-4872-480E-9B33-306A90D91015}" srcId="{D8A033A3-B425-4CD1-87D9-38BE8FAC3A63}" destId="{F6484A95-4BB4-430A-8182-F4904CF1437E}" srcOrd="4" destOrd="0" parTransId="{B0DBD72D-86BC-4F32-926F-F5E2A0D0A7C2}" sibTransId="{781D7E82-BC99-4965-B996-7E08075187E9}"/>
    <dgm:cxn modelId="{9E2EC68A-CB30-4683-896B-B7D897BC678A}" type="presOf" srcId="{833CA49B-EB8E-460B-B052-FD3A1889F45A}" destId="{6447A726-B950-40DB-8D02-739488014721}" srcOrd="0" destOrd="0" presId="urn:microsoft.com/office/officeart/2005/8/layout/list1"/>
    <dgm:cxn modelId="{A478DF93-D950-4049-94DB-1BAFE56D56BF}" srcId="{D8A033A3-B425-4CD1-87D9-38BE8FAC3A63}" destId="{92C083C1-5508-4FDD-BF46-625C2079066F}" srcOrd="2" destOrd="0" parTransId="{4AED75FB-FBF1-4BAC-920F-707951AB17F2}" sibTransId="{81A1A3E3-AC81-41D2-87AF-B0D176B273A2}"/>
    <dgm:cxn modelId="{EFC4F096-7824-4720-9CE4-CCAFD574675B}" type="presOf" srcId="{F0DE9247-2B1B-42CC-8DC5-4727DEB347E4}" destId="{9D1E01B6-3F03-4677-BCD8-2E2E24F871B4}" srcOrd="0" destOrd="0" presId="urn:microsoft.com/office/officeart/2005/8/layout/list1"/>
    <dgm:cxn modelId="{249F8499-1148-4346-A5F5-D659FA250C58}" srcId="{D8A033A3-B425-4CD1-87D9-38BE8FAC3A63}" destId="{F0DE9247-2B1B-42CC-8DC5-4727DEB347E4}" srcOrd="3" destOrd="0" parTransId="{55837DDE-9AA1-46AC-918F-86FC2EBF6876}" sibTransId="{D77B5445-8028-4132-A152-653C655ECC23}"/>
    <dgm:cxn modelId="{A1A555A0-4E3B-47BC-A56C-2ECC575B28AD}" type="presOf" srcId="{892EA170-1F6E-4395-9883-5955710C93C2}" destId="{A421FC8A-9098-457D-9A25-A3D10E72B7BD}" srcOrd="0" destOrd="0" presId="urn:microsoft.com/office/officeart/2005/8/layout/list1"/>
    <dgm:cxn modelId="{1ECF40AD-12A0-4F9C-AF32-BC3ABEF5B677}" type="presOf" srcId="{892EA170-1F6E-4395-9883-5955710C93C2}" destId="{6AC3161A-98BA-4C61-932C-37F0EDC77C5C}" srcOrd="1" destOrd="0" presId="urn:microsoft.com/office/officeart/2005/8/layout/list1"/>
    <dgm:cxn modelId="{989A44AF-FFEB-41DE-8CC9-8564C7562EA2}" srcId="{D8A033A3-B425-4CD1-87D9-38BE8FAC3A63}" destId="{833CA49B-EB8E-460B-B052-FD3A1889F45A}" srcOrd="1" destOrd="0" parTransId="{7FC39105-BEFF-4EF5-B5CC-84BD5F0F7C0E}" sibTransId="{A8D4642D-6FDD-483A-B289-EA40E6D3B8FC}"/>
    <dgm:cxn modelId="{7A2A75CE-48E5-41A1-8F95-805FCC32A127}" type="presOf" srcId="{92C083C1-5508-4FDD-BF46-625C2079066F}" destId="{F27533CC-A0ED-429D-8DC9-F0F5DADEABB1}" srcOrd="1" destOrd="0" presId="urn:microsoft.com/office/officeart/2005/8/layout/list1"/>
    <dgm:cxn modelId="{3003E6D5-84BD-462E-A292-CA15CB6A114C}" srcId="{D8A033A3-B425-4CD1-87D9-38BE8FAC3A63}" destId="{892EA170-1F6E-4395-9883-5955710C93C2}" srcOrd="0" destOrd="0" parTransId="{7771984F-1CDE-4578-AF4C-FEAB120394C6}" sibTransId="{2CD4211B-D44E-4E82-B366-64C02649B165}"/>
    <dgm:cxn modelId="{727EC7D8-DD79-4406-BF95-D49586E0AF8E}" type="presOf" srcId="{F6484A95-4BB4-430A-8182-F4904CF1437E}" destId="{7E2A4F79-B03C-4DA7-8892-7C05D6A7EECA}" srcOrd="1" destOrd="0" presId="urn:microsoft.com/office/officeart/2005/8/layout/list1"/>
    <dgm:cxn modelId="{2F5AE6E9-C18E-4ACE-9B96-1AB9B47741A6}" type="presOf" srcId="{F6484A95-4BB4-430A-8182-F4904CF1437E}" destId="{8C0328B6-4D4A-40D3-A9C2-C4AE8BEB6F02}" srcOrd="0" destOrd="0" presId="urn:microsoft.com/office/officeart/2005/8/layout/list1"/>
    <dgm:cxn modelId="{120AC2EE-2F75-4CF8-89F2-67E6ABB94779}" type="presOf" srcId="{F0DE9247-2B1B-42CC-8DC5-4727DEB347E4}" destId="{DDC36493-C340-4569-B90A-234C56DBCD3F}" srcOrd="1" destOrd="0" presId="urn:microsoft.com/office/officeart/2005/8/layout/list1"/>
    <dgm:cxn modelId="{835804A1-35C7-4F3E-8210-6C420497C4AC}" type="presParOf" srcId="{246274F1-AA91-4A64-9EE2-FD3802A38E1E}" destId="{D0D5291E-9B0A-48D2-B6A9-2083C8A168A1}" srcOrd="0" destOrd="0" presId="urn:microsoft.com/office/officeart/2005/8/layout/list1"/>
    <dgm:cxn modelId="{A200C34F-A752-4302-A101-2A94EC9AE388}" type="presParOf" srcId="{D0D5291E-9B0A-48D2-B6A9-2083C8A168A1}" destId="{A421FC8A-9098-457D-9A25-A3D10E72B7BD}" srcOrd="0" destOrd="0" presId="urn:microsoft.com/office/officeart/2005/8/layout/list1"/>
    <dgm:cxn modelId="{A36EFE11-828A-4165-A9CE-C1CAF421786B}" type="presParOf" srcId="{D0D5291E-9B0A-48D2-B6A9-2083C8A168A1}" destId="{6AC3161A-98BA-4C61-932C-37F0EDC77C5C}" srcOrd="1" destOrd="0" presId="urn:microsoft.com/office/officeart/2005/8/layout/list1"/>
    <dgm:cxn modelId="{2002C9F0-6FA6-47ED-B1BA-ACBFF970AE59}" type="presParOf" srcId="{246274F1-AA91-4A64-9EE2-FD3802A38E1E}" destId="{0A22CC6B-C03E-4D0C-B858-F1347F316180}" srcOrd="1" destOrd="0" presId="urn:microsoft.com/office/officeart/2005/8/layout/list1"/>
    <dgm:cxn modelId="{D550386C-17F9-4D25-82F5-272E6FAB71B5}" type="presParOf" srcId="{246274F1-AA91-4A64-9EE2-FD3802A38E1E}" destId="{0D15751A-9DB5-468F-9A47-C73374C5F1D6}" srcOrd="2" destOrd="0" presId="urn:microsoft.com/office/officeart/2005/8/layout/list1"/>
    <dgm:cxn modelId="{64E3C930-A590-47DF-916C-A4707621C1C2}" type="presParOf" srcId="{246274F1-AA91-4A64-9EE2-FD3802A38E1E}" destId="{3C825A49-98A4-4F47-B8C1-364414099DD7}" srcOrd="3" destOrd="0" presId="urn:microsoft.com/office/officeart/2005/8/layout/list1"/>
    <dgm:cxn modelId="{68331D38-61C1-4C9A-932C-A24CFA8BD48C}" type="presParOf" srcId="{246274F1-AA91-4A64-9EE2-FD3802A38E1E}" destId="{8C39ADA7-99A1-4000-83C1-9E56E14D6117}" srcOrd="4" destOrd="0" presId="urn:microsoft.com/office/officeart/2005/8/layout/list1"/>
    <dgm:cxn modelId="{5662D867-73E5-43ED-ABE5-14E57B2AEAB0}" type="presParOf" srcId="{8C39ADA7-99A1-4000-83C1-9E56E14D6117}" destId="{6447A726-B950-40DB-8D02-739488014721}" srcOrd="0" destOrd="0" presId="urn:microsoft.com/office/officeart/2005/8/layout/list1"/>
    <dgm:cxn modelId="{1751AD74-ACA6-40B7-993F-7C930F98DAF8}" type="presParOf" srcId="{8C39ADA7-99A1-4000-83C1-9E56E14D6117}" destId="{D03B526A-68AE-4A80-956F-9D869D9D3AC0}" srcOrd="1" destOrd="0" presId="urn:microsoft.com/office/officeart/2005/8/layout/list1"/>
    <dgm:cxn modelId="{6C41CCAA-2430-48EE-8203-D94F3A899638}" type="presParOf" srcId="{246274F1-AA91-4A64-9EE2-FD3802A38E1E}" destId="{0DE840AB-59AC-483D-8499-9A1523B74CD3}" srcOrd="5" destOrd="0" presId="urn:microsoft.com/office/officeart/2005/8/layout/list1"/>
    <dgm:cxn modelId="{B1F4290D-15BC-4F4F-BA70-36F8B8BCD75C}" type="presParOf" srcId="{246274F1-AA91-4A64-9EE2-FD3802A38E1E}" destId="{A37B96DE-2EF4-435B-AFFD-6219C6F6B598}" srcOrd="6" destOrd="0" presId="urn:microsoft.com/office/officeart/2005/8/layout/list1"/>
    <dgm:cxn modelId="{A34B7C2A-0E8F-4AB2-868F-EC5D9F0ED7D6}" type="presParOf" srcId="{246274F1-AA91-4A64-9EE2-FD3802A38E1E}" destId="{F70ECE29-FCB3-4CDC-8584-9B848371DBD7}" srcOrd="7" destOrd="0" presId="urn:microsoft.com/office/officeart/2005/8/layout/list1"/>
    <dgm:cxn modelId="{0504915A-2B07-47A5-923B-766969A38C83}" type="presParOf" srcId="{246274F1-AA91-4A64-9EE2-FD3802A38E1E}" destId="{885349B8-5031-493F-BADA-3D74BD13794E}" srcOrd="8" destOrd="0" presId="urn:microsoft.com/office/officeart/2005/8/layout/list1"/>
    <dgm:cxn modelId="{48031747-202D-4992-8C70-C95F073FF00C}" type="presParOf" srcId="{885349B8-5031-493F-BADA-3D74BD13794E}" destId="{F51F32A7-5B2B-4D35-915F-8AE92E5B43DE}" srcOrd="0" destOrd="0" presId="urn:microsoft.com/office/officeart/2005/8/layout/list1"/>
    <dgm:cxn modelId="{08EE1ED8-836A-4E29-8C3B-8FF284381C34}" type="presParOf" srcId="{885349B8-5031-493F-BADA-3D74BD13794E}" destId="{F27533CC-A0ED-429D-8DC9-F0F5DADEABB1}" srcOrd="1" destOrd="0" presId="urn:microsoft.com/office/officeart/2005/8/layout/list1"/>
    <dgm:cxn modelId="{2CA49A79-D725-4648-9989-C8C1713A17AD}" type="presParOf" srcId="{246274F1-AA91-4A64-9EE2-FD3802A38E1E}" destId="{A380A183-A82B-4170-93C7-010FEC116CAF}" srcOrd="9" destOrd="0" presId="urn:microsoft.com/office/officeart/2005/8/layout/list1"/>
    <dgm:cxn modelId="{622797E2-E8A3-4E4E-B573-84C67CC1838D}" type="presParOf" srcId="{246274F1-AA91-4A64-9EE2-FD3802A38E1E}" destId="{9030E3F5-AC0C-457F-AC8B-22F10A82CBBB}" srcOrd="10" destOrd="0" presId="urn:microsoft.com/office/officeart/2005/8/layout/list1"/>
    <dgm:cxn modelId="{1F373279-1089-4B22-BDEF-81601D950095}" type="presParOf" srcId="{246274F1-AA91-4A64-9EE2-FD3802A38E1E}" destId="{81A8F947-05F1-4C02-A7FC-3B9C49277942}" srcOrd="11" destOrd="0" presId="urn:microsoft.com/office/officeart/2005/8/layout/list1"/>
    <dgm:cxn modelId="{0F5C58C7-A8E6-4D03-9D7A-88F3C239A6B2}" type="presParOf" srcId="{246274F1-AA91-4A64-9EE2-FD3802A38E1E}" destId="{04690AFE-87C3-47BD-80EE-33480323CB01}" srcOrd="12" destOrd="0" presId="urn:microsoft.com/office/officeart/2005/8/layout/list1"/>
    <dgm:cxn modelId="{4BCD67B2-2A21-45FD-BA07-79AB280F5255}" type="presParOf" srcId="{04690AFE-87C3-47BD-80EE-33480323CB01}" destId="{9D1E01B6-3F03-4677-BCD8-2E2E24F871B4}" srcOrd="0" destOrd="0" presId="urn:microsoft.com/office/officeart/2005/8/layout/list1"/>
    <dgm:cxn modelId="{8218135D-F0DF-4E36-B6F8-246D3381CA87}" type="presParOf" srcId="{04690AFE-87C3-47BD-80EE-33480323CB01}" destId="{DDC36493-C340-4569-B90A-234C56DBCD3F}" srcOrd="1" destOrd="0" presId="urn:microsoft.com/office/officeart/2005/8/layout/list1"/>
    <dgm:cxn modelId="{05FCB03F-2B3F-4BDA-A121-6BEB65DAE301}" type="presParOf" srcId="{246274F1-AA91-4A64-9EE2-FD3802A38E1E}" destId="{A76EDE8A-33C5-4529-BA4B-D72C069C4E63}" srcOrd="13" destOrd="0" presId="urn:microsoft.com/office/officeart/2005/8/layout/list1"/>
    <dgm:cxn modelId="{3AF24AB4-7AAC-4229-A491-BF0E5F757E64}" type="presParOf" srcId="{246274F1-AA91-4A64-9EE2-FD3802A38E1E}" destId="{FC41AA88-02EE-4D0F-B349-2E3A007C545C}" srcOrd="14" destOrd="0" presId="urn:microsoft.com/office/officeart/2005/8/layout/list1"/>
    <dgm:cxn modelId="{C96E50B9-33A5-454E-9AB0-75A7E90AA372}" type="presParOf" srcId="{246274F1-AA91-4A64-9EE2-FD3802A38E1E}" destId="{143E3192-4F4E-413C-A5DE-26F59EF0409F}" srcOrd="15" destOrd="0" presId="urn:microsoft.com/office/officeart/2005/8/layout/list1"/>
    <dgm:cxn modelId="{707DCCC6-C78C-4771-AFBD-2CDD567C3120}" type="presParOf" srcId="{246274F1-AA91-4A64-9EE2-FD3802A38E1E}" destId="{92C8882C-F6E8-47FC-A840-7033D8E5C029}" srcOrd="16" destOrd="0" presId="urn:microsoft.com/office/officeart/2005/8/layout/list1"/>
    <dgm:cxn modelId="{87B48E06-9A30-43AF-902F-EE1C1F4125E4}" type="presParOf" srcId="{92C8882C-F6E8-47FC-A840-7033D8E5C029}" destId="{8C0328B6-4D4A-40D3-A9C2-C4AE8BEB6F02}" srcOrd="0" destOrd="0" presId="urn:microsoft.com/office/officeart/2005/8/layout/list1"/>
    <dgm:cxn modelId="{65438430-7CC2-49D7-9958-56436927A95D}" type="presParOf" srcId="{92C8882C-F6E8-47FC-A840-7033D8E5C029}" destId="{7E2A4F79-B03C-4DA7-8892-7C05D6A7EECA}" srcOrd="1" destOrd="0" presId="urn:microsoft.com/office/officeart/2005/8/layout/list1"/>
    <dgm:cxn modelId="{1DCCCCD4-AB59-4DB3-A879-48A678A0DDCC}" type="presParOf" srcId="{246274F1-AA91-4A64-9EE2-FD3802A38E1E}" destId="{7C6950B1-D790-4104-969E-AC8CCE951DBA}" srcOrd="17" destOrd="0" presId="urn:microsoft.com/office/officeart/2005/8/layout/list1"/>
    <dgm:cxn modelId="{BB506B1F-F7D6-4A52-BB47-7DE24D68F65B}" type="presParOf" srcId="{246274F1-AA91-4A64-9EE2-FD3802A38E1E}" destId="{8DE222F4-89A0-421C-9DF9-39BB2D71DCBC}"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FF82670-A455-409D-A965-BAA1CB639C26}" type="doc">
      <dgm:prSet loTypeId="urn:microsoft.com/office/officeart/2005/8/layout/hList3" loCatId="list" qsTypeId="urn:microsoft.com/office/officeart/2005/8/quickstyle/simple1" qsCatId="simple" csTypeId="urn:microsoft.com/office/officeart/2005/8/colors/accent5_4" csCatId="accent5" phldr="1"/>
      <dgm:spPr/>
      <dgm:t>
        <a:bodyPr/>
        <a:lstStyle/>
        <a:p>
          <a:endParaRPr lang="pl-PL"/>
        </a:p>
      </dgm:t>
    </dgm:pt>
    <dgm:pt modelId="{1CAE52B3-FA34-4216-99C9-544D589634B5}">
      <dgm:prSet phldrT="[Tekst]"/>
      <dgm:spPr/>
      <dgm:t>
        <a:bodyPr/>
        <a:lstStyle/>
        <a:p>
          <a:r>
            <a:rPr lang="pl-PL" b="1" dirty="0">
              <a:solidFill>
                <a:schemeClr val="tx1"/>
              </a:solidFill>
            </a:rPr>
            <a:t>KONSTYTUCJA RP</a:t>
          </a:r>
        </a:p>
      </dgm:t>
    </dgm:pt>
    <dgm:pt modelId="{26112906-4685-4309-8FDC-CB92476712BF}" type="parTrans" cxnId="{D1AB1159-E111-4641-BE0F-531B8F357E90}">
      <dgm:prSet/>
      <dgm:spPr/>
      <dgm:t>
        <a:bodyPr/>
        <a:lstStyle/>
        <a:p>
          <a:endParaRPr lang="pl-PL"/>
        </a:p>
      </dgm:t>
    </dgm:pt>
    <dgm:pt modelId="{0D3FF2E9-6853-4DFD-97DE-F942B01BF5BE}" type="sibTrans" cxnId="{D1AB1159-E111-4641-BE0F-531B8F357E90}">
      <dgm:prSet/>
      <dgm:spPr/>
      <dgm:t>
        <a:bodyPr/>
        <a:lstStyle/>
        <a:p>
          <a:endParaRPr lang="pl-PL"/>
        </a:p>
      </dgm:t>
    </dgm:pt>
    <dgm:pt modelId="{5F8349B9-4626-4405-B3D8-80FF34118482}">
      <dgm:prSet phldrT="[Tekst]"/>
      <dgm:spPr/>
      <dgm:t>
        <a:bodyPr/>
        <a:lstStyle/>
        <a:p>
          <a:r>
            <a:rPr lang="pl-PL" b="1" i="0" dirty="0">
              <a:solidFill>
                <a:schemeClr val="tx1"/>
              </a:solidFill>
            </a:rPr>
            <a:t>ART. 20.</a:t>
          </a:r>
        </a:p>
        <a:p>
          <a:r>
            <a:rPr lang="pl-PL" b="0" i="0" dirty="0">
              <a:solidFill>
                <a:schemeClr val="tx1"/>
              </a:solidFill>
            </a:rPr>
            <a:t>SPOŁECZNA GOSPODARKA RYNKOWA OPARTA NA </a:t>
          </a:r>
          <a:r>
            <a:rPr lang="pl-PL" b="1" i="0" u="sng" dirty="0">
              <a:solidFill>
                <a:srgbClr val="FF0000"/>
              </a:solidFill>
            </a:rPr>
            <a:t>WOLNOŚCI DZIAŁALNOŚCI GOSPODARCZEJ</a:t>
          </a:r>
          <a:r>
            <a:rPr lang="pl-PL" b="0" i="0" dirty="0">
              <a:solidFill>
                <a:schemeClr val="tx1"/>
              </a:solidFill>
            </a:rPr>
            <a:t>, WŁASNOŚCI PRYWATNEJ ORAZ SOLIDARNOŚCI, DIALOGU I WSPÓŁPRACY PARTNERÓW SPOŁECZNYCH STANOWI PODSTAWĘ USTROJU GOSPODARCZEGO RZECZYPOSPOLITEJ POLSKIEJ.</a:t>
          </a:r>
          <a:endParaRPr lang="pl-PL" dirty="0">
            <a:solidFill>
              <a:schemeClr val="tx1"/>
            </a:solidFill>
          </a:endParaRPr>
        </a:p>
      </dgm:t>
    </dgm:pt>
    <dgm:pt modelId="{B9933FC8-6041-49FF-95DC-9302B4EA11E0}" type="parTrans" cxnId="{E54DEABD-D75A-4869-9CBD-81FA9A777059}">
      <dgm:prSet/>
      <dgm:spPr/>
      <dgm:t>
        <a:bodyPr/>
        <a:lstStyle/>
        <a:p>
          <a:endParaRPr lang="pl-PL"/>
        </a:p>
      </dgm:t>
    </dgm:pt>
    <dgm:pt modelId="{AB3C7C2B-AF7D-46BC-9090-02C9C309EC27}" type="sibTrans" cxnId="{E54DEABD-D75A-4869-9CBD-81FA9A777059}">
      <dgm:prSet/>
      <dgm:spPr/>
      <dgm:t>
        <a:bodyPr/>
        <a:lstStyle/>
        <a:p>
          <a:endParaRPr lang="pl-PL"/>
        </a:p>
      </dgm:t>
    </dgm:pt>
    <dgm:pt modelId="{08A99F8A-B15D-4442-90BE-B21619F7E040}">
      <dgm:prSet phldrT="[Tekst]"/>
      <dgm:spPr/>
      <dgm:t>
        <a:bodyPr/>
        <a:lstStyle/>
        <a:p>
          <a:r>
            <a:rPr lang="pl-PL" b="1" i="0" dirty="0">
              <a:solidFill>
                <a:schemeClr val="tx1"/>
              </a:solidFill>
            </a:rPr>
            <a:t>ART. 22.</a:t>
          </a:r>
        </a:p>
        <a:p>
          <a:r>
            <a:rPr lang="pl-PL" b="0" i="0" dirty="0">
              <a:solidFill>
                <a:schemeClr val="tx1"/>
              </a:solidFill>
            </a:rPr>
            <a:t>OGRANICZENIE WOLNOŚCI DZIAŁALNOŚCI GOSPODARCZEJ JEST DOPUSZCZALNE </a:t>
          </a:r>
          <a:r>
            <a:rPr lang="pl-PL" b="1" i="0" u="sng" dirty="0">
              <a:solidFill>
                <a:srgbClr val="FF0000"/>
              </a:solidFill>
            </a:rPr>
            <a:t>TYLKO W DRODZE USTAWY I TYLKO ZE WZGLĘDU NA WAŻNY INTERES PUBLICZNY.</a:t>
          </a:r>
          <a:endParaRPr lang="pl-PL" b="1" u="sng" dirty="0">
            <a:solidFill>
              <a:srgbClr val="FF0000"/>
            </a:solidFill>
          </a:endParaRPr>
        </a:p>
      </dgm:t>
    </dgm:pt>
    <dgm:pt modelId="{A5A0A21F-7D27-4368-A04C-7D3B93FA064D}" type="parTrans" cxnId="{521ED336-0A84-4A49-AF15-EDAED10E0E38}">
      <dgm:prSet/>
      <dgm:spPr/>
      <dgm:t>
        <a:bodyPr/>
        <a:lstStyle/>
        <a:p>
          <a:endParaRPr lang="pl-PL"/>
        </a:p>
      </dgm:t>
    </dgm:pt>
    <dgm:pt modelId="{48AFC337-D4AC-4AFD-98C5-FB189E18D8FD}" type="sibTrans" cxnId="{521ED336-0A84-4A49-AF15-EDAED10E0E38}">
      <dgm:prSet/>
      <dgm:spPr/>
      <dgm:t>
        <a:bodyPr/>
        <a:lstStyle/>
        <a:p>
          <a:endParaRPr lang="pl-PL"/>
        </a:p>
      </dgm:t>
    </dgm:pt>
    <dgm:pt modelId="{66B7A21C-4A32-4672-8D4E-6AF391760241}" type="pres">
      <dgm:prSet presAssocID="{1FF82670-A455-409D-A965-BAA1CB639C26}" presName="composite" presStyleCnt="0">
        <dgm:presLayoutVars>
          <dgm:chMax val="1"/>
          <dgm:dir/>
          <dgm:resizeHandles val="exact"/>
        </dgm:presLayoutVars>
      </dgm:prSet>
      <dgm:spPr/>
    </dgm:pt>
    <dgm:pt modelId="{E42430B4-F852-4180-B13C-7981B20DD641}" type="pres">
      <dgm:prSet presAssocID="{1CAE52B3-FA34-4216-99C9-544D589634B5}" presName="roof" presStyleLbl="dkBgShp" presStyleIdx="0" presStyleCnt="2"/>
      <dgm:spPr/>
    </dgm:pt>
    <dgm:pt modelId="{90DDF9DF-D6A9-45B4-B162-48EEA69CD3A3}" type="pres">
      <dgm:prSet presAssocID="{1CAE52B3-FA34-4216-99C9-544D589634B5}" presName="pillars" presStyleCnt="0"/>
      <dgm:spPr/>
    </dgm:pt>
    <dgm:pt modelId="{4B9456F0-D095-4D6E-9D97-7A38888D1A3B}" type="pres">
      <dgm:prSet presAssocID="{1CAE52B3-FA34-4216-99C9-544D589634B5}" presName="pillar1" presStyleLbl="node1" presStyleIdx="0" presStyleCnt="2">
        <dgm:presLayoutVars>
          <dgm:bulletEnabled val="1"/>
        </dgm:presLayoutVars>
      </dgm:prSet>
      <dgm:spPr/>
    </dgm:pt>
    <dgm:pt modelId="{3F06F6AD-8697-4BE7-BCD8-56ADBD5C149D}" type="pres">
      <dgm:prSet presAssocID="{08A99F8A-B15D-4442-90BE-B21619F7E040}" presName="pillarX" presStyleLbl="node1" presStyleIdx="1" presStyleCnt="2">
        <dgm:presLayoutVars>
          <dgm:bulletEnabled val="1"/>
        </dgm:presLayoutVars>
      </dgm:prSet>
      <dgm:spPr/>
    </dgm:pt>
    <dgm:pt modelId="{271DD373-04F2-4D47-B6FE-B784E8574CF6}" type="pres">
      <dgm:prSet presAssocID="{1CAE52B3-FA34-4216-99C9-544D589634B5}" presName="base" presStyleLbl="dkBgShp" presStyleIdx="1" presStyleCnt="2"/>
      <dgm:spPr/>
    </dgm:pt>
  </dgm:ptLst>
  <dgm:cxnLst>
    <dgm:cxn modelId="{D0BE6D1E-2C2B-4D41-BEE2-FFBDF44447AD}" type="presOf" srcId="{08A99F8A-B15D-4442-90BE-B21619F7E040}" destId="{3F06F6AD-8697-4BE7-BCD8-56ADBD5C149D}" srcOrd="0" destOrd="0" presId="urn:microsoft.com/office/officeart/2005/8/layout/hList3"/>
    <dgm:cxn modelId="{C17F802A-AEB0-4B96-88E7-0DBB94D6CB7B}" type="presOf" srcId="{1CAE52B3-FA34-4216-99C9-544D589634B5}" destId="{E42430B4-F852-4180-B13C-7981B20DD641}" srcOrd="0" destOrd="0" presId="urn:microsoft.com/office/officeart/2005/8/layout/hList3"/>
    <dgm:cxn modelId="{521ED336-0A84-4A49-AF15-EDAED10E0E38}" srcId="{1CAE52B3-FA34-4216-99C9-544D589634B5}" destId="{08A99F8A-B15D-4442-90BE-B21619F7E040}" srcOrd="1" destOrd="0" parTransId="{A5A0A21F-7D27-4368-A04C-7D3B93FA064D}" sibTransId="{48AFC337-D4AC-4AFD-98C5-FB189E18D8FD}"/>
    <dgm:cxn modelId="{BB85AB5B-F825-4AA1-9323-0DC3330EF32F}" type="presOf" srcId="{1FF82670-A455-409D-A965-BAA1CB639C26}" destId="{66B7A21C-4A32-4672-8D4E-6AF391760241}" srcOrd="0" destOrd="0" presId="urn:microsoft.com/office/officeart/2005/8/layout/hList3"/>
    <dgm:cxn modelId="{D1AB1159-E111-4641-BE0F-531B8F357E90}" srcId="{1FF82670-A455-409D-A965-BAA1CB639C26}" destId="{1CAE52B3-FA34-4216-99C9-544D589634B5}" srcOrd="0" destOrd="0" parTransId="{26112906-4685-4309-8FDC-CB92476712BF}" sibTransId="{0D3FF2E9-6853-4DFD-97DE-F942B01BF5BE}"/>
    <dgm:cxn modelId="{E54DEABD-D75A-4869-9CBD-81FA9A777059}" srcId="{1CAE52B3-FA34-4216-99C9-544D589634B5}" destId="{5F8349B9-4626-4405-B3D8-80FF34118482}" srcOrd="0" destOrd="0" parTransId="{B9933FC8-6041-49FF-95DC-9302B4EA11E0}" sibTransId="{AB3C7C2B-AF7D-46BC-9090-02C9C309EC27}"/>
    <dgm:cxn modelId="{9D2411C1-EC32-4747-BAC7-F78F07F70A2F}" type="presOf" srcId="{5F8349B9-4626-4405-B3D8-80FF34118482}" destId="{4B9456F0-D095-4D6E-9D97-7A38888D1A3B}" srcOrd="0" destOrd="0" presId="urn:microsoft.com/office/officeart/2005/8/layout/hList3"/>
    <dgm:cxn modelId="{3FBB55F7-82B0-4A2A-9FF3-5A4C85C5502C}" type="presParOf" srcId="{66B7A21C-4A32-4672-8D4E-6AF391760241}" destId="{E42430B4-F852-4180-B13C-7981B20DD641}" srcOrd="0" destOrd="0" presId="urn:microsoft.com/office/officeart/2005/8/layout/hList3"/>
    <dgm:cxn modelId="{D762B271-0746-491A-BA84-74456EF09D5E}" type="presParOf" srcId="{66B7A21C-4A32-4672-8D4E-6AF391760241}" destId="{90DDF9DF-D6A9-45B4-B162-48EEA69CD3A3}" srcOrd="1" destOrd="0" presId="urn:microsoft.com/office/officeart/2005/8/layout/hList3"/>
    <dgm:cxn modelId="{F0D42392-F96B-4473-8BA3-0448E9C50D2B}" type="presParOf" srcId="{90DDF9DF-D6A9-45B4-B162-48EEA69CD3A3}" destId="{4B9456F0-D095-4D6E-9D97-7A38888D1A3B}" srcOrd="0" destOrd="0" presId="urn:microsoft.com/office/officeart/2005/8/layout/hList3"/>
    <dgm:cxn modelId="{CE0BBEE7-D70E-44DB-B0BF-9FF484005E0C}" type="presParOf" srcId="{90DDF9DF-D6A9-45B4-B162-48EEA69CD3A3}" destId="{3F06F6AD-8697-4BE7-BCD8-56ADBD5C149D}" srcOrd="1" destOrd="0" presId="urn:microsoft.com/office/officeart/2005/8/layout/hList3"/>
    <dgm:cxn modelId="{8EFD732D-354C-4FA1-A368-4788E58986D7}" type="presParOf" srcId="{66B7A21C-4A32-4672-8D4E-6AF391760241}" destId="{271DD373-04F2-4D47-B6FE-B784E8574CF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DCA93F6-A272-4326-8320-20BFD1D806DD}" type="doc">
      <dgm:prSet loTypeId="urn:microsoft.com/office/officeart/2005/8/layout/hierarchy1" loCatId="hierarchy" qsTypeId="urn:microsoft.com/office/officeart/2005/8/quickstyle/simple1" qsCatId="simple" csTypeId="urn:microsoft.com/office/officeart/2005/8/colors/accent4_1" csCatId="accent4" phldr="1"/>
      <dgm:spPr/>
      <dgm:t>
        <a:bodyPr/>
        <a:lstStyle/>
        <a:p>
          <a:endParaRPr lang="pl-PL"/>
        </a:p>
      </dgm:t>
    </dgm:pt>
    <dgm:pt modelId="{E196404B-C4B9-4C03-9DAE-8CEA7EA4553D}">
      <dgm:prSet phldrT="[Tekst]"/>
      <dgm:spPr/>
      <dgm:t>
        <a:bodyPr/>
        <a:lstStyle/>
        <a:p>
          <a:r>
            <a:rPr lang="pl-PL" b="1" i="0" dirty="0">
              <a:solidFill>
                <a:schemeClr val="tx1"/>
              </a:solidFill>
            </a:rPr>
            <a:t>POZWOLENIE NA WYKONYWANIE DZIAŁALNOŚCI REGLAMENTOWANEJ</a:t>
          </a:r>
        </a:p>
      </dgm:t>
    </dgm:pt>
    <dgm:pt modelId="{9F23E3A0-A2AC-4557-A944-F12CBB517E53}" type="parTrans" cxnId="{C01FC4C4-13A2-481E-BB5B-DCCE23A41936}">
      <dgm:prSet/>
      <dgm:spPr/>
      <dgm:t>
        <a:bodyPr/>
        <a:lstStyle/>
        <a:p>
          <a:endParaRPr lang="pl-PL"/>
        </a:p>
      </dgm:t>
    </dgm:pt>
    <dgm:pt modelId="{1F91CCAD-DB54-4356-9A8B-0E4F39907260}" type="sibTrans" cxnId="{C01FC4C4-13A2-481E-BB5B-DCCE23A41936}">
      <dgm:prSet/>
      <dgm:spPr/>
      <dgm:t>
        <a:bodyPr/>
        <a:lstStyle/>
        <a:p>
          <a:endParaRPr lang="pl-PL"/>
        </a:p>
      </dgm:t>
    </dgm:pt>
    <dgm:pt modelId="{4CA7A409-267A-41CC-83B4-D74EF37F7540}">
      <dgm:prSet phldrT="[Tekst]" custT="1"/>
      <dgm:spPr/>
      <dgm:t>
        <a:bodyPr/>
        <a:lstStyle/>
        <a:p>
          <a:r>
            <a:rPr lang="pl-PL" sz="3600" dirty="0"/>
            <a:t>KONCESJA</a:t>
          </a:r>
        </a:p>
      </dgm:t>
    </dgm:pt>
    <dgm:pt modelId="{CF7FE4B0-ECA2-4887-BAF3-494026F72215}" type="parTrans" cxnId="{F1FBF4EC-ADE1-4AE3-897A-FDCFCA1A7046}">
      <dgm:prSet/>
      <dgm:spPr/>
      <dgm:t>
        <a:bodyPr/>
        <a:lstStyle/>
        <a:p>
          <a:endParaRPr lang="pl-PL"/>
        </a:p>
      </dgm:t>
    </dgm:pt>
    <dgm:pt modelId="{3AFDEB6E-3BCC-4B06-B02B-7F4481E94BAD}" type="sibTrans" cxnId="{F1FBF4EC-ADE1-4AE3-897A-FDCFCA1A7046}">
      <dgm:prSet/>
      <dgm:spPr/>
      <dgm:t>
        <a:bodyPr/>
        <a:lstStyle/>
        <a:p>
          <a:endParaRPr lang="pl-PL"/>
        </a:p>
      </dgm:t>
    </dgm:pt>
    <dgm:pt modelId="{AC03FC7E-E11B-4E5D-8341-D6E9F5C35539}">
      <dgm:prSet phldrT="[Tekst]" custT="1"/>
      <dgm:spPr/>
      <dgm:t>
        <a:bodyPr/>
        <a:lstStyle/>
        <a:p>
          <a:r>
            <a:rPr lang="pl-PL" sz="3200" dirty="0"/>
            <a:t>ZEZWOLENIE</a:t>
          </a:r>
        </a:p>
      </dgm:t>
    </dgm:pt>
    <dgm:pt modelId="{B822812F-8FC1-423D-BE5A-4891A2C1DF7E}" type="parTrans" cxnId="{B68DD6D9-F4CB-4D83-B9F2-448B20772138}">
      <dgm:prSet/>
      <dgm:spPr/>
      <dgm:t>
        <a:bodyPr/>
        <a:lstStyle/>
        <a:p>
          <a:endParaRPr lang="pl-PL"/>
        </a:p>
      </dgm:t>
    </dgm:pt>
    <dgm:pt modelId="{D56728CE-B089-4CF3-B6C2-51F6A06BFC4D}" type="sibTrans" cxnId="{B68DD6D9-F4CB-4D83-B9F2-448B20772138}">
      <dgm:prSet/>
      <dgm:spPr/>
      <dgm:t>
        <a:bodyPr/>
        <a:lstStyle/>
        <a:p>
          <a:endParaRPr lang="pl-PL"/>
        </a:p>
      </dgm:t>
    </dgm:pt>
    <dgm:pt modelId="{8D7657FD-9DBE-4356-9F50-4E7F77A4CB5C}">
      <dgm:prSet custT="1"/>
      <dgm:spPr/>
      <dgm:t>
        <a:bodyPr/>
        <a:lstStyle/>
        <a:p>
          <a:r>
            <a:rPr lang="pl-PL" sz="2800" dirty="0"/>
            <a:t>WPIS DO REJESTRU DZIAŁALNOŚCI REGULOWANEJ</a:t>
          </a:r>
        </a:p>
      </dgm:t>
    </dgm:pt>
    <dgm:pt modelId="{C5CE6E15-2441-4D53-9723-1414F503DB44}" type="parTrans" cxnId="{5219CE55-2A43-4FF9-92C3-EBC8682A0F9C}">
      <dgm:prSet/>
      <dgm:spPr/>
      <dgm:t>
        <a:bodyPr/>
        <a:lstStyle/>
        <a:p>
          <a:endParaRPr lang="pl-PL"/>
        </a:p>
      </dgm:t>
    </dgm:pt>
    <dgm:pt modelId="{A69974BB-3BEB-4421-81EA-3E6BA7BF86E4}" type="sibTrans" cxnId="{5219CE55-2A43-4FF9-92C3-EBC8682A0F9C}">
      <dgm:prSet/>
      <dgm:spPr/>
      <dgm:t>
        <a:bodyPr/>
        <a:lstStyle/>
        <a:p>
          <a:endParaRPr lang="pl-PL"/>
        </a:p>
      </dgm:t>
    </dgm:pt>
    <dgm:pt modelId="{68CF481F-870B-4998-893B-C25E0295461E}" type="pres">
      <dgm:prSet presAssocID="{2DCA93F6-A272-4326-8320-20BFD1D806DD}" presName="hierChild1" presStyleCnt="0">
        <dgm:presLayoutVars>
          <dgm:chPref val="1"/>
          <dgm:dir/>
          <dgm:animOne val="branch"/>
          <dgm:animLvl val="lvl"/>
          <dgm:resizeHandles/>
        </dgm:presLayoutVars>
      </dgm:prSet>
      <dgm:spPr/>
    </dgm:pt>
    <dgm:pt modelId="{7E84FAB8-53BD-4947-81B9-6C60F35FF573}" type="pres">
      <dgm:prSet presAssocID="{E196404B-C4B9-4C03-9DAE-8CEA7EA4553D}" presName="hierRoot1" presStyleCnt="0"/>
      <dgm:spPr/>
    </dgm:pt>
    <dgm:pt modelId="{E56D0542-E5D3-4482-9F89-6BBE55E90530}" type="pres">
      <dgm:prSet presAssocID="{E196404B-C4B9-4C03-9DAE-8CEA7EA4553D}" presName="composite" presStyleCnt="0"/>
      <dgm:spPr/>
    </dgm:pt>
    <dgm:pt modelId="{9F4D1B6E-0550-4947-BD86-306CB91B806C}" type="pres">
      <dgm:prSet presAssocID="{E196404B-C4B9-4C03-9DAE-8CEA7EA4553D}" presName="background" presStyleLbl="node0" presStyleIdx="0" presStyleCnt="1"/>
      <dgm:spPr/>
    </dgm:pt>
    <dgm:pt modelId="{71B61876-7332-4241-B65B-B09626E842DA}" type="pres">
      <dgm:prSet presAssocID="{E196404B-C4B9-4C03-9DAE-8CEA7EA4553D}" presName="text" presStyleLbl="fgAcc0" presStyleIdx="0" presStyleCnt="1">
        <dgm:presLayoutVars>
          <dgm:chPref val="3"/>
        </dgm:presLayoutVars>
      </dgm:prSet>
      <dgm:spPr/>
    </dgm:pt>
    <dgm:pt modelId="{DB3EADA8-2428-447E-8A86-E4FA57EE2470}" type="pres">
      <dgm:prSet presAssocID="{E196404B-C4B9-4C03-9DAE-8CEA7EA4553D}" presName="hierChild2" presStyleCnt="0"/>
      <dgm:spPr/>
    </dgm:pt>
    <dgm:pt modelId="{1B1DCD4A-FFA1-42B8-936E-1132C957B547}" type="pres">
      <dgm:prSet presAssocID="{CF7FE4B0-ECA2-4887-BAF3-494026F72215}" presName="Name10" presStyleLbl="parChTrans1D2" presStyleIdx="0" presStyleCnt="3"/>
      <dgm:spPr/>
    </dgm:pt>
    <dgm:pt modelId="{EA9221DA-FAC1-4946-BD21-89DBD6FA30A2}" type="pres">
      <dgm:prSet presAssocID="{4CA7A409-267A-41CC-83B4-D74EF37F7540}" presName="hierRoot2" presStyleCnt="0"/>
      <dgm:spPr/>
    </dgm:pt>
    <dgm:pt modelId="{F454E356-5084-4C96-A7EC-BEDF4EEFB469}" type="pres">
      <dgm:prSet presAssocID="{4CA7A409-267A-41CC-83B4-D74EF37F7540}" presName="composite2" presStyleCnt="0"/>
      <dgm:spPr/>
    </dgm:pt>
    <dgm:pt modelId="{85589A9D-B529-4E8B-853D-F0F40E7FE9A4}" type="pres">
      <dgm:prSet presAssocID="{4CA7A409-267A-41CC-83B4-D74EF37F7540}" presName="background2" presStyleLbl="node2" presStyleIdx="0" presStyleCnt="3"/>
      <dgm:spPr/>
    </dgm:pt>
    <dgm:pt modelId="{EF675650-2BF2-4861-8BAF-216898D948E1}" type="pres">
      <dgm:prSet presAssocID="{4CA7A409-267A-41CC-83B4-D74EF37F7540}" presName="text2" presStyleLbl="fgAcc2" presStyleIdx="0" presStyleCnt="3">
        <dgm:presLayoutVars>
          <dgm:chPref val="3"/>
        </dgm:presLayoutVars>
      </dgm:prSet>
      <dgm:spPr/>
    </dgm:pt>
    <dgm:pt modelId="{12CD058E-8276-4551-A597-2EB204D0E969}" type="pres">
      <dgm:prSet presAssocID="{4CA7A409-267A-41CC-83B4-D74EF37F7540}" presName="hierChild3" presStyleCnt="0"/>
      <dgm:spPr/>
    </dgm:pt>
    <dgm:pt modelId="{3B790E1C-ADFC-4CC3-B578-3CFE86A478E9}" type="pres">
      <dgm:prSet presAssocID="{B822812F-8FC1-423D-BE5A-4891A2C1DF7E}" presName="Name10" presStyleLbl="parChTrans1D2" presStyleIdx="1" presStyleCnt="3"/>
      <dgm:spPr/>
    </dgm:pt>
    <dgm:pt modelId="{CBCF08EF-304D-420B-BB14-73F2239EF387}" type="pres">
      <dgm:prSet presAssocID="{AC03FC7E-E11B-4E5D-8341-D6E9F5C35539}" presName="hierRoot2" presStyleCnt="0"/>
      <dgm:spPr/>
    </dgm:pt>
    <dgm:pt modelId="{FC34F6AF-E51C-4141-B5DC-B4CAFA1B08DA}" type="pres">
      <dgm:prSet presAssocID="{AC03FC7E-E11B-4E5D-8341-D6E9F5C35539}" presName="composite2" presStyleCnt="0"/>
      <dgm:spPr/>
    </dgm:pt>
    <dgm:pt modelId="{724AFCD4-476D-4800-8EEE-3B24102EA3FB}" type="pres">
      <dgm:prSet presAssocID="{AC03FC7E-E11B-4E5D-8341-D6E9F5C35539}" presName="background2" presStyleLbl="node2" presStyleIdx="1" presStyleCnt="3"/>
      <dgm:spPr/>
    </dgm:pt>
    <dgm:pt modelId="{47404FFA-CF20-45DC-8528-0BDB499CFFA0}" type="pres">
      <dgm:prSet presAssocID="{AC03FC7E-E11B-4E5D-8341-D6E9F5C35539}" presName="text2" presStyleLbl="fgAcc2" presStyleIdx="1" presStyleCnt="3">
        <dgm:presLayoutVars>
          <dgm:chPref val="3"/>
        </dgm:presLayoutVars>
      </dgm:prSet>
      <dgm:spPr/>
    </dgm:pt>
    <dgm:pt modelId="{C84AB796-781C-4A04-AEE0-EDDFC9F93555}" type="pres">
      <dgm:prSet presAssocID="{AC03FC7E-E11B-4E5D-8341-D6E9F5C35539}" presName="hierChild3" presStyleCnt="0"/>
      <dgm:spPr/>
    </dgm:pt>
    <dgm:pt modelId="{5ECF7893-D172-403E-8117-F2E86685AD6F}" type="pres">
      <dgm:prSet presAssocID="{C5CE6E15-2441-4D53-9723-1414F503DB44}" presName="Name10" presStyleLbl="parChTrans1D2" presStyleIdx="2" presStyleCnt="3"/>
      <dgm:spPr/>
    </dgm:pt>
    <dgm:pt modelId="{047BD3A4-75D9-415A-B8CF-80BF70C7EA79}" type="pres">
      <dgm:prSet presAssocID="{8D7657FD-9DBE-4356-9F50-4E7F77A4CB5C}" presName="hierRoot2" presStyleCnt="0"/>
      <dgm:spPr/>
    </dgm:pt>
    <dgm:pt modelId="{1E8E922B-CD7E-44CE-A920-5ACF57EC0EB7}" type="pres">
      <dgm:prSet presAssocID="{8D7657FD-9DBE-4356-9F50-4E7F77A4CB5C}" presName="composite2" presStyleCnt="0"/>
      <dgm:spPr/>
    </dgm:pt>
    <dgm:pt modelId="{A9E3A2A8-CE0E-4DB7-9612-E12BA954BCB9}" type="pres">
      <dgm:prSet presAssocID="{8D7657FD-9DBE-4356-9F50-4E7F77A4CB5C}" presName="background2" presStyleLbl="node2" presStyleIdx="2" presStyleCnt="3"/>
      <dgm:spPr/>
    </dgm:pt>
    <dgm:pt modelId="{597E6AA6-4B86-43F7-B9BF-AFA1D4B947A2}" type="pres">
      <dgm:prSet presAssocID="{8D7657FD-9DBE-4356-9F50-4E7F77A4CB5C}" presName="text2" presStyleLbl="fgAcc2" presStyleIdx="2" presStyleCnt="3">
        <dgm:presLayoutVars>
          <dgm:chPref val="3"/>
        </dgm:presLayoutVars>
      </dgm:prSet>
      <dgm:spPr/>
    </dgm:pt>
    <dgm:pt modelId="{E2E7956F-64CE-43B3-9E44-C4FEF24C0624}" type="pres">
      <dgm:prSet presAssocID="{8D7657FD-9DBE-4356-9F50-4E7F77A4CB5C}" presName="hierChild3" presStyleCnt="0"/>
      <dgm:spPr/>
    </dgm:pt>
  </dgm:ptLst>
  <dgm:cxnLst>
    <dgm:cxn modelId="{72FBF104-F966-45DC-86B8-FCBDFAE7EFBF}" type="presOf" srcId="{E196404B-C4B9-4C03-9DAE-8CEA7EA4553D}" destId="{71B61876-7332-4241-B65B-B09626E842DA}" srcOrd="0" destOrd="0" presId="urn:microsoft.com/office/officeart/2005/8/layout/hierarchy1"/>
    <dgm:cxn modelId="{EB13C50D-F2BB-4201-AA82-D3DE29E2E7C8}" type="presOf" srcId="{CF7FE4B0-ECA2-4887-BAF3-494026F72215}" destId="{1B1DCD4A-FFA1-42B8-936E-1132C957B547}" srcOrd="0" destOrd="0" presId="urn:microsoft.com/office/officeart/2005/8/layout/hierarchy1"/>
    <dgm:cxn modelId="{A61A4818-32EF-43A5-A458-FE22EA1CB2EF}" type="presOf" srcId="{C5CE6E15-2441-4D53-9723-1414F503DB44}" destId="{5ECF7893-D172-403E-8117-F2E86685AD6F}" srcOrd="0" destOrd="0" presId="urn:microsoft.com/office/officeart/2005/8/layout/hierarchy1"/>
    <dgm:cxn modelId="{549C3342-9080-48A9-9F7B-437A1E6F0FF1}" type="presOf" srcId="{AC03FC7E-E11B-4E5D-8341-D6E9F5C35539}" destId="{47404FFA-CF20-45DC-8528-0BDB499CFFA0}" srcOrd="0" destOrd="0" presId="urn:microsoft.com/office/officeart/2005/8/layout/hierarchy1"/>
    <dgm:cxn modelId="{5219CE55-2A43-4FF9-92C3-EBC8682A0F9C}" srcId="{E196404B-C4B9-4C03-9DAE-8CEA7EA4553D}" destId="{8D7657FD-9DBE-4356-9F50-4E7F77A4CB5C}" srcOrd="2" destOrd="0" parTransId="{C5CE6E15-2441-4D53-9723-1414F503DB44}" sibTransId="{A69974BB-3BEB-4421-81EA-3E6BA7BF86E4}"/>
    <dgm:cxn modelId="{C067F676-3228-4118-AF93-808727966B13}" type="presOf" srcId="{8D7657FD-9DBE-4356-9F50-4E7F77A4CB5C}" destId="{597E6AA6-4B86-43F7-B9BF-AFA1D4B947A2}" srcOrd="0" destOrd="0" presId="urn:microsoft.com/office/officeart/2005/8/layout/hierarchy1"/>
    <dgm:cxn modelId="{25DF7391-D3CC-433C-AFD5-67BFF37AF43C}" type="presOf" srcId="{B822812F-8FC1-423D-BE5A-4891A2C1DF7E}" destId="{3B790E1C-ADFC-4CC3-B578-3CFE86A478E9}" srcOrd="0" destOrd="0" presId="urn:microsoft.com/office/officeart/2005/8/layout/hierarchy1"/>
    <dgm:cxn modelId="{5A4401AF-7EF5-4DE8-AF8F-BD958D8F33A2}" type="presOf" srcId="{2DCA93F6-A272-4326-8320-20BFD1D806DD}" destId="{68CF481F-870B-4998-893B-C25E0295461E}" srcOrd="0" destOrd="0" presId="urn:microsoft.com/office/officeart/2005/8/layout/hierarchy1"/>
    <dgm:cxn modelId="{C01FC4C4-13A2-481E-BB5B-DCCE23A41936}" srcId="{2DCA93F6-A272-4326-8320-20BFD1D806DD}" destId="{E196404B-C4B9-4C03-9DAE-8CEA7EA4553D}" srcOrd="0" destOrd="0" parTransId="{9F23E3A0-A2AC-4557-A944-F12CBB517E53}" sibTransId="{1F91CCAD-DB54-4356-9A8B-0E4F39907260}"/>
    <dgm:cxn modelId="{B68DD6D9-F4CB-4D83-B9F2-448B20772138}" srcId="{E196404B-C4B9-4C03-9DAE-8CEA7EA4553D}" destId="{AC03FC7E-E11B-4E5D-8341-D6E9F5C35539}" srcOrd="1" destOrd="0" parTransId="{B822812F-8FC1-423D-BE5A-4891A2C1DF7E}" sibTransId="{D56728CE-B089-4CF3-B6C2-51F6A06BFC4D}"/>
    <dgm:cxn modelId="{F1FBF4EC-ADE1-4AE3-897A-FDCFCA1A7046}" srcId="{E196404B-C4B9-4C03-9DAE-8CEA7EA4553D}" destId="{4CA7A409-267A-41CC-83B4-D74EF37F7540}" srcOrd="0" destOrd="0" parTransId="{CF7FE4B0-ECA2-4887-BAF3-494026F72215}" sibTransId="{3AFDEB6E-3BCC-4B06-B02B-7F4481E94BAD}"/>
    <dgm:cxn modelId="{874C61ED-D16C-48BD-A15F-3EDE52B6E8DF}" type="presOf" srcId="{4CA7A409-267A-41CC-83B4-D74EF37F7540}" destId="{EF675650-2BF2-4861-8BAF-216898D948E1}" srcOrd="0" destOrd="0" presId="urn:microsoft.com/office/officeart/2005/8/layout/hierarchy1"/>
    <dgm:cxn modelId="{C5199275-899F-43C3-9AAA-E90478ED600D}" type="presParOf" srcId="{68CF481F-870B-4998-893B-C25E0295461E}" destId="{7E84FAB8-53BD-4947-81B9-6C60F35FF573}" srcOrd="0" destOrd="0" presId="urn:microsoft.com/office/officeart/2005/8/layout/hierarchy1"/>
    <dgm:cxn modelId="{16FAAA80-3F81-4180-9F82-7B9B7768F303}" type="presParOf" srcId="{7E84FAB8-53BD-4947-81B9-6C60F35FF573}" destId="{E56D0542-E5D3-4482-9F89-6BBE55E90530}" srcOrd="0" destOrd="0" presId="urn:microsoft.com/office/officeart/2005/8/layout/hierarchy1"/>
    <dgm:cxn modelId="{3C1361C8-76A7-4017-91FB-2EAB2AE50906}" type="presParOf" srcId="{E56D0542-E5D3-4482-9F89-6BBE55E90530}" destId="{9F4D1B6E-0550-4947-BD86-306CB91B806C}" srcOrd="0" destOrd="0" presId="urn:microsoft.com/office/officeart/2005/8/layout/hierarchy1"/>
    <dgm:cxn modelId="{444A4C9F-1D88-477C-B657-622162634CC0}" type="presParOf" srcId="{E56D0542-E5D3-4482-9F89-6BBE55E90530}" destId="{71B61876-7332-4241-B65B-B09626E842DA}" srcOrd="1" destOrd="0" presId="urn:microsoft.com/office/officeart/2005/8/layout/hierarchy1"/>
    <dgm:cxn modelId="{9C4033F4-0EB3-4C30-B145-40BA20ADF5C7}" type="presParOf" srcId="{7E84FAB8-53BD-4947-81B9-6C60F35FF573}" destId="{DB3EADA8-2428-447E-8A86-E4FA57EE2470}" srcOrd="1" destOrd="0" presId="urn:microsoft.com/office/officeart/2005/8/layout/hierarchy1"/>
    <dgm:cxn modelId="{7C04592F-533C-4DD3-B827-8E3E0A8E67A2}" type="presParOf" srcId="{DB3EADA8-2428-447E-8A86-E4FA57EE2470}" destId="{1B1DCD4A-FFA1-42B8-936E-1132C957B547}" srcOrd="0" destOrd="0" presId="urn:microsoft.com/office/officeart/2005/8/layout/hierarchy1"/>
    <dgm:cxn modelId="{93591B4B-6D48-4FF4-8AA1-4A851C469DB6}" type="presParOf" srcId="{DB3EADA8-2428-447E-8A86-E4FA57EE2470}" destId="{EA9221DA-FAC1-4946-BD21-89DBD6FA30A2}" srcOrd="1" destOrd="0" presId="urn:microsoft.com/office/officeart/2005/8/layout/hierarchy1"/>
    <dgm:cxn modelId="{44A0DC0B-3A2C-42AA-8813-C063E9BC1698}" type="presParOf" srcId="{EA9221DA-FAC1-4946-BD21-89DBD6FA30A2}" destId="{F454E356-5084-4C96-A7EC-BEDF4EEFB469}" srcOrd="0" destOrd="0" presId="urn:microsoft.com/office/officeart/2005/8/layout/hierarchy1"/>
    <dgm:cxn modelId="{B4C39E74-82A2-4A1A-BB13-EEBBAC6C55B3}" type="presParOf" srcId="{F454E356-5084-4C96-A7EC-BEDF4EEFB469}" destId="{85589A9D-B529-4E8B-853D-F0F40E7FE9A4}" srcOrd="0" destOrd="0" presId="urn:microsoft.com/office/officeart/2005/8/layout/hierarchy1"/>
    <dgm:cxn modelId="{BF1993A3-2D1A-47C3-9EC0-A1C3773433E9}" type="presParOf" srcId="{F454E356-5084-4C96-A7EC-BEDF4EEFB469}" destId="{EF675650-2BF2-4861-8BAF-216898D948E1}" srcOrd="1" destOrd="0" presId="urn:microsoft.com/office/officeart/2005/8/layout/hierarchy1"/>
    <dgm:cxn modelId="{FD071CA4-0656-4517-B76F-3CFD97C5A0CB}" type="presParOf" srcId="{EA9221DA-FAC1-4946-BD21-89DBD6FA30A2}" destId="{12CD058E-8276-4551-A597-2EB204D0E969}" srcOrd="1" destOrd="0" presId="urn:microsoft.com/office/officeart/2005/8/layout/hierarchy1"/>
    <dgm:cxn modelId="{FDAA6952-059C-461E-A621-C41EE4460B5C}" type="presParOf" srcId="{DB3EADA8-2428-447E-8A86-E4FA57EE2470}" destId="{3B790E1C-ADFC-4CC3-B578-3CFE86A478E9}" srcOrd="2" destOrd="0" presId="urn:microsoft.com/office/officeart/2005/8/layout/hierarchy1"/>
    <dgm:cxn modelId="{E602B47F-6C9D-4055-8F19-015BCCFDB1F7}" type="presParOf" srcId="{DB3EADA8-2428-447E-8A86-E4FA57EE2470}" destId="{CBCF08EF-304D-420B-BB14-73F2239EF387}" srcOrd="3" destOrd="0" presId="urn:microsoft.com/office/officeart/2005/8/layout/hierarchy1"/>
    <dgm:cxn modelId="{C6AB362B-6F74-43BA-89AD-A246C5D4568E}" type="presParOf" srcId="{CBCF08EF-304D-420B-BB14-73F2239EF387}" destId="{FC34F6AF-E51C-4141-B5DC-B4CAFA1B08DA}" srcOrd="0" destOrd="0" presId="urn:microsoft.com/office/officeart/2005/8/layout/hierarchy1"/>
    <dgm:cxn modelId="{3BECC90F-D00C-4740-960C-17B1E1E64DCB}" type="presParOf" srcId="{FC34F6AF-E51C-4141-B5DC-B4CAFA1B08DA}" destId="{724AFCD4-476D-4800-8EEE-3B24102EA3FB}" srcOrd="0" destOrd="0" presId="urn:microsoft.com/office/officeart/2005/8/layout/hierarchy1"/>
    <dgm:cxn modelId="{B3BA8556-E834-43A8-924B-31D88E3272A7}" type="presParOf" srcId="{FC34F6AF-E51C-4141-B5DC-B4CAFA1B08DA}" destId="{47404FFA-CF20-45DC-8528-0BDB499CFFA0}" srcOrd="1" destOrd="0" presId="urn:microsoft.com/office/officeart/2005/8/layout/hierarchy1"/>
    <dgm:cxn modelId="{E42A3089-FD3B-4DA5-8A18-B2E6C1879296}" type="presParOf" srcId="{CBCF08EF-304D-420B-BB14-73F2239EF387}" destId="{C84AB796-781C-4A04-AEE0-EDDFC9F93555}" srcOrd="1" destOrd="0" presId="urn:microsoft.com/office/officeart/2005/8/layout/hierarchy1"/>
    <dgm:cxn modelId="{FD29E1E8-23AE-404D-9C11-F819B72E2ABF}" type="presParOf" srcId="{DB3EADA8-2428-447E-8A86-E4FA57EE2470}" destId="{5ECF7893-D172-403E-8117-F2E86685AD6F}" srcOrd="4" destOrd="0" presId="urn:microsoft.com/office/officeart/2005/8/layout/hierarchy1"/>
    <dgm:cxn modelId="{977C2894-D062-4530-B115-4B7432CB307F}" type="presParOf" srcId="{DB3EADA8-2428-447E-8A86-E4FA57EE2470}" destId="{047BD3A4-75D9-415A-B8CF-80BF70C7EA79}" srcOrd="5" destOrd="0" presId="urn:microsoft.com/office/officeart/2005/8/layout/hierarchy1"/>
    <dgm:cxn modelId="{68484E88-963C-4977-A341-B552CECFD47F}" type="presParOf" srcId="{047BD3A4-75D9-415A-B8CF-80BF70C7EA79}" destId="{1E8E922B-CD7E-44CE-A920-5ACF57EC0EB7}" srcOrd="0" destOrd="0" presId="urn:microsoft.com/office/officeart/2005/8/layout/hierarchy1"/>
    <dgm:cxn modelId="{101A0BC5-E2F2-44F6-95E6-27304333A5A6}" type="presParOf" srcId="{1E8E922B-CD7E-44CE-A920-5ACF57EC0EB7}" destId="{A9E3A2A8-CE0E-4DB7-9612-E12BA954BCB9}" srcOrd="0" destOrd="0" presId="urn:microsoft.com/office/officeart/2005/8/layout/hierarchy1"/>
    <dgm:cxn modelId="{DA8F7F7A-D764-4F04-9EB1-5AFED51075F6}" type="presParOf" srcId="{1E8E922B-CD7E-44CE-A920-5ACF57EC0EB7}" destId="{597E6AA6-4B86-43F7-B9BF-AFA1D4B947A2}" srcOrd="1" destOrd="0" presId="urn:microsoft.com/office/officeart/2005/8/layout/hierarchy1"/>
    <dgm:cxn modelId="{D847F2B6-AA00-47C2-A7D2-3ED7E4C4190C}" type="presParOf" srcId="{047BD3A4-75D9-415A-B8CF-80BF70C7EA79}" destId="{E2E7956F-64CE-43B3-9E44-C4FEF24C062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509BB53-67C5-494C-8296-4502175DECAA}" type="doc">
      <dgm:prSet loTypeId="urn:microsoft.com/office/officeart/2005/8/layout/hList3" loCatId="list" qsTypeId="urn:microsoft.com/office/officeart/2005/8/quickstyle/simple1" qsCatId="simple" csTypeId="urn:microsoft.com/office/officeart/2005/8/colors/accent6_1" csCatId="accent6" phldr="1"/>
      <dgm:spPr/>
      <dgm:t>
        <a:bodyPr/>
        <a:lstStyle/>
        <a:p>
          <a:endParaRPr lang="pl-PL"/>
        </a:p>
      </dgm:t>
    </dgm:pt>
    <dgm:pt modelId="{04BD54C1-B766-47D4-8DC4-3E3F159367C0}">
      <dgm:prSet phldrT="[Tekst]"/>
      <dgm:spPr/>
      <dgm:t>
        <a:bodyPr/>
        <a:lstStyle/>
        <a:p>
          <a:r>
            <a:rPr lang="pl-PL" b="1" dirty="0">
              <a:solidFill>
                <a:schemeClr val="tx1"/>
              </a:solidFill>
            </a:rPr>
            <a:t>KONCESJA</a:t>
          </a:r>
        </a:p>
      </dgm:t>
    </dgm:pt>
    <dgm:pt modelId="{3FC33E1D-F080-49EF-BB4D-A98BE5BF5555}" type="parTrans" cxnId="{C254641C-EF35-4952-A38C-DF360EF2C8F7}">
      <dgm:prSet/>
      <dgm:spPr/>
      <dgm:t>
        <a:bodyPr/>
        <a:lstStyle/>
        <a:p>
          <a:endParaRPr lang="pl-PL"/>
        </a:p>
      </dgm:t>
    </dgm:pt>
    <dgm:pt modelId="{BA67EAAB-A824-4E72-8CEA-50856CE81F93}" type="sibTrans" cxnId="{C254641C-EF35-4952-A38C-DF360EF2C8F7}">
      <dgm:prSet/>
      <dgm:spPr/>
      <dgm:t>
        <a:bodyPr/>
        <a:lstStyle/>
        <a:p>
          <a:endParaRPr lang="pl-PL"/>
        </a:p>
      </dgm:t>
    </dgm:pt>
    <dgm:pt modelId="{96B5C9F8-7B0C-4BE2-BF3D-11DB19A6A969}">
      <dgm:prSet phldrT="[Tekst]"/>
      <dgm:spPr/>
      <dgm:t>
        <a:bodyPr/>
        <a:lstStyle/>
        <a:p>
          <a:br>
            <a:rPr lang="pl-PL" dirty="0"/>
          </a:br>
          <a:br>
            <a:rPr lang="pl-PL" dirty="0"/>
          </a:br>
          <a:r>
            <a:rPr lang="pl-PL" b="0" i="0" dirty="0"/>
            <a:t>NAJBARDZIEJ RYGORYSTYCZNE POZWOLENIE NA DZIAŁALNOŚĆ GOSPODARCZĄ, KTÓRA DOTYCZY PRZEDSIĘWZIĘĆ MAJĄCYCH SZCZEGÓLNE ZNACZENIE DLA BEZPIECZEŃSTWA PAŃSTWA LUB OBYWATELI ALBO WAŻNY INTERES PUBLICZNY</a:t>
          </a:r>
          <a:endParaRPr lang="pl-PL" dirty="0"/>
        </a:p>
      </dgm:t>
    </dgm:pt>
    <dgm:pt modelId="{22C745AC-C387-4569-80F5-F9F4724F63F8}" type="parTrans" cxnId="{4C8F8716-7DAA-43CF-AAB8-12A2C78F55D6}">
      <dgm:prSet/>
      <dgm:spPr/>
      <dgm:t>
        <a:bodyPr/>
        <a:lstStyle/>
        <a:p>
          <a:endParaRPr lang="pl-PL"/>
        </a:p>
      </dgm:t>
    </dgm:pt>
    <dgm:pt modelId="{58D95E24-5626-4E99-9246-D21BC852B137}" type="sibTrans" cxnId="{4C8F8716-7DAA-43CF-AAB8-12A2C78F55D6}">
      <dgm:prSet/>
      <dgm:spPr/>
      <dgm:t>
        <a:bodyPr/>
        <a:lstStyle/>
        <a:p>
          <a:endParaRPr lang="pl-PL"/>
        </a:p>
      </dgm:t>
    </dgm:pt>
    <dgm:pt modelId="{25F0C134-792E-4B72-AE60-B02658C2702D}">
      <dgm:prSet phldrT="[Tekst]"/>
      <dgm:spPr/>
      <dgm:t>
        <a:bodyPr/>
        <a:lstStyle/>
        <a:p>
          <a:r>
            <a:rPr lang="pl-PL" b="0" i="0" dirty="0"/>
            <a:t>NAJCZĘŚCIEJ TRZEBA WYSTĘPOWAĆ DO MINISTRA WŁAŚCIWEGO ZE WZGLĘDU NA PRZEDMIOT DZIAŁALNOŚCI; KONCESJA WYDAWANA JEST JAKO DECYZJA ADMINISTRACYJNA, A JEJ WYDANIE POPRZEDZONE JEST PRZEPROWADZENIEM POSTĘPOWANIA ADMINISTRACYJNEGO</a:t>
          </a:r>
          <a:endParaRPr lang="pl-PL" dirty="0"/>
        </a:p>
      </dgm:t>
    </dgm:pt>
    <dgm:pt modelId="{39C36E11-7A44-425D-A525-B54DB1C2D668}" type="parTrans" cxnId="{60311DB1-951D-4923-B303-AB896E0A5DD5}">
      <dgm:prSet/>
      <dgm:spPr/>
      <dgm:t>
        <a:bodyPr/>
        <a:lstStyle/>
        <a:p>
          <a:endParaRPr lang="pl-PL"/>
        </a:p>
      </dgm:t>
    </dgm:pt>
    <dgm:pt modelId="{6307A150-9043-4941-A601-890395DE444B}" type="sibTrans" cxnId="{60311DB1-951D-4923-B303-AB896E0A5DD5}">
      <dgm:prSet/>
      <dgm:spPr/>
      <dgm:t>
        <a:bodyPr/>
        <a:lstStyle/>
        <a:p>
          <a:endParaRPr lang="pl-PL"/>
        </a:p>
      </dgm:t>
    </dgm:pt>
    <dgm:pt modelId="{ACA9580E-5A2F-4173-A7B6-ED3AB50D8F53}">
      <dgm:prSet phldrT="[Tekst]"/>
      <dgm:spPr/>
      <dgm:t>
        <a:bodyPr/>
        <a:lstStyle/>
        <a:p>
          <a:r>
            <a:rPr lang="pl-PL" b="0" i="0" dirty="0"/>
            <a:t>PRZED WYDANIEM KONCESJI ORGAN ADMINISTRACJI SPRAWDZA, CZY PRZEDSIĘBIORCA SPEŁNIA WARUNKI WYKONYWANIA DZIAŁALNOŚCI GOSPODARCZEJ OBJĘTEJ KONCESJĄ ORAZ CZY DAJE GWARANCJĘ PRAWIDŁOWEGO - ZGODNEGO Z PRAWEM JEJ WYKORZYSTANIA</a:t>
          </a:r>
        </a:p>
      </dgm:t>
    </dgm:pt>
    <dgm:pt modelId="{59EF5676-542D-497D-AABD-4A25177B3068}" type="parTrans" cxnId="{98519A4B-03D0-4C54-A708-EA5F614C45C4}">
      <dgm:prSet/>
      <dgm:spPr/>
      <dgm:t>
        <a:bodyPr/>
        <a:lstStyle/>
        <a:p>
          <a:endParaRPr lang="pl-PL"/>
        </a:p>
      </dgm:t>
    </dgm:pt>
    <dgm:pt modelId="{A4A0E624-1A70-48C1-81F1-37946B8A3C40}" type="sibTrans" cxnId="{98519A4B-03D0-4C54-A708-EA5F614C45C4}">
      <dgm:prSet/>
      <dgm:spPr/>
      <dgm:t>
        <a:bodyPr/>
        <a:lstStyle/>
        <a:p>
          <a:endParaRPr lang="pl-PL"/>
        </a:p>
      </dgm:t>
    </dgm:pt>
    <dgm:pt modelId="{716FF3E3-AAFA-402A-8458-20495EFD2A35}" type="pres">
      <dgm:prSet presAssocID="{D509BB53-67C5-494C-8296-4502175DECAA}" presName="composite" presStyleCnt="0">
        <dgm:presLayoutVars>
          <dgm:chMax val="1"/>
          <dgm:dir/>
          <dgm:resizeHandles val="exact"/>
        </dgm:presLayoutVars>
      </dgm:prSet>
      <dgm:spPr/>
    </dgm:pt>
    <dgm:pt modelId="{1AB7609F-38B4-45F2-86E3-BE73F2DE0E03}" type="pres">
      <dgm:prSet presAssocID="{04BD54C1-B766-47D4-8DC4-3E3F159367C0}" presName="roof" presStyleLbl="dkBgShp" presStyleIdx="0" presStyleCnt="2"/>
      <dgm:spPr/>
    </dgm:pt>
    <dgm:pt modelId="{E3AAEBAC-5AE9-4666-865F-ACEA479E8CC2}" type="pres">
      <dgm:prSet presAssocID="{04BD54C1-B766-47D4-8DC4-3E3F159367C0}" presName="pillars" presStyleCnt="0"/>
      <dgm:spPr/>
    </dgm:pt>
    <dgm:pt modelId="{79D2162B-DE89-4977-B535-AF9F6DF37925}" type="pres">
      <dgm:prSet presAssocID="{04BD54C1-B766-47D4-8DC4-3E3F159367C0}" presName="pillar1" presStyleLbl="node1" presStyleIdx="0" presStyleCnt="3">
        <dgm:presLayoutVars>
          <dgm:bulletEnabled val="1"/>
        </dgm:presLayoutVars>
      </dgm:prSet>
      <dgm:spPr/>
    </dgm:pt>
    <dgm:pt modelId="{95FDA258-2A74-4BAD-838C-17781700BBF2}" type="pres">
      <dgm:prSet presAssocID="{25F0C134-792E-4B72-AE60-B02658C2702D}" presName="pillarX" presStyleLbl="node1" presStyleIdx="1" presStyleCnt="3">
        <dgm:presLayoutVars>
          <dgm:bulletEnabled val="1"/>
        </dgm:presLayoutVars>
      </dgm:prSet>
      <dgm:spPr/>
    </dgm:pt>
    <dgm:pt modelId="{25697EC5-050E-4E23-A600-36F1F7EF2B52}" type="pres">
      <dgm:prSet presAssocID="{ACA9580E-5A2F-4173-A7B6-ED3AB50D8F53}" presName="pillarX" presStyleLbl="node1" presStyleIdx="2" presStyleCnt="3">
        <dgm:presLayoutVars>
          <dgm:bulletEnabled val="1"/>
        </dgm:presLayoutVars>
      </dgm:prSet>
      <dgm:spPr/>
    </dgm:pt>
    <dgm:pt modelId="{18E17A31-DA4A-4D5B-BBA3-71A9B5CDE7C2}" type="pres">
      <dgm:prSet presAssocID="{04BD54C1-B766-47D4-8DC4-3E3F159367C0}" presName="base" presStyleLbl="dkBgShp" presStyleIdx="1" presStyleCnt="2"/>
      <dgm:spPr/>
    </dgm:pt>
  </dgm:ptLst>
  <dgm:cxnLst>
    <dgm:cxn modelId="{4C8F8716-7DAA-43CF-AAB8-12A2C78F55D6}" srcId="{04BD54C1-B766-47D4-8DC4-3E3F159367C0}" destId="{96B5C9F8-7B0C-4BE2-BF3D-11DB19A6A969}" srcOrd="0" destOrd="0" parTransId="{22C745AC-C387-4569-80F5-F9F4724F63F8}" sibTransId="{58D95E24-5626-4E99-9246-D21BC852B137}"/>
    <dgm:cxn modelId="{C254641C-EF35-4952-A38C-DF360EF2C8F7}" srcId="{D509BB53-67C5-494C-8296-4502175DECAA}" destId="{04BD54C1-B766-47D4-8DC4-3E3F159367C0}" srcOrd="0" destOrd="0" parTransId="{3FC33E1D-F080-49EF-BB4D-A98BE5BF5555}" sibTransId="{BA67EAAB-A824-4E72-8CEA-50856CE81F93}"/>
    <dgm:cxn modelId="{9EC5355D-2C4E-4386-A92D-D0973DB0E1D3}" type="presOf" srcId="{04BD54C1-B766-47D4-8DC4-3E3F159367C0}" destId="{1AB7609F-38B4-45F2-86E3-BE73F2DE0E03}" srcOrd="0" destOrd="0" presId="urn:microsoft.com/office/officeart/2005/8/layout/hList3"/>
    <dgm:cxn modelId="{D9F41461-088B-4FE0-A128-B68BA9566510}" type="presOf" srcId="{D509BB53-67C5-494C-8296-4502175DECAA}" destId="{716FF3E3-AAFA-402A-8458-20495EFD2A35}" srcOrd="0" destOrd="0" presId="urn:microsoft.com/office/officeart/2005/8/layout/hList3"/>
    <dgm:cxn modelId="{98519A4B-03D0-4C54-A708-EA5F614C45C4}" srcId="{04BD54C1-B766-47D4-8DC4-3E3F159367C0}" destId="{ACA9580E-5A2F-4173-A7B6-ED3AB50D8F53}" srcOrd="2" destOrd="0" parTransId="{59EF5676-542D-497D-AABD-4A25177B3068}" sibTransId="{A4A0E624-1A70-48C1-81F1-37946B8A3C40}"/>
    <dgm:cxn modelId="{AABD9EAC-0B3E-4C08-90FB-E12608EE2924}" type="presOf" srcId="{96B5C9F8-7B0C-4BE2-BF3D-11DB19A6A969}" destId="{79D2162B-DE89-4977-B535-AF9F6DF37925}" srcOrd="0" destOrd="0" presId="urn:microsoft.com/office/officeart/2005/8/layout/hList3"/>
    <dgm:cxn modelId="{60311DB1-951D-4923-B303-AB896E0A5DD5}" srcId="{04BD54C1-B766-47D4-8DC4-3E3F159367C0}" destId="{25F0C134-792E-4B72-AE60-B02658C2702D}" srcOrd="1" destOrd="0" parTransId="{39C36E11-7A44-425D-A525-B54DB1C2D668}" sibTransId="{6307A150-9043-4941-A601-890395DE444B}"/>
    <dgm:cxn modelId="{83BD90B9-4CDC-4396-93B8-236E86F1C2FE}" type="presOf" srcId="{ACA9580E-5A2F-4173-A7B6-ED3AB50D8F53}" destId="{25697EC5-050E-4E23-A600-36F1F7EF2B52}" srcOrd="0" destOrd="0" presId="urn:microsoft.com/office/officeart/2005/8/layout/hList3"/>
    <dgm:cxn modelId="{C45D86F7-ADA8-4CCF-9B86-F20FAE4951EB}" type="presOf" srcId="{25F0C134-792E-4B72-AE60-B02658C2702D}" destId="{95FDA258-2A74-4BAD-838C-17781700BBF2}" srcOrd="0" destOrd="0" presId="urn:microsoft.com/office/officeart/2005/8/layout/hList3"/>
    <dgm:cxn modelId="{E59E3F26-9F3E-43EB-A04E-5423A225C567}" type="presParOf" srcId="{716FF3E3-AAFA-402A-8458-20495EFD2A35}" destId="{1AB7609F-38B4-45F2-86E3-BE73F2DE0E03}" srcOrd="0" destOrd="0" presId="urn:microsoft.com/office/officeart/2005/8/layout/hList3"/>
    <dgm:cxn modelId="{90CD8A38-D69A-4923-85D9-2DAFB177C176}" type="presParOf" srcId="{716FF3E3-AAFA-402A-8458-20495EFD2A35}" destId="{E3AAEBAC-5AE9-4666-865F-ACEA479E8CC2}" srcOrd="1" destOrd="0" presId="urn:microsoft.com/office/officeart/2005/8/layout/hList3"/>
    <dgm:cxn modelId="{CCA6F51F-8D89-4976-98A7-2F84CA9CC84E}" type="presParOf" srcId="{E3AAEBAC-5AE9-4666-865F-ACEA479E8CC2}" destId="{79D2162B-DE89-4977-B535-AF9F6DF37925}" srcOrd="0" destOrd="0" presId="urn:microsoft.com/office/officeart/2005/8/layout/hList3"/>
    <dgm:cxn modelId="{B6A317E4-F4C1-4D54-8C92-A6EAB9024242}" type="presParOf" srcId="{E3AAEBAC-5AE9-4666-865F-ACEA479E8CC2}" destId="{95FDA258-2A74-4BAD-838C-17781700BBF2}" srcOrd="1" destOrd="0" presId="urn:microsoft.com/office/officeart/2005/8/layout/hList3"/>
    <dgm:cxn modelId="{69CFCDB5-3975-48CC-8244-92F18304C6D9}" type="presParOf" srcId="{E3AAEBAC-5AE9-4666-865F-ACEA479E8CC2}" destId="{25697EC5-050E-4E23-A600-36F1F7EF2B52}" srcOrd="2" destOrd="0" presId="urn:microsoft.com/office/officeart/2005/8/layout/hList3"/>
    <dgm:cxn modelId="{5DC79CB4-51A0-4089-99FA-91088A74754C}" type="presParOf" srcId="{716FF3E3-AAFA-402A-8458-20495EFD2A35}" destId="{18E17A31-DA4A-4D5B-BBA3-71A9B5CDE7C2}"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EA5BBC2-D0EF-42D9-9541-A10BDD17C75A}" type="doc">
      <dgm:prSet loTypeId="urn:microsoft.com/office/officeart/2005/8/layout/vList5" loCatId="list" qsTypeId="urn:microsoft.com/office/officeart/2005/8/quickstyle/simple1" qsCatId="simple" csTypeId="urn:microsoft.com/office/officeart/2005/8/colors/accent2_4" csCatId="accent2" phldr="1"/>
      <dgm:spPr/>
      <dgm:t>
        <a:bodyPr/>
        <a:lstStyle/>
        <a:p>
          <a:endParaRPr lang="pl-PL"/>
        </a:p>
      </dgm:t>
    </dgm:pt>
    <dgm:pt modelId="{1AE7013A-C767-4D3E-8454-E8165D3C282B}">
      <dgm:prSet/>
      <dgm:spPr/>
      <dgm:t>
        <a:bodyPr/>
        <a:lstStyle/>
        <a:p>
          <a:r>
            <a:rPr lang="pl-PL" b="0" i="0" dirty="0">
              <a:solidFill>
                <a:schemeClr val="tx1"/>
              </a:solidFill>
            </a:rPr>
            <a:t>PRZYKŁADOWE RODZAJE DZIAŁALNOŚCI, KTÓRE WYMAGAJĄ UZYSKANIA KONCESJI</a:t>
          </a:r>
          <a:endParaRPr lang="pl-PL" dirty="0">
            <a:solidFill>
              <a:schemeClr val="tx1"/>
            </a:solidFill>
          </a:endParaRPr>
        </a:p>
      </dgm:t>
    </dgm:pt>
    <dgm:pt modelId="{589F1578-D14F-4BDA-AF70-30B8E0F6D419}" type="parTrans" cxnId="{02D2A159-4411-4416-9FBD-A03A757BFA0B}">
      <dgm:prSet/>
      <dgm:spPr/>
      <dgm:t>
        <a:bodyPr/>
        <a:lstStyle/>
        <a:p>
          <a:endParaRPr lang="pl-PL"/>
        </a:p>
      </dgm:t>
    </dgm:pt>
    <dgm:pt modelId="{1AE24BDB-88A1-41A2-9A4A-6322FDDB28F3}" type="sibTrans" cxnId="{02D2A159-4411-4416-9FBD-A03A757BFA0B}">
      <dgm:prSet/>
      <dgm:spPr/>
      <dgm:t>
        <a:bodyPr/>
        <a:lstStyle/>
        <a:p>
          <a:endParaRPr lang="pl-PL"/>
        </a:p>
      </dgm:t>
    </dgm:pt>
    <dgm:pt modelId="{0D9E434B-35A5-4A80-971A-E709599A2914}">
      <dgm:prSet/>
      <dgm:spPr/>
      <dgm:t>
        <a:bodyPr/>
        <a:lstStyle/>
        <a:p>
          <a:pPr algn="just"/>
          <a:r>
            <a:rPr lang="pl-PL" b="0" i="0" dirty="0"/>
            <a:t>POSZUKIWANIA, ROZPOZNAWANIA KOPALIN, WYDOBYWANIA KOPALIN ZE ZŁÓŻ, PODZIEMNEGO BEZZBIORNIKOWEGO MAGAZYNOWANIA SUBSTANCJI, PODZIEMNEGO SKŁADOWANIA ODPADÓW LUB DWUTLENKU WĘGLA (UDZIELA MINISTER WŁAŚCIWY DO SPRAW ŚRODOWISKA LUB TEŻ W SPRAWACH NIE ZASTRZEŻONYCH DLA TEGO MINISTRA WOJEWODA LUB STAROSTA)</a:t>
          </a:r>
          <a:endParaRPr lang="pl-PL" dirty="0"/>
        </a:p>
      </dgm:t>
    </dgm:pt>
    <dgm:pt modelId="{0504612C-00DD-4973-A707-066A9E33DE04}" type="parTrans" cxnId="{FCE1AD01-D70F-4316-A964-8B07FDDC4E88}">
      <dgm:prSet/>
      <dgm:spPr/>
      <dgm:t>
        <a:bodyPr/>
        <a:lstStyle/>
        <a:p>
          <a:endParaRPr lang="pl-PL"/>
        </a:p>
      </dgm:t>
    </dgm:pt>
    <dgm:pt modelId="{0AEC2E5E-8B50-4A87-B42B-AEFC23DD84F5}" type="sibTrans" cxnId="{FCE1AD01-D70F-4316-A964-8B07FDDC4E88}">
      <dgm:prSet/>
      <dgm:spPr/>
      <dgm:t>
        <a:bodyPr/>
        <a:lstStyle/>
        <a:p>
          <a:endParaRPr lang="pl-PL"/>
        </a:p>
      </dgm:t>
    </dgm:pt>
    <dgm:pt modelId="{491CA756-2ADC-46AB-8BDB-0F37C73CD517}">
      <dgm:prSet/>
      <dgm:spPr/>
      <dgm:t>
        <a:bodyPr/>
        <a:lstStyle/>
        <a:p>
          <a:pPr algn="just"/>
          <a:r>
            <a:rPr lang="pl-PL" b="0" i="0" dirty="0"/>
            <a:t>WYTWARZANIE I OBRÓT MATERIAŁAMI WYBUCHOWYMI, BRONIĄ, AMUNICJĄ, PRODUKTAMI O PRZEZNACZENIU WOJSKOWYM I POLICYJNYM (UDZIELA MINISTER WŁAŚCIWY DO SPRAW WEWNĘTRZNYCH);</a:t>
          </a:r>
          <a:endParaRPr lang="pl-PL" dirty="0"/>
        </a:p>
      </dgm:t>
    </dgm:pt>
    <dgm:pt modelId="{5E7F7531-8754-42AC-8FB3-C321FF25FA03}" type="parTrans" cxnId="{1C04BA13-9CCA-4E42-8AAC-B8542B89762B}">
      <dgm:prSet/>
      <dgm:spPr/>
      <dgm:t>
        <a:bodyPr/>
        <a:lstStyle/>
        <a:p>
          <a:endParaRPr lang="pl-PL"/>
        </a:p>
      </dgm:t>
    </dgm:pt>
    <dgm:pt modelId="{0986B5BF-8FF5-4031-BD71-410A886BAA3E}" type="sibTrans" cxnId="{1C04BA13-9CCA-4E42-8AAC-B8542B89762B}">
      <dgm:prSet/>
      <dgm:spPr/>
      <dgm:t>
        <a:bodyPr/>
        <a:lstStyle/>
        <a:p>
          <a:endParaRPr lang="pl-PL"/>
        </a:p>
      </dgm:t>
    </dgm:pt>
    <dgm:pt modelId="{6FBF3A1C-45AB-4728-8617-E6B37F627865}">
      <dgm:prSet/>
      <dgm:spPr/>
      <dgm:t>
        <a:bodyPr/>
        <a:lstStyle/>
        <a:p>
          <a:pPr algn="just"/>
          <a:r>
            <a:rPr lang="pl-PL" b="0" i="0" dirty="0"/>
            <a:t>WYTWARZANIA, PRZETWARZANIA, MAGAZYNOWANIA, TRANSPORTOWANIA I SPRZEDAŻY PALIWAMI I ENERGIĄ (UDZIELA PREZES URZĘDU REGULACJI ENERGETYKI)</a:t>
          </a:r>
          <a:endParaRPr lang="pl-PL" dirty="0"/>
        </a:p>
      </dgm:t>
    </dgm:pt>
    <dgm:pt modelId="{679BE59D-FD44-427F-A15F-6A653B7F2108}" type="parTrans" cxnId="{B2519208-31FA-452E-943A-EEC574DF7A70}">
      <dgm:prSet/>
      <dgm:spPr/>
      <dgm:t>
        <a:bodyPr/>
        <a:lstStyle/>
        <a:p>
          <a:endParaRPr lang="pl-PL"/>
        </a:p>
      </dgm:t>
    </dgm:pt>
    <dgm:pt modelId="{40C4F25A-7EFF-406B-87E6-D5954A1E82BD}" type="sibTrans" cxnId="{B2519208-31FA-452E-943A-EEC574DF7A70}">
      <dgm:prSet/>
      <dgm:spPr/>
      <dgm:t>
        <a:bodyPr/>
        <a:lstStyle/>
        <a:p>
          <a:endParaRPr lang="pl-PL"/>
        </a:p>
      </dgm:t>
    </dgm:pt>
    <dgm:pt modelId="{77E4446F-0F9F-4BCF-8AEF-B7B576C7527F}">
      <dgm:prSet/>
      <dgm:spPr/>
      <dgm:t>
        <a:bodyPr/>
        <a:lstStyle/>
        <a:p>
          <a:pPr algn="just"/>
          <a:r>
            <a:rPr lang="pl-PL" b="0" i="0" dirty="0"/>
            <a:t>PRZESYŁANIA DWUTLENKU WĘGLA W CELU JEGO PODZIEMNEGO SKŁADOWANIA (UDZIELA MINISTER WŁAŚCIWY DO SPRAW ŚRODOWISKA)</a:t>
          </a:r>
          <a:endParaRPr lang="pl-PL" dirty="0"/>
        </a:p>
      </dgm:t>
    </dgm:pt>
    <dgm:pt modelId="{ECC11D79-AA59-46C2-8DC5-D666F05D26CF}" type="parTrans" cxnId="{E70970A7-84ED-4008-8E56-4DB695A2E9C0}">
      <dgm:prSet/>
      <dgm:spPr/>
      <dgm:t>
        <a:bodyPr/>
        <a:lstStyle/>
        <a:p>
          <a:endParaRPr lang="pl-PL"/>
        </a:p>
      </dgm:t>
    </dgm:pt>
    <dgm:pt modelId="{D2883FCA-01CA-4E8A-B300-0AF4BD96E632}" type="sibTrans" cxnId="{E70970A7-84ED-4008-8E56-4DB695A2E9C0}">
      <dgm:prSet/>
      <dgm:spPr/>
      <dgm:t>
        <a:bodyPr/>
        <a:lstStyle/>
        <a:p>
          <a:endParaRPr lang="pl-PL"/>
        </a:p>
      </dgm:t>
    </dgm:pt>
    <dgm:pt modelId="{1903516B-C73D-4C18-A05B-FF20B88FFB1D}">
      <dgm:prSet/>
      <dgm:spPr/>
      <dgm:t>
        <a:bodyPr/>
        <a:lstStyle/>
        <a:p>
          <a:pPr algn="just"/>
          <a:r>
            <a:rPr lang="pl-PL" b="0" i="0"/>
            <a:t>OCHRONY OSÓB I MIENIA, CZYLI DZIAŁALNOŚĆ TZW. AGENCJI OCHRONY (UDZIELA MINISTER WŁAŚCIWY DO SPRAW WEWNĘTRZNYCH)</a:t>
          </a:r>
          <a:endParaRPr lang="pl-PL"/>
        </a:p>
      </dgm:t>
    </dgm:pt>
    <dgm:pt modelId="{0E467E28-4910-472B-95B8-57DEF26120E1}" type="parTrans" cxnId="{888834FF-D103-405C-9B94-A5ADB65C06C7}">
      <dgm:prSet/>
      <dgm:spPr/>
      <dgm:t>
        <a:bodyPr/>
        <a:lstStyle/>
        <a:p>
          <a:endParaRPr lang="pl-PL"/>
        </a:p>
      </dgm:t>
    </dgm:pt>
    <dgm:pt modelId="{F0E2BD5F-3114-4E4A-83EF-6E04F2F8BD01}" type="sibTrans" cxnId="{888834FF-D103-405C-9B94-A5ADB65C06C7}">
      <dgm:prSet/>
      <dgm:spPr/>
      <dgm:t>
        <a:bodyPr/>
        <a:lstStyle/>
        <a:p>
          <a:endParaRPr lang="pl-PL"/>
        </a:p>
      </dgm:t>
    </dgm:pt>
    <dgm:pt modelId="{2D6E6286-91D7-486F-A031-AF0CE9460C54}">
      <dgm:prSet/>
      <dgm:spPr/>
      <dgm:t>
        <a:bodyPr/>
        <a:lstStyle/>
        <a:p>
          <a:pPr algn="just"/>
          <a:r>
            <a:rPr lang="pl-PL" b="0" i="0" dirty="0"/>
            <a:t>PRZEWOZÓW LOTNICZYCH (UDZIELA PREZES URZĘDU LOTNICTWA CYWILNEGO)</a:t>
          </a:r>
          <a:endParaRPr lang="pl-PL" dirty="0"/>
        </a:p>
      </dgm:t>
    </dgm:pt>
    <dgm:pt modelId="{9F09C846-A4ED-4B2D-8776-E3F8028824EE}" type="parTrans" cxnId="{F23F53E6-60F4-438A-9B29-865FE8221890}">
      <dgm:prSet/>
      <dgm:spPr/>
      <dgm:t>
        <a:bodyPr/>
        <a:lstStyle/>
        <a:p>
          <a:endParaRPr lang="pl-PL"/>
        </a:p>
      </dgm:t>
    </dgm:pt>
    <dgm:pt modelId="{4CD780D8-72CD-4047-983E-F7E1D41EBAD2}" type="sibTrans" cxnId="{F23F53E6-60F4-438A-9B29-865FE8221890}">
      <dgm:prSet/>
      <dgm:spPr/>
      <dgm:t>
        <a:bodyPr/>
        <a:lstStyle/>
        <a:p>
          <a:endParaRPr lang="pl-PL"/>
        </a:p>
      </dgm:t>
    </dgm:pt>
    <dgm:pt modelId="{E7E3AA92-33FA-46F4-AE41-0DBB6A499AFC}">
      <dgm:prSet/>
      <dgm:spPr/>
      <dgm:t>
        <a:bodyPr/>
        <a:lstStyle/>
        <a:p>
          <a:pPr algn="just"/>
          <a:r>
            <a:rPr lang="pl-PL" b="0" i="0" dirty="0"/>
            <a:t>ROZPOWSZECHNIANIA PROGRAMÓW RADIOWYCH I TELEWIZYJNYCH (UDZIELA PRZEWODNICZĄCY KRAJOWEJ RADY RADIOFONII I TELEWIZJI)</a:t>
          </a:r>
          <a:endParaRPr lang="pl-PL" dirty="0"/>
        </a:p>
      </dgm:t>
    </dgm:pt>
    <dgm:pt modelId="{BB1A9E5F-EC77-47D5-956A-BD0FAC88EF2F}" type="parTrans" cxnId="{E8F50E39-2C96-4AB3-BA51-E4C381A500DF}">
      <dgm:prSet/>
      <dgm:spPr/>
      <dgm:t>
        <a:bodyPr/>
        <a:lstStyle/>
        <a:p>
          <a:endParaRPr lang="pl-PL"/>
        </a:p>
      </dgm:t>
    </dgm:pt>
    <dgm:pt modelId="{15A5D205-E813-443D-9566-05A1C2B574F9}" type="sibTrans" cxnId="{E8F50E39-2C96-4AB3-BA51-E4C381A500DF}">
      <dgm:prSet/>
      <dgm:spPr/>
      <dgm:t>
        <a:bodyPr/>
        <a:lstStyle/>
        <a:p>
          <a:endParaRPr lang="pl-PL"/>
        </a:p>
      </dgm:t>
    </dgm:pt>
    <dgm:pt modelId="{177EB84A-63F9-4E26-92AE-7A0437619424}">
      <dgm:prSet/>
      <dgm:spPr/>
      <dgm:t>
        <a:bodyPr/>
        <a:lstStyle/>
        <a:p>
          <a:pPr algn="just"/>
          <a:r>
            <a:rPr lang="pl-PL" b="0" i="0" dirty="0"/>
            <a:t>PROWADZENIA KASYN GRY (UDZIELA MINISTER FINANSÓW).</a:t>
          </a:r>
          <a:endParaRPr lang="pl-PL" dirty="0"/>
        </a:p>
      </dgm:t>
    </dgm:pt>
    <dgm:pt modelId="{A94AC05E-BC72-42C8-8CA3-41D9CBF64FA4}" type="parTrans" cxnId="{31C0A81A-8121-405D-9B12-2D5B9E929771}">
      <dgm:prSet/>
      <dgm:spPr/>
      <dgm:t>
        <a:bodyPr/>
        <a:lstStyle/>
        <a:p>
          <a:endParaRPr lang="pl-PL"/>
        </a:p>
      </dgm:t>
    </dgm:pt>
    <dgm:pt modelId="{57F531BD-C063-4E78-A811-DFF7DEEF9E1E}" type="sibTrans" cxnId="{31C0A81A-8121-405D-9B12-2D5B9E929771}">
      <dgm:prSet/>
      <dgm:spPr/>
      <dgm:t>
        <a:bodyPr/>
        <a:lstStyle/>
        <a:p>
          <a:endParaRPr lang="pl-PL"/>
        </a:p>
      </dgm:t>
    </dgm:pt>
    <dgm:pt modelId="{22B00258-93BB-44F6-9774-C721C2F4DA65}" type="pres">
      <dgm:prSet presAssocID="{2EA5BBC2-D0EF-42D9-9541-A10BDD17C75A}" presName="Name0" presStyleCnt="0">
        <dgm:presLayoutVars>
          <dgm:dir/>
          <dgm:animLvl val="lvl"/>
          <dgm:resizeHandles val="exact"/>
        </dgm:presLayoutVars>
      </dgm:prSet>
      <dgm:spPr/>
    </dgm:pt>
    <dgm:pt modelId="{3860CF77-67E8-41CE-9736-18A88DCBEE05}" type="pres">
      <dgm:prSet presAssocID="{1AE7013A-C767-4D3E-8454-E8165D3C282B}" presName="linNode" presStyleCnt="0"/>
      <dgm:spPr/>
    </dgm:pt>
    <dgm:pt modelId="{80CB5A06-6E16-4D2F-90B4-20EF6005A27F}" type="pres">
      <dgm:prSet presAssocID="{1AE7013A-C767-4D3E-8454-E8165D3C282B}" presName="parentText" presStyleLbl="node1" presStyleIdx="0" presStyleCnt="1">
        <dgm:presLayoutVars>
          <dgm:chMax val="1"/>
          <dgm:bulletEnabled val="1"/>
        </dgm:presLayoutVars>
      </dgm:prSet>
      <dgm:spPr/>
    </dgm:pt>
    <dgm:pt modelId="{E97C98F9-A0DC-483D-87EC-7B6527CCB444}" type="pres">
      <dgm:prSet presAssocID="{1AE7013A-C767-4D3E-8454-E8165D3C282B}" presName="descendantText" presStyleLbl="alignAccFollowNode1" presStyleIdx="0" presStyleCnt="1">
        <dgm:presLayoutVars>
          <dgm:bulletEnabled val="1"/>
        </dgm:presLayoutVars>
      </dgm:prSet>
      <dgm:spPr/>
    </dgm:pt>
  </dgm:ptLst>
  <dgm:cxnLst>
    <dgm:cxn modelId="{FCE1AD01-D70F-4316-A964-8B07FDDC4E88}" srcId="{1AE7013A-C767-4D3E-8454-E8165D3C282B}" destId="{0D9E434B-35A5-4A80-971A-E709599A2914}" srcOrd="0" destOrd="0" parTransId="{0504612C-00DD-4973-A707-066A9E33DE04}" sibTransId="{0AEC2E5E-8B50-4A87-B42B-AEFC23DD84F5}"/>
    <dgm:cxn modelId="{B2519208-31FA-452E-943A-EEC574DF7A70}" srcId="{1AE7013A-C767-4D3E-8454-E8165D3C282B}" destId="{6FBF3A1C-45AB-4728-8617-E6B37F627865}" srcOrd="2" destOrd="0" parTransId="{679BE59D-FD44-427F-A15F-6A653B7F2108}" sibTransId="{40C4F25A-7EFF-406B-87E6-D5954A1E82BD}"/>
    <dgm:cxn modelId="{1C04BA13-9CCA-4E42-8AAC-B8542B89762B}" srcId="{1AE7013A-C767-4D3E-8454-E8165D3C282B}" destId="{491CA756-2ADC-46AB-8BDB-0F37C73CD517}" srcOrd="1" destOrd="0" parTransId="{5E7F7531-8754-42AC-8FB3-C321FF25FA03}" sibTransId="{0986B5BF-8FF5-4031-BD71-410A886BAA3E}"/>
    <dgm:cxn modelId="{31C0A81A-8121-405D-9B12-2D5B9E929771}" srcId="{1AE7013A-C767-4D3E-8454-E8165D3C282B}" destId="{177EB84A-63F9-4E26-92AE-7A0437619424}" srcOrd="7" destOrd="0" parTransId="{A94AC05E-BC72-42C8-8CA3-41D9CBF64FA4}" sibTransId="{57F531BD-C063-4E78-A811-DFF7DEEF9E1E}"/>
    <dgm:cxn modelId="{3DE4B61A-4F9E-4DA9-BAB6-BD1470646977}" type="presOf" srcId="{E7E3AA92-33FA-46F4-AE41-0DBB6A499AFC}" destId="{E97C98F9-A0DC-483D-87EC-7B6527CCB444}" srcOrd="0" destOrd="6" presId="urn:microsoft.com/office/officeart/2005/8/layout/vList5"/>
    <dgm:cxn modelId="{90965525-931D-494F-BA2F-775014D674A0}" type="presOf" srcId="{77E4446F-0F9F-4BCF-8AEF-B7B576C7527F}" destId="{E97C98F9-A0DC-483D-87EC-7B6527CCB444}" srcOrd="0" destOrd="3" presId="urn:microsoft.com/office/officeart/2005/8/layout/vList5"/>
    <dgm:cxn modelId="{F9415C37-3898-43F1-9194-6242B67962C5}" type="presOf" srcId="{2EA5BBC2-D0EF-42D9-9541-A10BDD17C75A}" destId="{22B00258-93BB-44F6-9774-C721C2F4DA65}" srcOrd="0" destOrd="0" presId="urn:microsoft.com/office/officeart/2005/8/layout/vList5"/>
    <dgm:cxn modelId="{E8F50E39-2C96-4AB3-BA51-E4C381A500DF}" srcId="{1AE7013A-C767-4D3E-8454-E8165D3C282B}" destId="{E7E3AA92-33FA-46F4-AE41-0DBB6A499AFC}" srcOrd="6" destOrd="0" parTransId="{BB1A9E5F-EC77-47D5-956A-BD0FAC88EF2F}" sibTransId="{15A5D205-E813-443D-9566-05A1C2B574F9}"/>
    <dgm:cxn modelId="{98C3AF60-A453-4045-903F-8B86DB79A38A}" type="presOf" srcId="{491CA756-2ADC-46AB-8BDB-0F37C73CD517}" destId="{E97C98F9-A0DC-483D-87EC-7B6527CCB444}" srcOrd="0" destOrd="1" presId="urn:microsoft.com/office/officeart/2005/8/layout/vList5"/>
    <dgm:cxn modelId="{623E6B73-9139-4123-ACD2-FBE23EB641FC}" type="presOf" srcId="{177EB84A-63F9-4E26-92AE-7A0437619424}" destId="{E97C98F9-A0DC-483D-87EC-7B6527CCB444}" srcOrd="0" destOrd="7" presId="urn:microsoft.com/office/officeart/2005/8/layout/vList5"/>
    <dgm:cxn modelId="{3A639F73-4B9F-4386-B585-F66E77967D73}" type="presOf" srcId="{2D6E6286-91D7-486F-A031-AF0CE9460C54}" destId="{E97C98F9-A0DC-483D-87EC-7B6527CCB444}" srcOrd="0" destOrd="5" presId="urn:microsoft.com/office/officeart/2005/8/layout/vList5"/>
    <dgm:cxn modelId="{02D2A159-4411-4416-9FBD-A03A757BFA0B}" srcId="{2EA5BBC2-D0EF-42D9-9541-A10BDD17C75A}" destId="{1AE7013A-C767-4D3E-8454-E8165D3C282B}" srcOrd="0" destOrd="0" parTransId="{589F1578-D14F-4BDA-AF70-30B8E0F6D419}" sibTransId="{1AE24BDB-88A1-41A2-9A4A-6322FDDB28F3}"/>
    <dgm:cxn modelId="{E70970A7-84ED-4008-8E56-4DB695A2E9C0}" srcId="{1AE7013A-C767-4D3E-8454-E8165D3C282B}" destId="{77E4446F-0F9F-4BCF-8AEF-B7B576C7527F}" srcOrd="3" destOrd="0" parTransId="{ECC11D79-AA59-46C2-8DC5-D666F05D26CF}" sibTransId="{D2883FCA-01CA-4E8A-B300-0AF4BD96E632}"/>
    <dgm:cxn modelId="{3EC3DAA7-978F-482F-AEAD-6650A17F2BE0}" type="presOf" srcId="{1AE7013A-C767-4D3E-8454-E8165D3C282B}" destId="{80CB5A06-6E16-4D2F-90B4-20EF6005A27F}" srcOrd="0" destOrd="0" presId="urn:microsoft.com/office/officeart/2005/8/layout/vList5"/>
    <dgm:cxn modelId="{C5F358B6-20A7-40E3-BC8D-AE5F315EA49B}" type="presOf" srcId="{0D9E434B-35A5-4A80-971A-E709599A2914}" destId="{E97C98F9-A0DC-483D-87EC-7B6527CCB444}" srcOrd="0" destOrd="0" presId="urn:microsoft.com/office/officeart/2005/8/layout/vList5"/>
    <dgm:cxn modelId="{F23F53E6-60F4-438A-9B29-865FE8221890}" srcId="{1AE7013A-C767-4D3E-8454-E8165D3C282B}" destId="{2D6E6286-91D7-486F-A031-AF0CE9460C54}" srcOrd="5" destOrd="0" parTransId="{9F09C846-A4ED-4B2D-8776-E3F8028824EE}" sibTransId="{4CD780D8-72CD-4047-983E-F7E1D41EBAD2}"/>
    <dgm:cxn modelId="{7F9AA1F0-4943-4B79-9B13-5FB346F4F6B0}" type="presOf" srcId="{1903516B-C73D-4C18-A05B-FF20B88FFB1D}" destId="{E97C98F9-A0DC-483D-87EC-7B6527CCB444}" srcOrd="0" destOrd="4" presId="urn:microsoft.com/office/officeart/2005/8/layout/vList5"/>
    <dgm:cxn modelId="{EF474DF1-34D6-4E85-85CF-FBAAD434804A}" type="presOf" srcId="{6FBF3A1C-45AB-4728-8617-E6B37F627865}" destId="{E97C98F9-A0DC-483D-87EC-7B6527CCB444}" srcOrd="0" destOrd="2" presId="urn:microsoft.com/office/officeart/2005/8/layout/vList5"/>
    <dgm:cxn modelId="{888834FF-D103-405C-9B94-A5ADB65C06C7}" srcId="{1AE7013A-C767-4D3E-8454-E8165D3C282B}" destId="{1903516B-C73D-4C18-A05B-FF20B88FFB1D}" srcOrd="4" destOrd="0" parTransId="{0E467E28-4910-472B-95B8-57DEF26120E1}" sibTransId="{F0E2BD5F-3114-4E4A-83EF-6E04F2F8BD01}"/>
    <dgm:cxn modelId="{D9205737-52DF-4CD0-A53F-AA7AB9D0329B}" type="presParOf" srcId="{22B00258-93BB-44F6-9774-C721C2F4DA65}" destId="{3860CF77-67E8-41CE-9736-18A88DCBEE05}" srcOrd="0" destOrd="0" presId="urn:microsoft.com/office/officeart/2005/8/layout/vList5"/>
    <dgm:cxn modelId="{40A2A347-A44F-4F86-86C6-174E7694510E}" type="presParOf" srcId="{3860CF77-67E8-41CE-9736-18A88DCBEE05}" destId="{80CB5A06-6E16-4D2F-90B4-20EF6005A27F}" srcOrd="0" destOrd="0" presId="urn:microsoft.com/office/officeart/2005/8/layout/vList5"/>
    <dgm:cxn modelId="{B7A04F19-1809-4429-A278-19E514E204A6}" type="presParOf" srcId="{3860CF77-67E8-41CE-9736-18A88DCBEE05}" destId="{E97C98F9-A0DC-483D-87EC-7B6527CCB44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509BB53-67C5-494C-8296-4502175DECAA}" type="doc">
      <dgm:prSet loTypeId="urn:microsoft.com/office/officeart/2005/8/layout/hList3" loCatId="list" qsTypeId="urn:microsoft.com/office/officeart/2005/8/quickstyle/simple1" qsCatId="simple" csTypeId="urn:microsoft.com/office/officeart/2005/8/colors/accent6_1" csCatId="accent6" phldr="1"/>
      <dgm:spPr/>
      <dgm:t>
        <a:bodyPr/>
        <a:lstStyle/>
        <a:p>
          <a:endParaRPr lang="pl-PL"/>
        </a:p>
      </dgm:t>
    </dgm:pt>
    <dgm:pt modelId="{04BD54C1-B766-47D4-8DC4-3E3F159367C0}">
      <dgm:prSet phldrT="[Tekst]"/>
      <dgm:spPr/>
      <dgm:t>
        <a:bodyPr/>
        <a:lstStyle/>
        <a:p>
          <a:r>
            <a:rPr lang="pl-PL" b="1" dirty="0">
              <a:solidFill>
                <a:schemeClr val="tx1"/>
              </a:solidFill>
            </a:rPr>
            <a:t>ZEZWOLENIE</a:t>
          </a:r>
        </a:p>
      </dgm:t>
    </dgm:pt>
    <dgm:pt modelId="{3FC33E1D-F080-49EF-BB4D-A98BE5BF5555}" type="parTrans" cxnId="{C254641C-EF35-4952-A38C-DF360EF2C8F7}">
      <dgm:prSet/>
      <dgm:spPr/>
      <dgm:t>
        <a:bodyPr/>
        <a:lstStyle/>
        <a:p>
          <a:endParaRPr lang="pl-PL"/>
        </a:p>
      </dgm:t>
    </dgm:pt>
    <dgm:pt modelId="{BA67EAAB-A824-4E72-8CEA-50856CE81F93}" type="sibTrans" cxnId="{C254641C-EF35-4952-A38C-DF360EF2C8F7}">
      <dgm:prSet/>
      <dgm:spPr/>
      <dgm:t>
        <a:bodyPr/>
        <a:lstStyle/>
        <a:p>
          <a:endParaRPr lang="pl-PL"/>
        </a:p>
      </dgm:t>
    </dgm:pt>
    <dgm:pt modelId="{96B5C9F8-7B0C-4BE2-BF3D-11DB19A6A969}">
      <dgm:prSet phldrT="[Tekst]"/>
      <dgm:spPr/>
      <dgm:t>
        <a:bodyPr/>
        <a:lstStyle/>
        <a:p>
          <a:br>
            <a:rPr lang="pl-PL" dirty="0"/>
          </a:br>
          <a:br>
            <a:rPr lang="pl-PL" dirty="0"/>
          </a:br>
          <a:r>
            <a:rPr lang="pl-PL" b="0" i="0" dirty="0"/>
            <a:t>ZEZWOLENIE TO INNA NIŻ KONCESJA FORMA REGLAMENTOWANIA DZIAŁALNOŚCI GOSPODARCZEJ; ZEZWOLENIA SĄ WYDAWANE PO SPRAWDZENIU CZY PRZEDSIĘBIORCA JEST W STANIE I MA MOŻLIWOŚCI TECHNICZNE LUB ORGANIZACYJNE WYKONYWANIA OKREŚLONEJ DZIAŁALNOŚCI GOSPODARCZEJ; PRZEDSIĘBIORCA MUSI SPEŁNIAĆ OKREŚLONE PRAWEM WARUNKI WYKONYWANIA TEJ DZIAŁALNOŚCI</a:t>
          </a:r>
          <a:endParaRPr lang="pl-PL" dirty="0"/>
        </a:p>
      </dgm:t>
    </dgm:pt>
    <dgm:pt modelId="{22C745AC-C387-4569-80F5-F9F4724F63F8}" type="parTrans" cxnId="{4C8F8716-7DAA-43CF-AAB8-12A2C78F55D6}">
      <dgm:prSet/>
      <dgm:spPr/>
      <dgm:t>
        <a:bodyPr/>
        <a:lstStyle/>
        <a:p>
          <a:endParaRPr lang="pl-PL"/>
        </a:p>
      </dgm:t>
    </dgm:pt>
    <dgm:pt modelId="{58D95E24-5626-4E99-9246-D21BC852B137}" type="sibTrans" cxnId="{4C8F8716-7DAA-43CF-AAB8-12A2C78F55D6}">
      <dgm:prSet/>
      <dgm:spPr/>
      <dgm:t>
        <a:bodyPr/>
        <a:lstStyle/>
        <a:p>
          <a:endParaRPr lang="pl-PL"/>
        </a:p>
      </dgm:t>
    </dgm:pt>
    <dgm:pt modelId="{99520028-02F5-45D9-9172-FD1B597D412E}">
      <dgm:prSet/>
      <dgm:spPr/>
      <dgm:t>
        <a:bodyPr/>
        <a:lstStyle/>
        <a:p>
          <a:r>
            <a:rPr lang="pl-PL" b="0" i="0" dirty="0"/>
            <a:t>ZEZWOLENIE MA FORMĘ DECYZJI ADMINISTRACYJNEJ I JEST WYDAWANE W TRYBIE POSTĘPOWANIA ADMINISTRACYJNEGO;  MOŻE ZAWIERAĆ WARUNKI SPECJALNE, KTÓRE TRZEBA SPEŁNIĆ</a:t>
          </a:r>
          <a:endParaRPr lang="pl-PL" dirty="0"/>
        </a:p>
      </dgm:t>
    </dgm:pt>
    <dgm:pt modelId="{3B3482FB-6E3D-4FFE-B5F8-71A2E8BE9033}" type="parTrans" cxnId="{F02F31EB-F723-4CDF-AB40-0D864B48629B}">
      <dgm:prSet/>
      <dgm:spPr/>
      <dgm:t>
        <a:bodyPr/>
        <a:lstStyle/>
        <a:p>
          <a:endParaRPr lang="pl-PL"/>
        </a:p>
      </dgm:t>
    </dgm:pt>
    <dgm:pt modelId="{EAB9D8A7-35EE-458F-8909-B8D8CBD90377}" type="sibTrans" cxnId="{F02F31EB-F723-4CDF-AB40-0D864B48629B}">
      <dgm:prSet/>
      <dgm:spPr/>
      <dgm:t>
        <a:bodyPr/>
        <a:lstStyle/>
        <a:p>
          <a:endParaRPr lang="pl-PL"/>
        </a:p>
      </dgm:t>
    </dgm:pt>
    <dgm:pt modelId="{F6B4E64E-C713-4B2F-88AB-09392C98E432}">
      <dgm:prSet/>
      <dgm:spPr/>
      <dgm:t>
        <a:bodyPr/>
        <a:lstStyle/>
        <a:p>
          <a:r>
            <a:rPr lang="pl-PL" b="0" i="0" dirty="0"/>
            <a:t>JEŻELI SPEŁNIONE SĄ WSZYSTKIE WYMAGANIA WYKONYWANIA OKREŚLONEJ DZIAŁALNOŚCI, TO ORGAN JEST ZOBOWIĄZANY DO UDZIELENIA ZEZWOLENIA</a:t>
          </a:r>
          <a:endParaRPr lang="pl-PL" dirty="0"/>
        </a:p>
      </dgm:t>
    </dgm:pt>
    <dgm:pt modelId="{454F7705-0A93-4DFC-AE21-F0B1AA726CE8}" type="parTrans" cxnId="{11FA1758-58FC-407A-ADBC-DC08EF23F120}">
      <dgm:prSet/>
      <dgm:spPr/>
      <dgm:t>
        <a:bodyPr/>
        <a:lstStyle/>
        <a:p>
          <a:endParaRPr lang="pl-PL"/>
        </a:p>
      </dgm:t>
    </dgm:pt>
    <dgm:pt modelId="{123CF29B-7853-4748-915D-61F3E10D0723}" type="sibTrans" cxnId="{11FA1758-58FC-407A-ADBC-DC08EF23F120}">
      <dgm:prSet/>
      <dgm:spPr/>
      <dgm:t>
        <a:bodyPr/>
        <a:lstStyle/>
        <a:p>
          <a:endParaRPr lang="pl-PL"/>
        </a:p>
      </dgm:t>
    </dgm:pt>
    <dgm:pt modelId="{716FF3E3-AAFA-402A-8458-20495EFD2A35}" type="pres">
      <dgm:prSet presAssocID="{D509BB53-67C5-494C-8296-4502175DECAA}" presName="composite" presStyleCnt="0">
        <dgm:presLayoutVars>
          <dgm:chMax val="1"/>
          <dgm:dir/>
          <dgm:resizeHandles val="exact"/>
        </dgm:presLayoutVars>
      </dgm:prSet>
      <dgm:spPr/>
    </dgm:pt>
    <dgm:pt modelId="{1AB7609F-38B4-45F2-86E3-BE73F2DE0E03}" type="pres">
      <dgm:prSet presAssocID="{04BD54C1-B766-47D4-8DC4-3E3F159367C0}" presName="roof" presStyleLbl="dkBgShp" presStyleIdx="0" presStyleCnt="2"/>
      <dgm:spPr/>
    </dgm:pt>
    <dgm:pt modelId="{E3AAEBAC-5AE9-4666-865F-ACEA479E8CC2}" type="pres">
      <dgm:prSet presAssocID="{04BD54C1-B766-47D4-8DC4-3E3F159367C0}" presName="pillars" presStyleCnt="0"/>
      <dgm:spPr/>
    </dgm:pt>
    <dgm:pt modelId="{79D2162B-DE89-4977-B535-AF9F6DF37925}" type="pres">
      <dgm:prSet presAssocID="{04BD54C1-B766-47D4-8DC4-3E3F159367C0}" presName="pillar1" presStyleLbl="node1" presStyleIdx="0" presStyleCnt="3">
        <dgm:presLayoutVars>
          <dgm:bulletEnabled val="1"/>
        </dgm:presLayoutVars>
      </dgm:prSet>
      <dgm:spPr/>
    </dgm:pt>
    <dgm:pt modelId="{8F7E2184-7585-4958-9874-0B13F47C8F5B}" type="pres">
      <dgm:prSet presAssocID="{99520028-02F5-45D9-9172-FD1B597D412E}" presName="pillarX" presStyleLbl="node1" presStyleIdx="1" presStyleCnt="3">
        <dgm:presLayoutVars>
          <dgm:bulletEnabled val="1"/>
        </dgm:presLayoutVars>
      </dgm:prSet>
      <dgm:spPr/>
    </dgm:pt>
    <dgm:pt modelId="{53F09085-63F5-4BFB-BD7F-CBCEEF815814}" type="pres">
      <dgm:prSet presAssocID="{F6B4E64E-C713-4B2F-88AB-09392C98E432}" presName="pillarX" presStyleLbl="node1" presStyleIdx="2" presStyleCnt="3">
        <dgm:presLayoutVars>
          <dgm:bulletEnabled val="1"/>
        </dgm:presLayoutVars>
      </dgm:prSet>
      <dgm:spPr/>
    </dgm:pt>
    <dgm:pt modelId="{18E17A31-DA4A-4D5B-BBA3-71A9B5CDE7C2}" type="pres">
      <dgm:prSet presAssocID="{04BD54C1-B766-47D4-8DC4-3E3F159367C0}" presName="base" presStyleLbl="dkBgShp" presStyleIdx="1" presStyleCnt="2"/>
      <dgm:spPr/>
    </dgm:pt>
  </dgm:ptLst>
  <dgm:cxnLst>
    <dgm:cxn modelId="{4C8F8716-7DAA-43CF-AAB8-12A2C78F55D6}" srcId="{04BD54C1-B766-47D4-8DC4-3E3F159367C0}" destId="{96B5C9F8-7B0C-4BE2-BF3D-11DB19A6A969}" srcOrd="0" destOrd="0" parTransId="{22C745AC-C387-4569-80F5-F9F4724F63F8}" sibTransId="{58D95E24-5626-4E99-9246-D21BC852B137}"/>
    <dgm:cxn modelId="{C254641C-EF35-4952-A38C-DF360EF2C8F7}" srcId="{D509BB53-67C5-494C-8296-4502175DECAA}" destId="{04BD54C1-B766-47D4-8DC4-3E3F159367C0}" srcOrd="0" destOrd="0" parTransId="{3FC33E1D-F080-49EF-BB4D-A98BE5BF5555}" sibTransId="{BA67EAAB-A824-4E72-8CEA-50856CE81F93}"/>
    <dgm:cxn modelId="{9EC5355D-2C4E-4386-A92D-D0973DB0E1D3}" type="presOf" srcId="{04BD54C1-B766-47D4-8DC4-3E3F159367C0}" destId="{1AB7609F-38B4-45F2-86E3-BE73F2DE0E03}" srcOrd="0" destOrd="0" presId="urn:microsoft.com/office/officeart/2005/8/layout/hList3"/>
    <dgm:cxn modelId="{D9F41461-088B-4FE0-A128-B68BA9566510}" type="presOf" srcId="{D509BB53-67C5-494C-8296-4502175DECAA}" destId="{716FF3E3-AAFA-402A-8458-20495EFD2A35}" srcOrd="0" destOrd="0" presId="urn:microsoft.com/office/officeart/2005/8/layout/hList3"/>
    <dgm:cxn modelId="{E74E6972-D6C4-46D5-9DD0-0F30A4B1BBE0}" type="presOf" srcId="{F6B4E64E-C713-4B2F-88AB-09392C98E432}" destId="{53F09085-63F5-4BFB-BD7F-CBCEEF815814}" srcOrd="0" destOrd="0" presId="urn:microsoft.com/office/officeart/2005/8/layout/hList3"/>
    <dgm:cxn modelId="{11FA1758-58FC-407A-ADBC-DC08EF23F120}" srcId="{04BD54C1-B766-47D4-8DC4-3E3F159367C0}" destId="{F6B4E64E-C713-4B2F-88AB-09392C98E432}" srcOrd="2" destOrd="0" parTransId="{454F7705-0A93-4DFC-AE21-F0B1AA726CE8}" sibTransId="{123CF29B-7853-4748-915D-61F3E10D0723}"/>
    <dgm:cxn modelId="{432B67A8-229B-4E88-9422-9FF89A5F464E}" type="presOf" srcId="{99520028-02F5-45D9-9172-FD1B597D412E}" destId="{8F7E2184-7585-4958-9874-0B13F47C8F5B}" srcOrd="0" destOrd="0" presId="urn:microsoft.com/office/officeart/2005/8/layout/hList3"/>
    <dgm:cxn modelId="{AABD9EAC-0B3E-4C08-90FB-E12608EE2924}" type="presOf" srcId="{96B5C9F8-7B0C-4BE2-BF3D-11DB19A6A969}" destId="{79D2162B-DE89-4977-B535-AF9F6DF37925}" srcOrd="0" destOrd="0" presId="urn:microsoft.com/office/officeart/2005/8/layout/hList3"/>
    <dgm:cxn modelId="{F02F31EB-F723-4CDF-AB40-0D864B48629B}" srcId="{04BD54C1-B766-47D4-8DC4-3E3F159367C0}" destId="{99520028-02F5-45D9-9172-FD1B597D412E}" srcOrd="1" destOrd="0" parTransId="{3B3482FB-6E3D-4FFE-B5F8-71A2E8BE9033}" sibTransId="{EAB9D8A7-35EE-458F-8909-B8D8CBD90377}"/>
    <dgm:cxn modelId="{E59E3F26-9F3E-43EB-A04E-5423A225C567}" type="presParOf" srcId="{716FF3E3-AAFA-402A-8458-20495EFD2A35}" destId="{1AB7609F-38B4-45F2-86E3-BE73F2DE0E03}" srcOrd="0" destOrd="0" presId="urn:microsoft.com/office/officeart/2005/8/layout/hList3"/>
    <dgm:cxn modelId="{90CD8A38-D69A-4923-85D9-2DAFB177C176}" type="presParOf" srcId="{716FF3E3-AAFA-402A-8458-20495EFD2A35}" destId="{E3AAEBAC-5AE9-4666-865F-ACEA479E8CC2}" srcOrd="1" destOrd="0" presId="urn:microsoft.com/office/officeart/2005/8/layout/hList3"/>
    <dgm:cxn modelId="{CCA6F51F-8D89-4976-98A7-2F84CA9CC84E}" type="presParOf" srcId="{E3AAEBAC-5AE9-4666-865F-ACEA479E8CC2}" destId="{79D2162B-DE89-4977-B535-AF9F6DF37925}" srcOrd="0" destOrd="0" presId="urn:microsoft.com/office/officeart/2005/8/layout/hList3"/>
    <dgm:cxn modelId="{0A65B17A-4099-4F07-83E9-9477E1001D4F}" type="presParOf" srcId="{E3AAEBAC-5AE9-4666-865F-ACEA479E8CC2}" destId="{8F7E2184-7585-4958-9874-0B13F47C8F5B}" srcOrd="1" destOrd="0" presId="urn:microsoft.com/office/officeart/2005/8/layout/hList3"/>
    <dgm:cxn modelId="{A3AE5A46-6102-4AA9-997B-C286295208CE}" type="presParOf" srcId="{E3AAEBAC-5AE9-4666-865F-ACEA479E8CC2}" destId="{53F09085-63F5-4BFB-BD7F-CBCEEF815814}" srcOrd="2" destOrd="0" presId="urn:microsoft.com/office/officeart/2005/8/layout/hList3"/>
    <dgm:cxn modelId="{5DC79CB4-51A0-4089-99FA-91088A74754C}" type="presParOf" srcId="{716FF3E3-AAFA-402A-8458-20495EFD2A35}" destId="{18E17A31-DA4A-4D5B-BBA3-71A9B5CDE7C2}"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8882DFF-2F94-4B0E-B65B-3CAA8D3DD0D0}"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pl-PL"/>
        </a:p>
      </dgm:t>
    </dgm:pt>
    <dgm:pt modelId="{DD35B479-CC20-434D-B18A-FAD0CBD57355}">
      <dgm:prSet/>
      <dgm:spPr/>
      <dgm:t>
        <a:bodyPr/>
        <a:lstStyle/>
        <a:p>
          <a:r>
            <a:rPr lang="pl-PL" b="0" i="0" dirty="0">
              <a:solidFill>
                <a:schemeClr val="tx1"/>
              </a:solidFill>
            </a:rPr>
            <a:t>PRZYKŁADOWE RODZAJE DZIAŁALNOŚCI, KTÓRE WYMAGAJĄ UZYSKANIA ZEZWOLENIA</a:t>
          </a:r>
          <a:endParaRPr lang="pl-PL" dirty="0">
            <a:solidFill>
              <a:schemeClr val="tx1"/>
            </a:solidFill>
          </a:endParaRPr>
        </a:p>
      </dgm:t>
    </dgm:pt>
    <dgm:pt modelId="{8E84C18E-1486-44FC-BF96-1FD9DAE52F04}" type="parTrans" cxnId="{93962DE3-DB00-4DA3-9015-965CFABBC3D5}">
      <dgm:prSet/>
      <dgm:spPr/>
      <dgm:t>
        <a:bodyPr/>
        <a:lstStyle/>
        <a:p>
          <a:endParaRPr lang="pl-PL"/>
        </a:p>
      </dgm:t>
    </dgm:pt>
    <dgm:pt modelId="{5403943B-EE86-434D-A95A-7A315134FFE3}" type="sibTrans" cxnId="{93962DE3-DB00-4DA3-9015-965CFABBC3D5}">
      <dgm:prSet/>
      <dgm:spPr/>
      <dgm:t>
        <a:bodyPr/>
        <a:lstStyle/>
        <a:p>
          <a:endParaRPr lang="pl-PL"/>
        </a:p>
      </dgm:t>
    </dgm:pt>
    <dgm:pt modelId="{F157884F-00DB-4D47-ACF1-D18AC11A0ACF}">
      <dgm:prSet/>
      <dgm:spPr/>
      <dgm:t>
        <a:bodyPr/>
        <a:lstStyle/>
        <a:p>
          <a:r>
            <a:rPr lang="pl-PL" b="1" i="0" u="sng" dirty="0">
              <a:solidFill>
                <a:schemeClr val="tx1"/>
              </a:solidFill>
            </a:rPr>
            <a:t>SPRZEDAŻ HURTOWA I DETALICZNA NAPOJÓW ALKOHOLOWYCH</a:t>
          </a:r>
          <a:endParaRPr lang="pl-PL" b="1" u="sng" dirty="0">
            <a:solidFill>
              <a:schemeClr val="tx1"/>
            </a:solidFill>
          </a:endParaRPr>
        </a:p>
      </dgm:t>
    </dgm:pt>
    <dgm:pt modelId="{AB0BA5C3-0507-4FAD-BA46-14D6FA06D1F7}" type="parTrans" cxnId="{D79273B8-5CD8-4D29-8A12-A513C66374F3}">
      <dgm:prSet/>
      <dgm:spPr/>
      <dgm:t>
        <a:bodyPr/>
        <a:lstStyle/>
        <a:p>
          <a:endParaRPr lang="pl-PL"/>
        </a:p>
      </dgm:t>
    </dgm:pt>
    <dgm:pt modelId="{AF1D0A4C-B814-4A05-82FF-806C3D4D5B99}" type="sibTrans" cxnId="{D79273B8-5CD8-4D29-8A12-A513C66374F3}">
      <dgm:prSet/>
      <dgm:spPr/>
      <dgm:t>
        <a:bodyPr/>
        <a:lstStyle/>
        <a:p>
          <a:endParaRPr lang="pl-PL"/>
        </a:p>
      </dgm:t>
    </dgm:pt>
    <dgm:pt modelId="{A330E0A8-91D3-42D3-A531-138959F1A725}">
      <dgm:prSet/>
      <dgm:spPr/>
      <dgm:t>
        <a:bodyPr/>
        <a:lstStyle/>
        <a:p>
          <a:r>
            <a:rPr lang="pl-PL" b="0" i="0" dirty="0"/>
            <a:t>PROWADZENIE DZIAŁALNOŚCI W ZAKRESIE GIER LOSOWYCH</a:t>
          </a:r>
          <a:endParaRPr lang="pl-PL" dirty="0"/>
        </a:p>
      </dgm:t>
    </dgm:pt>
    <dgm:pt modelId="{7D85064F-643E-4B60-B768-FE6F05D4D748}" type="parTrans" cxnId="{75FB61E3-9B3D-4C43-A8A9-6C416C72F09E}">
      <dgm:prSet/>
      <dgm:spPr/>
      <dgm:t>
        <a:bodyPr/>
        <a:lstStyle/>
        <a:p>
          <a:endParaRPr lang="pl-PL"/>
        </a:p>
      </dgm:t>
    </dgm:pt>
    <dgm:pt modelId="{AB6ED889-8E03-4709-8D02-450D1AF47A0F}" type="sibTrans" cxnId="{75FB61E3-9B3D-4C43-A8A9-6C416C72F09E}">
      <dgm:prSet/>
      <dgm:spPr/>
      <dgm:t>
        <a:bodyPr/>
        <a:lstStyle/>
        <a:p>
          <a:endParaRPr lang="pl-PL"/>
        </a:p>
      </dgm:t>
    </dgm:pt>
    <dgm:pt modelId="{AEB9EB4F-8539-4CA9-B48F-7AB24CCFC538}">
      <dgm:prSet/>
      <dgm:spPr/>
      <dgm:t>
        <a:bodyPr/>
        <a:lstStyle/>
        <a:p>
          <a:r>
            <a:rPr lang="pl-PL" b="0" i="0"/>
            <a:t>OCHRONA PRZED BEZDOMNYMI ZWIERZĘTAMI, PROWADZENIE SCHRONISK DLA BEZDOMNYCH ZWIERZĄT</a:t>
          </a:r>
          <a:endParaRPr lang="pl-PL"/>
        </a:p>
      </dgm:t>
    </dgm:pt>
    <dgm:pt modelId="{062C8CB5-30DF-43DB-839A-F61AADA570B6}" type="parTrans" cxnId="{E7A71EE0-A7EF-4E27-9414-58A5C6943E4B}">
      <dgm:prSet/>
      <dgm:spPr/>
      <dgm:t>
        <a:bodyPr/>
        <a:lstStyle/>
        <a:p>
          <a:endParaRPr lang="pl-PL"/>
        </a:p>
      </dgm:t>
    </dgm:pt>
    <dgm:pt modelId="{B789ED48-C80B-4803-A477-FF0484F3F13A}" type="sibTrans" cxnId="{E7A71EE0-A7EF-4E27-9414-58A5C6943E4B}">
      <dgm:prSet/>
      <dgm:spPr/>
      <dgm:t>
        <a:bodyPr/>
        <a:lstStyle/>
        <a:p>
          <a:endParaRPr lang="pl-PL"/>
        </a:p>
      </dgm:t>
    </dgm:pt>
    <dgm:pt modelId="{AFA91741-594B-479A-870F-2908D7AC5D4B}">
      <dgm:prSet/>
      <dgm:spPr/>
      <dgm:t>
        <a:bodyPr/>
        <a:lstStyle/>
        <a:p>
          <a:r>
            <a:rPr lang="pl-PL" b="0" i="0"/>
            <a:t>WYTWARZANIA I DOPUSZCZENIA DO OBROTU PRODUKTÓW LECZNICZYCH, PROWADZENIA APTEK OGÓLNODOSTĘPNYCH, HURTOWNI FARMACEUTYCZNYCH</a:t>
          </a:r>
          <a:endParaRPr lang="pl-PL"/>
        </a:p>
      </dgm:t>
    </dgm:pt>
    <dgm:pt modelId="{F6F51478-A00F-45C1-89E3-E775F70D511B}" type="parTrans" cxnId="{E12FDA5F-BD92-4BFD-B4CE-C0065621E42F}">
      <dgm:prSet/>
      <dgm:spPr/>
      <dgm:t>
        <a:bodyPr/>
        <a:lstStyle/>
        <a:p>
          <a:endParaRPr lang="pl-PL"/>
        </a:p>
      </dgm:t>
    </dgm:pt>
    <dgm:pt modelId="{6257A147-5935-41B8-ADC8-5043B9D78783}" type="sibTrans" cxnId="{E12FDA5F-BD92-4BFD-B4CE-C0065621E42F}">
      <dgm:prSet/>
      <dgm:spPr/>
      <dgm:t>
        <a:bodyPr/>
        <a:lstStyle/>
        <a:p>
          <a:endParaRPr lang="pl-PL"/>
        </a:p>
      </dgm:t>
    </dgm:pt>
    <dgm:pt modelId="{DD202EF8-0281-497A-9BD9-95031D855103}">
      <dgm:prSet/>
      <dgm:spPr/>
      <dgm:t>
        <a:bodyPr/>
        <a:lstStyle/>
        <a:p>
          <a:r>
            <a:rPr lang="pl-PL" b="0" i="0"/>
            <a:t>PROWADZENIE SKŁADU PODATKOWEGO</a:t>
          </a:r>
          <a:endParaRPr lang="pl-PL"/>
        </a:p>
      </dgm:t>
    </dgm:pt>
    <dgm:pt modelId="{CDD24AF6-9C18-4449-BB01-A05682FD80E5}" type="parTrans" cxnId="{5B044246-B85B-4C4D-8862-3A7E638D56A5}">
      <dgm:prSet/>
      <dgm:spPr/>
      <dgm:t>
        <a:bodyPr/>
        <a:lstStyle/>
        <a:p>
          <a:endParaRPr lang="pl-PL"/>
        </a:p>
      </dgm:t>
    </dgm:pt>
    <dgm:pt modelId="{0E96F18A-5A31-45A2-A9DB-C1ECEBDEECC2}" type="sibTrans" cxnId="{5B044246-B85B-4C4D-8862-3A7E638D56A5}">
      <dgm:prSet/>
      <dgm:spPr/>
      <dgm:t>
        <a:bodyPr/>
        <a:lstStyle/>
        <a:p>
          <a:endParaRPr lang="pl-PL"/>
        </a:p>
      </dgm:t>
    </dgm:pt>
    <dgm:pt modelId="{8073ADF8-66CE-4E27-81F8-3CF2FC1EB209}">
      <dgm:prSet/>
      <dgm:spPr/>
      <dgm:t>
        <a:bodyPr/>
        <a:lstStyle/>
        <a:p>
          <a:r>
            <a:rPr lang="pl-PL" b="0" i="0"/>
            <a:t>WYKONYWANIE RYBOŁÓWSTWA MORSKIEGO</a:t>
          </a:r>
          <a:endParaRPr lang="pl-PL"/>
        </a:p>
      </dgm:t>
    </dgm:pt>
    <dgm:pt modelId="{94173279-AF3E-4BBF-9FAB-FCD9E4DA8C57}" type="parTrans" cxnId="{63519CE0-74C4-4586-9C05-5E506A1E7BED}">
      <dgm:prSet/>
      <dgm:spPr/>
      <dgm:t>
        <a:bodyPr/>
        <a:lstStyle/>
        <a:p>
          <a:endParaRPr lang="pl-PL"/>
        </a:p>
      </dgm:t>
    </dgm:pt>
    <dgm:pt modelId="{7DA20058-68FB-4B78-B580-A443FADC7714}" type="sibTrans" cxnId="{63519CE0-74C4-4586-9C05-5E506A1E7BED}">
      <dgm:prSet/>
      <dgm:spPr/>
      <dgm:t>
        <a:bodyPr/>
        <a:lstStyle/>
        <a:p>
          <a:endParaRPr lang="pl-PL"/>
        </a:p>
      </dgm:t>
    </dgm:pt>
    <dgm:pt modelId="{C7FEE5D5-F543-4373-A64C-5D62D24462ED}">
      <dgm:prSet/>
      <dgm:spPr/>
      <dgm:t>
        <a:bodyPr/>
        <a:lstStyle/>
        <a:p>
          <a:r>
            <a:rPr lang="pl-PL" b="0" i="0"/>
            <a:t>PROWADZENIE SZEREGU DZIAŁALNOŚCI W ZAKRESIE FINANSÓW NP. DZIAŁALNOŚCI MAKLERSKIEJ LUB RACHUNKÓW PAPIERÓW WARTOŚCIOWYCH, PROWADZENIE FUNDUSZU EMERYTALNEGO ALBO BANKU I INSTYTUCJI KREDYTOWEJ</a:t>
          </a:r>
          <a:endParaRPr lang="pl-PL"/>
        </a:p>
      </dgm:t>
    </dgm:pt>
    <dgm:pt modelId="{F131EB7B-F24F-4AD5-AE29-485B9D1944DE}" type="parTrans" cxnId="{FA299C93-9DEE-491B-8A02-2509EDA9C954}">
      <dgm:prSet/>
      <dgm:spPr/>
      <dgm:t>
        <a:bodyPr/>
        <a:lstStyle/>
        <a:p>
          <a:endParaRPr lang="pl-PL"/>
        </a:p>
      </dgm:t>
    </dgm:pt>
    <dgm:pt modelId="{8F102B41-DC1D-49A6-B622-F7BC5697E0E0}" type="sibTrans" cxnId="{FA299C93-9DEE-491B-8A02-2509EDA9C954}">
      <dgm:prSet/>
      <dgm:spPr/>
      <dgm:t>
        <a:bodyPr/>
        <a:lstStyle/>
        <a:p>
          <a:endParaRPr lang="pl-PL"/>
        </a:p>
      </dgm:t>
    </dgm:pt>
    <dgm:pt modelId="{CA644999-8F51-4D3F-84D9-FC082E328E70}">
      <dgm:prSet/>
      <dgm:spPr/>
      <dgm:t>
        <a:bodyPr/>
        <a:lstStyle/>
        <a:p>
          <a:r>
            <a:rPr lang="pl-PL" b="0" i="0"/>
            <a:t>PROWADZENIE GIEŁDY TOWAROWEJ</a:t>
          </a:r>
          <a:endParaRPr lang="pl-PL"/>
        </a:p>
      </dgm:t>
    </dgm:pt>
    <dgm:pt modelId="{A12A5104-C252-4519-998A-13C2E551E72C}" type="parTrans" cxnId="{1FE4230C-D9D1-4617-AEEC-155E970092DC}">
      <dgm:prSet/>
      <dgm:spPr/>
      <dgm:t>
        <a:bodyPr/>
        <a:lstStyle/>
        <a:p>
          <a:endParaRPr lang="pl-PL"/>
        </a:p>
      </dgm:t>
    </dgm:pt>
    <dgm:pt modelId="{B9F3188E-4A6E-465C-8679-038517F10DB4}" type="sibTrans" cxnId="{1FE4230C-D9D1-4617-AEEC-155E970092DC}">
      <dgm:prSet/>
      <dgm:spPr/>
      <dgm:t>
        <a:bodyPr/>
        <a:lstStyle/>
        <a:p>
          <a:endParaRPr lang="pl-PL"/>
        </a:p>
      </dgm:t>
    </dgm:pt>
    <dgm:pt modelId="{C3B6C1A0-F2C3-4C17-964C-613267C6072A}">
      <dgm:prSet/>
      <dgm:spPr/>
      <dgm:t>
        <a:bodyPr/>
        <a:lstStyle/>
        <a:p>
          <a:r>
            <a:rPr lang="pl-PL" b="0" i="0"/>
            <a:t>INSTALACJE LUB NAPRAWA OKREŚLONYCH RODZAJÓW PRZYRZĄDÓW POMIAROWYCH,  W TYM M.IN. TACHOGRAFÓW CYFROWYCH</a:t>
          </a:r>
          <a:endParaRPr lang="pl-PL"/>
        </a:p>
      </dgm:t>
    </dgm:pt>
    <dgm:pt modelId="{FEAA6C2E-524D-45F4-B56E-90C06C867F53}" type="parTrans" cxnId="{4A087BA0-93DF-4664-BBFD-D5522B16FD4F}">
      <dgm:prSet/>
      <dgm:spPr/>
      <dgm:t>
        <a:bodyPr/>
        <a:lstStyle/>
        <a:p>
          <a:endParaRPr lang="pl-PL"/>
        </a:p>
      </dgm:t>
    </dgm:pt>
    <dgm:pt modelId="{77611E88-D0BC-4199-A0DB-A673C0B88621}" type="sibTrans" cxnId="{4A087BA0-93DF-4664-BBFD-D5522B16FD4F}">
      <dgm:prSet/>
      <dgm:spPr/>
      <dgm:t>
        <a:bodyPr/>
        <a:lstStyle/>
        <a:p>
          <a:endParaRPr lang="pl-PL"/>
        </a:p>
      </dgm:t>
    </dgm:pt>
    <dgm:pt modelId="{BBFC4A85-9DB6-4167-BF01-7A2C622DEE8E}">
      <dgm:prSet/>
      <dgm:spPr/>
      <dgm:t>
        <a:bodyPr/>
        <a:lstStyle/>
        <a:p>
          <a:r>
            <a:rPr lang="pl-PL" b="0" i="0"/>
            <a:t>PROWADZENIE ZBIOROWEGO ZAOPATRZENIA W WODĘ LUB ZBIOROWEGO ODPROWADZANIA ŚCIEKÓW</a:t>
          </a:r>
          <a:endParaRPr lang="pl-PL"/>
        </a:p>
      </dgm:t>
    </dgm:pt>
    <dgm:pt modelId="{733C303A-E2CE-42AA-95DD-9E065776D8D6}" type="parTrans" cxnId="{5793FDB7-3E82-4B0C-AA52-BE0E4EF6F0E1}">
      <dgm:prSet/>
      <dgm:spPr/>
      <dgm:t>
        <a:bodyPr/>
        <a:lstStyle/>
        <a:p>
          <a:endParaRPr lang="pl-PL"/>
        </a:p>
      </dgm:t>
    </dgm:pt>
    <dgm:pt modelId="{C844D24B-AFDF-45A9-B5B9-409BDB2A20BC}" type="sibTrans" cxnId="{5793FDB7-3E82-4B0C-AA52-BE0E4EF6F0E1}">
      <dgm:prSet/>
      <dgm:spPr/>
      <dgm:t>
        <a:bodyPr/>
        <a:lstStyle/>
        <a:p>
          <a:endParaRPr lang="pl-PL"/>
        </a:p>
      </dgm:t>
    </dgm:pt>
    <dgm:pt modelId="{3D8EF65B-F73B-4CEB-B37E-2DEF20F76983}" type="pres">
      <dgm:prSet presAssocID="{D8882DFF-2F94-4B0E-B65B-3CAA8D3DD0D0}" presName="Name0" presStyleCnt="0">
        <dgm:presLayoutVars>
          <dgm:dir/>
          <dgm:animLvl val="lvl"/>
          <dgm:resizeHandles val="exact"/>
        </dgm:presLayoutVars>
      </dgm:prSet>
      <dgm:spPr/>
    </dgm:pt>
    <dgm:pt modelId="{605AD704-D9A9-4CF5-8FB8-2C29382EEC82}" type="pres">
      <dgm:prSet presAssocID="{DD35B479-CC20-434D-B18A-FAD0CBD57355}" presName="linNode" presStyleCnt="0"/>
      <dgm:spPr/>
    </dgm:pt>
    <dgm:pt modelId="{AA880A90-76A0-41E7-ADF5-40C4A463FBA3}" type="pres">
      <dgm:prSet presAssocID="{DD35B479-CC20-434D-B18A-FAD0CBD57355}" presName="parentText" presStyleLbl="node1" presStyleIdx="0" presStyleCnt="1">
        <dgm:presLayoutVars>
          <dgm:chMax val="1"/>
          <dgm:bulletEnabled val="1"/>
        </dgm:presLayoutVars>
      </dgm:prSet>
      <dgm:spPr/>
    </dgm:pt>
    <dgm:pt modelId="{E9883719-DC3E-4EB3-87E1-716B988AD373}" type="pres">
      <dgm:prSet presAssocID="{DD35B479-CC20-434D-B18A-FAD0CBD57355}" presName="descendantText" presStyleLbl="alignAccFollowNode1" presStyleIdx="0" presStyleCnt="1">
        <dgm:presLayoutVars>
          <dgm:bulletEnabled val="1"/>
        </dgm:presLayoutVars>
      </dgm:prSet>
      <dgm:spPr/>
    </dgm:pt>
  </dgm:ptLst>
  <dgm:cxnLst>
    <dgm:cxn modelId="{1FE4230C-D9D1-4617-AEEC-155E970092DC}" srcId="{DD35B479-CC20-434D-B18A-FAD0CBD57355}" destId="{CA644999-8F51-4D3F-84D9-FC082E328E70}" srcOrd="7" destOrd="0" parTransId="{A12A5104-C252-4519-998A-13C2E551E72C}" sibTransId="{B9F3188E-4A6E-465C-8679-038517F10DB4}"/>
    <dgm:cxn modelId="{CCA5090F-4319-45C0-823D-E0EBAA9C3EB6}" type="presOf" srcId="{DD35B479-CC20-434D-B18A-FAD0CBD57355}" destId="{AA880A90-76A0-41E7-ADF5-40C4A463FBA3}" srcOrd="0" destOrd="0" presId="urn:microsoft.com/office/officeart/2005/8/layout/vList5"/>
    <dgm:cxn modelId="{6C57DE29-84CC-4472-887D-39532389890E}" type="presOf" srcId="{C3B6C1A0-F2C3-4C17-964C-613267C6072A}" destId="{E9883719-DC3E-4EB3-87E1-716B988AD373}" srcOrd="0" destOrd="8" presId="urn:microsoft.com/office/officeart/2005/8/layout/vList5"/>
    <dgm:cxn modelId="{3A64723B-F6FA-400B-BA14-7CED010EC5FE}" type="presOf" srcId="{A330E0A8-91D3-42D3-A531-138959F1A725}" destId="{E9883719-DC3E-4EB3-87E1-716B988AD373}" srcOrd="0" destOrd="1" presId="urn:microsoft.com/office/officeart/2005/8/layout/vList5"/>
    <dgm:cxn modelId="{5888865D-D784-4011-9E0B-46F0BCCB3D48}" type="presOf" srcId="{AFA91741-594B-479A-870F-2908D7AC5D4B}" destId="{E9883719-DC3E-4EB3-87E1-716B988AD373}" srcOrd="0" destOrd="3" presId="urn:microsoft.com/office/officeart/2005/8/layout/vList5"/>
    <dgm:cxn modelId="{E12FDA5F-BD92-4BFD-B4CE-C0065621E42F}" srcId="{DD35B479-CC20-434D-B18A-FAD0CBD57355}" destId="{AFA91741-594B-479A-870F-2908D7AC5D4B}" srcOrd="3" destOrd="0" parTransId="{F6F51478-A00F-45C1-89E3-E775F70D511B}" sibTransId="{6257A147-5935-41B8-ADC8-5043B9D78783}"/>
    <dgm:cxn modelId="{5B044246-B85B-4C4D-8862-3A7E638D56A5}" srcId="{DD35B479-CC20-434D-B18A-FAD0CBD57355}" destId="{DD202EF8-0281-497A-9BD9-95031D855103}" srcOrd="4" destOrd="0" parTransId="{CDD24AF6-9C18-4449-BB01-A05682FD80E5}" sibTransId="{0E96F18A-5A31-45A2-A9DB-C1ECEBDEECC2}"/>
    <dgm:cxn modelId="{31DEA04D-E73C-40A1-8921-58A471744BC8}" type="presOf" srcId="{DD202EF8-0281-497A-9BD9-95031D855103}" destId="{E9883719-DC3E-4EB3-87E1-716B988AD373}" srcOrd="0" destOrd="4" presId="urn:microsoft.com/office/officeart/2005/8/layout/vList5"/>
    <dgm:cxn modelId="{D4A67258-68FF-40B0-9554-836414CCED9C}" type="presOf" srcId="{AEB9EB4F-8539-4CA9-B48F-7AB24CCFC538}" destId="{E9883719-DC3E-4EB3-87E1-716B988AD373}" srcOrd="0" destOrd="2" presId="urn:microsoft.com/office/officeart/2005/8/layout/vList5"/>
    <dgm:cxn modelId="{35C93A81-7169-4979-A98D-9F06CF68D59A}" type="presOf" srcId="{8073ADF8-66CE-4E27-81F8-3CF2FC1EB209}" destId="{E9883719-DC3E-4EB3-87E1-716B988AD373}" srcOrd="0" destOrd="5" presId="urn:microsoft.com/office/officeart/2005/8/layout/vList5"/>
    <dgm:cxn modelId="{9C4E058E-1158-4A96-AC24-B670D9BA884D}" type="presOf" srcId="{D8882DFF-2F94-4B0E-B65B-3CAA8D3DD0D0}" destId="{3D8EF65B-F73B-4CEB-B37E-2DEF20F76983}" srcOrd="0" destOrd="0" presId="urn:microsoft.com/office/officeart/2005/8/layout/vList5"/>
    <dgm:cxn modelId="{FA299C93-9DEE-491B-8A02-2509EDA9C954}" srcId="{DD35B479-CC20-434D-B18A-FAD0CBD57355}" destId="{C7FEE5D5-F543-4373-A64C-5D62D24462ED}" srcOrd="6" destOrd="0" parTransId="{F131EB7B-F24F-4AD5-AE29-485B9D1944DE}" sibTransId="{8F102B41-DC1D-49A6-B622-F7BC5697E0E0}"/>
    <dgm:cxn modelId="{909E799D-0C77-41E5-82B6-C8161364A84B}" type="presOf" srcId="{BBFC4A85-9DB6-4167-BF01-7A2C622DEE8E}" destId="{E9883719-DC3E-4EB3-87E1-716B988AD373}" srcOrd="0" destOrd="9" presId="urn:microsoft.com/office/officeart/2005/8/layout/vList5"/>
    <dgm:cxn modelId="{4A087BA0-93DF-4664-BBFD-D5522B16FD4F}" srcId="{DD35B479-CC20-434D-B18A-FAD0CBD57355}" destId="{C3B6C1A0-F2C3-4C17-964C-613267C6072A}" srcOrd="8" destOrd="0" parTransId="{FEAA6C2E-524D-45F4-B56E-90C06C867F53}" sibTransId="{77611E88-D0BC-4199-A0DB-A673C0B88621}"/>
    <dgm:cxn modelId="{13DAC1B2-BFF0-4BDE-B105-6391CB318E47}" type="presOf" srcId="{CA644999-8F51-4D3F-84D9-FC082E328E70}" destId="{E9883719-DC3E-4EB3-87E1-716B988AD373}" srcOrd="0" destOrd="7" presId="urn:microsoft.com/office/officeart/2005/8/layout/vList5"/>
    <dgm:cxn modelId="{5793FDB7-3E82-4B0C-AA52-BE0E4EF6F0E1}" srcId="{DD35B479-CC20-434D-B18A-FAD0CBD57355}" destId="{BBFC4A85-9DB6-4167-BF01-7A2C622DEE8E}" srcOrd="9" destOrd="0" parTransId="{733C303A-E2CE-42AA-95DD-9E065776D8D6}" sibTransId="{C844D24B-AFDF-45A9-B5B9-409BDB2A20BC}"/>
    <dgm:cxn modelId="{D79273B8-5CD8-4D29-8A12-A513C66374F3}" srcId="{DD35B479-CC20-434D-B18A-FAD0CBD57355}" destId="{F157884F-00DB-4D47-ACF1-D18AC11A0ACF}" srcOrd="0" destOrd="0" parTransId="{AB0BA5C3-0507-4FAD-BA46-14D6FA06D1F7}" sibTransId="{AF1D0A4C-B814-4A05-82FF-806C3D4D5B99}"/>
    <dgm:cxn modelId="{750B0CD5-7CE6-454B-86B9-878A5E161C22}" type="presOf" srcId="{C7FEE5D5-F543-4373-A64C-5D62D24462ED}" destId="{E9883719-DC3E-4EB3-87E1-716B988AD373}" srcOrd="0" destOrd="6" presId="urn:microsoft.com/office/officeart/2005/8/layout/vList5"/>
    <dgm:cxn modelId="{1AD47CDC-280A-45F3-AF2B-FAF909559D7C}" type="presOf" srcId="{F157884F-00DB-4D47-ACF1-D18AC11A0ACF}" destId="{E9883719-DC3E-4EB3-87E1-716B988AD373}" srcOrd="0" destOrd="0" presId="urn:microsoft.com/office/officeart/2005/8/layout/vList5"/>
    <dgm:cxn modelId="{E7A71EE0-A7EF-4E27-9414-58A5C6943E4B}" srcId="{DD35B479-CC20-434D-B18A-FAD0CBD57355}" destId="{AEB9EB4F-8539-4CA9-B48F-7AB24CCFC538}" srcOrd="2" destOrd="0" parTransId="{062C8CB5-30DF-43DB-839A-F61AADA570B6}" sibTransId="{B789ED48-C80B-4803-A477-FF0484F3F13A}"/>
    <dgm:cxn modelId="{63519CE0-74C4-4586-9C05-5E506A1E7BED}" srcId="{DD35B479-CC20-434D-B18A-FAD0CBD57355}" destId="{8073ADF8-66CE-4E27-81F8-3CF2FC1EB209}" srcOrd="5" destOrd="0" parTransId="{94173279-AF3E-4BBF-9FAB-FCD9E4DA8C57}" sibTransId="{7DA20058-68FB-4B78-B580-A443FADC7714}"/>
    <dgm:cxn modelId="{93962DE3-DB00-4DA3-9015-965CFABBC3D5}" srcId="{D8882DFF-2F94-4B0E-B65B-3CAA8D3DD0D0}" destId="{DD35B479-CC20-434D-B18A-FAD0CBD57355}" srcOrd="0" destOrd="0" parTransId="{8E84C18E-1486-44FC-BF96-1FD9DAE52F04}" sibTransId="{5403943B-EE86-434D-A95A-7A315134FFE3}"/>
    <dgm:cxn modelId="{75FB61E3-9B3D-4C43-A8A9-6C416C72F09E}" srcId="{DD35B479-CC20-434D-B18A-FAD0CBD57355}" destId="{A330E0A8-91D3-42D3-A531-138959F1A725}" srcOrd="1" destOrd="0" parTransId="{7D85064F-643E-4B60-B768-FE6F05D4D748}" sibTransId="{AB6ED889-8E03-4709-8D02-450D1AF47A0F}"/>
    <dgm:cxn modelId="{B5981A79-B36B-425F-866C-27F857EEBFAD}" type="presParOf" srcId="{3D8EF65B-F73B-4CEB-B37E-2DEF20F76983}" destId="{605AD704-D9A9-4CF5-8FB8-2C29382EEC82}" srcOrd="0" destOrd="0" presId="urn:microsoft.com/office/officeart/2005/8/layout/vList5"/>
    <dgm:cxn modelId="{EDFB3BD1-F295-4559-86C6-5560B35B57EC}" type="presParOf" srcId="{605AD704-D9A9-4CF5-8FB8-2C29382EEC82}" destId="{AA880A90-76A0-41E7-ADF5-40C4A463FBA3}" srcOrd="0" destOrd="0" presId="urn:microsoft.com/office/officeart/2005/8/layout/vList5"/>
    <dgm:cxn modelId="{425408AA-BB38-4B9D-81EA-B3B8D129BC89}" type="presParOf" srcId="{605AD704-D9A9-4CF5-8FB8-2C29382EEC82}" destId="{E9883719-DC3E-4EB3-87E1-716B988AD37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509BB53-67C5-494C-8296-4502175DECAA}" type="doc">
      <dgm:prSet loTypeId="urn:microsoft.com/office/officeart/2005/8/layout/hList3" loCatId="list" qsTypeId="urn:microsoft.com/office/officeart/2005/8/quickstyle/simple1" qsCatId="simple" csTypeId="urn:microsoft.com/office/officeart/2005/8/colors/accent6_1" csCatId="accent6" phldr="1"/>
      <dgm:spPr/>
      <dgm:t>
        <a:bodyPr/>
        <a:lstStyle/>
        <a:p>
          <a:endParaRPr lang="pl-PL"/>
        </a:p>
      </dgm:t>
    </dgm:pt>
    <dgm:pt modelId="{04BD54C1-B766-47D4-8DC4-3E3F159367C0}">
      <dgm:prSet phldrT="[Tekst]"/>
      <dgm:spPr/>
      <dgm:t>
        <a:bodyPr/>
        <a:lstStyle/>
        <a:p>
          <a:r>
            <a:rPr lang="pl-PL" b="1" dirty="0">
              <a:solidFill>
                <a:schemeClr val="tx1"/>
              </a:solidFill>
            </a:rPr>
            <a:t>WPIS DO REJESTRU</a:t>
          </a:r>
        </a:p>
      </dgm:t>
    </dgm:pt>
    <dgm:pt modelId="{3FC33E1D-F080-49EF-BB4D-A98BE5BF5555}" type="parTrans" cxnId="{C254641C-EF35-4952-A38C-DF360EF2C8F7}">
      <dgm:prSet/>
      <dgm:spPr/>
      <dgm:t>
        <a:bodyPr/>
        <a:lstStyle/>
        <a:p>
          <a:endParaRPr lang="pl-PL"/>
        </a:p>
      </dgm:t>
    </dgm:pt>
    <dgm:pt modelId="{BA67EAAB-A824-4E72-8CEA-50856CE81F93}" type="sibTrans" cxnId="{C254641C-EF35-4952-A38C-DF360EF2C8F7}">
      <dgm:prSet/>
      <dgm:spPr/>
      <dgm:t>
        <a:bodyPr/>
        <a:lstStyle/>
        <a:p>
          <a:endParaRPr lang="pl-PL"/>
        </a:p>
      </dgm:t>
    </dgm:pt>
    <dgm:pt modelId="{96B5C9F8-7B0C-4BE2-BF3D-11DB19A6A969}">
      <dgm:prSet phldrT="[Tekst]"/>
      <dgm:spPr/>
      <dgm:t>
        <a:bodyPr/>
        <a:lstStyle/>
        <a:p>
          <a:br>
            <a:rPr lang="pl-PL" dirty="0"/>
          </a:br>
          <a:br>
            <a:rPr lang="pl-PL" dirty="0"/>
          </a:br>
          <a:r>
            <a:rPr lang="pl-PL" b="0" i="0" dirty="0"/>
            <a:t>DZIAŁALNOŚĆ REGULOWANA JEST NAJPROSTSZĄ FORMĄ REGLAMENTACJI DZIAŁALNOŚCI GOSPODARCZEJ W POLSCE; WYMAGA JEDYNIE SPEŁNIENIA PRZEZ PRZEDSIĘBIORCĘ, POZA ZŁOŻENIEM WNIOSKU, OKREŚLONYCH W PRZEPISACH WARUNKÓW JEJ PROWADZENIA ORAZ WPISU DO REJESTRU DZIAŁALNOŚCI REGULOWANEJ</a:t>
          </a:r>
          <a:endParaRPr lang="pl-PL" dirty="0"/>
        </a:p>
      </dgm:t>
    </dgm:pt>
    <dgm:pt modelId="{22C745AC-C387-4569-80F5-F9F4724F63F8}" type="parTrans" cxnId="{4C8F8716-7DAA-43CF-AAB8-12A2C78F55D6}">
      <dgm:prSet/>
      <dgm:spPr/>
      <dgm:t>
        <a:bodyPr/>
        <a:lstStyle/>
        <a:p>
          <a:endParaRPr lang="pl-PL"/>
        </a:p>
      </dgm:t>
    </dgm:pt>
    <dgm:pt modelId="{58D95E24-5626-4E99-9246-D21BC852B137}" type="sibTrans" cxnId="{4C8F8716-7DAA-43CF-AAB8-12A2C78F55D6}">
      <dgm:prSet/>
      <dgm:spPr/>
      <dgm:t>
        <a:bodyPr/>
        <a:lstStyle/>
        <a:p>
          <a:endParaRPr lang="pl-PL"/>
        </a:p>
      </dgm:t>
    </dgm:pt>
    <dgm:pt modelId="{25F0C134-792E-4B72-AE60-B02658C2702D}">
      <dgm:prSet phldrT="[Tekst]"/>
      <dgm:spPr/>
      <dgm:t>
        <a:bodyPr/>
        <a:lstStyle/>
        <a:p>
          <a:r>
            <a:rPr lang="pl-PL" b="0" i="0" dirty="0"/>
            <a:t>PRZEDSIĘBIORCA MUSI PRZECHOWYWAĆ WSZYSTKIE DOKUMENTY POTWIERDZAJĄCE SPEŁNIANIE  WARUNKÓW DO WYKONYWANIA DZIAŁALNOŚCI REGULOWANEJ</a:t>
          </a:r>
          <a:endParaRPr lang="pl-PL" dirty="0"/>
        </a:p>
      </dgm:t>
    </dgm:pt>
    <dgm:pt modelId="{39C36E11-7A44-425D-A525-B54DB1C2D668}" type="parTrans" cxnId="{60311DB1-951D-4923-B303-AB896E0A5DD5}">
      <dgm:prSet/>
      <dgm:spPr/>
      <dgm:t>
        <a:bodyPr/>
        <a:lstStyle/>
        <a:p>
          <a:endParaRPr lang="pl-PL"/>
        </a:p>
      </dgm:t>
    </dgm:pt>
    <dgm:pt modelId="{6307A150-9043-4941-A601-890395DE444B}" type="sibTrans" cxnId="{60311DB1-951D-4923-B303-AB896E0A5DD5}">
      <dgm:prSet/>
      <dgm:spPr/>
      <dgm:t>
        <a:bodyPr/>
        <a:lstStyle/>
        <a:p>
          <a:endParaRPr lang="pl-PL"/>
        </a:p>
      </dgm:t>
    </dgm:pt>
    <dgm:pt modelId="{ACA9580E-5A2F-4173-A7B6-ED3AB50D8F53}">
      <dgm:prSet phldrT="[Tekst]"/>
      <dgm:spPr/>
      <dgm:t>
        <a:bodyPr/>
        <a:lstStyle/>
        <a:p>
          <a:r>
            <a:rPr lang="pl-PL" b="0" i="0" dirty="0"/>
            <a:t>PRZED ZŁOŻENIEM WNIOSKU  DO REJESTRU DZIAŁALNOŚCI REGULOWANEJ NALEŻY BYĆ JUŻ PRZEDSIĘBIORCĄ ZAREJESTROWANYM NP. W CEIDG; JEŚLI WIĘC DOPIERO ZAMIERZA SIĘ ROZPOCZĄĆ DZIAŁALNOŚĆ GOSPODARCZĄ, NAJPIERW NALEŻY DOKONAĆ JEJ REJESTRACJI W CEIDG ALBO KRS</a:t>
          </a:r>
        </a:p>
      </dgm:t>
    </dgm:pt>
    <dgm:pt modelId="{59EF5676-542D-497D-AABD-4A25177B3068}" type="parTrans" cxnId="{98519A4B-03D0-4C54-A708-EA5F614C45C4}">
      <dgm:prSet/>
      <dgm:spPr/>
      <dgm:t>
        <a:bodyPr/>
        <a:lstStyle/>
        <a:p>
          <a:endParaRPr lang="pl-PL"/>
        </a:p>
      </dgm:t>
    </dgm:pt>
    <dgm:pt modelId="{A4A0E624-1A70-48C1-81F1-37946B8A3C40}" type="sibTrans" cxnId="{98519A4B-03D0-4C54-A708-EA5F614C45C4}">
      <dgm:prSet/>
      <dgm:spPr/>
      <dgm:t>
        <a:bodyPr/>
        <a:lstStyle/>
        <a:p>
          <a:endParaRPr lang="pl-PL"/>
        </a:p>
      </dgm:t>
    </dgm:pt>
    <dgm:pt modelId="{716FF3E3-AAFA-402A-8458-20495EFD2A35}" type="pres">
      <dgm:prSet presAssocID="{D509BB53-67C5-494C-8296-4502175DECAA}" presName="composite" presStyleCnt="0">
        <dgm:presLayoutVars>
          <dgm:chMax val="1"/>
          <dgm:dir/>
          <dgm:resizeHandles val="exact"/>
        </dgm:presLayoutVars>
      </dgm:prSet>
      <dgm:spPr/>
    </dgm:pt>
    <dgm:pt modelId="{1AB7609F-38B4-45F2-86E3-BE73F2DE0E03}" type="pres">
      <dgm:prSet presAssocID="{04BD54C1-B766-47D4-8DC4-3E3F159367C0}" presName="roof" presStyleLbl="dkBgShp" presStyleIdx="0" presStyleCnt="2"/>
      <dgm:spPr/>
    </dgm:pt>
    <dgm:pt modelId="{E3AAEBAC-5AE9-4666-865F-ACEA479E8CC2}" type="pres">
      <dgm:prSet presAssocID="{04BD54C1-B766-47D4-8DC4-3E3F159367C0}" presName="pillars" presStyleCnt="0"/>
      <dgm:spPr/>
    </dgm:pt>
    <dgm:pt modelId="{79D2162B-DE89-4977-B535-AF9F6DF37925}" type="pres">
      <dgm:prSet presAssocID="{04BD54C1-B766-47D4-8DC4-3E3F159367C0}" presName="pillar1" presStyleLbl="node1" presStyleIdx="0" presStyleCnt="3">
        <dgm:presLayoutVars>
          <dgm:bulletEnabled val="1"/>
        </dgm:presLayoutVars>
      </dgm:prSet>
      <dgm:spPr/>
    </dgm:pt>
    <dgm:pt modelId="{95FDA258-2A74-4BAD-838C-17781700BBF2}" type="pres">
      <dgm:prSet presAssocID="{25F0C134-792E-4B72-AE60-B02658C2702D}" presName="pillarX" presStyleLbl="node1" presStyleIdx="1" presStyleCnt="3">
        <dgm:presLayoutVars>
          <dgm:bulletEnabled val="1"/>
        </dgm:presLayoutVars>
      </dgm:prSet>
      <dgm:spPr/>
    </dgm:pt>
    <dgm:pt modelId="{25697EC5-050E-4E23-A600-36F1F7EF2B52}" type="pres">
      <dgm:prSet presAssocID="{ACA9580E-5A2F-4173-A7B6-ED3AB50D8F53}" presName="pillarX" presStyleLbl="node1" presStyleIdx="2" presStyleCnt="3">
        <dgm:presLayoutVars>
          <dgm:bulletEnabled val="1"/>
        </dgm:presLayoutVars>
      </dgm:prSet>
      <dgm:spPr/>
    </dgm:pt>
    <dgm:pt modelId="{18E17A31-DA4A-4D5B-BBA3-71A9B5CDE7C2}" type="pres">
      <dgm:prSet presAssocID="{04BD54C1-B766-47D4-8DC4-3E3F159367C0}" presName="base" presStyleLbl="dkBgShp" presStyleIdx="1" presStyleCnt="2"/>
      <dgm:spPr/>
    </dgm:pt>
  </dgm:ptLst>
  <dgm:cxnLst>
    <dgm:cxn modelId="{4C8F8716-7DAA-43CF-AAB8-12A2C78F55D6}" srcId="{04BD54C1-B766-47D4-8DC4-3E3F159367C0}" destId="{96B5C9F8-7B0C-4BE2-BF3D-11DB19A6A969}" srcOrd="0" destOrd="0" parTransId="{22C745AC-C387-4569-80F5-F9F4724F63F8}" sibTransId="{58D95E24-5626-4E99-9246-D21BC852B137}"/>
    <dgm:cxn modelId="{C254641C-EF35-4952-A38C-DF360EF2C8F7}" srcId="{D509BB53-67C5-494C-8296-4502175DECAA}" destId="{04BD54C1-B766-47D4-8DC4-3E3F159367C0}" srcOrd="0" destOrd="0" parTransId="{3FC33E1D-F080-49EF-BB4D-A98BE5BF5555}" sibTransId="{BA67EAAB-A824-4E72-8CEA-50856CE81F93}"/>
    <dgm:cxn modelId="{9EC5355D-2C4E-4386-A92D-D0973DB0E1D3}" type="presOf" srcId="{04BD54C1-B766-47D4-8DC4-3E3F159367C0}" destId="{1AB7609F-38B4-45F2-86E3-BE73F2DE0E03}" srcOrd="0" destOrd="0" presId="urn:microsoft.com/office/officeart/2005/8/layout/hList3"/>
    <dgm:cxn modelId="{D9F41461-088B-4FE0-A128-B68BA9566510}" type="presOf" srcId="{D509BB53-67C5-494C-8296-4502175DECAA}" destId="{716FF3E3-AAFA-402A-8458-20495EFD2A35}" srcOrd="0" destOrd="0" presId="urn:microsoft.com/office/officeart/2005/8/layout/hList3"/>
    <dgm:cxn modelId="{98519A4B-03D0-4C54-A708-EA5F614C45C4}" srcId="{04BD54C1-B766-47D4-8DC4-3E3F159367C0}" destId="{ACA9580E-5A2F-4173-A7B6-ED3AB50D8F53}" srcOrd="2" destOrd="0" parTransId="{59EF5676-542D-497D-AABD-4A25177B3068}" sibTransId="{A4A0E624-1A70-48C1-81F1-37946B8A3C40}"/>
    <dgm:cxn modelId="{AABD9EAC-0B3E-4C08-90FB-E12608EE2924}" type="presOf" srcId="{96B5C9F8-7B0C-4BE2-BF3D-11DB19A6A969}" destId="{79D2162B-DE89-4977-B535-AF9F6DF37925}" srcOrd="0" destOrd="0" presId="urn:microsoft.com/office/officeart/2005/8/layout/hList3"/>
    <dgm:cxn modelId="{60311DB1-951D-4923-B303-AB896E0A5DD5}" srcId="{04BD54C1-B766-47D4-8DC4-3E3F159367C0}" destId="{25F0C134-792E-4B72-AE60-B02658C2702D}" srcOrd="1" destOrd="0" parTransId="{39C36E11-7A44-425D-A525-B54DB1C2D668}" sibTransId="{6307A150-9043-4941-A601-890395DE444B}"/>
    <dgm:cxn modelId="{83BD90B9-4CDC-4396-93B8-236E86F1C2FE}" type="presOf" srcId="{ACA9580E-5A2F-4173-A7B6-ED3AB50D8F53}" destId="{25697EC5-050E-4E23-A600-36F1F7EF2B52}" srcOrd="0" destOrd="0" presId="urn:microsoft.com/office/officeart/2005/8/layout/hList3"/>
    <dgm:cxn modelId="{C45D86F7-ADA8-4CCF-9B86-F20FAE4951EB}" type="presOf" srcId="{25F0C134-792E-4B72-AE60-B02658C2702D}" destId="{95FDA258-2A74-4BAD-838C-17781700BBF2}" srcOrd="0" destOrd="0" presId="urn:microsoft.com/office/officeart/2005/8/layout/hList3"/>
    <dgm:cxn modelId="{E59E3F26-9F3E-43EB-A04E-5423A225C567}" type="presParOf" srcId="{716FF3E3-AAFA-402A-8458-20495EFD2A35}" destId="{1AB7609F-38B4-45F2-86E3-BE73F2DE0E03}" srcOrd="0" destOrd="0" presId="urn:microsoft.com/office/officeart/2005/8/layout/hList3"/>
    <dgm:cxn modelId="{90CD8A38-D69A-4923-85D9-2DAFB177C176}" type="presParOf" srcId="{716FF3E3-AAFA-402A-8458-20495EFD2A35}" destId="{E3AAEBAC-5AE9-4666-865F-ACEA479E8CC2}" srcOrd="1" destOrd="0" presId="urn:microsoft.com/office/officeart/2005/8/layout/hList3"/>
    <dgm:cxn modelId="{CCA6F51F-8D89-4976-98A7-2F84CA9CC84E}" type="presParOf" srcId="{E3AAEBAC-5AE9-4666-865F-ACEA479E8CC2}" destId="{79D2162B-DE89-4977-B535-AF9F6DF37925}" srcOrd="0" destOrd="0" presId="urn:microsoft.com/office/officeart/2005/8/layout/hList3"/>
    <dgm:cxn modelId="{B6A317E4-F4C1-4D54-8C92-A6EAB9024242}" type="presParOf" srcId="{E3AAEBAC-5AE9-4666-865F-ACEA479E8CC2}" destId="{95FDA258-2A74-4BAD-838C-17781700BBF2}" srcOrd="1" destOrd="0" presId="urn:microsoft.com/office/officeart/2005/8/layout/hList3"/>
    <dgm:cxn modelId="{69CFCDB5-3975-48CC-8244-92F18304C6D9}" type="presParOf" srcId="{E3AAEBAC-5AE9-4666-865F-ACEA479E8CC2}" destId="{25697EC5-050E-4E23-A600-36F1F7EF2B52}" srcOrd="2" destOrd="0" presId="urn:microsoft.com/office/officeart/2005/8/layout/hList3"/>
    <dgm:cxn modelId="{5DC79CB4-51A0-4089-99FA-91088A74754C}" type="presParOf" srcId="{716FF3E3-AAFA-402A-8458-20495EFD2A35}" destId="{18E17A31-DA4A-4D5B-BBA3-71A9B5CDE7C2}"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22CBD9D-A07E-4F75-880B-941FBEBAC402}" type="doc">
      <dgm:prSet loTypeId="urn:microsoft.com/office/officeart/2005/8/layout/vList5" loCatId="list" qsTypeId="urn:microsoft.com/office/officeart/2005/8/quickstyle/simple1" qsCatId="simple" csTypeId="urn:microsoft.com/office/officeart/2005/8/colors/accent2_5" csCatId="accent2" phldr="1"/>
      <dgm:spPr/>
      <dgm:t>
        <a:bodyPr/>
        <a:lstStyle/>
        <a:p>
          <a:endParaRPr lang="pl-PL"/>
        </a:p>
      </dgm:t>
    </dgm:pt>
    <dgm:pt modelId="{A4B97D1E-02CC-4985-AB6B-8DE3BBAF2BBE}">
      <dgm:prSet/>
      <dgm:spPr/>
      <dgm:t>
        <a:bodyPr/>
        <a:lstStyle/>
        <a:p>
          <a:r>
            <a:rPr lang="pl-PL" b="0" i="0" dirty="0">
              <a:solidFill>
                <a:schemeClr val="tx1"/>
              </a:solidFill>
            </a:rPr>
            <a:t>PRZYKŁADOWE RODZAJE DZIAŁALNOŚCI, KTÓRE WYMAGAJĄ WPISU DO REJESTRU</a:t>
          </a:r>
          <a:endParaRPr lang="pl-PL" dirty="0">
            <a:solidFill>
              <a:schemeClr val="tx1"/>
            </a:solidFill>
          </a:endParaRPr>
        </a:p>
      </dgm:t>
    </dgm:pt>
    <dgm:pt modelId="{E71B743B-9D94-41C5-A64E-DE880B2BF32A}" type="parTrans" cxnId="{18ACB33D-DF01-4270-AD76-E2A41364DC72}">
      <dgm:prSet/>
      <dgm:spPr/>
      <dgm:t>
        <a:bodyPr/>
        <a:lstStyle/>
        <a:p>
          <a:endParaRPr lang="pl-PL"/>
        </a:p>
      </dgm:t>
    </dgm:pt>
    <dgm:pt modelId="{CBAD6436-1D12-4C70-97AE-4178CF332CA1}" type="sibTrans" cxnId="{18ACB33D-DF01-4270-AD76-E2A41364DC72}">
      <dgm:prSet/>
      <dgm:spPr/>
      <dgm:t>
        <a:bodyPr/>
        <a:lstStyle/>
        <a:p>
          <a:endParaRPr lang="pl-PL"/>
        </a:p>
      </dgm:t>
    </dgm:pt>
    <dgm:pt modelId="{0799B038-8D99-4463-A2F9-576988A8B017}">
      <dgm:prSet/>
      <dgm:spPr/>
      <dgm:t>
        <a:bodyPr/>
        <a:lstStyle/>
        <a:p>
          <a:r>
            <a:rPr lang="pl-PL" b="0" i="0"/>
            <a:t>PRZECHOWYWANIE DOKUMENTACJI OSOBOWEJ I PŁACOWEJ PRACODAWCÓW O CZASOWYM OKRESIE PRZECHOWYWANIA, REJESTR PROWADZI MARSZAŁEK WOJEWÓDZTWA</a:t>
          </a:r>
          <a:endParaRPr lang="pl-PL"/>
        </a:p>
      </dgm:t>
    </dgm:pt>
    <dgm:pt modelId="{85C5C0A5-B1B2-433A-9226-B39075D1C2DA}" type="parTrans" cxnId="{F9634276-8889-45F7-9673-F4665527D068}">
      <dgm:prSet/>
      <dgm:spPr/>
      <dgm:t>
        <a:bodyPr/>
        <a:lstStyle/>
        <a:p>
          <a:endParaRPr lang="pl-PL"/>
        </a:p>
      </dgm:t>
    </dgm:pt>
    <dgm:pt modelId="{5622B811-C8E9-4F7E-A081-DCD6CB260F7E}" type="sibTrans" cxnId="{F9634276-8889-45F7-9673-F4665527D068}">
      <dgm:prSet/>
      <dgm:spPr/>
      <dgm:t>
        <a:bodyPr/>
        <a:lstStyle/>
        <a:p>
          <a:endParaRPr lang="pl-PL"/>
        </a:p>
      </dgm:t>
    </dgm:pt>
    <dgm:pt modelId="{D1EBFCB5-51DA-41B1-B85C-8B1278AFE38A}">
      <dgm:prSet/>
      <dgm:spPr/>
      <dgm:t>
        <a:bodyPr/>
        <a:lstStyle/>
        <a:p>
          <a:r>
            <a:rPr lang="pl-PL" b="0" i="0"/>
            <a:t>USŁUGI DETEKTYWISTYCZNE, REJESTR PROWADZI MINISTER WŁAŚCIWY DO SPRAW WEWNĘTRZNYCH</a:t>
          </a:r>
          <a:endParaRPr lang="pl-PL"/>
        </a:p>
      </dgm:t>
    </dgm:pt>
    <dgm:pt modelId="{6D4F672F-29B6-4700-8F85-00A679F05A46}" type="parTrans" cxnId="{ECA0C202-4904-4514-B9FF-33AA1E570D92}">
      <dgm:prSet/>
      <dgm:spPr/>
      <dgm:t>
        <a:bodyPr/>
        <a:lstStyle/>
        <a:p>
          <a:endParaRPr lang="pl-PL"/>
        </a:p>
      </dgm:t>
    </dgm:pt>
    <dgm:pt modelId="{D4CBF8CA-EB60-4B42-86D9-A26DFD5A2127}" type="sibTrans" cxnId="{ECA0C202-4904-4514-B9FF-33AA1E570D92}">
      <dgm:prSet/>
      <dgm:spPr/>
      <dgm:t>
        <a:bodyPr/>
        <a:lstStyle/>
        <a:p>
          <a:endParaRPr lang="pl-PL"/>
        </a:p>
      </dgm:t>
    </dgm:pt>
    <dgm:pt modelId="{93937F30-FF98-41B8-8A70-5FF373874DA0}">
      <dgm:prSet/>
      <dgm:spPr/>
      <dgm:t>
        <a:bodyPr/>
        <a:lstStyle/>
        <a:p>
          <a:r>
            <a:rPr lang="pl-PL" b="0" i="0"/>
            <a:t>PROWADZENIE INDYWIDUALNEJ PRAKTYKI LEKARSKIEJ, INDYWIDUALNEJ SPECJALISTYCZNEJ PRAKTYKI LEKARSKIEJ, GRUPOWEJ PRAKTYKI LEKARSKIEJ, REJESTR PROWADZI OKRĘGOWA RADA LEKARSKA</a:t>
          </a:r>
          <a:endParaRPr lang="pl-PL"/>
        </a:p>
      </dgm:t>
    </dgm:pt>
    <dgm:pt modelId="{E3908785-5FB9-4B10-B6A8-E9AD2DB9876D}" type="parTrans" cxnId="{C6BA4C8B-170D-48E5-A215-D158000001AC}">
      <dgm:prSet/>
      <dgm:spPr/>
      <dgm:t>
        <a:bodyPr/>
        <a:lstStyle/>
        <a:p>
          <a:endParaRPr lang="pl-PL"/>
        </a:p>
      </dgm:t>
    </dgm:pt>
    <dgm:pt modelId="{785CC06E-90D3-480B-8DDE-8E4CAA4E6391}" type="sibTrans" cxnId="{C6BA4C8B-170D-48E5-A215-D158000001AC}">
      <dgm:prSet/>
      <dgm:spPr/>
      <dgm:t>
        <a:bodyPr/>
        <a:lstStyle/>
        <a:p>
          <a:endParaRPr lang="pl-PL"/>
        </a:p>
      </dgm:t>
    </dgm:pt>
    <dgm:pt modelId="{CE14581C-1963-4F0B-99E2-98EE26E3B347}">
      <dgm:prSet/>
      <dgm:spPr/>
      <dgm:t>
        <a:bodyPr/>
        <a:lstStyle/>
        <a:p>
          <a:r>
            <a:rPr lang="pl-PL" b="0" i="0"/>
            <a:t>PROWADZENIE INDYWIDUALNEJ PRAKTYKI PIELĘGNIAREK, POŁOŻNYCH, INDYWIDUALNEJ SPECJALISTYCZNEJ PRAKTYKI PIELĘGNIAREK, POŁOŻNYCH ALBO GRUPOWEJ PRAKTYKI PIELĘGNIAREK, REJESTR PROWADZI NACZELNA RADA PIELĘGNIAREK I POŁOŻNYCH</a:t>
          </a:r>
          <a:endParaRPr lang="pl-PL"/>
        </a:p>
      </dgm:t>
    </dgm:pt>
    <dgm:pt modelId="{135BD12B-30CB-4375-9BD2-615B6D56C44B}" type="parTrans" cxnId="{40879485-40FD-49A0-9E15-5C2596106E64}">
      <dgm:prSet/>
      <dgm:spPr/>
      <dgm:t>
        <a:bodyPr/>
        <a:lstStyle/>
        <a:p>
          <a:endParaRPr lang="pl-PL"/>
        </a:p>
      </dgm:t>
    </dgm:pt>
    <dgm:pt modelId="{94D75190-E2AD-40E9-88E2-BF7832FB39F4}" type="sibTrans" cxnId="{40879485-40FD-49A0-9E15-5C2596106E64}">
      <dgm:prSet/>
      <dgm:spPr/>
      <dgm:t>
        <a:bodyPr/>
        <a:lstStyle/>
        <a:p>
          <a:endParaRPr lang="pl-PL"/>
        </a:p>
      </dgm:t>
    </dgm:pt>
    <dgm:pt modelId="{EA912C20-8B82-43E5-906B-D5224E91D5D7}">
      <dgm:prSet/>
      <dgm:spPr/>
      <dgm:t>
        <a:bodyPr/>
        <a:lstStyle/>
        <a:p>
          <a:r>
            <a:rPr lang="pl-PL" b="0" i="0"/>
            <a:t>WYRÓB I ROZLEW WYROBÓW WINIARSKICH, WYRÓB LUB ROZLEW NAPOJÓW SPIRYTUSOWYCH, REJESTR PROWADZI MINISTER WŁAŚCIWY DO SPRAW RYNKÓW ROLNYCH</a:t>
          </a:r>
          <a:endParaRPr lang="pl-PL"/>
        </a:p>
      </dgm:t>
    </dgm:pt>
    <dgm:pt modelId="{EF2E133B-0E3D-4DFA-8477-D9EF750D2C13}" type="parTrans" cxnId="{70AEF626-EFD9-4B2F-94A4-E4915C4EDB9E}">
      <dgm:prSet/>
      <dgm:spPr/>
      <dgm:t>
        <a:bodyPr/>
        <a:lstStyle/>
        <a:p>
          <a:endParaRPr lang="pl-PL"/>
        </a:p>
      </dgm:t>
    </dgm:pt>
    <dgm:pt modelId="{AAE69E42-6CCB-4CEF-9D80-08E3BD5D32F3}" type="sibTrans" cxnId="{70AEF626-EFD9-4B2F-94A4-E4915C4EDB9E}">
      <dgm:prSet/>
      <dgm:spPr/>
      <dgm:t>
        <a:bodyPr/>
        <a:lstStyle/>
        <a:p>
          <a:endParaRPr lang="pl-PL"/>
        </a:p>
      </dgm:t>
    </dgm:pt>
    <dgm:pt modelId="{9390DD26-60D1-4A19-B528-D8FCE3BA656B}">
      <dgm:prSet/>
      <dgm:spPr/>
      <dgm:t>
        <a:bodyPr/>
        <a:lstStyle/>
        <a:p>
          <a:r>
            <a:rPr lang="pl-PL" b="0" i="0"/>
            <a:t>PROWADZENIE OŚRODKA SZKOLENIA KIEROWCÓW, PRACOWNI PSYCHOLOGICZNEJ DLA INSTRUKTORÓW, EGZAMINATORÓW  KIEROWCÓW, ORGANIZOWANIE KURSÓW DOKSZTAŁCAJĄCYCH DLA KIEROWCÓW PRZEWOŻĄCYCH TOWARY NIEBEZPIECZNE, REJESTR PROWADZI STAROSTA WŁAŚCIWY ZE WZGLĘDU NA MIEJSCE WYKONYWANIA DZIAŁALNOŚCI</a:t>
          </a:r>
          <a:endParaRPr lang="pl-PL"/>
        </a:p>
      </dgm:t>
    </dgm:pt>
    <dgm:pt modelId="{3B49B8F0-5966-4023-BBD2-595D077E2AD5}" type="parTrans" cxnId="{7D28D424-6B55-48F1-B7A8-B36E93D5381A}">
      <dgm:prSet/>
      <dgm:spPr/>
      <dgm:t>
        <a:bodyPr/>
        <a:lstStyle/>
        <a:p>
          <a:endParaRPr lang="pl-PL"/>
        </a:p>
      </dgm:t>
    </dgm:pt>
    <dgm:pt modelId="{AFD39159-B71A-49F4-8A4A-05D14780FDD1}" type="sibTrans" cxnId="{7D28D424-6B55-48F1-B7A8-B36E93D5381A}">
      <dgm:prSet/>
      <dgm:spPr/>
      <dgm:t>
        <a:bodyPr/>
        <a:lstStyle/>
        <a:p>
          <a:endParaRPr lang="pl-PL"/>
        </a:p>
      </dgm:t>
    </dgm:pt>
    <dgm:pt modelId="{CBB64312-41CD-4B00-8FE3-FDAD49891574}">
      <dgm:prSet/>
      <dgm:spPr/>
      <dgm:t>
        <a:bodyPr/>
        <a:lstStyle/>
        <a:p>
          <a:r>
            <a:rPr lang="pl-PL" b="0" i="0"/>
            <a:t>PROWADZENIE STACJI KONTROLI POJAZDÓW, REJESTR PROWADZI STAROSTA WŁAŚCIWY ZE WZGLĘDU NA MIEJSCE WYKONYWANIA DZIAŁALNOŚCI</a:t>
          </a:r>
          <a:endParaRPr lang="pl-PL"/>
        </a:p>
      </dgm:t>
    </dgm:pt>
    <dgm:pt modelId="{6F5CEA2D-9219-4FCB-9651-54C6C936385A}" type="parTrans" cxnId="{B3B6D502-12B6-47E6-B07F-93C84B20591E}">
      <dgm:prSet/>
      <dgm:spPr/>
      <dgm:t>
        <a:bodyPr/>
        <a:lstStyle/>
        <a:p>
          <a:endParaRPr lang="pl-PL"/>
        </a:p>
      </dgm:t>
    </dgm:pt>
    <dgm:pt modelId="{6D247638-633A-44E6-B6F0-BEE58E080C44}" type="sibTrans" cxnId="{B3B6D502-12B6-47E6-B07F-93C84B20591E}">
      <dgm:prSet/>
      <dgm:spPr/>
      <dgm:t>
        <a:bodyPr/>
        <a:lstStyle/>
        <a:p>
          <a:endParaRPr lang="pl-PL"/>
        </a:p>
      </dgm:t>
    </dgm:pt>
    <dgm:pt modelId="{ACDE90DD-1812-4F6F-A284-CB2B18A50ADD}">
      <dgm:prSet/>
      <dgm:spPr/>
      <dgm:t>
        <a:bodyPr/>
        <a:lstStyle/>
        <a:p>
          <a:r>
            <a:rPr lang="pl-PL" b="0" i="0"/>
            <a:t>ORGANIZOWANIE IMPREZ TURYSTYCZNYCH, REJESTR PROWADZI MARSZAŁEK WOJEWÓDZTWA</a:t>
          </a:r>
          <a:endParaRPr lang="pl-PL"/>
        </a:p>
      </dgm:t>
    </dgm:pt>
    <dgm:pt modelId="{D672490C-1778-4099-A424-4CB9319B0409}" type="parTrans" cxnId="{B17F8333-2B65-4CAE-B7FA-B5415836B833}">
      <dgm:prSet/>
      <dgm:spPr/>
      <dgm:t>
        <a:bodyPr/>
        <a:lstStyle/>
        <a:p>
          <a:endParaRPr lang="pl-PL"/>
        </a:p>
      </dgm:t>
    </dgm:pt>
    <dgm:pt modelId="{2CC4CB2B-6F3A-408B-96E7-467CD29EDDBD}" type="sibTrans" cxnId="{B17F8333-2B65-4CAE-B7FA-B5415836B833}">
      <dgm:prSet/>
      <dgm:spPr/>
      <dgm:t>
        <a:bodyPr/>
        <a:lstStyle/>
        <a:p>
          <a:endParaRPr lang="pl-PL"/>
        </a:p>
      </dgm:t>
    </dgm:pt>
    <dgm:pt modelId="{EC29AD02-D4F9-46CB-8FCD-2156A5E6C291}">
      <dgm:prSet/>
      <dgm:spPr/>
      <dgm:t>
        <a:bodyPr/>
        <a:lstStyle/>
        <a:p>
          <a:r>
            <a:rPr lang="pl-PL" b="0" i="0"/>
            <a:t>DZIAŁALNOŚĆ KANTOROWA, REJESTR PROWADZI PREZES NARODOWEGO BANKU POLSKIEGO</a:t>
          </a:r>
          <a:endParaRPr lang="pl-PL"/>
        </a:p>
      </dgm:t>
    </dgm:pt>
    <dgm:pt modelId="{189F3BFB-AAA6-41ED-ADC0-DE34F5610531}" type="parTrans" cxnId="{E7F8BAFC-A28B-408D-BEA2-329C564A75D8}">
      <dgm:prSet/>
      <dgm:spPr/>
      <dgm:t>
        <a:bodyPr/>
        <a:lstStyle/>
        <a:p>
          <a:endParaRPr lang="pl-PL"/>
        </a:p>
      </dgm:t>
    </dgm:pt>
    <dgm:pt modelId="{9A10C64B-19E0-4BC6-954B-E140B4947194}" type="sibTrans" cxnId="{E7F8BAFC-A28B-408D-BEA2-329C564A75D8}">
      <dgm:prSet/>
      <dgm:spPr/>
      <dgm:t>
        <a:bodyPr/>
        <a:lstStyle/>
        <a:p>
          <a:endParaRPr lang="pl-PL"/>
        </a:p>
      </dgm:t>
    </dgm:pt>
    <dgm:pt modelId="{AD488963-E000-43FE-84DF-CAD6D4378208}">
      <dgm:prSet/>
      <dgm:spPr/>
      <dgm:t>
        <a:bodyPr/>
        <a:lstStyle/>
        <a:p>
          <a:r>
            <a:rPr lang="pl-PL" b="0" i="0"/>
            <a:t>DZIAŁALNOŚĆ GOSPODARCZA POLEGAJĄCA NA ŚWIADCZENIU USŁUG W ZAKRESIE POŚREDNICTWA PRACY NA TERENIE POLSKI, POŚREDNICTWA DO PRACY ZA GRANICĄ OBYWATELI POLSKICH, DORADZTWA PERSONALNEGO, PORADNICTWA ZAWODOWEGO, PRACY TYMCZASOWEJ, REJESTR PROWADZI MARSZAŁEK WOJEWÓDZTWA WŁAŚCIWY ZE WZGLĘDU NA MIEJSCE SIEDZIBY AGENCJI ZATRUDNIENIA</a:t>
          </a:r>
          <a:endParaRPr lang="pl-PL"/>
        </a:p>
      </dgm:t>
    </dgm:pt>
    <dgm:pt modelId="{CC8FF66A-B2BE-4060-ABEB-154145604A4E}" type="parTrans" cxnId="{C7D47FF0-9056-4AA7-8DC1-50993B41BE21}">
      <dgm:prSet/>
      <dgm:spPr/>
      <dgm:t>
        <a:bodyPr/>
        <a:lstStyle/>
        <a:p>
          <a:endParaRPr lang="pl-PL"/>
        </a:p>
      </dgm:t>
    </dgm:pt>
    <dgm:pt modelId="{ACDA5690-A9B1-464D-BA6A-6F1B94EF2324}" type="sibTrans" cxnId="{C7D47FF0-9056-4AA7-8DC1-50993B41BE21}">
      <dgm:prSet/>
      <dgm:spPr/>
      <dgm:t>
        <a:bodyPr/>
        <a:lstStyle/>
        <a:p>
          <a:endParaRPr lang="pl-PL"/>
        </a:p>
      </dgm:t>
    </dgm:pt>
    <dgm:pt modelId="{E0CAA49A-21DF-4402-9667-BF963C816F14}" type="pres">
      <dgm:prSet presAssocID="{222CBD9D-A07E-4F75-880B-941FBEBAC402}" presName="Name0" presStyleCnt="0">
        <dgm:presLayoutVars>
          <dgm:dir/>
          <dgm:animLvl val="lvl"/>
          <dgm:resizeHandles val="exact"/>
        </dgm:presLayoutVars>
      </dgm:prSet>
      <dgm:spPr/>
    </dgm:pt>
    <dgm:pt modelId="{B18987A7-CD0B-4ACC-BB0F-C6836C2741B9}" type="pres">
      <dgm:prSet presAssocID="{A4B97D1E-02CC-4985-AB6B-8DE3BBAF2BBE}" presName="linNode" presStyleCnt="0"/>
      <dgm:spPr/>
    </dgm:pt>
    <dgm:pt modelId="{9682BEB3-8274-49E2-961D-28FC4B67D5EF}" type="pres">
      <dgm:prSet presAssocID="{A4B97D1E-02CC-4985-AB6B-8DE3BBAF2BBE}" presName="parentText" presStyleLbl="node1" presStyleIdx="0" presStyleCnt="1">
        <dgm:presLayoutVars>
          <dgm:chMax val="1"/>
          <dgm:bulletEnabled val="1"/>
        </dgm:presLayoutVars>
      </dgm:prSet>
      <dgm:spPr/>
    </dgm:pt>
    <dgm:pt modelId="{34156614-56D1-4094-A271-B717D81D5A32}" type="pres">
      <dgm:prSet presAssocID="{A4B97D1E-02CC-4985-AB6B-8DE3BBAF2BBE}" presName="descendantText" presStyleLbl="alignAccFollowNode1" presStyleIdx="0" presStyleCnt="1">
        <dgm:presLayoutVars>
          <dgm:bulletEnabled val="1"/>
        </dgm:presLayoutVars>
      </dgm:prSet>
      <dgm:spPr/>
    </dgm:pt>
  </dgm:ptLst>
  <dgm:cxnLst>
    <dgm:cxn modelId="{ECA0C202-4904-4514-B9FF-33AA1E570D92}" srcId="{A4B97D1E-02CC-4985-AB6B-8DE3BBAF2BBE}" destId="{D1EBFCB5-51DA-41B1-B85C-8B1278AFE38A}" srcOrd="1" destOrd="0" parTransId="{6D4F672F-29B6-4700-8F85-00A679F05A46}" sibTransId="{D4CBF8CA-EB60-4B42-86D9-A26DFD5A2127}"/>
    <dgm:cxn modelId="{B3B6D502-12B6-47E6-B07F-93C84B20591E}" srcId="{A4B97D1E-02CC-4985-AB6B-8DE3BBAF2BBE}" destId="{CBB64312-41CD-4B00-8FE3-FDAD49891574}" srcOrd="6" destOrd="0" parTransId="{6F5CEA2D-9219-4FCB-9651-54C6C936385A}" sibTransId="{6D247638-633A-44E6-B6F0-BEE58E080C44}"/>
    <dgm:cxn modelId="{3EBDB904-876C-4E2B-BDA4-64A370F1427E}" type="presOf" srcId="{222CBD9D-A07E-4F75-880B-941FBEBAC402}" destId="{E0CAA49A-21DF-4402-9667-BF963C816F14}" srcOrd="0" destOrd="0" presId="urn:microsoft.com/office/officeart/2005/8/layout/vList5"/>
    <dgm:cxn modelId="{7D28D424-6B55-48F1-B7A8-B36E93D5381A}" srcId="{A4B97D1E-02CC-4985-AB6B-8DE3BBAF2BBE}" destId="{9390DD26-60D1-4A19-B528-D8FCE3BA656B}" srcOrd="5" destOrd="0" parTransId="{3B49B8F0-5966-4023-BBD2-595D077E2AD5}" sibTransId="{AFD39159-B71A-49F4-8A4A-05D14780FDD1}"/>
    <dgm:cxn modelId="{70AEF626-EFD9-4B2F-94A4-E4915C4EDB9E}" srcId="{A4B97D1E-02CC-4985-AB6B-8DE3BBAF2BBE}" destId="{EA912C20-8B82-43E5-906B-D5224E91D5D7}" srcOrd="4" destOrd="0" parTransId="{EF2E133B-0E3D-4DFA-8477-D9EF750D2C13}" sibTransId="{AAE69E42-6CCB-4CEF-9D80-08E3BD5D32F3}"/>
    <dgm:cxn modelId="{B17F8333-2B65-4CAE-B7FA-B5415836B833}" srcId="{A4B97D1E-02CC-4985-AB6B-8DE3BBAF2BBE}" destId="{ACDE90DD-1812-4F6F-A284-CB2B18A50ADD}" srcOrd="7" destOrd="0" parTransId="{D672490C-1778-4099-A424-4CB9319B0409}" sibTransId="{2CC4CB2B-6F3A-408B-96E7-467CD29EDDBD}"/>
    <dgm:cxn modelId="{62FCF43A-93AA-4AF1-970A-A698D4214499}" type="presOf" srcId="{EC29AD02-D4F9-46CB-8FCD-2156A5E6C291}" destId="{34156614-56D1-4094-A271-B717D81D5A32}" srcOrd="0" destOrd="8" presId="urn:microsoft.com/office/officeart/2005/8/layout/vList5"/>
    <dgm:cxn modelId="{18ACB33D-DF01-4270-AD76-E2A41364DC72}" srcId="{222CBD9D-A07E-4F75-880B-941FBEBAC402}" destId="{A4B97D1E-02CC-4985-AB6B-8DE3BBAF2BBE}" srcOrd="0" destOrd="0" parTransId="{E71B743B-9D94-41C5-A64E-DE880B2BF32A}" sibTransId="{CBAD6436-1D12-4C70-97AE-4178CF332CA1}"/>
    <dgm:cxn modelId="{C8370F6B-83CE-4BFC-B0D7-C3787ECA3A0F}" type="presOf" srcId="{CE14581C-1963-4F0B-99E2-98EE26E3B347}" destId="{34156614-56D1-4094-A271-B717D81D5A32}" srcOrd="0" destOrd="3" presId="urn:microsoft.com/office/officeart/2005/8/layout/vList5"/>
    <dgm:cxn modelId="{F9634276-8889-45F7-9673-F4665527D068}" srcId="{A4B97D1E-02CC-4985-AB6B-8DE3BBAF2BBE}" destId="{0799B038-8D99-4463-A2F9-576988A8B017}" srcOrd="0" destOrd="0" parTransId="{85C5C0A5-B1B2-433A-9226-B39075D1C2DA}" sibTransId="{5622B811-C8E9-4F7E-A081-DCD6CB260F7E}"/>
    <dgm:cxn modelId="{29EECD79-89DD-4C05-B922-115BC8F2E340}" type="presOf" srcId="{D1EBFCB5-51DA-41B1-B85C-8B1278AFE38A}" destId="{34156614-56D1-4094-A271-B717D81D5A32}" srcOrd="0" destOrd="1" presId="urn:microsoft.com/office/officeart/2005/8/layout/vList5"/>
    <dgm:cxn modelId="{ACF53B7D-EDEF-4F3D-A5EE-00BE3281DEEB}" type="presOf" srcId="{9390DD26-60D1-4A19-B528-D8FCE3BA656B}" destId="{34156614-56D1-4094-A271-B717D81D5A32}" srcOrd="0" destOrd="5" presId="urn:microsoft.com/office/officeart/2005/8/layout/vList5"/>
    <dgm:cxn modelId="{5E095B7E-30F1-498E-9D45-6088BB85A1D8}" type="presOf" srcId="{ACDE90DD-1812-4F6F-A284-CB2B18A50ADD}" destId="{34156614-56D1-4094-A271-B717D81D5A32}" srcOrd="0" destOrd="7" presId="urn:microsoft.com/office/officeart/2005/8/layout/vList5"/>
    <dgm:cxn modelId="{0F079782-3AB0-4470-844A-FCFB2A2C2B18}" type="presOf" srcId="{A4B97D1E-02CC-4985-AB6B-8DE3BBAF2BBE}" destId="{9682BEB3-8274-49E2-961D-28FC4B67D5EF}" srcOrd="0" destOrd="0" presId="urn:microsoft.com/office/officeart/2005/8/layout/vList5"/>
    <dgm:cxn modelId="{F86EEA84-299C-4F0D-AD62-6A2F388C99F0}" type="presOf" srcId="{CBB64312-41CD-4B00-8FE3-FDAD49891574}" destId="{34156614-56D1-4094-A271-B717D81D5A32}" srcOrd="0" destOrd="6" presId="urn:microsoft.com/office/officeart/2005/8/layout/vList5"/>
    <dgm:cxn modelId="{40879485-40FD-49A0-9E15-5C2596106E64}" srcId="{A4B97D1E-02CC-4985-AB6B-8DE3BBAF2BBE}" destId="{CE14581C-1963-4F0B-99E2-98EE26E3B347}" srcOrd="3" destOrd="0" parTransId="{135BD12B-30CB-4375-9BD2-615B6D56C44B}" sibTransId="{94D75190-E2AD-40E9-88E2-BF7832FB39F4}"/>
    <dgm:cxn modelId="{C6BA4C8B-170D-48E5-A215-D158000001AC}" srcId="{A4B97D1E-02CC-4985-AB6B-8DE3BBAF2BBE}" destId="{93937F30-FF98-41B8-8A70-5FF373874DA0}" srcOrd="2" destOrd="0" parTransId="{E3908785-5FB9-4B10-B6A8-E9AD2DB9876D}" sibTransId="{785CC06E-90D3-480B-8DDE-8E4CAA4E6391}"/>
    <dgm:cxn modelId="{1030548C-3646-40DE-B493-2A6AD8FA8C16}" type="presOf" srcId="{93937F30-FF98-41B8-8A70-5FF373874DA0}" destId="{34156614-56D1-4094-A271-B717D81D5A32}" srcOrd="0" destOrd="2" presId="urn:microsoft.com/office/officeart/2005/8/layout/vList5"/>
    <dgm:cxn modelId="{314238A4-5268-4A77-A9FD-2085F4AC9B58}" type="presOf" srcId="{0799B038-8D99-4463-A2F9-576988A8B017}" destId="{34156614-56D1-4094-A271-B717D81D5A32}" srcOrd="0" destOrd="0" presId="urn:microsoft.com/office/officeart/2005/8/layout/vList5"/>
    <dgm:cxn modelId="{8791CCBE-300A-45A2-9D2D-A5DFA2E83568}" type="presOf" srcId="{AD488963-E000-43FE-84DF-CAD6D4378208}" destId="{34156614-56D1-4094-A271-B717D81D5A32}" srcOrd="0" destOrd="9" presId="urn:microsoft.com/office/officeart/2005/8/layout/vList5"/>
    <dgm:cxn modelId="{FFCB81E2-E59F-4F1A-8DFC-CBEA7EA30C9A}" type="presOf" srcId="{EA912C20-8B82-43E5-906B-D5224E91D5D7}" destId="{34156614-56D1-4094-A271-B717D81D5A32}" srcOrd="0" destOrd="4" presId="urn:microsoft.com/office/officeart/2005/8/layout/vList5"/>
    <dgm:cxn modelId="{C7D47FF0-9056-4AA7-8DC1-50993B41BE21}" srcId="{A4B97D1E-02CC-4985-AB6B-8DE3BBAF2BBE}" destId="{AD488963-E000-43FE-84DF-CAD6D4378208}" srcOrd="9" destOrd="0" parTransId="{CC8FF66A-B2BE-4060-ABEB-154145604A4E}" sibTransId="{ACDA5690-A9B1-464D-BA6A-6F1B94EF2324}"/>
    <dgm:cxn modelId="{E7F8BAFC-A28B-408D-BEA2-329C564A75D8}" srcId="{A4B97D1E-02CC-4985-AB6B-8DE3BBAF2BBE}" destId="{EC29AD02-D4F9-46CB-8FCD-2156A5E6C291}" srcOrd="8" destOrd="0" parTransId="{189F3BFB-AAA6-41ED-ADC0-DE34F5610531}" sibTransId="{9A10C64B-19E0-4BC6-954B-E140B4947194}"/>
    <dgm:cxn modelId="{9B4A50B0-426E-4F58-9DB5-E46B1E3E924A}" type="presParOf" srcId="{E0CAA49A-21DF-4402-9667-BF963C816F14}" destId="{B18987A7-CD0B-4ACC-BB0F-C6836C2741B9}" srcOrd="0" destOrd="0" presId="urn:microsoft.com/office/officeart/2005/8/layout/vList5"/>
    <dgm:cxn modelId="{64956D47-E283-4BF6-BC5A-2998C7B1510D}" type="presParOf" srcId="{B18987A7-CD0B-4ACC-BB0F-C6836C2741B9}" destId="{9682BEB3-8274-49E2-961D-28FC4B67D5EF}" srcOrd="0" destOrd="0" presId="urn:microsoft.com/office/officeart/2005/8/layout/vList5"/>
    <dgm:cxn modelId="{5958A29D-3323-4844-9557-A3A3245FFB10}" type="presParOf" srcId="{B18987A7-CD0B-4ACC-BB0F-C6836C2741B9}" destId="{34156614-56D1-4094-A271-B717D81D5A3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7D27091-E6E7-4DE0-B229-AB0F63EFF93F}" type="doc">
      <dgm:prSet loTypeId="urn:microsoft.com/office/officeart/2005/8/layout/process1" loCatId="process" qsTypeId="urn:microsoft.com/office/officeart/2005/8/quickstyle/simple1" qsCatId="simple" csTypeId="urn:microsoft.com/office/officeart/2005/8/colors/accent4_4" csCatId="accent4" phldr="1"/>
      <dgm:spPr/>
    </dgm:pt>
    <dgm:pt modelId="{1D45ADA0-260C-47F7-9828-E70229F2C161}">
      <dgm:prSet phldrT="[Tekst]" custT="1"/>
      <dgm:spPr/>
      <dgm:t>
        <a:bodyPr/>
        <a:lstStyle/>
        <a:p>
          <a:r>
            <a:rPr lang="pl-PL" altLang="pl-PL" sz="3200" b="1" dirty="0">
              <a:solidFill>
                <a:schemeClr val="tx1"/>
              </a:solidFill>
            </a:rPr>
            <a:t>PODSTAWOWA FUNKCJA ADMINISTRACYJNYCH DZIAŁAŃ REGULACYJNYCH </a:t>
          </a:r>
          <a:endParaRPr lang="pl-PL" sz="3200" b="1" dirty="0">
            <a:solidFill>
              <a:schemeClr val="tx1"/>
            </a:solidFill>
          </a:endParaRPr>
        </a:p>
      </dgm:t>
    </dgm:pt>
    <dgm:pt modelId="{50897A4A-91F6-47EF-846B-9E1B9BEF21CF}" type="parTrans" cxnId="{47E136A5-BF04-4378-961F-968202B3E6F7}">
      <dgm:prSet/>
      <dgm:spPr/>
      <dgm:t>
        <a:bodyPr/>
        <a:lstStyle/>
        <a:p>
          <a:endParaRPr lang="pl-PL"/>
        </a:p>
      </dgm:t>
    </dgm:pt>
    <dgm:pt modelId="{60DEE3C9-D302-46CD-B691-7A4F2BFFB176}" type="sibTrans" cxnId="{47E136A5-BF04-4378-961F-968202B3E6F7}">
      <dgm:prSet/>
      <dgm:spPr/>
      <dgm:t>
        <a:bodyPr/>
        <a:lstStyle/>
        <a:p>
          <a:endParaRPr lang="pl-PL"/>
        </a:p>
      </dgm:t>
    </dgm:pt>
    <dgm:pt modelId="{DE8849D3-6D8E-4904-9EC8-80060B91CA24}">
      <dgm:prSet phldrT="[Tekst]"/>
      <dgm:spPr/>
      <dgm:t>
        <a:bodyPr/>
        <a:lstStyle/>
        <a:p>
          <a:r>
            <a:rPr lang="pl-PL" altLang="pl-PL" dirty="0">
              <a:solidFill>
                <a:schemeClr val="tx1"/>
              </a:solidFill>
            </a:rPr>
            <a:t>OCHRONA I WSPIERANIE RYNKU, ABY ZAPEWNIĆ ZWIĄZANE Z NIM WARTOŚCI (EFEKTYWNOŚĆ, INNOWACYJNOŚĆ, WYBÓR, WOLNOŚĆ I RÓWNOŚĆ, A TAKŻE DOSTĘPNOŚĆ, PRZYSTĘPNOŚĆ ORAZ POŻĄDANĄ JAKOŚĆ OKREŚLONYCH I NIEZBĘDNYCH DLA FUNKCJONOWANIA SPOŁECZEŃSTWA I GOSPODARKI ŚWIAD-CZEŃ).</a:t>
          </a:r>
          <a:endParaRPr lang="pl-PL" dirty="0">
            <a:solidFill>
              <a:schemeClr val="tx1"/>
            </a:solidFill>
          </a:endParaRPr>
        </a:p>
      </dgm:t>
    </dgm:pt>
    <dgm:pt modelId="{DE8785F6-3342-424E-AAE9-31325C734650}" type="parTrans" cxnId="{A690AD20-9EE5-4386-A6C3-2DF0A2ECA5A8}">
      <dgm:prSet/>
      <dgm:spPr/>
      <dgm:t>
        <a:bodyPr/>
        <a:lstStyle/>
        <a:p>
          <a:endParaRPr lang="pl-PL"/>
        </a:p>
      </dgm:t>
    </dgm:pt>
    <dgm:pt modelId="{7553A6C6-6E17-4033-B812-C39833BD3F88}" type="sibTrans" cxnId="{A690AD20-9EE5-4386-A6C3-2DF0A2ECA5A8}">
      <dgm:prSet/>
      <dgm:spPr/>
      <dgm:t>
        <a:bodyPr/>
        <a:lstStyle/>
        <a:p>
          <a:endParaRPr lang="pl-PL"/>
        </a:p>
      </dgm:t>
    </dgm:pt>
    <dgm:pt modelId="{86A40E1F-EB25-463F-9FB5-3108856A28FF}" type="pres">
      <dgm:prSet presAssocID="{77D27091-E6E7-4DE0-B229-AB0F63EFF93F}" presName="Name0" presStyleCnt="0">
        <dgm:presLayoutVars>
          <dgm:dir/>
          <dgm:resizeHandles val="exact"/>
        </dgm:presLayoutVars>
      </dgm:prSet>
      <dgm:spPr/>
    </dgm:pt>
    <dgm:pt modelId="{F37A3AB4-F178-4F5D-B91F-A3144699C9BC}" type="pres">
      <dgm:prSet presAssocID="{1D45ADA0-260C-47F7-9828-E70229F2C161}" presName="node" presStyleLbl="node1" presStyleIdx="0" presStyleCnt="2">
        <dgm:presLayoutVars>
          <dgm:bulletEnabled val="1"/>
        </dgm:presLayoutVars>
      </dgm:prSet>
      <dgm:spPr/>
    </dgm:pt>
    <dgm:pt modelId="{4592CB00-E722-4645-B117-6B0CF7C404A2}" type="pres">
      <dgm:prSet presAssocID="{60DEE3C9-D302-46CD-B691-7A4F2BFFB176}" presName="sibTrans" presStyleLbl="sibTrans2D1" presStyleIdx="0" presStyleCnt="1"/>
      <dgm:spPr/>
    </dgm:pt>
    <dgm:pt modelId="{112D3355-8EE2-48C3-95BD-A0E8786A4135}" type="pres">
      <dgm:prSet presAssocID="{60DEE3C9-D302-46CD-B691-7A4F2BFFB176}" presName="connectorText" presStyleLbl="sibTrans2D1" presStyleIdx="0" presStyleCnt="1"/>
      <dgm:spPr/>
    </dgm:pt>
    <dgm:pt modelId="{3C9F9486-FA30-4EE1-9733-02FC2FFCEFD5}" type="pres">
      <dgm:prSet presAssocID="{DE8849D3-6D8E-4904-9EC8-80060B91CA24}" presName="node" presStyleLbl="node1" presStyleIdx="1" presStyleCnt="2">
        <dgm:presLayoutVars>
          <dgm:bulletEnabled val="1"/>
        </dgm:presLayoutVars>
      </dgm:prSet>
      <dgm:spPr/>
    </dgm:pt>
  </dgm:ptLst>
  <dgm:cxnLst>
    <dgm:cxn modelId="{A690AD20-9EE5-4386-A6C3-2DF0A2ECA5A8}" srcId="{77D27091-E6E7-4DE0-B229-AB0F63EFF93F}" destId="{DE8849D3-6D8E-4904-9EC8-80060B91CA24}" srcOrd="1" destOrd="0" parTransId="{DE8785F6-3342-424E-AAE9-31325C734650}" sibTransId="{7553A6C6-6E17-4033-B812-C39833BD3F88}"/>
    <dgm:cxn modelId="{AA30A129-8483-4FE6-9BA2-AA041CE38873}" type="presOf" srcId="{DE8849D3-6D8E-4904-9EC8-80060B91CA24}" destId="{3C9F9486-FA30-4EE1-9733-02FC2FFCEFD5}" srcOrd="0" destOrd="0" presId="urn:microsoft.com/office/officeart/2005/8/layout/process1"/>
    <dgm:cxn modelId="{8A1D3D8F-C42B-4E12-9BAB-BCFE917C586C}" type="presOf" srcId="{77D27091-E6E7-4DE0-B229-AB0F63EFF93F}" destId="{86A40E1F-EB25-463F-9FB5-3108856A28FF}" srcOrd="0" destOrd="0" presId="urn:microsoft.com/office/officeart/2005/8/layout/process1"/>
    <dgm:cxn modelId="{47E136A5-BF04-4378-961F-968202B3E6F7}" srcId="{77D27091-E6E7-4DE0-B229-AB0F63EFF93F}" destId="{1D45ADA0-260C-47F7-9828-E70229F2C161}" srcOrd="0" destOrd="0" parTransId="{50897A4A-91F6-47EF-846B-9E1B9BEF21CF}" sibTransId="{60DEE3C9-D302-46CD-B691-7A4F2BFFB176}"/>
    <dgm:cxn modelId="{F81D5DCA-EF89-4605-A2F8-35C91C73E33C}" type="presOf" srcId="{60DEE3C9-D302-46CD-B691-7A4F2BFFB176}" destId="{112D3355-8EE2-48C3-95BD-A0E8786A4135}" srcOrd="1" destOrd="0" presId="urn:microsoft.com/office/officeart/2005/8/layout/process1"/>
    <dgm:cxn modelId="{F95404E6-FF3F-454B-A794-126D2F5B32A2}" type="presOf" srcId="{1D45ADA0-260C-47F7-9828-E70229F2C161}" destId="{F37A3AB4-F178-4F5D-B91F-A3144699C9BC}" srcOrd="0" destOrd="0" presId="urn:microsoft.com/office/officeart/2005/8/layout/process1"/>
    <dgm:cxn modelId="{8FA701ED-F192-49FF-BE7C-F24491A0CE7C}" type="presOf" srcId="{60DEE3C9-D302-46CD-B691-7A4F2BFFB176}" destId="{4592CB00-E722-4645-B117-6B0CF7C404A2}" srcOrd="0" destOrd="0" presId="urn:microsoft.com/office/officeart/2005/8/layout/process1"/>
    <dgm:cxn modelId="{B54BBCE7-2AE2-45FF-B34A-990045CD1630}" type="presParOf" srcId="{86A40E1F-EB25-463F-9FB5-3108856A28FF}" destId="{F37A3AB4-F178-4F5D-B91F-A3144699C9BC}" srcOrd="0" destOrd="0" presId="urn:microsoft.com/office/officeart/2005/8/layout/process1"/>
    <dgm:cxn modelId="{B3158694-FD80-4127-888A-895CDC57083D}" type="presParOf" srcId="{86A40E1F-EB25-463F-9FB5-3108856A28FF}" destId="{4592CB00-E722-4645-B117-6B0CF7C404A2}" srcOrd="1" destOrd="0" presId="urn:microsoft.com/office/officeart/2005/8/layout/process1"/>
    <dgm:cxn modelId="{0476336D-50F1-4729-AEDA-AEDC4451DA7E}" type="presParOf" srcId="{4592CB00-E722-4645-B117-6B0CF7C404A2}" destId="{112D3355-8EE2-48C3-95BD-A0E8786A4135}" srcOrd="0" destOrd="0" presId="urn:microsoft.com/office/officeart/2005/8/layout/process1"/>
    <dgm:cxn modelId="{8D27AE4D-FC36-40E0-A1FC-60C2894E2559}" type="presParOf" srcId="{86A40E1F-EB25-463F-9FB5-3108856A28FF}" destId="{3C9F9486-FA30-4EE1-9733-02FC2FFCEFD5}"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FFA670-3F3D-4F06-A4C7-8A1FA24710E7}"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pl-PL"/>
        </a:p>
      </dgm:t>
    </dgm:pt>
    <dgm:pt modelId="{9C6D686A-FBF9-44B8-9A29-BFFD7605BCF6}">
      <dgm:prSet/>
      <dgm:spPr/>
      <dgm:t>
        <a:bodyPr/>
        <a:lstStyle/>
        <a:p>
          <a:r>
            <a:rPr lang="pl-PL" dirty="0">
              <a:solidFill>
                <a:schemeClr val="tx1"/>
              </a:solidFill>
            </a:rPr>
            <a:t>PRAWNE FORMY DZIAŁANIA ADMINISTRACJI </a:t>
          </a:r>
        </a:p>
      </dgm:t>
    </dgm:pt>
    <dgm:pt modelId="{62A447B5-0FCC-4F63-9CCA-FECE817F34AF}" type="parTrans" cxnId="{5F9FBCCC-0FD8-48DC-859D-0171E7C5F197}">
      <dgm:prSet/>
      <dgm:spPr/>
      <dgm:t>
        <a:bodyPr/>
        <a:lstStyle/>
        <a:p>
          <a:endParaRPr lang="pl-PL"/>
        </a:p>
      </dgm:t>
    </dgm:pt>
    <dgm:pt modelId="{4F292A59-7188-4AC9-90C8-2789A5AD395D}" type="sibTrans" cxnId="{5F9FBCCC-0FD8-48DC-859D-0171E7C5F197}">
      <dgm:prSet/>
      <dgm:spPr/>
      <dgm:t>
        <a:bodyPr/>
        <a:lstStyle/>
        <a:p>
          <a:endParaRPr lang="pl-PL"/>
        </a:p>
      </dgm:t>
    </dgm:pt>
    <dgm:pt modelId="{2DE1B1D7-FB6B-4926-804A-8DBF289D179A}">
      <dgm:prSet/>
      <dgm:spPr/>
      <dgm:t>
        <a:bodyPr/>
        <a:lstStyle/>
        <a:p>
          <a:r>
            <a:rPr lang="pl-PL" b="1" dirty="0">
              <a:solidFill>
                <a:schemeClr val="tx1"/>
              </a:solidFill>
            </a:rPr>
            <a:t>AKTY ADMINISTRACYJNE </a:t>
          </a:r>
          <a:r>
            <a:rPr lang="pl-PL" dirty="0">
              <a:solidFill>
                <a:schemeClr val="tx1"/>
              </a:solidFill>
            </a:rPr>
            <a:t>– ORGAN W OPARCIU O PRZEPISY USTAWY I DOKONANE USTALENIA STANU FAKTYCZNEGO, WŁADCZO I JEDNOSTRONNIE ROZSTRZYGA O PRAWACH I OBOWIĄZKACH KONKRETNEGO ADRESATA; NAJBARDZIEJ POWSZECHNA FORMA AKTÓW ADMINISTRACYJNYCH TO </a:t>
          </a:r>
          <a:r>
            <a:rPr lang="pl-PL" b="1" dirty="0">
              <a:solidFill>
                <a:schemeClr val="tx1"/>
              </a:solidFill>
            </a:rPr>
            <a:t>DECYZJA ADMINISTRACYJNA </a:t>
          </a:r>
          <a:r>
            <a:rPr lang="pl-PL" dirty="0">
              <a:solidFill>
                <a:schemeClr val="tx1"/>
              </a:solidFill>
            </a:rPr>
            <a:t>+DECYZJE ADM. O SZCZEGÓLNEJ NAZWIE (ZEZWOLENIE, KONCESJA, LICENCJA)</a:t>
          </a:r>
        </a:p>
      </dgm:t>
    </dgm:pt>
    <dgm:pt modelId="{412D973C-DBED-472D-9CC6-012B9CBF258B}" type="parTrans" cxnId="{9DF83BA2-4955-4866-A75E-21CA2B553A09}">
      <dgm:prSet/>
      <dgm:spPr/>
      <dgm:t>
        <a:bodyPr/>
        <a:lstStyle/>
        <a:p>
          <a:endParaRPr lang="pl-PL"/>
        </a:p>
      </dgm:t>
    </dgm:pt>
    <dgm:pt modelId="{F3A4D4B0-113E-4BE9-ADDF-4C36BE215A0A}" type="sibTrans" cxnId="{9DF83BA2-4955-4866-A75E-21CA2B553A09}">
      <dgm:prSet/>
      <dgm:spPr/>
      <dgm:t>
        <a:bodyPr/>
        <a:lstStyle/>
        <a:p>
          <a:endParaRPr lang="pl-PL"/>
        </a:p>
      </dgm:t>
    </dgm:pt>
    <dgm:pt modelId="{937CFB37-6352-48C9-84A0-59F50351B46D}">
      <dgm:prSet custT="1"/>
      <dgm:spPr/>
      <dgm:t>
        <a:bodyPr/>
        <a:lstStyle/>
        <a:p>
          <a:r>
            <a:rPr lang="pl-PL" sz="1800" b="1" dirty="0">
              <a:solidFill>
                <a:schemeClr val="tx1"/>
              </a:solidFill>
            </a:rPr>
            <a:t>AKTY NORMATYWNE </a:t>
          </a:r>
          <a:r>
            <a:rPr lang="pl-PL" sz="1800" dirty="0">
              <a:solidFill>
                <a:schemeClr val="tx1"/>
              </a:solidFill>
            </a:rPr>
            <a:t>– CHARAKTER WEWNĘTRZNY, WYZNACZAJĄ REGUŁY I WZORY POSTĘPOWANIA</a:t>
          </a:r>
        </a:p>
      </dgm:t>
    </dgm:pt>
    <dgm:pt modelId="{4BDCCA61-7B69-4293-A77A-48B1EA867925}" type="parTrans" cxnId="{C9A74EE4-E61F-42E1-893A-FC0BA3D7ED97}">
      <dgm:prSet/>
      <dgm:spPr/>
      <dgm:t>
        <a:bodyPr/>
        <a:lstStyle/>
        <a:p>
          <a:endParaRPr lang="pl-PL"/>
        </a:p>
      </dgm:t>
    </dgm:pt>
    <dgm:pt modelId="{790A259A-DE98-4B7E-8B11-AE44F4602B88}" type="sibTrans" cxnId="{C9A74EE4-E61F-42E1-893A-FC0BA3D7ED97}">
      <dgm:prSet/>
      <dgm:spPr/>
      <dgm:t>
        <a:bodyPr/>
        <a:lstStyle/>
        <a:p>
          <a:endParaRPr lang="pl-PL"/>
        </a:p>
      </dgm:t>
    </dgm:pt>
    <dgm:pt modelId="{B03F1339-3F1C-4590-87C8-C82A05CEC67F}">
      <dgm:prSet custT="1"/>
      <dgm:spPr/>
      <dgm:t>
        <a:bodyPr/>
        <a:lstStyle/>
        <a:p>
          <a:r>
            <a:rPr lang="pl-PL" sz="1600" b="1" dirty="0">
              <a:solidFill>
                <a:schemeClr val="tx1"/>
              </a:solidFill>
            </a:rPr>
            <a:t>DZIAŁANIA FAKTYCZNE </a:t>
          </a:r>
          <a:r>
            <a:rPr lang="pl-PL" sz="1600" dirty="0">
              <a:solidFill>
                <a:schemeClr val="tx1"/>
              </a:solidFill>
            </a:rPr>
            <a:t>– NIE SĄ OKREŚLONE PRAWEM LUB SĄ OKREŚLONE W SPOSÓB NIEWYCZERPUJĄCY, MUSZĄ JEDNAK MIEŚCIĆ SIĘ W GRANICACH PRAWA</a:t>
          </a:r>
        </a:p>
      </dgm:t>
    </dgm:pt>
    <dgm:pt modelId="{B1A4C959-617A-4884-8DC4-7903533603FE}" type="parTrans" cxnId="{A2FAEE6D-5CD2-43E1-AFCB-8ED2C3D33AC5}">
      <dgm:prSet/>
      <dgm:spPr/>
      <dgm:t>
        <a:bodyPr/>
        <a:lstStyle/>
        <a:p>
          <a:endParaRPr lang="pl-PL"/>
        </a:p>
      </dgm:t>
    </dgm:pt>
    <dgm:pt modelId="{E50CDC98-97F8-4C57-9118-3E80F9BD2505}" type="sibTrans" cxnId="{A2FAEE6D-5CD2-43E1-AFCB-8ED2C3D33AC5}">
      <dgm:prSet/>
      <dgm:spPr/>
      <dgm:t>
        <a:bodyPr/>
        <a:lstStyle/>
        <a:p>
          <a:endParaRPr lang="pl-PL"/>
        </a:p>
      </dgm:t>
    </dgm:pt>
    <dgm:pt modelId="{5B40FF81-C751-443A-B533-D5A09495E14B}">
      <dgm:prSet custT="1"/>
      <dgm:spPr/>
      <dgm:t>
        <a:bodyPr/>
        <a:lstStyle/>
        <a:p>
          <a:r>
            <a:rPr lang="pl-PL" sz="1600" b="1" dirty="0">
              <a:solidFill>
                <a:schemeClr val="tx1"/>
              </a:solidFill>
            </a:rPr>
            <a:t>UMOWY </a:t>
          </a:r>
          <a:r>
            <a:rPr lang="pl-PL" sz="1600" dirty="0">
              <a:solidFill>
                <a:schemeClr val="tx1"/>
              </a:solidFill>
            </a:rPr>
            <a:t>– OGRANICZENIE ELEMENTU JEDNOSTRONNOŚCI DZIAŁANIA; UMOWY CYWILNOPRAWNE (NAJCZĘŚCIEJ DOTYCZĄ DYSPONOWANIA MIENIEM) I PUBLICZNOPRAWNE (WSPÓŁPRACA)</a:t>
          </a:r>
        </a:p>
      </dgm:t>
    </dgm:pt>
    <dgm:pt modelId="{B5D01B04-6C34-43AA-9927-37BCB11FBD05}" type="parTrans" cxnId="{FE408773-E6BE-4FC4-9324-EA82C6ABEACA}">
      <dgm:prSet/>
      <dgm:spPr/>
      <dgm:t>
        <a:bodyPr/>
        <a:lstStyle/>
        <a:p>
          <a:endParaRPr lang="pl-PL"/>
        </a:p>
      </dgm:t>
    </dgm:pt>
    <dgm:pt modelId="{7BA44906-D046-462F-B34F-665C2B3F0B51}" type="sibTrans" cxnId="{FE408773-E6BE-4FC4-9324-EA82C6ABEACA}">
      <dgm:prSet/>
      <dgm:spPr/>
      <dgm:t>
        <a:bodyPr/>
        <a:lstStyle/>
        <a:p>
          <a:endParaRPr lang="pl-PL"/>
        </a:p>
      </dgm:t>
    </dgm:pt>
    <dgm:pt modelId="{36CAFB12-EAD6-4BB8-BC0B-064803B5918D}" type="pres">
      <dgm:prSet presAssocID="{1AFFA670-3F3D-4F06-A4C7-8A1FA24710E7}" presName="Name0" presStyleCnt="0">
        <dgm:presLayoutVars>
          <dgm:chPref val="1"/>
          <dgm:dir/>
          <dgm:animOne val="branch"/>
          <dgm:animLvl val="lvl"/>
          <dgm:resizeHandles val="exact"/>
        </dgm:presLayoutVars>
      </dgm:prSet>
      <dgm:spPr/>
    </dgm:pt>
    <dgm:pt modelId="{AC7FEA44-6540-467D-9419-45945A08B4B1}" type="pres">
      <dgm:prSet presAssocID="{9C6D686A-FBF9-44B8-9A29-BFFD7605BCF6}" presName="root1" presStyleCnt="0"/>
      <dgm:spPr/>
    </dgm:pt>
    <dgm:pt modelId="{08C1B797-9AFE-4743-A5C2-2265E1764A46}" type="pres">
      <dgm:prSet presAssocID="{9C6D686A-FBF9-44B8-9A29-BFFD7605BCF6}" presName="LevelOneTextNode" presStyleLbl="node0" presStyleIdx="0" presStyleCnt="1" custAng="5400000">
        <dgm:presLayoutVars>
          <dgm:chPref val="3"/>
        </dgm:presLayoutVars>
      </dgm:prSet>
      <dgm:spPr/>
    </dgm:pt>
    <dgm:pt modelId="{E188E49B-D7FD-45F7-8058-180581FC8354}" type="pres">
      <dgm:prSet presAssocID="{9C6D686A-FBF9-44B8-9A29-BFFD7605BCF6}" presName="level2hierChild" presStyleCnt="0"/>
      <dgm:spPr/>
    </dgm:pt>
    <dgm:pt modelId="{A1E59F9B-E430-4401-B300-35DB6029F42D}" type="pres">
      <dgm:prSet presAssocID="{412D973C-DBED-472D-9CC6-012B9CBF258B}" presName="conn2-1" presStyleLbl="parChTrans1D2" presStyleIdx="0" presStyleCnt="4"/>
      <dgm:spPr/>
    </dgm:pt>
    <dgm:pt modelId="{DDD7816D-E801-4CBD-A742-4AD0C4AB1829}" type="pres">
      <dgm:prSet presAssocID="{412D973C-DBED-472D-9CC6-012B9CBF258B}" presName="connTx" presStyleLbl="parChTrans1D2" presStyleIdx="0" presStyleCnt="4"/>
      <dgm:spPr/>
    </dgm:pt>
    <dgm:pt modelId="{D65A7F6E-4596-426E-97F9-DDD447B58117}" type="pres">
      <dgm:prSet presAssocID="{2DE1B1D7-FB6B-4926-804A-8DBF289D179A}" presName="root2" presStyleCnt="0"/>
      <dgm:spPr/>
    </dgm:pt>
    <dgm:pt modelId="{218E0202-EEC4-4901-AA25-189A69B3DD76}" type="pres">
      <dgm:prSet presAssocID="{2DE1B1D7-FB6B-4926-804A-8DBF289D179A}" presName="LevelTwoTextNode" presStyleLbl="node2" presStyleIdx="0" presStyleCnt="4" custLinFactNeighborX="60558">
        <dgm:presLayoutVars>
          <dgm:chPref val="3"/>
        </dgm:presLayoutVars>
      </dgm:prSet>
      <dgm:spPr/>
    </dgm:pt>
    <dgm:pt modelId="{3717E84F-A447-4C25-A34B-8D3FC3ABF915}" type="pres">
      <dgm:prSet presAssocID="{2DE1B1D7-FB6B-4926-804A-8DBF289D179A}" presName="level3hierChild" presStyleCnt="0"/>
      <dgm:spPr/>
    </dgm:pt>
    <dgm:pt modelId="{3984BE8C-710D-499E-ABF7-D61781289735}" type="pres">
      <dgm:prSet presAssocID="{4BDCCA61-7B69-4293-A77A-48B1EA867925}" presName="conn2-1" presStyleLbl="parChTrans1D2" presStyleIdx="1" presStyleCnt="4"/>
      <dgm:spPr/>
    </dgm:pt>
    <dgm:pt modelId="{E6CDA9F4-38FD-47A0-8835-DE133F39A039}" type="pres">
      <dgm:prSet presAssocID="{4BDCCA61-7B69-4293-A77A-48B1EA867925}" presName="connTx" presStyleLbl="parChTrans1D2" presStyleIdx="1" presStyleCnt="4"/>
      <dgm:spPr/>
    </dgm:pt>
    <dgm:pt modelId="{41F52E1A-29DC-4FA5-AA9E-6B73465A2C2F}" type="pres">
      <dgm:prSet presAssocID="{937CFB37-6352-48C9-84A0-59F50351B46D}" presName="root2" presStyleCnt="0"/>
      <dgm:spPr/>
    </dgm:pt>
    <dgm:pt modelId="{2A714181-3DD9-4129-8A57-210823876187}" type="pres">
      <dgm:prSet presAssocID="{937CFB37-6352-48C9-84A0-59F50351B46D}" presName="LevelTwoTextNode" presStyleLbl="node2" presStyleIdx="1" presStyleCnt="4" custLinFactNeighborX="60673" custLinFactNeighborY="-8228">
        <dgm:presLayoutVars>
          <dgm:chPref val="3"/>
        </dgm:presLayoutVars>
      </dgm:prSet>
      <dgm:spPr/>
    </dgm:pt>
    <dgm:pt modelId="{FDBB71A3-0277-4890-93FC-9FFADB413B97}" type="pres">
      <dgm:prSet presAssocID="{937CFB37-6352-48C9-84A0-59F50351B46D}" presName="level3hierChild" presStyleCnt="0"/>
      <dgm:spPr/>
    </dgm:pt>
    <dgm:pt modelId="{77B37214-4D5F-44EE-915B-65EB6E5A3060}" type="pres">
      <dgm:prSet presAssocID="{B1A4C959-617A-4884-8DC4-7903533603FE}" presName="conn2-1" presStyleLbl="parChTrans1D2" presStyleIdx="2" presStyleCnt="4"/>
      <dgm:spPr/>
    </dgm:pt>
    <dgm:pt modelId="{0ABA9C0F-6AD9-400F-BCD5-77EFE7E3AD61}" type="pres">
      <dgm:prSet presAssocID="{B1A4C959-617A-4884-8DC4-7903533603FE}" presName="connTx" presStyleLbl="parChTrans1D2" presStyleIdx="2" presStyleCnt="4"/>
      <dgm:spPr/>
    </dgm:pt>
    <dgm:pt modelId="{5D09B39A-39D8-4A70-A1D9-837642DEC765}" type="pres">
      <dgm:prSet presAssocID="{B03F1339-3F1C-4590-87C8-C82A05CEC67F}" presName="root2" presStyleCnt="0"/>
      <dgm:spPr/>
    </dgm:pt>
    <dgm:pt modelId="{1BA4075E-1B38-4B4D-BF8E-8635CB6FDF90}" type="pres">
      <dgm:prSet presAssocID="{B03F1339-3F1C-4590-87C8-C82A05CEC67F}" presName="LevelTwoTextNode" presStyleLbl="node2" presStyleIdx="2" presStyleCnt="4" custLinFactNeighborX="60329" custLinFactNeighborY="-4514">
        <dgm:presLayoutVars>
          <dgm:chPref val="3"/>
        </dgm:presLayoutVars>
      </dgm:prSet>
      <dgm:spPr/>
    </dgm:pt>
    <dgm:pt modelId="{D23998A4-4F25-4EFD-B023-D6E1B297E59B}" type="pres">
      <dgm:prSet presAssocID="{B03F1339-3F1C-4590-87C8-C82A05CEC67F}" presName="level3hierChild" presStyleCnt="0"/>
      <dgm:spPr/>
    </dgm:pt>
    <dgm:pt modelId="{2D918F1E-5321-4BD8-9040-F2EE9A362C6A}" type="pres">
      <dgm:prSet presAssocID="{B5D01B04-6C34-43AA-9927-37BCB11FBD05}" presName="conn2-1" presStyleLbl="parChTrans1D2" presStyleIdx="3" presStyleCnt="4"/>
      <dgm:spPr/>
    </dgm:pt>
    <dgm:pt modelId="{4AC9C4D6-B8CD-46E8-869B-5C907E0E66C0}" type="pres">
      <dgm:prSet presAssocID="{B5D01B04-6C34-43AA-9927-37BCB11FBD05}" presName="connTx" presStyleLbl="parChTrans1D2" presStyleIdx="3" presStyleCnt="4"/>
      <dgm:spPr/>
    </dgm:pt>
    <dgm:pt modelId="{BF88D788-3B4F-4C0E-9E08-EB523A566E66}" type="pres">
      <dgm:prSet presAssocID="{5B40FF81-C751-443A-B533-D5A09495E14B}" presName="root2" presStyleCnt="0"/>
      <dgm:spPr/>
    </dgm:pt>
    <dgm:pt modelId="{7039C3C5-BB08-4B14-86BC-D0321942E4FC}" type="pres">
      <dgm:prSet presAssocID="{5B40FF81-C751-443A-B533-D5A09495E14B}" presName="LevelTwoTextNode" presStyleLbl="node2" presStyleIdx="3" presStyleCnt="4" custLinFactNeighborX="60558" custLinFactNeighborY="1129">
        <dgm:presLayoutVars>
          <dgm:chPref val="3"/>
        </dgm:presLayoutVars>
      </dgm:prSet>
      <dgm:spPr/>
    </dgm:pt>
    <dgm:pt modelId="{B80FE2F0-1F04-402C-95CA-B26237AADF38}" type="pres">
      <dgm:prSet presAssocID="{5B40FF81-C751-443A-B533-D5A09495E14B}" presName="level3hierChild" presStyleCnt="0"/>
      <dgm:spPr/>
    </dgm:pt>
  </dgm:ptLst>
  <dgm:cxnLst>
    <dgm:cxn modelId="{F1F5F82F-BCE6-4EE0-80A3-4FDD582AD385}" type="presOf" srcId="{5B40FF81-C751-443A-B533-D5A09495E14B}" destId="{7039C3C5-BB08-4B14-86BC-D0321942E4FC}" srcOrd="0" destOrd="0" presId="urn:microsoft.com/office/officeart/2008/layout/HorizontalMultiLevelHierarchy"/>
    <dgm:cxn modelId="{AB362A30-D720-400C-90B5-D086F232E787}" type="presOf" srcId="{B03F1339-3F1C-4590-87C8-C82A05CEC67F}" destId="{1BA4075E-1B38-4B4D-BF8E-8635CB6FDF90}" srcOrd="0" destOrd="0" presId="urn:microsoft.com/office/officeart/2008/layout/HorizontalMultiLevelHierarchy"/>
    <dgm:cxn modelId="{45A16A3C-F083-4FD8-9EFB-54F517AA90AD}" type="presOf" srcId="{937CFB37-6352-48C9-84A0-59F50351B46D}" destId="{2A714181-3DD9-4129-8A57-210823876187}" srcOrd="0" destOrd="0" presId="urn:microsoft.com/office/officeart/2008/layout/HorizontalMultiLevelHierarchy"/>
    <dgm:cxn modelId="{6557805D-2E23-481F-8D19-F0D3E7B8DDC8}" type="presOf" srcId="{B5D01B04-6C34-43AA-9927-37BCB11FBD05}" destId="{4AC9C4D6-B8CD-46E8-869B-5C907E0E66C0}" srcOrd="1" destOrd="0" presId="urn:microsoft.com/office/officeart/2008/layout/HorizontalMultiLevelHierarchy"/>
    <dgm:cxn modelId="{0916C767-C38D-406A-9443-590EFF689EF4}" type="presOf" srcId="{412D973C-DBED-472D-9CC6-012B9CBF258B}" destId="{DDD7816D-E801-4CBD-A742-4AD0C4AB1829}" srcOrd="1" destOrd="0" presId="urn:microsoft.com/office/officeart/2008/layout/HorizontalMultiLevelHierarchy"/>
    <dgm:cxn modelId="{A2FAEE6D-5CD2-43E1-AFCB-8ED2C3D33AC5}" srcId="{9C6D686A-FBF9-44B8-9A29-BFFD7605BCF6}" destId="{B03F1339-3F1C-4590-87C8-C82A05CEC67F}" srcOrd="2" destOrd="0" parTransId="{B1A4C959-617A-4884-8DC4-7903533603FE}" sibTransId="{E50CDC98-97F8-4C57-9118-3E80F9BD2505}"/>
    <dgm:cxn modelId="{FE408773-E6BE-4FC4-9324-EA82C6ABEACA}" srcId="{9C6D686A-FBF9-44B8-9A29-BFFD7605BCF6}" destId="{5B40FF81-C751-443A-B533-D5A09495E14B}" srcOrd="3" destOrd="0" parTransId="{B5D01B04-6C34-43AA-9927-37BCB11FBD05}" sibTransId="{7BA44906-D046-462F-B34F-665C2B3F0B51}"/>
    <dgm:cxn modelId="{72357E55-DC4B-4714-BE7B-3383908045AF}" type="presOf" srcId="{412D973C-DBED-472D-9CC6-012B9CBF258B}" destId="{A1E59F9B-E430-4401-B300-35DB6029F42D}" srcOrd="0" destOrd="0" presId="urn:microsoft.com/office/officeart/2008/layout/HorizontalMultiLevelHierarchy"/>
    <dgm:cxn modelId="{CE289D78-1FF0-405A-ACEC-049BEFB43E29}" type="presOf" srcId="{B1A4C959-617A-4884-8DC4-7903533603FE}" destId="{77B37214-4D5F-44EE-915B-65EB6E5A3060}" srcOrd="0" destOrd="0" presId="urn:microsoft.com/office/officeart/2008/layout/HorizontalMultiLevelHierarchy"/>
    <dgm:cxn modelId="{0EA88A8A-4386-49C9-A60C-C70ACF2F1CF9}" type="presOf" srcId="{9C6D686A-FBF9-44B8-9A29-BFFD7605BCF6}" destId="{08C1B797-9AFE-4743-A5C2-2265E1764A46}" srcOrd="0" destOrd="0" presId="urn:microsoft.com/office/officeart/2008/layout/HorizontalMultiLevelHierarchy"/>
    <dgm:cxn modelId="{24AB198B-26DB-42EA-8E6B-DDF93ED5AAD9}" type="presOf" srcId="{4BDCCA61-7B69-4293-A77A-48B1EA867925}" destId="{E6CDA9F4-38FD-47A0-8835-DE133F39A039}" srcOrd="1" destOrd="0" presId="urn:microsoft.com/office/officeart/2008/layout/HorizontalMultiLevelHierarchy"/>
    <dgm:cxn modelId="{9DF83BA2-4955-4866-A75E-21CA2B553A09}" srcId="{9C6D686A-FBF9-44B8-9A29-BFFD7605BCF6}" destId="{2DE1B1D7-FB6B-4926-804A-8DBF289D179A}" srcOrd="0" destOrd="0" parTransId="{412D973C-DBED-472D-9CC6-012B9CBF258B}" sibTransId="{F3A4D4B0-113E-4BE9-ADDF-4C36BE215A0A}"/>
    <dgm:cxn modelId="{F52D1AA3-CB06-4906-BAAB-77A32D03BE5F}" type="presOf" srcId="{B5D01B04-6C34-43AA-9927-37BCB11FBD05}" destId="{2D918F1E-5321-4BD8-9040-F2EE9A362C6A}" srcOrd="0" destOrd="0" presId="urn:microsoft.com/office/officeart/2008/layout/HorizontalMultiLevelHierarchy"/>
    <dgm:cxn modelId="{1C06F5B0-4903-4E66-BF22-AB58E7D9FC21}" type="presOf" srcId="{B1A4C959-617A-4884-8DC4-7903533603FE}" destId="{0ABA9C0F-6AD9-400F-BCD5-77EFE7E3AD61}" srcOrd="1" destOrd="0" presId="urn:microsoft.com/office/officeart/2008/layout/HorizontalMultiLevelHierarchy"/>
    <dgm:cxn modelId="{5F9FBCCC-0FD8-48DC-859D-0171E7C5F197}" srcId="{1AFFA670-3F3D-4F06-A4C7-8A1FA24710E7}" destId="{9C6D686A-FBF9-44B8-9A29-BFFD7605BCF6}" srcOrd="0" destOrd="0" parTransId="{62A447B5-0FCC-4F63-9CCA-FECE817F34AF}" sibTransId="{4F292A59-7188-4AC9-90C8-2789A5AD395D}"/>
    <dgm:cxn modelId="{A87A13E0-AC1E-4AF9-B904-E467286E4FBE}" type="presOf" srcId="{4BDCCA61-7B69-4293-A77A-48B1EA867925}" destId="{3984BE8C-710D-499E-ABF7-D61781289735}" srcOrd="0" destOrd="0" presId="urn:microsoft.com/office/officeart/2008/layout/HorizontalMultiLevelHierarchy"/>
    <dgm:cxn modelId="{C9A74EE4-E61F-42E1-893A-FC0BA3D7ED97}" srcId="{9C6D686A-FBF9-44B8-9A29-BFFD7605BCF6}" destId="{937CFB37-6352-48C9-84A0-59F50351B46D}" srcOrd="1" destOrd="0" parTransId="{4BDCCA61-7B69-4293-A77A-48B1EA867925}" sibTransId="{790A259A-DE98-4B7E-8B11-AE44F4602B88}"/>
    <dgm:cxn modelId="{AC068CF8-2AE2-4E9F-9F1E-ECA23C67DE7F}" type="presOf" srcId="{2DE1B1D7-FB6B-4926-804A-8DBF289D179A}" destId="{218E0202-EEC4-4901-AA25-189A69B3DD76}" srcOrd="0" destOrd="0" presId="urn:microsoft.com/office/officeart/2008/layout/HorizontalMultiLevelHierarchy"/>
    <dgm:cxn modelId="{C0CBA2F8-93A4-4436-99B4-46287E66108F}" type="presOf" srcId="{1AFFA670-3F3D-4F06-A4C7-8A1FA24710E7}" destId="{36CAFB12-EAD6-4BB8-BC0B-064803B5918D}" srcOrd="0" destOrd="0" presId="urn:microsoft.com/office/officeart/2008/layout/HorizontalMultiLevelHierarchy"/>
    <dgm:cxn modelId="{73ABECB6-B954-4EE4-BAA6-73F612FD153A}" type="presParOf" srcId="{36CAFB12-EAD6-4BB8-BC0B-064803B5918D}" destId="{AC7FEA44-6540-467D-9419-45945A08B4B1}" srcOrd="0" destOrd="0" presId="urn:microsoft.com/office/officeart/2008/layout/HorizontalMultiLevelHierarchy"/>
    <dgm:cxn modelId="{E13208C4-A096-41E1-832A-A5A65721D613}" type="presParOf" srcId="{AC7FEA44-6540-467D-9419-45945A08B4B1}" destId="{08C1B797-9AFE-4743-A5C2-2265E1764A46}" srcOrd="0" destOrd="0" presId="urn:microsoft.com/office/officeart/2008/layout/HorizontalMultiLevelHierarchy"/>
    <dgm:cxn modelId="{14DC6D84-D379-4003-A07C-E333ADBA05D2}" type="presParOf" srcId="{AC7FEA44-6540-467D-9419-45945A08B4B1}" destId="{E188E49B-D7FD-45F7-8058-180581FC8354}" srcOrd="1" destOrd="0" presId="urn:microsoft.com/office/officeart/2008/layout/HorizontalMultiLevelHierarchy"/>
    <dgm:cxn modelId="{072AAC57-A464-4BF6-B696-C1550206ABA5}" type="presParOf" srcId="{E188E49B-D7FD-45F7-8058-180581FC8354}" destId="{A1E59F9B-E430-4401-B300-35DB6029F42D}" srcOrd="0" destOrd="0" presId="urn:microsoft.com/office/officeart/2008/layout/HorizontalMultiLevelHierarchy"/>
    <dgm:cxn modelId="{9074D840-39F0-442A-A738-6126BD8AD6CD}" type="presParOf" srcId="{A1E59F9B-E430-4401-B300-35DB6029F42D}" destId="{DDD7816D-E801-4CBD-A742-4AD0C4AB1829}" srcOrd="0" destOrd="0" presId="urn:microsoft.com/office/officeart/2008/layout/HorizontalMultiLevelHierarchy"/>
    <dgm:cxn modelId="{10A2CEA9-6B43-4E5A-8596-42D867F41E3B}" type="presParOf" srcId="{E188E49B-D7FD-45F7-8058-180581FC8354}" destId="{D65A7F6E-4596-426E-97F9-DDD447B58117}" srcOrd="1" destOrd="0" presId="urn:microsoft.com/office/officeart/2008/layout/HorizontalMultiLevelHierarchy"/>
    <dgm:cxn modelId="{42029022-6457-4C29-BB18-91D73752CA33}" type="presParOf" srcId="{D65A7F6E-4596-426E-97F9-DDD447B58117}" destId="{218E0202-EEC4-4901-AA25-189A69B3DD76}" srcOrd="0" destOrd="0" presId="urn:microsoft.com/office/officeart/2008/layout/HorizontalMultiLevelHierarchy"/>
    <dgm:cxn modelId="{6DA40293-F81E-4D96-8E78-60692D85DE47}" type="presParOf" srcId="{D65A7F6E-4596-426E-97F9-DDD447B58117}" destId="{3717E84F-A447-4C25-A34B-8D3FC3ABF915}" srcOrd="1" destOrd="0" presId="urn:microsoft.com/office/officeart/2008/layout/HorizontalMultiLevelHierarchy"/>
    <dgm:cxn modelId="{08942B29-A51D-4094-B61F-9A5363BD099B}" type="presParOf" srcId="{E188E49B-D7FD-45F7-8058-180581FC8354}" destId="{3984BE8C-710D-499E-ABF7-D61781289735}" srcOrd="2" destOrd="0" presId="urn:microsoft.com/office/officeart/2008/layout/HorizontalMultiLevelHierarchy"/>
    <dgm:cxn modelId="{1DBE7B36-B259-459D-93D3-CF833917742D}" type="presParOf" srcId="{3984BE8C-710D-499E-ABF7-D61781289735}" destId="{E6CDA9F4-38FD-47A0-8835-DE133F39A039}" srcOrd="0" destOrd="0" presId="urn:microsoft.com/office/officeart/2008/layout/HorizontalMultiLevelHierarchy"/>
    <dgm:cxn modelId="{6265F0F8-1C52-48BC-82C8-8DF439D19AB2}" type="presParOf" srcId="{E188E49B-D7FD-45F7-8058-180581FC8354}" destId="{41F52E1A-29DC-4FA5-AA9E-6B73465A2C2F}" srcOrd="3" destOrd="0" presId="urn:microsoft.com/office/officeart/2008/layout/HorizontalMultiLevelHierarchy"/>
    <dgm:cxn modelId="{EEB3DF45-5773-4EF3-A574-05217D9B6BE3}" type="presParOf" srcId="{41F52E1A-29DC-4FA5-AA9E-6B73465A2C2F}" destId="{2A714181-3DD9-4129-8A57-210823876187}" srcOrd="0" destOrd="0" presId="urn:microsoft.com/office/officeart/2008/layout/HorizontalMultiLevelHierarchy"/>
    <dgm:cxn modelId="{E1F72C94-BF75-4B89-B1D3-72D5CEF7F588}" type="presParOf" srcId="{41F52E1A-29DC-4FA5-AA9E-6B73465A2C2F}" destId="{FDBB71A3-0277-4890-93FC-9FFADB413B97}" srcOrd="1" destOrd="0" presId="urn:microsoft.com/office/officeart/2008/layout/HorizontalMultiLevelHierarchy"/>
    <dgm:cxn modelId="{EA4366D4-33C8-4D3A-ABDE-4701E5D369AF}" type="presParOf" srcId="{E188E49B-D7FD-45F7-8058-180581FC8354}" destId="{77B37214-4D5F-44EE-915B-65EB6E5A3060}" srcOrd="4" destOrd="0" presId="urn:microsoft.com/office/officeart/2008/layout/HorizontalMultiLevelHierarchy"/>
    <dgm:cxn modelId="{7839DAF1-606B-4D03-8ED1-448AD091E9A2}" type="presParOf" srcId="{77B37214-4D5F-44EE-915B-65EB6E5A3060}" destId="{0ABA9C0F-6AD9-400F-BCD5-77EFE7E3AD61}" srcOrd="0" destOrd="0" presId="urn:microsoft.com/office/officeart/2008/layout/HorizontalMultiLevelHierarchy"/>
    <dgm:cxn modelId="{03B40B54-DD05-4278-AC2C-76841AAA35AE}" type="presParOf" srcId="{E188E49B-D7FD-45F7-8058-180581FC8354}" destId="{5D09B39A-39D8-4A70-A1D9-837642DEC765}" srcOrd="5" destOrd="0" presId="urn:microsoft.com/office/officeart/2008/layout/HorizontalMultiLevelHierarchy"/>
    <dgm:cxn modelId="{908AA31F-6DCF-4949-B2B9-31A75CC84891}" type="presParOf" srcId="{5D09B39A-39D8-4A70-A1D9-837642DEC765}" destId="{1BA4075E-1B38-4B4D-BF8E-8635CB6FDF90}" srcOrd="0" destOrd="0" presId="urn:microsoft.com/office/officeart/2008/layout/HorizontalMultiLevelHierarchy"/>
    <dgm:cxn modelId="{50F1725C-F81D-4E15-92B2-C82425654931}" type="presParOf" srcId="{5D09B39A-39D8-4A70-A1D9-837642DEC765}" destId="{D23998A4-4F25-4EFD-B023-D6E1B297E59B}" srcOrd="1" destOrd="0" presId="urn:microsoft.com/office/officeart/2008/layout/HorizontalMultiLevelHierarchy"/>
    <dgm:cxn modelId="{A0A668B5-5B75-4B3D-B7A3-47F068CB6448}" type="presParOf" srcId="{E188E49B-D7FD-45F7-8058-180581FC8354}" destId="{2D918F1E-5321-4BD8-9040-F2EE9A362C6A}" srcOrd="6" destOrd="0" presId="urn:microsoft.com/office/officeart/2008/layout/HorizontalMultiLevelHierarchy"/>
    <dgm:cxn modelId="{37F9973F-4D27-4A50-933B-92EA16953BE5}" type="presParOf" srcId="{2D918F1E-5321-4BD8-9040-F2EE9A362C6A}" destId="{4AC9C4D6-B8CD-46E8-869B-5C907E0E66C0}" srcOrd="0" destOrd="0" presId="urn:microsoft.com/office/officeart/2008/layout/HorizontalMultiLevelHierarchy"/>
    <dgm:cxn modelId="{3C238E8A-8C3A-48F1-A408-FED90E2C17DF}" type="presParOf" srcId="{E188E49B-D7FD-45F7-8058-180581FC8354}" destId="{BF88D788-3B4F-4C0E-9E08-EB523A566E66}" srcOrd="7" destOrd="0" presId="urn:microsoft.com/office/officeart/2008/layout/HorizontalMultiLevelHierarchy"/>
    <dgm:cxn modelId="{E04DAF92-7E3B-435E-8F46-2570437E5745}" type="presParOf" srcId="{BF88D788-3B4F-4C0E-9E08-EB523A566E66}" destId="{7039C3C5-BB08-4B14-86BC-D0321942E4FC}" srcOrd="0" destOrd="0" presId="urn:microsoft.com/office/officeart/2008/layout/HorizontalMultiLevelHierarchy"/>
    <dgm:cxn modelId="{5AB53823-3AA1-40CC-90E1-A1A6513B6740}" type="presParOf" srcId="{BF88D788-3B4F-4C0E-9E08-EB523A566E66}" destId="{B80FE2F0-1F04-402C-95CA-B26237AADF3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A79E356-DE73-46E9-98AC-6C6DC941CB1B}" type="doc">
      <dgm:prSet loTypeId="urn:microsoft.com/office/officeart/2008/layout/VerticalCurvedList" loCatId="list" qsTypeId="urn:microsoft.com/office/officeart/2005/8/quickstyle/simple1" qsCatId="simple" csTypeId="urn:microsoft.com/office/officeart/2005/8/colors/accent6_2" csCatId="accent6" phldr="1"/>
      <dgm:spPr/>
      <dgm:t>
        <a:bodyPr/>
        <a:lstStyle/>
        <a:p>
          <a:endParaRPr lang="pl-PL"/>
        </a:p>
      </dgm:t>
    </dgm:pt>
    <dgm:pt modelId="{E9304D1D-17FF-430C-9CF9-BB445156D3D6}">
      <dgm:prSet/>
      <dgm:spPr/>
      <dgm:t>
        <a:bodyPr/>
        <a:lstStyle/>
        <a:p>
          <a:r>
            <a:rPr lang="pl-PL" dirty="0">
              <a:solidFill>
                <a:schemeClr val="tx1"/>
              </a:solidFill>
            </a:rPr>
            <a:t>PREZES URZĘDU KOMUNIKACJI ELEKTRONICZNEJ </a:t>
          </a:r>
        </a:p>
      </dgm:t>
    </dgm:pt>
    <dgm:pt modelId="{482648F2-1F19-4D2F-8F22-9C1D8EC23E9B}" type="parTrans" cxnId="{E17EE9D8-021A-456F-AC00-6B0350D70C64}">
      <dgm:prSet/>
      <dgm:spPr/>
      <dgm:t>
        <a:bodyPr/>
        <a:lstStyle/>
        <a:p>
          <a:endParaRPr lang="pl-PL"/>
        </a:p>
      </dgm:t>
    </dgm:pt>
    <dgm:pt modelId="{C7EE673A-20A3-400B-8E20-EC76893BB3AF}" type="sibTrans" cxnId="{E17EE9D8-021A-456F-AC00-6B0350D70C64}">
      <dgm:prSet/>
      <dgm:spPr/>
      <dgm:t>
        <a:bodyPr/>
        <a:lstStyle/>
        <a:p>
          <a:endParaRPr lang="pl-PL"/>
        </a:p>
      </dgm:t>
    </dgm:pt>
    <dgm:pt modelId="{8BB1FFB3-980B-4831-9C62-805BD34F3740}">
      <dgm:prSet/>
      <dgm:spPr/>
      <dgm:t>
        <a:bodyPr/>
        <a:lstStyle/>
        <a:p>
          <a:r>
            <a:rPr lang="pl-PL" dirty="0">
              <a:solidFill>
                <a:schemeClr val="tx1"/>
              </a:solidFill>
            </a:rPr>
            <a:t>PREZES URZĘDU REGULACJI ENERGETYKI </a:t>
          </a:r>
        </a:p>
      </dgm:t>
    </dgm:pt>
    <dgm:pt modelId="{3371EF70-69C2-4CCF-A21F-45597AC0C1B6}" type="parTrans" cxnId="{FAE7FD42-96D0-4494-AFFF-123F2084CFCB}">
      <dgm:prSet/>
      <dgm:spPr/>
      <dgm:t>
        <a:bodyPr/>
        <a:lstStyle/>
        <a:p>
          <a:endParaRPr lang="pl-PL"/>
        </a:p>
      </dgm:t>
    </dgm:pt>
    <dgm:pt modelId="{D648EDAB-F678-49A2-9B24-51CB5951B9EB}" type="sibTrans" cxnId="{FAE7FD42-96D0-4494-AFFF-123F2084CFCB}">
      <dgm:prSet/>
      <dgm:spPr/>
      <dgm:t>
        <a:bodyPr/>
        <a:lstStyle/>
        <a:p>
          <a:endParaRPr lang="pl-PL"/>
        </a:p>
      </dgm:t>
    </dgm:pt>
    <dgm:pt modelId="{AC124080-BAB8-4A41-9951-5C9273B83627}">
      <dgm:prSet/>
      <dgm:spPr/>
      <dgm:t>
        <a:bodyPr/>
        <a:lstStyle/>
        <a:p>
          <a:r>
            <a:rPr lang="pl-PL" dirty="0">
              <a:solidFill>
                <a:schemeClr val="tx1"/>
              </a:solidFill>
            </a:rPr>
            <a:t>PREZES URZĘDU TRANSPORTU KOLEJOWEGO </a:t>
          </a:r>
        </a:p>
      </dgm:t>
    </dgm:pt>
    <dgm:pt modelId="{CDE7C18C-C541-467E-986B-0DE0C6964346}" type="parTrans" cxnId="{09DDFED7-6830-48DD-8311-88CAB4504A66}">
      <dgm:prSet/>
      <dgm:spPr/>
      <dgm:t>
        <a:bodyPr/>
        <a:lstStyle/>
        <a:p>
          <a:endParaRPr lang="pl-PL"/>
        </a:p>
      </dgm:t>
    </dgm:pt>
    <dgm:pt modelId="{1F4FE4E8-746F-4A75-8F63-7C0A509B7DC7}" type="sibTrans" cxnId="{09DDFED7-6830-48DD-8311-88CAB4504A66}">
      <dgm:prSet/>
      <dgm:spPr/>
      <dgm:t>
        <a:bodyPr/>
        <a:lstStyle/>
        <a:p>
          <a:endParaRPr lang="pl-PL"/>
        </a:p>
      </dgm:t>
    </dgm:pt>
    <dgm:pt modelId="{E2700255-3918-4864-BA92-C666D58FE7F9}">
      <dgm:prSet/>
      <dgm:spPr/>
      <dgm:t>
        <a:bodyPr/>
        <a:lstStyle/>
        <a:p>
          <a:r>
            <a:rPr lang="pl-PL" dirty="0">
              <a:solidFill>
                <a:schemeClr val="tx1"/>
              </a:solidFill>
            </a:rPr>
            <a:t>PREZES URZĘDU LOTNICTWA CYWILNEGO </a:t>
          </a:r>
        </a:p>
      </dgm:t>
    </dgm:pt>
    <dgm:pt modelId="{D029B164-6AFE-4255-BB62-97A206534C65}" type="parTrans" cxnId="{290D6085-CD37-44F9-8E8F-2C16500E4B22}">
      <dgm:prSet/>
      <dgm:spPr/>
      <dgm:t>
        <a:bodyPr/>
        <a:lstStyle/>
        <a:p>
          <a:endParaRPr lang="pl-PL"/>
        </a:p>
      </dgm:t>
    </dgm:pt>
    <dgm:pt modelId="{FCF9E741-CFC8-474C-A75D-F2363905DC5B}" type="sibTrans" cxnId="{290D6085-CD37-44F9-8E8F-2C16500E4B22}">
      <dgm:prSet/>
      <dgm:spPr/>
      <dgm:t>
        <a:bodyPr/>
        <a:lstStyle/>
        <a:p>
          <a:endParaRPr lang="pl-PL"/>
        </a:p>
      </dgm:t>
    </dgm:pt>
    <dgm:pt modelId="{E5CF7F01-5B7E-47A3-AAF2-1753D696C11C}" type="pres">
      <dgm:prSet presAssocID="{1A79E356-DE73-46E9-98AC-6C6DC941CB1B}" presName="Name0" presStyleCnt="0">
        <dgm:presLayoutVars>
          <dgm:chMax val="7"/>
          <dgm:chPref val="7"/>
          <dgm:dir/>
        </dgm:presLayoutVars>
      </dgm:prSet>
      <dgm:spPr/>
    </dgm:pt>
    <dgm:pt modelId="{56BAAB65-A3D0-4EEC-A3F4-33FF741DB434}" type="pres">
      <dgm:prSet presAssocID="{1A79E356-DE73-46E9-98AC-6C6DC941CB1B}" presName="Name1" presStyleCnt="0"/>
      <dgm:spPr/>
    </dgm:pt>
    <dgm:pt modelId="{494F4F70-7A57-435C-86CD-118F3C6F26B4}" type="pres">
      <dgm:prSet presAssocID="{1A79E356-DE73-46E9-98AC-6C6DC941CB1B}" presName="cycle" presStyleCnt="0"/>
      <dgm:spPr/>
    </dgm:pt>
    <dgm:pt modelId="{DE11D7D1-AB8F-4D3B-9C4E-5933A2E224B2}" type="pres">
      <dgm:prSet presAssocID="{1A79E356-DE73-46E9-98AC-6C6DC941CB1B}" presName="srcNode" presStyleLbl="node1" presStyleIdx="0" presStyleCnt="4"/>
      <dgm:spPr/>
    </dgm:pt>
    <dgm:pt modelId="{954B86F2-49CA-46E8-8BBC-5F3114DC796E}" type="pres">
      <dgm:prSet presAssocID="{1A79E356-DE73-46E9-98AC-6C6DC941CB1B}" presName="conn" presStyleLbl="parChTrans1D2" presStyleIdx="0" presStyleCnt="1"/>
      <dgm:spPr/>
    </dgm:pt>
    <dgm:pt modelId="{A5E24E26-98FA-4F35-A003-38507CA945CD}" type="pres">
      <dgm:prSet presAssocID="{1A79E356-DE73-46E9-98AC-6C6DC941CB1B}" presName="extraNode" presStyleLbl="node1" presStyleIdx="0" presStyleCnt="4"/>
      <dgm:spPr/>
    </dgm:pt>
    <dgm:pt modelId="{3769C519-1251-42FA-A5BD-1DD7338ED437}" type="pres">
      <dgm:prSet presAssocID="{1A79E356-DE73-46E9-98AC-6C6DC941CB1B}" presName="dstNode" presStyleLbl="node1" presStyleIdx="0" presStyleCnt="4"/>
      <dgm:spPr/>
    </dgm:pt>
    <dgm:pt modelId="{FDA89543-EFDB-4789-9FB3-F7A7E83FDB80}" type="pres">
      <dgm:prSet presAssocID="{E9304D1D-17FF-430C-9CF9-BB445156D3D6}" presName="text_1" presStyleLbl="node1" presStyleIdx="0" presStyleCnt="4">
        <dgm:presLayoutVars>
          <dgm:bulletEnabled val="1"/>
        </dgm:presLayoutVars>
      </dgm:prSet>
      <dgm:spPr/>
    </dgm:pt>
    <dgm:pt modelId="{21CA516F-70A0-4B1D-A5E2-D343EF5AA6E3}" type="pres">
      <dgm:prSet presAssocID="{E9304D1D-17FF-430C-9CF9-BB445156D3D6}" presName="accent_1" presStyleCnt="0"/>
      <dgm:spPr/>
    </dgm:pt>
    <dgm:pt modelId="{CAF25F1C-2C58-4ACC-AFD7-155F309A1A89}" type="pres">
      <dgm:prSet presAssocID="{E9304D1D-17FF-430C-9CF9-BB445156D3D6}" presName="accentRepeatNode" presStyleLbl="solidFgAcc1" presStyleIdx="0" presStyleCnt="4"/>
      <dgm:spPr/>
    </dgm:pt>
    <dgm:pt modelId="{E4796873-32DF-4F5F-ACB8-B8FD6E597FB6}" type="pres">
      <dgm:prSet presAssocID="{8BB1FFB3-980B-4831-9C62-805BD34F3740}" presName="text_2" presStyleLbl="node1" presStyleIdx="1" presStyleCnt="4">
        <dgm:presLayoutVars>
          <dgm:bulletEnabled val="1"/>
        </dgm:presLayoutVars>
      </dgm:prSet>
      <dgm:spPr/>
    </dgm:pt>
    <dgm:pt modelId="{A80B3A6B-1A81-446A-873F-E7F0F3DD07AC}" type="pres">
      <dgm:prSet presAssocID="{8BB1FFB3-980B-4831-9C62-805BD34F3740}" presName="accent_2" presStyleCnt="0"/>
      <dgm:spPr/>
    </dgm:pt>
    <dgm:pt modelId="{5BB377D1-FA34-43B1-AE77-FD1D6C13B149}" type="pres">
      <dgm:prSet presAssocID="{8BB1FFB3-980B-4831-9C62-805BD34F3740}" presName="accentRepeatNode" presStyleLbl="solidFgAcc1" presStyleIdx="1" presStyleCnt="4"/>
      <dgm:spPr/>
    </dgm:pt>
    <dgm:pt modelId="{7FA6C3C9-F32B-4E94-BCB0-126E99083341}" type="pres">
      <dgm:prSet presAssocID="{AC124080-BAB8-4A41-9951-5C9273B83627}" presName="text_3" presStyleLbl="node1" presStyleIdx="2" presStyleCnt="4">
        <dgm:presLayoutVars>
          <dgm:bulletEnabled val="1"/>
        </dgm:presLayoutVars>
      </dgm:prSet>
      <dgm:spPr/>
    </dgm:pt>
    <dgm:pt modelId="{952686D3-BE38-4A21-BBB1-311389EBA501}" type="pres">
      <dgm:prSet presAssocID="{AC124080-BAB8-4A41-9951-5C9273B83627}" presName="accent_3" presStyleCnt="0"/>
      <dgm:spPr/>
    </dgm:pt>
    <dgm:pt modelId="{F1D2A217-6499-4BEF-A6EA-5B1F1F01CA20}" type="pres">
      <dgm:prSet presAssocID="{AC124080-BAB8-4A41-9951-5C9273B83627}" presName="accentRepeatNode" presStyleLbl="solidFgAcc1" presStyleIdx="2" presStyleCnt="4"/>
      <dgm:spPr/>
    </dgm:pt>
    <dgm:pt modelId="{0FCABB6C-8336-4295-93BA-6EB3A9ACD185}" type="pres">
      <dgm:prSet presAssocID="{E2700255-3918-4864-BA92-C666D58FE7F9}" presName="text_4" presStyleLbl="node1" presStyleIdx="3" presStyleCnt="4">
        <dgm:presLayoutVars>
          <dgm:bulletEnabled val="1"/>
        </dgm:presLayoutVars>
      </dgm:prSet>
      <dgm:spPr/>
    </dgm:pt>
    <dgm:pt modelId="{E2498751-496D-463A-8584-24A3573FAF42}" type="pres">
      <dgm:prSet presAssocID="{E2700255-3918-4864-BA92-C666D58FE7F9}" presName="accent_4" presStyleCnt="0"/>
      <dgm:spPr/>
    </dgm:pt>
    <dgm:pt modelId="{C37CCEA8-DB84-424F-9653-DFD70A598E8C}" type="pres">
      <dgm:prSet presAssocID="{E2700255-3918-4864-BA92-C666D58FE7F9}" presName="accentRepeatNode" presStyleLbl="solidFgAcc1" presStyleIdx="3" presStyleCnt="4"/>
      <dgm:spPr/>
    </dgm:pt>
  </dgm:ptLst>
  <dgm:cxnLst>
    <dgm:cxn modelId="{FAE7FD42-96D0-4494-AFFF-123F2084CFCB}" srcId="{1A79E356-DE73-46E9-98AC-6C6DC941CB1B}" destId="{8BB1FFB3-980B-4831-9C62-805BD34F3740}" srcOrd="1" destOrd="0" parTransId="{3371EF70-69C2-4CCF-A21F-45597AC0C1B6}" sibTransId="{D648EDAB-F678-49A2-9B24-51CB5951B9EB}"/>
    <dgm:cxn modelId="{CF68276B-462C-4E7A-9B00-34387EF25F7D}" type="presOf" srcId="{AC124080-BAB8-4A41-9951-5C9273B83627}" destId="{7FA6C3C9-F32B-4E94-BCB0-126E99083341}" srcOrd="0" destOrd="0" presId="urn:microsoft.com/office/officeart/2008/layout/VerticalCurvedList"/>
    <dgm:cxn modelId="{290D6085-CD37-44F9-8E8F-2C16500E4B22}" srcId="{1A79E356-DE73-46E9-98AC-6C6DC941CB1B}" destId="{E2700255-3918-4864-BA92-C666D58FE7F9}" srcOrd="3" destOrd="0" parTransId="{D029B164-6AFE-4255-BB62-97A206534C65}" sibTransId="{FCF9E741-CFC8-474C-A75D-F2363905DC5B}"/>
    <dgm:cxn modelId="{5610B1A3-4F01-430B-8530-34AC53149CFE}" type="presOf" srcId="{E9304D1D-17FF-430C-9CF9-BB445156D3D6}" destId="{FDA89543-EFDB-4789-9FB3-F7A7E83FDB80}" srcOrd="0" destOrd="0" presId="urn:microsoft.com/office/officeart/2008/layout/VerticalCurvedList"/>
    <dgm:cxn modelId="{EABBDDA5-ED5A-4D99-B4E3-5E04A562DCE5}" type="presOf" srcId="{1A79E356-DE73-46E9-98AC-6C6DC941CB1B}" destId="{E5CF7F01-5B7E-47A3-AAF2-1753D696C11C}" srcOrd="0" destOrd="0" presId="urn:microsoft.com/office/officeart/2008/layout/VerticalCurvedList"/>
    <dgm:cxn modelId="{5FB01CAB-9FBD-4CE4-814D-B85729E2B207}" type="presOf" srcId="{C7EE673A-20A3-400B-8E20-EC76893BB3AF}" destId="{954B86F2-49CA-46E8-8BBC-5F3114DC796E}" srcOrd="0" destOrd="0" presId="urn:microsoft.com/office/officeart/2008/layout/VerticalCurvedList"/>
    <dgm:cxn modelId="{EFB3B5CE-A009-4157-9F01-880152DC11B8}" type="presOf" srcId="{8BB1FFB3-980B-4831-9C62-805BD34F3740}" destId="{E4796873-32DF-4F5F-ACB8-B8FD6E597FB6}" srcOrd="0" destOrd="0" presId="urn:microsoft.com/office/officeart/2008/layout/VerticalCurvedList"/>
    <dgm:cxn modelId="{F13A3CD6-E9FC-40C5-A5A1-65790AF7DE3B}" type="presOf" srcId="{E2700255-3918-4864-BA92-C666D58FE7F9}" destId="{0FCABB6C-8336-4295-93BA-6EB3A9ACD185}" srcOrd="0" destOrd="0" presId="urn:microsoft.com/office/officeart/2008/layout/VerticalCurvedList"/>
    <dgm:cxn modelId="{09DDFED7-6830-48DD-8311-88CAB4504A66}" srcId="{1A79E356-DE73-46E9-98AC-6C6DC941CB1B}" destId="{AC124080-BAB8-4A41-9951-5C9273B83627}" srcOrd="2" destOrd="0" parTransId="{CDE7C18C-C541-467E-986B-0DE0C6964346}" sibTransId="{1F4FE4E8-746F-4A75-8F63-7C0A509B7DC7}"/>
    <dgm:cxn modelId="{E17EE9D8-021A-456F-AC00-6B0350D70C64}" srcId="{1A79E356-DE73-46E9-98AC-6C6DC941CB1B}" destId="{E9304D1D-17FF-430C-9CF9-BB445156D3D6}" srcOrd="0" destOrd="0" parTransId="{482648F2-1F19-4D2F-8F22-9C1D8EC23E9B}" sibTransId="{C7EE673A-20A3-400B-8E20-EC76893BB3AF}"/>
    <dgm:cxn modelId="{15D124F2-1169-4F2E-A770-9C9118986C53}" type="presParOf" srcId="{E5CF7F01-5B7E-47A3-AAF2-1753D696C11C}" destId="{56BAAB65-A3D0-4EEC-A3F4-33FF741DB434}" srcOrd="0" destOrd="0" presId="urn:microsoft.com/office/officeart/2008/layout/VerticalCurvedList"/>
    <dgm:cxn modelId="{200192A2-FB37-47E3-B7CB-D6B2B57B3790}" type="presParOf" srcId="{56BAAB65-A3D0-4EEC-A3F4-33FF741DB434}" destId="{494F4F70-7A57-435C-86CD-118F3C6F26B4}" srcOrd="0" destOrd="0" presId="urn:microsoft.com/office/officeart/2008/layout/VerticalCurvedList"/>
    <dgm:cxn modelId="{39869D14-BC75-4B8D-BB9F-B805EF276C0E}" type="presParOf" srcId="{494F4F70-7A57-435C-86CD-118F3C6F26B4}" destId="{DE11D7D1-AB8F-4D3B-9C4E-5933A2E224B2}" srcOrd="0" destOrd="0" presId="urn:microsoft.com/office/officeart/2008/layout/VerticalCurvedList"/>
    <dgm:cxn modelId="{429C1A84-17F4-4DEB-A672-B99303F44BA8}" type="presParOf" srcId="{494F4F70-7A57-435C-86CD-118F3C6F26B4}" destId="{954B86F2-49CA-46E8-8BBC-5F3114DC796E}" srcOrd="1" destOrd="0" presId="urn:microsoft.com/office/officeart/2008/layout/VerticalCurvedList"/>
    <dgm:cxn modelId="{279CD400-3EFE-490C-9201-C3E109B43748}" type="presParOf" srcId="{494F4F70-7A57-435C-86CD-118F3C6F26B4}" destId="{A5E24E26-98FA-4F35-A003-38507CA945CD}" srcOrd="2" destOrd="0" presId="urn:microsoft.com/office/officeart/2008/layout/VerticalCurvedList"/>
    <dgm:cxn modelId="{C3EE2DD2-423B-4C05-98B3-78742E5AEC28}" type="presParOf" srcId="{494F4F70-7A57-435C-86CD-118F3C6F26B4}" destId="{3769C519-1251-42FA-A5BD-1DD7338ED437}" srcOrd="3" destOrd="0" presId="urn:microsoft.com/office/officeart/2008/layout/VerticalCurvedList"/>
    <dgm:cxn modelId="{3DEC16DE-9B56-4B5C-9D57-9A0761C2EF5F}" type="presParOf" srcId="{56BAAB65-A3D0-4EEC-A3F4-33FF741DB434}" destId="{FDA89543-EFDB-4789-9FB3-F7A7E83FDB80}" srcOrd="1" destOrd="0" presId="urn:microsoft.com/office/officeart/2008/layout/VerticalCurvedList"/>
    <dgm:cxn modelId="{DCD140FF-B61B-4EE7-89B3-2864055539C5}" type="presParOf" srcId="{56BAAB65-A3D0-4EEC-A3F4-33FF741DB434}" destId="{21CA516F-70A0-4B1D-A5E2-D343EF5AA6E3}" srcOrd="2" destOrd="0" presId="urn:microsoft.com/office/officeart/2008/layout/VerticalCurvedList"/>
    <dgm:cxn modelId="{476F4567-6039-4476-910E-68DBF14A500A}" type="presParOf" srcId="{21CA516F-70A0-4B1D-A5E2-D343EF5AA6E3}" destId="{CAF25F1C-2C58-4ACC-AFD7-155F309A1A89}" srcOrd="0" destOrd="0" presId="urn:microsoft.com/office/officeart/2008/layout/VerticalCurvedList"/>
    <dgm:cxn modelId="{A4CECA24-B463-4A86-9EC5-F536CE780715}" type="presParOf" srcId="{56BAAB65-A3D0-4EEC-A3F4-33FF741DB434}" destId="{E4796873-32DF-4F5F-ACB8-B8FD6E597FB6}" srcOrd="3" destOrd="0" presId="urn:microsoft.com/office/officeart/2008/layout/VerticalCurvedList"/>
    <dgm:cxn modelId="{CFB4BD0E-CB6B-423D-BEEA-40545B68F735}" type="presParOf" srcId="{56BAAB65-A3D0-4EEC-A3F4-33FF741DB434}" destId="{A80B3A6B-1A81-446A-873F-E7F0F3DD07AC}" srcOrd="4" destOrd="0" presId="urn:microsoft.com/office/officeart/2008/layout/VerticalCurvedList"/>
    <dgm:cxn modelId="{3A7FC66A-5F1E-4F46-9057-8FC75047FEF3}" type="presParOf" srcId="{A80B3A6B-1A81-446A-873F-E7F0F3DD07AC}" destId="{5BB377D1-FA34-43B1-AE77-FD1D6C13B149}" srcOrd="0" destOrd="0" presId="urn:microsoft.com/office/officeart/2008/layout/VerticalCurvedList"/>
    <dgm:cxn modelId="{0D6D13D7-5BE3-4192-AC80-88505EAE8543}" type="presParOf" srcId="{56BAAB65-A3D0-4EEC-A3F4-33FF741DB434}" destId="{7FA6C3C9-F32B-4E94-BCB0-126E99083341}" srcOrd="5" destOrd="0" presId="urn:microsoft.com/office/officeart/2008/layout/VerticalCurvedList"/>
    <dgm:cxn modelId="{1F8E95F1-8A00-4D74-9C02-FF386F9F6A24}" type="presParOf" srcId="{56BAAB65-A3D0-4EEC-A3F4-33FF741DB434}" destId="{952686D3-BE38-4A21-BBB1-311389EBA501}" srcOrd="6" destOrd="0" presId="urn:microsoft.com/office/officeart/2008/layout/VerticalCurvedList"/>
    <dgm:cxn modelId="{93ADEB49-0C40-498A-8250-6B990749A361}" type="presParOf" srcId="{952686D3-BE38-4A21-BBB1-311389EBA501}" destId="{F1D2A217-6499-4BEF-A6EA-5B1F1F01CA20}" srcOrd="0" destOrd="0" presId="urn:microsoft.com/office/officeart/2008/layout/VerticalCurvedList"/>
    <dgm:cxn modelId="{C56D647B-B9ED-4CD6-B0BC-514C70124335}" type="presParOf" srcId="{56BAAB65-A3D0-4EEC-A3F4-33FF741DB434}" destId="{0FCABB6C-8336-4295-93BA-6EB3A9ACD185}" srcOrd="7" destOrd="0" presId="urn:microsoft.com/office/officeart/2008/layout/VerticalCurvedList"/>
    <dgm:cxn modelId="{4F78041C-D0B3-4540-9E89-965614E3470D}" type="presParOf" srcId="{56BAAB65-A3D0-4EEC-A3F4-33FF741DB434}" destId="{E2498751-496D-463A-8584-24A3573FAF42}" srcOrd="8" destOrd="0" presId="urn:microsoft.com/office/officeart/2008/layout/VerticalCurvedList"/>
    <dgm:cxn modelId="{0F324480-8B63-49D0-BA97-E7759E929563}" type="presParOf" srcId="{E2498751-496D-463A-8584-24A3573FAF42}" destId="{C37CCEA8-DB84-424F-9653-DFD70A598E8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4136F5B-C523-4A12-A0A6-5EBD54375E10}"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pl-PL"/>
        </a:p>
      </dgm:t>
    </dgm:pt>
    <dgm:pt modelId="{6642B5F1-3605-448F-B20C-663E70FF84E0}">
      <dgm:prSet phldrT="[Tekst]" custT="1"/>
      <dgm:spPr/>
      <dgm:t>
        <a:bodyPr/>
        <a:lstStyle/>
        <a:p>
          <a:r>
            <a:rPr lang="pl-PL" sz="2400" b="1" dirty="0">
              <a:solidFill>
                <a:schemeClr val="tx1"/>
              </a:solidFill>
            </a:rPr>
            <a:t>ADMINISTRACJA REGULACYJNA</a:t>
          </a:r>
        </a:p>
      </dgm:t>
    </dgm:pt>
    <dgm:pt modelId="{3AECE2B8-BAB7-4DF2-BED9-F6FDDC161454}" type="parTrans" cxnId="{C7972127-7A84-4F3D-86A1-764B662C064B}">
      <dgm:prSet/>
      <dgm:spPr/>
      <dgm:t>
        <a:bodyPr/>
        <a:lstStyle/>
        <a:p>
          <a:endParaRPr lang="pl-PL"/>
        </a:p>
      </dgm:t>
    </dgm:pt>
    <dgm:pt modelId="{17AFB62B-3DBA-4978-8400-9E8F79574482}" type="sibTrans" cxnId="{C7972127-7A84-4F3D-86A1-764B662C064B}">
      <dgm:prSet/>
      <dgm:spPr/>
      <dgm:t>
        <a:bodyPr/>
        <a:lstStyle/>
        <a:p>
          <a:endParaRPr lang="pl-PL"/>
        </a:p>
      </dgm:t>
    </dgm:pt>
    <dgm:pt modelId="{7380E934-5661-4A4E-8A80-1E96E06AF48F}">
      <dgm:prSet phldrT="[Tekst]" custT="1"/>
      <dgm:spPr/>
      <dgm:t>
        <a:bodyPr/>
        <a:lstStyle/>
        <a:p>
          <a:r>
            <a:rPr lang="pl-PL" sz="2800" i="1" dirty="0"/>
            <a:t>SENSU STRICTO</a:t>
          </a:r>
        </a:p>
      </dgm:t>
    </dgm:pt>
    <dgm:pt modelId="{768E95A2-4CF1-4905-9108-2E6F2DF4E0C0}" type="parTrans" cxnId="{35C2A421-897F-4AD0-AE3C-712FEC5E43CB}">
      <dgm:prSet/>
      <dgm:spPr/>
      <dgm:t>
        <a:bodyPr/>
        <a:lstStyle/>
        <a:p>
          <a:endParaRPr lang="pl-PL"/>
        </a:p>
      </dgm:t>
    </dgm:pt>
    <dgm:pt modelId="{2B44DEF8-4096-4597-A08D-0BC4156BBFC3}" type="sibTrans" cxnId="{35C2A421-897F-4AD0-AE3C-712FEC5E43CB}">
      <dgm:prSet/>
      <dgm:spPr/>
      <dgm:t>
        <a:bodyPr/>
        <a:lstStyle/>
        <a:p>
          <a:endParaRPr lang="pl-PL"/>
        </a:p>
      </dgm:t>
    </dgm:pt>
    <dgm:pt modelId="{AE21737C-871E-40A5-8F5B-092FC2D3CD8B}">
      <dgm:prSet phldrT="[Tekst]"/>
      <dgm:spPr/>
      <dgm:t>
        <a:bodyPr/>
        <a:lstStyle/>
        <a:p>
          <a:r>
            <a:rPr lang="pl-PL" dirty="0"/>
            <a:t>SPECJALNE ORGANY REGULACYJNE</a:t>
          </a:r>
        </a:p>
      </dgm:t>
    </dgm:pt>
    <dgm:pt modelId="{E2C44D80-FAA6-4F4D-A750-BCA3A6680F2C}" type="parTrans" cxnId="{680B5187-E9DF-4BDC-83F8-A19F14B4D1A1}">
      <dgm:prSet/>
      <dgm:spPr/>
      <dgm:t>
        <a:bodyPr/>
        <a:lstStyle/>
        <a:p>
          <a:endParaRPr lang="pl-PL"/>
        </a:p>
      </dgm:t>
    </dgm:pt>
    <dgm:pt modelId="{17CC850C-1A12-4FFF-9A7B-8E52D8CDB723}" type="sibTrans" cxnId="{680B5187-E9DF-4BDC-83F8-A19F14B4D1A1}">
      <dgm:prSet/>
      <dgm:spPr/>
      <dgm:t>
        <a:bodyPr/>
        <a:lstStyle/>
        <a:p>
          <a:endParaRPr lang="pl-PL"/>
        </a:p>
      </dgm:t>
    </dgm:pt>
    <dgm:pt modelId="{CBAFEA1B-C330-40D4-B713-86761E754CC6}">
      <dgm:prSet phldrT="[Tekst]" custT="1"/>
      <dgm:spPr/>
      <dgm:t>
        <a:bodyPr/>
        <a:lstStyle/>
        <a:p>
          <a:r>
            <a:rPr lang="pl-PL" sz="3200" i="1" dirty="0"/>
            <a:t>SENSU LARGO</a:t>
          </a:r>
        </a:p>
      </dgm:t>
    </dgm:pt>
    <dgm:pt modelId="{629531A9-FD8B-44D6-83C0-F38F1B57E5CB}" type="parTrans" cxnId="{2C34E927-BD15-4A6F-9885-00599F45909D}">
      <dgm:prSet/>
      <dgm:spPr/>
      <dgm:t>
        <a:bodyPr/>
        <a:lstStyle/>
        <a:p>
          <a:endParaRPr lang="pl-PL"/>
        </a:p>
      </dgm:t>
    </dgm:pt>
    <dgm:pt modelId="{E9497842-9DE9-49FF-9511-151390EC20A0}" type="sibTrans" cxnId="{2C34E927-BD15-4A6F-9885-00599F45909D}">
      <dgm:prSet/>
      <dgm:spPr/>
      <dgm:t>
        <a:bodyPr/>
        <a:lstStyle/>
        <a:p>
          <a:endParaRPr lang="pl-PL"/>
        </a:p>
      </dgm:t>
    </dgm:pt>
    <dgm:pt modelId="{26C502D8-AE4A-484C-B433-5E115EB7D53E}">
      <dgm:prSet phldrT="[Tekst]"/>
      <dgm:spPr/>
      <dgm:t>
        <a:bodyPr/>
        <a:lstStyle/>
        <a:p>
          <a:r>
            <a:rPr lang="pl-PL" dirty="0"/>
            <a:t>+ </a:t>
          </a:r>
          <a:r>
            <a:rPr lang="pl-PL" altLang="pl-PL" dirty="0"/>
            <a:t>MINISTROWIE WŁAŚCIWI W SPRAWACH DANEGO SEKTORA INFRASTRUKTURALNEGO</a:t>
          </a:r>
          <a:endParaRPr lang="pl-PL" dirty="0"/>
        </a:p>
      </dgm:t>
    </dgm:pt>
    <dgm:pt modelId="{B5257468-2D48-4444-9645-A22C5FA9D250}" type="parTrans" cxnId="{F6264105-7871-455B-A57B-ECC40B1A1A28}">
      <dgm:prSet/>
      <dgm:spPr/>
      <dgm:t>
        <a:bodyPr/>
        <a:lstStyle/>
        <a:p>
          <a:endParaRPr lang="pl-PL"/>
        </a:p>
      </dgm:t>
    </dgm:pt>
    <dgm:pt modelId="{78895AB5-14B1-412F-82BA-E18EB01B8A7A}" type="sibTrans" cxnId="{F6264105-7871-455B-A57B-ECC40B1A1A28}">
      <dgm:prSet/>
      <dgm:spPr/>
      <dgm:t>
        <a:bodyPr/>
        <a:lstStyle/>
        <a:p>
          <a:endParaRPr lang="pl-PL"/>
        </a:p>
      </dgm:t>
    </dgm:pt>
    <dgm:pt modelId="{A1E90EED-E449-40AB-BD5A-0E1EB0A3504E}">
      <dgm:prSet custT="1"/>
      <dgm:spPr/>
      <dgm:t>
        <a:bodyPr/>
        <a:lstStyle/>
        <a:p>
          <a:r>
            <a:rPr lang="pl-PL" sz="3200" i="1" dirty="0"/>
            <a:t>SENSU LARGISSIMO</a:t>
          </a:r>
        </a:p>
      </dgm:t>
    </dgm:pt>
    <dgm:pt modelId="{1AE452F8-E431-42CB-A4D0-0F9133FB69CB}" type="parTrans" cxnId="{794BF438-8BA5-45B0-81FA-0A44376D249F}">
      <dgm:prSet/>
      <dgm:spPr/>
      <dgm:t>
        <a:bodyPr/>
        <a:lstStyle/>
        <a:p>
          <a:endParaRPr lang="pl-PL"/>
        </a:p>
      </dgm:t>
    </dgm:pt>
    <dgm:pt modelId="{54CAD493-4D51-46D6-9C8D-EB36756C8EE7}" type="sibTrans" cxnId="{794BF438-8BA5-45B0-81FA-0A44376D249F}">
      <dgm:prSet/>
      <dgm:spPr/>
      <dgm:t>
        <a:bodyPr/>
        <a:lstStyle/>
        <a:p>
          <a:endParaRPr lang="pl-PL"/>
        </a:p>
      </dgm:t>
    </dgm:pt>
    <dgm:pt modelId="{DFBC9145-BF4A-4E28-AF3F-8D23AA83821F}">
      <dgm:prSet/>
      <dgm:spPr/>
      <dgm:t>
        <a:bodyPr/>
        <a:lstStyle/>
        <a:p>
          <a:r>
            <a:rPr lang="pl-PL" dirty="0"/>
            <a:t>+ </a:t>
          </a:r>
          <a:r>
            <a:rPr lang="pl-PL" altLang="pl-PL" dirty="0"/>
            <a:t>PODMIOTY REALIZUJĄCE ZADANIA REGULACYJNE, NA POZIOMIE CENTRALNYM (SEJM) I TERENOWYM (ORGANY GMINY, KTÓRE REGULUJĄ SEKTOR GOSPODARKI WODOCIĄGOWO-KANALIZACYJNEJ)</a:t>
          </a:r>
          <a:endParaRPr lang="pl-PL" dirty="0"/>
        </a:p>
      </dgm:t>
    </dgm:pt>
    <dgm:pt modelId="{913045CB-A5D5-4FAE-93C7-9064FF577D36}" type="parTrans" cxnId="{3B351627-E307-4644-AA25-A34DCB582113}">
      <dgm:prSet/>
      <dgm:spPr/>
      <dgm:t>
        <a:bodyPr/>
        <a:lstStyle/>
        <a:p>
          <a:endParaRPr lang="pl-PL"/>
        </a:p>
      </dgm:t>
    </dgm:pt>
    <dgm:pt modelId="{E17D1798-0065-4240-9708-A7ED9D6495CE}" type="sibTrans" cxnId="{3B351627-E307-4644-AA25-A34DCB582113}">
      <dgm:prSet/>
      <dgm:spPr/>
      <dgm:t>
        <a:bodyPr/>
        <a:lstStyle/>
        <a:p>
          <a:endParaRPr lang="pl-PL"/>
        </a:p>
      </dgm:t>
    </dgm:pt>
    <dgm:pt modelId="{C49B9AD1-E232-47E5-AF60-B5B97DCA8614}" type="pres">
      <dgm:prSet presAssocID="{A4136F5B-C523-4A12-A0A6-5EBD54375E10}" presName="hierChild1" presStyleCnt="0">
        <dgm:presLayoutVars>
          <dgm:chPref val="1"/>
          <dgm:dir/>
          <dgm:animOne val="branch"/>
          <dgm:animLvl val="lvl"/>
          <dgm:resizeHandles/>
        </dgm:presLayoutVars>
      </dgm:prSet>
      <dgm:spPr/>
    </dgm:pt>
    <dgm:pt modelId="{7332DB8C-4445-42F5-8A75-9C76F3E4564A}" type="pres">
      <dgm:prSet presAssocID="{6642B5F1-3605-448F-B20C-663E70FF84E0}" presName="hierRoot1" presStyleCnt="0"/>
      <dgm:spPr/>
    </dgm:pt>
    <dgm:pt modelId="{532BCEA9-4174-4871-A1FD-D667C38A123D}" type="pres">
      <dgm:prSet presAssocID="{6642B5F1-3605-448F-B20C-663E70FF84E0}" presName="composite" presStyleCnt="0"/>
      <dgm:spPr/>
    </dgm:pt>
    <dgm:pt modelId="{66EDBC8F-2482-46A2-B7D7-0A24858D8026}" type="pres">
      <dgm:prSet presAssocID="{6642B5F1-3605-448F-B20C-663E70FF84E0}" presName="background" presStyleLbl="node0" presStyleIdx="0" presStyleCnt="1"/>
      <dgm:spPr/>
    </dgm:pt>
    <dgm:pt modelId="{07B8806B-FA7F-4B0C-B5A4-2A142C99A5FE}" type="pres">
      <dgm:prSet presAssocID="{6642B5F1-3605-448F-B20C-663E70FF84E0}" presName="text" presStyleLbl="fgAcc0" presStyleIdx="0" presStyleCnt="1">
        <dgm:presLayoutVars>
          <dgm:chPref val="3"/>
        </dgm:presLayoutVars>
      </dgm:prSet>
      <dgm:spPr/>
    </dgm:pt>
    <dgm:pt modelId="{1564A2A9-961A-4BD5-8024-F51908ED2B49}" type="pres">
      <dgm:prSet presAssocID="{6642B5F1-3605-448F-B20C-663E70FF84E0}" presName="hierChild2" presStyleCnt="0"/>
      <dgm:spPr/>
    </dgm:pt>
    <dgm:pt modelId="{30CC1679-E45D-4EAA-9498-EC667F64395A}" type="pres">
      <dgm:prSet presAssocID="{768E95A2-4CF1-4905-9108-2E6F2DF4E0C0}" presName="Name10" presStyleLbl="parChTrans1D2" presStyleIdx="0" presStyleCnt="3"/>
      <dgm:spPr/>
    </dgm:pt>
    <dgm:pt modelId="{DAA87A17-FE79-43B2-876B-D89454F07011}" type="pres">
      <dgm:prSet presAssocID="{7380E934-5661-4A4E-8A80-1E96E06AF48F}" presName="hierRoot2" presStyleCnt="0"/>
      <dgm:spPr/>
    </dgm:pt>
    <dgm:pt modelId="{E7F5CB97-EE5D-4BE4-9E9D-84F5F8955F79}" type="pres">
      <dgm:prSet presAssocID="{7380E934-5661-4A4E-8A80-1E96E06AF48F}" presName="composite2" presStyleCnt="0"/>
      <dgm:spPr/>
    </dgm:pt>
    <dgm:pt modelId="{ABCD92E5-4037-46A2-B818-ABCD18DD7E6E}" type="pres">
      <dgm:prSet presAssocID="{7380E934-5661-4A4E-8A80-1E96E06AF48F}" presName="background2" presStyleLbl="node2" presStyleIdx="0" presStyleCnt="3"/>
      <dgm:spPr/>
    </dgm:pt>
    <dgm:pt modelId="{E98E5912-7AFB-4F6E-A9E3-DA352A97B51E}" type="pres">
      <dgm:prSet presAssocID="{7380E934-5661-4A4E-8A80-1E96E06AF48F}" presName="text2" presStyleLbl="fgAcc2" presStyleIdx="0" presStyleCnt="3">
        <dgm:presLayoutVars>
          <dgm:chPref val="3"/>
        </dgm:presLayoutVars>
      </dgm:prSet>
      <dgm:spPr/>
    </dgm:pt>
    <dgm:pt modelId="{9167681A-A568-4D06-BDCA-6524A394AE5D}" type="pres">
      <dgm:prSet presAssocID="{7380E934-5661-4A4E-8A80-1E96E06AF48F}" presName="hierChild3" presStyleCnt="0"/>
      <dgm:spPr/>
    </dgm:pt>
    <dgm:pt modelId="{933250DD-917A-40D9-B413-CD945D09E6A9}" type="pres">
      <dgm:prSet presAssocID="{E2C44D80-FAA6-4F4D-A750-BCA3A6680F2C}" presName="Name17" presStyleLbl="parChTrans1D3" presStyleIdx="0" presStyleCnt="3"/>
      <dgm:spPr/>
    </dgm:pt>
    <dgm:pt modelId="{223EC07C-4775-48F8-855E-FE1B8E38CEB3}" type="pres">
      <dgm:prSet presAssocID="{AE21737C-871E-40A5-8F5B-092FC2D3CD8B}" presName="hierRoot3" presStyleCnt="0"/>
      <dgm:spPr/>
    </dgm:pt>
    <dgm:pt modelId="{9AE7F2BD-2E59-4EE8-8775-C2092CB7EEED}" type="pres">
      <dgm:prSet presAssocID="{AE21737C-871E-40A5-8F5B-092FC2D3CD8B}" presName="composite3" presStyleCnt="0"/>
      <dgm:spPr/>
    </dgm:pt>
    <dgm:pt modelId="{4EEA3DBA-17E0-45B0-BA67-F6C5830C1E43}" type="pres">
      <dgm:prSet presAssocID="{AE21737C-871E-40A5-8F5B-092FC2D3CD8B}" presName="background3" presStyleLbl="node3" presStyleIdx="0" presStyleCnt="3"/>
      <dgm:spPr/>
    </dgm:pt>
    <dgm:pt modelId="{8A5D1CEC-C9D1-4C05-B6F0-D99C72AA5D78}" type="pres">
      <dgm:prSet presAssocID="{AE21737C-871E-40A5-8F5B-092FC2D3CD8B}" presName="text3" presStyleLbl="fgAcc3" presStyleIdx="0" presStyleCnt="3">
        <dgm:presLayoutVars>
          <dgm:chPref val="3"/>
        </dgm:presLayoutVars>
      </dgm:prSet>
      <dgm:spPr/>
    </dgm:pt>
    <dgm:pt modelId="{76734654-75FC-4556-BE7D-7D8C87775C85}" type="pres">
      <dgm:prSet presAssocID="{AE21737C-871E-40A5-8F5B-092FC2D3CD8B}" presName="hierChild4" presStyleCnt="0"/>
      <dgm:spPr/>
    </dgm:pt>
    <dgm:pt modelId="{75BE9E3C-FBA3-4A31-8C22-F2B788D9E89F}" type="pres">
      <dgm:prSet presAssocID="{629531A9-FD8B-44D6-83C0-F38F1B57E5CB}" presName="Name10" presStyleLbl="parChTrans1D2" presStyleIdx="1" presStyleCnt="3"/>
      <dgm:spPr/>
    </dgm:pt>
    <dgm:pt modelId="{3BB824C3-1734-40FB-B0B8-3680AC8654E1}" type="pres">
      <dgm:prSet presAssocID="{CBAFEA1B-C330-40D4-B713-86761E754CC6}" presName="hierRoot2" presStyleCnt="0"/>
      <dgm:spPr/>
    </dgm:pt>
    <dgm:pt modelId="{E1E0D899-74AC-4EB3-B128-A31EF722D711}" type="pres">
      <dgm:prSet presAssocID="{CBAFEA1B-C330-40D4-B713-86761E754CC6}" presName="composite2" presStyleCnt="0"/>
      <dgm:spPr/>
    </dgm:pt>
    <dgm:pt modelId="{650C0473-FAEE-418B-B378-B75A78786F18}" type="pres">
      <dgm:prSet presAssocID="{CBAFEA1B-C330-40D4-B713-86761E754CC6}" presName="background2" presStyleLbl="node2" presStyleIdx="1" presStyleCnt="3"/>
      <dgm:spPr/>
    </dgm:pt>
    <dgm:pt modelId="{C8927B28-79F9-4A12-B3F5-95D934434F34}" type="pres">
      <dgm:prSet presAssocID="{CBAFEA1B-C330-40D4-B713-86761E754CC6}" presName="text2" presStyleLbl="fgAcc2" presStyleIdx="1" presStyleCnt="3">
        <dgm:presLayoutVars>
          <dgm:chPref val="3"/>
        </dgm:presLayoutVars>
      </dgm:prSet>
      <dgm:spPr/>
    </dgm:pt>
    <dgm:pt modelId="{D8E88664-09B3-4152-B02F-1AE0F4834BD4}" type="pres">
      <dgm:prSet presAssocID="{CBAFEA1B-C330-40D4-B713-86761E754CC6}" presName="hierChild3" presStyleCnt="0"/>
      <dgm:spPr/>
    </dgm:pt>
    <dgm:pt modelId="{D8B37D47-AA55-4FE0-B95F-DC5A7E2C1BA4}" type="pres">
      <dgm:prSet presAssocID="{B5257468-2D48-4444-9645-A22C5FA9D250}" presName="Name17" presStyleLbl="parChTrans1D3" presStyleIdx="1" presStyleCnt="3"/>
      <dgm:spPr/>
    </dgm:pt>
    <dgm:pt modelId="{C5215DA9-3269-4A3D-8239-99ECC9941BD6}" type="pres">
      <dgm:prSet presAssocID="{26C502D8-AE4A-484C-B433-5E115EB7D53E}" presName="hierRoot3" presStyleCnt="0"/>
      <dgm:spPr/>
    </dgm:pt>
    <dgm:pt modelId="{D37BA712-5998-42CF-BA56-107C861C9DC1}" type="pres">
      <dgm:prSet presAssocID="{26C502D8-AE4A-484C-B433-5E115EB7D53E}" presName="composite3" presStyleCnt="0"/>
      <dgm:spPr/>
    </dgm:pt>
    <dgm:pt modelId="{D7B9FDD3-A74C-4ED9-956B-CA3CF3C09946}" type="pres">
      <dgm:prSet presAssocID="{26C502D8-AE4A-484C-B433-5E115EB7D53E}" presName="background3" presStyleLbl="node3" presStyleIdx="1" presStyleCnt="3"/>
      <dgm:spPr/>
    </dgm:pt>
    <dgm:pt modelId="{542684F7-698D-4EAB-A757-7A8B9BE3A6DE}" type="pres">
      <dgm:prSet presAssocID="{26C502D8-AE4A-484C-B433-5E115EB7D53E}" presName="text3" presStyleLbl="fgAcc3" presStyleIdx="1" presStyleCnt="3">
        <dgm:presLayoutVars>
          <dgm:chPref val="3"/>
        </dgm:presLayoutVars>
      </dgm:prSet>
      <dgm:spPr/>
    </dgm:pt>
    <dgm:pt modelId="{5FEF5E8C-CCFD-46B1-8968-F7019DF6ED58}" type="pres">
      <dgm:prSet presAssocID="{26C502D8-AE4A-484C-B433-5E115EB7D53E}" presName="hierChild4" presStyleCnt="0"/>
      <dgm:spPr/>
    </dgm:pt>
    <dgm:pt modelId="{DF2149D5-3409-4A6C-938E-58289C1D941C}" type="pres">
      <dgm:prSet presAssocID="{1AE452F8-E431-42CB-A4D0-0F9133FB69CB}" presName="Name10" presStyleLbl="parChTrans1D2" presStyleIdx="2" presStyleCnt="3"/>
      <dgm:spPr/>
    </dgm:pt>
    <dgm:pt modelId="{BED75772-7D98-43B5-A186-EFA0B9C25BA7}" type="pres">
      <dgm:prSet presAssocID="{A1E90EED-E449-40AB-BD5A-0E1EB0A3504E}" presName="hierRoot2" presStyleCnt="0"/>
      <dgm:spPr/>
    </dgm:pt>
    <dgm:pt modelId="{0D458CD3-E53C-4D19-BAAC-474CCE69BD0D}" type="pres">
      <dgm:prSet presAssocID="{A1E90EED-E449-40AB-BD5A-0E1EB0A3504E}" presName="composite2" presStyleCnt="0"/>
      <dgm:spPr/>
    </dgm:pt>
    <dgm:pt modelId="{1F705482-C90D-4EEB-B77B-E01CADF3C5B4}" type="pres">
      <dgm:prSet presAssocID="{A1E90EED-E449-40AB-BD5A-0E1EB0A3504E}" presName="background2" presStyleLbl="node2" presStyleIdx="2" presStyleCnt="3"/>
      <dgm:spPr/>
    </dgm:pt>
    <dgm:pt modelId="{FA55FEFD-A972-4372-96DA-08D609D23C98}" type="pres">
      <dgm:prSet presAssocID="{A1E90EED-E449-40AB-BD5A-0E1EB0A3504E}" presName="text2" presStyleLbl="fgAcc2" presStyleIdx="2" presStyleCnt="3">
        <dgm:presLayoutVars>
          <dgm:chPref val="3"/>
        </dgm:presLayoutVars>
      </dgm:prSet>
      <dgm:spPr/>
    </dgm:pt>
    <dgm:pt modelId="{3869C175-A35B-4F06-8067-8B7759F6552D}" type="pres">
      <dgm:prSet presAssocID="{A1E90EED-E449-40AB-BD5A-0E1EB0A3504E}" presName="hierChild3" presStyleCnt="0"/>
      <dgm:spPr/>
    </dgm:pt>
    <dgm:pt modelId="{C0692361-20ED-47BE-A116-819BE075553F}" type="pres">
      <dgm:prSet presAssocID="{913045CB-A5D5-4FAE-93C7-9064FF577D36}" presName="Name17" presStyleLbl="parChTrans1D3" presStyleIdx="2" presStyleCnt="3"/>
      <dgm:spPr/>
    </dgm:pt>
    <dgm:pt modelId="{31E3997C-6108-4C65-B6DA-278AD352577D}" type="pres">
      <dgm:prSet presAssocID="{DFBC9145-BF4A-4E28-AF3F-8D23AA83821F}" presName="hierRoot3" presStyleCnt="0"/>
      <dgm:spPr/>
    </dgm:pt>
    <dgm:pt modelId="{99B0B918-9742-40B1-865E-12BD4027B769}" type="pres">
      <dgm:prSet presAssocID="{DFBC9145-BF4A-4E28-AF3F-8D23AA83821F}" presName="composite3" presStyleCnt="0"/>
      <dgm:spPr/>
    </dgm:pt>
    <dgm:pt modelId="{3B5AE11E-5275-41EA-A068-863CD95086B6}" type="pres">
      <dgm:prSet presAssocID="{DFBC9145-BF4A-4E28-AF3F-8D23AA83821F}" presName="background3" presStyleLbl="node3" presStyleIdx="2" presStyleCnt="3"/>
      <dgm:spPr/>
    </dgm:pt>
    <dgm:pt modelId="{3F559287-0734-4118-8BCC-23E876248A4D}" type="pres">
      <dgm:prSet presAssocID="{DFBC9145-BF4A-4E28-AF3F-8D23AA83821F}" presName="text3" presStyleLbl="fgAcc3" presStyleIdx="2" presStyleCnt="3">
        <dgm:presLayoutVars>
          <dgm:chPref val="3"/>
        </dgm:presLayoutVars>
      </dgm:prSet>
      <dgm:spPr/>
    </dgm:pt>
    <dgm:pt modelId="{1FF92A5D-9905-4858-8104-149D556C3C1A}" type="pres">
      <dgm:prSet presAssocID="{DFBC9145-BF4A-4E28-AF3F-8D23AA83821F}" presName="hierChild4" presStyleCnt="0"/>
      <dgm:spPr/>
    </dgm:pt>
  </dgm:ptLst>
  <dgm:cxnLst>
    <dgm:cxn modelId="{4B238D00-E827-4837-9174-D1882CBE379B}" type="presOf" srcId="{7380E934-5661-4A4E-8A80-1E96E06AF48F}" destId="{E98E5912-7AFB-4F6E-A9E3-DA352A97B51E}" srcOrd="0" destOrd="0" presId="urn:microsoft.com/office/officeart/2005/8/layout/hierarchy1"/>
    <dgm:cxn modelId="{F6264105-7871-455B-A57B-ECC40B1A1A28}" srcId="{CBAFEA1B-C330-40D4-B713-86761E754CC6}" destId="{26C502D8-AE4A-484C-B433-5E115EB7D53E}" srcOrd="0" destOrd="0" parTransId="{B5257468-2D48-4444-9645-A22C5FA9D250}" sibTransId="{78895AB5-14B1-412F-82BA-E18EB01B8A7A}"/>
    <dgm:cxn modelId="{35C2A421-897F-4AD0-AE3C-712FEC5E43CB}" srcId="{6642B5F1-3605-448F-B20C-663E70FF84E0}" destId="{7380E934-5661-4A4E-8A80-1E96E06AF48F}" srcOrd="0" destOrd="0" parTransId="{768E95A2-4CF1-4905-9108-2E6F2DF4E0C0}" sibTransId="{2B44DEF8-4096-4597-A08D-0BC4156BBFC3}"/>
    <dgm:cxn modelId="{3B351627-E307-4644-AA25-A34DCB582113}" srcId="{A1E90EED-E449-40AB-BD5A-0E1EB0A3504E}" destId="{DFBC9145-BF4A-4E28-AF3F-8D23AA83821F}" srcOrd="0" destOrd="0" parTransId="{913045CB-A5D5-4FAE-93C7-9064FF577D36}" sibTransId="{E17D1798-0065-4240-9708-A7ED9D6495CE}"/>
    <dgm:cxn modelId="{C7972127-7A84-4F3D-86A1-764B662C064B}" srcId="{A4136F5B-C523-4A12-A0A6-5EBD54375E10}" destId="{6642B5F1-3605-448F-B20C-663E70FF84E0}" srcOrd="0" destOrd="0" parTransId="{3AECE2B8-BAB7-4DF2-BED9-F6FDDC161454}" sibTransId="{17AFB62B-3DBA-4978-8400-9E8F79574482}"/>
    <dgm:cxn modelId="{2C34E927-BD15-4A6F-9885-00599F45909D}" srcId="{6642B5F1-3605-448F-B20C-663E70FF84E0}" destId="{CBAFEA1B-C330-40D4-B713-86761E754CC6}" srcOrd="1" destOrd="0" parTransId="{629531A9-FD8B-44D6-83C0-F38F1B57E5CB}" sibTransId="{E9497842-9DE9-49FF-9511-151390EC20A0}"/>
    <dgm:cxn modelId="{95927C2B-0E9A-48D2-9057-8500096763E1}" type="presOf" srcId="{768E95A2-4CF1-4905-9108-2E6F2DF4E0C0}" destId="{30CC1679-E45D-4EAA-9498-EC667F64395A}" srcOrd="0" destOrd="0" presId="urn:microsoft.com/office/officeart/2005/8/layout/hierarchy1"/>
    <dgm:cxn modelId="{749EA32B-A6EB-47DE-A212-35FD9BD14663}" type="presOf" srcId="{1AE452F8-E431-42CB-A4D0-0F9133FB69CB}" destId="{DF2149D5-3409-4A6C-938E-58289C1D941C}" srcOrd="0" destOrd="0" presId="urn:microsoft.com/office/officeart/2005/8/layout/hierarchy1"/>
    <dgm:cxn modelId="{794BF438-8BA5-45B0-81FA-0A44376D249F}" srcId="{6642B5F1-3605-448F-B20C-663E70FF84E0}" destId="{A1E90EED-E449-40AB-BD5A-0E1EB0A3504E}" srcOrd="2" destOrd="0" parTransId="{1AE452F8-E431-42CB-A4D0-0F9133FB69CB}" sibTransId="{54CAD493-4D51-46D6-9C8D-EB36756C8EE7}"/>
    <dgm:cxn modelId="{7BC27C5C-9AC0-4A72-BB5E-76E5DB4985C5}" type="presOf" srcId="{A4136F5B-C523-4A12-A0A6-5EBD54375E10}" destId="{C49B9AD1-E232-47E5-AF60-B5B97DCA8614}" srcOrd="0" destOrd="0" presId="urn:microsoft.com/office/officeart/2005/8/layout/hierarchy1"/>
    <dgm:cxn modelId="{55E58444-018E-44F0-B808-BACD06CC6086}" type="presOf" srcId="{629531A9-FD8B-44D6-83C0-F38F1B57E5CB}" destId="{75BE9E3C-FBA3-4A31-8C22-F2B788D9E89F}" srcOrd="0" destOrd="0" presId="urn:microsoft.com/office/officeart/2005/8/layout/hierarchy1"/>
    <dgm:cxn modelId="{4EE74650-965E-477F-9402-65E4C28934B3}" type="presOf" srcId="{B5257468-2D48-4444-9645-A22C5FA9D250}" destId="{D8B37D47-AA55-4FE0-B95F-DC5A7E2C1BA4}" srcOrd="0" destOrd="0" presId="urn:microsoft.com/office/officeart/2005/8/layout/hierarchy1"/>
    <dgm:cxn modelId="{7FE87D7D-E124-468C-AB67-7AD90B33420F}" type="presOf" srcId="{CBAFEA1B-C330-40D4-B713-86761E754CC6}" destId="{C8927B28-79F9-4A12-B3F5-95D934434F34}" srcOrd="0" destOrd="0" presId="urn:microsoft.com/office/officeart/2005/8/layout/hierarchy1"/>
    <dgm:cxn modelId="{77D6CB82-C2F5-4C53-8DCA-F32B5F83FCB5}" type="presOf" srcId="{6642B5F1-3605-448F-B20C-663E70FF84E0}" destId="{07B8806B-FA7F-4B0C-B5A4-2A142C99A5FE}" srcOrd="0" destOrd="0" presId="urn:microsoft.com/office/officeart/2005/8/layout/hierarchy1"/>
    <dgm:cxn modelId="{680B5187-E9DF-4BDC-83F8-A19F14B4D1A1}" srcId="{7380E934-5661-4A4E-8A80-1E96E06AF48F}" destId="{AE21737C-871E-40A5-8F5B-092FC2D3CD8B}" srcOrd="0" destOrd="0" parTransId="{E2C44D80-FAA6-4F4D-A750-BCA3A6680F2C}" sibTransId="{17CC850C-1A12-4FFF-9A7B-8E52D8CDB723}"/>
    <dgm:cxn modelId="{6CF3498A-2991-415F-A689-612D18832F42}" type="presOf" srcId="{AE21737C-871E-40A5-8F5B-092FC2D3CD8B}" destId="{8A5D1CEC-C9D1-4C05-B6F0-D99C72AA5D78}" srcOrd="0" destOrd="0" presId="urn:microsoft.com/office/officeart/2005/8/layout/hierarchy1"/>
    <dgm:cxn modelId="{10565098-FBCA-4B91-9D7B-6AC13066069B}" type="presOf" srcId="{A1E90EED-E449-40AB-BD5A-0E1EB0A3504E}" destId="{FA55FEFD-A972-4372-96DA-08D609D23C98}" srcOrd="0" destOrd="0" presId="urn:microsoft.com/office/officeart/2005/8/layout/hierarchy1"/>
    <dgm:cxn modelId="{4B0B299B-D7E8-4DA9-BCDE-221033D9CE4B}" type="presOf" srcId="{DFBC9145-BF4A-4E28-AF3F-8D23AA83821F}" destId="{3F559287-0734-4118-8BCC-23E876248A4D}" srcOrd="0" destOrd="0" presId="urn:microsoft.com/office/officeart/2005/8/layout/hierarchy1"/>
    <dgm:cxn modelId="{0907939E-6D77-4B9C-BEFE-C02A9F6ED7D8}" type="presOf" srcId="{913045CB-A5D5-4FAE-93C7-9064FF577D36}" destId="{C0692361-20ED-47BE-A116-819BE075553F}" srcOrd="0" destOrd="0" presId="urn:microsoft.com/office/officeart/2005/8/layout/hierarchy1"/>
    <dgm:cxn modelId="{B8A030B2-45F0-456D-B05A-F99522CA9C4F}" type="presOf" srcId="{E2C44D80-FAA6-4F4D-A750-BCA3A6680F2C}" destId="{933250DD-917A-40D9-B413-CD945D09E6A9}" srcOrd="0" destOrd="0" presId="urn:microsoft.com/office/officeart/2005/8/layout/hierarchy1"/>
    <dgm:cxn modelId="{0383ABED-C71E-48E8-B07E-6C8A39480DFA}" type="presOf" srcId="{26C502D8-AE4A-484C-B433-5E115EB7D53E}" destId="{542684F7-698D-4EAB-A757-7A8B9BE3A6DE}" srcOrd="0" destOrd="0" presId="urn:microsoft.com/office/officeart/2005/8/layout/hierarchy1"/>
    <dgm:cxn modelId="{868AE49C-65AD-4DBD-8CF9-8A48F6365989}" type="presParOf" srcId="{C49B9AD1-E232-47E5-AF60-B5B97DCA8614}" destId="{7332DB8C-4445-42F5-8A75-9C76F3E4564A}" srcOrd="0" destOrd="0" presId="urn:microsoft.com/office/officeart/2005/8/layout/hierarchy1"/>
    <dgm:cxn modelId="{69CAEA1B-1966-4125-BAB7-441F44C2B95B}" type="presParOf" srcId="{7332DB8C-4445-42F5-8A75-9C76F3E4564A}" destId="{532BCEA9-4174-4871-A1FD-D667C38A123D}" srcOrd="0" destOrd="0" presId="urn:microsoft.com/office/officeart/2005/8/layout/hierarchy1"/>
    <dgm:cxn modelId="{4C1A2469-0D8E-416D-912C-D7F06719FF1A}" type="presParOf" srcId="{532BCEA9-4174-4871-A1FD-D667C38A123D}" destId="{66EDBC8F-2482-46A2-B7D7-0A24858D8026}" srcOrd="0" destOrd="0" presId="urn:microsoft.com/office/officeart/2005/8/layout/hierarchy1"/>
    <dgm:cxn modelId="{5A2ADFA0-7408-4069-98EB-15085238B231}" type="presParOf" srcId="{532BCEA9-4174-4871-A1FD-D667C38A123D}" destId="{07B8806B-FA7F-4B0C-B5A4-2A142C99A5FE}" srcOrd="1" destOrd="0" presId="urn:microsoft.com/office/officeart/2005/8/layout/hierarchy1"/>
    <dgm:cxn modelId="{A6BBFD39-ED6A-4F24-A7BA-08E514A4F9CD}" type="presParOf" srcId="{7332DB8C-4445-42F5-8A75-9C76F3E4564A}" destId="{1564A2A9-961A-4BD5-8024-F51908ED2B49}" srcOrd="1" destOrd="0" presId="urn:microsoft.com/office/officeart/2005/8/layout/hierarchy1"/>
    <dgm:cxn modelId="{C2AC47E8-21E1-425F-807F-E11064CD0C29}" type="presParOf" srcId="{1564A2A9-961A-4BD5-8024-F51908ED2B49}" destId="{30CC1679-E45D-4EAA-9498-EC667F64395A}" srcOrd="0" destOrd="0" presId="urn:microsoft.com/office/officeart/2005/8/layout/hierarchy1"/>
    <dgm:cxn modelId="{53836A4D-060A-43D2-94B5-952B33201981}" type="presParOf" srcId="{1564A2A9-961A-4BD5-8024-F51908ED2B49}" destId="{DAA87A17-FE79-43B2-876B-D89454F07011}" srcOrd="1" destOrd="0" presId="urn:microsoft.com/office/officeart/2005/8/layout/hierarchy1"/>
    <dgm:cxn modelId="{21DF25D6-171A-4D9B-952D-E32BF0973C8B}" type="presParOf" srcId="{DAA87A17-FE79-43B2-876B-D89454F07011}" destId="{E7F5CB97-EE5D-4BE4-9E9D-84F5F8955F79}" srcOrd="0" destOrd="0" presId="urn:microsoft.com/office/officeart/2005/8/layout/hierarchy1"/>
    <dgm:cxn modelId="{0635DD28-4E1D-4AE2-81F4-739CBECDF716}" type="presParOf" srcId="{E7F5CB97-EE5D-4BE4-9E9D-84F5F8955F79}" destId="{ABCD92E5-4037-46A2-B818-ABCD18DD7E6E}" srcOrd="0" destOrd="0" presId="urn:microsoft.com/office/officeart/2005/8/layout/hierarchy1"/>
    <dgm:cxn modelId="{793E70D8-239B-4AE2-9F99-07F07B5AF85F}" type="presParOf" srcId="{E7F5CB97-EE5D-4BE4-9E9D-84F5F8955F79}" destId="{E98E5912-7AFB-4F6E-A9E3-DA352A97B51E}" srcOrd="1" destOrd="0" presId="urn:microsoft.com/office/officeart/2005/8/layout/hierarchy1"/>
    <dgm:cxn modelId="{73F0A916-6DF3-436A-92D4-919C76CD3034}" type="presParOf" srcId="{DAA87A17-FE79-43B2-876B-D89454F07011}" destId="{9167681A-A568-4D06-BDCA-6524A394AE5D}" srcOrd="1" destOrd="0" presId="urn:microsoft.com/office/officeart/2005/8/layout/hierarchy1"/>
    <dgm:cxn modelId="{9B05E476-9EC1-4AF4-BCA3-E6300391AF68}" type="presParOf" srcId="{9167681A-A568-4D06-BDCA-6524A394AE5D}" destId="{933250DD-917A-40D9-B413-CD945D09E6A9}" srcOrd="0" destOrd="0" presId="urn:microsoft.com/office/officeart/2005/8/layout/hierarchy1"/>
    <dgm:cxn modelId="{37472F22-5131-4B24-B975-DEBC69BDEDB5}" type="presParOf" srcId="{9167681A-A568-4D06-BDCA-6524A394AE5D}" destId="{223EC07C-4775-48F8-855E-FE1B8E38CEB3}" srcOrd="1" destOrd="0" presId="urn:microsoft.com/office/officeart/2005/8/layout/hierarchy1"/>
    <dgm:cxn modelId="{06939556-D500-4823-87B8-4AE34325948C}" type="presParOf" srcId="{223EC07C-4775-48F8-855E-FE1B8E38CEB3}" destId="{9AE7F2BD-2E59-4EE8-8775-C2092CB7EEED}" srcOrd="0" destOrd="0" presId="urn:microsoft.com/office/officeart/2005/8/layout/hierarchy1"/>
    <dgm:cxn modelId="{DCE4C69B-AC90-4EB8-827F-94E2E399D12D}" type="presParOf" srcId="{9AE7F2BD-2E59-4EE8-8775-C2092CB7EEED}" destId="{4EEA3DBA-17E0-45B0-BA67-F6C5830C1E43}" srcOrd="0" destOrd="0" presId="urn:microsoft.com/office/officeart/2005/8/layout/hierarchy1"/>
    <dgm:cxn modelId="{5694273B-1722-4E1D-854B-737B3164D82C}" type="presParOf" srcId="{9AE7F2BD-2E59-4EE8-8775-C2092CB7EEED}" destId="{8A5D1CEC-C9D1-4C05-B6F0-D99C72AA5D78}" srcOrd="1" destOrd="0" presId="urn:microsoft.com/office/officeart/2005/8/layout/hierarchy1"/>
    <dgm:cxn modelId="{BC5A929B-F18D-47AA-BC81-D6DD82D863BE}" type="presParOf" srcId="{223EC07C-4775-48F8-855E-FE1B8E38CEB3}" destId="{76734654-75FC-4556-BE7D-7D8C87775C85}" srcOrd="1" destOrd="0" presId="urn:microsoft.com/office/officeart/2005/8/layout/hierarchy1"/>
    <dgm:cxn modelId="{7C058B14-BBBC-4C27-A2E4-45274C60D3F9}" type="presParOf" srcId="{1564A2A9-961A-4BD5-8024-F51908ED2B49}" destId="{75BE9E3C-FBA3-4A31-8C22-F2B788D9E89F}" srcOrd="2" destOrd="0" presId="urn:microsoft.com/office/officeart/2005/8/layout/hierarchy1"/>
    <dgm:cxn modelId="{3B6DDF30-E13D-4045-8B6D-21FC57C509B5}" type="presParOf" srcId="{1564A2A9-961A-4BD5-8024-F51908ED2B49}" destId="{3BB824C3-1734-40FB-B0B8-3680AC8654E1}" srcOrd="3" destOrd="0" presId="urn:microsoft.com/office/officeart/2005/8/layout/hierarchy1"/>
    <dgm:cxn modelId="{362C835F-EAF2-4258-950B-1C04CB5B40BD}" type="presParOf" srcId="{3BB824C3-1734-40FB-B0B8-3680AC8654E1}" destId="{E1E0D899-74AC-4EB3-B128-A31EF722D711}" srcOrd="0" destOrd="0" presId="urn:microsoft.com/office/officeart/2005/8/layout/hierarchy1"/>
    <dgm:cxn modelId="{26EFCA14-7236-4039-8B20-63A4F1BD8023}" type="presParOf" srcId="{E1E0D899-74AC-4EB3-B128-A31EF722D711}" destId="{650C0473-FAEE-418B-B378-B75A78786F18}" srcOrd="0" destOrd="0" presId="urn:microsoft.com/office/officeart/2005/8/layout/hierarchy1"/>
    <dgm:cxn modelId="{A1A502E3-99C7-454D-BF45-F0F616E173AE}" type="presParOf" srcId="{E1E0D899-74AC-4EB3-B128-A31EF722D711}" destId="{C8927B28-79F9-4A12-B3F5-95D934434F34}" srcOrd="1" destOrd="0" presId="urn:microsoft.com/office/officeart/2005/8/layout/hierarchy1"/>
    <dgm:cxn modelId="{9EA4560B-6B87-416E-B550-346A20D74F01}" type="presParOf" srcId="{3BB824C3-1734-40FB-B0B8-3680AC8654E1}" destId="{D8E88664-09B3-4152-B02F-1AE0F4834BD4}" srcOrd="1" destOrd="0" presId="urn:microsoft.com/office/officeart/2005/8/layout/hierarchy1"/>
    <dgm:cxn modelId="{A78915E8-A964-4563-AB90-68376264879D}" type="presParOf" srcId="{D8E88664-09B3-4152-B02F-1AE0F4834BD4}" destId="{D8B37D47-AA55-4FE0-B95F-DC5A7E2C1BA4}" srcOrd="0" destOrd="0" presId="urn:microsoft.com/office/officeart/2005/8/layout/hierarchy1"/>
    <dgm:cxn modelId="{3524F604-88CA-4319-9395-00871E840F5E}" type="presParOf" srcId="{D8E88664-09B3-4152-B02F-1AE0F4834BD4}" destId="{C5215DA9-3269-4A3D-8239-99ECC9941BD6}" srcOrd="1" destOrd="0" presId="urn:microsoft.com/office/officeart/2005/8/layout/hierarchy1"/>
    <dgm:cxn modelId="{CB90B063-8F13-4E2E-A04C-F9F4EFDC56E4}" type="presParOf" srcId="{C5215DA9-3269-4A3D-8239-99ECC9941BD6}" destId="{D37BA712-5998-42CF-BA56-107C861C9DC1}" srcOrd="0" destOrd="0" presId="urn:microsoft.com/office/officeart/2005/8/layout/hierarchy1"/>
    <dgm:cxn modelId="{2601BB5F-A5FC-4624-A6B2-D69DEBF76259}" type="presParOf" srcId="{D37BA712-5998-42CF-BA56-107C861C9DC1}" destId="{D7B9FDD3-A74C-4ED9-956B-CA3CF3C09946}" srcOrd="0" destOrd="0" presId="urn:microsoft.com/office/officeart/2005/8/layout/hierarchy1"/>
    <dgm:cxn modelId="{CB09E8DD-333C-4B3B-BD9F-5B3649E4EA53}" type="presParOf" srcId="{D37BA712-5998-42CF-BA56-107C861C9DC1}" destId="{542684F7-698D-4EAB-A757-7A8B9BE3A6DE}" srcOrd="1" destOrd="0" presId="urn:microsoft.com/office/officeart/2005/8/layout/hierarchy1"/>
    <dgm:cxn modelId="{E7A8DABC-32B6-4922-8516-7813D132CB4C}" type="presParOf" srcId="{C5215DA9-3269-4A3D-8239-99ECC9941BD6}" destId="{5FEF5E8C-CCFD-46B1-8968-F7019DF6ED58}" srcOrd="1" destOrd="0" presId="urn:microsoft.com/office/officeart/2005/8/layout/hierarchy1"/>
    <dgm:cxn modelId="{DF367644-BC92-4EAC-9DBE-4B373DD08C8A}" type="presParOf" srcId="{1564A2A9-961A-4BD5-8024-F51908ED2B49}" destId="{DF2149D5-3409-4A6C-938E-58289C1D941C}" srcOrd="4" destOrd="0" presId="urn:microsoft.com/office/officeart/2005/8/layout/hierarchy1"/>
    <dgm:cxn modelId="{DA8CDA1B-1904-4071-83EB-8113C55CF4B6}" type="presParOf" srcId="{1564A2A9-961A-4BD5-8024-F51908ED2B49}" destId="{BED75772-7D98-43B5-A186-EFA0B9C25BA7}" srcOrd="5" destOrd="0" presId="urn:microsoft.com/office/officeart/2005/8/layout/hierarchy1"/>
    <dgm:cxn modelId="{1F4223A3-FE01-4EAE-9A93-41CD3D1BF97F}" type="presParOf" srcId="{BED75772-7D98-43B5-A186-EFA0B9C25BA7}" destId="{0D458CD3-E53C-4D19-BAAC-474CCE69BD0D}" srcOrd="0" destOrd="0" presId="urn:microsoft.com/office/officeart/2005/8/layout/hierarchy1"/>
    <dgm:cxn modelId="{C03DD4D2-03CC-4E9A-8E45-DC7561E2DEDA}" type="presParOf" srcId="{0D458CD3-E53C-4D19-BAAC-474CCE69BD0D}" destId="{1F705482-C90D-4EEB-B77B-E01CADF3C5B4}" srcOrd="0" destOrd="0" presId="urn:microsoft.com/office/officeart/2005/8/layout/hierarchy1"/>
    <dgm:cxn modelId="{D92F23F0-FF93-4635-86E3-A06551908C3D}" type="presParOf" srcId="{0D458CD3-E53C-4D19-BAAC-474CCE69BD0D}" destId="{FA55FEFD-A972-4372-96DA-08D609D23C98}" srcOrd="1" destOrd="0" presId="urn:microsoft.com/office/officeart/2005/8/layout/hierarchy1"/>
    <dgm:cxn modelId="{068A6852-A27C-4E61-B789-1D0B1E4349B9}" type="presParOf" srcId="{BED75772-7D98-43B5-A186-EFA0B9C25BA7}" destId="{3869C175-A35B-4F06-8067-8B7759F6552D}" srcOrd="1" destOrd="0" presId="urn:microsoft.com/office/officeart/2005/8/layout/hierarchy1"/>
    <dgm:cxn modelId="{8FB43C7C-1B06-41AD-B9CE-A16FA6B5066A}" type="presParOf" srcId="{3869C175-A35B-4F06-8067-8B7759F6552D}" destId="{C0692361-20ED-47BE-A116-819BE075553F}" srcOrd="0" destOrd="0" presId="urn:microsoft.com/office/officeart/2005/8/layout/hierarchy1"/>
    <dgm:cxn modelId="{DE3DF1A7-5C19-4A8E-A4FD-C5E431BEE50F}" type="presParOf" srcId="{3869C175-A35B-4F06-8067-8B7759F6552D}" destId="{31E3997C-6108-4C65-B6DA-278AD352577D}" srcOrd="1" destOrd="0" presId="urn:microsoft.com/office/officeart/2005/8/layout/hierarchy1"/>
    <dgm:cxn modelId="{FC8BEDED-0B0E-4932-AFFD-E3DC40B0CEEA}" type="presParOf" srcId="{31E3997C-6108-4C65-B6DA-278AD352577D}" destId="{99B0B918-9742-40B1-865E-12BD4027B769}" srcOrd="0" destOrd="0" presId="urn:microsoft.com/office/officeart/2005/8/layout/hierarchy1"/>
    <dgm:cxn modelId="{37DE78C9-39D0-4E71-A40F-E755B0B41F8C}" type="presParOf" srcId="{99B0B918-9742-40B1-865E-12BD4027B769}" destId="{3B5AE11E-5275-41EA-A068-863CD95086B6}" srcOrd="0" destOrd="0" presId="urn:microsoft.com/office/officeart/2005/8/layout/hierarchy1"/>
    <dgm:cxn modelId="{4E0A5BF3-DBC4-497D-BD92-8D7731998551}" type="presParOf" srcId="{99B0B918-9742-40B1-865E-12BD4027B769}" destId="{3F559287-0734-4118-8BCC-23E876248A4D}" srcOrd="1" destOrd="0" presId="urn:microsoft.com/office/officeart/2005/8/layout/hierarchy1"/>
    <dgm:cxn modelId="{B3245811-A0A6-467C-95A8-0E697FEA86FF}" type="presParOf" srcId="{31E3997C-6108-4C65-B6DA-278AD352577D}" destId="{1FF92A5D-9905-4858-8104-149D556C3C1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60CC16-957D-41F9-9582-0692ADCA16E2}" type="doc">
      <dgm:prSet loTypeId="urn:microsoft.com/office/officeart/2005/8/layout/hierarchy4" loCatId="hierarchy" qsTypeId="urn:microsoft.com/office/officeart/2005/8/quickstyle/simple3" qsCatId="simple" csTypeId="urn:microsoft.com/office/officeart/2005/8/colors/colorful5" csCatId="colorful" phldr="1"/>
      <dgm:spPr/>
      <dgm:t>
        <a:bodyPr/>
        <a:lstStyle/>
        <a:p>
          <a:endParaRPr lang="pl-PL"/>
        </a:p>
      </dgm:t>
    </dgm:pt>
    <dgm:pt modelId="{62537CF8-E2CD-405E-8849-093071DC5EAA}">
      <dgm:prSet/>
      <dgm:spPr/>
      <dgm:t>
        <a:bodyPr/>
        <a:lstStyle/>
        <a:p>
          <a:r>
            <a:rPr lang="pl-PL" dirty="0"/>
            <a:t>ADMINISTRACJA MOŻE STANĄĆ W OBLICZU FAKTÓW, O KTÓRYCH PRAWO W OGÓLE SIĘ NIE WYPOWIADA LUB WYPOWIADA SIĘ BARDZO OGÓLNIE – NIE BĘDZIE ZATEM MOGŁA PRAWA WYKONYWAĆ </a:t>
          </a:r>
        </a:p>
      </dgm:t>
    </dgm:pt>
    <dgm:pt modelId="{BA422877-FC13-47C7-BBD8-3B0260CF2160}" type="parTrans" cxnId="{7FDF9911-9D2D-4152-B7D5-C2CB7713768E}">
      <dgm:prSet/>
      <dgm:spPr/>
      <dgm:t>
        <a:bodyPr/>
        <a:lstStyle/>
        <a:p>
          <a:endParaRPr lang="pl-PL"/>
        </a:p>
      </dgm:t>
    </dgm:pt>
    <dgm:pt modelId="{07D7E146-9319-4554-AA04-A39EB889A7A5}" type="sibTrans" cxnId="{7FDF9911-9D2D-4152-B7D5-C2CB7713768E}">
      <dgm:prSet/>
      <dgm:spPr/>
      <dgm:t>
        <a:bodyPr/>
        <a:lstStyle/>
        <a:p>
          <a:endParaRPr lang="pl-PL"/>
        </a:p>
      </dgm:t>
    </dgm:pt>
    <dgm:pt modelId="{EAB03EB3-E076-4731-9768-EAB4781EA728}">
      <dgm:prSet custT="1"/>
      <dgm:spPr/>
      <dgm:t>
        <a:bodyPr/>
        <a:lstStyle/>
        <a:p>
          <a:r>
            <a:rPr lang="pl-PL" sz="1400" dirty="0"/>
            <a:t>RZECZYWISTOŚĆ SPOŁECZNA ULEGA CIĄGŁYM ZMIANOM, ZMIENIAJĄ SIĘ POTRZEBY I OCZEKIWANIA SPOŁECZNE, W ZWIĄZKU Z CZYM DZIAŁANIA ADMINISTRACJI POWINNY MIEĆ CHARAKTER TWÓRCZY</a:t>
          </a:r>
        </a:p>
      </dgm:t>
    </dgm:pt>
    <dgm:pt modelId="{FEF66ADE-0296-4203-A5B1-98E53477E865}" type="parTrans" cxnId="{A641DBA7-8D3A-489D-8FC2-BD62D8D764E4}">
      <dgm:prSet/>
      <dgm:spPr/>
      <dgm:t>
        <a:bodyPr/>
        <a:lstStyle/>
        <a:p>
          <a:endParaRPr lang="pl-PL"/>
        </a:p>
      </dgm:t>
    </dgm:pt>
    <dgm:pt modelId="{675773EF-ADF7-4A23-89DE-FFA5DDD123FD}" type="sibTrans" cxnId="{A641DBA7-8D3A-489D-8FC2-BD62D8D764E4}">
      <dgm:prSet/>
      <dgm:spPr/>
      <dgm:t>
        <a:bodyPr/>
        <a:lstStyle/>
        <a:p>
          <a:endParaRPr lang="pl-PL"/>
        </a:p>
      </dgm:t>
    </dgm:pt>
    <dgm:pt modelId="{2F587240-C66F-4AF1-829F-21DB9C4B93F5}">
      <dgm:prSet/>
      <dgm:spPr/>
      <dgm:t>
        <a:bodyPr/>
        <a:lstStyle/>
        <a:p>
          <a:r>
            <a:rPr lang="pl-PL" dirty="0"/>
            <a:t>DZIAŁANIA ADMINISTRACJI PUBLICZNEJ POWINNY STANOWIĆ TWÓRCZĄ ODPOWIEDŹ NA POTRZEBY SPOŁECZEŃSTWA;</a:t>
          </a:r>
          <a:br>
            <a:rPr lang="pl-PL" dirty="0"/>
          </a:br>
          <a:r>
            <a:rPr lang="pl-PL" dirty="0"/>
            <a:t>AKTYWNY ZARZĄD DOBRAMI</a:t>
          </a:r>
        </a:p>
      </dgm:t>
    </dgm:pt>
    <dgm:pt modelId="{93979344-BD6E-4D99-BF9B-CFAF4DEA9B3C}" type="parTrans" cxnId="{0E82BD5F-0D87-495A-A7C5-EBFA389524E8}">
      <dgm:prSet/>
      <dgm:spPr/>
      <dgm:t>
        <a:bodyPr/>
        <a:lstStyle/>
        <a:p>
          <a:endParaRPr lang="pl-PL"/>
        </a:p>
      </dgm:t>
    </dgm:pt>
    <dgm:pt modelId="{B29CE843-5E36-4392-927B-4CE048FCE578}" type="sibTrans" cxnId="{0E82BD5F-0D87-495A-A7C5-EBFA389524E8}">
      <dgm:prSet/>
      <dgm:spPr/>
      <dgm:t>
        <a:bodyPr/>
        <a:lstStyle/>
        <a:p>
          <a:endParaRPr lang="pl-PL"/>
        </a:p>
      </dgm:t>
    </dgm:pt>
    <dgm:pt modelId="{70AC4452-8A1F-4AE5-92F2-58DF5B2B5FA9}">
      <dgm:prSet custT="1"/>
      <dgm:spPr/>
      <dgm:t>
        <a:bodyPr/>
        <a:lstStyle/>
        <a:p>
          <a:r>
            <a:rPr lang="pl-PL" sz="1800" b="1" dirty="0"/>
            <a:t>KRYTYKA KONCEPCJI ŚCISŁEGO CHARAKTERU WYKONAWCZEGO DZIAŁAŃ ADMINISTRACJI PUBLICZNEJ</a:t>
          </a:r>
          <a:endParaRPr lang="pl-PL" sz="1400" b="1" dirty="0"/>
        </a:p>
      </dgm:t>
    </dgm:pt>
    <dgm:pt modelId="{EFC32EBC-FCA2-49FC-A78A-0440B3994617}" type="parTrans" cxnId="{CC2C336A-133F-402E-B5AF-9E5087696A9B}">
      <dgm:prSet/>
      <dgm:spPr/>
      <dgm:t>
        <a:bodyPr/>
        <a:lstStyle/>
        <a:p>
          <a:endParaRPr lang="pl-PL"/>
        </a:p>
      </dgm:t>
    </dgm:pt>
    <dgm:pt modelId="{4EEFE3D4-2DE2-4CC8-9E3A-9FE9F3AD9D8D}" type="sibTrans" cxnId="{CC2C336A-133F-402E-B5AF-9E5087696A9B}">
      <dgm:prSet/>
      <dgm:spPr/>
      <dgm:t>
        <a:bodyPr/>
        <a:lstStyle/>
        <a:p>
          <a:endParaRPr lang="pl-PL"/>
        </a:p>
      </dgm:t>
    </dgm:pt>
    <dgm:pt modelId="{377E9CF9-BA9D-421C-8EDC-7C8DA01ECB09}">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1400" dirty="0"/>
            <a:t>DZIAŁANIA TE SĄ PODEJMOWANE W OBLICZU FAKTÓW NIEPRZEWIDYWALNYCH, KTÓRE NIE BYŁY ZNANE USTAWODAWCY W MOMENCIE STANOWIENIA PRAWA</a:t>
          </a:r>
        </a:p>
        <a:p>
          <a:pPr marL="0" lvl="0" defTabSz="711200">
            <a:lnSpc>
              <a:spcPct val="90000"/>
            </a:lnSpc>
            <a:spcBef>
              <a:spcPct val="0"/>
            </a:spcBef>
            <a:spcAft>
              <a:spcPct val="35000"/>
            </a:spcAft>
            <a:buNone/>
          </a:pPr>
          <a:endParaRPr lang="pl-PL" sz="1300" dirty="0"/>
        </a:p>
      </dgm:t>
    </dgm:pt>
    <dgm:pt modelId="{9CCA67EA-9733-44BA-8C97-BC7176671E76}" type="sibTrans" cxnId="{DFFE161B-BDB1-4C8E-8226-6F253EAFDF7A}">
      <dgm:prSet/>
      <dgm:spPr/>
      <dgm:t>
        <a:bodyPr/>
        <a:lstStyle/>
        <a:p>
          <a:endParaRPr lang="pl-PL"/>
        </a:p>
      </dgm:t>
    </dgm:pt>
    <dgm:pt modelId="{1D939BE8-8C71-478D-8DC7-D27962B061F5}" type="parTrans" cxnId="{DFFE161B-BDB1-4C8E-8226-6F253EAFDF7A}">
      <dgm:prSet/>
      <dgm:spPr/>
      <dgm:t>
        <a:bodyPr/>
        <a:lstStyle/>
        <a:p>
          <a:endParaRPr lang="pl-PL"/>
        </a:p>
      </dgm:t>
    </dgm:pt>
    <dgm:pt modelId="{44D097D4-A95A-4836-A0C8-AC206D9FD4E2}" type="pres">
      <dgm:prSet presAssocID="{8960CC16-957D-41F9-9582-0692ADCA16E2}" presName="Name0" presStyleCnt="0">
        <dgm:presLayoutVars>
          <dgm:chPref val="1"/>
          <dgm:dir/>
          <dgm:animOne val="branch"/>
          <dgm:animLvl val="lvl"/>
          <dgm:resizeHandles/>
        </dgm:presLayoutVars>
      </dgm:prSet>
      <dgm:spPr/>
    </dgm:pt>
    <dgm:pt modelId="{9296B1DC-E5F2-48DE-AE39-EA8E4F486249}" type="pres">
      <dgm:prSet presAssocID="{62537CF8-E2CD-405E-8849-093071DC5EAA}" presName="vertOne" presStyleCnt="0"/>
      <dgm:spPr/>
    </dgm:pt>
    <dgm:pt modelId="{70D9AEC0-6877-4231-ADB0-8358325BC48E}" type="pres">
      <dgm:prSet presAssocID="{62537CF8-E2CD-405E-8849-093071DC5EAA}" presName="txOne" presStyleLbl="node0" presStyleIdx="0" presStyleCnt="4" custLinFactX="21555" custLinFactY="12703" custLinFactNeighborX="100000" custLinFactNeighborY="100000">
        <dgm:presLayoutVars>
          <dgm:chPref val="3"/>
        </dgm:presLayoutVars>
      </dgm:prSet>
      <dgm:spPr/>
    </dgm:pt>
    <dgm:pt modelId="{C1FA76BD-4770-47F4-9001-0854AF4E3B9C}" type="pres">
      <dgm:prSet presAssocID="{62537CF8-E2CD-405E-8849-093071DC5EAA}" presName="horzOne" presStyleCnt="0"/>
      <dgm:spPr/>
    </dgm:pt>
    <dgm:pt modelId="{E52FA569-ED4C-46FB-8EA6-648B29353E8B}" type="pres">
      <dgm:prSet presAssocID="{07D7E146-9319-4554-AA04-A39EB889A7A5}" presName="sibSpaceOne" presStyleCnt="0"/>
      <dgm:spPr/>
    </dgm:pt>
    <dgm:pt modelId="{073ECB42-EE82-4C3D-B2F1-13A183231F4E}" type="pres">
      <dgm:prSet presAssocID="{377E9CF9-BA9D-421C-8EDC-7C8DA01ECB09}" presName="vertOne" presStyleCnt="0"/>
      <dgm:spPr/>
    </dgm:pt>
    <dgm:pt modelId="{ECC0013A-E9D9-465B-ADA3-3A08BFF3968E}" type="pres">
      <dgm:prSet presAssocID="{377E9CF9-BA9D-421C-8EDC-7C8DA01ECB09}" presName="txOne" presStyleLbl="node0" presStyleIdx="1" presStyleCnt="4" custLinFactX="-12082" custLinFactY="99703" custLinFactNeighborX="-100000" custLinFactNeighborY="100000">
        <dgm:presLayoutVars>
          <dgm:chPref val="3"/>
        </dgm:presLayoutVars>
      </dgm:prSet>
      <dgm:spPr/>
    </dgm:pt>
    <dgm:pt modelId="{7FB1F68E-8A6B-4F74-A939-F54BCFE88054}" type="pres">
      <dgm:prSet presAssocID="{377E9CF9-BA9D-421C-8EDC-7C8DA01ECB09}" presName="parTransOne" presStyleCnt="0"/>
      <dgm:spPr/>
    </dgm:pt>
    <dgm:pt modelId="{79570216-7989-429F-92CC-27BF466E6300}" type="pres">
      <dgm:prSet presAssocID="{377E9CF9-BA9D-421C-8EDC-7C8DA01ECB09}" presName="horzOne" presStyleCnt="0"/>
      <dgm:spPr/>
    </dgm:pt>
    <dgm:pt modelId="{27878B84-6984-4078-B3C1-821ABCA2D50A}" type="pres">
      <dgm:prSet presAssocID="{70AC4452-8A1F-4AE5-92F2-58DF5B2B5FA9}" presName="vertTwo" presStyleCnt="0"/>
      <dgm:spPr/>
    </dgm:pt>
    <dgm:pt modelId="{DEDAC481-9009-43B3-91C7-9E378F71E0FA}" type="pres">
      <dgm:prSet presAssocID="{70AC4452-8A1F-4AE5-92F2-58DF5B2B5FA9}" presName="txTwo" presStyleLbl="node2" presStyleIdx="0" presStyleCnt="1" custLinFactY="-12715" custLinFactNeighborX="54755" custLinFactNeighborY="-100000">
        <dgm:presLayoutVars>
          <dgm:chPref val="3"/>
        </dgm:presLayoutVars>
      </dgm:prSet>
      <dgm:spPr/>
    </dgm:pt>
    <dgm:pt modelId="{698A9B73-B030-4149-9270-D62AC32E6DCE}" type="pres">
      <dgm:prSet presAssocID="{70AC4452-8A1F-4AE5-92F2-58DF5B2B5FA9}" presName="horzTwo" presStyleCnt="0"/>
      <dgm:spPr/>
    </dgm:pt>
    <dgm:pt modelId="{0B18BA09-6B3D-4619-9E71-FDB10044EEAC}" type="pres">
      <dgm:prSet presAssocID="{9CCA67EA-9733-44BA-8C97-BC7176671E76}" presName="sibSpaceOne" presStyleCnt="0"/>
      <dgm:spPr/>
    </dgm:pt>
    <dgm:pt modelId="{2BE9838C-3EE5-47AD-A8F2-C74153247C89}" type="pres">
      <dgm:prSet presAssocID="{2F587240-C66F-4AF1-829F-21DB9C4B93F5}" presName="vertOne" presStyleCnt="0"/>
      <dgm:spPr/>
    </dgm:pt>
    <dgm:pt modelId="{757DEFB2-CC5E-44AA-8EB5-4D976EB243ED}" type="pres">
      <dgm:prSet presAssocID="{2F587240-C66F-4AF1-829F-21DB9C4B93F5}" presName="txOne" presStyleLbl="node0" presStyleIdx="2" presStyleCnt="4" custLinFactX="13258" custLinFactY="11671" custLinFactNeighborX="100000" custLinFactNeighborY="100000">
        <dgm:presLayoutVars>
          <dgm:chPref val="3"/>
        </dgm:presLayoutVars>
      </dgm:prSet>
      <dgm:spPr/>
    </dgm:pt>
    <dgm:pt modelId="{E2458AF9-AB1B-451D-819A-E9E18CB52758}" type="pres">
      <dgm:prSet presAssocID="{2F587240-C66F-4AF1-829F-21DB9C4B93F5}" presName="horzOne" presStyleCnt="0"/>
      <dgm:spPr/>
    </dgm:pt>
    <dgm:pt modelId="{CC49D755-01EF-4D31-8056-592E3EDB5BB6}" type="pres">
      <dgm:prSet presAssocID="{B29CE843-5E36-4392-927B-4CE048FCE578}" presName="sibSpaceOne" presStyleCnt="0"/>
      <dgm:spPr/>
    </dgm:pt>
    <dgm:pt modelId="{2501CBDE-56E1-4DC7-B1FD-4AAF99FEB3BF}" type="pres">
      <dgm:prSet presAssocID="{EAB03EB3-E076-4731-9768-EAB4781EA728}" presName="vertOne" presStyleCnt="0"/>
      <dgm:spPr/>
    </dgm:pt>
    <dgm:pt modelId="{9F5943BB-7E09-4179-BE5B-33AF50F59302}" type="pres">
      <dgm:prSet presAssocID="{EAB03EB3-E076-4731-9768-EAB4781EA728}" presName="txOne" presStyleLbl="node0" presStyleIdx="3" presStyleCnt="4" custLinFactX="-16182" custLinFactY="13758" custLinFactNeighborX="-100000" custLinFactNeighborY="100000">
        <dgm:presLayoutVars>
          <dgm:chPref val="3"/>
        </dgm:presLayoutVars>
      </dgm:prSet>
      <dgm:spPr/>
    </dgm:pt>
    <dgm:pt modelId="{42994980-749C-4972-9C37-4A7332F579BE}" type="pres">
      <dgm:prSet presAssocID="{EAB03EB3-E076-4731-9768-EAB4781EA728}" presName="horzOne" presStyleCnt="0"/>
      <dgm:spPr/>
    </dgm:pt>
  </dgm:ptLst>
  <dgm:cxnLst>
    <dgm:cxn modelId="{7FDF9911-9D2D-4152-B7D5-C2CB7713768E}" srcId="{8960CC16-957D-41F9-9582-0692ADCA16E2}" destId="{62537CF8-E2CD-405E-8849-093071DC5EAA}" srcOrd="0" destOrd="0" parTransId="{BA422877-FC13-47C7-BBD8-3B0260CF2160}" sibTransId="{07D7E146-9319-4554-AA04-A39EB889A7A5}"/>
    <dgm:cxn modelId="{83F53D15-F809-4A6B-8EDE-67A720BA0D51}" type="presOf" srcId="{377E9CF9-BA9D-421C-8EDC-7C8DA01ECB09}" destId="{ECC0013A-E9D9-465B-ADA3-3A08BFF3968E}" srcOrd="0" destOrd="0" presId="urn:microsoft.com/office/officeart/2005/8/layout/hierarchy4"/>
    <dgm:cxn modelId="{DFFE161B-BDB1-4C8E-8226-6F253EAFDF7A}" srcId="{8960CC16-957D-41F9-9582-0692ADCA16E2}" destId="{377E9CF9-BA9D-421C-8EDC-7C8DA01ECB09}" srcOrd="1" destOrd="0" parTransId="{1D939BE8-8C71-478D-8DC7-D27962B061F5}" sibTransId="{9CCA67EA-9733-44BA-8C97-BC7176671E76}"/>
    <dgm:cxn modelId="{34BB3624-EC67-4C52-951B-501C0B9D13D3}" type="presOf" srcId="{EAB03EB3-E076-4731-9768-EAB4781EA728}" destId="{9F5943BB-7E09-4179-BE5B-33AF50F59302}" srcOrd="0" destOrd="0" presId="urn:microsoft.com/office/officeart/2005/8/layout/hierarchy4"/>
    <dgm:cxn modelId="{2A4B802C-26F9-45AC-AFD4-70EA0E0D5328}" type="presOf" srcId="{70AC4452-8A1F-4AE5-92F2-58DF5B2B5FA9}" destId="{DEDAC481-9009-43B3-91C7-9E378F71E0FA}" srcOrd="0" destOrd="0" presId="urn:microsoft.com/office/officeart/2005/8/layout/hierarchy4"/>
    <dgm:cxn modelId="{0E82BD5F-0D87-495A-A7C5-EBFA389524E8}" srcId="{8960CC16-957D-41F9-9582-0692ADCA16E2}" destId="{2F587240-C66F-4AF1-829F-21DB9C4B93F5}" srcOrd="2" destOrd="0" parTransId="{93979344-BD6E-4D99-BF9B-CFAF4DEA9B3C}" sibTransId="{B29CE843-5E36-4392-927B-4CE048FCE578}"/>
    <dgm:cxn modelId="{CC2C336A-133F-402E-B5AF-9E5087696A9B}" srcId="{377E9CF9-BA9D-421C-8EDC-7C8DA01ECB09}" destId="{70AC4452-8A1F-4AE5-92F2-58DF5B2B5FA9}" srcOrd="0" destOrd="0" parTransId="{EFC32EBC-FCA2-49FC-A78A-0440B3994617}" sibTransId="{4EEFE3D4-2DE2-4CC8-9E3A-9FE9F3AD9D8D}"/>
    <dgm:cxn modelId="{CBBAAE76-F612-4938-812E-7DE9A56A3CF0}" type="presOf" srcId="{8960CC16-957D-41F9-9582-0692ADCA16E2}" destId="{44D097D4-A95A-4836-A0C8-AC206D9FD4E2}" srcOrd="0" destOrd="0" presId="urn:microsoft.com/office/officeart/2005/8/layout/hierarchy4"/>
    <dgm:cxn modelId="{A641DBA7-8D3A-489D-8FC2-BD62D8D764E4}" srcId="{8960CC16-957D-41F9-9582-0692ADCA16E2}" destId="{EAB03EB3-E076-4731-9768-EAB4781EA728}" srcOrd="3" destOrd="0" parTransId="{FEF66ADE-0296-4203-A5B1-98E53477E865}" sibTransId="{675773EF-ADF7-4A23-89DE-FFA5DDD123FD}"/>
    <dgm:cxn modelId="{75F7CCB1-1F90-4C68-AE02-206CEAFA329C}" type="presOf" srcId="{2F587240-C66F-4AF1-829F-21DB9C4B93F5}" destId="{757DEFB2-CC5E-44AA-8EB5-4D976EB243ED}" srcOrd="0" destOrd="0" presId="urn:microsoft.com/office/officeart/2005/8/layout/hierarchy4"/>
    <dgm:cxn modelId="{1A1EF4BD-A765-467E-9959-DF0B2718EB88}" type="presOf" srcId="{62537CF8-E2CD-405E-8849-093071DC5EAA}" destId="{70D9AEC0-6877-4231-ADB0-8358325BC48E}" srcOrd="0" destOrd="0" presId="urn:microsoft.com/office/officeart/2005/8/layout/hierarchy4"/>
    <dgm:cxn modelId="{C500E63F-0145-4B81-A3D1-AC3338977A33}" type="presParOf" srcId="{44D097D4-A95A-4836-A0C8-AC206D9FD4E2}" destId="{9296B1DC-E5F2-48DE-AE39-EA8E4F486249}" srcOrd="0" destOrd="0" presId="urn:microsoft.com/office/officeart/2005/8/layout/hierarchy4"/>
    <dgm:cxn modelId="{95A76FD2-4FCA-468F-B78F-D2A12CC929A4}" type="presParOf" srcId="{9296B1DC-E5F2-48DE-AE39-EA8E4F486249}" destId="{70D9AEC0-6877-4231-ADB0-8358325BC48E}" srcOrd="0" destOrd="0" presId="urn:microsoft.com/office/officeart/2005/8/layout/hierarchy4"/>
    <dgm:cxn modelId="{E46918C7-058D-43C0-8CE4-E5F7A80BED75}" type="presParOf" srcId="{9296B1DC-E5F2-48DE-AE39-EA8E4F486249}" destId="{C1FA76BD-4770-47F4-9001-0854AF4E3B9C}" srcOrd="1" destOrd="0" presId="urn:microsoft.com/office/officeart/2005/8/layout/hierarchy4"/>
    <dgm:cxn modelId="{826192E2-39D6-4E7F-B49A-5CE0528E328A}" type="presParOf" srcId="{44D097D4-A95A-4836-A0C8-AC206D9FD4E2}" destId="{E52FA569-ED4C-46FB-8EA6-648B29353E8B}" srcOrd="1" destOrd="0" presId="urn:microsoft.com/office/officeart/2005/8/layout/hierarchy4"/>
    <dgm:cxn modelId="{6296B117-9190-4E62-8520-DB4DC974DAEF}" type="presParOf" srcId="{44D097D4-A95A-4836-A0C8-AC206D9FD4E2}" destId="{073ECB42-EE82-4C3D-B2F1-13A183231F4E}" srcOrd="2" destOrd="0" presId="urn:microsoft.com/office/officeart/2005/8/layout/hierarchy4"/>
    <dgm:cxn modelId="{49990F64-3154-474E-BA9E-EBE669AC8843}" type="presParOf" srcId="{073ECB42-EE82-4C3D-B2F1-13A183231F4E}" destId="{ECC0013A-E9D9-465B-ADA3-3A08BFF3968E}" srcOrd="0" destOrd="0" presId="urn:microsoft.com/office/officeart/2005/8/layout/hierarchy4"/>
    <dgm:cxn modelId="{E82280D7-62D7-44CE-8DC7-C3826F27F6EF}" type="presParOf" srcId="{073ECB42-EE82-4C3D-B2F1-13A183231F4E}" destId="{7FB1F68E-8A6B-4F74-A939-F54BCFE88054}" srcOrd="1" destOrd="0" presId="urn:microsoft.com/office/officeart/2005/8/layout/hierarchy4"/>
    <dgm:cxn modelId="{1AF57B3D-541F-4487-93C9-30371D516A38}" type="presParOf" srcId="{073ECB42-EE82-4C3D-B2F1-13A183231F4E}" destId="{79570216-7989-429F-92CC-27BF466E6300}" srcOrd="2" destOrd="0" presId="urn:microsoft.com/office/officeart/2005/8/layout/hierarchy4"/>
    <dgm:cxn modelId="{968F096D-5876-408D-BB75-73DF48DF1F6C}" type="presParOf" srcId="{79570216-7989-429F-92CC-27BF466E6300}" destId="{27878B84-6984-4078-B3C1-821ABCA2D50A}" srcOrd="0" destOrd="0" presId="urn:microsoft.com/office/officeart/2005/8/layout/hierarchy4"/>
    <dgm:cxn modelId="{91B3495B-CD30-49DA-B875-5217AF3F1548}" type="presParOf" srcId="{27878B84-6984-4078-B3C1-821ABCA2D50A}" destId="{DEDAC481-9009-43B3-91C7-9E378F71E0FA}" srcOrd="0" destOrd="0" presId="urn:microsoft.com/office/officeart/2005/8/layout/hierarchy4"/>
    <dgm:cxn modelId="{A6A5E5B7-A3A6-4AB1-A009-938D4B1289F4}" type="presParOf" srcId="{27878B84-6984-4078-B3C1-821ABCA2D50A}" destId="{698A9B73-B030-4149-9270-D62AC32E6DCE}" srcOrd="1" destOrd="0" presId="urn:microsoft.com/office/officeart/2005/8/layout/hierarchy4"/>
    <dgm:cxn modelId="{0BDE97EA-82FB-4AC4-92AB-CB75495BDD1A}" type="presParOf" srcId="{44D097D4-A95A-4836-A0C8-AC206D9FD4E2}" destId="{0B18BA09-6B3D-4619-9E71-FDB10044EEAC}" srcOrd="3" destOrd="0" presId="urn:microsoft.com/office/officeart/2005/8/layout/hierarchy4"/>
    <dgm:cxn modelId="{BB3BD578-9DDE-4868-B875-74550FC691EA}" type="presParOf" srcId="{44D097D4-A95A-4836-A0C8-AC206D9FD4E2}" destId="{2BE9838C-3EE5-47AD-A8F2-C74153247C89}" srcOrd="4" destOrd="0" presId="urn:microsoft.com/office/officeart/2005/8/layout/hierarchy4"/>
    <dgm:cxn modelId="{0ACC8608-CC8B-4D9B-BF04-0BAD5325310C}" type="presParOf" srcId="{2BE9838C-3EE5-47AD-A8F2-C74153247C89}" destId="{757DEFB2-CC5E-44AA-8EB5-4D976EB243ED}" srcOrd="0" destOrd="0" presId="urn:microsoft.com/office/officeart/2005/8/layout/hierarchy4"/>
    <dgm:cxn modelId="{443E27B2-744B-4FB7-B877-C32F7883D688}" type="presParOf" srcId="{2BE9838C-3EE5-47AD-A8F2-C74153247C89}" destId="{E2458AF9-AB1B-451D-819A-E9E18CB52758}" srcOrd="1" destOrd="0" presId="urn:microsoft.com/office/officeart/2005/8/layout/hierarchy4"/>
    <dgm:cxn modelId="{22312980-5739-40CB-B8E0-847A3CB1D84F}" type="presParOf" srcId="{44D097D4-A95A-4836-A0C8-AC206D9FD4E2}" destId="{CC49D755-01EF-4D31-8056-592E3EDB5BB6}" srcOrd="5" destOrd="0" presId="urn:microsoft.com/office/officeart/2005/8/layout/hierarchy4"/>
    <dgm:cxn modelId="{AE5B2841-B353-4348-8C9F-CF7176892B1F}" type="presParOf" srcId="{44D097D4-A95A-4836-A0C8-AC206D9FD4E2}" destId="{2501CBDE-56E1-4DC7-B1FD-4AAF99FEB3BF}" srcOrd="6" destOrd="0" presId="urn:microsoft.com/office/officeart/2005/8/layout/hierarchy4"/>
    <dgm:cxn modelId="{BB12E698-6777-463D-A96B-D9D52A606124}" type="presParOf" srcId="{2501CBDE-56E1-4DC7-B1FD-4AAF99FEB3BF}" destId="{9F5943BB-7E09-4179-BE5B-33AF50F59302}" srcOrd="0" destOrd="0" presId="urn:microsoft.com/office/officeart/2005/8/layout/hierarchy4"/>
    <dgm:cxn modelId="{38B87A08-FCFC-456C-A227-AB3CB9A231A2}" type="presParOf" srcId="{2501CBDE-56E1-4DC7-B1FD-4AAF99FEB3BF}" destId="{42994980-749C-4972-9C37-4A7332F579BE}"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4D11DA-BFE6-4AC3-9665-4849E045CD68}" type="doc">
      <dgm:prSet loTypeId="urn:microsoft.com/office/officeart/2008/layout/LinedList" loCatId="hierarchy" qsTypeId="urn:microsoft.com/office/officeart/2005/8/quickstyle/simple1" qsCatId="simple" csTypeId="urn:microsoft.com/office/officeart/2005/8/colors/accent6_4" csCatId="accent6" phldr="1"/>
      <dgm:spPr/>
      <dgm:t>
        <a:bodyPr/>
        <a:lstStyle/>
        <a:p>
          <a:endParaRPr lang="pl-PL"/>
        </a:p>
      </dgm:t>
    </dgm:pt>
    <dgm:pt modelId="{80C1BF76-201F-44AD-97F9-3D1CF8638CFB}">
      <dgm:prSet phldrT="[Tekst]"/>
      <dgm:spPr>
        <a:ln w="76200">
          <a:solidFill>
            <a:srgbClr val="00B050"/>
          </a:solidFill>
        </a:ln>
      </dgm:spPr>
      <dgm:t>
        <a:bodyPr/>
        <a:lstStyle/>
        <a:p>
          <a:pPr algn="ctr"/>
          <a:endParaRPr lang="pl-PL" b="1" dirty="0"/>
        </a:p>
        <a:p>
          <a:pPr algn="ctr"/>
          <a:endParaRPr lang="pl-PL" b="1" dirty="0"/>
        </a:p>
        <a:p>
          <a:pPr algn="ctr"/>
          <a:endParaRPr lang="pl-PL" b="1" dirty="0"/>
        </a:p>
        <a:p>
          <a:pPr algn="ctr"/>
          <a:r>
            <a:rPr lang="pl-PL" b="1" dirty="0"/>
            <a:t>ZWIĄZANIE PRAWEM DZIAŁAŃ ADMINISTRACJI PUBLICZNEJ</a:t>
          </a:r>
        </a:p>
      </dgm:t>
    </dgm:pt>
    <dgm:pt modelId="{3BFC85C7-7B37-43CE-A0EE-35101F6C95C2}" type="parTrans" cxnId="{2B549A14-3C4E-408B-9A62-0BDD1502C899}">
      <dgm:prSet/>
      <dgm:spPr/>
      <dgm:t>
        <a:bodyPr/>
        <a:lstStyle/>
        <a:p>
          <a:endParaRPr lang="pl-PL"/>
        </a:p>
      </dgm:t>
    </dgm:pt>
    <dgm:pt modelId="{02CCFBE4-CA0A-4251-899A-4C5F0EF59CDC}" type="sibTrans" cxnId="{2B549A14-3C4E-408B-9A62-0BDD1502C899}">
      <dgm:prSet/>
      <dgm:spPr/>
      <dgm:t>
        <a:bodyPr/>
        <a:lstStyle/>
        <a:p>
          <a:endParaRPr lang="pl-PL"/>
        </a:p>
      </dgm:t>
    </dgm:pt>
    <dgm:pt modelId="{F07EFD5E-E927-40CD-8A4C-D2763E841A5E}">
      <dgm:prSet phldrT="[Tekst]"/>
      <dgm:spPr/>
      <dgm:t>
        <a:bodyPr/>
        <a:lstStyle/>
        <a:p>
          <a:pPr algn="just"/>
          <a:r>
            <a:rPr lang="pl-PL" dirty="0">
              <a:solidFill>
                <a:schemeClr val="tx1"/>
              </a:solidFill>
            </a:rPr>
            <a:t>DZIAŁANIA ADMINISTRACJI PUBLICZNEJ W PAŃSTWIE PRAWA ZWIĄZANE SĄ PRAWEM POWSZECHNIE OBOWIĄZUJĄCYM ORAZ WEWNĘTRZNIE OBOWIĄZUJĄCYM – TJ. OBOWIĄZUJĄCYM WYŁĄCZNIE JEDNOSTKI ORGANIZACYJNIE PODLEGŁE</a:t>
          </a:r>
        </a:p>
      </dgm:t>
    </dgm:pt>
    <dgm:pt modelId="{771A2C93-850B-448D-BEB2-27DE791B571D}" type="parTrans" cxnId="{78ECE43A-2944-4FF7-A854-DD9A83DFAF9B}">
      <dgm:prSet/>
      <dgm:spPr/>
      <dgm:t>
        <a:bodyPr/>
        <a:lstStyle/>
        <a:p>
          <a:endParaRPr lang="pl-PL"/>
        </a:p>
      </dgm:t>
    </dgm:pt>
    <dgm:pt modelId="{7EDE6813-DB71-4779-B33E-597EEEB3B148}" type="sibTrans" cxnId="{78ECE43A-2944-4FF7-A854-DD9A83DFAF9B}">
      <dgm:prSet/>
      <dgm:spPr/>
      <dgm:t>
        <a:bodyPr/>
        <a:lstStyle/>
        <a:p>
          <a:endParaRPr lang="pl-PL"/>
        </a:p>
      </dgm:t>
    </dgm:pt>
    <dgm:pt modelId="{F33B314A-6362-4E97-8CE7-B822AA26D04F}">
      <dgm:prSet phldrT="[Tekst]"/>
      <dgm:spPr/>
      <dgm:t>
        <a:bodyPr/>
        <a:lstStyle/>
        <a:p>
          <a:pPr algn="just"/>
          <a:r>
            <a:rPr lang="pl-PL" dirty="0"/>
            <a:t>PRAWO POWSZECHNIE OBOWIĄZUJĄCE STANOWIONE JEST CO DO ZASADY PRZEZ WŁADZĘ USTAWODAWCZĄ (JEST POCHODZENIA PARLAMENTARNEGO), W PRZYPADKACH WYRAŹNIE OKREŚLONYCH, PRAWO TO MOŻE BYĆ STANOWIONE PRZEZ ORGANY WŁADZY WYKONAWCZEJ (ADMINISTRACJI RZĄDOWEJ LUB SAMORZĄDOWEJ)</a:t>
          </a:r>
        </a:p>
      </dgm:t>
    </dgm:pt>
    <dgm:pt modelId="{6CB178BE-C9D3-4A3D-A272-D71A6239727C}" type="parTrans" cxnId="{5BD0FA3D-A118-4192-A145-155174D86A65}">
      <dgm:prSet/>
      <dgm:spPr/>
      <dgm:t>
        <a:bodyPr/>
        <a:lstStyle/>
        <a:p>
          <a:endParaRPr lang="pl-PL"/>
        </a:p>
      </dgm:t>
    </dgm:pt>
    <dgm:pt modelId="{74EE1685-03A2-491D-9D6F-50FDD6F907E8}" type="sibTrans" cxnId="{5BD0FA3D-A118-4192-A145-155174D86A65}">
      <dgm:prSet/>
      <dgm:spPr/>
      <dgm:t>
        <a:bodyPr/>
        <a:lstStyle/>
        <a:p>
          <a:endParaRPr lang="pl-PL"/>
        </a:p>
      </dgm:t>
    </dgm:pt>
    <dgm:pt modelId="{BFE35C71-0D24-4854-830C-8CEE2F77869A}">
      <dgm:prSet phldrT="[Tekst]"/>
      <dgm:spPr/>
      <dgm:t>
        <a:bodyPr/>
        <a:lstStyle/>
        <a:p>
          <a:pPr algn="just"/>
          <a:r>
            <a:rPr lang="pl-PL" dirty="0"/>
            <a:t>UPOWAŻNIENIE WŁADZY WYKONAWCZEJ DO STANOWIENIA PRAWA POWSZECHNIE OBOWIĄZUJĄCEGO, OBWAROWANE JEST RÓŻNYMI WYMOGAMI – ORGAN ADMINISTRACYJNY MUSI BYĆ WYRAŹNIE UPOWAŻNIONY PRZEZ USTAWODAWCĘ, NIE MOŻE DYSPONOWAĆ PRAWEM W SENSIE PODMIOTOWYM, KSZTAŁTUJĄC TREŚĆ PRAWA ZWIĄZANY JEST TREŚCIĄ AKTU WŁADZY USTAWODAWCZEJ </a:t>
          </a:r>
        </a:p>
      </dgm:t>
    </dgm:pt>
    <dgm:pt modelId="{534174A2-37C1-4041-B57B-25DD71AF57D7}" type="parTrans" cxnId="{7E7F45E2-9120-4CFA-B258-142A253C3959}">
      <dgm:prSet/>
      <dgm:spPr/>
      <dgm:t>
        <a:bodyPr/>
        <a:lstStyle/>
        <a:p>
          <a:endParaRPr lang="pl-PL"/>
        </a:p>
      </dgm:t>
    </dgm:pt>
    <dgm:pt modelId="{2BD9F8B5-5E42-415E-ACAB-CE400467FF56}" type="sibTrans" cxnId="{7E7F45E2-9120-4CFA-B258-142A253C3959}">
      <dgm:prSet/>
      <dgm:spPr/>
      <dgm:t>
        <a:bodyPr/>
        <a:lstStyle/>
        <a:p>
          <a:endParaRPr lang="pl-PL"/>
        </a:p>
      </dgm:t>
    </dgm:pt>
    <dgm:pt modelId="{BFD02C98-CCDB-484E-BE02-AF1C0D3224DA}" type="pres">
      <dgm:prSet presAssocID="{034D11DA-BFE6-4AC3-9665-4849E045CD68}" presName="vert0" presStyleCnt="0">
        <dgm:presLayoutVars>
          <dgm:dir/>
          <dgm:animOne val="branch"/>
          <dgm:animLvl val="lvl"/>
        </dgm:presLayoutVars>
      </dgm:prSet>
      <dgm:spPr/>
    </dgm:pt>
    <dgm:pt modelId="{A3E00098-B63F-408A-A366-0D1CBD904F43}" type="pres">
      <dgm:prSet presAssocID="{80C1BF76-201F-44AD-97F9-3D1CF8638CFB}" presName="thickLine" presStyleLbl="alignNode1" presStyleIdx="0" presStyleCnt="1"/>
      <dgm:spPr/>
    </dgm:pt>
    <dgm:pt modelId="{B149ADC8-8162-4134-A641-8BFBE0BAC8F1}" type="pres">
      <dgm:prSet presAssocID="{80C1BF76-201F-44AD-97F9-3D1CF8638CFB}" presName="horz1" presStyleCnt="0"/>
      <dgm:spPr/>
    </dgm:pt>
    <dgm:pt modelId="{AAC29701-346B-465B-888E-AADCF52A0575}" type="pres">
      <dgm:prSet presAssocID="{80C1BF76-201F-44AD-97F9-3D1CF8638CFB}" presName="tx1" presStyleLbl="revTx" presStyleIdx="0" presStyleCnt="4"/>
      <dgm:spPr/>
    </dgm:pt>
    <dgm:pt modelId="{0D03B0AE-D48B-4873-8D30-E2B702524158}" type="pres">
      <dgm:prSet presAssocID="{80C1BF76-201F-44AD-97F9-3D1CF8638CFB}" presName="vert1" presStyleCnt="0"/>
      <dgm:spPr/>
    </dgm:pt>
    <dgm:pt modelId="{9FEF2A45-5FD3-422E-B76D-80C78FBC7B0F}" type="pres">
      <dgm:prSet presAssocID="{F07EFD5E-E927-40CD-8A4C-D2763E841A5E}" presName="vertSpace2a" presStyleCnt="0"/>
      <dgm:spPr/>
    </dgm:pt>
    <dgm:pt modelId="{06DBCD0D-D30E-4DED-9D82-B71952071B0B}" type="pres">
      <dgm:prSet presAssocID="{F07EFD5E-E927-40CD-8A4C-D2763E841A5E}" presName="horz2" presStyleCnt="0"/>
      <dgm:spPr/>
    </dgm:pt>
    <dgm:pt modelId="{24DE6839-7824-48AE-9D53-2EE5386855F3}" type="pres">
      <dgm:prSet presAssocID="{F07EFD5E-E927-40CD-8A4C-D2763E841A5E}" presName="horzSpace2" presStyleCnt="0"/>
      <dgm:spPr/>
    </dgm:pt>
    <dgm:pt modelId="{215FF51B-12A0-42BD-877C-A0052568F2BB}" type="pres">
      <dgm:prSet presAssocID="{F07EFD5E-E927-40CD-8A4C-D2763E841A5E}" presName="tx2" presStyleLbl="revTx" presStyleIdx="1" presStyleCnt="4"/>
      <dgm:spPr/>
    </dgm:pt>
    <dgm:pt modelId="{789523D8-F750-4BF1-9874-B2DBFB4310F0}" type="pres">
      <dgm:prSet presAssocID="{F07EFD5E-E927-40CD-8A4C-D2763E841A5E}" presName="vert2" presStyleCnt="0"/>
      <dgm:spPr/>
    </dgm:pt>
    <dgm:pt modelId="{839D20CB-83A1-4749-BEAD-A9C44E2464C0}" type="pres">
      <dgm:prSet presAssocID="{F07EFD5E-E927-40CD-8A4C-D2763E841A5E}" presName="thinLine2b" presStyleLbl="callout" presStyleIdx="0" presStyleCnt="3"/>
      <dgm:spPr/>
    </dgm:pt>
    <dgm:pt modelId="{A8EB4EEA-8102-4C3E-8645-1E7C158959E4}" type="pres">
      <dgm:prSet presAssocID="{F07EFD5E-E927-40CD-8A4C-D2763E841A5E}" presName="vertSpace2b" presStyleCnt="0"/>
      <dgm:spPr/>
    </dgm:pt>
    <dgm:pt modelId="{9720AAA5-D2C1-4189-8645-0655472DBE3F}" type="pres">
      <dgm:prSet presAssocID="{F33B314A-6362-4E97-8CE7-B822AA26D04F}" presName="horz2" presStyleCnt="0"/>
      <dgm:spPr/>
    </dgm:pt>
    <dgm:pt modelId="{BDB5C637-D2A6-44E0-986F-7340E5608F16}" type="pres">
      <dgm:prSet presAssocID="{F33B314A-6362-4E97-8CE7-B822AA26D04F}" presName="horzSpace2" presStyleCnt="0"/>
      <dgm:spPr/>
    </dgm:pt>
    <dgm:pt modelId="{1CCD0D9E-C6DB-4DCB-8DB5-80031892CA4E}" type="pres">
      <dgm:prSet presAssocID="{F33B314A-6362-4E97-8CE7-B822AA26D04F}" presName="tx2" presStyleLbl="revTx" presStyleIdx="2" presStyleCnt="4"/>
      <dgm:spPr/>
    </dgm:pt>
    <dgm:pt modelId="{1C321F5B-A4DB-4372-B24E-1D6327438094}" type="pres">
      <dgm:prSet presAssocID="{F33B314A-6362-4E97-8CE7-B822AA26D04F}" presName="vert2" presStyleCnt="0"/>
      <dgm:spPr/>
    </dgm:pt>
    <dgm:pt modelId="{4C6D31B1-C3A8-46CF-AC81-2D98E2FA4EB7}" type="pres">
      <dgm:prSet presAssocID="{F33B314A-6362-4E97-8CE7-B822AA26D04F}" presName="thinLine2b" presStyleLbl="callout" presStyleIdx="1" presStyleCnt="3"/>
      <dgm:spPr/>
    </dgm:pt>
    <dgm:pt modelId="{1CE59C21-4834-46C2-8C75-EA77E889368B}" type="pres">
      <dgm:prSet presAssocID="{F33B314A-6362-4E97-8CE7-B822AA26D04F}" presName="vertSpace2b" presStyleCnt="0"/>
      <dgm:spPr/>
    </dgm:pt>
    <dgm:pt modelId="{5D2CBC96-818C-4F22-9513-D3BF210EE754}" type="pres">
      <dgm:prSet presAssocID="{BFE35C71-0D24-4854-830C-8CEE2F77869A}" presName="horz2" presStyleCnt="0"/>
      <dgm:spPr/>
    </dgm:pt>
    <dgm:pt modelId="{11A75DA1-3007-4D50-B304-E578A962D096}" type="pres">
      <dgm:prSet presAssocID="{BFE35C71-0D24-4854-830C-8CEE2F77869A}" presName="horzSpace2" presStyleCnt="0"/>
      <dgm:spPr/>
    </dgm:pt>
    <dgm:pt modelId="{E9198C7E-B0B6-4B40-AEB9-DD964AF3F5CD}" type="pres">
      <dgm:prSet presAssocID="{BFE35C71-0D24-4854-830C-8CEE2F77869A}" presName="tx2" presStyleLbl="revTx" presStyleIdx="3" presStyleCnt="4"/>
      <dgm:spPr/>
    </dgm:pt>
    <dgm:pt modelId="{97580387-3AA4-44FC-8D36-0BBEF4F2AE79}" type="pres">
      <dgm:prSet presAssocID="{BFE35C71-0D24-4854-830C-8CEE2F77869A}" presName="vert2" presStyleCnt="0"/>
      <dgm:spPr/>
    </dgm:pt>
    <dgm:pt modelId="{127B03D2-9AE3-4B0F-8969-232056E0E64D}" type="pres">
      <dgm:prSet presAssocID="{BFE35C71-0D24-4854-830C-8CEE2F77869A}" presName="thinLine2b" presStyleLbl="callout" presStyleIdx="2" presStyleCnt="3"/>
      <dgm:spPr/>
    </dgm:pt>
    <dgm:pt modelId="{4C456EF3-21AD-4AB4-BB5C-2309E8DE5519}" type="pres">
      <dgm:prSet presAssocID="{BFE35C71-0D24-4854-830C-8CEE2F77869A}" presName="vertSpace2b" presStyleCnt="0"/>
      <dgm:spPr/>
    </dgm:pt>
  </dgm:ptLst>
  <dgm:cxnLst>
    <dgm:cxn modelId="{C54F0D05-4637-4DED-ADDE-E91A2054885B}" type="presOf" srcId="{F07EFD5E-E927-40CD-8A4C-D2763E841A5E}" destId="{215FF51B-12A0-42BD-877C-A0052568F2BB}" srcOrd="0" destOrd="0" presId="urn:microsoft.com/office/officeart/2008/layout/LinedList"/>
    <dgm:cxn modelId="{2B549A14-3C4E-408B-9A62-0BDD1502C899}" srcId="{034D11DA-BFE6-4AC3-9665-4849E045CD68}" destId="{80C1BF76-201F-44AD-97F9-3D1CF8638CFB}" srcOrd="0" destOrd="0" parTransId="{3BFC85C7-7B37-43CE-A0EE-35101F6C95C2}" sibTransId="{02CCFBE4-CA0A-4251-899A-4C5F0EF59CDC}"/>
    <dgm:cxn modelId="{F532AE29-3359-4855-B665-C0FBB9428FF7}" type="presOf" srcId="{F33B314A-6362-4E97-8CE7-B822AA26D04F}" destId="{1CCD0D9E-C6DB-4DCB-8DB5-80031892CA4E}" srcOrd="0" destOrd="0" presId="urn:microsoft.com/office/officeart/2008/layout/LinedList"/>
    <dgm:cxn modelId="{78ECE43A-2944-4FF7-A854-DD9A83DFAF9B}" srcId="{80C1BF76-201F-44AD-97F9-3D1CF8638CFB}" destId="{F07EFD5E-E927-40CD-8A4C-D2763E841A5E}" srcOrd="0" destOrd="0" parTransId="{771A2C93-850B-448D-BEB2-27DE791B571D}" sibTransId="{7EDE6813-DB71-4779-B33E-597EEEB3B148}"/>
    <dgm:cxn modelId="{5BD0FA3D-A118-4192-A145-155174D86A65}" srcId="{80C1BF76-201F-44AD-97F9-3D1CF8638CFB}" destId="{F33B314A-6362-4E97-8CE7-B822AA26D04F}" srcOrd="1" destOrd="0" parTransId="{6CB178BE-C9D3-4A3D-A272-D71A6239727C}" sibTransId="{74EE1685-03A2-491D-9D6F-50FDD6F907E8}"/>
    <dgm:cxn modelId="{FCE54D65-D081-49ED-8E71-4AC47EDF2EE0}" type="presOf" srcId="{80C1BF76-201F-44AD-97F9-3D1CF8638CFB}" destId="{AAC29701-346B-465B-888E-AADCF52A0575}" srcOrd="0" destOrd="0" presId="urn:microsoft.com/office/officeart/2008/layout/LinedList"/>
    <dgm:cxn modelId="{991F46DF-8C35-44C9-90A1-76EF6A15943C}" type="presOf" srcId="{BFE35C71-0D24-4854-830C-8CEE2F77869A}" destId="{E9198C7E-B0B6-4B40-AEB9-DD964AF3F5CD}" srcOrd="0" destOrd="0" presId="urn:microsoft.com/office/officeart/2008/layout/LinedList"/>
    <dgm:cxn modelId="{7E7F45E2-9120-4CFA-B258-142A253C3959}" srcId="{80C1BF76-201F-44AD-97F9-3D1CF8638CFB}" destId="{BFE35C71-0D24-4854-830C-8CEE2F77869A}" srcOrd="2" destOrd="0" parTransId="{534174A2-37C1-4041-B57B-25DD71AF57D7}" sibTransId="{2BD9F8B5-5E42-415E-ACAB-CE400467FF56}"/>
    <dgm:cxn modelId="{A03CC3FE-13D9-4A49-8C66-8F48B49DC3BE}" type="presOf" srcId="{034D11DA-BFE6-4AC3-9665-4849E045CD68}" destId="{BFD02C98-CCDB-484E-BE02-AF1C0D3224DA}" srcOrd="0" destOrd="0" presId="urn:microsoft.com/office/officeart/2008/layout/LinedList"/>
    <dgm:cxn modelId="{97514F10-F010-4901-B64B-C7F2E534A40E}" type="presParOf" srcId="{BFD02C98-CCDB-484E-BE02-AF1C0D3224DA}" destId="{A3E00098-B63F-408A-A366-0D1CBD904F43}" srcOrd="0" destOrd="0" presId="urn:microsoft.com/office/officeart/2008/layout/LinedList"/>
    <dgm:cxn modelId="{A6A457AE-AA4D-4676-9F34-8D9B10ED3059}" type="presParOf" srcId="{BFD02C98-CCDB-484E-BE02-AF1C0D3224DA}" destId="{B149ADC8-8162-4134-A641-8BFBE0BAC8F1}" srcOrd="1" destOrd="0" presId="urn:microsoft.com/office/officeart/2008/layout/LinedList"/>
    <dgm:cxn modelId="{C8AE1774-3664-4951-BF52-568B84637450}" type="presParOf" srcId="{B149ADC8-8162-4134-A641-8BFBE0BAC8F1}" destId="{AAC29701-346B-465B-888E-AADCF52A0575}" srcOrd="0" destOrd="0" presId="urn:microsoft.com/office/officeart/2008/layout/LinedList"/>
    <dgm:cxn modelId="{8231C36C-1B75-4D6B-BECF-C0285CE2615D}" type="presParOf" srcId="{B149ADC8-8162-4134-A641-8BFBE0BAC8F1}" destId="{0D03B0AE-D48B-4873-8D30-E2B702524158}" srcOrd="1" destOrd="0" presId="urn:microsoft.com/office/officeart/2008/layout/LinedList"/>
    <dgm:cxn modelId="{99BE8FAA-1C97-4D57-AE2E-726CDAAF8FC2}" type="presParOf" srcId="{0D03B0AE-D48B-4873-8D30-E2B702524158}" destId="{9FEF2A45-5FD3-422E-B76D-80C78FBC7B0F}" srcOrd="0" destOrd="0" presId="urn:microsoft.com/office/officeart/2008/layout/LinedList"/>
    <dgm:cxn modelId="{BEB54184-54A8-45CD-BA72-5B75F9AC281A}" type="presParOf" srcId="{0D03B0AE-D48B-4873-8D30-E2B702524158}" destId="{06DBCD0D-D30E-4DED-9D82-B71952071B0B}" srcOrd="1" destOrd="0" presId="urn:microsoft.com/office/officeart/2008/layout/LinedList"/>
    <dgm:cxn modelId="{BC9D2242-8596-4BCD-92B2-DF1923A35115}" type="presParOf" srcId="{06DBCD0D-D30E-4DED-9D82-B71952071B0B}" destId="{24DE6839-7824-48AE-9D53-2EE5386855F3}" srcOrd="0" destOrd="0" presId="urn:microsoft.com/office/officeart/2008/layout/LinedList"/>
    <dgm:cxn modelId="{901B76C4-8EBD-430F-8B1E-76F1FBE05DCA}" type="presParOf" srcId="{06DBCD0D-D30E-4DED-9D82-B71952071B0B}" destId="{215FF51B-12A0-42BD-877C-A0052568F2BB}" srcOrd="1" destOrd="0" presId="urn:microsoft.com/office/officeart/2008/layout/LinedList"/>
    <dgm:cxn modelId="{5DDDF7CF-E87D-4B95-AFF0-9A3C33732CC4}" type="presParOf" srcId="{06DBCD0D-D30E-4DED-9D82-B71952071B0B}" destId="{789523D8-F750-4BF1-9874-B2DBFB4310F0}" srcOrd="2" destOrd="0" presId="urn:microsoft.com/office/officeart/2008/layout/LinedList"/>
    <dgm:cxn modelId="{098AE60B-4D6A-4551-9B4E-EF7986A8401B}" type="presParOf" srcId="{0D03B0AE-D48B-4873-8D30-E2B702524158}" destId="{839D20CB-83A1-4749-BEAD-A9C44E2464C0}" srcOrd="2" destOrd="0" presId="urn:microsoft.com/office/officeart/2008/layout/LinedList"/>
    <dgm:cxn modelId="{A91A5296-7365-4D78-9BC7-989228C96324}" type="presParOf" srcId="{0D03B0AE-D48B-4873-8D30-E2B702524158}" destId="{A8EB4EEA-8102-4C3E-8645-1E7C158959E4}" srcOrd="3" destOrd="0" presId="urn:microsoft.com/office/officeart/2008/layout/LinedList"/>
    <dgm:cxn modelId="{923865B9-BE59-475F-A357-0E47C7A425E8}" type="presParOf" srcId="{0D03B0AE-D48B-4873-8D30-E2B702524158}" destId="{9720AAA5-D2C1-4189-8645-0655472DBE3F}" srcOrd="4" destOrd="0" presId="urn:microsoft.com/office/officeart/2008/layout/LinedList"/>
    <dgm:cxn modelId="{67E6B942-D362-4CFE-927B-D3761B5B71BD}" type="presParOf" srcId="{9720AAA5-D2C1-4189-8645-0655472DBE3F}" destId="{BDB5C637-D2A6-44E0-986F-7340E5608F16}" srcOrd="0" destOrd="0" presId="urn:microsoft.com/office/officeart/2008/layout/LinedList"/>
    <dgm:cxn modelId="{A37404C7-5A4A-467D-8831-8BDB3A843F6E}" type="presParOf" srcId="{9720AAA5-D2C1-4189-8645-0655472DBE3F}" destId="{1CCD0D9E-C6DB-4DCB-8DB5-80031892CA4E}" srcOrd="1" destOrd="0" presId="urn:microsoft.com/office/officeart/2008/layout/LinedList"/>
    <dgm:cxn modelId="{B64B0A22-B255-42D2-8A3F-F4B7C2C274FB}" type="presParOf" srcId="{9720AAA5-D2C1-4189-8645-0655472DBE3F}" destId="{1C321F5B-A4DB-4372-B24E-1D6327438094}" srcOrd="2" destOrd="0" presId="urn:microsoft.com/office/officeart/2008/layout/LinedList"/>
    <dgm:cxn modelId="{17299F9A-4545-4AAD-A716-0F7082388B66}" type="presParOf" srcId="{0D03B0AE-D48B-4873-8D30-E2B702524158}" destId="{4C6D31B1-C3A8-46CF-AC81-2D98E2FA4EB7}" srcOrd="5" destOrd="0" presId="urn:microsoft.com/office/officeart/2008/layout/LinedList"/>
    <dgm:cxn modelId="{8B3F0CCB-BD7C-45B3-80E9-A8417A53EF27}" type="presParOf" srcId="{0D03B0AE-D48B-4873-8D30-E2B702524158}" destId="{1CE59C21-4834-46C2-8C75-EA77E889368B}" srcOrd="6" destOrd="0" presId="urn:microsoft.com/office/officeart/2008/layout/LinedList"/>
    <dgm:cxn modelId="{A71DA9A0-4D9D-4C61-99D4-5C3DDC66D2AA}" type="presParOf" srcId="{0D03B0AE-D48B-4873-8D30-E2B702524158}" destId="{5D2CBC96-818C-4F22-9513-D3BF210EE754}" srcOrd="7" destOrd="0" presId="urn:microsoft.com/office/officeart/2008/layout/LinedList"/>
    <dgm:cxn modelId="{BD374B48-54AF-4D87-87C9-5FDBB148B37C}" type="presParOf" srcId="{5D2CBC96-818C-4F22-9513-D3BF210EE754}" destId="{11A75DA1-3007-4D50-B304-E578A962D096}" srcOrd="0" destOrd="0" presId="urn:microsoft.com/office/officeart/2008/layout/LinedList"/>
    <dgm:cxn modelId="{9F9265FA-4977-4DD9-B482-CBCDC1C697B3}" type="presParOf" srcId="{5D2CBC96-818C-4F22-9513-D3BF210EE754}" destId="{E9198C7E-B0B6-4B40-AEB9-DD964AF3F5CD}" srcOrd="1" destOrd="0" presId="urn:microsoft.com/office/officeart/2008/layout/LinedList"/>
    <dgm:cxn modelId="{70280909-C7D6-4CF2-A2BA-2C9405FD07E2}" type="presParOf" srcId="{5D2CBC96-818C-4F22-9513-D3BF210EE754}" destId="{97580387-3AA4-44FC-8D36-0BBEF4F2AE79}" srcOrd="2" destOrd="0" presId="urn:microsoft.com/office/officeart/2008/layout/LinedList"/>
    <dgm:cxn modelId="{187927E1-EAF8-4289-99D7-AD9F3E0601B4}" type="presParOf" srcId="{0D03B0AE-D48B-4873-8D30-E2B702524158}" destId="{127B03D2-9AE3-4B0F-8969-232056E0E64D}" srcOrd="8" destOrd="0" presId="urn:microsoft.com/office/officeart/2008/layout/LinedList"/>
    <dgm:cxn modelId="{BE1ADCDD-A173-423F-83F6-7BD64FEA5BA7}" type="presParOf" srcId="{0D03B0AE-D48B-4873-8D30-E2B702524158}" destId="{4C456EF3-21AD-4AB4-BB5C-2309E8DE5519}"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557C355-5045-4A29-AB45-B7783FFE4466}" type="doc">
      <dgm:prSet loTypeId="urn:microsoft.com/office/officeart/2005/8/layout/process1" loCatId="process" qsTypeId="urn:microsoft.com/office/officeart/2005/8/quickstyle/simple1" qsCatId="simple" csTypeId="urn:microsoft.com/office/officeart/2005/8/colors/colorful5" csCatId="colorful" phldr="1"/>
      <dgm:spPr/>
    </dgm:pt>
    <dgm:pt modelId="{7399BD91-7A41-4BCA-A0A2-2F18701A57DC}">
      <dgm:prSet phldrT="[Tekst]"/>
      <dgm:spPr/>
      <dgm:t>
        <a:bodyPr/>
        <a:lstStyle/>
        <a:p>
          <a:r>
            <a:rPr lang="pl-PL" dirty="0">
              <a:solidFill>
                <a:schemeClr val="tx1"/>
              </a:solidFill>
            </a:rPr>
            <a:t>PRZYKŁAD PRAWA POWSZECHNIE OBOWIĄZUJĄCEGO STANOWIONEGO PRZEZ WŁADZĘ WYKONAWCZĄ</a:t>
          </a:r>
        </a:p>
      </dgm:t>
    </dgm:pt>
    <dgm:pt modelId="{887100E2-1ECF-47AD-B9A5-62FC751B5B4A}" type="parTrans" cxnId="{F926ED2C-7F98-4C35-A61E-C9F62BBE0B8E}">
      <dgm:prSet/>
      <dgm:spPr/>
      <dgm:t>
        <a:bodyPr/>
        <a:lstStyle/>
        <a:p>
          <a:endParaRPr lang="pl-PL"/>
        </a:p>
      </dgm:t>
    </dgm:pt>
    <dgm:pt modelId="{DEE14EBD-B6B2-40CA-9DC6-DFB7CFAC48D1}" type="sibTrans" cxnId="{F926ED2C-7F98-4C35-A61E-C9F62BBE0B8E}">
      <dgm:prSet/>
      <dgm:spPr/>
      <dgm:t>
        <a:bodyPr/>
        <a:lstStyle/>
        <a:p>
          <a:endParaRPr lang="pl-PL"/>
        </a:p>
      </dgm:t>
    </dgm:pt>
    <dgm:pt modelId="{1654F60D-36D3-41FF-866E-9A63AE6A5451}">
      <dgm:prSet phldrT="[Tekst]"/>
      <dgm:spPr/>
      <dgm:t>
        <a:bodyPr/>
        <a:lstStyle/>
        <a:p>
          <a:r>
            <a:rPr lang="pl-PL" dirty="0">
              <a:solidFill>
                <a:schemeClr val="tx1"/>
              </a:solidFill>
            </a:rPr>
            <a:t>MIEJSCOWY PLAN ZAGOSPODAROWANIA PRZESTRZENNEGO</a:t>
          </a:r>
        </a:p>
      </dgm:t>
    </dgm:pt>
    <dgm:pt modelId="{9DB1DD29-A545-423F-8529-4925C00786CF}" type="parTrans" cxnId="{6D607068-D4C3-4765-B0AA-B31E3A7CBAE1}">
      <dgm:prSet/>
      <dgm:spPr/>
      <dgm:t>
        <a:bodyPr/>
        <a:lstStyle/>
        <a:p>
          <a:endParaRPr lang="pl-PL"/>
        </a:p>
      </dgm:t>
    </dgm:pt>
    <dgm:pt modelId="{A5CAFFA5-F75F-433B-B8AF-449C53A8D3EA}" type="sibTrans" cxnId="{6D607068-D4C3-4765-B0AA-B31E3A7CBAE1}">
      <dgm:prSet/>
      <dgm:spPr/>
      <dgm:t>
        <a:bodyPr/>
        <a:lstStyle/>
        <a:p>
          <a:endParaRPr lang="pl-PL"/>
        </a:p>
      </dgm:t>
    </dgm:pt>
    <dgm:pt modelId="{3689B779-ABA5-4400-923A-CFA3C62FA298}" type="pres">
      <dgm:prSet presAssocID="{F557C355-5045-4A29-AB45-B7783FFE4466}" presName="Name0" presStyleCnt="0">
        <dgm:presLayoutVars>
          <dgm:dir/>
          <dgm:resizeHandles val="exact"/>
        </dgm:presLayoutVars>
      </dgm:prSet>
      <dgm:spPr/>
    </dgm:pt>
    <dgm:pt modelId="{38C68B41-CA30-4574-B2A7-91E8D456D4CA}" type="pres">
      <dgm:prSet presAssocID="{7399BD91-7A41-4BCA-A0A2-2F18701A57DC}" presName="node" presStyleLbl="node1" presStyleIdx="0" presStyleCnt="2">
        <dgm:presLayoutVars>
          <dgm:bulletEnabled val="1"/>
        </dgm:presLayoutVars>
      </dgm:prSet>
      <dgm:spPr/>
    </dgm:pt>
    <dgm:pt modelId="{1ECB8996-E1B6-453E-A011-235CC3FCD854}" type="pres">
      <dgm:prSet presAssocID="{DEE14EBD-B6B2-40CA-9DC6-DFB7CFAC48D1}" presName="sibTrans" presStyleLbl="sibTrans2D1" presStyleIdx="0" presStyleCnt="1"/>
      <dgm:spPr/>
    </dgm:pt>
    <dgm:pt modelId="{FC036718-CC8B-4851-B445-777819DA8DF6}" type="pres">
      <dgm:prSet presAssocID="{DEE14EBD-B6B2-40CA-9DC6-DFB7CFAC48D1}" presName="connectorText" presStyleLbl="sibTrans2D1" presStyleIdx="0" presStyleCnt="1"/>
      <dgm:spPr/>
    </dgm:pt>
    <dgm:pt modelId="{72AFFA3B-1231-4E4A-A2AC-E985A48DB545}" type="pres">
      <dgm:prSet presAssocID="{1654F60D-36D3-41FF-866E-9A63AE6A5451}" presName="node" presStyleLbl="node1" presStyleIdx="1" presStyleCnt="2">
        <dgm:presLayoutVars>
          <dgm:bulletEnabled val="1"/>
        </dgm:presLayoutVars>
      </dgm:prSet>
      <dgm:spPr/>
    </dgm:pt>
  </dgm:ptLst>
  <dgm:cxnLst>
    <dgm:cxn modelId="{F926ED2C-7F98-4C35-A61E-C9F62BBE0B8E}" srcId="{F557C355-5045-4A29-AB45-B7783FFE4466}" destId="{7399BD91-7A41-4BCA-A0A2-2F18701A57DC}" srcOrd="0" destOrd="0" parTransId="{887100E2-1ECF-47AD-B9A5-62FC751B5B4A}" sibTransId="{DEE14EBD-B6B2-40CA-9DC6-DFB7CFAC48D1}"/>
    <dgm:cxn modelId="{E55E9E38-914B-43E0-B7EF-400FBE177D85}" type="presOf" srcId="{7399BD91-7A41-4BCA-A0A2-2F18701A57DC}" destId="{38C68B41-CA30-4574-B2A7-91E8D456D4CA}" srcOrd="0" destOrd="0" presId="urn:microsoft.com/office/officeart/2005/8/layout/process1"/>
    <dgm:cxn modelId="{6D607068-D4C3-4765-B0AA-B31E3A7CBAE1}" srcId="{F557C355-5045-4A29-AB45-B7783FFE4466}" destId="{1654F60D-36D3-41FF-866E-9A63AE6A5451}" srcOrd="1" destOrd="0" parTransId="{9DB1DD29-A545-423F-8529-4925C00786CF}" sibTransId="{A5CAFFA5-F75F-433B-B8AF-449C53A8D3EA}"/>
    <dgm:cxn modelId="{26757F4E-3A7F-49DC-A310-1BF34C9A6F55}" type="presOf" srcId="{F557C355-5045-4A29-AB45-B7783FFE4466}" destId="{3689B779-ABA5-4400-923A-CFA3C62FA298}" srcOrd="0" destOrd="0" presId="urn:microsoft.com/office/officeart/2005/8/layout/process1"/>
    <dgm:cxn modelId="{30123989-AA8A-4505-8202-522D0A2D3905}" type="presOf" srcId="{DEE14EBD-B6B2-40CA-9DC6-DFB7CFAC48D1}" destId="{FC036718-CC8B-4851-B445-777819DA8DF6}" srcOrd="1" destOrd="0" presId="urn:microsoft.com/office/officeart/2005/8/layout/process1"/>
    <dgm:cxn modelId="{E76BADB9-EE6B-4E6D-B5AF-5CD89F08CCB7}" type="presOf" srcId="{DEE14EBD-B6B2-40CA-9DC6-DFB7CFAC48D1}" destId="{1ECB8996-E1B6-453E-A011-235CC3FCD854}" srcOrd="0" destOrd="0" presId="urn:microsoft.com/office/officeart/2005/8/layout/process1"/>
    <dgm:cxn modelId="{5713CECC-965D-4FBD-980D-96E50ED6B45E}" type="presOf" srcId="{1654F60D-36D3-41FF-866E-9A63AE6A5451}" destId="{72AFFA3B-1231-4E4A-A2AC-E985A48DB545}" srcOrd="0" destOrd="0" presId="urn:microsoft.com/office/officeart/2005/8/layout/process1"/>
    <dgm:cxn modelId="{810FBC7B-DC66-4E51-A9E0-1AEEB5D62E56}" type="presParOf" srcId="{3689B779-ABA5-4400-923A-CFA3C62FA298}" destId="{38C68B41-CA30-4574-B2A7-91E8D456D4CA}" srcOrd="0" destOrd="0" presId="urn:microsoft.com/office/officeart/2005/8/layout/process1"/>
    <dgm:cxn modelId="{09B437A7-6DC7-43C5-97BC-369DB509FDFC}" type="presParOf" srcId="{3689B779-ABA5-4400-923A-CFA3C62FA298}" destId="{1ECB8996-E1B6-453E-A011-235CC3FCD854}" srcOrd="1" destOrd="0" presId="urn:microsoft.com/office/officeart/2005/8/layout/process1"/>
    <dgm:cxn modelId="{51D8AD41-10F7-4514-BDBE-021BC11A7143}" type="presParOf" srcId="{1ECB8996-E1B6-453E-A011-235CC3FCD854}" destId="{FC036718-CC8B-4851-B445-777819DA8DF6}" srcOrd="0" destOrd="0" presId="urn:microsoft.com/office/officeart/2005/8/layout/process1"/>
    <dgm:cxn modelId="{C747361E-DF95-45EC-8EB4-4D5EA609633B}" type="presParOf" srcId="{3689B779-ABA5-4400-923A-CFA3C62FA298}" destId="{72AFFA3B-1231-4E4A-A2AC-E985A48DB545}"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3102609-FF6A-4DDF-99A6-DE0E8F8264CE}" type="doc">
      <dgm:prSet loTypeId="urn:microsoft.com/office/officeart/2005/8/layout/StepDownProcess" loCatId="process" qsTypeId="urn:microsoft.com/office/officeart/2005/8/quickstyle/simple1" qsCatId="simple" csTypeId="urn:microsoft.com/office/officeart/2005/8/colors/accent2_4" csCatId="accent2" phldr="1"/>
      <dgm:spPr/>
      <dgm:t>
        <a:bodyPr/>
        <a:lstStyle/>
        <a:p>
          <a:endParaRPr lang="pl-PL"/>
        </a:p>
      </dgm:t>
    </dgm:pt>
    <dgm:pt modelId="{117FC53F-F326-461D-A058-80C4BFBB31F9}">
      <dgm:prSet phldrT="[Tekst]"/>
      <dgm:spPr/>
      <dgm:t>
        <a:bodyPr/>
        <a:lstStyle/>
        <a:p>
          <a:r>
            <a:rPr lang="pl-PL" dirty="0">
              <a:solidFill>
                <a:schemeClr val="tx1"/>
              </a:solidFill>
            </a:rPr>
            <a:t>ISTOTA SWOBODY ORGANU ADMINISTRACJI PUBLICZNEJ</a:t>
          </a:r>
        </a:p>
      </dgm:t>
    </dgm:pt>
    <dgm:pt modelId="{E0A0CED8-2F51-43D4-914E-5BF6975E7972}" type="parTrans" cxnId="{0585A8E8-3617-471F-AFCD-B284F87ACB11}">
      <dgm:prSet/>
      <dgm:spPr/>
      <dgm:t>
        <a:bodyPr/>
        <a:lstStyle/>
        <a:p>
          <a:endParaRPr lang="pl-PL"/>
        </a:p>
      </dgm:t>
    </dgm:pt>
    <dgm:pt modelId="{74DC67DF-C36E-4D8A-9B45-E1D679733EFF}" type="sibTrans" cxnId="{0585A8E8-3617-471F-AFCD-B284F87ACB11}">
      <dgm:prSet/>
      <dgm:spPr/>
      <dgm:t>
        <a:bodyPr/>
        <a:lstStyle/>
        <a:p>
          <a:endParaRPr lang="pl-PL"/>
        </a:p>
      </dgm:t>
    </dgm:pt>
    <dgm:pt modelId="{BC0FAAD2-85D1-464C-BC01-E13A9716BF85}">
      <dgm:prSet phldrT="[Tekst]"/>
      <dgm:spPr/>
      <dgm:t>
        <a:bodyPr/>
        <a:lstStyle/>
        <a:p>
          <a:r>
            <a:rPr lang="pl-PL" dirty="0">
              <a:solidFill>
                <a:schemeClr val="tx1"/>
              </a:solidFill>
            </a:rPr>
            <a:t>JEJ ŹRÓDŁEM JEST ZAWSZE NORMA PRAWNA, KTÓRA UDZIELA ORGANOWI SWOBODY</a:t>
          </a:r>
        </a:p>
      </dgm:t>
    </dgm:pt>
    <dgm:pt modelId="{CC81CB65-3347-4A23-8219-D74C8445BA7F}" type="parTrans" cxnId="{1FF58D9F-D516-469F-BA05-DA0E3C91E35F}">
      <dgm:prSet/>
      <dgm:spPr/>
      <dgm:t>
        <a:bodyPr/>
        <a:lstStyle/>
        <a:p>
          <a:endParaRPr lang="pl-PL"/>
        </a:p>
      </dgm:t>
    </dgm:pt>
    <dgm:pt modelId="{38197185-B5D2-421C-B67A-05EA8AD5C4A2}" type="sibTrans" cxnId="{1FF58D9F-D516-469F-BA05-DA0E3C91E35F}">
      <dgm:prSet/>
      <dgm:spPr/>
      <dgm:t>
        <a:bodyPr/>
        <a:lstStyle/>
        <a:p>
          <a:endParaRPr lang="pl-PL"/>
        </a:p>
      </dgm:t>
    </dgm:pt>
    <dgm:pt modelId="{FD969D61-0916-4E95-9D56-1EFE387F4BC8}">
      <dgm:prSet phldrT="[Tekst]"/>
      <dgm:spPr/>
      <dgm:t>
        <a:bodyPr/>
        <a:lstStyle/>
        <a:p>
          <a:r>
            <a:rPr lang="pl-PL" dirty="0">
              <a:solidFill>
                <a:schemeClr val="tx1"/>
              </a:solidFill>
            </a:rPr>
            <a:t>POLEGA NA DOKONANIU WYBORU</a:t>
          </a:r>
        </a:p>
      </dgm:t>
    </dgm:pt>
    <dgm:pt modelId="{B1143D44-E600-4796-9EAD-156516CD9FD9}" type="parTrans" cxnId="{9E640670-2C77-48F7-A097-27A4CA5C65F9}">
      <dgm:prSet/>
      <dgm:spPr/>
      <dgm:t>
        <a:bodyPr/>
        <a:lstStyle/>
        <a:p>
          <a:endParaRPr lang="pl-PL"/>
        </a:p>
      </dgm:t>
    </dgm:pt>
    <dgm:pt modelId="{4A5A820E-0465-4068-A923-B80CB0A7B79C}" type="sibTrans" cxnId="{9E640670-2C77-48F7-A097-27A4CA5C65F9}">
      <dgm:prSet/>
      <dgm:spPr/>
      <dgm:t>
        <a:bodyPr/>
        <a:lstStyle/>
        <a:p>
          <a:endParaRPr lang="pl-PL"/>
        </a:p>
      </dgm:t>
    </dgm:pt>
    <dgm:pt modelId="{2ACA50FF-9A66-441D-9CD7-FF48EE9632A8}" type="pres">
      <dgm:prSet presAssocID="{43102609-FF6A-4DDF-99A6-DE0E8F8264CE}" presName="rootnode" presStyleCnt="0">
        <dgm:presLayoutVars>
          <dgm:chMax/>
          <dgm:chPref/>
          <dgm:dir/>
          <dgm:animLvl val="lvl"/>
        </dgm:presLayoutVars>
      </dgm:prSet>
      <dgm:spPr/>
    </dgm:pt>
    <dgm:pt modelId="{B94FA956-BC73-42D2-BC80-193969C08F7A}" type="pres">
      <dgm:prSet presAssocID="{117FC53F-F326-461D-A058-80C4BFBB31F9}" presName="composite" presStyleCnt="0"/>
      <dgm:spPr/>
    </dgm:pt>
    <dgm:pt modelId="{C80DE6CF-B66A-47AC-9C6A-ABAA13A58075}" type="pres">
      <dgm:prSet presAssocID="{117FC53F-F326-461D-A058-80C4BFBB31F9}" presName="bentUpArrow1" presStyleLbl="alignImgPlace1" presStyleIdx="0" presStyleCnt="2"/>
      <dgm:spPr/>
    </dgm:pt>
    <dgm:pt modelId="{4DBBFACD-506E-4710-9907-D551A0A3B551}" type="pres">
      <dgm:prSet presAssocID="{117FC53F-F326-461D-A058-80C4BFBB31F9}" presName="ParentText" presStyleLbl="node1" presStyleIdx="0" presStyleCnt="3">
        <dgm:presLayoutVars>
          <dgm:chMax val="1"/>
          <dgm:chPref val="1"/>
          <dgm:bulletEnabled val="1"/>
        </dgm:presLayoutVars>
      </dgm:prSet>
      <dgm:spPr/>
    </dgm:pt>
    <dgm:pt modelId="{4B02047E-66F1-4A1A-81A2-EDA1941615BB}" type="pres">
      <dgm:prSet presAssocID="{117FC53F-F326-461D-A058-80C4BFBB31F9}" presName="ChildText" presStyleLbl="revTx" presStyleIdx="0" presStyleCnt="2">
        <dgm:presLayoutVars>
          <dgm:chMax val="0"/>
          <dgm:chPref val="0"/>
          <dgm:bulletEnabled val="1"/>
        </dgm:presLayoutVars>
      </dgm:prSet>
      <dgm:spPr/>
    </dgm:pt>
    <dgm:pt modelId="{790A5C18-5E91-4BD7-8972-870FE786A66D}" type="pres">
      <dgm:prSet presAssocID="{74DC67DF-C36E-4D8A-9B45-E1D679733EFF}" presName="sibTrans" presStyleCnt="0"/>
      <dgm:spPr/>
    </dgm:pt>
    <dgm:pt modelId="{29B12681-43E6-40EA-A060-E1AF980F313F}" type="pres">
      <dgm:prSet presAssocID="{BC0FAAD2-85D1-464C-BC01-E13A9716BF85}" presName="composite" presStyleCnt="0"/>
      <dgm:spPr/>
    </dgm:pt>
    <dgm:pt modelId="{AB4DCD0C-1970-40BD-B731-7B5670CF6FEB}" type="pres">
      <dgm:prSet presAssocID="{BC0FAAD2-85D1-464C-BC01-E13A9716BF85}" presName="bentUpArrow1" presStyleLbl="alignImgPlace1" presStyleIdx="1" presStyleCnt="2"/>
      <dgm:spPr/>
    </dgm:pt>
    <dgm:pt modelId="{C6A6BD8F-872F-45A7-8E93-281951673FF0}" type="pres">
      <dgm:prSet presAssocID="{BC0FAAD2-85D1-464C-BC01-E13A9716BF85}" presName="ParentText" presStyleLbl="node1" presStyleIdx="1" presStyleCnt="3">
        <dgm:presLayoutVars>
          <dgm:chMax val="1"/>
          <dgm:chPref val="1"/>
          <dgm:bulletEnabled val="1"/>
        </dgm:presLayoutVars>
      </dgm:prSet>
      <dgm:spPr/>
    </dgm:pt>
    <dgm:pt modelId="{644EB1BF-03A4-46E4-9F79-B017B177FBD3}" type="pres">
      <dgm:prSet presAssocID="{BC0FAAD2-85D1-464C-BC01-E13A9716BF85}" presName="ChildText" presStyleLbl="revTx" presStyleIdx="1" presStyleCnt="2">
        <dgm:presLayoutVars>
          <dgm:chMax val="0"/>
          <dgm:chPref val="0"/>
          <dgm:bulletEnabled val="1"/>
        </dgm:presLayoutVars>
      </dgm:prSet>
      <dgm:spPr/>
    </dgm:pt>
    <dgm:pt modelId="{D3CF4700-65FC-43E9-929E-92A65F88E238}" type="pres">
      <dgm:prSet presAssocID="{38197185-B5D2-421C-B67A-05EA8AD5C4A2}" presName="sibTrans" presStyleCnt="0"/>
      <dgm:spPr/>
    </dgm:pt>
    <dgm:pt modelId="{A178176C-3434-4642-B254-D422752838A8}" type="pres">
      <dgm:prSet presAssocID="{FD969D61-0916-4E95-9D56-1EFE387F4BC8}" presName="composite" presStyleCnt="0"/>
      <dgm:spPr/>
    </dgm:pt>
    <dgm:pt modelId="{0C2B780F-6181-40C8-B542-4D2AB9E559DB}" type="pres">
      <dgm:prSet presAssocID="{FD969D61-0916-4E95-9D56-1EFE387F4BC8}" presName="ParentText" presStyleLbl="node1" presStyleIdx="2" presStyleCnt="3">
        <dgm:presLayoutVars>
          <dgm:chMax val="1"/>
          <dgm:chPref val="1"/>
          <dgm:bulletEnabled val="1"/>
        </dgm:presLayoutVars>
      </dgm:prSet>
      <dgm:spPr/>
    </dgm:pt>
  </dgm:ptLst>
  <dgm:cxnLst>
    <dgm:cxn modelId="{7978A06E-2214-4C77-8A2D-38337DC23831}" type="presOf" srcId="{117FC53F-F326-461D-A058-80C4BFBB31F9}" destId="{4DBBFACD-506E-4710-9907-D551A0A3B551}" srcOrd="0" destOrd="0" presId="urn:microsoft.com/office/officeart/2005/8/layout/StepDownProcess"/>
    <dgm:cxn modelId="{9E640670-2C77-48F7-A097-27A4CA5C65F9}" srcId="{43102609-FF6A-4DDF-99A6-DE0E8F8264CE}" destId="{FD969D61-0916-4E95-9D56-1EFE387F4BC8}" srcOrd="2" destOrd="0" parTransId="{B1143D44-E600-4796-9EAD-156516CD9FD9}" sibTransId="{4A5A820E-0465-4068-A923-B80CB0A7B79C}"/>
    <dgm:cxn modelId="{1FF58D9F-D516-469F-BA05-DA0E3C91E35F}" srcId="{43102609-FF6A-4DDF-99A6-DE0E8F8264CE}" destId="{BC0FAAD2-85D1-464C-BC01-E13A9716BF85}" srcOrd="1" destOrd="0" parTransId="{CC81CB65-3347-4A23-8219-D74C8445BA7F}" sibTransId="{38197185-B5D2-421C-B67A-05EA8AD5C4A2}"/>
    <dgm:cxn modelId="{32ACEEA5-0A61-46F6-8E8C-0EAFC91E72B4}" type="presOf" srcId="{BC0FAAD2-85D1-464C-BC01-E13A9716BF85}" destId="{C6A6BD8F-872F-45A7-8E93-281951673FF0}" srcOrd="0" destOrd="0" presId="urn:microsoft.com/office/officeart/2005/8/layout/StepDownProcess"/>
    <dgm:cxn modelId="{0A6978DB-D4AD-4D23-AAA5-E63FC75ADF3C}" type="presOf" srcId="{43102609-FF6A-4DDF-99A6-DE0E8F8264CE}" destId="{2ACA50FF-9A66-441D-9CD7-FF48EE9632A8}" srcOrd="0" destOrd="0" presId="urn:microsoft.com/office/officeart/2005/8/layout/StepDownProcess"/>
    <dgm:cxn modelId="{0585A8E8-3617-471F-AFCD-B284F87ACB11}" srcId="{43102609-FF6A-4DDF-99A6-DE0E8F8264CE}" destId="{117FC53F-F326-461D-A058-80C4BFBB31F9}" srcOrd="0" destOrd="0" parTransId="{E0A0CED8-2F51-43D4-914E-5BF6975E7972}" sibTransId="{74DC67DF-C36E-4D8A-9B45-E1D679733EFF}"/>
    <dgm:cxn modelId="{3F1244F9-DEC2-4ABD-87BF-83071538E170}" type="presOf" srcId="{FD969D61-0916-4E95-9D56-1EFE387F4BC8}" destId="{0C2B780F-6181-40C8-B542-4D2AB9E559DB}" srcOrd="0" destOrd="0" presId="urn:microsoft.com/office/officeart/2005/8/layout/StepDownProcess"/>
    <dgm:cxn modelId="{6B394244-2323-465B-8D22-10D52468924A}" type="presParOf" srcId="{2ACA50FF-9A66-441D-9CD7-FF48EE9632A8}" destId="{B94FA956-BC73-42D2-BC80-193969C08F7A}" srcOrd="0" destOrd="0" presId="urn:microsoft.com/office/officeart/2005/8/layout/StepDownProcess"/>
    <dgm:cxn modelId="{E36F08A3-799E-4A3E-991E-4592483D5A99}" type="presParOf" srcId="{B94FA956-BC73-42D2-BC80-193969C08F7A}" destId="{C80DE6CF-B66A-47AC-9C6A-ABAA13A58075}" srcOrd="0" destOrd="0" presId="urn:microsoft.com/office/officeart/2005/8/layout/StepDownProcess"/>
    <dgm:cxn modelId="{33CFE78D-CAD9-4005-BCE1-FE8F5CC88001}" type="presParOf" srcId="{B94FA956-BC73-42D2-BC80-193969C08F7A}" destId="{4DBBFACD-506E-4710-9907-D551A0A3B551}" srcOrd="1" destOrd="0" presId="urn:microsoft.com/office/officeart/2005/8/layout/StepDownProcess"/>
    <dgm:cxn modelId="{AF918B12-EBFB-4977-97C4-1F7BEEA3718A}" type="presParOf" srcId="{B94FA956-BC73-42D2-BC80-193969C08F7A}" destId="{4B02047E-66F1-4A1A-81A2-EDA1941615BB}" srcOrd="2" destOrd="0" presId="urn:microsoft.com/office/officeart/2005/8/layout/StepDownProcess"/>
    <dgm:cxn modelId="{44725353-A78F-4896-9F6B-B0661F83D5C1}" type="presParOf" srcId="{2ACA50FF-9A66-441D-9CD7-FF48EE9632A8}" destId="{790A5C18-5E91-4BD7-8972-870FE786A66D}" srcOrd="1" destOrd="0" presId="urn:microsoft.com/office/officeart/2005/8/layout/StepDownProcess"/>
    <dgm:cxn modelId="{5D5B2E5E-BCD5-4DCD-9D81-F39EF5BA8B01}" type="presParOf" srcId="{2ACA50FF-9A66-441D-9CD7-FF48EE9632A8}" destId="{29B12681-43E6-40EA-A060-E1AF980F313F}" srcOrd="2" destOrd="0" presId="urn:microsoft.com/office/officeart/2005/8/layout/StepDownProcess"/>
    <dgm:cxn modelId="{2FBB3B77-5544-435E-8FC4-2B1AE78ED5C7}" type="presParOf" srcId="{29B12681-43E6-40EA-A060-E1AF980F313F}" destId="{AB4DCD0C-1970-40BD-B731-7B5670CF6FEB}" srcOrd="0" destOrd="0" presId="urn:microsoft.com/office/officeart/2005/8/layout/StepDownProcess"/>
    <dgm:cxn modelId="{E3F77E22-41BC-46D0-BA15-1DCF9305CA42}" type="presParOf" srcId="{29B12681-43E6-40EA-A060-E1AF980F313F}" destId="{C6A6BD8F-872F-45A7-8E93-281951673FF0}" srcOrd="1" destOrd="0" presId="urn:microsoft.com/office/officeart/2005/8/layout/StepDownProcess"/>
    <dgm:cxn modelId="{61706B6C-D1B2-4110-9200-251EB1C5670E}" type="presParOf" srcId="{29B12681-43E6-40EA-A060-E1AF980F313F}" destId="{644EB1BF-03A4-46E4-9F79-B017B177FBD3}" srcOrd="2" destOrd="0" presId="urn:microsoft.com/office/officeart/2005/8/layout/StepDownProcess"/>
    <dgm:cxn modelId="{C10E1955-6297-4202-804B-16A2E1B701B1}" type="presParOf" srcId="{2ACA50FF-9A66-441D-9CD7-FF48EE9632A8}" destId="{D3CF4700-65FC-43E9-929E-92A65F88E238}" srcOrd="3" destOrd="0" presId="urn:microsoft.com/office/officeart/2005/8/layout/StepDownProcess"/>
    <dgm:cxn modelId="{69F0E209-DBC7-4BDB-89A5-04D2A5DE328C}" type="presParOf" srcId="{2ACA50FF-9A66-441D-9CD7-FF48EE9632A8}" destId="{A178176C-3434-4642-B254-D422752838A8}" srcOrd="4" destOrd="0" presId="urn:microsoft.com/office/officeart/2005/8/layout/StepDownProcess"/>
    <dgm:cxn modelId="{04A9A277-79DD-40E5-A12F-2CD1C1E5425A}" type="presParOf" srcId="{A178176C-3434-4642-B254-D422752838A8}" destId="{0C2B780F-6181-40C8-B542-4D2AB9E559DB}"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1A59C03-8C3B-4FAD-8B0B-9F3DBA2AF3BC}"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pl-PL"/>
        </a:p>
      </dgm:t>
    </dgm:pt>
    <dgm:pt modelId="{E356715B-FE02-4FF9-91EC-EFA3DBA7797E}">
      <dgm:prSet/>
      <dgm:spPr/>
      <dgm:t>
        <a:bodyPr/>
        <a:lstStyle/>
        <a:p>
          <a:r>
            <a:rPr lang="pl-PL" dirty="0"/>
            <a:t>MIEJSCA DZIAŁANIA;</a:t>
          </a:r>
        </a:p>
      </dgm:t>
    </dgm:pt>
    <dgm:pt modelId="{3C763DD4-C98D-42C8-8EFF-BA52B301A188}" type="parTrans" cxnId="{4F570A4A-8673-415F-B6E3-D93CF2383165}">
      <dgm:prSet/>
      <dgm:spPr/>
      <dgm:t>
        <a:bodyPr/>
        <a:lstStyle/>
        <a:p>
          <a:endParaRPr lang="pl-PL"/>
        </a:p>
      </dgm:t>
    </dgm:pt>
    <dgm:pt modelId="{D8B4AC0E-861F-448A-AB40-4FD15AC28F5B}" type="sibTrans" cxnId="{4F570A4A-8673-415F-B6E3-D93CF2383165}">
      <dgm:prSet/>
      <dgm:spPr/>
      <dgm:t>
        <a:bodyPr/>
        <a:lstStyle/>
        <a:p>
          <a:endParaRPr lang="pl-PL"/>
        </a:p>
      </dgm:t>
    </dgm:pt>
    <dgm:pt modelId="{D710D962-3920-4F5B-AD6A-C2BC70A11257}">
      <dgm:prSet/>
      <dgm:spPr/>
      <dgm:t>
        <a:bodyPr/>
        <a:lstStyle/>
        <a:p>
          <a:r>
            <a:rPr lang="pl-PL" dirty="0"/>
            <a:t>CZASU PODJĘCIA DZIAŁANIA;</a:t>
          </a:r>
        </a:p>
      </dgm:t>
    </dgm:pt>
    <dgm:pt modelId="{D34FBC24-6A1A-4D22-9437-EAFB6B66D735}" type="parTrans" cxnId="{6CF43B8D-26EE-4A3D-ADCC-F8CE90292A6F}">
      <dgm:prSet/>
      <dgm:spPr/>
      <dgm:t>
        <a:bodyPr/>
        <a:lstStyle/>
        <a:p>
          <a:endParaRPr lang="pl-PL"/>
        </a:p>
      </dgm:t>
    </dgm:pt>
    <dgm:pt modelId="{21F70A4B-B4D1-4E66-871D-4E0296E84CFC}" type="sibTrans" cxnId="{6CF43B8D-26EE-4A3D-ADCC-F8CE90292A6F}">
      <dgm:prSet/>
      <dgm:spPr/>
      <dgm:t>
        <a:bodyPr/>
        <a:lstStyle/>
        <a:p>
          <a:endParaRPr lang="pl-PL"/>
        </a:p>
      </dgm:t>
    </dgm:pt>
    <dgm:pt modelId="{D5ABCA80-EF77-4EA5-B3F0-F85CB87BDEFE}">
      <dgm:prSet/>
      <dgm:spPr/>
      <dgm:t>
        <a:bodyPr/>
        <a:lstStyle/>
        <a:p>
          <a:r>
            <a:rPr lang="pl-PL" dirty="0"/>
            <a:t>TREŚCI DZIAŁANIA (KONKRETYZACJA) – TREŚCI UPRAWNIEŃ I OBOWIĄZKÓW JEDNOSTKI;</a:t>
          </a:r>
        </a:p>
      </dgm:t>
    </dgm:pt>
    <dgm:pt modelId="{37FEBCAB-675D-4EE8-816E-407100B72CC8}" type="parTrans" cxnId="{4C33613D-40CE-446E-8B8D-F3047351DD5F}">
      <dgm:prSet/>
      <dgm:spPr/>
      <dgm:t>
        <a:bodyPr/>
        <a:lstStyle/>
        <a:p>
          <a:endParaRPr lang="pl-PL"/>
        </a:p>
      </dgm:t>
    </dgm:pt>
    <dgm:pt modelId="{09E9A3E6-E0FC-41A0-9299-F22934687A2F}" type="sibTrans" cxnId="{4C33613D-40CE-446E-8B8D-F3047351DD5F}">
      <dgm:prSet/>
      <dgm:spPr/>
      <dgm:t>
        <a:bodyPr/>
        <a:lstStyle/>
        <a:p>
          <a:endParaRPr lang="pl-PL"/>
        </a:p>
      </dgm:t>
    </dgm:pt>
    <dgm:pt modelId="{A31F9E68-C855-487F-B771-C400A2B2BF38}">
      <dgm:prSet/>
      <dgm:spPr/>
      <dgm:t>
        <a:bodyPr/>
        <a:lstStyle/>
        <a:p>
          <a:r>
            <a:rPr lang="pl-PL" dirty="0"/>
            <a:t>KRYTERIÓW DOKONYWANIA ROZSTRZYGNIĘCIA;</a:t>
          </a:r>
        </a:p>
      </dgm:t>
    </dgm:pt>
    <dgm:pt modelId="{9D0DE200-59B8-4B65-84D0-1313D25E0C9C}" type="parTrans" cxnId="{8E426315-C25F-4807-B5D5-EF6671D07F58}">
      <dgm:prSet/>
      <dgm:spPr/>
      <dgm:t>
        <a:bodyPr/>
        <a:lstStyle/>
        <a:p>
          <a:endParaRPr lang="pl-PL"/>
        </a:p>
      </dgm:t>
    </dgm:pt>
    <dgm:pt modelId="{4DF18B86-0AF6-49D5-AF96-DF6426B1CA14}" type="sibTrans" cxnId="{8E426315-C25F-4807-B5D5-EF6671D07F58}">
      <dgm:prSet/>
      <dgm:spPr/>
      <dgm:t>
        <a:bodyPr/>
        <a:lstStyle/>
        <a:p>
          <a:endParaRPr lang="pl-PL"/>
        </a:p>
      </dgm:t>
    </dgm:pt>
    <dgm:pt modelId="{E4301656-D610-41E7-93BC-CBF04215BB98}">
      <dgm:prSet/>
      <dgm:spPr/>
      <dgm:t>
        <a:bodyPr/>
        <a:lstStyle/>
        <a:p>
          <a:r>
            <a:rPr lang="pl-PL" dirty="0"/>
            <a:t>WARIANTÓW DZIAŁANIA.</a:t>
          </a:r>
        </a:p>
      </dgm:t>
    </dgm:pt>
    <dgm:pt modelId="{2D2A3239-BF38-4A68-960A-E1D99BEFE5AF}" type="parTrans" cxnId="{686862D1-FF26-4E52-97D4-907FA445A8E3}">
      <dgm:prSet/>
      <dgm:spPr/>
      <dgm:t>
        <a:bodyPr/>
        <a:lstStyle/>
        <a:p>
          <a:endParaRPr lang="pl-PL"/>
        </a:p>
      </dgm:t>
    </dgm:pt>
    <dgm:pt modelId="{165ACDEB-A33F-4188-8D16-EBBDC4A5385F}" type="sibTrans" cxnId="{686862D1-FF26-4E52-97D4-907FA445A8E3}">
      <dgm:prSet/>
      <dgm:spPr/>
      <dgm:t>
        <a:bodyPr/>
        <a:lstStyle/>
        <a:p>
          <a:endParaRPr lang="pl-PL"/>
        </a:p>
      </dgm:t>
    </dgm:pt>
    <dgm:pt modelId="{5B00F0D8-38CB-4C1D-B6F2-60EF71038FFE}">
      <dgm:prSet/>
      <dgm:spPr/>
      <dgm:t>
        <a:bodyPr/>
        <a:lstStyle/>
        <a:p>
          <a:r>
            <a:rPr lang="pl-PL" dirty="0">
              <a:solidFill>
                <a:schemeClr val="tx1"/>
              </a:solidFill>
            </a:rPr>
            <a:t>WYBÓR TEN MOŻE DOTYCZYĆ:</a:t>
          </a:r>
        </a:p>
      </dgm:t>
    </dgm:pt>
    <dgm:pt modelId="{C60150BB-2945-4AC7-91D7-EE3B51DB6179}" type="sibTrans" cxnId="{8899BE60-FE00-4EE6-9C24-CADBBA46044E}">
      <dgm:prSet/>
      <dgm:spPr/>
      <dgm:t>
        <a:bodyPr/>
        <a:lstStyle/>
        <a:p>
          <a:endParaRPr lang="pl-PL"/>
        </a:p>
      </dgm:t>
    </dgm:pt>
    <dgm:pt modelId="{63287DBA-0882-431A-8F8F-A006F246C610}" type="parTrans" cxnId="{8899BE60-FE00-4EE6-9C24-CADBBA46044E}">
      <dgm:prSet/>
      <dgm:spPr/>
      <dgm:t>
        <a:bodyPr/>
        <a:lstStyle/>
        <a:p>
          <a:endParaRPr lang="pl-PL"/>
        </a:p>
      </dgm:t>
    </dgm:pt>
    <dgm:pt modelId="{FF12CD1C-73E6-43B7-85AE-ABBA844A4C98}">
      <dgm:prSet/>
      <dgm:spPr/>
      <dgm:t>
        <a:bodyPr/>
        <a:lstStyle/>
        <a:p>
          <a:r>
            <a:rPr lang="pl-PL" dirty="0"/>
            <a:t>OCENY STANU FAKTYCZNEGO;</a:t>
          </a:r>
        </a:p>
      </dgm:t>
    </dgm:pt>
    <dgm:pt modelId="{F40A6CBF-BDCB-4AE4-8C8A-5F20CD6CF59F}" type="parTrans" cxnId="{71835458-AF58-4ABB-9BDD-83685DCDE159}">
      <dgm:prSet/>
      <dgm:spPr/>
      <dgm:t>
        <a:bodyPr/>
        <a:lstStyle/>
        <a:p>
          <a:endParaRPr lang="pl-PL"/>
        </a:p>
      </dgm:t>
    </dgm:pt>
    <dgm:pt modelId="{7C3BF18A-8C45-424E-BD8F-2C063C2E5ABE}" type="sibTrans" cxnId="{71835458-AF58-4ABB-9BDD-83685DCDE159}">
      <dgm:prSet/>
      <dgm:spPr/>
      <dgm:t>
        <a:bodyPr/>
        <a:lstStyle/>
        <a:p>
          <a:endParaRPr lang="pl-PL"/>
        </a:p>
      </dgm:t>
    </dgm:pt>
    <dgm:pt modelId="{90B1D497-45C2-4C1E-8396-0E07D9C35A86}">
      <dgm:prSet/>
      <dgm:spPr/>
      <dgm:t>
        <a:bodyPr/>
        <a:lstStyle/>
        <a:p>
          <a:r>
            <a:rPr lang="pl-PL" dirty="0"/>
            <a:t>INTERPRETACJI NORMY PRAWNEJ;</a:t>
          </a:r>
        </a:p>
      </dgm:t>
    </dgm:pt>
    <dgm:pt modelId="{C05C65EF-FF6D-4774-8388-076546A30641}" type="parTrans" cxnId="{BC16D137-50E0-4594-A8FA-9B8E0AA6913B}">
      <dgm:prSet/>
      <dgm:spPr/>
      <dgm:t>
        <a:bodyPr/>
        <a:lstStyle/>
        <a:p>
          <a:endParaRPr lang="pl-PL"/>
        </a:p>
      </dgm:t>
    </dgm:pt>
    <dgm:pt modelId="{7E1258CA-0A7D-4B20-815F-9C8FE82E094B}" type="sibTrans" cxnId="{BC16D137-50E0-4594-A8FA-9B8E0AA6913B}">
      <dgm:prSet/>
      <dgm:spPr/>
      <dgm:t>
        <a:bodyPr/>
        <a:lstStyle/>
        <a:p>
          <a:endParaRPr lang="pl-PL"/>
        </a:p>
      </dgm:t>
    </dgm:pt>
    <dgm:pt modelId="{71651E94-05B9-4A21-822B-19FD5323ABB8}" type="pres">
      <dgm:prSet presAssocID="{91A59C03-8C3B-4FAD-8B0B-9F3DBA2AF3BC}" presName="linear" presStyleCnt="0">
        <dgm:presLayoutVars>
          <dgm:dir/>
          <dgm:animLvl val="lvl"/>
          <dgm:resizeHandles val="exact"/>
        </dgm:presLayoutVars>
      </dgm:prSet>
      <dgm:spPr/>
    </dgm:pt>
    <dgm:pt modelId="{6EF04BB8-8132-4BFE-862B-4F13DA11F50F}" type="pres">
      <dgm:prSet presAssocID="{5B00F0D8-38CB-4C1D-B6F2-60EF71038FFE}" presName="parentLin" presStyleCnt="0"/>
      <dgm:spPr/>
    </dgm:pt>
    <dgm:pt modelId="{6D79C612-A326-4144-82C0-6B12B711109B}" type="pres">
      <dgm:prSet presAssocID="{5B00F0D8-38CB-4C1D-B6F2-60EF71038FFE}" presName="parentLeftMargin" presStyleLbl="node1" presStyleIdx="0" presStyleCnt="1"/>
      <dgm:spPr/>
    </dgm:pt>
    <dgm:pt modelId="{F0D7A0B5-DFEF-47B4-8FE5-1346E1DF7800}" type="pres">
      <dgm:prSet presAssocID="{5B00F0D8-38CB-4C1D-B6F2-60EF71038FFE}" presName="parentText" presStyleLbl="node1" presStyleIdx="0" presStyleCnt="1">
        <dgm:presLayoutVars>
          <dgm:chMax val="0"/>
          <dgm:bulletEnabled val="1"/>
        </dgm:presLayoutVars>
      </dgm:prSet>
      <dgm:spPr/>
    </dgm:pt>
    <dgm:pt modelId="{70A8AC6F-AB06-4F93-B3CE-CC33A714EBA7}" type="pres">
      <dgm:prSet presAssocID="{5B00F0D8-38CB-4C1D-B6F2-60EF71038FFE}" presName="negativeSpace" presStyleCnt="0"/>
      <dgm:spPr/>
    </dgm:pt>
    <dgm:pt modelId="{C1080C4F-20D1-4ACA-A90E-15E2F7FD959D}" type="pres">
      <dgm:prSet presAssocID="{5B00F0D8-38CB-4C1D-B6F2-60EF71038FFE}" presName="childText" presStyleLbl="conFgAcc1" presStyleIdx="0" presStyleCnt="1">
        <dgm:presLayoutVars>
          <dgm:bulletEnabled val="1"/>
        </dgm:presLayoutVars>
      </dgm:prSet>
      <dgm:spPr/>
    </dgm:pt>
  </dgm:ptLst>
  <dgm:cxnLst>
    <dgm:cxn modelId="{FF37AD05-0217-4444-BA87-CA94C6A99166}" type="presOf" srcId="{5B00F0D8-38CB-4C1D-B6F2-60EF71038FFE}" destId="{6D79C612-A326-4144-82C0-6B12B711109B}" srcOrd="0" destOrd="0" presId="urn:microsoft.com/office/officeart/2005/8/layout/list1"/>
    <dgm:cxn modelId="{5F086007-5E3F-4884-ACC6-4B6EA0CEF1CD}" type="presOf" srcId="{A31F9E68-C855-487F-B771-C400A2B2BF38}" destId="{C1080C4F-20D1-4ACA-A90E-15E2F7FD959D}" srcOrd="0" destOrd="5" presId="urn:microsoft.com/office/officeart/2005/8/layout/list1"/>
    <dgm:cxn modelId="{CCB16014-4411-4543-978E-BA0BACBDF434}" type="presOf" srcId="{5B00F0D8-38CB-4C1D-B6F2-60EF71038FFE}" destId="{F0D7A0B5-DFEF-47B4-8FE5-1346E1DF7800}" srcOrd="1" destOrd="0" presId="urn:microsoft.com/office/officeart/2005/8/layout/list1"/>
    <dgm:cxn modelId="{8E426315-C25F-4807-B5D5-EF6671D07F58}" srcId="{5B00F0D8-38CB-4C1D-B6F2-60EF71038FFE}" destId="{A31F9E68-C855-487F-B771-C400A2B2BF38}" srcOrd="5" destOrd="0" parTransId="{9D0DE200-59B8-4B65-84D0-1313D25E0C9C}" sibTransId="{4DF18B86-0AF6-49D5-AF96-DF6426B1CA14}"/>
    <dgm:cxn modelId="{F9B42C29-A655-4422-B13C-B65F4DF29DC2}" type="presOf" srcId="{D5ABCA80-EF77-4EA5-B3F0-F85CB87BDEFE}" destId="{C1080C4F-20D1-4ACA-A90E-15E2F7FD959D}" srcOrd="0" destOrd="2" presId="urn:microsoft.com/office/officeart/2005/8/layout/list1"/>
    <dgm:cxn modelId="{A439FB2B-7F41-45F5-AD3F-B7ACA3374097}" type="presOf" srcId="{90B1D497-45C2-4C1E-8396-0E07D9C35A86}" destId="{C1080C4F-20D1-4ACA-A90E-15E2F7FD959D}" srcOrd="0" destOrd="4" presId="urn:microsoft.com/office/officeart/2005/8/layout/list1"/>
    <dgm:cxn modelId="{BC16D137-50E0-4594-A8FA-9B8E0AA6913B}" srcId="{5B00F0D8-38CB-4C1D-B6F2-60EF71038FFE}" destId="{90B1D497-45C2-4C1E-8396-0E07D9C35A86}" srcOrd="4" destOrd="0" parTransId="{C05C65EF-FF6D-4774-8388-076546A30641}" sibTransId="{7E1258CA-0A7D-4B20-815F-9C8FE82E094B}"/>
    <dgm:cxn modelId="{4C33613D-40CE-446E-8B8D-F3047351DD5F}" srcId="{5B00F0D8-38CB-4C1D-B6F2-60EF71038FFE}" destId="{D5ABCA80-EF77-4EA5-B3F0-F85CB87BDEFE}" srcOrd="2" destOrd="0" parTransId="{37FEBCAB-675D-4EE8-816E-407100B72CC8}" sibTransId="{09E9A3E6-E0FC-41A0-9299-F22934687A2F}"/>
    <dgm:cxn modelId="{8906C45E-A8FB-4E5D-AD35-36173E56B2D7}" type="presOf" srcId="{FF12CD1C-73E6-43B7-85AE-ABBA844A4C98}" destId="{C1080C4F-20D1-4ACA-A90E-15E2F7FD959D}" srcOrd="0" destOrd="3" presId="urn:microsoft.com/office/officeart/2005/8/layout/list1"/>
    <dgm:cxn modelId="{8899BE60-FE00-4EE6-9C24-CADBBA46044E}" srcId="{91A59C03-8C3B-4FAD-8B0B-9F3DBA2AF3BC}" destId="{5B00F0D8-38CB-4C1D-B6F2-60EF71038FFE}" srcOrd="0" destOrd="0" parTransId="{63287DBA-0882-431A-8F8F-A006F246C610}" sibTransId="{C60150BB-2945-4AC7-91D7-EE3B51DB6179}"/>
    <dgm:cxn modelId="{D9792E64-1C47-4B73-B4C5-7770FE8F3C7D}" type="presOf" srcId="{D710D962-3920-4F5B-AD6A-C2BC70A11257}" destId="{C1080C4F-20D1-4ACA-A90E-15E2F7FD959D}" srcOrd="0" destOrd="1" presId="urn:microsoft.com/office/officeart/2005/8/layout/list1"/>
    <dgm:cxn modelId="{4F570A4A-8673-415F-B6E3-D93CF2383165}" srcId="{5B00F0D8-38CB-4C1D-B6F2-60EF71038FFE}" destId="{E356715B-FE02-4FF9-91EC-EFA3DBA7797E}" srcOrd="0" destOrd="0" parTransId="{3C763DD4-C98D-42C8-8EFF-BA52B301A188}" sibTransId="{D8B4AC0E-861F-448A-AB40-4FD15AC28F5B}"/>
    <dgm:cxn modelId="{83865A54-1637-4A6B-847B-246844C56271}" type="presOf" srcId="{E4301656-D610-41E7-93BC-CBF04215BB98}" destId="{C1080C4F-20D1-4ACA-A90E-15E2F7FD959D}" srcOrd="0" destOrd="6" presId="urn:microsoft.com/office/officeart/2005/8/layout/list1"/>
    <dgm:cxn modelId="{0AEC2D55-361F-454B-8F74-1FBC33A27A5E}" type="presOf" srcId="{E356715B-FE02-4FF9-91EC-EFA3DBA7797E}" destId="{C1080C4F-20D1-4ACA-A90E-15E2F7FD959D}" srcOrd="0" destOrd="0" presId="urn:microsoft.com/office/officeart/2005/8/layout/list1"/>
    <dgm:cxn modelId="{71835458-AF58-4ABB-9BDD-83685DCDE159}" srcId="{5B00F0D8-38CB-4C1D-B6F2-60EF71038FFE}" destId="{FF12CD1C-73E6-43B7-85AE-ABBA844A4C98}" srcOrd="3" destOrd="0" parTransId="{F40A6CBF-BDCB-4AE4-8C8A-5F20CD6CF59F}" sibTransId="{7C3BF18A-8C45-424E-BD8F-2C063C2E5ABE}"/>
    <dgm:cxn modelId="{6CF43B8D-26EE-4A3D-ADCC-F8CE90292A6F}" srcId="{5B00F0D8-38CB-4C1D-B6F2-60EF71038FFE}" destId="{D710D962-3920-4F5B-AD6A-C2BC70A11257}" srcOrd="1" destOrd="0" parTransId="{D34FBC24-6A1A-4D22-9437-EAFB6B66D735}" sibTransId="{21F70A4B-B4D1-4E66-871D-4E0296E84CFC}"/>
    <dgm:cxn modelId="{5E037896-C66B-4466-AC91-80BBEC9E0247}" type="presOf" srcId="{91A59C03-8C3B-4FAD-8B0B-9F3DBA2AF3BC}" destId="{71651E94-05B9-4A21-822B-19FD5323ABB8}" srcOrd="0" destOrd="0" presId="urn:microsoft.com/office/officeart/2005/8/layout/list1"/>
    <dgm:cxn modelId="{686862D1-FF26-4E52-97D4-907FA445A8E3}" srcId="{5B00F0D8-38CB-4C1D-B6F2-60EF71038FFE}" destId="{E4301656-D610-41E7-93BC-CBF04215BB98}" srcOrd="6" destOrd="0" parTransId="{2D2A3239-BF38-4A68-960A-E1D99BEFE5AF}" sibTransId="{165ACDEB-A33F-4188-8D16-EBBDC4A5385F}"/>
    <dgm:cxn modelId="{DD1F2AFF-95D5-4E99-84B5-ED9D4E58ADA4}" type="presParOf" srcId="{71651E94-05B9-4A21-822B-19FD5323ABB8}" destId="{6EF04BB8-8132-4BFE-862B-4F13DA11F50F}" srcOrd="0" destOrd="0" presId="urn:microsoft.com/office/officeart/2005/8/layout/list1"/>
    <dgm:cxn modelId="{33D808A9-EF18-4F54-AA3A-42A187C79488}" type="presParOf" srcId="{6EF04BB8-8132-4BFE-862B-4F13DA11F50F}" destId="{6D79C612-A326-4144-82C0-6B12B711109B}" srcOrd="0" destOrd="0" presId="urn:microsoft.com/office/officeart/2005/8/layout/list1"/>
    <dgm:cxn modelId="{2F7834F3-16EC-43E5-9C8B-5A842227DC23}" type="presParOf" srcId="{6EF04BB8-8132-4BFE-862B-4F13DA11F50F}" destId="{F0D7A0B5-DFEF-47B4-8FE5-1346E1DF7800}" srcOrd="1" destOrd="0" presId="urn:microsoft.com/office/officeart/2005/8/layout/list1"/>
    <dgm:cxn modelId="{8A1F7A06-DEA6-4884-A198-D2CDCA993700}" type="presParOf" srcId="{71651E94-05B9-4A21-822B-19FD5323ABB8}" destId="{70A8AC6F-AB06-4F93-B3CE-CC33A714EBA7}" srcOrd="1" destOrd="0" presId="urn:microsoft.com/office/officeart/2005/8/layout/list1"/>
    <dgm:cxn modelId="{7CE40309-A9B0-4D94-A1DA-A28153257EEA}" type="presParOf" srcId="{71651E94-05B9-4A21-822B-19FD5323ABB8}" destId="{C1080C4F-20D1-4ACA-A90E-15E2F7FD959D}" srcOrd="2"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AA9471B-7077-4BE8-8997-12DA92A70B15}" type="doc">
      <dgm:prSet loTypeId="urn:microsoft.com/office/officeart/2005/8/layout/hProcess9" loCatId="process" qsTypeId="urn:microsoft.com/office/officeart/2005/8/quickstyle/simple1" qsCatId="simple" csTypeId="urn:microsoft.com/office/officeart/2005/8/colors/colorful5" csCatId="colorful" phldr="1"/>
      <dgm:spPr/>
      <dgm:t>
        <a:bodyPr/>
        <a:lstStyle/>
        <a:p>
          <a:endParaRPr lang="pl-PL"/>
        </a:p>
      </dgm:t>
    </dgm:pt>
    <dgm:pt modelId="{0208CDE9-7563-48ED-8528-8A2F06B7D767}">
      <dgm:prSet/>
      <dgm:spPr/>
      <dgm:t>
        <a:bodyPr/>
        <a:lstStyle/>
        <a:p>
          <a:r>
            <a:rPr lang="pl-PL" dirty="0">
              <a:solidFill>
                <a:schemeClr val="tx1"/>
              </a:solidFill>
            </a:rPr>
            <a:t>SAMODZIELNOŚĆ PRZYZNANA ORGANOWI ADMINISTRACJI PUBLICZNEJ PRZEZ </a:t>
          </a:r>
          <a:r>
            <a:rPr lang="pl-PL" u="sng" dirty="0">
              <a:solidFill>
                <a:schemeClr val="tx1"/>
              </a:solidFill>
            </a:rPr>
            <a:t>NORMĘ PRAWNĄ BLANKIETOWĄ </a:t>
          </a:r>
          <a:r>
            <a:rPr lang="pl-PL" dirty="0">
              <a:solidFill>
                <a:schemeClr val="tx1"/>
              </a:solidFill>
            </a:rPr>
            <a:t>– PRZY W PEŁNI ROZWINIĘTEJ HIPOTEZIE, DYSPOZYCJA MA FORMĘ DYSJUNKTYWNĄ </a:t>
          </a:r>
        </a:p>
      </dgm:t>
    </dgm:pt>
    <dgm:pt modelId="{8D94B7AF-DB99-43AA-AE2A-C06431461CDD}" type="parTrans" cxnId="{C6C9E81E-BCB0-4735-AA5D-FF21A74B77D7}">
      <dgm:prSet/>
      <dgm:spPr/>
      <dgm:t>
        <a:bodyPr/>
        <a:lstStyle/>
        <a:p>
          <a:endParaRPr lang="pl-PL"/>
        </a:p>
      </dgm:t>
    </dgm:pt>
    <dgm:pt modelId="{B00662E2-30E6-4B70-BC2A-E8A0D06DA289}" type="sibTrans" cxnId="{C6C9E81E-BCB0-4735-AA5D-FF21A74B77D7}">
      <dgm:prSet/>
      <dgm:spPr/>
      <dgm:t>
        <a:bodyPr/>
        <a:lstStyle/>
        <a:p>
          <a:endParaRPr lang="pl-PL"/>
        </a:p>
      </dgm:t>
    </dgm:pt>
    <dgm:pt modelId="{8663C383-535E-494F-8F14-5030A0705E43}">
      <dgm:prSet/>
      <dgm:spPr/>
      <dgm:t>
        <a:bodyPr/>
        <a:lstStyle/>
        <a:p>
          <a:r>
            <a:rPr lang="pl-PL" dirty="0">
              <a:solidFill>
                <a:schemeClr val="tx1"/>
              </a:solidFill>
            </a:rPr>
            <a:t>NIE JEST ONO NIGDY DOWOLNOŚCIĄ, NIE JEST TO TEŻ POSTĘPOWANIE ARBITRALNE; WYNIKA ZAWSZE </a:t>
          </a:r>
          <a:r>
            <a:rPr lang="pl-PL" u="sng" dirty="0">
              <a:solidFill>
                <a:schemeClr val="tx1"/>
              </a:solidFill>
            </a:rPr>
            <a:t>Z UPOWAŻNIENIA ZAWARTEGO W PRZEPISACH USTAWY</a:t>
          </a:r>
          <a:endParaRPr lang="pl-PL" dirty="0">
            <a:solidFill>
              <a:schemeClr val="tx1"/>
            </a:solidFill>
          </a:endParaRPr>
        </a:p>
      </dgm:t>
    </dgm:pt>
    <dgm:pt modelId="{D2DCEA02-1ED0-493C-8762-1996DBE5F560}" type="parTrans" cxnId="{B0FC8897-5FB8-47DE-82D5-F94E2C4210A6}">
      <dgm:prSet/>
      <dgm:spPr/>
      <dgm:t>
        <a:bodyPr/>
        <a:lstStyle/>
        <a:p>
          <a:endParaRPr lang="pl-PL"/>
        </a:p>
      </dgm:t>
    </dgm:pt>
    <dgm:pt modelId="{6FB8D927-29DC-48FC-8829-F2989C608CDC}" type="sibTrans" cxnId="{B0FC8897-5FB8-47DE-82D5-F94E2C4210A6}">
      <dgm:prSet/>
      <dgm:spPr/>
      <dgm:t>
        <a:bodyPr/>
        <a:lstStyle/>
        <a:p>
          <a:endParaRPr lang="pl-PL"/>
        </a:p>
      </dgm:t>
    </dgm:pt>
    <dgm:pt modelId="{B82605E6-A1A9-40A5-8489-B98ADB3C0589}">
      <dgm:prSet/>
      <dgm:spPr/>
      <dgm:t>
        <a:bodyPr/>
        <a:lstStyle/>
        <a:p>
          <a:r>
            <a:rPr lang="pl-PL" dirty="0">
              <a:solidFill>
                <a:schemeClr val="tx1"/>
              </a:solidFill>
            </a:rPr>
            <a:t>SĄD ADMINISTRACYJNY </a:t>
          </a:r>
          <a:r>
            <a:rPr lang="pl-PL" u="sng" dirty="0">
              <a:solidFill>
                <a:schemeClr val="tx1"/>
              </a:solidFill>
            </a:rPr>
            <a:t>NIE KONTROLUJE OCEN WARTOŚCIUJĄCYCH, KONTROLI PODLEGA NATOMIAST UZNANIOWY AKT ADMINISTRACYJNY</a:t>
          </a:r>
          <a:r>
            <a:rPr lang="pl-PL" dirty="0">
              <a:solidFill>
                <a:schemeClr val="tx1"/>
              </a:solidFill>
            </a:rPr>
            <a:t> (Z PUNKTU WIDZENIA ZGODNOŚCI Z PRAWEM)</a:t>
          </a:r>
        </a:p>
      </dgm:t>
    </dgm:pt>
    <dgm:pt modelId="{8A59C17C-8C22-46A9-A1C4-2384A39237F4}" type="parTrans" cxnId="{34C9AFD8-CAC0-45BB-9DF4-10A60C4D2053}">
      <dgm:prSet/>
      <dgm:spPr/>
      <dgm:t>
        <a:bodyPr/>
        <a:lstStyle/>
        <a:p>
          <a:endParaRPr lang="pl-PL"/>
        </a:p>
      </dgm:t>
    </dgm:pt>
    <dgm:pt modelId="{79262C55-B48A-4562-BE70-443BD1599EEA}" type="sibTrans" cxnId="{34C9AFD8-CAC0-45BB-9DF4-10A60C4D2053}">
      <dgm:prSet/>
      <dgm:spPr/>
      <dgm:t>
        <a:bodyPr/>
        <a:lstStyle/>
        <a:p>
          <a:endParaRPr lang="pl-PL"/>
        </a:p>
      </dgm:t>
    </dgm:pt>
    <dgm:pt modelId="{BE7A25CF-4333-42D4-A14C-5E35FC6571B2}" type="pres">
      <dgm:prSet presAssocID="{EAA9471B-7077-4BE8-8997-12DA92A70B15}" presName="CompostProcess" presStyleCnt="0">
        <dgm:presLayoutVars>
          <dgm:dir/>
          <dgm:resizeHandles val="exact"/>
        </dgm:presLayoutVars>
      </dgm:prSet>
      <dgm:spPr/>
    </dgm:pt>
    <dgm:pt modelId="{1F3B2856-2B22-43F9-8685-EA4A25EC3B05}" type="pres">
      <dgm:prSet presAssocID="{EAA9471B-7077-4BE8-8997-12DA92A70B15}" presName="arrow" presStyleLbl="bgShp" presStyleIdx="0" presStyleCnt="1"/>
      <dgm:spPr/>
    </dgm:pt>
    <dgm:pt modelId="{36EFFBF2-3B77-4AAE-8C6E-7A028EAE0EAE}" type="pres">
      <dgm:prSet presAssocID="{EAA9471B-7077-4BE8-8997-12DA92A70B15}" presName="linearProcess" presStyleCnt="0"/>
      <dgm:spPr/>
    </dgm:pt>
    <dgm:pt modelId="{91236688-CEBF-4B1A-8BA4-B973F90C05C1}" type="pres">
      <dgm:prSet presAssocID="{0208CDE9-7563-48ED-8528-8A2F06B7D767}" presName="textNode" presStyleLbl="node1" presStyleIdx="0" presStyleCnt="3">
        <dgm:presLayoutVars>
          <dgm:bulletEnabled val="1"/>
        </dgm:presLayoutVars>
      </dgm:prSet>
      <dgm:spPr/>
    </dgm:pt>
    <dgm:pt modelId="{C37EED48-AEB7-4591-A7B0-553A029B05E0}" type="pres">
      <dgm:prSet presAssocID="{B00662E2-30E6-4B70-BC2A-E8A0D06DA289}" presName="sibTrans" presStyleCnt="0"/>
      <dgm:spPr/>
    </dgm:pt>
    <dgm:pt modelId="{4A8EB199-3AB8-442A-8DF9-ABFF64DEFFC4}" type="pres">
      <dgm:prSet presAssocID="{8663C383-535E-494F-8F14-5030A0705E43}" presName="textNode" presStyleLbl="node1" presStyleIdx="1" presStyleCnt="3">
        <dgm:presLayoutVars>
          <dgm:bulletEnabled val="1"/>
        </dgm:presLayoutVars>
      </dgm:prSet>
      <dgm:spPr/>
    </dgm:pt>
    <dgm:pt modelId="{171742D2-B4DA-49D0-B8B2-683BB1058907}" type="pres">
      <dgm:prSet presAssocID="{6FB8D927-29DC-48FC-8829-F2989C608CDC}" presName="sibTrans" presStyleCnt="0"/>
      <dgm:spPr/>
    </dgm:pt>
    <dgm:pt modelId="{14737EE9-E5D3-44D3-A53F-103465A98A17}" type="pres">
      <dgm:prSet presAssocID="{B82605E6-A1A9-40A5-8489-B98ADB3C0589}" presName="textNode" presStyleLbl="node1" presStyleIdx="2" presStyleCnt="3">
        <dgm:presLayoutVars>
          <dgm:bulletEnabled val="1"/>
        </dgm:presLayoutVars>
      </dgm:prSet>
      <dgm:spPr/>
    </dgm:pt>
  </dgm:ptLst>
  <dgm:cxnLst>
    <dgm:cxn modelId="{C6C9E81E-BCB0-4735-AA5D-FF21A74B77D7}" srcId="{EAA9471B-7077-4BE8-8997-12DA92A70B15}" destId="{0208CDE9-7563-48ED-8528-8A2F06B7D767}" srcOrd="0" destOrd="0" parTransId="{8D94B7AF-DB99-43AA-AE2A-C06431461CDD}" sibTransId="{B00662E2-30E6-4B70-BC2A-E8A0D06DA289}"/>
    <dgm:cxn modelId="{E718EC27-F026-4BA2-9786-6694B7B55171}" type="presOf" srcId="{EAA9471B-7077-4BE8-8997-12DA92A70B15}" destId="{BE7A25CF-4333-42D4-A14C-5E35FC6571B2}" srcOrd="0" destOrd="0" presId="urn:microsoft.com/office/officeart/2005/8/layout/hProcess9"/>
    <dgm:cxn modelId="{B0FC8897-5FB8-47DE-82D5-F94E2C4210A6}" srcId="{EAA9471B-7077-4BE8-8997-12DA92A70B15}" destId="{8663C383-535E-494F-8F14-5030A0705E43}" srcOrd="1" destOrd="0" parTransId="{D2DCEA02-1ED0-493C-8762-1996DBE5F560}" sibTransId="{6FB8D927-29DC-48FC-8829-F2989C608CDC}"/>
    <dgm:cxn modelId="{34C9AFD8-CAC0-45BB-9DF4-10A60C4D2053}" srcId="{EAA9471B-7077-4BE8-8997-12DA92A70B15}" destId="{B82605E6-A1A9-40A5-8489-B98ADB3C0589}" srcOrd="2" destOrd="0" parTransId="{8A59C17C-8C22-46A9-A1C4-2384A39237F4}" sibTransId="{79262C55-B48A-4562-BE70-443BD1599EEA}"/>
    <dgm:cxn modelId="{B4E4FEDA-DA36-4117-A5AC-1F294FDFEB9D}" type="presOf" srcId="{0208CDE9-7563-48ED-8528-8A2F06B7D767}" destId="{91236688-CEBF-4B1A-8BA4-B973F90C05C1}" srcOrd="0" destOrd="0" presId="urn:microsoft.com/office/officeart/2005/8/layout/hProcess9"/>
    <dgm:cxn modelId="{08BBDBE3-52E9-443F-9C75-F5264D68EF38}" type="presOf" srcId="{8663C383-535E-494F-8F14-5030A0705E43}" destId="{4A8EB199-3AB8-442A-8DF9-ABFF64DEFFC4}" srcOrd="0" destOrd="0" presId="urn:microsoft.com/office/officeart/2005/8/layout/hProcess9"/>
    <dgm:cxn modelId="{70C532FA-CE98-4DF0-B57C-3B8BC9C64035}" type="presOf" srcId="{B82605E6-A1A9-40A5-8489-B98ADB3C0589}" destId="{14737EE9-E5D3-44D3-A53F-103465A98A17}" srcOrd="0" destOrd="0" presId="urn:microsoft.com/office/officeart/2005/8/layout/hProcess9"/>
    <dgm:cxn modelId="{D34D5F04-8BEC-4774-8327-CDD323FAA6E0}" type="presParOf" srcId="{BE7A25CF-4333-42D4-A14C-5E35FC6571B2}" destId="{1F3B2856-2B22-43F9-8685-EA4A25EC3B05}" srcOrd="0" destOrd="0" presId="urn:microsoft.com/office/officeart/2005/8/layout/hProcess9"/>
    <dgm:cxn modelId="{02AEEF20-FBC1-457A-BA92-F1786E877A7A}" type="presParOf" srcId="{BE7A25CF-4333-42D4-A14C-5E35FC6571B2}" destId="{36EFFBF2-3B77-4AAE-8C6E-7A028EAE0EAE}" srcOrd="1" destOrd="0" presId="urn:microsoft.com/office/officeart/2005/8/layout/hProcess9"/>
    <dgm:cxn modelId="{3F31C879-6518-446B-BAD8-A0A25BBC7E84}" type="presParOf" srcId="{36EFFBF2-3B77-4AAE-8C6E-7A028EAE0EAE}" destId="{91236688-CEBF-4B1A-8BA4-B973F90C05C1}" srcOrd="0" destOrd="0" presId="urn:microsoft.com/office/officeart/2005/8/layout/hProcess9"/>
    <dgm:cxn modelId="{E5DDBBCE-F869-46C6-8A4A-B63551444A2D}" type="presParOf" srcId="{36EFFBF2-3B77-4AAE-8C6E-7A028EAE0EAE}" destId="{C37EED48-AEB7-4591-A7B0-553A029B05E0}" srcOrd="1" destOrd="0" presId="urn:microsoft.com/office/officeart/2005/8/layout/hProcess9"/>
    <dgm:cxn modelId="{2FB124EA-37C2-4C14-8F4E-89019936B13E}" type="presParOf" srcId="{36EFFBF2-3B77-4AAE-8C6E-7A028EAE0EAE}" destId="{4A8EB199-3AB8-442A-8DF9-ABFF64DEFFC4}" srcOrd="2" destOrd="0" presId="urn:microsoft.com/office/officeart/2005/8/layout/hProcess9"/>
    <dgm:cxn modelId="{83C766F6-7202-4156-8B9D-DED95C15F951}" type="presParOf" srcId="{36EFFBF2-3B77-4AAE-8C6E-7A028EAE0EAE}" destId="{171742D2-B4DA-49D0-B8B2-683BB1058907}" srcOrd="3" destOrd="0" presId="urn:microsoft.com/office/officeart/2005/8/layout/hProcess9"/>
    <dgm:cxn modelId="{6474A3F9-D991-45D4-A6B5-CDC5BB42F2E7}" type="presParOf" srcId="{36EFFBF2-3B77-4AAE-8C6E-7A028EAE0EAE}" destId="{14737EE9-E5D3-44D3-A53F-103465A98A17}"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226528C-9F9F-480D-B495-C523BEE6D43C}"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pl-PL"/>
        </a:p>
      </dgm:t>
    </dgm:pt>
    <dgm:pt modelId="{B4FD970D-10CA-4FB3-B0AC-4468C3C46F7D}">
      <dgm:prSet custT="1"/>
      <dgm:spPr/>
      <dgm:t>
        <a:bodyPr/>
        <a:lstStyle/>
        <a:p>
          <a:pPr>
            <a:buNone/>
          </a:pPr>
          <a:r>
            <a:rPr lang="pl-PL" sz="3600" dirty="0"/>
            <a:t>POLICJA ADMINISTRACYJNA</a:t>
          </a:r>
          <a:endParaRPr lang="pl-PL" sz="500" dirty="0"/>
        </a:p>
      </dgm:t>
    </dgm:pt>
    <dgm:pt modelId="{6A4A3663-F666-470D-8ACF-6C1165A4CB28}" type="parTrans" cxnId="{0DFEC68F-4474-4E3B-A645-DA89C15E3D24}">
      <dgm:prSet/>
      <dgm:spPr/>
      <dgm:t>
        <a:bodyPr/>
        <a:lstStyle/>
        <a:p>
          <a:endParaRPr lang="pl-PL"/>
        </a:p>
      </dgm:t>
    </dgm:pt>
    <dgm:pt modelId="{EA00970D-8BD6-4DCB-B6D7-49A21FDBF9E9}" type="sibTrans" cxnId="{0DFEC68F-4474-4E3B-A645-DA89C15E3D24}">
      <dgm:prSet/>
      <dgm:spPr/>
      <dgm:t>
        <a:bodyPr/>
        <a:lstStyle/>
        <a:p>
          <a:endParaRPr lang="pl-PL"/>
        </a:p>
      </dgm:t>
    </dgm:pt>
    <dgm:pt modelId="{2054A42A-BFBD-4A05-A177-6B8F3DA4D812}">
      <dgm:prSet/>
      <dgm:spPr/>
      <dgm:t>
        <a:bodyPr/>
        <a:lstStyle/>
        <a:p>
          <a:endParaRPr lang="pl-PL" sz="400" dirty="0"/>
        </a:p>
      </dgm:t>
    </dgm:pt>
    <dgm:pt modelId="{83BD7E0C-170E-4743-B646-CB783CA7A7CA}" type="parTrans" cxnId="{3066C075-5D5D-4A33-9431-2FFDE7B2E7CF}">
      <dgm:prSet/>
      <dgm:spPr/>
      <dgm:t>
        <a:bodyPr/>
        <a:lstStyle/>
        <a:p>
          <a:endParaRPr lang="pl-PL"/>
        </a:p>
      </dgm:t>
    </dgm:pt>
    <dgm:pt modelId="{F9FBA690-C8B3-47E4-BC22-E9AAFD97D6D5}" type="sibTrans" cxnId="{3066C075-5D5D-4A33-9431-2FFDE7B2E7CF}">
      <dgm:prSet/>
      <dgm:spPr/>
      <dgm:t>
        <a:bodyPr/>
        <a:lstStyle/>
        <a:p>
          <a:endParaRPr lang="pl-PL"/>
        </a:p>
      </dgm:t>
    </dgm:pt>
    <dgm:pt modelId="{FAC105BB-A3E3-4EF0-B357-411EB4A0B599}">
      <dgm:prSet/>
      <dgm:spPr/>
      <dgm:t>
        <a:bodyPr/>
        <a:lstStyle/>
        <a:p>
          <a:endParaRPr lang="pl-PL" sz="400" dirty="0"/>
        </a:p>
      </dgm:t>
    </dgm:pt>
    <dgm:pt modelId="{CB6FF4F5-E084-464F-9D89-6EEC3A025D2A}" type="parTrans" cxnId="{072A0467-705B-4587-915B-C4F32E92C656}">
      <dgm:prSet/>
      <dgm:spPr/>
      <dgm:t>
        <a:bodyPr/>
        <a:lstStyle/>
        <a:p>
          <a:endParaRPr lang="pl-PL"/>
        </a:p>
      </dgm:t>
    </dgm:pt>
    <dgm:pt modelId="{75CABFAB-6A21-47F0-A952-1017F19D800D}" type="sibTrans" cxnId="{072A0467-705B-4587-915B-C4F32E92C656}">
      <dgm:prSet/>
      <dgm:spPr/>
      <dgm:t>
        <a:bodyPr/>
        <a:lstStyle/>
        <a:p>
          <a:endParaRPr lang="pl-PL"/>
        </a:p>
      </dgm:t>
    </dgm:pt>
    <dgm:pt modelId="{40976BFE-C25F-4C33-ABBF-92D578078900}">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pl-PL" dirty="0"/>
        </a:p>
        <a:p>
          <a:pPr marL="0" marR="0" lvl="0" indent="0" defTabSz="914400" eaLnBrk="1" fontAlgn="auto" latinLnBrk="0" hangingPunct="1">
            <a:lnSpc>
              <a:spcPct val="100000"/>
            </a:lnSpc>
            <a:spcBef>
              <a:spcPts val="0"/>
            </a:spcBef>
            <a:spcAft>
              <a:spcPts val="0"/>
            </a:spcAft>
            <a:buClrTx/>
            <a:buSzTx/>
            <a:buFontTx/>
            <a:buNone/>
            <a:tabLst/>
            <a:defRPr/>
          </a:pPr>
          <a:r>
            <a:rPr lang="pl-PL" dirty="0"/>
            <a:t>REGLAMENTACJA</a:t>
          </a:r>
        </a:p>
        <a:p>
          <a:pPr marL="0" lvl="0" defTabSz="533400">
            <a:lnSpc>
              <a:spcPct val="90000"/>
            </a:lnSpc>
            <a:spcBef>
              <a:spcPct val="0"/>
            </a:spcBef>
            <a:spcAft>
              <a:spcPct val="35000"/>
            </a:spcAft>
            <a:buNone/>
          </a:pPr>
          <a:endParaRPr lang="pl-PL" dirty="0"/>
        </a:p>
      </dgm:t>
    </dgm:pt>
    <dgm:pt modelId="{5B14AD91-8842-41D5-94FC-61A685CD11B0}" type="parTrans" cxnId="{3B9858BA-1971-465E-B878-ABF41654A1E7}">
      <dgm:prSet/>
      <dgm:spPr/>
      <dgm:t>
        <a:bodyPr/>
        <a:lstStyle/>
        <a:p>
          <a:endParaRPr lang="pl-PL"/>
        </a:p>
      </dgm:t>
    </dgm:pt>
    <dgm:pt modelId="{8D9E339A-500E-4928-A404-5553226A6F68}" type="sibTrans" cxnId="{3B9858BA-1971-465E-B878-ABF41654A1E7}">
      <dgm:prSet/>
      <dgm:spPr/>
      <dgm:t>
        <a:bodyPr/>
        <a:lstStyle/>
        <a:p>
          <a:endParaRPr lang="pl-PL"/>
        </a:p>
      </dgm:t>
    </dgm:pt>
    <dgm:pt modelId="{D45A9D36-AF55-4388-8A28-1B2B1654C553}">
      <dgm:prSet custT="1"/>
      <dgm:spPr/>
      <dgm:t>
        <a:bodyPr/>
        <a:lstStyle/>
        <a:p>
          <a:r>
            <a:rPr lang="pl-PL" sz="3600" dirty="0"/>
            <a:t>ZAKAZ INGERENCJI</a:t>
          </a:r>
        </a:p>
      </dgm:t>
    </dgm:pt>
    <dgm:pt modelId="{21E0C7E3-1F75-4597-890E-22AB3A7D129C}" type="parTrans" cxnId="{B7057003-DA4D-4EC6-88F4-306435B22EDD}">
      <dgm:prSet/>
      <dgm:spPr/>
      <dgm:t>
        <a:bodyPr/>
        <a:lstStyle/>
        <a:p>
          <a:endParaRPr lang="pl-PL"/>
        </a:p>
      </dgm:t>
    </dgm:pt>
    <dgm:pt modelId="{67D98A16-1531-4C4B-9C1C-6A6F1854F5EC}" type="sibTrans" cxnId="{B7057003-DA4D-4EC6-88F4-306435B22EDD}">
      <dgm:prSet/>
      <dgm:spPr/>
      <dgm:t>
        <a:bodyPr/>
        <a:lstStyle/>
        <a:p>
          <a:endParaRPr lang="pl-PL"/>
        </a:p>
      </dgm:t>
    </dgm:pt>
    <dgm:pt modelId="{B93C3381-D1A8-48B8-B469-94ACDE4E097A}">
      <dgm:prSet custT="1"/>
      <dgm:spPr/>
      <dgm:t>
        <a:bodyPr/>
        <a:lstStyle/>
        <a:p>
          <a:endParaRPr lang="pl-PL" dirty="0"/>
        </a:p>
        <a:p>
          <a:r>
            <a:rPr lang="pl-PL" dirty="0"/>
            <a:t>ŚWIADCZENIA MATERIALNE</a:t>
          </a:r>
        </a:p>
        <a:p>
          <a:endParaRPr lang="pl-PL" dirty="0"/>
        </a:p>
      </dgm:t>
    </dgm:pt>
    <dgm:pt modelId="{90ABE143-4C13-4B97-90DC-EAE622DD3C8F}" type="parTrans" cxnId="{F7EC716D-8DE5-4A18-9762-327C1D04890C}">
      <dgm:prSet/>
      <dgm:spPr/>
      <dgm:t>
        <a:bodyPr/>
        <a:lstStyle/>
        <a:p>
          <a:endParaRPr lang="pl-PL"/>
        </a:p>
      </dgm:t>
    </dgm:pt>
    <dgm:pt modelId="{307053DD-FF14-4D5A-8884-43FE167D1D07}" type="sibTrans" cxnId="{F7EC716D-8DE5-4A18-9762-327C1D04890C}">
      <dgm:prSet/>
      <dgm:spPr/>
      <dgm:t>
        <a:bodyPr/>
        <a:lstStyle/>
        <a:p>
          <a:endParaRPr lang="pl-PL"/>
        </a:p>
      </dgm:t>
    </dgm:pt>
    <dgm:pt modelId="{B7EF964C-133D-41F4-B41D-C83B207840F5}">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pl-PL" dirty="0"/>
        </a:p>
        <a:p>
          <a:pPr marL="0" marR="0" lvl="0" indent="0" defTabSz="914400" eaLnBrk="1" fontAlgn="auto" latinLnBrk="0" hangingPunct="1">
            <a:lnSpc>
              <a:spcPct val="100000"/>
            </a:lnSpc>
            <a:spcBef>
              <a:spcPts val="0"/>
            </a:spcBef>
            <a:spcAft>
              <a:spcPts val="0"/>
            </a:spcAft>
            <a:buClrTx/>
            <a:buSzTx/>
            <a:buFontTx/>
            <a:buNone/>
            <a:tabLst/>
            <a:defRPr/>
          </a:pPr>
          <a:r>
            <a:rPr lang="pl-PL" dirty="0"/>
            <a:t>ADMINISTRACJA REGULACYJNA</a:t>
          </a:r>
        </a:p>
        <a:p>
          <a:pPr marL="0" lvl="0" defTabSz="222250">
            <a:lnSpc>
              <a:spcPct val="90000"/>
            </a:lnSpc>
            <a:spcBef>
              <a:spcPct val="0"/>
            </a:spcBef>
            <a:spcAft>
              <a:spcPct val="35000"/>
            </a:spcAft>
            <a:buNone/>
          </a:pPr>
          <a:endParaRPr lang="pl-PL" dirty="0"/>
        </a:p>
      </dgm:t>
    </dgm:pt>
    <dgm:pt modelId="{71AB88E7-8981-402C-B092-F971CEFD0BE8}" type="parTrans" cxnId="{9CBD7597-7D36-441F-8AA7-857F2A95D726}">
      <dgm:prSet/>
      <dgm:spPr/>
      <dgm:t>
        <a:bodyPr/>
        <a:lstStyle/>
        <a:p>
          <a:endParaRPr lang="pl-PL"/>
        </a:p>
      </dgm:t>
    </dgm:pt>
    <dgm:pt modelId="{F17ACFEF-AD10-4EB5-A075-8D2C73015D00}" type="sibTrans" cxnId="{9CBD7597-7D36-441F-8AA7-857F2A95D726}">
      <dgm:prSet/>
      <dgm:spPr/>
      <dgm:t>
        <a:bodyPr/>
        <a:lstStyle/>
        <a:p>
          <a:endParaRPr lang="pl-PL"/>
        </a:p>
      </dgm:t>
    </dgm:pt>
    <dgm:pt modelId="{C4A9CA63-F18A-494A-B299-D6747F4F3939}">
      <dgm:prSet/>
      <dgm:spPr/>
      <dgm:t>
        <a:bodyPr/>
        <a:lstStyle/>
        <a:p>
          <a:endParaRPr lang="pl-PL" sz="400" dirty="0"/>
        </a:p>
      </dgm:t>
    </dgm:pt>
    <dgm:pt modelId="{03DD0DF3-1238-4014-828A-5FD75C65D48E}" type="sibTrans" cxnId="{AF9819D2-D291-490C-94C1-FA6E29C2451F}">
      <dgm:prSet/>
      <dgm:spPr/>
      <dgm:t>
        <a:bodyPr/>
        <a:lstStyle/>
        <a:p>
          <a:endParaRPr lang="pl-PL"/>
        </a:p>
      </dgm:t>
    </dgm:pt>
    <dgm:pt modelId="{51552014-7DD7-4368-8347-DAB2E8CD7969}" type="parTrans" cxnId="{AF9819D2-D291-490C-94C1-FA6E29C2451F}">
      <dgm:prSet/>
      <dgm:spPr/>
      <dgm:t>
        <a:bodyPr/>
        <a:lstStyle/>
        <a:p>
          <a:endParaRPr lang="pl-PL"/>
        </a:p>
      </dgm:t>
    </dgm:pt>
    <dgm:pt modelId="{D835C956-F8E0-4E14-B3E2-F24DDD671A1E}">
      <dgm:prSet custT="1"/>
      <dgm:spPr/>
      <dgm:t>
        <a:bodyPr/>
        <a:lstStyle/>
        <a:p>
          <a:r>
            <a:rPr lang="pl-PL" sz="3600" dirty="0"/>
            <a:t>ŚWIADCZENIA NIEMATERIALNE</a:t>
          </a:r>
        </a:p>
      </dgm:t>
    </dgm:pt>
    <dgm:pt modelId="{94756573-628B-4C48-A22B-BDD685FD37D3}" type="parTrans" cxnId="{A45A41AB-9132-481F-B8EE-6CF00B9CB8C5}">
      <dgm:prSet/>
      <dgm:spPr/>
      <dgm:t>
        <a:bodyPr/>
        <a:lstStyle/>
        <a:p>
          <a:endParaRPr lang="pl-PL"/>
        </a:p>
      </dgm:t>
    </dgm:pt>
    <dgm:pt modelId="{DDAED974-6DB0-420E-B848-7E51BC897A03}" type="sibTrans" cxnId="{A45A41AB-9132-481F-B8EE-6CF00B9CB8C5}">
      <dgm:prSet/>
      <dgm:spPr/>
      <dgm:t>
        <a:bodyPr/>
        <a:lstStyle/>
        <a:p>
          <a:endParaRPr lang="pl-PL"/>
        </a:p>
      </dgm:t>
    </dgm:pt>
    <dgm:pt modelId="{A50EB5E2-E10E-40EE-B5A1-492742C53BCF}" type="pres">
      <dgm:prSet presAssocID="{8226528C-9F9F-480D-B495-C523BEE6D43C}" presName="Name0" presStyleCnt="0">
        <dgm:presLayoutVars>
          <dgm:chMax val="7"/>
          <dgm:chPref val="7"/>
          <dgm:dir/>
        </dgm:presLayoutVars>
      </dgm:prSet>
      <dgm:spPr/>
    </dgm:pt>
    <dgm:pt modelId="{2B21B4C6-49F6-480D-A474-5F3DEEDB9694}" type="pres">
      <dgm:prSet presAssocID="{8226528C-9F9F-480D-B495-C523BEE6D43C}" presName="Name1" presStyleCnt="0"/>
      <dgm:spPr/>
    </dgm:pt>
    <dgm:pt modelId="{D4619EE8-6111-4680-B54E-19815EFADC66}" type="pres">
      <dgm:prSet presAssocID="{8226528C-9F9F-480D-B495-C523BEE6D43C}" presName="cycle" presStyleCnt="0"/>
      <dgm:spPr/>
    </dgm:pt>
    <dgm:pt modelId="{FFAD59ED-A2AA-4D76-9D80-AAC3A13B8F32}" type="pres">
      <dgm:prSet presAssocID="{8226528C-9F9F-480D-B495-C523BEE6D43C}" presName="srcNode" presStyleLbl="node1" presStyleIdx="0" presStyleCnt="6"/>
      <dgm:spPr/>
    </dgm:pt>
    <dgm:pt modelId="{18180B6A-E8CA-4F49-B444-6884204A8312}" type="pres">
      <dgm:prSet presAssocID="{8226528C-9F9F-480D-B495-C523BEE6D43C}" presName="conn" presStyleLbl="parChTrans1D2" presStyleIdx="0" presStyleCnt="1"/>
      <dgm:spPr/>
    </dgm:pt>
    <dgm:pt modelId="{1E554C02-1121-4580-8C7B-59960961D834}" type="pres">
      <dgm:prSet presAssocID="{8226528C-9F9F-480D-B495-C523BEE6D43C}" presName="extraNode" presStyleLbl="node1" presStyleIdx="0" presStyleCnt="6"/>
      <dgm:spPr/>
    </dgm:pt>
    <dgm:pt modelId="{A2810397-5DC3-41FB-B500-5E5F39188D7C}" type="pres">
      <dgm:prSet presAssocID="{8226528C-9F9F-480D-B495-C523BEE6D43C}" presName="dstNode" presStyleLbl="node1" presStyleIdx="0" presStyleCnt="6"/>
      <dgm:spPr/>
    </dgm:pt>
    <dgm:pt modelId="{263DFC4A-0187-4460-A6C7-E77115BB68D3}" type="pres">
      <dgm:prSet presAssocID="{B4FD970D-10CA-4FB3-B0AC-4468C3C46F7D}" presName="text_1" presStyleLbl="node1" presStyleIdx="0" presStyleCnt="6" custScaleY="116216">
        <dgm:presLayoutVars>
          <dgm:bulletEnabled val="1"/>
        </dgm:presLayoutVars>
      </dgm:prSet>
      <dgm:spPr/>
    </dgm:pt>
    <dgm:pt modelId="{0169BB52-147B-49C8-8297-20902C8DE15A}" type="pres">
      <dgm:prSet presAssocID="{B4FD970D-10CA-4FB3-B0AC-4468C3C46F7D}" presName="accent_1" presStyleCnt="0"/>
      <dgm:spPr/>
    </dgm:pt>
    <dgm:pt modelId="{BD9182D9-FD80-4BE2-8B3B-23EA2C64F0A7}" type="pres">
      <dgm:prSet presAssocID="{B4FD970D-10CA-4FB3-B0AC-4468C3C46F7D}" presName="accentRepeatNode" presStyleLbl="solidFgAcc1" presStyleIdx="0" presStyleCnt="6"/>
      <dgm:spPr/>
    </dgm:pt>
    <dgm:pt modelId="{AB11F288-BA0A-44B4-BD69-F35815580FC4}" type="pres">
      <dgm:prSet presAssocID="{40976BFE-C25F-4C33-ABBF-92D578078900}" presName="text_2" presStyleLbl="node1" presStyleIdx="1" presStyleCnt="6" custLinFactNeighborX="-1191" custLinFactNeighborY="-14056">
        <dgm:presLayoutVars>
          <dgm:bulletEnabled val="1"/>
        </dgm:presLayoutVars>
      </dgm:prSet>
      <dgm:spPr/>
    </dgm:pt>
    <dgm:pt modelId="{942B64A2-5F92-41F3-9EE3-43106757B370}" type="pres">
      <dgm:prSet presAssocID="{40976BFE-C25F-4C33-ABBF-92D578078900}" presName="accent_2" presStyleCnt="0"/>
      <dgm:spPr/>
    </dgm:pt>
    <dgm:pt modelId="{AB2483D6-A2B3-47B0-96F4-C16B03990E14}" type="pres">
      <dgm:prSet presAssocID="{40976BFE-C25F-4C33-ABBF-92D578078900}" presName="accentRepeatNode" presStyleLbl="solidFgAcc1" presStyleIdx="1" presStyleCnt="6"/>
      <dgm:spPr/>
    </dgm:pt>
    <dgm:pt modelId="{082A37FA-3E52-4029-96C2-2C445E0F81A7}" type="pres">
      <dgm:prSet presAssocID="{B7EF964C-133D-41F4-B41D-C83B207840F5}" presName="text_3" presStyleLbl="node1" presStyleIdx="2" presStyleCnt="6">
        <dgm:presLayoutVars>
          <dgm:bulletEnabled val="1"/>
        </dgm:presLayoutVars>
      </dgm:prSet>
      <dgm:spPr/>
    </dgm:pt>
    <dgm:pt modelId="{9AE4BEA5-BE75-42A7-89DD-3268766F72E7}" type="pres">
      <dgm:prSet presAssocID="{B7EF964C-133D-41F4-B41D-C83B207840F5}" presName="accent_3" presStyleCnt="0"/>
      <dgm:spPr/>
    </dgm:pt>
    <dgm:pt modelId="{2BB038BE-C11B-469D-8870-EB6D27F7E3B9}" type="pres">
      <dgm:prSet presAssocID="{B7EF964C-133D-41F4-B41D-C83B207840F5}" presName="accentRepeatNode" presStyleLbl="solidFgAcc1" presStyleIdx="2" presStyleCnt="6"/>
      <dgm:spPr/>
    </dgm:pt>
    <dgm:pt modelId="{CC09F8BB-060F-4C6F-8DD0-FC518ABF8F9E}" type="pres">
      <dgm:prSet presAssocID="{B93C3381-D1A8-48B8-B469-94ACDE4E097A}" presName="text_4" presStyleLbl="node1" presStyleIdx="3" presStyleCnt="6">
        <dgm:presLayoutVars>
          <dgm:bulletEnabled val="1"/>
        </dgm:presLayoutVars>
      </dgm:prSet>
      <dgm:spPr/>
    </dgm:pt>
    <dgm:pt modelId="{48B3A482-9E9F-40A7-BB52-FA54945D41BD}" type="pres">
      <dgm:prSet presAssocID="{B93C3381-D1A8-48B8-B469-94ACDE4E097A}" presName="accent_4" presStyleCnt="0"/>
      <dgm:spPr/>
    </dgm:pt>
    <dgm:pt modelId="{645425BC-4206-45CD-A8D6-72DA3EF2D4DC}" type="pres">
      <dgm:prSet presAssocID="{B93C3381-D1A8-48B8-B469-94ACDE4E097A}" presName="accentRepeatNode" presStyleLbl="solidFgAcc1" presStyleIdx="3" presStyleCnt="6"/>
      <dgm:spPr/>
    </dgm:pt>
    <dgm:pt modelId="{411FB73D-D1AC-4A49-B517-D6D90688F0E5}" type="pres">
      <dgm:prSet presAssocID="{D835C956-F8E0-4E14-B3E2-F24DDD671A1E}" presName="text_5" presStyleLbl="node1" presStyleIdx="4" presStyleCnt="6">
        <dgm:presLayoutVars>
          <dgm:bulletEnabled val="1"/>
        </dgm:presLayoutVars>
      </dgm:prSet>
      <dgm:spPr/>
    </dgm:pt>
    <dgm:pt modelId="{4EE88C05-0567-4309-841F-906FAA6B1B86}" type="pres">
      <dgm:prSet presAssocID="{D835C956-F8E0-4E14-B3E2-F24DDD671A1E}" presName="accent_5" presStyleCnt="0"/>
      <dgm:spPr/>
    </dgm:pt>
    <dgm:pt modelId="{77EB6C4B-C542-42CC-AAFA-2444C6555D27}" type="pres">
      <dgm:prSet presAssocID="{D835C956-F8E0-4E14-B3E2-F24DDD671A1E}" presName="accentRepeatNode" presStyleLbl="solidFgAcc1" presStyleIdx="4" presStyleCnt="6"/>
      <dgm:spPr/>
    </dgm:pt>
    <dgm:pt modelId="{6794EC74-1CA5-4983-8677-9447DD5E8FAF}" type="pres">
      <dgm:prSet presAssocID="{D45A9D36-AF55-4388-8A28-1B2B1654C553}" presName="text_6" presStyleLbl="node1" presStyleIdx="5" presStyleCnt="6">
        <dgm:presLayoutVars>
          <dgm:bulletEnabled val="1"/>
        </dgm:presLayoutVars>
      </dgm:prSet>
      <dgm:spPr/>
    </dgm:pt>
    <dgm:pt modelId="{30E76013-C80D-43AB-9F3C-8A75E6C0CA01}" type="pres">
      <dgm:prSet presAssocID="{D45A9D36-AF55-4388-8A28-1B2B1654C553}" presName="accent_6" presStyleCnt="0"/>
      <dgm:spPr/>
    </dgm:pt>
    <dgm:pt modelId="{B09A1CE9-3EBD-4E3B-8A26-02BE3C93B374}" type="pres">
      <dgm:prSet presAssocID="{D45A9D36-AF55-4388-8A28-1B2B1654C553}" presName="accentRepeatNode" presStyleLbl="solidFgAcc1" presStyleIdx="5" presStyleCnt="6"/>
      <dgm:spPr/>
    </dgm:pt>
  </dgm:ptLst>
  <dgm:cxnLst>
    <dgm:cxn modelId="{B7057003-DA4D-4EC6-88F4-306435B22EDD}" srcId="{8226528C-9F9F-480D-B495-C523BEE6D43C}" destId="{D45A9D36-AF55-4388-8A28-1B2B1654C553}" srcOrd="5" destOrd="0" parTransId="{21E0C7E3-1F75-4597-890E-22AB3A7D129C}" sibTransId="{67D98A16-1531-4C4B-9C1C-6A6F1854F5EC}"/>
    <dgm:cxn modelId="{92EE9724-EE6C-4141-930D-80BD994B44B4}" type="presOf" srcId="{D45A9D36-AF55-4388-8A28-1B2B1654C553}" destId="{6794EC74-1CA5-4983-8677-9447DD5E8FAF}" srcOrd="0" destOrd="0" presId="urn:microsoft.com/office/officeart/2008/layout/VerticalCurvedList"/>
    <dgm:cxn modelId="{DAEF7928-8461-45D0-B20C-D3ABA9818762}" type="presOf" srcId="{40976BFE-C25F-4C33-ABBF-92D578078900}" destId="{AB11F288-BA0A-44B4-BD69-F35815580FC4}" srcOrd="0" destOrd="0" presId="urn:microsoft.com/office/officeart/2008/layout/VerticalCurvedList"/>
    <dgm:cxn modelId="{687B4E31-5D30-4F6D-8324-EBFBE9EE2983}" type="presOf" srcId="{B4FD970D-10CA-4FB3-B0AC-4468C3C46F7D}" destId="{263DFC4A-0187-4460-A6C7-E77115BB68D3}" srcOrd="0" destOrd="0" presId="urn:microsoft.com/office/officeart/2008/layout/VerticalCurvedList"/>
    <dgm:cxn modelId="{063AC661-0D9C-4155-B760-7FDC8FEB811B}" type="presOf" srcId="{FAC105BB-A3E3-4EF0-B357-411EB4A0B599}" destId="{263DFC4A-0187-4460-A6C7-E77115BB68D3}" srcOrd="0" destOrd="2" presId="urn:microsoft.com/office/officeart/2008/layout/VerticalCurvedList"/>
    <dgm:cxn modelId="{072A0467-705B-4587-915B-C4F32E92C656}" srcId="{B4FD970D-10CA-4FB3-B0AC-4468C3C46F7D}" destId="{FAC105BB-A3E3-4EF0-B357-411EB4A0B599}" srcOrd="1" destOrd="0" parTransId="{CB6FF4F5-E084-464F-9D89-6EEC3A025D2A}" sibTransId="{75CABFAB-6A21-47F0-A952-1017F19D800D}"/>
    <dgm:cxn modelId="{F7EC716D-8DE5-4A18-9762-327C1D04890C}" srcId="{8226528C-9F9F-480D-B495-C523BEE6D43C}" destId="{B93C3381-D1A8-48B8-B469-94ACDE4E097A}" srcOrd="3" destOrd="0" parTransId="{90ABE143-4C13-4B97-90DC-EAE622DD3C8F}" sibTransId="{307053DD-FF14-4D5A-8884-43FE167D1D07}"/>
    <dgm:cxn modelId="{97688853-7A7F-4B98-9C11-C22D2A310EF1}" type="presOf" srcId="{C4A9CA63-F18A-494A-B299-D6747F4F3939}" destId="{263DFC4A-0187-4460-A6C7-E77115BB68D3}" srcOrd="0" destOrd="3" presId="urn:microsoft.com/office/officeart/2008/layout/VerticalCurvedList"/>
    <dgm:cxn modelId="{1D4A0654-68F3-4627-A56C-1EDC8BFCBB3E}" type="presOf" srcId="{B93C3381-D1A8-48B8-B469-94ACDE4E097A}" destId="{CC09F8BB-060F-4C6F-8DD0-FC518ABF8F9E}" srcOrd="0" destOrd="0" presId="urn:microsoft.com/office/officeart/2008/layout/VerticalCurvedList"/>
    <dgm:cxn modelId="{3066C075-5D5D-4A33-9431-2FFDE7B2E7CF}" srcId="{B4FD970D-10CA-4FB3-B0AC-4468C3C46F7D}" destId="{2054A42A-BFBD-4A05-A177-6B8F3DA4D812}" srcOrd="0" destOrd="0" parTransId="{83BD7E0C-170E-4743-B646-CB783CA7A7CA}" sibTransId="{F9FBA690-C8B3-47E4-BC22-E9AAFD97D6D5}"/>
    <dgm:cxn modelId="{874AF876-11F6-4D7A-91B9-4BDEA9A16591}" type="presOf" srcId="{F9FBA690-C8B3-47E4-BC22-E9AAFD97D6D5}" destId="{18180B6A-E8CA-4F49-B444-6884204A8312}" srcOrd="0" destOrd="0" presId="urn:microsoft.com/office/officeart/2008/layout/VerticalCurvedList"/>
    <dgm:cxn modelId="{B366CD59-FD41-459A-BF7D-9D9042F88B0F}" type="presOf" srcId="{8226528C-9F9F-480D-B495-C523BEE6D43C}" destId="{A50EB5E2-E10E-40EE-B5A1-492742C53BCF}" srcOrd="0" destOrd="0" presId="urn:microsoft.com/office/officeart/2008/layout/VerticalCurvedList"/>
    <dgm:cxn modelId="{E682728E-A53B-4057-87C6-EB49BD0B76ED}" type="presOf" srcId="{B7EF964C-133D-41F4-B41D-C83B207840F5}" destId="{082A37FA-3E52-4029-96C2-2C445E0F81A7}" srcOrd="0" destOrd="0" presId="urn:microsoft.com/office/officeart/2008/layout/VerticalCurvedList"/>
    <dgm:cxn modelId="{0DFEC68F-4474-4E3B-A645-DA89C15E3D24}" srcId="{8226528C-9F9F-480D-B495-C523BEE6D43C}" destId="{B4FD970D-10CA-4FB3-B0AC-4468C3C46F7D}" srcOrd="0" destOrd="0" parTransId="{6A4A3663-F666-470D-8ACF-6C1165A4CB28}" sibTransId="{EA00970D-8BD6-4DCB-B6D7-49A21FDBF9E9}"/>
    <dgm:cxn modelId="{9CBD7597-7D36-441F-8AA7-857F2A95D726}" srcId="{8226528C-9F9F-480D-B495-C523BEE6D43C}" destId="{B7EF964C-133D-41F4-B41D-C83B207840F5}" srcOrd="2" destOrd="0" parTransId="{71AB88E7-8981-402C-B092-F971CEFD0BE8}" sibTransId="{F17ACFEF-AD10-4EB5-A075-8D2C73015D00}"/>
    <dgm:cxn modelId="{4B5A5699-AA16-401E-A6EF-72141EE6FFCF}" type="presOf" srcId="{D835C956-F8E0-4E14-B3E2-F24DDD671A1E}" destId="{411FB73D-D1AC-4A49-B517-D6D90688F0E5}" srcOrd="0" destOrd="0" presId="urn:microsoft.com/office/officeart/2008/layout/VerticalCurvedList"/>
    <dgm:cxn modelId="{A45A41AB-9132-481F-B8EE-6CF00B9CB8C5}" srcId="{8226528C-9F9F-480D-B495-C523BEE6D43C}" destId="{D835C956-F8E0-4E14-B3E2-F24DDD671A1E}" srcOrd="4" destOrd="0" parTransId="{94756573-628B-4C48-A22B-BDD685FD37D3}" sibTransId="{DDAED974-6DB0-420E-B848-7E51BC897A03}"/>
    <dgm:cxn modelId="{3B9858BA-1971-465E-B878-ABF41654A1E7}" srcId="{8226528C-9F9F-480D-B495-C523BEE6D43C}" destId="{40976BFE-C25F-4C33-ABBF-92D578078900}" srcOrd="1" destOrd="0" parTransId="{5B14AD91-8842-41D5-94FC-61A685CD11B0}" sibTransId="{8D9E339A-500E-4928-A404-5553226A6F68}"/>
    <dgm:cxn modelId="{AF9819D2-D291-490C-94C1-FA6E29C2451F}" srcId="{B4FD970D-10CA-4FB3-B0AC-4468C3C46F7D}" destId="{C4A9CA63-F18A-494A-B299-D6747F4F3939}" srcOrd="2" destOrd="0" parTransId="{51552014-7DD7-4368-8347-DAB2E8CD7969}" sibTransId="{03DD0DF3-1238-4014-828A-5FD75C65D48E}"/>
    <dgm:cxn modelId="{E190A8D2-5F89-4316-926F-A467B92D872D}" type="presOf" srcId="{2054A42A-BFBD-4A05-A177-6B8F3DA4D812}" destId="{263DFC4A-0187-4460-A6C7-E77115BB68D3}" srcOrd="0" destOrd="1" presId="urn:microsoft.com/office/officeart/2008/layout/VerticalCurvedList"/>
    <dgm:cxn modelId="{ACA4D71C-333B-46AB-9D5C-DA14F98A2E3E}" type="presParOf" srcId="{A50EB5E2-E10E-40EE-B5A1-492742C53BCF}" destId="{2B21B4C6-49F6-480D-A474-5F3DEEDB9694}" srcOrd="0" destOrd="0" presId="urn:microsoft.com/office/officeart/2008/layout/VerticalCurvedList"/>
    <dgm:cxn modelId="{10628B9F-D25C-4759-8A5A-CC2C35DEB740}" type="presParOf" srcId="{2B21B4C6-49F6-480D-A474-5F3DEEDB9694}" destId="{D4619EE8-6111-4680-B54E-19815EFADC66}" srcOrd="0" destOrd="0" presId="urn:microsoft.com/office/officeart/2008/layout/VerticalCurvedList"/>
    <dgm:cxn modelId="{B50E5B28-9343-439B-B383-BB39252E5958}" type="presParOf" srcId="{D4619EE8-6111-4680-B54E-19815EFADC66}" destId="{FFAD59ED-A2AA-4D76-9D80-AAC3A13B8F32}" srcOrd="0" destOrd="0" presId="urn:microsoft.com/office/officeart/2008/layout/VerticalCurvedList"/>
    <dgm:cxn modelId="{3E79A6E0-F901-4D04-B5A1-ADF6B32924DD}" type="presParOf" srcId="{D4619EE8-6111-4680-B54E-19815EFADC66}" destId="{18180B6A-E8CA-4F49-B444-6884204A8312}" srcOrd="1" destOrd="0" presId="urn:microsoft.com/office/officeart/2008/layout/VerticalCurvedList"/>
    <dgm:cxn modelId="{8DEC2DB3-743E-42D0-8021-ECE2E809626C}" type="presParOf" srcId="{D4619EE8-6111-4680-B54E-19815EFADC66}" destId="{1E554C02-1121-4580-8C7B-59960961D834}" srcOrd="2" destOrd="0" presId="urn:microsoft.com/office/officeart/2008/layout/VerticalCurvedList"/>
    <dgm:cxn modelId="{73609F27-6868-4352-93F9-99CC89A27568}" type="presParOf" srcId="{D4619EE8-6111-4680-B54E-19815EFADC66}" destId="{A2810397-5DC3-41FB-B500-5E5F39188D7C}" srcOrd="3" destOrd="0" presId="urn:microsoft.com/office/officeart/2008/layout/VerticalCurvedList"/>
    <dgm:cxn modelId="{6395621B-F4E1-479E-9AB0-F72BD9EBB65E}" type="presParOf" srcId="{2B21B4C6-49F6-480D-A474-5F3DEEDB9694}" destId="{263DFC4A-0187-4460-A6C7-E77115BB68D3}" srcOrd="1" destOrd="0" presId="urn:microsoft.com/office/officeart/2008/layout/VerticalCurvedList"/>
    <dgm:cxn modelId="{92AAC9F5-4FEF-4E91-88B2-F7F5F2739F4B}" type="presParOf" srcId="{2B21B4C6-49F6-480D-A474-5F3DEEDB9694}" destId="{0169BB52-147B-49C8-8297-20902C8DE15A}" srcOrd="2" destOrd="0" presId="urn:microsoft.com/office/officeart/2008/layout/VerticalCurvedList"/>
    <dgm:cxn modelId="{DEDCDACC-B0D6-4B43-BFDD-8C33203EDE32}" type="presParOf" srcId="{0169BB52-147B-49C8-8297-20902C8DE15A}" destId="{BD9182D9-FD80-4BE2-8B3B-23EA2C64F0A7}" srcOrd="0" destOrd="0" presId="urn:microsoft.com/office/officeart/2008/layout/VerticalCurvedList"/>
    <dgm:cxn modelId="{ED68A65E-FB2E-4551-BC65-0A00FB5CC430}" type="presParOf" srcId="{2B21B4C6-49F6-480D-A474-5F3DEEDB9694}" destId="{AB11F288-BA0A-44B4-BD69-F35815580FC4}" srcOrd="3" destOrd="0" presId="urn:microsoft.com/office/officeart/2008/layout/VerticalCurvedList"/>
    <dgm:cxn modelId="{131605CE-CDD9-4312-B772-3F714CB0B464}" type="presParOf" srcId="{2B21B4C6-49F6-480D-A474-5F3DEEDB9694}" destId="{942B64A2-5F92-41F3-9EE3-43106757B370}" srcOrd="4" destOrd="0" presId="urn:microsoft.com/office/officeart/2008/layout/VerticalCurvedList"/>
    <dgm:cxn modelId="{74BC7BE2-6313-451A-A9F2-ACF23FB1C009}" type="presParOf" srcId="{942B64A2-5F92-41F3-9EE3-43106757B370}" destId="{AB2483D6-A2B3-47B0-96F4-C16B03990E14}" srcOrd="0" destOrd="0" presId="urn:microsoft.com/office/officeart/2008/layout/VerticalCurvedList"/>
    <dgm:cxn modelId="{DA67F6B9-72DC-498E-BAC1-DFBE88E9596A}" type="presParOf" srcId="{2B21B4C6-49F6-480D-A474-5F3DEEDB9694}" destId="{082A37FA-3E52-4029-96C2-2C445E0F81A7}" srcOrd="5" destOrd="0" presId="urn:microsoft.com/office/officeart/2008/layout/VerticalCurvedList"/>
    <dgm:cxn modelId="{FE27A9D7-D25C-4767-B156-A0B233EC59AA}" type="presParOf" srcId="{2B21B4C6-49F6-480D-A474-5F3DEEDB9694}" destId="{9AE4BEA5-BE75-42A7-89DD-3268766F72E7}" srcOrd="6" destOrd="0" presId="urn:microsoft.com/office/officeart/2008/layout/VerticalCurvedList"/>
    <dgm:cxn modelId="{6A4D1293-DC11-424E-9F00-82F175D7ADD0}" type="presParOf" srcId="{9AE4BEA5-BE75-42A7-89DD-3268766F72E7}" destId="{2BB038BE-C11B-469D-8870-EB6D27F7E3B9}" srcOrd="0" destOrd="0" presId="urn:microsoft.com/office/officeart/2008/layout/VerticalCurvedList"/>
    <dgm:cxn modelId="{BDCAB9C6-042D-4E01-94B5-6388389D6C63}" type="presParOf" srcId="{2B21B4C6-49F6-480D-A474-5F3DEEDB9694}" destId="{CC09F8BB-060F-4C6F-8DD0-FC518ABF8F9E}" srcOrd="7" destOrd="0" presId="urn:microsoft.com/office/officeart/2008/layout/VerticalCurvedList"/>
    <dgm:cxn modelId="{2FB39A48-0011-47E4-BA6B-1F88024C9B40}" type="presParOf" srcId="{2B21B4C6-49F6-480D-A474-5F3DEEDB9694}" destId="{48B3A482-9E9F-40A7-BB52-FA54945D41BD}" srcOrd="8" destOrd="0" presId="urn:microsoft.com/office/officeart/2008/layout/VerticalCurvedList"/>
    <dgm:cxn modelId="{D740008C-439D-411D-9FB3-F4AEF7DDA05C}" type="presParOf" srcId="{48B3A482-9E9F-40A7-BB52-FA54945D41BD}" destId="{645425BC-4206-45CD-A8D6-72DA3EF2D4DC}" srcOrd="0" destOrd="0" presId="urn:microsoft.com/office/officeart/2008/layout/VerticalCurvedList"/>
    <dgm:cxn modelId="{E57D9407-2B57-4D0C-BB86-A3E9F1D55EBD}" type="presParOf" srcId="{2B21B4C6-49F6-480D-A474-5F3DEEDB9694}" destId="{411FB73D-D1AC-4A49-B517-D6D90688F0E5}" srcOrd="9" destOrd="0" presId="urn:microsoft.com/office/officeart/2008/layout/VerticalCurvedList"/>
    <dgm:cxn modelId="{F99DD3BE-C84F-40A5-94E1-ED800E5B2B80}" type="presParOf" srcId="{2B21B4C6-49F6-480D-A474-5F3DEEDB9694}" destId="{4EE88C05-0567-4309-841F-906FAA6B1B86}" srcOrd="10" destOrd="0" presId="urn:microsoft.com/office/officeart/2008/layout/VerticalCurvedList"/>
    <dgm:cxn modelId="{C403BC03-37A5-456B-8CE3-B2E0B97E779E}" type="presParOf" srcId="{4EE88C05-0567-4309-841F-906FAA6B1B86}" destId="{77EB6C4B-C542-42CC-AAFA-2444C6555D27}" srcOrd="0" destOrd="0" presId="urn:microsoft.com/office/officeart/2008/layout/VerticalCurvedList"/>
    <dgm:cxn modelId="{AEE059A4-0DE6-4B50-BA5F-A49EB5B3D38E}" type="presParOf" srcId="{2B21B4C6-49F6-480D-A474-5F3DEEDB9694}" destId="{6794EC74-1CA5-4983-8677-9447DD5E8FAF}" srcOrd="11" destOrd="0" presId="urn:microsoft.com/office/officeart/2008/layout/VerticalCurvedList"/>
    <dgm:cxn modelId="{53EA00FB-4F56-4860-AFC3-EC930D8BC769}" type="presParOf" srcId="{2B21B4C6-49F6-480D-A474-5F3DEEDB9694}" destId="{30E76013-C80D-43AB-9F3C-8A75E6C0CA01}" srcOrd="12" destOrd="0" presId="urn:microsoft.com/office/officeart/2008/layout/VerticalCurvedList"/>
    <dgm:cxn modelId="{0E6F3A76-9EFA-4BB6-BD50-73F4BDFC1880}" type="presParOf" srcId="{30E76013-C80D-43AB-9F3C-8A75E6C0CA01}" destId="{B09A1CE9-3EBD-4E3B-8A26-02BE3C93B37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B6938C-9F3E-4AC6-A8C1-951510FD897A}">
      <dsp:nvSpPr>
        <dsp:cNvPr id="0" name=""/>
        <dsp:cNvSpPr/>
      </dsp:nvSpPr>
      <dsp:spPr>
        <a:xfrm>
          <a:off x="0" y="305753"/>
          <a:ext cx="12192001" cy="67158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pl-PL" sz="2800" b="1" kern="1200" dirty="0">
              <a:solidFill>
                <a:schemeClr val="tx1"/>
              </a:solidFill>
            </a:rPr>
            <a:t>CHARAKTER DZIAŁAŃ ADMINISTRACJI PUBLICZNEJ W PAŃSTWIE PRAWA </a:t>
          </a:r>
        </a:p>
      </dsp:txBody>
      <dsp:txXfrm>
        <a:off x="32784" y="338537"/>
        <a:ext cx="12126433" cy="606012"/>
      </dsp:txXfrm>
    </dsp:sp>
    <dsp:sp modelId="{2BAF20D5-F00D-4068-910A-76C0A06CBC74}">
      <dsp:nvSpPr>
        <dsp:cNvPr id="0" name=""/>
        <dsp:cNvSpPr/>
      </dsp:nvSpPr>
      <dsp:spPr>
        <a:xfrm>
          <a:off x="0" y="1024528"/>
          <a:ext cx="12192001" cy="671580"/>
        </a:xfrm>
        <a:prstGeom prst="roundRect">
          <a:avLst/>
        </a:prstGeom>
        <a:solidFill>
          <a:schemeClr val="accent3">
            <a:hueOff val="542120"/>
            <a:satOff val="20000"/>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pl-PL" sz="1400" kern="1200" dirty="0">
              <a:solidFill>
                <a:schemeClr val="tx1"/>
              </a:solidFill>
            </a:rPr>
            <a:t>KONSTRUKCJA PRAWNA; KONSTYTUUJĄ JE NORMY PRAWA</a:t>
          </a:r>
        </a:p>
      </dsp:txBody>
      <dsp:txXfrm>
        <a:off x="32784" y="1057312"/>
        <a:ext cx="12126433" cy="606012"/>
      </dsp:txXfrm>
    </dsp:sp>
    <dsp:sp modelId="{06EC6E81-9B61-4F69-9853-9B341235FE05}">
      <dsp:nvSpPr>
        <dsp:cNvPr id="0" name=""/>
        <dsp:cNvSpPr/>
      </dsp:nvSpPr>
      <dsp:spPr>
        <a:xfrm>
          <a:off x="0" y="1729554"/>
          <a:ext cx="12192001" cy="671580"/>
        </a:xfrm>
        <a:prstGeom prst="roundRect">
          <a:avLst/>
        </a:prstGeom>
        <a:solidFill>
          <a:schemeClr val="accent3">
            <a:hueOff val="1084240"/>
            <a:satOff val="40000"/>
            <a:lumOff val="-5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pl-PL" sz="1400" kern="1200" dirty="0">
              <a:solidFill>
                <a:schemeClr val="tx1"/>
              </a:solidFill>
            </a:rPr>
            <a:t>POLEGAJĄ NA WYKONYWANIU PRAWA</a:t>
          </a:r>
        </a:p>
      </dsp:txBody>
      <dsp:txXfrm>
        <a:off x="32784" y="1762338"/>
        <a:ext cx="12126433" cy="606012"/>
      </dsp:txXfrm>
    </dsp:sp>
    <dsp:sp modelId="{8CFADFA2-4246-444D-80D1-4F0D16F04EED}">
      <dsp:nvSpPr>
        <dsp:cNvPr id="0" name=""/>
        <dsp:cNvSpPr/>
      </dsp:nvSpPr>
      <dsp:spPr>
        <a:xfrm>
          <a:off x="0" y="2441453"/>
          <a:ext cx="12192001" cy="671580"/>
        </a:xfrm>
        <a:prstGeom prst="roundRect">
          <a:avLst/>
        </a:prstGeom>
        <a:solidFill>
          <a:schemeClr val="accent3">
            <a:hueOff val="1626359"/>
            <a:satOff val="60000"/>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pl-PL" sz="1400" kern="1200" dirty="0">
              <a:solidFill>
                <a:schemeClr val="tx1"/>
              </a:solidFill>
            </a:rPr>
            <a:t>NIE SŁUŻĄ ZDOBYCIU I UTRZYMANIU WŁADZY POLITYCZNEJ, NIE MAJĄ TEŻ CELU EKONOMICZNEGO (W PRZECIWIEŃSTWIE DO DZIAŁAŃ PODMIOTÓW GOSPODARKI RYNKOWEJ)</a:t>
          </a:r>
        </a:p>
      </dsp:txBody>
      <dsp:txXfrm>
        <a:off x="32784" y="2474237"/>
        <a:ext cx="12126433" cy="606012"/>
      </dsp:txXfrm>
    </dsp:sp>
    <dsp:sp modelId="{3D075291-09FB-4C8A-8458-652A071FA0AB}">
      <dsp:nvSpPr>
        <dsp:cNvPr id="0" name=""/>
        <dsp:cNvSpPr/>
      </dsp:nvSpPr>
      <dsp:spPr>
        <a:xfrm>
          <a:off x="0" y="3153354"/>
          <a:ext cx="12192001" cy="671580"/>
        </a:xfrm>
        <a:prstGeom prst="roundRect">
          <a:avLst/>
        </a:prstGeom>
        <a:solidFill>
          <a:schemeClr val="accent3">
            <a:hueOff val="2168479"/>
            <a:satOff val="80000"/>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pl-PL" sz="1400" kern="1200" dirty="0">
              <a:solidFill>
                <a:schemeClr val="tx1"/>
              </a:solidFill>
            </a:rPr>
            <a:t>ADMINISTRACJA NIE DECYDUJE O ZADANIACH PUBLICZNYCH, NIE OKREŚLA FORM, W JAKICH ZADANIA PUBLICZNE SĄ WYKONYWANE – ZALEŻY TO OD PRAWA POWSZECHNIE OBOWIĄZUJĄCEGO, STANOWIONEGO PRZEZ WŁADZĘ USTAWODAWCZĄ – PRYMAT WIEDZIE KONSTYTUCJA I USTAWY</a:t>
          </a:r>
        </a:p>
      </dsp:txBody>
      <dsp:txXfrm>
        <a:off x="32784" y="3186138"/>
        <a:ext cx="12126433" cy="606012"/>
      </dsp:txXfrm>
    </dsp:sp>
    <dsp:sp modelId="{F133709A-356D-4367-9265-B638ADDD6CD1}">
      <dsp:nvSpPr>
        <dsp:cNvPr id="0" name=""/>
        <dsp:cNvSpPr/>
      </dsp:nvSpPr>
      <dsp:spPr>
        <a:xfrm>
          <a:off x="0" y="3865254"/>
          <a:ext cx="12192001" cy="671580"/>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pl-PL" sz="1400" kern="1200" dirty="0">
              <a:solidFill>
                <a:schemeClr val="tx1"/>
              </a:solidFill>
            </a:rPr>
            <a:t>PEWNA SFERA SAMODZIELNOŚCI ADMINISTRACJI, W ZAKRESIE KONKRETYZOWANIA ZADAŃ, OKREŚLANIA ORGANIZACJI ICH WYKONYWANIA, WYBORU FORM DZIAŁANIA – SAMODZIELNOŚĆ ZAWSZE PRZYZNANA JEST PRZEZ KONSTYTUCJĘ I USTAWY, DLATEGO NIE PODWAŻA ONA WYKONAWCZEGO CHARAKTERU DZIAŁAŃ</a:t>
          </a:r>
        </a:p>
      </dsp:txBody>
      <dsp:txXfrm>
        <a:off x="32784" y="3898038"/>
        <a:ext cx="12126433" cy="60601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15751A-9DB5-468F-9A47-C73374C5F1D6}">
      <dsp:nvSpPr>
        <dsp:cNvPr id="0" name=""/>
        <dsp:cNvSpPr/>
      </dsp:nvSpPr>
      <dsp:spPr>
        <a:xfrm>
          <a:off x="0" y="370660"/>
          <a:ext cx="12192000" cy="6048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C3161A-98BA-4C61-932C-37F0EDC77C5C}">
      <dsp:nvSpPr>
        <dsp:cNvPr id="0" name=""/>
        <dsp:cNvSpPr/>
      </dsp:nvSpPr>
      <dsp:spPr>
        <a:xfrm>
          <a:off x="609600" y="16420"/>
          <a:ext cx="8534400" cy="7084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580" tIns="0" rIns="322580" bIns="0" numCol="1" spcCol="1270" anchor="ctr" anchorCtr="0">
          <a:noAutofit/>
        </a:bodyPr>
        <a:lstStyle/>
        <a:p>
          <a:pPr marL="0" lvl="0" indent="0" algn="l" defTabSz="533400">
            <a:lnSpc>
              <a:spcPct val="90000"/>
            </a:lnSpc>
            <a:spcBef>
              <a:spcPct val="0"/>
            </a:spcBef>
            <a:spcAft>
              <a:spcPct val="35000"/>
            </a:spcAft>
            <a:buNone/>
          </a:pPr>
          <a:r>
            <a:rPr lang="pl-PL" sz="1200" kern="1200" dirty="0">
              <a:solidFill>
                <a:schemeClr val="tx1"/>
              </a:solidFill>
            </a:rPr>
            <a:t>CO PODLEGA OCHRONIE?</a:t>
          </a:r>
        </a:p>
        <a:p>
          <a:pPr marL="0" lvl="0" indent="0" algn="l" defTabSz="533400">
            <a:lnSpc>
              <a:spcPct val="90000"/>
            </a:lnSpc>
            <a:spcBef>
              <a:spcPct val="0"/>
            </a:spcBef>
            <a:spcAft>
              <a:spcPct val="35000"/>
            </a:spcAft>
            <a:buNone/>
          </a:pPr>
          <a:r>
            <a:rPr lang="pl-PL" sz="1200" kern="1200" dirty="0">
              <a:solidFill>
                <a:schemeClr val="tx1"/>
              </a:solidFill>
            </a:rPr>
            <a:t>-DOBRA (ŻYCIE, ZDROWIE, MIENIE);</a:t>
          </a:r>
        </a:p>
        <a:p>
          <a:pPr marL="0" lvl="0" indent="0" algn="l" defTabSz="533400">
            <a:lnSpc>
              <a:spcPct val="90000"/>
            </a:lnSpc>
            <a:spcBef>
              <a:spcPct val="0"/>
            </a:spcBef>
            <a:spcAft>
              <a:spcPct val="35000"/>
            </a:spcAft>
            <a:buNone/>
          </a:pPr>
          <a:r>
            <a:rPr lang="pl-PL" sz="1200" kern="1200" dirty="0">
              <a:solidFill>
                <a:schemeClr val="tx1"/>
              </a:solidFill>
            </a:rPr>
            <a:t>-STANY (BEZPIECZEŃSTWO, PORZĄDEK, SPOKÓJ PUBLICZNY)</a:t>
          </a:r>
          <a:endParaRPr lang="pl-PL" sz="1600" kern="1200" dirty="0">
            <a:solidFill>
              <a:schemeClr val="tx1"/>
            </a:solidFill>
          </a:endParaRPr>
        </a:p>
      </dsp:txBody>
      <dsp:txXfrm>
        <a:off x="644185" y="51005"/>
        <a:ext cx="8465230" cy="639310"/>
      </dsp:txXfrm>
    </dsp:sp>
    <dsp:sp modelId="{A37B96DE-2EF4-435B-AFFD-6219C6F6B598}">
      <dsp:nvSpPr>
        <dsp:cNvPr id="0" name=""/>
        <dsp:cNvSpPr/>
      </dsp:nvSpPr>
      <dsp:spPr>
        <a:xfrm>
          <a:off x="0" y="1459300"/>
          <a:ext cx="12192000" cy="604800"/>
        </a:xfrm>
        <a:prstGeom prst="rect">
          <a:avLst/>
        </a:prstGeom>
        <a:solidFill>
          <a:schemeClr val="lt1">
            <a:alpha val="90000"/>
            <a:hueOff val="0"/>
            <a:satOff val="0"/>
            <a:lumOff val="0"/>
            <a:alphaOff val="0"/>
          </a:schemeClr>
        </a:solidFill>
        <a:ln w="12700" cap="flat" cmpd="sng" algn="ctr">
          <a:solidFill>
            <a:schemeClr val="accent5">
              <a:hueOff val="-1689636"/>
              <a:satOff val="-4355"/>
              <a:lumOff val="-2941"/>
              <a:alphaOff val="0"/>
            </a:schemeClr>
          </a:solidFill>
          <a:prstDash val="solid"/>
          <a:miter lim="800000"/>
        </a:ln>
        <a:effectLst/>
      </dsp:spPr>
      <dsp:style>
        <a:lnRef idx="2">
          <a:scrgbClr r="0" g="0" b="0"/>
        </a:lnRef>
        <a:fillRef idx="1">
          <a:scrgbClr r="0" g="0" b="0"/>
        </a:fillRef>
        <a:effectRef idx="0">
          <a:scrgbClr r="0" g="0" b="0"/>
        </a:effectRef>
        <a:fontRef idx="minor"/>
      </dsp:style>
    </dsp:sp>
    <dsp:sp modelId="{D03B526A-68AE-4A80-956F-9D869D9D3AC0}">
      <dsp:nvSpPr>
        <dsp:cNvPr id="0" name=""/>
        <dsp:cNvSpPr/>
      </dsp:nvSpPr>
      <dsp:spPr>
        <a:xfrm>
          <a:off x="609600" y="1105060"/>
          <a:ext cx="8534400" cy="708480"/>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580" tIns="0" rIns="322580" bIns="0" numCol="1" spcCol="1270" anchor="ctr" anchorCtr="0">
          <a:noAutofit/>
        </a:bodyPr>
        <a:lstStyle/>
        <a:p>
          <a:pPr marL="0" lvl="0" indent="0" algn="l" defTabSz="711200">
            <a:lnSpc>
              <a:spcPct val="90000"/>
            </a:lnSpc>
            <a:spcBef>
              <a:spcPct val="0"/>
            </a:spcBef>
            <a:spcAft>
              <a:spcPct val="35000"/>
            </a:spcAft>
            <a:buNone/>
          </a:pPr>
          <a:r>
            <a:rPr lang="pl-PL" sz="1600" kern="1200" dirty="0">
              <a:solidFill>
                <a:schemeClr val="tx1"/>
              </a:solidFill>
            </a:rPr>
            <a:t>OGRANICZENIA FORMUŁOWANE SĄ W INTERESIE PUBLICZNYM, MAJĄ NA CELU ZAGWARANTOWANIE NIENARUSZALNOŚCI DOTYCHCZASOWEGO STANU PORZĄDKU, BEZPIECZEŃSTWA ITP.</a:t>
          </a:r>
        </a:p>
      </dsp:txBody>
      <dsp:txXfrm>
        <a:off x="644185" y="1139645"/>
        <a:ext cx="8465230" cy="639310"/>
      </dsp:txXfrm>
    </dsp:sp>
    <dsp:sp modelId="{9030E3F5-AC0C-457F-AC8B-22F10A82CBBB}">
      <dsp:nvSpPr>
        <dsp:cNvPr id="0" name=""/>
        <dsp:cNvSpPr/>
      </dsp:nvSpPr>
      <dsp:spPr>
        <a:xfrm>
          <a:off x="0" y="2547940"/>
          <a:ext cx="12192000" cy="604800"/>
        </a:xfrm>
        <a:prstGeom prst="rect">
          <a:avLst/>
        </a:prstGeom>
        <a:solidFill>
          <a:schemeClr val="lt1">
            <a:alpha val="90000"/>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sp>
    <dsp:sp modelId="{F27533CC-A0ED-429D-8DC9-F0F5DADEABB1}">
      <dsp:nvSpPr>
        <dsp:cNvPr id="0" name=""/>
        <dsp:cNvSpPr/>
      </dsp:nvSpPr>
      <dsp:spPr>
        <a:xfrm>
          <a:off x="609600" y="2193700"/>
          <a:ext cx="8534400" cy="70848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580" tIns="0" rIns="322580" bIns="0" numCol="1" spcCol="1270" anchor="ctr" anchorCtr="0">
          <a:noAutofit/>
        </a:bodyPr>
        <a:lstStyle/>
        <a:p>
          <a:pPr marL="0" lvl="0" indent="0" algn="l" defTabSz="1066800">
            <a:lnSpc>
              <a:spcPct val="90000"/>
            </a:lnSpc>
            <a:spcBef>
              <a:spcPct val="0"/>
            </a:spcBef>
            <a:spcAft>
              <a:spcPct val="35000"/>
            </a:spcAft>
            <a:buNone/>
          </a:pPr>
          <a:r>
            <a:rPr lang="pl-PL" sz="2400" kern="1200" dirty="0">
              <a:solidFill>
                <a:schemeClr val="tx1"/>
              </a:solidFill>
            </a:rPr>
            <a:t>POLICJA ADMINISTRACYJNA MA MOŻLIWOŚĆ WŁADCZEGO ODDZIAŁYWANIA, DYSPONUJE ŚRODKAMI PRZYMUSU</a:t>
          </a:r>
        </a:p>
      </dsp:txBody>
      <dsp:txXfrm>
        <a:off x="644185" y="2228285"/>
        <a:ext cx="8465230" cy="639310"/>
      </dsp:txXfrm>
    </dsp:sp>
    <dsp:sp modelId="{FC41AA88-02EE-4D0F-B349-2E3A007C545C}">
      <dsp:nvSpPr>
        <dsp:cNvPr id="0" name=""/>
        <dsp:cNvSpPr/>
      </dsp:nvSpPr>
      <dsp:spPr>
        <a:xfrm>
          <a:off x="0" y="3636580"/>
          <a:ext cx="12192000" cy="604800"/>
        </a:xfrm>
        <a:prstGeom prst="rect">
          <a:avLst/>
        </a:prstGeom>
        <a:solidFill>
          <a:schemeClr val="lt1">
            <a:alpha val="90000"/>
            <a:hueOff val="0"/>
            <a:satOff val="0"/>
            <a:lumOff val="0"/>
            <a:alphaOff val="0"/>
          </a:schemeClr>
        </a:solidFill>
        <a:ln w="12700" cap="flat" cmpd="sng" algn="ctr">
          <a:solidFill>
            <a:schemeClr val="accent5">
              <a:hueOff val="-5068907"/>
              <a:satOff val="-13064"/>
              <a:lumOff val="-8824"/>
              <a:alphaOff val="0"/>
            </a:schemeClr>
          </a:solidFill>
          <a:prstDash val="solid"/>
          <a:miter lim="800000"/>
        </a:ln>
        <a:effectLst/>
      </dsp:spPr>
      <dsp:style>
        <a:lnRef idx="2">
          <a:scrgbClr r="0" g="0" b="0"/>
        </a:lnRef>
        <a:fillRef idx="1">
          <a:scrgbClr r="0" g="0" b="0"/>
        </a:fillRef>
        <a:effectRef idx="0">
          <a:scrgbClr r="0" g="0" b="0"/>
        </a:effectRef>
        <a:fontRef idx="minor"/>
      </dsp:style>
    </dsp:sp>
    <dsp:sp modelId="{DDC36493-C340-4569-B90A-234C56DBCD3F}">
      <dsp:nvSpPr>
        <dsp:cNvPr id="0" name=""/>
        <dsp:cNvSpPr/>
      </dsp:nvSpPr>
      <dsp:spPr>
        <a:xfrm>
          <a:off x="609600" y="3282340"/>
          <a:ext cx="8534400" cy="708480"/>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580" tIns="0" rIns="322580" bIns="0" numCol="1" spcCol="1270" anchor="ctr" anchorCtr="0">
          <a:noAutofit/>
        </a:bodyPr>
        <a:lstStyle/>
        <a:p>
          <a:pPr marL="0" lvl="0" indent="0" algn="l" defTabSz="889000">
            <a:lnSpc>
              <a:spcPct val="90000"/>
            </a:lnSpc>
            <a:spcBef>
              <a:spcPct val="0"/>
            </a:spcBef>
            <a:spcAft>
              <a:spcPct val="35000"/>
            </a:spcAft>
            <a:buNone/>
          </a:pPr>
          <a:r>
            <a:rPr lang="pl-PL" sz="2000" kern="1200" dirty="0">
              <a:solidFill>
                <a:schemeClr val="tx1"/>
              </a:solidFill>
            </a:rPr>
            <a:t>MOŻE BYĆ ZORGANIZOWANA NA WZÓR WOJSKOWY (POLICJA, SŁUŻBA CELNA) LUB CYWILNY (PIP, PIS)</a:t>
          </a:r>
        </a:p>
      </dsp:txBody>
      <dsp:txXfrm>
        <a:off x="644185" y="3316925"/>
        <a:ext cx="8465230" cy="639310"/>
      </dsp:txXfrm>
    </dsp:sp>
    <dsp:sp modelId="{8DE222F4-89A0-421C-9DF9-39BB2D71DCBC}">
      <dsp:nvSpPr>
        <dsp:cNvPr id="0" name=""/>
        <dsp:cNvSpPr/>
      </dsp:nvSpPr>
      <dsp:spPr>
        <a:xfrm>
          <a:off x="0" y="4725220"/>
          <a:ext cx="12192000" cy="604800"/>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 modelId="{7E2A4F79-B03C-4DA7-8892-7C05D6A7EECA}">
      <dsp:nvSpPr>
        <dsp:cNvPr id="0" name=""/>
        <dsp:cNvSpPr/>
      </dsp:nvSpPr>
      <dsp:spPr>
        <a:xfrm>
          <a:off x="609600" y="4370980"/>
          <a:ext cx="8534400" cy="70848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2580" tIns="0" rIns="322580" bIns="0" numCol="1" spcCol="1270" anchor="ctr" anchorCtr="0">
          <a:noAutofit/>
        </a:bodyPr>
        <a:lstStyle/>
        <a:p>
          <a:pPr marL="0" lvl="0" indent="0" algn="l" defTabSz="1066800">
            <a:lnSpc>
              <a:spcPct val="90000"/>
            </a:lnSpc>
            <a:spcBef>
              <a:spcPct val="0"/>
            </a:spcBef>
            <a:spcAft>
              <a:spcPct val="35000"/>
            </a:spcAft>
            <a:buNone/>
          </a:pPr>
          <a:r>
            <a:rPr lang="pl-PL" sz="2400" kern="1200" dirty="0">
              <a:solidFill>
                <a:schemeClr val="tx1"/>
              </a:solidFill>
            </a:rPr>
            <a:t>WYRÓŻNIENIE KATEGORII POLICJI GOSPODARCZEJ – DT, IH</a:t>
          </a:r>
        </a:p>
      </dsp:txBody>
      <dsp:txXfrm>
        <a:off x="644185" y="4405565"/>
        <a:ext cx="8465230" cy="63931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2430B4-F852-4180-B13C-7981B20DD641}">
      <dsp:nvSpPr>
        <dsp:cNvPr id="0" name=""/>
        <dsp:cNvSpPr/>
      </dsp:nvSpPr>
      <dsp:spPr>
        <a:xfrm>
          <a:off x="0" y="0"/>
          <a:ext cx="10515600" cy="1305401"/>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pl-PL" sz="6000" b="1" kern="1200" dirty="0">
              <a:solidFill>
                <a:schemeClr val="tx1"/>
              </a:solidFill>
            </a:rPr>
            <a:t>KONSTYTUCJA RP</a:t>
          </a:r>
        </a:p>
      </dsp:txBody>
      <dsp:txXfrm>
        <a:off x="0" y="0"/>
        <a:ext cx="10515600" cy="1305401"/>
      </dsp:txXfrm>
    </dsp:sp>
    <dsp:sp modelId="{4B9456F0-D095-4D6E-9D97-7A38888D1A3B}">
      <dsp:nvSpPr>
        <dsp:cNvPr id="0" name=""/>
        <dsp:cNvSpPr/>
      </dsp:nvSpPr>
      <dsp:spPr>
        <a:xfrm>
          <a:off x="0" y="1305401"/>
          <a:ext cx="5257799" cy="2741342"/>
        </a:xfrm>
        <a:prstGeom prst="rect">
          <a:avLst/>
        </a:prstGeom>
        <a:solidFill>
          <a:schemeClr val="accent5">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b="1" i="0" kern="1200" dirty="0">
              <a:solidFill>
                <a:schemeClr val="tx1"/>
              </a:solidFill>
            </a:rPr>
            <a:t>ART. 20.</a:t>
          </a:r>
        </a:p>
        <a:p>
          <a:pPr marL="0" lvl="0" indent="0" algn="ctr" defTabSz="933450">
            <a:lnSpc>
              <a:spcPct val="90000"/>
            </a:lnSpc>
            <a:spcBef>
              <a:spcPct val="0"/>
            </a:spcBef>
            <a:spcAft>
              <a:spcPct val="35000"/>
            </a:spcAft>
            <a:buNone/>
          </a:pPr>
          <a:r>
            <a:rPr lang="pl-PL" sz="2100" b="0" i="0" kern="1200" dirty="0">
              <a:solidFill>
                <a:schemeClr val="tx1"/>
              </a:solidFill>
            </a:rPr>
            <a:t>SPOŁECZNA GOSPODARKA RYNKOWA OPARTA NA </a:t>
          </a:r>
          <a:r>
            <a:rPr lang="pl-PL" sz="2100" b="1" i="0" u="sng" kern="1200" dirty="0">
              <a:solidFill>
                <a:srgbClr val="FF0000"/>
              </a:solidFill>
            </a:rPr>
            <a:t>WOLNOŚCI DZIAŁALNOŚCI GOSPODARCZEJ</a:t>
          </a:r>
          <a:r>
            <a:rPr lang="pl-PL" sz="2100" b="0" i="0" kern="1200" dirty="0">
              <a:solidFill>
                <a:schemeClr val="tx1"/>
              </a:solidFill>
            </a:rPr>
            <a:t>, WŁASNOŚCI PRYWATNEJ ORAZ SOLIDARNOŚCI, DIALOGU I WSPÓŁPRACY PARTNERÓW SPOŁECZNYCH STANOWI PODSTAWĘ USTROJU GOSPODARCZEGO RZECZYPOSPOLITEJ POLSKIEJ.</a:t>
          </a:r>
          <a:endParaRPr lang="pl-PL" sz="2100" kern="1200" dirty="0">
            <a:solidFill>
              <a:schemeClr val="tx1"/>
            </a:solidFill>
          </a:endParaRPr>
        </a:p>
      </dsp:txBody>
      <dsp:txXfrm>
        <a:off x="0" y="1305401"/>
        <a:ext cx="5257799" cy="2741342"/>
      </dsp:txXfrm>
    </dsp:sp>
    <dsp:sp modelId="{3F06F6AD-8697-4BE7-BCD8-56ADBD5C149D}">
      <dsp:nvSpPr>
        <dsp:cNvPr id="0" name=""/>
        <dsp:cNvSpPr/>
      </dsp:nvSpPr>
      <dsp:spPr>
        <a:xfrm>
          <a:off x="5257800" y="1305401"/>
          <a:ext cx="5257799" cy="2741342"/>
        </a:xfrm>
        <a:prstGeom prst="rect">
          <a:avLst/>
        </a:prstGeom>
        <a:solidFill>
          <a:schemeClr val="accent5">
            <a:shade val="50000"/>
            <a:hueOff val="334258"/>
            <a:satOff val="8955"/>
            <a:lumOff val="394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b="1" i="0" kern="1200" dirty="0">
              <a:solidFill>
                <a:schemeClr val="tx1"/>
              </a:solidFill>
            </a:rPr>
            <a:t>ART. 22.</a:t>
          </a:r>
        </a:p>
        <a:p>
          <a:pPr marL="0" lvl="0" indent="0" algn="ctr" defTabSz="933450">
            <a:lnSpc>
              <a:spcPct val="90000"/>
            </a:lnSpc>
            <a:spcBef>
              <a:spcPct val="0"/>
            </a:spcBef>
            <a:spcAft>
              <a:spcPct val="35000"/>
            </a:spcAft>
            <a:buNone/>
          </a:pPr>
          <a:r>
            <a:rPr lang="pl-PL" sz="2100" b="0" i="0" kern="1200" dirty="0">
              <a:solidFill>
                <a:schemeClr val="tx1"/>
              </a:solidFill>
            </a:rPr>
            <a:t>OGRANICZENIE WOLNOŚCI DZIAŁALNOŚCI GOSPODARCZEJ JEST DOPUSZCZALNE </a:t>
          </a:r>
          <a:r>
            <a:rPr lang="pl-PL" sz="2100" b="1" i="0" u="sng" kern="1200" dirty="0">
              <a:solidFill>
                <a:srgbClr val="FF0000"/>
              </a:solidFill>
            </a:rPr>
            <a:t>TYLKO W DRODZE USTAWY I TYLKO ZE WZGLĘDU NA WAŻNY INTERES PUBLICZNY.</a:t>
          </a:r>
          <a:endParaRPr lang="pl-PL" sz="2100" b="1" u="sng" kern="1200" dirty="0">
            <a:solidFill>
              <a:srgbClr val="FF0000"/>
            </a:solidFill>
          </a:endParaRPr>
        </a:p>
      </dsp:txBody>
      <dsp:txXfrm>
        <a:off x="5257800" y="1305401"/>
        <a:ext cx="5257799" cy="2741342"/>
      </dsp:txXfrm>
    </dsp:sp>
    <dsp:sp modelId="{271DD373-04F2-4D47-B6FE-B784E8574CF6}">
      <dsp:nvSpPr>
        <dsp:cNvPr id="0" name=""/>
        <dsp:cNvSpPr/>
      </dsp:nvSpPr>
      <dsp:spPr>
        <a:xfrm>
          <a:off x="0" y="4046744"/>
          <a:ext cx="10515600" cy="304593"/>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CF7893-D172-403E-8117-F2E86685AD6F}">
      <dsp:nvSpPr>
        <dsp:cNvPr id="0" name=""/>
        <dsp:cNvSpPr/>
      </dsp:nvSpPr>
      <dsp:spPr>
        <a:xfrm>
          <a:off x="5112748" y="1658197"/>
          <a:ext cx="3191135" cy="759345"/>
        </a:xfrm>
        <a:custGeom>
          <a:avLst/>
          <a:gdLst/>
          <a:ahLst/>
          <a:cxnLst/>
          <a:rect l="0" t="0" r="0" b="0"/>
          <a:pathLst>
            <a:path>
              <a:moveTo>
                <a:pt x="0" y="0"/>
              </a:moveTo>
              <a:lnTo>
                <a:pt x="0" y="517471"/>
              </a:lnTo>
              <a:lnTo>
                <a:pt x="3191135" y="517471"/>
              </a:lnTo>
              <a:lnTo>
                <a:pt x="3191135" y="759345"/>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790E1C-ADFC-4CC3-B578-3CFE86A478E9}">
      <dsp:nvSpPr>
        <dsp:cNvPr id="0" name=""/>
        <dsp:cNvSpPr/>
      </dsp:nvSpPr>
      <dsp:spPr>
        <a:xfrm>
          <a:off x="5067028" y="1658197"/>
          <a:ext cx="91440" cy="759345"/>
        </a:xfrm>
        <a:custGeom>
          <a:avLst/>
          <a:gdLst/>
          <a:ahLst/>
          <a:cxnLst/>
          <a:rect l="0" t="0" r="0" b="0"/>
          <a:pathLst>
            <a:path>
              <a:moveTo>
                <a:pt x="45720" y="0"/>
              </a:moveTo>
              <a:lnTo>
                <a:pt x="45720" y="759345"/>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B1DCD4A-FFA1-42B8-936E-1132C957B547}">
      <dsp:nvSpPr>
        <dsp:cNvPr id="0" name=""/>
        <dsp:cNvSpPr/>
      </dsp:nvSpPr>
      <dsp:spPr>
        <a:xfrm>
          <a:off x="1921612" y="1658197"/>
          <a:ext cx="3191135" cy="759345"/>
        </a:xfrm>
        <a:custGeom>
          <a:avLst/>
          <a:gdLst/>
          <a:ahLst/>
          <a:cxnLst/>
          <a:rect l="0" t="0" r="0" b="0"/>
          <a:pathLst>
            <a:path>
              <a:moveTo>
                <a:pt x="3191135" y="0"/>
              </a:moveTo>
              <a:lnTo>
                <a:pt x="3191135" y="517471"/>
              </a:lnTo>
              <a:lnTo>
                <a:pt x="0" y="517471"/>
              </a:lnTo>
              <a:lnTo>
                <a:pt x="0" y="759345"/>
              </a:lnTo>
            </a:path>
          </a:pathLst>
        </a:cu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4D1B6E-0550-4947-BD86-306CB91B806C}">
      <dsp:nvSpPr>
        <dsp:cNvPr id="0" name=""/>
        <dsp:cNvSpPr/>
      </dsp:nvSpPr>
      <dsp:spPr>
        <a:xfrm>
          <a:off x="3807283" y="257"/>
          <a:ext cx="2610929" cy="1657939"/>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B61876-7332-4241-B65B-B09626E842DA}">
      <dsp:nvSpPr>
        <dsp:cNvPr id="0" name=""/>
        <dsp:cNvSpPr/>
      </dsp:nvSpPr>
      <dsp:spPr>
        <a:xfrm>
          <a:off x="4097387" y="275855"/>
          <a:ext cx="2610929" cy="1657939"/>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l-PL" sz="2100" b="1" i="0" kern="1200" dirty="0">
              <a:solidFill>
                <a:schemeClr val="tx1"/>
              </a:solidFill>
            </a:rPr>
            <a:t>POZWOLENIE NA WYKONYWANIE DZIAŁALNOŚCI REGLAMENTOWANEJ</a:t>
          </a:r>
        </a:p>
      </dsp:txBody>
      <dsp:txXfrm>
        <a:off x="4145946" y="324414"/>
        <a:ext cx="2513811" cy="1560821"/>
      </dsp:txXfrm>
    </dsp:sp>
    <dsp:sp modelId="{85589A9D-B529-4E8B-853D-F0F40E7FE9A4}">
      <dsp:nvSpPr>
        <dsp:cNvPr id="0" name=""/>
        <dsp:cNvSpPr/>
      </dsp:nvSpPr>
      <dsp:spPr>
        <a:xfrm>
          <a:off x="616148" y="2417542"/>
          <a:ext cx="2610929" cy="1657939"/>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675650-2BF2-4861-8BAF-216898D948E1}">
      <dsp:nvSpPr>
        <dsp:cNvPr id="0" name=""/>
        <dsp:cNvSpPr/>
      </dsp:nvSpPr>
      <dsp:spPr>
        <a:xfrm>
          <a:off x="906251" y="2693140"/>
          <a:ext cx="2610929" cy="1657939"/>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pl-PL" sz="3600" kern="1200" dirty="0"/>
            <a:t>KONCESJA</a:t>
          </a:r>
        </a:p>
      </dsp:txBody>
      <dsp:txXfrm>
        <a:off x="954810" y="2741699"/>
        <a:ext cx="2513811" cy="1560821"/>
      </dsp:txXfrm>
    </dsp:sp>
    <dsp:sp modelId="{724AFCD4-476D-4800-8EEE-3B24102EA3FB}">
      <dsp:nvSpPr>
        <dsp:cNvPr id="0" name=""/>
        <dsp:cNvSpPr/>
      </dsp:nvSpPr>
      <dsp:spPr>
        <a:xfrm>
          <a:off x="3807283" y="2417542"/>
          <a:ext cx="2610929" cy="1657939"/>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404FFA-CF20-45DC-8528-0BDB499CFFA0}">
      <dsp:nvSpPr>
        <dsp:cNvPr id="0" name=""/>
        <dsp:cNvSpPr/>
      </dsp:nvSpPr>
      <dsp:spPr>
        <a:xfrm>
          <a:off x="4097387" y="2693140"/>
          <a:ext cx="2610929" cy="1657939"/>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ZEZWOLENIE</a:t>
          </a:r>
        </a:p>
      </dsp:txBody>
      <dsp:txXfrm>
        <a:off x="4145946" y="2741699"/>
        <a:ext cx="2513811" cy="1560821"/>
      </dsp:txXfrm>
    </dsp:sp>
    <dsp:sp modelId="{A9E3A2A8-CE0E-4DB7-9612-E12BA954BCB9}">
      <dsp:nvSpPr>
        <dsp:cNvPr id="0" name=""/>
        <dsp:cNvSpPr/>
      </dsp:nvSpPr>
      <dsp:spPr>
        <a:xfrm>
          <a:off x="6998419" y="2417542"/>
          <a:ext cx="2610929" cy="1657939"/>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7E6AA6-4B86-43F7-B9BF-AFA1D4B947A2}">
      <dsp:nvSpPr>
        <dsp:cNvPr id="0" name=""/>
        <dsp:cNvSpPr/>
      </dsp:nvSpPr>
      <dsp:spPr>
        <a:xfrm>
          <a:off x="7288522" y="2693140"/>
          <a:ext cx="2610929" cy="1657939"/>
        </a:xfrm>
        <a:prstGeom prst="roundRect">
          <a:avLst>
            <a:gd name="adj" fmla="val 10000"/>
          </a:avLst>
        </a:prstGeom>
        <a:solidFill>
          <a:schemeClr val="accent4">
            <a:alpha val="90000"/>
            <a:tint val="4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l-PL" sz="2800" kern="1200" dirty="0"/>
            <a:t>WPIS DO REJESTRU DZIAŁALNOŚCI REGULOWANEJ</a:t>
          </a:r>
        </a:p>
      </dsp:txBody>
      <dsp:txXfrm>
        <a:off x="7337081" y="2741699"/>
        <a:ext cx="2513811" cy="156082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B7609F-38B4-45F2-86E3-BE73F2DE0E03}">
      <dsp:nvSpPr>
        <dsp:cNvPr id="0" name=""/>
        <dsp:cNvSpPr/>
      </dsp:nvSpPr>
      <dsp:spPr>
        <a:xfrm>
          <a:off x="0" y="0"/>
          <a:ext cx="10515600" cy="1305401"/>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pl-PL" sz="6000" b="1" kern="1200" dirty="0">
              <a:solidFill>
                <a:schemeClr val="tx1"/>
              </a:solidFill>
            </a:rPr>
            <a:t>KONCESJA</a:t>
          </a:r>
        </a:p>
      </dsp:txBody>
      <dsp:txXfrm>
        <a:off x="0" y="0"/>
        <a:ext cx="10515600" cy="1305401"/>
      </dsp:txXfrm>
    </dsp:sp>
    <dsp:sp modelId="{79D2162B-DE89-4977-B535-AF9F6DF37925}">
      <dsp:nvSpPr>
        <dsp:cNvPr id="0" name=""/>
        <dsp:cNvSpPr/>
      </dsp:nvSpPr>
      <dsp:spPr>
        <a:xfrm>
          <a:off x="5134"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br>
            <a:rPr lang="pl-PL" sz="1800" kern="1200" dirty="0"/>
          </a:br>
          <a:br>
            <a:rPr lang="pl-PL" sz="1800" kern="1200" dirty="0"/>
          </a:br>
          <a:r>
            <a:rPr lang="pl-PL" sz="1800" b="0" i="0" kern="1200" dirty="0"/>
            <a:t>NAJBARDZIEJ RYGORYSTYCZNE POZWOLENIE NA DZIAŁALNOŚĆ GOSPODARCZĄ, KTÓRA DOTYCZY PRZEDSIĘWZIĘĆ MAJĄCYCH SZCZEGÓLNE ZNACZENIE DLA BEZPIECZEŃSTWA PAŃSTWA LUB OBYWATELI ALBO WAŻNY INTERES PUBLICZNY</a:t>
          </a:r>
          <a:endParaRPr lang="pl-PL" sz="1800" kern="1200" dirty="0"/>
        </a:p>
      </dsp:txBody>
      <dsp:txXfrm>
        <a:off x="5134" y="1305401"/>
        <a:ext cx="3501776" cy="2741342"/>
      </dsp:txXfrm>
    </dsp:sp>
    <dsp:sp modelId="{95FDA258-2A74-4BAD-838C-17781700BBF2}">
      <dsp:nvSpPr>
        <dsp:cNvPr id="0" name=""/>
        <dsp:cNvSpPr/>
      </dsp:nvSpPr>
      <dsp:spPr>
        <a:xfrm>
          <a:off x="3506911"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0" i="0" kern="1200" dirty="0"/>
            <a:t>NAJCZĘŚCIEJ TRZEBA WYSTĘPOWAĆ DO MINISTRA WŁAŚCIWEGO ZE WZGLĘDU NA PRZEDMIOT DZIAŁALNOŚCI; KONCESJA WYDAWANA JEST JAKO DECYZJA ADMINISTRACYJNA, A JEJ WYDANIE POPRZEDZONE JEST PRZEPROWADZENIEM POSTĘPOWANIA ADMINISTRACYJNEGO</a:t>
          </a:r>
          <a:endParaRPr lang="pl-PL" sz="1800" kern="1200" dirty="0"/>
        </a:p>
      </dsp:txBody>
      <dsp:txXfrm>
        <a:off x="3506911" y="1305401"/>
        <a:ext cx="3501776" cy="2741342"/>
      </dsp:txXfrm>
    </dsp:sp>
    <dsp:sp modelId="{25697EC5-050E-4E23-A600-36F1F7EF2B52}">
      <dsp:nvSpPr>
        <dsp:cNvPr id="0" name=""/>
        <dsp:cNvSpPr/>
      </dsp:nvSpPr>
      <dsp:spPr>
        <a:xfrm>
          <a:off x="7008688"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0" i="0" kern="1200" dirty="0"/>
            <a:t>PRZED WYDANIEM KONCESJI ORGAN ADMINISTRACJI SPRAWDZA, CZY PRZEDSIĘBIORCA SPEŁNIA WARUNKI WYKONYWANIA DZIAŁALNOŚCI GOSPODARCZEJ OBJĘTEJ KONCESJĄ ORAZ CZY DAJE GWARANCJĘ PRAWIDŁOWEGO - ZGODNEGO Z PRAWEM JEJ WYKORZYSTANIA</a:t>
          </a:r>
        </a:p>
      </dsp:txBody>
      <dsp:txXfrm>
        <a:off x="7008688" y="1305401"/>
        <a:ext cx="3501776" cy="2741342"/>
      </dsp:txXfrm>
    </dsp:sp>
    <dsp:sp modelId="{18E17A31-DA4A-4D5B-BBA3-71A9B5CDE7C2}">
      <dsp:nvSpPr>
        <dsp:cNvPr id="0" name=""/>
        <dsp:cNvSpPr/>
      </dsp:nvSpPr>
      <dsp:spPr>
        <a:xfrm>
          <a:off x="0" y="4046744"/>
          <a:ext cx="10515600" cy="304593"/>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7C98F9-A0DC-483D-87EC-7B6527CCB444}">
      <dsp:nvSpPr>
        <dsp:cNvPr id="0" name=""/>
        <dsp:cNvSpPr/>
      </dsp:nvSpPr>
      <dsp:spPr>
        <a:xfrm rot="5400000">
          <a:off x="5779007" y="-883982"/>
          <a:ext cx="4710092" cy="7655580"/>
        </a:xfrm>
        <a:prstGeom prst="round2SameRect">
          <a:avLst/>
        </a:prstGeom>
        <a:solidFill>
          <a:schemeClr val="accent2">
            <a:alpha val="90000"/>
            <a:tint val="55000"/>
            <a:hueOff val="0"/>
            <a:satOff val="0"/>
            <a:lumOff val="0"/>
            <a:alphaOff val="0"/>
          </a:schemeClr>
        </a:solidFill>
        <a:ln w="12700" cap="flat" cmpd="sng" algn="ctr">
          <a:solidFill>
            <a:schemeClr val="accent2">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just" defTabSz="666750">
            <a:lnSpc>
              <a:spcPct val="90000"/>
            </a:lnSpc>
            <a:spcBef>
              <a:spcPct val="0"/>
            </a:spcBef>
            <a:spcAft>
              <a:spcPct val="15000"/>
            </a:spcAft>
            <a:buChar char="•"/>
          </a:pPr>
          <a:r>
            <a:rPr lang="pl-PL" sz="1500" b="0" i="0" kern="1200" dirty="0"/>
            <a:t>POSZUKIWANIA, ROZPOZNAWANIA KOPALIN, WYDOBYWANIA KOPALIN ZE ZŁÓŻ, PODZIEMNEGO BEZZBIORNIKOWEGO MAGAZYNOWANIA SUBSTANCJI, PODZIEMNEGO SKŁADOWANIA ODPADÓW LUB DWUTLENKU WĘGLA (UDZIELA MINISTER WŁAŚCIWY DO SPRAW ŚRODOWISKA LUB TEŻ W SPRAWACH NIE ZASTRZEŻONYCH DLA TEGO MINISTRA WOJEWODA LUB STAROSTA)</a:t>
          </a:r>
          <a:endParaRPr lang="pl-PL" sz="1500" kern="1200" dirty="0"/>
        </a:p>
        <a:p>
          <a:pPr marL="114300" lvl="1" indent="-114300" algn="just" defTabSz="666750">
            <a:lnSpc>
              <a:spcPct val="90000"/>
            </a:lnSpc>
            <a:spcBef>
              <a:spcPct val="0"/>
            </a:spcBef>
            <a:spcAft>
              <a:spcPct val="15000"/>
            </a:spcAft>
            <a:buChar char="•"/>
          </a:pPr>
          <a:r>
            <a:rPr lang="pl-PL" sz="1500" b="0" i="0" kern="1200" dirty="0"/>
            <a:t>WYTWARZANIE I OBRÓT MATERIAŁAMI WYBUCHOWYMI, BRONIĄ, AMUNICJĄ, PRODUKTAMI O PRZEZNACZENIU WOJSKOWYM I POLICYJNYM (UDZIELA MINISTER WŁAŚCIWY DO SPRAW WEWNĘTRZNYCH);</a:t>
          </a:r>
          <a:endParaRPr lang="pl-PL" sz="1500" kern="1200" dirty="0"/>
        </a:p>
        <a:p>
          <a:pPr marL="114300" lvl="1" indent="-114300" algn="just" defTabSz="666750">
            <a:lnSpc>
              <a:spcPct val="90000"/>
            </a:lnSpc>
            <a:spcBef>
              <a:spcPct val="0"/>
            </a:spcBef>
            <a:spcAft>
              <a:spcPct val="15000"/>
            </a:spcAft>
            <a:buChar char="•"/>
          </a:pPr>
          <a:r>
            <a:rPr lang="pl-PL" sz="1500" b="0" i="0" kern="1200" dirty="0"/>
            <a:t>WYTWARZANIA, PRZETWARZANIA, MAGAZYNOWANIA, TRANSPORTOWANIA I SPRZEDAŻY PALIWAMI I ENERGIĄ (UDZIELA PREZES URZĘDU REGULACJI ENERGETYKI)</a:t>
          </a:r>
          <a:endParaRPr lang="pl-PL" sz="1500" kern="1200" dirty="0"/>
        </a:p>
        <a:p>
          <a:pPr marL="114300" lvl="1" indent="-114300" algn="just" defTabSz="666750">
            <a:lnSpc>
              <a:spcPct val="90000"/>
            </a:lnSpc>
            <a:spcBef>
              <a:spcPct val="0"/>
            </a:spcBef>
            <a:spcAft>
              <a:spcPct val="15000"/>
            </a:spcAft>
            <a:buChar char="•"/>
          </a:pPr>
          <a:r>
            <a:rPr lang="pl-PL" sz="1500" b="0" i="0" kern="1200" dirty="0"/>
            <a:t>PRZESYŁANIA DWUTLENKU WĘGLA W CELU JEGO PODZIEMNEGO SKŁADOWANIA (UDZIELA MINISTER WŁAŚCIWY DO SPRAW ŚRODOWISKA)</a:t>
          </a:r>
          <a:endParaRPr lang="pl-PL" sz="1500" kern="1200" dirty="0"/>
        </a:p>
        <a:p>
          <a:pPr marL="114300" lvl="1" indent="-114300" algn="just" defTabSz="666750">
            <a:lnSpc>
              <a:spcPct val="90000"/>
            </a:lnSpc>
            <a:spcBef>
              <a:spcPct val="0"/>
            </a:spcBef>
            <a:spcAft>
              <a:spcPct val="15000"/>
            </a:spcAft>
            <a:buChar char="•"/>
          </a:pPr>
          <a:r>
            <a:rPr lang="pl-PL" sz="1500" b="0" i="0" kern="1200"/>
            <a:t>OCHRONY OSÓB I MIENIA, CZYLI DZIAŁALNOŚĆ TZW. AGENCJI OCHRONY (UDZIELA MINISTER WŁAŚCIWY DO SPRAW WEWNĘTRZNYCH)</a:t>
          </a:r>
          <a:endParaRPr lang="pl-PL" sz="1500" kern="1200"/>
        </a:p>
        <a:p>
          <a:pPr marL="114300" lvl="1" indent="-114300" algn="just" defTabSz="666750">
            <a:lnSpc>
              <a:spcPct val="90000"/>
            </a:lnSpc>
            <a:spcBef>
              <a:spcPct val="0"/>
            </a:spcBef>
            <a:spcAft>
              <a:spcPct val="15000"/>
            </a:spcAft>
            <a:buChar char="•"/>
          </a:pPr>
          <a:r>
            <a:rPr lang="pl-PL" sz="1500" b="0" i="0" kern="1200" dirty="0"/>
            <a:t>PRZEWOZÓW LOTNICZYCH (UDZIELA PREZES URZĘDU LOTNICTWA CYWILNEGO)</a:t>
          </a:r>
          <a:endParaRPr lang="pl-PL" sz="1500" kern="1200" dirty="0"/>
        </a:p>
        <a:p>
          <a:pPr marL="114300" lvl="1" indent="-114300" algn="just" defTabSz="666750">
            <a:lnSpc>
              <a:spcPct val="90000"/>
            </a:lnSpc>
            <a:spcBef>
              <a:spcPct val="0"/>
            </a:spcBef>
            <a:spcAft>
              <a:spcPct val="15000"/>
            </a:spcAft>
            <a:buChar char="•"/>
          </a:pPr>
          <a:r>
            <a:rPr lang="pl-PL" sz="1500" b="0" i="0" kern="1200" dirty="0"/>
            <a:t>ROZPOWSZECHNIANIA PROGRAMÓW RADIOWYCH I TELEWIZYJNYCH (UDZIELA PRZEWODNICZĄCY KRAJOWEJ RADY RADIOFONII I TELEWIZJI)</a:t>
          </a:r>
          <a:endParaRPr lang="pl-PL" sz="1500" kern="1200" dirty="0"/>
        </a:p>
        <a:p>
          <a:pPr marL="114300" lvl="1" indent="-114300" algn="just" defTabSz="666750">
            <a:lnSpc>
              <a:spcPct val="90000"/>
            </a:lnSpc>
            <a:spcBef>
              <a:spcPct val="0"/>
            </a:spcBef>
            <a:spcAft>
              <a:spcPct val="15000"/>
            </a:spcAft>
            <a:buChar char="•"/>
          </a:pPr>
          <a:r>
            <a:rPr lang="pl-PL" sz="1500" b="0" i="0" kern="1200" dirty="0"/>
            <a:t>PROWADZENIA KASYN GRY (UDZIELA MINISTER FINANSÓW).</a:t>
          </a:r>
          <a:endParaRPr lang="pl-PL" sz="1500" kern="1200" dirty="0"/>
        </a:p>
      </dsp:txBody>
      <dsp:txXfrm rot="-5400000">
        <a:off x="4306263" y="818690"/>
        <a:ext cx="7425652" cy="4250236"/>
      </dsp:txXfrm>
    </dsp:sp>
    <dsp:sp modelId="{80CB5A06-6E16-4D2F-90B4-20EF6005A27F}">
      <dsp:nvSpPr>
        <dsp:cNvPr id="0" name=""/>
        <dsp:cNvSpPr/>
      </dsp:nvSpPr>
      <dsp:spPr>
        <a:xfrm>
          <a:off x="0" y="0"/>
          <a:ext cx="4306263" cy="5887616"/>
        </a:xfrm>
        <a:prstGeom prst="roundRect">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85725" rIns="171450" bIns="85725" numCol="1" spcCol="1270" anchor="ctr" anchorCtr="0">
          <a:noAutofit/>
        </a:bodyPr>
        <a:lstStyle/>
        <a:p>
          <a:pPr marL="0" lvl="0" indent="0" algn="ctr" defTabSz="2000250">
            <a:lnSpc>
              <a:spcPct val="90000"/>
            </a:lnSpc>
            <a:spcBef>
              <a:spcPct val="0"/>
            </a:spcBef>
            <a:spcAft>
              <a:spcPct val="35000"/>
            </a:spcAft>
            <a:buNone/>
          </a:pPr>
          <a:r>
            <a:rPr lang="pl-PL" sz="4500" b="0" i="0" kern="1200" dirty="0">
              <a:solidFill>
                <a:schemeClr val="tx1"/>
              </a:solidFill>
            </a:rPr>
            <a:t>PRZYKŁADOWE RODZAJE DZIAŁALNOŚCI, KTÓRE WYMAGAJĄ UZYSKANIA KONCESJI</a:t>
          </a:r>
          <a:endParaRPr lang="pl-PL" sz="4500" kern="1200" dirty="0">
            <a:solidFill>
              <a:schemeClr val="tx1"/>
            </a:solidFill>
          </a:endParaRPr>
        </a:p>
      </dsp:txBody>
      <dsp:txXfrm>
        <a:off x="210214" y="210214"/>
        <a:ext cx="3885835" cy="546718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B7609F-38B4-45F2-86E3-BE73F2DE0E03}">
      <dsp:nvSpPr>
        <dsp:cNvPr id="0" name=""/>
        <dsp:cNvSpPr/>
      </dsp:nvSpPr>
      <dsp:spPr>
        <a:xfrm>
          <a:off x="0" y="0"/>
          <a:ext cx="10515600" cy="1305401"/>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pl-PL" sz="6000" b="1" kern="1200" dirty="0">
              <a:solidFill>
                <a:schemeClr val="tx1"/>
              </a:solidFill>
            </a:rPr>
            <a:t>ZEZWOLENIE</a:t>
          </a:r>
        </a:p>
      </dsp:txBody>
      <dsp:txXfrm>
        <a:off x="0" y="0"/>
        <a:ext cx="10515600" cy="1305401"/>
      </dsp:txXfrm>
    </dsp:sp>
    <dsp:sp modelId="{79D2162B-DE89-4977-B535-AF9F6DF37925}">
      <dsp:nvSpPr>
        <dsp:cNvPr id="0" name=""/>
        <dsp:cNvSpPr/>
      </dsp:nvSpPr>
      <dsp:spPr>
        <a:xfrm>
          <a:off x="5134"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br>
            <a:rPr lang="pl-PL" sz="1400" kern="1200" dirty="0"/>
          </a:br>
          <a:br>
            <a:rPr lang="pl-PL" sz="1400" kern="1200" dirty="0"/>
          </a:br>
          <a:r>
            <a:rPr lang="pl-PL" sz="1400" b="0" i="0" kern="1200" dirty="0"/>
            <a:t>ZEZWOLENIE TO INNA NIŻ KONCESJA FORMA REGLAMENTOWANIA DZIAŁALNOŚCI GOSPODARCZEJ; ZEZWOLENIA SĄ WYDAWANE PO SPRAWDZENIU CZY PRZEDSIĘBIORCA JEST W STANIE I MA MOŻLIWOŚCI TECHNICZNE LUB ORGANIZACYJNE WYKONYWANIA OKREŚLONEJ DZIAŁALNOŚCI GOSPODARCZEJ; PRZEDSIĘBIORCA MUSI SPEŁNIAĆ OKREŚLONE PRAWEM WARUNKI WYKONYWANIA TEJ DZIAŁALNOŚCI</a:t>
          </a:r>
          <a:endParaRPr lang="pl-PL" sz="1400" kern="1200" dirty="0"/>
        </a:p>
      </dsp:txBody>
      <dsp:txXfrm>
        <a:off x="5134" y="1305401"/>
        <a:ext cx="3501776" cy="2741342"/>
      </dsp:txXfrm>
    </dsp:sp>
    <dsp:sp modelId="{8F7E2184-7585-4958-9874-0B13F47C8F5B}">
      <dsp:nvSpPr>
        <dsp:cNvPr id="0" name=""/>
        <dsp:cNvSpPr/>
      </dsp:nvSpPr>
      <dsp:spPr>
        <a:xfrm>
          <a:off x="3506911"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0" i="0" kern="1200" dirty="0"/>
            <a:t>ZEZWOLENIE MA FORMĘ DECYZJI ADMINISTRACYJNEJ I JEST WYDAWANE W TRYBIE POSTĘPOWANIA ADMINISTRACYJNEGO;  MOŻE ZAWIERAĆ WARUNKI SPECJALNE, KTÓRE TRZEBA SPEŁNIĆ</a:t>
          </a:r>
          <a:endParaRPr lang="pl-PL" sz="1400" kern="1200" dirty="0"/>
        </a:p>
      </dsp:txBody>
      <dsp:txXfrm>
        <a:off x="3506911" y="1305401"/>
        <a:ext cx="3501776" cy="2741342"/>
      </dsp:txXfrm>
    </dsp:sp>
    <dsp:sp modelId="{53F09085-63F5-4BFB-BD7F-CBCEEF815814}">
      <dsp:nvSpPr>
        <dsp:cNvPr id="0" name=""/>
        <dsp:cNvSpPr/>
      </dsp:nvSpPr>
      <dsp:spPr>
        <a:xfrm>
          <a:off x="7008688"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0" i="0" kern="1200" dirty="0"/>
            <a:t>JEŻELI SPEŁNIONE SĄ WSZYSTKIE WYMAGANIA WYKONYWANIA OKREŚLONEJ DZIAŁALNOŚCI, TO ORGAN JEST ZOBOWIĄZANY DO UDZIELENIA ZEZWOLENIA</a:t>
          </a:r>
          <a:endParaRPr lang="pl-PL" sz="1400" kern="1200" dirty="0"/>
        </a:p>
      </dsp:txBody>
      <dsp:txXfrm>
        <a:off x="7008688" y="1305401"/>
        <a:ext cx="3501776" cy="2741342"/>
      </dsp:txXfrm>
    </dsp:sp>
    <dsp:sp modelId="{18E17A31-DA4A-4D5B-BBA3-71A9B5CDE7C2}">
      <dsp:nvSpPr>
        <dsp:cNvPr id="0" name=""/>
        <dsp:cNvSpPr/>
      </dsp:nvSpPr>
      <dsp:spPr>
        <a:xfrm>
          <a:off x="0" y="4046744"/>
          <a:ext cx="10515600" cy="304593"/>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883719-DC3E-4EB3-87E1-716B988AD373}">
      <dsp:nvSpPr>
        <dsp:cNvPr id="0" name=""/>
        <dsp:cNvSpPr/>
      </dsp:nvSpPr>
      <dsp:spPr>
        <a:xfrm rot="5400000">
          <a:off x="5697210" y="-810582"/>
          <a:ext cx="4799665" cy="7620746"/>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pl-PL" sz="1600" b="1" i="0" u="sng" kern="1200" dirty="0">
              <a:solidFill>
                <a:schemeClr val="tx1"/>
              </a:solidFill>
            </a:rPr>
            <a:t>SPRZEDAŻ HURTOWA I DETALICZNA NAPOJÓW ALKOHOLOWYCH</a:t>
          </a:r>
          <a:endParaRPr lang="pl-PL" sz="1600" b="1" u="sng" kern="1200" dirty="0">
            <a:solidFill>
              <a:schemeClr val="tx1"/>
            </a:solidFill>
          </a:endParaRPr>
        </a:p>
        <a:p>
          <a:pPr marL="171450" lvl="1" indent="-171450" algn="l" defTabSz="711200">
            <a:lnSpc>
              <a:spcPct val="90000"/>
            </a:lnSpc>
            <a:spcBef>
              <a:spcPct val="0"/>
            </a:spcBef>
            <a:spcAft>
              <a:spcPct val="15000"/>
            </a:spcAft>
            <a:buChar char="•"/>
          </a:pPr>
          <a:r>
            <a:rPr lang="pl-PL" sz="1600" b="0" i="0" kern="1200" dirty="0"/>
            <a:t>PROWADZENIE DZIAŁALNOŚCI W ZAKRESIE GIER LOSOWYCH</a:t>
          </a:r>
          <a:endParaRPr lang="pl-PL" sz="1600" kern="1200" dirty="0"/>
        </a:p>
        <a:p>
          <a:pPr marL="171450" lvl="1" indent="-171450" algn="l" defTabSz="711200">
            <a:lnSpc>
              <a:spcPct val="90000"/>
            </a:lnSpc>
            <a:spcBef>
              <a:spcPct val="0"/>
            </a:spcBef>
            <a:spcAft>
              <a:spcPct val="15000"/>
            </a:spcAft>
            <a:buChar char="•"/>
          </a:pPr>
          <a:r>
            <a:rPr lang="pl-PL" sz="1600" b="0" i="0" kern="1200"/>
            <a:t>OCHRONA PRZED BEZDOMNYMI ZWIERZĘTAMI, PROWADZENIE SCHRONISK DLA BEZDOMNYCH ZWIERZĄT</a:t>
          </a:r>
          <a:endParaRPr lang="pl-PL" sz="1600" kern="1200"/>
        </a:p>
        <a:p>
          <a:pPr marL="171450" lvl="1" indent="-171450" algn="l" defTabSz="711200">
            <a:lnSpc>
              <a:spcPct val="90000"/>
            </a:lnSpc>
            <a:spcBef>
              <a:spcPct val="0"/>
            </a:spcBef>
            <a:spcAft>
              <a:spcPct val="15000"/>
            </a:spcAft>
            <a:buChar char="•"/>
          </a:pPr>
          <a:r>
            <a:rPr lang="pl-PL" sz="1600" b="0" i="0" kern="1200"/>
            <a:t>WYTWARZANIA I DOPUSZCZENIA DO OBROTU PRODUKTÓW LECZNICZYCH, PROWADZENIA APTEK OGÓLNODOSTĘPNYCH, HURTOWNI FARMACEUTYCZNYCH</a:t>
          </a:r>
          <a:endParaRPr lang="pl-PL" sz="1600" kern="1200"/>
        </a:p>
        <a:p>
          <a:pPr marL="171450" lvl="1" indent="-171450" algn="l" defTabSz="711200">
            <a:lnSpc>
              <a:spcPct val="90000"/>
            </a:lnSpc>
            <a:spcBef>
              <a:spcPct val="0"/>
            </a:spcBef>
            <a:spcAft>
              <a:spcPct val="15000"/>
            </a:spcAft>
            <a:buChar char="•"/>
          </a:pPr>
          <a:r>
            <a:rPr lang="pl-PL" sz="1600" b="0" i="0" kern="1200"/>
            <a:t>PROWADZENIE SKŁADU PODATKOWEGO</a:t>
          </a:r>
          <a:endParaRPr lang="pl-PL" sz="1600" kern="1200"/>
        </a:p>
        <a:p>
          <a:pPr marL="171450" lvl="1" indent="-171450" algn="l" defTabSz="711200">
            <a:lnSpc>
              <a:spcPct val="90000"/>
            </a:lnSpc>
            <a:spcBef>
              <a:spcPct val="0"/>
            </a:spcBef>
            <a:spcAft>
              <a:spcPct val="15000"/>
            </a:spcAft>
            <a:buChar char="•"/>
          </a:pPr>
          <a:r>
            <a:rPr lang="pl-PL" sz="1600" b="0" i="0" kern="1200"/>
            <a:t>WYKONYWANIE RYBOŁÓWSTWA MORSKIEGO</a:t>
          </a:r>
          <a:endParaRPr lang="pl-PL" sz="1600" kern="1200"/>
        </a:p>
        <a:p>
          <a:pPr marL="171450" lvl="1" indent="-171450" algn="l" defTabSz="711200">
            <a:lnSpc>
              <a:spcPct val="90000"/>
            </a:lnSpc>
            <a:spcBef>
              <a:spcPct val="0"/>
            </a:spcBef>
            <a:spcAft>
              <a:spcPct val="15000"/>
            </a:spcAft>
            <a:buChar char="•"/>
          </a:pPr>
          <a:r>
            <a:rPr lang="pl-PL" sz="1600" b="0" i="0" kern="1200"/>
            <a:t>PROWADZENIE SZEREGU DZIAŁALNOŚCI W ZAKRESIE FINANSÓW NP. DZIAŁALNOŚCI MAKLERSKIEJ LUB RACHUNKÓW PAPIERÓW WARTOŚCIOWYCH, PROWADZENIE FUNDUSZU EMERYTALNEGO ALBO BANKU I INSTYTUCJI KREDYTOWEJ</a:t>
          </a:r>
          <a:endParaRPr lang="pl-PL" sz="1600" kern="1200"/>
        </a:p>
        <a:p>
          <a:pPr marL="171450" lvl="1" indent="-171450" algn="l" defTabSz="711200">
            <a:lnSpc>
              <a:spcPct val="90000"/>
            </a:lnSpc>
            <a:spcBef>
              <a:spcPct val="0"/>
            </a:spcBef>
            <a:spcAft>
              <a:spcPct val="15000"/>
            </a:spcAft>
            <a:buChar char="•"/>
          </a:pPr>
          <a:r>
            <a:rPr lang="pl-PL" sz="1600" b="0" i="0" kern="1200"/>
            <a:t>PROWADZENIE GIEŁDY TOWAROWEJ</a:t>
          </a:r>
          <a:endParaRPr lang="pl-PL" sz="1600" kern="1200"/>
        </a:p>
        <a:p>
          <a:pPr marL="171450" lvl="1" indent="-171450" algn="l" defTabSz="711200">
            <a:lnSpc>
              <a:spcPct val="90000"/>
            </a:lnSpc>
            <a:spcBef>
              <a:spcPct val="0"/>
            </a:spcBef>
            <a:spcAft>
              <a:spcPct val="15000"/>
            </a:spcAft>
            <a:buChar char="•"/>
          </a:pPr>
          <a:r>
            <a:rPr lang="pl-PL" sz="1600" b="0" i="0" kern="1200"/>
            <a:t>INSTALACJE LUB NAPRAWA OKREŚLONYCH RODZAJÓW PRZYRZĄDÓW POMIAROWYCH,  W TYM M.IN. TACHOGRAFÓW CYFROWYCH</a:t>
          </a:r>
          <a:endParaRPr lang="pl-PL" sz="1600" kern="1200"/>
        </a:p>
        <a:p>
          <a:pPr marL="171450" lvl="1" indent="-171450" algn="l" defTabSz="711200">
            <a:lnSpc>
              <a:spcPct val="90000"/>
            </a:lnSpc>
            <a:spcBef>
              <a:spcPct val="0"/>
            </a:spcBef>
            <a:spcAft>
              <a:spcPct val="15000"/>
            </a:spcAft>
            <a:buChar char="•"/>
          </a:pPr>
          <a:r>
            <a:rPr lang="pl-PL" sz="1600" b="0" i="0" kern="1200"/>
            <a:t>PROWADZENIE ZBIOROWEGO ZAOPATRZENIA W WODĘ LUB ZBIOROWEGO ODPROWADZANIA ŚCIEKÓW</a:t>
          </a:r>
          <a:endParaRPr lang="pl-PL" sz="1600" kern="1200"/>
        </a:p>
      </dsp:txBody>
      <dsp:txXfrm rot="-5400000">
        <a:off x="4286670" y="834258"/>
        <a:ext cx="7386446" cy="4331065"/>
      </dsp:txXfrm>
    </dsp:sp>
    <dsp:sp modelId="{AA880A90-76A0-41E7-ADF5-40C4A463FBA3}">
      <dsp:nvSpPr>
        <dsp:cNvPr id="0" name=""/>
        <dsp:cNvSpPr/>
      </dsp:nvSpPr>
      <dsp:spPr>
        <a:xfrm>
          <a:off x="0" y="0"/>
          <a:ext cx="4286669" cy="599958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pl-PL" sz="4400" b="0" i="0" kern="1200" dirty="0">
              <a:solidFill>
                <a:schemeClr val="tx1"/>
              </a:solidFill>
            </a:rPr>
            <a:t>PRZYKŁADOWE RODZAJE DZIAŁALNOŚCI, KTÓRE WYMAGAJĄ UZYSKANIA ZEZWOLENIA</a:t>
          </a:r>
          <a:endParaRPr lang="pl-PL" sz="4400" kern="1200" dirty="0">
            <a:solidFill>
              <a:schemeClr val="tx1"/>
            </a:solidFill>
          </a:endParaRPr>
        </a:p>
      </dsp:txBody>
      <dsp:txXfrm>
        <a:off x="209258" y="209258"/>
        <a:ext cx="3868153" cy="558106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B7609F-38B4-45F2-86E3-BE73F2DE0E03}">
      <dsp:nvSpPr>
        <dsp:cNvPr id="0" name=""/>
        <dsp:cNvSpPr/>
      </dsp:nvSpPr>
      <dsp:spPr>
        <a:xfrm>
          <a:off x="0" y="0"/>
          <a:ext cx="10515600" cy="1305401"/>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pl-PL" sz="6000" b="1" kern="1200" dirty="0">
              <a:solidFill>
                <a:schemeClr val="tx1"/>
              </a:solidFill>
            </a:rPr>
            <a:t>WPIS DO REJESTRU</a:t>
          </a:r>
        </a:p>
      </dsp:txBody>
      <dsp:txXfrm>
        <a:off x="0" y="0"/>
        <a:ext cx="10515600" cy="1305401"/>
      </dsp:txXfrm>
    </dsp:sp>
    <dsp:sp modelId="{79D2162B-DE89-4977-B535-AF9F6DF37925}">
      <dsp:nvSpPr>
        <dsp:cNvPr id="0" name=""/>
        <dsp:cNvSpPr/>
      </dsp:nvSpPr>
      <dsp:spPr>
        <a:xfrm>
          <a:off x="5134"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br>
            <a:rPr lang="pl-PL" sz="1600" kern="1200" dirty="0"/>
          </a:br>
          <a:br>
            <a:rPr lang="pl-PL" sz="1600" kern="1200" dirty="0"/>
          </a:br>
          <a:r>
            <a:rPr lang="pl-PL" sz="1600" b="0" i="0" kern="1200" dirty="0"/>
            <a:t>DZIAŁALNOŚĆ REGULOWANA JEST NAJPROSTSZĄ FORMĄ REGLAMENTACJI DZIAŁALNOŚCI GOSPODARCZEJ W POLSCE; WYMAGA JEDYNIE SPEŁNIENIA PRZEZ PRZEDSIĘBIORCĘ, POZA ZŁOŻENIEM WNIOSKU, OKREŚLONYCH W PRZEPISACH WARUNKÓW JEJ PROWADZENIA ORAZ WPISU DO REJESTRU DZIAŁALNOŚCI REGULOWANEJ</a:t>
          </a:r>
          <a:endParaRPr lang="pl-PL" sz="1600" kern="1200" dirty="0"/>
        </a:p>
      </dsp:txBody>
      <dsp:txXfrm>
        <a:off x="5134" y="1305401"/>
        <a:ext cx="3501776" cy="2741342"/>
      </dsp:txXfrm>
    </dsp:sp>
    <dsp:sp modelId="{95FDA258-2A74-4BAD-838C-17781700BBF2}">
      <dsp:nvSpPr>
        <dsp:cNvPr id="0" name=""/>
        <dsp:cNvSpPr/>
      </dsp:nvSpPr>
      <dsp:spPr>
        <a:xfrm>
          <a:off x="3506911"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0" i="0" kern="1200" dirty="0"/>
            <a:t>PRZEDSIĘBIORCA MUSI PRZECHOWYWAĆ WSZYSTKIE DOKUMENTY POTWIERDZAJĄCE SPEŁNIANIE  WARUNKÓW DO WYKONYWANIA DZIAŁALNOŚCI REGULOWANEJ</a:t>
          </a:r>
          <a:endParaRPr lang="pl-PL" sz="1600" kern="1200" dirty="0"/>
        </a:p>
      </dsp:txBody>
      <dsp:txXfrm>
        <a:off x="3506911" y="1305401"/>
        <a:ext cx="3501776" cy="2741342"/>
      </dsp:txXfrm>
    </dsp:sp>
    <dsp:sp modelId="{25697EC5-050E-4E23-A600-36F1F7EF2B52}">
      <dsp:nvSpPr>
        <dsp:cNvPr id="0" name=""/>
        <dsp:cNvSpPr/>
      </dsp:nvSpPr>
      <dsp:spPr>
        <a:xfrm>
          <a:off x="7008688" y="1305401"/>
          <a:ext cx="3501776" cy="2741342"/>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0" i="0" kern="1200" dirty="0"/>
            <a:t>PRZED ZŁOŻENIEM WNIOSKU  DO REJESTRU DZIAŁALNOŚCI REGULOWANEJ NALEŻY BYĆ JUŻ PRZEDSIĘBIORCĄ ZAREJESTROWANYM NP. W CEIDG; JEŚLI WIĘC DOPIERO ZAMIERZA SIĘ ROZPOCZĄĆ DZIAŁALNOŚĆ GOSPODARCZĄ, NAJPIERW NALEŻY DOKONAĆ JEJ REJESTRACJI W CEIDG ALBO KRS</a:t>
          </a:r>
        </a:p>
      </dsp:txBody>
      <dsp:txXfrm>
        <a:off x="7008688" y="1305401"/>
        <a:ext cx="3501776" cy="2741342"/>
      </dsp:txXfrm>
    </dsp:sp>
    <dsp:sp modelId="{18E17A31-DA4A-4D5B-BBA3-71A9B5CDE7C2}">
      <dsp:nvSpPr>
        <dsp:cNvPr id="0" name=""/>
        <dsp:cNvSpPr/>
      </dsp:nvSpPr>
      <dsp:spPr>
        <a:xfrm>
          <a:off x="0" y="4046744"/>
          <a:ext cx="10515600" cy="304593"/>
        </a:xfrm>
        <a:prstGeom prst="rect">
          <a:avLst/>
        </a:prstGeom>
        <a:solidFill>
          <a:schemeClr val="accent6">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156614-56D1-4094-A271-B717D81D5A32}">
      <dsp:nvSpPr>
        <dsp:cNvPr id="0" name=""/>
        <dsp:cNvSpPr/>
      </dsp:nvSpPr>
      <dsp:spPr>
        <a:xfrm rot="5400000">
          <a:off x="5965372" y="-994955"/>
          <a:ext cx="4650376" cy="7802880"/>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pl-PL" sz="1200" b="0" i="0" kern="1200"/>
            <a:t>PRZECHOWYWANIE DOKUMENTACJI OSOBOWEJ I PŁACOWEJ PRACODAWCÓW O CZASOWYM OKRESIE PRZECHOWYWANIA, REJESTR PROWADZI MARSZAŁEK WOJEWÓDZTWA</a:t>
          </a:r>
          <a:endParaRPr lang="pl-PL" sz="1200" kern="1200"/>
        </a:p>
        <a:p>
          <a:pPr marL="114300" lvl="1" indent="-114300" algn="l" defTabSz="533400">
            <a:lnSpc>
              <a:spcPct val="90000"/>
            </a:lnSpc>
            <a:spcBef>
              <a:spcPct val="0"/>
            </a:spcBef>
            <a:spcAft>
              <a:spcPct val="15000"/>
            </a:spcAft>
            <a:buChar char="•"/>
          </a:pPr>
          <a:r>
            <a:rPr lang="pl-PL" sz="1200" b="0" i="0" kern="1200"/>
            <a:t>USŁUGI DETEKTYWISTYCZNE, REJESTR PROWADZI MINISTER WŁAŚCIWY DO SPRAW WEWNĘTRZNYCH</a:t>
          </a:r>
          <a:endParaRPr lang="pl-PL" sz="1200" kern="1200"/>
        </a:p>
        <a:p>
          <a:pPr marL="114300" lvl="1" indent="-114300" algn="l" defTabSz="533400">
            <a:lnSpc>
              <a:spcPct val="90000"/>
            </a:lnSpc>
            <a:spcBef>
              <a:spcPct val="0"/>
            </a:spcBef>
            <a:spcAft>
              <a:spcPct val="15000"/>
            </a:spcAft>
            <a:buChar char="•"/>
          </a:pPr>
          <a:r>
            <a:rPr lang="pl-PL" sz="1200" b="0" i="0" kern="1200"/>
            <a:t>PROWADZENIE INDYWIDUALNEJ PRAKTYKI LEKARSKIEJ, INDYWIDUALNEJ SPECJALISTYCZNEJ PRAKTYKI LEKARSKIEJ, GRUPOWEJ PRAKTYKI LEKARSKIEJ, REJESTR PROWADZI OKRĘGOWA RADA LEKARSKA</a:t>
          </a:r>
          <a:endParaRPr lang="pl-PL" sz="1200" kern="1200"/>
        </a:p>
        <a:p>
          <a:pPr marL="114300" lvl="1" indent="-114300" algn="l" defTabSz="533400">
            <a:lnSpc>
              <a:spcPct val="90000"/>
            </a:lnSpc>
            <a:spcBef>
              <a:spcPct val="0"/>
            </a:spcBef>
            <a:spcAft>
              <a:spcPct val="15000"/>
            </a:spcAft>
            <a:buChar char="•"/>
          </a:pPr>
          <a:r>
            <a:rPr lang="pl-PL" sz="1200" b="0" i="0" kern="1200"/>
            <a:t>PROWADZENIE INDYWIDUALNEJ PRAKTYKI PIELĘGNIAREK, POŁOŻNYCH, INDYWIDUALNEJ SPECJALISTYCZNEJ PRAKTYKI PIELĘGNIAREK, POŁOŻNYCH ALBO GRUPOWEJ PRAKTYKI PIELĘGNIAREK, REJESTR PROWADZI NACZELNA RADA PIELĘGNIAREK I POŁOŻNYCH</a:t>
          </a:r>
          <a:endParaRPr lang="pl-PL" sz="1200" kern="1200"/>
        </a:p>
        <a:p>
          <a:pPr marL="114300" lvl="1" indent="-114300" algn="l" defTabSz="533400">
            <a:lnSpc>
              <a:spcPct val="90000"/>
            </a:lnSpc>
            <a:spcBef>
              <a:spcPct val="0"/>
            </a:spcBef>
            <a:spcAft>
              <a:spcPct val="15000"/>
            </a:spcAft>
            <a:buChar char="•"/>
          </a:pPr>
          <a:r>
            <a:rPr lang="pl-PL" sz="1200" b="0" i="0" kern="1200"/>
            <a:t>WYRÓB I ROZLEW WYROBÓW WINIARSKICH, WYRÓB LUB ROZLEW NAPOJÓW SPIRYTUSOWYCH, REJESTR PROWADZI MINISTER WŁAŚCIWY DO SPRAW RYNKÓW ROLNYCH</a:t>
          </a:r>
          <a:endParaRPr lang="pl-PL" sz="1200" kern="1200"/>
        </a:p>
        <a:p>
          <a:pPr marL="114300" lvl="1" indent="-114300" algn="l" defTabSz="533400">
            <a:lnSpc>
              <a:spcPct val="90000"/>
            </a:lnSpc>
            <a:spcBef>
              <a:spcPct val="0"/>
            </a:spcBef>
            <a:spcAft>
              <a:spcPct val="15000"/>
            </a:spcAft>
            <a:buChar char="•"/>
          </a:pPr>
          <a:r>
            <a:rPr lang="pl-PL" sz="1200" b="0" i="0" kern="1200"/>
            <a:t>PROWADZENIE OŚRODKA SZKOLENIA KIEROWCÓW, PRACOWNI PSYCHOLOGICZNEJ DLA INSTRUKTORÓW, EGZAMINATORÓW  KIEROWCÓW, ORGANIZOWANIE KURSÓW DOKSZTAŁCAJĄCYCH DLA KIEROWCÓW PRZEWOŻĄCYCH TOWARY NIEBEZPIECZNE, REJESTR PROWADZI STAROSTA WŁAŚCIWY ZE WZGLĘDU NA MIEJSCE WYKONYWANIA DZIAŁALNOŚCI</a:t>
          </a:r>
          <a:endParaRPr lang="pl-PL" sz="1200" kern="1200"/>
        </a:p>
        <a:p>
          <a:pPr marL="114300" lvl="1" indent="-114300" algn="l" defTabSz="533400">
            <a:lnSpc>
              <a:spcPct val="90000"/>
            </a:lnSpc>
            <a:spcBef>
              <a:spcPct val="0"/>
            </a:spcBef>
            <a:spcAft>
              <a:spcPct val="15000"/>
            </a:spcAft>
            <a:buChar char="•"/>
          </a:pPr>
          <a:r>
            <a:rPr lang="pl-PL" sz="1200" b="0" i="0" kern="1200"/>
            <a:t>PROWADZENIE STACJI KONTROLI POJAZDÓW, REJESTR PROWADZI STAROSTA WŁAŚCIWY ZE WZGLĘDU NA MIEJSCE WYKONYWANIA DZIAŁALNOŚCI</a:t>
          </a:r>
          <a:endParaRPr lang="pl-PL" sz="1200" kern="1200"/>
        </a:p>
        <a:p>
          <a:pPr marL="114300" lvl="1" indent="-114300" algn="l" defTabSz="533400">
            <a:lnSpc>
              <a:spcPct val="90000"/>
            </a:lnSpc>
            <a:spcBef>
              <a:spcPct val="0"/>
            </a:spcBef>
            <a:spcAft>
              <a:spcPct val="15000"/>
            </a:spcAft>
            <a:buChar char="•"/>
          </a:pPr>
          <a:r>
            <a:rPr lang="pl-PL" sz="1200" b="0" i="0" kern="1200"/>
            <a:t>ORGANIZOWANIE IMPREZ TURYSTYCZNYCH, REJESTR PROWADZI MARSZAŁEK WOJEWÓDZTWA</a:t>
          </a:r>
          <a:endParaRPr lang="pl-PL" sz="1200" kern="1200"/>
        </a:p>
        <a:p>
          <a:pPr marL="114300" lvl="1" indent="-114300" algn="l" defTabSz="533400">
            <a:lnSpc>
              <a:spcPct val="90000"/>
            </a:lnSpc>
            <a:spcBef>
              <a:spcPct val="0"/>
            </a:spcBef>
            <a:spcAft>
              <a:spcPct val="15000"/>
            </a:spcAft>
            <a:buChar char="•"/>
          </a:pPr>
          <a:r>
            <a:rPr lang="pl-PL" sz="1200" b="0" i="0" kern="1200"/>
            <a:t>DZIAŁALNOŚĆ KANTOROWA, REJESTR PROWADZI PREZES NARODOWEGO BANKU POLSKIEGO</a:t>
          </a:r>
          <a:endParaRPr lang="pl-PL" sz="1200" kern="1200"/>
        </a:p>
        <a:p>
          <a:pPr marL="114300" lvl="1" indent="-114300" algn="l" defTabSz="533400">
            <a:lnSpc>
              <a:spcPct val="90000"/>
            </a:lnSpc>
            <a:spcBef>
              <a:spcPct val="0"/>
            </a:spcBef>
            <a:spcAft>
              <a:spcPct val="15000"/>
            </a:spcAft>
            <a:buChar char="•"/>
          </a:pPr>
          <a:r>
            <a:rPr lang="pl-PL" sz="1200" b="0" i="0" kern="1200"/>
            <a:t>DZIAŁALNOŚĆ GOSPODARCZA POLEGAJĄCA NA ŚWIADCZENIU USŁUG W ZAKRESIE POŚREDNICTWA PRACY NA TERENIE POLSKI, POŚREDNICTWA DO PRACY ZA GRANICĄ OBYWATELI POLSKICH, DORADZTWA PERSONALNEGO, PORADNICTWA ZAWODOWEGO, PRACY TYMCZASOWEJ, REJESTR PROWADZI MARSZAŁEK WOJEWÓDZTWA WŁAŚCIWY ZE WZGLĘDU NA MIEJSCE SIEDZIBY AGENCJI ZATRUDNIENIA</a:t>
          </a:r>
          <a:endParaRPr lang="pl-PL" sz="1200" kern="1200"/>
        </a:p>
      </dsp:txBody>
      <dsp:txXfrm rot="-5400000">
        <a:off x="4389121" y="808309"/>
        <a:ext cx="7575867" cy="4196350"/>
      </dsp:txXfrm>
    </dsp:sp>
    <dsp:sp modelId="{9682BEB3-8274-49E2-961D-28FC4B67D5EF}">
      <dsp:nvSpPr>
        <dsp:cNvPr id="0" name=""/>
        <dsp:cNvSpPr/>
      </dsp:nvSpPr>
      <dsp:spPr>
        <a:xfrm>
          <a:off x="0" y="0"/>
          <a:ext cx="4389120" cy="5812970"/>
        </a:xfrm>
        <a:prstGeom prst="roundRect">
          <a:avLst/>
        </a:prstGeom>
        <a:solidFill>
          <a:schemeClr val="accent2">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85725" rIns="171450" bIns="85725" numCol="1" spcCol="1270" anchor="ctr" anchorCtr="0">
          <a:noAutofit/>
        </a:bodyPr>
        <a:lstStyle/>
        <a:p>
          <a:pPr marL="0" lvl="0" indent="0" algn="ctr" defTabSz="2000250">
            <a:lnSpc>
              <a:spcPct val="90000"/>
            </a:lnSpc>
            <a:spcBef>
              <a:spcPct val="0"/>
            </a:spcBef>
            <a:spcAft>
              <a:spcPct val="35000"/>
            </a:spcAft>
            <a:buNone/>
          </a:pPr>
          <a:r>
            <a:rPr lang="pl-PL" sz="4500" b="0" i="0" kern="1200" dirty="0">
              <a:solidFill>
                <a:schemeClr val="tx1"/>
              </a:solidFill>
            </a:rPr>
            <a:t>PRZYKŁADOWE RODZAJE DZIAŁALNOŚCI, KTÓRE WYMAGAJĄ WPISU DO REJESTRU</a:t>
          </a:r>
          <a:endParaRPr lang="pl-PL" sz="4500" kern="1200" dirty="0">
            <a:solidFill>
              <a:schemeClr val="tx1"/>
            </a:solidFill>
          </a:endParaRPr>
        </a:p>
      </dsp:txBody>
      <dsp:txXfrm>
        <a:off x="214259" y="214259"/>
        <a:ext cx="3960602" cy="538445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A3AB4-F178-4F5D-B91F-A3144699C9BC}">
      <dsp:nvSpPr>
        <dsp:cNvPr id="0" name=""/>
        <dsp:cNvSpPr/>
      </dsp:nvSpPr>
      <dsp:spPr>
        <a:xfrm>
          <a:off x="2053" y="800141"/>
          <a:ext cx="4379788" cy="2751054"/>
        </a:xfrm>
        <a:prstGeom prst="roundRect">
          <a:avLst>
            <a:gd name="adj" fmla="val 10000"/>
          </a:avLst>
        </a:prstGeom>
        <a:solidFill>
          <a:schemeClr val="accent4">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altLang="pl-PL" sz="3200" b="1" kern="1200" dirty="0">
              <a:solidFill>
                <a:schemeClr val="tx1"/>
              </a:solidFill>
            </a:rPr>
            <a:t>PODSTAWOWA FUNKCJA ADMINISTRACYJNYCH DZIAŁAŃ REGULACYJNYCH </a:t>
          </a:r>
          <a:endParaRPr lang="pl-PL" sz="3200" b="1" kern="1200" dirty="0">
            <a:solidFill>
              <a:schemeClr val="tx1"/>
            </a:solidFill>
          </a:endParaRPr>
        </a:p>
      </dsp:txBody>
      <dsp:txXfrm>
        <a:off x="82629" y="880717"/>
        <a:ext cx="4218636" cy="2589902"/>
      </dsp:txXfrm>
    </dsp:sp>
    <dsp:sp modelId="{4592CB00-E722-4645-B117-6B0CF7C404A2}">
      <dsp:nvSpPr>
        <dsp:cNvPr id="0" name=""/>
        <dsp:cNvSpPr/>
      </dsp:nvSpPr>
      <dsp:spPr>
        <a:xfrm>
          <a:off x="4819821" y="1632575"/>
          <a:ext cx="928515" cy="1086187"/>
        </a:xfrm>
        <a:prstGeom prst="rightArrow">
          <a:avLst>
            <a:gd name="adj1" fmla="val 60000"/>
            <a:gd name="adj2" fmla="val 50000"/>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l-PL" sz="1500" kern="1200"/>
        </a:p>
      </dsp:txBody>
      <dsp:txXfrm>
        <a:off x="4819821" y="1849812"/>
        <a:ext cx="649961" cy="651713"/>
      </dsp:txXfrm>
    </dsp:sp>
    <dsp:sp modelId="{3C9F9486-FA30-4EE1-9733-02FC2FFCEFD5}">
      <dsp:nvSpPr>
        <dsp:cNvPr id="0" name=""/>
        <dsp:cNvSpPr/>
      </dsp:nvSpPr>
      <dsp:spPr>
        <a:xfrm>
          <a:off x="6133757" y="800141"/>
          <a:ext cx="4379788" cy="2751054"/>
        </a:xfrm>
        <a:prstGeom prst="roundRect">
          <a:avLst>
            <a:gd name="adj" fmla="val 10000"/>
          </a:avLst>
        </a:prstGeom>
        <a:solidFill>
          <a:schemeClr val="accent4">
            <a:shade val="50000"/>
            <a:hueOff val="-594204"/>
            <a:satOff val="0"/>
            <a:lumOff val="48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altLang="pl-PL" sz="1900" kern="1200" dirty="0">
              <a:solidFill>
                <a:schemeClr val="tx1"/>
              </a:solidFill>
            </a:rPr>
            <a:t>OCHRONA I WSPIERANIE RYNKU, ABY ZAPEWNIĆ ZWIĄZANE Z NIM WARTOŚCI (EFEKTYWNOŚĆ, INNOWACYJNOŚĆ, WYBÓR, WOLNOŚĆ I RÓWNOŚĆ, A TAKŻE DOSTĘPNOŚĆ, PRZYSTĘPNOŚĆ ORAZ POŻĄDANĄ JAKOŚĆ OKREŚLONYCH I NIEZBĘDNYCH DLA FUNKCJONOWANIA SPOŁECZEŃSTWA I GOSPODARKI ŚWIAD-CZEŃ).</a:t>
          </a:r>
          <a:endParaRPr lang="pl-PL" sz="1900" kern="1200" dirty="0">
            <a:solidFill>
              <a:schemeClr val="tx1"/>
            </a:solidFill>
          </a:endParaRPr>
        </a:p>
      </dsp:txBody>
      <dsp:txXfrm>
        <a:off x="6214333" y="880717"/>
        <a:ext cx="4218636" cy="25899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918F1E-5321-4BD8-9040-F2EE9A362C6A}">
      <dsp:nvSpPr>
        <dsp:cNvPr id="0" name=""/>
        <dsp:cNvSpPr/>
      </dsp:nvSpPr>
      <dsp:spPr>
        <a:xfrm>
          <a:off x="4147783" y="3261048"/>
          <a:ext cx="3274336" cy="2337487"/>
        </a:xfrm>
        <a:custGeom>
          <a:avLst/>
          <a:gdLst/>
          <a:ahLst/>
          <a:cxnLst/>
          <a:rect l="0" t="0" r="0" b="0"/>
          <a:pathLst>
            <a:path>
              <a:moveTo>
                <a:pt x="0" y="0"/>
              </a:moveTo>
              <a:lnTo>
                <a:pt x="1637168" y="0"/>
              </a:lnTo>
              <a:lnTo>
                <a:pt x="1637168" y="2337487"/>
              </a:lnTo>
              <a:lnTo>
                <a:pt x="3274336" y="233748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5684374" y="4329215"/>
        <a:ext cx="201153" cy="201153"/>
      </dsp:txXfrm>
    </dsp:sp>
    <dsp:sp modelId="{77B37214-4D5F-44EE-915B-65EB6E5A3060}">
      <dsp:nvSpPr>
        <dsp:cNvPr id="0" name=""/>
        <dsp:cNvSpPr/>
      </dsp:nvSpPr>
      <dsp:spPr>
        <a:xfrm>
          <a:off x="4147783" y="3261048"/>
          <a:ext cx="3265029" cy="718561"/>
        </a:xfrm>
        <a:custGeom>
          <a:avLst/>
          <a:gdLst/>
          <a:ahLst/>
          <a:cxnLst/>
          <a:rect l="0" t="0" r="0" b="0"/>
          <a:pathLst>
            <a:path>
              <a:moveTo>
                <a:pt x="0" y="0"/>
              </a:moveTo>
              <a:lnTo>
                <a:pt x="1632514" y="0"/>
              </a:lnTo>
              <a:lnTo>
                <a:pt x="1632514" y="718561"/>
              </a:lnTo>
              <a:lnTo>
                <a:pt x="3265029" y="71856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5696718" y="3536750"/>
        <a:ext cx="167158" cy="167158"/>
      </dsp:txXfrm>
    </dsp:sp>
    <dsp:sp modelId="{3984BE8C-710D-499E-ABF7-D61781289735}">
      <dsp:nvSpPr>
        <dsp:cNvPr id="0" name=""/>
        <dsp:cNvSpPr/>
      </dsp:nvSpPr>
      <dsp:spPr>
        <a:xfrm>
          <a:off x="4147783" y="2384588"/>
          <a:ext cx="3279011" cy="876460"/>
        </a:xfrm>
        <a:custGeom>
          <a:avLst/>
          <a:gdLst/>
          <a:ahLst/>
          <a:cxnLst/>
          <a:rect l="0" t="0" r="0" b="0"/>
          <a:pathLst>
            <a:path>
              <a:moveTo>
                <a:pt x="0" y="876460"/>
              </a:moveTo>
              <a:lnTo>
                <a:pt x="1639505" y="876460"/>
              </a:lnTo>
              <a:lnTo>
                <a:pt x="1639505" y="0"/>
              </a:lnTo>
              <a:lnTo>
                <a:pt x="3279011"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pl-PL" sz="1200" kern="1200"/>
        </a:p>
      </dsp:txBody>
      <dsp:txXfrm>
        <a:off x="5702435" y="2737965"/>
        <a:ext cx="169706" cy="169706"/>
      </dsp:txXfrm>
    </dsp:sp>
    <dsp:sp modelId="{A1E59F9B-E430-4401-B300-35DB6029F42D}">
      <dsp:nvSpPr>
        <dsp:cNvPr id="0" name=""/>
        <dsp:cNvSpPr/>
      </dsp:nvSpPr>
      <dsp:spPr>
        <a:xfrm>
          <a:off x="4147783" y="937551"/>
          <a:ext cx="3274336" cy="2323497"/>
        </a:xfrm>
        <a:custGeom>
          <a:avLst/>
          <a:gdLst/>
          <a:ahLst/>
          <a:cxnLst/>
          <a:rect l="0" t="0" r="0" b="0"/>
          <a:pathLst>
            <a:path>
              <a:moveTo>
                <a:pt x="0" y="2323497"/>
              </a:moveTo>
              <a:lnTo>
                <a:pt x="1637168" y="2323497"/>
              </a:lnTo>
              <a:lnTo>
                <a:pt x="1637168" y="0"/>
              </a:lnTo>
              <a:lnTo>
                <a:pt x="3274336"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5684577" y="1998925"/>
        <a:ext cx="200748" cy="200748"/>
      </dsp:txXfrm>
    </dsp:sp>
    <dsp:sp modelId="{08C1B797-9AFE-4743-A5C2-2265E1764A46}">
      <dsp:nvSpPr>
        <dsp:cNvPr id="0" name=""/>
        <dsp:cNvSpPr/>
      </dsp:nvSpPr>
      <dsp:spPr>
        <a:xfrm>
          <a:off x="267135" y="2641449"/>
          <a:ext cx="6522097" cy="123919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1866900">
            <a:lnSpc>
              <a:spcPct val="90000"/>
            </a:lnSpc>
            <a:spcBef>
              <a:spcPct val="0"/>
            </a:spcBef>
            <a:spcAft>
              <a:spcPct val="35000"/>
            </a:spcAft>
            <a:buNone/>
          </a:pPr>
          <a:r>
            <a:rPr lang="pl-PL" sz="4200" kern="1200" dirty="0">
              <a:solidFill>
                <a:schemeClr val="tx1"/>
              </a:solidFill>
            </a:rPr>
            <a:t>PRAWNE FORMY DZIAŁANIA ADMINISTRACJI </a:t>
          </a:r>
        </a:p>
      </dsp:txBody>
      <dsp:txXfrm>
        <a:off x="267135" y="2641449"/>
        <a:ext cx="6522097" cy="1239198"/>
      </dsp:txXfrm>
    </dsp:sp>
    <dsp:sp modelId="{218E0202-EEC4-4901-AA25-189A69B3DD76}">
      <dsp:nvSpPr>
        <dsp:cNvPr id="0" name=""/>
        <dsp:cNvSpPr/>
      </dsp:nvSpPr>
      <dsp:spPr>
        <a:xfrm>
          <a:off x="7422120" y="317952"/>
          <a:ext cx="4064570" cy="123919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b="1" kern="1200" dirty="0">
              <a:solidFill>
                <a:schemeClr val="tx1"/>
              </a:solidFill>
            </a:rPr>
            <a:t>AKTY ADMINISTRACYJNE </a:t>
          </a:r>
          <a:r>
            <a:rPr lang="pl-PL" sz="1200" kern="1200" dirty="0">
              <a:solidFill>
                <a:schemeClr val="tx1"/>
              </a:solidFill>
            </a:rPr>
            <a:t>– ORGAN W OPARCIU O PRZEPISY USTAWY I DOKONANE USTALENIA STANU FAKTYCZNEGO, WŁADCZO I JEDNOSTRONNIE ROZSTRZYGA O PRAWACH I OBOWIĄZKACH KONKRETNEGO ADRESATA; NAJBARDZIEJ POWSZECHNA FORMA AKTÓW ADMINISTRACYJNYCH TO </a:t>
          </a:r>
          <a:r>
            <a:rPr lang="pl-PL" sz="1200" b="1" kern="1200" dirty="0">
              <a:solidFill>
                <a:schemeClr val="tx1"/>
              </a:solidFill>
            </a:rPr>
            <a:t>DECYZJA ADMINISTRACYJNA </a:t>
          </a:r>
          <a:r>
            <a:rPr lang="pl-PL" sz="1200" kern="1200" dirty="0">
              <a:solidFill>
                <a:schemeClr val="tx1"/>
              </a:solidFill>
            </a:rPr>
            <a:t>+DECYZJE ADM. O SZCZEGÓLNEJ NAZWIE (ZEZWOLENIE, KONCESJA, LICENCJA)</a:t>
          </a:r>
        </a:p>
      </dsp:txBody>
      <dsp:txXfrm>
        <a:off x="7422120" y="317952"/>
        <a:ext cx="4064570" cy="1239198"/>
      </dsp:txXfrm>
    </dsp:sp>
    <dsp:sp modelId="{2A714181-3DD9-4129-8A57-210823876187}">
      <dsp:nvSpPr>
        <dsp:cNvPr id="0" name=""/>
        <dsp:cNvSpPr/>
      </dsp:nvSpPr>
      <dsp:spPr>
        <a:xfrm>
          <a:off x="7426794" y="1764989"/>
          <a:ext cx="4064570" cy="123919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pl-PL" sz="1800" b="1" kern="1200" dirty="0">
              <a:solidFill>
                <a:schemeClr val="tx1"/>
              </a:solidFill>
            </a:rPr>
            <a:t>AKTY NORMATYWNE </a:t>
          </a:r>
          <a:r>
            <a:rPr lang="pl-PL" sz="1800" kern="1200" dirty="0">
              <a:solidFill>
                <a:schemeClr val="tx1"/>
              </a:solidFill>
            </a:rPr>
            <a:t>– CHARAKTER WEWNĘTRZNY, WYZNACZAJĄ REGUŁY I WZORY POSTĘPOWANIA</a:t>
          </a:r>
        </a:p>
      </dsp:txBody>
      <dsp:txXfrm>
        <a:off x="7426794" y="1764989"/>
        <a:ext cx="4064570" cy="1239198"/>
      </dsp:txXfrm>
    </dsp:sp>
    <dsp:sp modelId="{1BA4075E-1B38-4B4D-BF8E-8635CB6FDF90}">
      <dsp:nvSpPr>
        <dsp:cNvPr id="0" name=""/>
        <dsp:cNvSpPr/>
      </dsp:nvSpPr>
      <dsp:spPr>
        <a:xfrm>
          <a:off x="7412812" y="3360010"/>
          <a:ext cx="4064570" cy="123919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DZIAŁANIA FAKTYCZNE </a:t>
          </a:r>
          <a:r>
            <a:rPr lang="pl-PL" sz="1600" kern="1200" dirty="0">
              <a:solidFill>
                <a:schemeClr val="tx1"/>
              </a:solidFill>
            </a:rPr>
            <a:t>– NIE SĄ OKREŚLONE PRAWEM LUB SĄ OKREŚLONE W SPOSÓB NIEWYCZERPUJĄCY, MUSZĄ JEDNAK MIEŚCIĆ SIĘ W GRANICACH PRAWA</a:t>
          </a:r>
        </a:p>
      </dsp:txBody>
      <dsp:txXfrm>
        <a:off x="7412812" y="3360010"/>
        <a:ext cx="4064570" cy="1239198"/>
      </dsp:txXfrm>
    </dsp:sp>
    <dsp:sp modelId="{7039C3C5-BB08-4B14-86BC-D0321942E4FC}">
      <dsp:nvSpPr>
        <dsp:cNvPr id="0" name=""/>
        <dsp:cNvSpPr/>
      </dsp:nvSpPr>
      <dsp:spPr>
        <a:xfrm>
          <a:off x="7422120" y="4978936"/>
          <a:ext cx="4064570" cy="123919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UMOWY </a:t>
          </a:r>
          <a:r>
            <a:rPr lang="pl-PL" sz="1600" kern="1200" dirty="0">
              <a:solidFill>
                <a:schemeClr val="tx1"/>
              </a:solidFill>
            </a:rPr>
            <a:t>– OGRANICZENIE ELEMENTU JEDNOSTRONNOŚCI DZIAŁANIA; UMOWY CYWILNOPRAWNE (NAJCZĘŚCIEJ DOTYCZĄ DYSPONOWANIA MIENIEM) I PUBLICZNOPRAWNE (WSPÓŁPRACA)</a:t>
          </a:r>
        </a:p>
      </dsp:txBody>
      <dsp:txXfrm>
        <a:off x="7422120" y="4978936"/>
        <a:ext cx="4064570" cy="123919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B86F2-49CA-46E8-8BBC-5F3114DC796E}">
      <dsp:nvSpPr>
        <dsp:cNvPr id="0" name=""/>
        <dsp:cNvSpPr/>
      </dsp:nvSpPr>
      <dsp:spPr>
        <a:xfrm>
          <a:off x="-3135305" y="-482596"/>
          <a:ext cx="3739593" cy="3739593"/>
        </a:xfrm>
        <a:prstGeom prst="blockArc">
          <a:avLst>
            <a:gd name="adj1" fmla="val 18900000"/>
            <a:gd name="adj2" fmla="val 2700000"/>
            <a:gd name="adj3" fmla="val 578"/>
          </a:avLst>
        </a:pr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A89543-EFDB-4789-9FB3-F7A7E83FDB80}">
      <dsp:nvSpPr>
        <dsp:cNvPr id="0" name=""/>
        <dsp:cNvSpPr/>
      </dsp:nvSpPr>
      <dsp:spPr>
        <a:xfrm>
          <a:off x="316975" y="213295"/>
          <a:ext cx="6123651" cy="42681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8783" tIns="55880" rIns="55880" bIns="55880" numCol="1" spcCol="1270" anchor="ctr" anchorCtr="0">
          <a:noAutofit/>
        </a:bodyPr>
        <a:lstStyle/>
        <a:p>
          <a:pPr marL="0" lvl="0" indent="0" algn="l" defTabSz="977900">
            <a:lnSpc>
              <a:spcPct val="90000"/>
            </a:lnSpc>
            <a:spcBef>
              <a:spcPct val="0"/>
            </a:spcBef>
            <a:spcAft>
              <a:spcPct val="35000"/>
            </a:spcAft>
            <a:buNone/>
          </a:pPr>
          <a:r>
            <a:rPr lang="pl-PL" sz="2200" kern="1200" dirty="0">
              <a:solidFill>
                <a:schemeClr val="tx1"/>
              </a:solidFill>
            </a:rPr>
            <a:t>PREZES URZĘDU KOMUNIKACJI ELEKTRONICZNEJ </a:t>
          </a:r>
        </a:p>
      </dsp:txBody>
      <dsp:txXfrm>
        <a:off x="316975" y="213295"/>
        <a:ext cx="6123651" cy="426813"/>
      </dsp:txXfrm>
    </dsp:sp>
    <dsp:sp modelId="{CAF25F1C-2C58-4ACC-AFD7-155F309A1A89}">
      <dsp:nvSpPr>
        <dsp:cNvPr id="0" name=""/>
        <dsp:cNvSpPr/>
      </dsp:nvSpPr>
      <dsp:spPr>
        <a:xfrm>
          <a:off x="50216" y="159944"/>
          <a:ext cx="533517" cy="533517"/>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796873-32DF-4F5F-ACB8-B8FD6E597FB6}">
      <dsp:nvSpPr>
        <dsp:cNvPr id="0" name=""/>
        <dsp:cNvSpPr/>
      </dsp:nvSpPr>
      <dsp:spPr>
        <a:xfrm>
          <a:off x="561677" y="853627"/>
          <a:ext cx="5878949" cy="42681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8783" tIns="55880" rIns="55880" bIns="55880" numCol="1" spcCol="1270" anchor="ctr" anchorCtr="0">
          <a:noAutofit/>
        </a:bodyPr>
        <a:lstStyle/>
        <a:p>
          <a:pPr marL="0" lvl="0" indent="0" algn="l" defTabSz="977900">
            <a:lnSpc>
              <a:spcPct val="90000"/>
            </a:lnSpc>
            <a:spcBef>
              <a:spcPct val="0"/>
            </a:spcBef>
            <a:spcAft>
              <a:spcPct val="35000"/>
            </a:spcAft>
            <a:buNone/>
          </a:pPr>
          <a:r>
            <a:rPr lang="pl-PL" sz="2200" kern="1200" dirty="0">
              <a:solidFill>
                <a:schemeClr val="tx1"/>
              </a:solidFill>
            </a:rPr>
            <a:t>PREZES URZĘDU REGULACJI ENERGETYKI </a:t>
          </a:r>
        </a:p>
      </dsp:txBody>
      <dsp:txXfrm>
        <a:off x="561677" y="853627"/>
        <a:ext cx="5878949" cy="426813"/>
      </dsp:txXfrm>
    </dsp:sp>
    <dsp:sp modelId="{5BB377D1-FA34-43B1-AE77-FD1D6C13B149}">
      <dsp:nvSpPr>
        <dsp:cNvPr id="0" name=""/>
        <dsp:cNvSpPr/>
      </dsp:nvSpPr>
      <dsp:spPr>
        <a:xfrm>
          <a:off x="294918" y="800275"/>
          <a:ext cx="533517" cy="533517"/>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A6C3C9-F32B-4E94-BCB0-126E99083341}">
      <dsp:nvSpPr>
        <dsp:cNvPr id="0" name=""/>
        <dsp:cNvSpPr/>
      </dsp:nvSpPr>
      <dsp:spPr>
        <a:xfrm>
          <a:off x="561677" y="1493958"/>
          <a:ext cx="5878949" cy="42681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8783" tIns="55880" rIns="55880" bIns="55880" numCol="1" spcCol="1270" anchor="ctr" anchorCtr="0">
          <a:noAutofit/>
        </a:bodyPr>
        <a:lstStyle/>
        <a:p>
          <a:pPr marL="0" lvl="0" indent="0" algn="l" defTabSz="977900">
            <a:lnSpc>
              <a:spcPct val="90000"/>
            </a:lnSpc>
            <a:spcBef>
              <a:spcPct val="0"/>
            </a:spcBef>
            <a:spcAft>
              <a:spcPct val="35000"/>
            </a:spcAft>
            <a:buNone/>
          </a:pPr>
          <a:r>
            <a:rPr lang="pl-PL" sz="2200" kern="1200" dirty="0">
              <a:solidFill>
                <a:schemeClr val="tx1"/>
              </a:solidFill>
            </a:rPr>
            <a:t>PREZES URZĘDU TRANSPORTU KOLEJOWEGO </a:t>
          </a:r>
        </a:p>
      </dsp:txBody>
      <dsp:txXfrm>
        <a:off x="561677" y="1493958"/>
        <a:ext cx="5878949" cy="426813"/>
      </dsp:txXfrm>
    </dsp:sp>
    <dsp:sp modelId="{F1D2A217-6499-4BEF-A6EA-5B1F1F01CA20}">
      <dsp:nvSpPr>
        <dsp:cNvPr id="0" name=""/>
        <dsp:cNvSpPr/>
      </dsp:nvSpPr>
      <dsp:spPr>
        <a:xfrm>
          <a:off x="294918" y="1440607"/>
          <a:ext cx="533517" cy="533517"/>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FCABB6C-8336-4295-93BA-6EB3A9ACD185}">
      <dsp:nvSpPr>
        <dsp:cNvPr id="0" name=""/>
        <dsp:cNvSpPr/>
      </dsp:nvSpPr>
      <dsp:spPr>
        <a:xfrm>
          <a:off x="316975" y="2134290"/>
          <a:ext cx="6123651" cy="42681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8783" tIns="55880" rIns="55880" bIns="55880" numCol="1" spcCol="1270" anchor="ctr" anchorCtr="0">
          <a:noAutofit/>
        </a:bodyPr>
        <a:lstStyle/>
        <a:p>
          <a:pPr marL="0" lvl="0" indent="0" algn="l" defTabSz="977900">
            <a:lnSpc>
              <a:spcPct val="90000"/>
            </a:lnSpc>
            <a:spcBef>
              <a:spcPct val="0"/>
            </a:spcBef>
            <a:spcAft>
              <a:spcPct val="35000"/>
            </a:spcAft>
            <a:buNone/>
          </a:pPr>
          <a:r>
            <a:rPr lang="pl-PL" sz="2200" kern="1200" dirty="0">
              <a:solidFill>
                <a:schemeClr val="tx1"/>
              </a:solidFill>
            </a:rPr>
            <a:t>PREZES URZĘDU LOTNICTWA CYWILNEGO </a:t>
          </a:r>
        </a:p>
      </dsp:txBody>
      <dsp:txXfrm>
        <a:off x="316975" y="2134290"/>
        <a:ext cx="6123651" cy="426813"/>
      </dsp:txXfrm>
    </dsp:sp>
    <dsp:sp modelId="{C37CCEA8-DB84-424F-9653-DFD70A598E8C}">
      <dsp:nvSpPr>
        <dsp:cNvPr id="0" name=""/>
        <dsp:cNvSpPr/>
      </dsp:nvSpPr>
      <dsp:spPr>
        <a:xfrm>
          <a:off x="50216" y="2080938"/>
          <a:ext cx="533517" cy="533517"/>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692361-20ED-47BE-A116-819BE075553F}">
      <dsp:nvSpPr>
        <dsp:cNvPr id="0" name=""/>
        <dsp:cNvSpPr/>
      </dsp:nvSpPr>
      <dsp:spPr>
        <a:xfrm>
          <a:off x="8770732" y="3775304"/>
          <a:ext cx="91440" cy="703368"/>
        </a:xfrm>
        <a:custGeom>
          <a:avLst/>
          <a:gdLst/>
          <a:ahLst/>
          <a:cxnLst/>
          <a:rect l="0" t="0" r="0" b="0"/>
          <a:pathLst>
            <a:path>
              <a:moveTo>
                <a:pt x="45720" y="0"/>
              </a:moveTo>
              <a:lnTo>
                <a:pt x="45720" y="70336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2149D5-3409-4A6C-938E-58289C1D941C}">
      <dsp:nvSpPr>
        <dsp:cNvPr id="0" name=""/>
        <dsp:cNvSpPr/>
      </dsp:nvSpPr>
      <dsp:spPr>
        <a:xfrm>
          <a:off x="5860559" y="1536215"/>
          <a:ext cx="2955892" cy="703368"/>
        </a:xfrm>
        <a:custGeom>
          <a:avLst/>
          <a:gdLst/>
          <a:ahLst/>
          <a:cxnLst/>
          <a:rect l="0" t="0" r="0" b="0"/>
          <a:pathLst>
            <a:path>
              <a:moveTo>
                <a:pt x="0" y="0"/>
              </a:moveTo>
              <a:lnTo>
                <a:pt x="0" y="479324"/>
              </a:lnTo>
              <a:lnTo>
                <a:pt x="2955892" y="479324"/>
              </a:lnTo>
              <a:lnTo>
                <a:pt x="2955892" y="703368"/>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8B37D47-AA55-4FE0-B95F-DC5A7E2C1BA4}">
      <dsp:nvSpPr>
        <dsp:cNvPr id="0" name=""/>
        <dsp:cNvSpPr/>
      </dsp:nvSpPr>
      <dsp:spPr>
        <a:xfrm>
          <a:off x="5814839" y="3775304"/>
          <a:ext cx="91440" cy="703368"/>
        </a:xfrm>
        <a:custGeom>
          <a:avLst/>
          <a:gdLst/>
          <a:ahLst/>
          <a:cxnLst/>
          <a:rect l="0" t="0" r="0" b="0"/>
          <a:pathLst>
            <a:path>
              <a:moveTo>
                <a:pt x="45720" y="0"/>
              </a:moveTo>
              <a:lnTo>
                <a:pt x="45720" y="70336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BE9E3C-FBA3-4A31-8C22-F2B788D9E89F}">
      <dsp:nvSpPr>
        <dsp:cNvPr id="0" name=""/>
        <dsp:cNvSpPr/>
      </dsp:nvSpPr>
      <dsp:spPr>
        <a:xfrm>
          <a:off x="5814839" y="1536215"/>
          <a:ext cx="91440" cy="703368"/>
        </a:xfrm>
        <a:custGeom>
          <a:avLst/>
          <a:gdLst/>
          <a:ahLst/>
          <a:cxnLst/>
          <a:rect l="0" t="0" r="0" b="0"/>
          <a:pathLst>
            <a:path>
              <a:moveTo>
                <a:pt x="45720" y="0"/>
              </a:moveTo>
              <a:lnTo>
                <a:pt x="45720" y="703368"/>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3250DD-917A-40D9-B413-CD945D09E6A9}">
      <dsp:nvSpPr>
        <dsp:cNvPr id="0" name=""/>
        <dsp:cNvSpPr/>
      </dsp:nvSpPr>
      <dsp:spPr>
        <a:xfrm>
          <a:off x="2858946" y="3775304"/>
          <a:ext cx="91440" cy="703368"/>
        </a:xfrm>
        <a:custGeom>
          <a:avLst/>
          <a:gdLst/>
          <a:ahLst/>
          <a:cxnLst/>
          <a:rect l="0" t="0" r="0" b="0"/>
          <a:pathLst>
            <a:path>
              <a:moveTo>
                <a:pt x="45720" y="0"/>
              </a:moveTo>
              <a:lnTo>
                <a:pt x="45720" y="70336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CC1679-E45D-4EAA-9498-EC667F64395A}">
      <dsp:nvSpPr>
        <dsp:cNvPr id="0" name=""/>
        <dsp:cNvSpPr/>
      </dsp:nvSpPr>
      <dsp:spPr>
        <a:xfrm>
          <a:off x="2904666" y="1536215"/>
          <a:ext cx="2955892" cy="703368"/>
        </a:xfrm>
        <a:custGeom>
          <a:avLst/>
          <a:gdLst/>
          <a:ahLst/>
          <a:cxnLst/>
          <a:rect l="0" t="0" r="0" b="0"/>
          <a:pathLst>
            <a:path>
              <a:moveTo>
                <a:pt x="2955892" y="0"/>
              </a:moveTo>
              <a:lnTo>
                <a:pt x="2955892" y="479324"/>
              </a:lnTo>
              <a:lnTo>
                <a:pt x="0" y="479324"/>
              </a:lnTo>
              <a:lnTo>
                <a:pt x="0" y="703368"/>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EDBC8F-2482-46A2-B7D7-0A24858D8026}">
      <dsp:nvSpPr>
        <dsp:cNvPr id="0" name=""/>
        <dsp:cNvSpPr/>
      </dsp:nvSpPr>
      <dsp:spPr>
        <a:xfrm>
          <a:off x="4651330" y="494"/>
          <a:ext cx="2418457" cy="15357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B8806B-FA7F-4B0C-B5A4-2A142C99A5FE}">
      <dsp:nvSpPr>
        <dsp:cNvPr id="0" name=""/>
        <dsp:cNvSpPr/>
      </dsp:nvSpPr>
      <dsp:spPr>
        <a:xfrm>
          <a:off x="4920048" y="255776"/>
          <a:ext cx="2418457" cy="15357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b="1" kern="1200" dirty="0">
              <a:solidFill>
                <a:schemeClr val="tx1"/>
              </a:solidFill>
            </a:rPr>
            <a:t>ADMINISTRACJA REGULACYJNA</a:t>
          </a:r>
        </a:p>
      </dsp:txBody>
      <dsp:txXfrm>
        <a:off x="4965028" y="300756"/>
        <a:ext cx="2328497" cy="1445760"/>
      </dsp:txXfrm>
    </dsp:sp>
    <dsp:sp modelId="{ABCD92E5-4037-46A2-B818-ABCD18DD7E6E}">
      <dsp:nvSpPr>
        <dsp:cNvPr id="0" name=""/>
        <dsp:cNvSpPr/>
      </dsp:nvSpPr>
      <dsp:spPr>
        <a:xfrm>
          <a:off x="1695437" y="2239583"/>
          <a:ext cx="2418457" cy="153572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8E5912-7AFB-4F6E-A9E3-DA352A97B51E}">
      <dsp:nvSpPr>
        <dsp:cNvPr id="0" name=""/>
        <dsp:cNvSpPr/>
      </dsp:nvSpPr>
      <dsp:spPr>
        <a:xfrm>
          <a:off x="1964155" y="2494865"/>
          <a:ext cx="2418457" cy="153572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l-PL" sz="2800" i="1" kern="1200" dirty="0"/>
            <a:t>SENSU STRICTO</a:t>
          </a:r>
        </a:p>
      </dsp:txBody>
      <dsp:txXfrm>
        <a:off x="2009135" y="2539845"/>
        <a:ext cx="2328497" cy="1445760"/>
      </dsp:txXfrm>
    </dsp:sp>
    <dsp:sp modelId="{4EEA3DBA-17E0-45B0-BA67-F6C5830C1E43}">
      <dsp:nvSpPr>
        <dsp:cNvPr id="0" name=""/>
        <dsp:cNvSpPr/>
      </dsp:nvSpPr>
      <dsp:spPr>
        <a:xfrm>
          <a:off x="1695437" y="4478672"/>
          <a:ext cx="2418457" cy="15357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5D1CEC-C9D1-4C05-B6F0-D99C72AA5D78}">
      <dsp:nvSpPr>
        <dsp:cNvPr id="0" name=""/>
        <dsp:cNvSpPr/>
      </dsp:nvSpPr>
      <dsp:spPr>
        <a:xfrm>
          <a:off x="1964155" y="4733954"/>
          <a:ext cx="2418457" cy="153572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dirty="0"/>
            <a:t>SPECJALNE ORGANY REGULACYJNE</a:t>
          </a:r>
        </a:p>
      </dsp:txBody>
      <dsp:txXfrm>
        <a:off x="2009135" y="4778934"/>
        <a:ext cx="2328497" cy="1445760"/>
      </dsp:txXfrm>
    </dsp:sp>
    <dsp:sp modelId="{650C0473-FAEE-418B-B378-B75A78786F18}">
      <dsp:nvSpPr>
        <dsp:cNvPr id="0" name=""/>
        <dsp:cNvSpPr/>
      </dsp:nvSpPr>
      <dsp:spPr>
        <a:xfrm>
          <a:off x="4651330" y="2239583"/>
          <a:ext cx="2418457" cy="153572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927B28-79F9-4A12-B3F5-95D934434F34}">
      <dsp:nvSpPr>
        <dsp:cNvPr id="0" name=""/>
        <dsp:cNvSpPr/>
      </dsp:nvSpPr>
      <dsp:spPr>
        <a:xfrm>
          <a:off x="4920048" y="2494865"/>
          <a:ext cx="2418457" cy="153572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i="1" kern="1200" dirty="0"/>
            <a:t>SENSU LARGO</a:t>
          </a:r>
        </a:p>
      </dsp:txBody>
      <dsp:txXfrm>
        <a:off x="4965028" y="2539845"/>
        <a:ext cx="2328497" cy="1445760"/>
      </dsp:txXfrm>
    </dsp:sp>
    <dsp:sp modelId="{D7B9FDD3-A74C-4ED9-956B-CA3CF3C09946}">
      <dsp:nvSpPr>
        <dsp:cNvPr id="0" name=""/>
        <dsp:cNvSpPr/>
      </dsp:nvSpPr>
      <dsp:spPr>
        <a:xfrm>
          <a:off x="4651330" y="4478672"/>
          <a:ext cx="2418457" cy="15357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2684F7-698D-4EAB-A757-7A8B9BE3A6DE}">
      <dsp:nvSpPr>
        <dsp:cNvPr id="0" name=""/>
        <dsp:cNvSpPr/>
      </dsp:nvSpPr>
      <dsp:spPr>
        <a:xfrm>
          <a:off x="4920048" y="4733954"/>
          <a:ext cx="2418457" cy="153572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dirty="0"/>
            <a:t>+ </a:t>
          </a:r>
          <a:r>
            <a:rPr lang="pl-PL" altLang="pl-PL" sz="1300" kern="1200" dirty="0"/>
            <a:t>MINISTROWIE WŁAŚCIWI W SPRAWACH DANEGO SEKTORA INFRASTRUKTURALNEGO</a:t>
          </a:r>
          <a:endParaRPr lang="pl-PL" sz="1300" kern="1200" dirty="0"/>
        </a:p>
      </dsp:txBody>
      <dsp:txXfrm>
        <a:off x="4965028" y="4778934"/>
        <a:ext cx="2328497" cy="1445760"/>
      </dsp:txXfrm>
    </dsp:sp>
    <dsp:sp modelId="{1F705482-C90D-4EEB-B77B-E01CADF3C5B4}">
      <dsp:nvSpPr>
        <dsp:cNvPr id="0" name=""/>
        <dsp:cNvSpPr/>
      </dsp:nvSpPr>
      <dsp:spPr>
        <a:xfrm>
          <a:off x="7607223" y="2239583"/>
          <a:ext cx="2418457" cy="153572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55FEFD-A972-4372-96DA-08D609D23C98}">
      <dsp:nvSpPr>
        <dsp:cNvPr id="0" name=""/>
        <dsp:cNvSpPr/>
      </dsp:nvSpPr>
      <dsp:spPr>
        <a:xfrm>
          <a:off x="7875941" y="2494865"/>
          <a:ext cx="2418457" cy="153572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i="1" kern="1200" dirty="0"/>
            <a:t>SENSU LARGISSIMO</a:t>
          </a:r>
        </a:p>
      </dsp:txBody>
      <dsp:txXfrm>
        <a:off x="7920921" y="2539845"/>
        <a:ext cx="2328497" cy="1445760"/>
      </dsp:txXfrm>
    </dsp:sp>
    <dsp:sp modelId="{3B5AE11E-5275-41EA-A068-863CD95086B6}">
      <dsp:nvSpPr>
        <dsp:cNvPr id="0" name=""/>
        <dsp:cNvSpPr/>
      </dsp:nvSpPr>
      <dsp:spPr>
        <a:xfrm>
          <a:off x="7607223" y="4478672"/>
          <a:ext cx="2418457" cy="153572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559287-0734-4118-8BCC-23E876248A4D}">
      <dsp:nvSpPr>
        <dsp:cNvPr id="0" name=""/>
        <dsp:cNvSpPr/>
      </dsp:nvSpPr>
      <dsp:spPr>
        <a:xfrm>
          <a:off x="7875941" y="4733954"/>
          <a:ext cx="2418457" cy="153572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kern="1200" dirty="0"/>
            <a:t>+ </a:t>
          </a:r>
          <a:r>
            <a:rPr lang="pl-PL" altLang="pl-PL" sz="1300" kern="1200" dirty="0"/>
            <a:t>PODMIOTY REALIZUJĄCE ZADANIA REGULACYJNE, NA POZIOMIE CENTRALNYM (SEJM) I TERENOWYM (ORGANY GMINY, KTÓRE REGULUJĄ SEKTOR GOSPODARKI WODOCIĄGOWO-KANALIZACYJNEJ)</a:t>
          </a:r>
          <a:endParaRPr lang="pl-PL" sz="1300" kern="1200" dirty="0"/>
        </a:p>
      </dsp:txBody>
      <dsp:txXfrm>
        <a:off x="7920921" y="4778934"/>
        <a:ext cx="2328497" cy="14457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D9AEC0-6877-4231-ADB0-8358325BC48E}">
      <dsp:nvSpPr>
        <dsp:cNvPr id="0" name=""/>
        <dsp:cNvSpPr/>
      </dsp:nvSpPr>
      <dsp:spPr>
        <a:xfrm>
          <a:off x="2839075" y="2296627"/>
          <a:ext cx="2333662" cy="2037565"/>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ADMINISTRACJA MOŻE STANĄĆ W OBLICZU FAKTÓW, O KTÓRYCH PRAWO W OGÓLE SIĘ NIE WYPOWIADA LUB WYPOWIADA SIĘ BARDZO OGÓLNIE – NIE BĘDZIE ZATEM MOGŁA PRAWA WYKONYWAĆ </a:t>
          </a:r>
        </a:p>
      </dsp:txBody>
      <dsp:txXfrm>
        <a:off x="2898753" y="2356305"/>
        <a:ext cx="2214306" cy="1918209"/>
      </dsp:txXfrm>
    </dsp:sp>
    <dsp:sp modelId="{ECC0013A-E9D9-465B-ADA3-3A08BFF3968E}">
      <dsp:nvSpPr>
        <dsp:cNvPr id="0" name=""/>
        <dsp:cNvSpPr/>
      </dsp:nvSpPr>
      <dsp:spPr>
        <a:xfrm>
          <a:off x="112494" y="2307490"/>
          <a:ext cx="2333662" cy="2037565"/>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pl-PL" sz="1400" kern="1200" dirty="0"/>
            <a:t>DZIAŁANIA TE SĄ PODEJMOWANE W OBLICZU FAKTÓW NIEPRZEWIDYWALNYCH, KTÓRE NIE BYŁY ZNANE USTAWODAWCY W MOMENCIE STANOWIENIA PRAWA</a:t>
          </a:r>
        </a:p>
        <a:p>
          <a:pPr marL="0" lvl="0" algn="ctr" defTabSz="711200">
            <a:lnSpc>
              <a:spcPct val="90000"/>
            </a:lnSpc>
            <a:spcBef>
              <a:spcPct val="0"/>
            </a:spcBef>
            <a:spcAft>
              <a:spcPct val="35000"/>
            </a:spcAft>
            <a:buNone/>
          </a:pPr>
          <a:endParaRPr lang="pl-PL" sz="1300" kern="1200" dirty="0"/>
        </a:p>
      </dsp:txBody>
      <dsp:txXfrm>
        <a:off x="172172" y="2367168"/>
        <a:ext cx="2214306" cy="1918209"/>
      </dsp:txXfrm>
    </dsp:sp>
    <dsp:sp modelId="{DEDAC481-9009-43B3-91C7-9E378F71E0FA}">
      <dsp:nvSpPr>
        <dsp:cNvPr id="0" name=""/>
        <dsp:cNvSpPr/>
      </dsp:nvSpPr>
      <dsp:spPr>
        <a:xfrm>
          <a:off x="4005906" y="16901"/>
          <a:ext cx="2333662" cy="2037565"/>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1" kern="1200" dirty="0"/>
            <a:t>KRYTYKA KONCEPCJI ŚCISŁEGO CHARAKTERU WYKONAWCZEGO DZIAŁAŃ ADMINISTRACJI PUBLICZNEJ</a:t>
          </a:r>
          <a:endParaRPr lang="pl-PL" sz="1400" b="1" kern="1200" dirty="0"/>
        </a:p>
      </dsp:txBody>
      <dsp:txXfrm>
        <a:off x="4065584" y="76579"/>
        <a:ext cx="2214306" cy="1918209"/>
      </dsp:txXfrm>
    </dsp:sp>
    <dsp:sp modelId="{757DEFB2-CC5E-44AA-8EB5-4D976EB243ED}">
      <dsp:nvSpPr>
        <dsp:cNvPr id="0" name=""/>
        <dsp:cNvSpPr/>
      </dsp:nvSpPr>
      <dsp:spPr>
        <a:xfrm>
          <a:off x="8096886" y="2275599"/>
          <a:ext cx="2333662" cy="2037565"/>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DZIAŁANIA ADMINISTRACJI PUBLICZNEJ POWINNY STANOWIĆ TWÓRCZĄ ODPOWIEDŹ NA POTRZEBY SPOŁECZEŃSTWA;</a:t>
          </a:r>
          <a:br>
            <a:rPr lang="pl-PL" sz="1400" kern="1200" dirty="0"/>
          </a:br>
          <a:r>
            <a:rPr lang="pl-PL" sz="1400" kern="1200" dirty="0"/>
            <a:t>AKTYWNY ZARZĄD DOBRAMI</a:t>
          </a:r>
        </a:p>
      </dsp:txBody>
      <dsp:txXfrm>
        <a:off x="8156564" y="2335277"/>
        <a:ext cx="2214306" cy="1918209"/>
      </dsp:txXfrm>
    </dsp:sp>
    <dsp:sp modelId="{9F5943BB-7E09-4179-BE5B-33AF50F59302}">
      <dsp:nvSpPr>
        <dsp:cNvPr id="0" name=""/>
        <dsp:cNvSpPr/>
      </dsp:nvSpPr>
      <dsp:spPr>
        <a:xfrm>
          <a:off x="5468249" y="2313772"/>
          <a:ext cx="2333662" cy="2037565"/>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RZECZYWISTOŚĆ SPOŁECZNA ULEGA CIĄGŁYM ZMIANOM, ZMIENIAJĄ SIĘ POTRZEBY I OCZEKIWANIA SPOŁECZNE, W ZWIĄZKU Z CZYM DZIAŁANIA ADMINISTRACJI POWINNY MIEĆ CHARAKTER TWÓRCZY</a:t>
          </a:r>
        </a:p>
      </dsp:txBody>
      <dsp:txXfrm>
        <a:off x="5527927" y="2373450"/>
        <a:ext cx="2214306" cy="19182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E00098-B63F-408A-A366-0D1CBD904F43}">
      <dsp:nvSpPr>
        <dsp:cNvPr id="0" name=""/>
        <dsp:cNvSpPr/>
      </dsp:nvSpPr>
      <dsp:spPr>
        <a:xfrm>
          <a:off x="0" y="0"/>
          <a:ext cx="10515600" cy="0"/>
        </a:xfrm>
        <a:prstGeom prst="line">
          <a:avLst/>
        </a:prstGeom>
        <a:solidFill>
          <a:schemeClr val="accent6">
            <a:shade val="50000"/>
            <a:hueOff val="0"/>
            <a:satOff val="0"/>
            <a:lumOff val="0"/>
            <a:alphaOff val="0"/>
          </a:schemeClr>
        </a:solidFill>
        <a:ln w="12700" cap="flat" cmpd="sng" algn="ctr">
          <a:solidFill>
            <a:schemeClr val="accent6">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C29701-346B-465B-888E-AADCF52A0575}">
      <dsp:nvSpPr>
        <dsp:cNvPr id="0" name=""/>
        <dsp:cNvSpPr/>
      </dsp:nvSpPr>
      <dsp:spPr>
        <a:xfrm>
          <a:off x="0" y="0"/>
          <a:ext cx="2103120" cy="4351338"/>
        </a:xfrm>
        <a:prstGeom prst="rect">
          <a:avLst/>
        </a:prstGeom>
        <a:noFill/>
        <a:ln w="76200">
          <a:solidFill>
            <a:srgbClr val="00B050"/>
          </a:solid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endParaRPr lang="pl-PL" sz="2300" b="1" kern="1200" dirty="0"/>
        </a:p>
        <a:p>
          <a:pPr marL="0" lvl="0" indent="0" algn="ctr" defTabSz="1022350">
            <a:lnSpc>
              <a:spcPct val="90000"/>
            </a:lnSpc>
            <a:spcBef>
              <a:spcPct val="0"/>
            </a:spcBef>
            <a:spcAft>
              <a:spcPct val="35000"/>
            </a:spcAft>
            <a:buNone/>
          </a:pPr>
          <a:endParaRPr lang="pl-PL" sz="2300" b="1" kern="1200" dirty="0"/>
        </a:p>
        <a:p>
          <a:pPr marL="0" lvl="0" indent="0" algn="ctr" defTabSz="1022350">
            <a:lnSpc>
              <a:spcPct val="90000"/>
            </a:lnSpc>
            <a:spcBef>
              <a:spcPct val="0"/>
            </a:spcBef>
            <a:spcAft>
              <a:spcPct val="35000"/>
            </a:spcAft>
            <a:buNone/>
          </a:pPr>
          <a:endParaRPr lang="pl-PL" sz="2300" b="1" kern="1200" dirty="0"/>
        </a:p>
        <a:p>
          <a:pPr marL="0" lvl="0" indent="0" algn="ctr" defTabSz="1022350">
            <a:lnSpc>
              <a:spcPct val="90000"/>
            </a:lnSpc>
            <a:spcBef>
              <a:spcPct val="0"/>
            </a:spcBef>
            <a:spcAft>
              <a:spcPct val="35000"/>
            </a:spcAft>
            <a:buNone/>
          </a:pPr>
          <a:r>
            <a:rPr lang="pl-PL" sz="2300" b="1" kern="1200" dirty="0"/>
            <a:t>ZWIĄZANIE PRAWEM DZIAŁAŃ ADMINISTRACJI PUBLICZNEJ</a:t>
          </a:r>
        </a:p>
      </dsp:txBody>
      <dsp:txXfrm>
        <a:off x="0" y="0"/>
        <a:ext cx="2103120" cy="4351338"/>
      </dsp:txXfrm>
    </dsp:sp>
    <dsp:sp modelId="{215FF51B-12A0-42BD-877C-A0052568F2BB}">
      <dsp:nvSpPr>
        <dsp:cNvPr id="0" name=""/>
        <dsp:cNvSpPr/>
      </dsp:nvSpPr>
      <dsp:spPr>
        <a:xfrm>
          <a:off x="2260854" y="67989"/>
          <a:ext cx="8254746"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solidFill>
                <a:schemeClr val="tx1"/>
              </a:solidFill>
            </a:rPr>
            <a:t>DZIAŁANIA ADMINISTRACJI PUBLICZNEJ W PAŃSTWIE PRAWA ZWIĄZANE SĄ PRAWEM POWSZECHNIE OBOWIĄZUJĄCYM ORAZ WEWNĘTRZNIE OBOWIĄZUJĄCYM – TJ. OBOWIĄZUJĄCYM WYŁĄCZNIE JEDNOSTKI ORGANIZACYJNIE PODLEGŁE</a:t>
          </a:r>
        </a:p>
      </dsp:txBody>
      <dsp:txXfrm>
        <a:off x="2260854" y="67989"/>
        <a:ext cx="8254746" cy="1359793"/>
      </dsp:txXfrm>
    </dsp:sp>
    <dsp:sp modelId="{839D20CB-83A1-4749-BEAD-A9C44E2464C0}">
      <dsp:nvSpPr>
        <dsp:cNvPr id="0" name=""/>
        <dsp:cNvSpPr/>
      </dsp:nvSpPr>
      <dsp:spPr>
        <a:xfrm>
          <a:off x="2103120" y="1427782"/>
          <a:ext cx="841248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CD0D9E-C6DB-4DCB-8DB5-80031892CA4E}">
      <dsp:nvSpPr>
        <dsp:cNvPr id="0" name=""/>
        <dsp:cNvSpPr/>
      </dsp:nvSpPr>
      <dsp:spPr>
        <a:xfrm>
          <a:off x="2260854" y="1495772"/>
          <a:ext cx="8254746"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PRAWO POWSZECHNIE OBOWIĄZUJĄCE STANOWIONE JEST CO DO ZASADY PRZEZ WŁADZĘ USTAWODAWCZĄ (JEST POCHODZENIA PARLAMENTARNEGO), W PRZYPADKACH WYRAŹNIE OKREŚLONYCH, PRAWO TO MOŻE BYĆ STANOWIONE PRZEZ ORGANY WŁADZY WYKONAWCZEJ (ADMINISTRACJI RZĄDOWEJ LUB SAMORZĄDOWEJ)</a:t>
          </a:r>
        </a:p>
      </dsp:txBody>
      <dsp:txXfrm>
        <a:off x="2260854" y="1495772"/>
        <a:ext cx="8254746" cy="1359793"/>
      </dsp:txXfrm>
    </dsp:sp>
    <dsp:sp modelId="{4C6D31B1-C3A8-46CF-AC81-2D98E2FA4EB7}">
      <dsp:nvSpPr>
        <dsp:cNvPr id="0" name=""/>
        <dsp:cNvSpPr/>
      </dsp:nvSpPr>
      <dsp:spPr>
        <a:xfrm>
          <a:off x="2103120" y="2855565"/>
          <a:ext cx="841248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9198C7E-B0B6-4B40-AEB9-DD964AF3F5CD}">
      <dsp:nvSpPr>
        <dsp:cNvPr id="0" name=""/>
        <dsp:cNvSpPr/>
      </dsp:nvSpPr>
      <dsp:spPr>
        <a:xfrm>
          <a:off x="2260854" y="2923555"/>
          <a:ext cx="8254746"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UPOWAŻNIENIE WŁADZY WYKONAWCZEJ DO STANOWIENIA PRAWA POWSZECHNIE OBOWIĄZUJĄCEGO, OBWAROWANE JEST RÓŻNYMI WYMOGAMI – ORGAN ADMINISTRACYJNY MUSI BYĆ WYRAŹNIE UPOWAŻNIONY PRZEZ USTAWODAWCĘ, NIE MOŻE DYSPONOWAĆ PRAWEM W SENSIE PODMIOTOWYM, KSZTAŁTUJĄC TREŚĆ PRAWA ZWIĄZANY JEST TREŚCIĄ AKTU WŁADZY USTAWODAWCZEJ </a:t>
          </a:r>
        </a:p>
      </dsp:txBody>
      <dsp:txXfrm>
        <a:off x="2260854" y="2923555"/>
        <a:ext cx="8254746" cy="1359793"/>
      </dsp:txXfrm>
    </dsp:sp>
    <dsp:sp modelId="{127B03D2-9AE3-4B0F-8969-232056E0E64D}">
      <dsp:nvSpPr>
        <dsp:cNvPr id="0" name=""/>
        <dsp:cNvSpPr/>
      </dsp:nvSpPr>
      <dsp:spPr>
        <a:xfrm>
          <a:off x="2103120" y="4283348"/>
          <a:ext cx="8412480"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C68B41-CA30-4574-B2A7-91E8D456D4CA}">
      <dsp:nvSpPr>
        <dsp:cNvPr id="0" name=""/>
        <dsp:cNvSpPr/>
      </dsp:nvSpPr>
      <dsp:spPr>
        <a:xfrm>
          <a:off x="2053" y="861732"/>
          <a:ext cx="4379788" cy="262787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l-PL" sz="3100" kern="1200" dirty="0">
              <a:solidFill>
                <a:schemeClr val="tx1"/>
              </a:solidFill>
            </a:rPr>
            <a:t>PRZYKŁAD PRAWA POWSZECHNIE OBOWIĄZUJĄCEGO STANOWIONEGO PRZEZ WŁADZĘ WYKONAWCZĄ</a:t>
          </a:r>
        </a:p>
      </dsp:txBody>
      <dsp:txXfrm>
        <a:off x="79021" y="938700"/>
        <a:ext cx="4225852" cy="2473937"/>
      </dsp:txXfrm>
    </dsp:sp>
    <dsp:sp modelId="{1ECB8996-E1B6-453E-A011-235CC3FCD854}">
      <dsp:nvSpPr>
        <dsp:cNvPr id="0" name=""/>
        <dsp:cNvSpPr/>
      </dsp:nvSpPr>
      <dsp:spPr>
        <a:xfrm>
          <a:off x="4819821" y="1632575"/>
          <a:ext cx="928515" cy="1086187"/>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pl-PL" sz="2500" kern="1200"/>
        </a:p>
      </dsp:txBody>
      <dsp:txXfrm>
        <a:off x="4819821" y="1849812"/>
        <a:ext cx="649961" cy="651713"/>
      </dsp:txXfrm>
    </dsp:sp>
    <dsp:sp modelId="{72AFFA3B-1231-4E4A-A2AC-E985A48DB545}">
      <dsp:nvSpPr>
        <dsp:cNvPr id="0" name=""/>
        <dsp:cNvSpPr/>
      </dsp:nvSpPr>
      <dsp:spPr>
        <a:xfrm>
          <a:off x="6133757" y="861732"/>
          <a:ext cx="4379788" cy="2627873"/>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pl-PL" sz="3100" kern="1200" dirty="0">
              <a:solidFill>
                <a:schemeClr val="tx1"/>
              </a:solidFill>
            </a:rPr>
            <a:t>MIEJSCOWY PLAN ZAGOSPODAROWANIA PRZESTRZENNEGO</a:t>
          </a:r>
        </a:p>
      </dsp:txBody>
      <dsp:txXfrm>
        <a:off x="6210725" y="938700"/>
        <a:ext cx="4225852" cy="247393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0DE6CF-B66A-47AC-9C6A-ABAA13A58075}">
      <dsp:nvSpPr>
        <dsp:cNvPr id="0" name=""/>
        <dsp:cNvSpPr/>
      </dsp:nvSpPr>
      <dsp:spPr>
        <a:xfrm rot="5400000">
          <a:off x="3493838" y="1470304"/>
          <a:ext cx="1300357" cy="1480411"/>
        </a:xfrm>
        <a:prstGeom prst="bentUpArrow">
          <a:avLst>
            <a:gd name="adj1" fmla="val 32840"/>
            <a:gd name="adj2" fmla="val 25000"/>
            <a:gd name="adj3" fmla="val 35780"/>
          </a:avLst>
        </a:prstGeom>
        <a:solidFill>
          <a:schemeClr val="accent2">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DBBFACD-506E-4710-9907-D551A0A3B551}">
      <dsp:nvSpPr>
        <dsp:cNvPr id="0" name=""/>
        <dsp:cNvSpPr/>
      </dsp:nvSpPr>
      <dsp:spPr>
        <a:xfrm>
          <a:off x="3149323" y="28832"/>
          <a:ext cx="2189037" cy="1532254"/>
        </a:xfrm>
        <a:prstGeom prst="roundRect">
          <a:avLst>
            <a:gd name="adj" fmla="val 16670"/>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solidFill>
                <a:schemeClr val="tx1"/>
              </a:solidFill>
            </a:rPr>
            <a:t>ISTOTA SWOBODY ORGANU ADMINISTRACJI PUBLICZNEJ</a:t>
          </a:r>
        </a:p>
      </dsp:txBody>
      <dsp:txXfrm>
        <a:off x="3224135" y="103644"/>
        <a:ext cx="2039413" cy="1382630"/>
      </dsp:txXfrm>
    </dsp:sp>
    <dsp:sp modelId="{4B02047E-66F1-4A1A-81A2-EDA1941615BB}">
      <dsp:nvSpPr>
        <dsp:cNvPr id="0" name=""/>
        <dsp:cNvSpPr/>
      </dsp:nvSpPr>
      <dsp:spPr>
        <a:xfrm>
          <a:off x="5338360" y="174967"/>
          <a:ext cx="1592097" cy="1238436"/>
        </a:xfrm>
        <a:prstGeom prst="rect">
          <a:avLst/>
        </a:prstGeom>
        <a:noFill/>
        <a:ln>
          <a:noFill/>
        </a:ln>
        <a:effectLst/>
      </dsp:spPr>
      <dsp:style>
        <a:lnRef idx="0">
          <a:scrgbClr r="0" g="0" b="0"/>
        </a:lnRef>
        <a:fillRef idx="0">
          <a:scrgbClr r="0" g="0" b="0"/>
        </a:fillRef>
        <a:effectRef idx="0">
          <a:scrgbClr r="0" g="0" b="0"/>
        </a:effectRef>
        <a:fontRef idx="minor"/>
      </dsp:style>
    </dsp:sp>
    <dsp:sp modelId="{AB4DCD0C-1970-40BD-B731-7B5670CF6FEB}">
      <dsp:nvSpPr>
        <dsp:cNvPr id="0" name=""/>
        <dsp:cNvSpPr/>
      </dsp:nvSpPr>
      <dsp:spPr>
        <a:xfrm rot="5400000">
          <a:off x="5308783" y="3191532"/>
          <a:ext cx="1300357" cy="1480411"/>
        </a:xfrm>
        <a:prstGeom prst="bentUpArrow">
          <a:avLst>
            <a:gd name="adj1" fmla="val 32840"/>
            <a:gd name="adj2" fmla="val 25000"/>
            <a:gd name="adj3" fmla="val 35780"/>
          </a:avLst>
        </a:prstGeom>
        <a:solidFill>
          <a:schemeClr val="accent2">
            <a:tint val="50000"/>
            <a:hueOff val="18603"/>
            <a:satOff val="451"/>
            <a:lumOff val="-17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6A6BD8F-872F-45A7-8E93-281951673FF0}">
      <dsp:nvSpPr>
        <dsp:cNvPr id="0" name=""/>
        <dsp:cNvSpPr/>
      </dsp:nvSpPr>
      <dsp:spPr>
        <a:xfrm>
          <a:off x="4964267" y="1750060"/>
          <a:ext cx="2189037" cy="1532254"/>
        </a:xfrm>
        <a:prstGeom prst="roundRect">
          <a:avLst>
            <a:gd name="adj" fmla="val 16670"/>
          </a:avLst>
        </a:prstGeom>
        <a:solidFill>
          <a:schemeClr val="accent2">
            <a:shade val="50000"/>
            <a:hueOff val="-394115"/>
            <a:satOff val="5189"/>
            <a:lumOff val="31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solidFill>
                <a:schemeClr val="tx1"/>
              </a:solidFill>
            </a:rPr>
            <a:t>JEJ ŹRÓDŁEM JEST ZAWSZE NORMA PRAWNA, KTÓRA UDZIELA ORGANOWI SWOBODY</a:t>
          </a:r>
        </a:p>
      </dsp:txBody>
      <dsp:txXfrm>
        <a:off x="5039079" y="1824872"/>
        <a:ext cx="2039413" cy="1382630"/>
      </dsp:txXfrm>
    </dsp:sp>
    <dsp:sp modelId="{644EB1BF-03A4-46E4-9F79-B017B177FBD3}">
      <dsp:nvSpPr>
        <dsp:cNvPr id="0" name=""/>
        <dsp:cNvSpPr/>
      </dsp:nvSpPr>
      <dsp:spPr>
        <a:xfrm>
          <a:off x="7153304" y="1896195"/>
          <a:ext cx="1592097" cy="1238436"/>
        </a:xfrm>
        <a:prstGeom prst="rect">
          <a:avLst/>
        </a:prstGeom>
        <a:noFill/>
        <a:ln>
          <a:noFill/>
        </a:ln>
        <a:effectLst/>
      </dsp:spPr>
      <dsp:style>
        <a:lnRef idx="0">
          <a:scrgbClr r="0" g="0" b="0"/>
        </a:lnRef>
        <a:fillRef idx="0">
          <a:scrgbClr r="0" g="0" b="0"/>
        </a:fillRef>
        <a:effectRef idx="0">
          <a:scrgbClr r="0" g="0" b="0"/>
        </a:effectRef>
        <a:fontRef idx="minor"/>
      </dsp:style>
    </dsp:sp>
    <dsp:sp modelId="{0C2B780F-6181-40C8-B542-4D2AB9E559DB}">
      <dsp:nvSpPr>
        <dsp:cNvPr id="0" name=""/>
        <dsp:cNvSpPr/>
      </dsp:nvSpPr>
      <dsp:spPr>
        <a:xfrm>
          <a:off x="6779211" y="3471287"/>
          <a:ext cx="2189037" cy="1532254"/>
        </a:xfrm>
        <a:prstGeom prst="roundRect">
          <a:avLst>
            <a:gd name="adj" fmla="val 16670"/>
          </a:avLst>
        </a:prstGeom>
        <a:solidFill>
          <a:schemeClr val="accent2">
            <a:shade val="50000"/>
            <a:hueOff val="-394115"/>
            <a:satOff val="5189"/>
            <a:lumOff val="31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solidFill>
                <a:schemeClr val="tx1"/>
              </a:solidFill>
            </a:rPr>
            <a:t>POLEGA NA DOKONANIU WYBORU</a:t>
          </a:r>
        </a:p>
      </dsp:txBody>
      <dsp:txXfrm>
        <a:off x="6854023" y="3546099"/>
        <a:ext cx="2039413" cy="138263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80C4F-20D1-4ACA-A90E-15E2F7FD959D}">
      <dsp:nvSpPr>
        <dsp:cNvPr id="0" name=""/>
        <dsp:cNvSpPr/>
      </dsp:nvSpPr>
      <dsp:spPr>
        <a:xfrm>
          <a:off x="0" y="1545123"/>
          <a:ext cx="4618075" cy="32886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8414" tIns="374904" rIns="358414" bIns="128016" numCol="1" spcCol="1270" anchor="t" anchorCtr="0">
          <a:noAutofit/>
        </a:bodyPr>
        <a:lstStyle/>
        <a:p>
          <a:pPr marL="171450" lvl="1" indent="-171450" algn="l" defTabSz="800100">
            <a:lnSpc>
              <a:spcPct val="90000"/>
            </a:lnSpc>
            <a:spcBef>
              <a:spcPct val="0"/>
            </a:spcBef>
            <a:spcAft>
              <a:spcPct val="15000"/>
            </a:spcAft>
            <a:buChar char="•"/>
          </a:pPr>
          <a:r>
            <a:rPr lang="pl-PL" sz="1800" kern="1200" dirty="0"/>
            <a:t>MIEJSCA DZIAŁANIA;</a:t>
          </a:r>
        </a:p>
        <a:p>
          <a:pPr marL="171450" lvl="1" indent="-171450" algn="l" defTabSz="800100">
            <a:lnSpc>
              <a:spcPct val="90000"/>
            </a:lnSpc>
            <a:spcBef>
              <a:spcPct val="0"/>
            </a:spcBef>
            <a:spcAft>
              <a:spcPct val="15000"/>
            </a:spcAft>
            <a:buChar char="•"/>
          </a:pPr>
          <a:r>
            <a:rPr lang="pl-PL" sz="1800" kern="1200" dirty="0"/>
            <a:t>CZASU PODJĘCIA DZIAŁANIA;</a:t>
          </a:r>
        </a:p>
        <a:p>
          <a:pPr marL="171450" lvl="1" indent="-171450" algn="l" defTabSz="800100">
            <a:lnSpc>
              <a:spcPct val="90000"/>
            </a:lnSpc>
            <a:spcBef>
              <a:spcPct val="0"/>
            </a:spcBef>
            <a:spcAft>
              <a:spcPct val="15000"/>
            </a:spcAft>
            <a:buChar char="•"/>
          </a:pPr>
          <a:r>
            <a:rPr lang="pl-PL" sz="1800" kern="1200" dirty="0"/>
            <a:t>TREŚCI DZIAŁANIA (KONKRETYZACJA) – TREŚCI UPRAWNIEŃ I OBOWIĄZKÓW JEDNOSTKI;</a:t>
          </a:r>
        </a:p>
        <a:p>
          <a:pPr marL="171450" lvl="1" indent="-171450" algn="l" defTabSz="800100">
            <a:lnSpc>
              <a:spcPct val="90000"/>
            </a:lnSpc>
            <a:spcBef>
              <a:spcPct val="0"/>
            </a:spcBef>
            <a:spcAft>
              <a:spcPct val="15000"/>
            </a:spcAft>
            <a:buChar char="•"/>
          </a:pPr>
          <a:r>
            <a:rPr lang="pl-PL" sz="1800" kern="1200" dirty="0"/>
            <a:t>OCENY STANU FAKTYCZNEGO;</a:t>
          </a:r>
        </a:p>
        <a:p>
          <a:pPr marL="171450" lvl="1" indent="-171450" algn="l" defTabSz="800100">
            <a:lnSpc>
              <a:spcPct val="90000"/>
            </a:lnSpc>
            <a:spcBef>
              <a:spcPct val="0"/>
            </a:spcBef>
            <a:spcAft>
              <a:spcPct val="15000"/>
            </a:spcAft>
            <a:buChar char="•"/>
          </a:pPr>
          <a:r>
            <a:rPr lang="pl-PL" sz="1800" kern="1200" dirty="0"/>
            <a:t>INTERPRETACJI NORMY PRAWNEJ;</a:t>
          </a:r>
        </a:p>
        <a:p>
          <a:pPr marL="171450" lvl="1" indent="-171450" algn="l" defTabSz="800100">
            <a:lnSpc>
              <a:spcPct val="90000"/>
            </a:lnSpc>
            <a:spcBef>
              <a:spcPct val="0"/>
            </a:spcBef>
            <a:spcAft>
              <a:spcPct val="15000"/>
            </a:spcAft>
            <a:buChar char="•"/>
          </a:pPr>
          <a:r>
            <a:rPr lang="pl-PL" sz="1800" kern="1200" dirty="0"/>
            <a:t>KRYTERIÓW DOKONYWANIA ROZSTRZYGNIĘCIA;</a:t>
          </a:r>
        </a:p>
        <a:p>
          <a:pPr marL="171450" lvl="1" indent="-171450" algn="l" defTabSz="800100">
            <a:lnSpc>
              <a:spcPct val="90000"/>
            </a:lnSpc>
            <a:spcBef>
              <a:spcPct val="0"/>
            </a:spcBef>
            <a:spcAft>
              <a:spcPct val="15000"/>
            </a:spcAft>
            <a:buChar char="•"/>
          </a:pPr>
          <a:r>
            <a:rPr lang="pl-PL" sz="1800" kern="1200" dirty="0"/>
            <a:t>WARIANTÓW DZIAŁANIA.</a:t>
          </a:r>
        </a:p>
      </dsp:txBody>
      <dsp:txXfrm>
        <a:off x="0" y="1545123"/>
        <a:ext cx="4618075" cy="3288600"/>
      </dsp:txXfrm>
    </dsp:sp>
    <dsp:sp modelId="{F0D7A0B5-DFEF-47B4-8FE5-1346E1DF7800}">
      <dsp:nvSpPr>
        <dsp:cNvPr id="0" name=""/>
        <dsp:cNvSpPr/>
      </dsp:nvSpPr>
      <dsp:spPr>
        <a:xfrm>
          <a:off x="230903" y="1279443"/>
          <a:ext cx="3232652" cy="5313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187" tIns="0" rIns="122187" bIns="0" numCol="1" spcCol="1270" anchor="ctr" anchorCtr="0">
          <a:noAutofit/>
        </a:bodyPr>
        <a:lstStyle/>
        <a:p>
          <a:pPr marL="0" lvl="0" indent="0" algn="l" defTabSz="800100">
            <a:lnSpc>
              <a:spcPct val="90000"/>
            </a:lnSpc>
            <a:spcBef>
              <a:spcPct val="0"/>
            </a:spcBef>
            <a:spcAft>
              <a:spcPct val="35000"/>
            </a:spcAft>
            <a:buNone/>
          </a:pPr>
          <a:r>
            <a:rPr lang="pl-PL" sz="1800" kern="1200" dirty="0">
              <a:solidFill>
                <a:schemeClr val="tx1"/>
              </a:solidFill>
            </a:rPr>
            <a:t>WYBÓR TEN MOŻE DOTYCZYĆ:</a:t>
          </a:r>
        </a:p>
      </dsp:txBody>
      <dsp:txXfrm>
        <a:off x="256842" y="1305382"/>
        <a:ext cx="3180774" cy="47948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3B2856-2B22-43F9-8685-EA4A25EC3B05}">
      <dsp:nvSpPr>
        <dsp:cNvPr id="0" name=""/>
        <dsp:cNvSpPr/>
      </dsp:nvSpPr>
      <dsp:spPr>
        <a:xfrm>
          <a:off x="914399" y="0"/>
          <a:ext cx="10363200" cy="4967061"/>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236688-CEBF-4B1A-8BA4-B973F90C05C1}">
      <dsp:nvSpPr>
        <dsp:cNvPr id="0" name=""/>
        <dsp:cNvSpPr/>
      </dsp:nvSpPr>
      <dsp:spPr>
        <a:xfrm>
          <a:off x="13096" y="1490118"/>
          <a:ext cx="3924300" cy="198682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SAMODZIELNOŚĆ PRZYZNANA ORGANOWI ADMINISTRACJI PUBLICZNEJ PRZEZ </a:t>
          </a:r>
          <a:r>
            <a:rPr lang="pl-PL" sz="1800" u="sng" kern="1200" dirty="0">
              <a:solidFill>
                <a:schemeClr val="tx1"/>
              </a:solidFill>
            </a:rPr>
            <a:t>NORMĘ PRAWNĄ BLANKIETOWĄ </a:t>
          </a:r>
          <a:r>
            <a:rPr lang="pl-PL" sz="1800" kern="1200" dirty="0">
              <a:solidFill>
                <a:schemeClr val="tx1"/>
              </a:solidFill>
            </a:rPr>
            <a:t>– PRZY W PEŁNI ROZWINIĘTEJ HIPOTEZIE, DYSPOZYCJA MA FORMĘ DYSJUNKTYWNĄ </a:t>
          </a:r>
        </a:p>
      </dsp:txBody>
      <dsp:txXfrm>
        <a:off x="110085" y="1587107"/>
        <a:ext cx="3730322" cy="1792846"/>
      </dsp:txXfrm>
    </dsp:sp>
    <dsp:sp modelId="{4A8EB199-3AB8-442A-8DF9-ABFF64DEFFC4}">
      <dsp:nvSpPr>
        <dsp:cNvPr id="0" name=""/>
        <dsp:cNvSpPr/>
      </dsp:nvSpPr>
      <dsp:spPr>
        <a:xfrm>
          <a:off x="4133850" y="1490118"/>
          <a:ext cx="3924300" cy="1986824"/>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NIE JEST ONO NIGDY DOWOLNOŚCIĄ, NIE JEST TO TEŻ POSTĘPOWANIE ARBITRALNE; WYNIKA ZAWSZE </a:t>
          </a:r>
          <a:r>
            <a:rPr lang="pl-PL" sz="1800" u="sng" kern="1200" dirty="0">
              <a:solidFill>
                <a:schemeClr val="tx1"/>
              </a:solidFill>
            </a:rPr>
            <a:t>Z UPOWAŻNIENIA ZAWARTEGO W PRZEPISACH USTAWY</a:t>
          </a:r>
          <a:endParaRPr lang="pl-PL" sz="1800" kern="1200" dirty="0">
            <a:solidFill>
              <a:schemeClr val="tx1"/>
            </a:solidFill>
          </a:endParaRPr>
        </a:p>
      </dsp:txBody>
      <dsp:txXfrm>
        <a:off x="4230839" y="1587107"/>
        <a:ext cx="3730322" cy="1792846"/>
      </dsp:txXfrm>
    </dsp:sp>
    <dsp:sp modelId="{14737EE9-E5D3-44D3-A53F-103465A98A17}">
      <dsp:nvSpPr>
        <dsp:cNvPr id="0" name=""/>
        <dsp:cNvSpPr/>
      </dsp:nvSpPr>
      <dsp:spPr>
        <a:xfrm>
          <a:off x="8254603" y="1490118"/>
          <a:ext cx="3924300" cy="198682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solidFill>
                <a:schemeClr val="tx1"/>
              </a:solidFill>
            </a:rPr>
            <a:t>SĄD ADMINISTRACYJNY </a:t>
          </a:r>
          <a:r>
            <a:rPr lang="pl-PL" sz="1800" u="sng" kern="1200" dirty="0">
              <a:solidFill>
                <a:schemeClr val="tx1"/>
              </a:solidFill>
            </a:rPr>
            <a:t>NIE KONTROLUJE OCEN WARTOŚCIUJĄCYCH, KONTROLI PODLEGA NATOMIAST UZNANIOWY AKT ADMINISTRACYJNY</a:t>
          </a:r>
          <a:r>
            <a:rPr lang="pl-PL" sz="1800" kern="1200" dirty="0">
              <a:solidFill>
                <a:schemeClr val="tx1"/>
              </a:solidFill>
            </a:rPr>
            <a:t> (Z PUNKTU WIDZENIA ZGODNOŚCI Z PRAWEM)</a:t>
          </a:r>
        </a:p>
      </dsp:txBody>
      <dsp:txXfrm>
        <a:off x="8351592" y="1587107"/>
        <a:ext cx="3730322" cy="179284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180B6A-E8CA-4F49-B444-6884204A8312}">
      <dsp:nvSpPr>
        <dsp:cNvPr id="0" name=""/>
        <dsp:cNvSpPr/>
      </dsp:nvSpPr>
      <dsp:spPr>
        <a:xfrm>
          <a:off x="-5605484" y="-858129"/>
          <a:ext cx="6673987" cy="6673987"/>
        </a:xfrm>
        <a:prstGeom prst="blockArc">
          <a:avLst>
            <a:gd name="adj1" fmla="val 18900000"/>
            <a:gd name="adj2" fmla="val 2700000"/>
            <a:gd name="adj3" fmla="val 324"/>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3DFC4A-0187-4460-A6C7-E77115BB68D3}">
      <dsp:nvSpPr>
        <dsp:cNvPr id="0" name=""/>
        <dsp:cNvSpPr/>
      </dsp:nvSpPr>
      <dsp:spPr>
        <a:xfrm>
          <a:off x="398211" y="218754"/>
          <a:ext cx="11643621" cy="60658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4298" tIns="91440" rIns="91440" bIns="91440" numCol="1" spcCol="1270" anchor="t" anchorCtr="0">
          <a:noAutofit/>
        </a:bodyPr>
        <a:lstStyle/>
        <a:p>
          <a:pPr marL="0" lvl="0" indent="0" algn="l" defTabSz="1600200">
            <a:lnSpc>
              <a:spcPct val="90000"/>
            </a:lnSpc>
            <a:spcBef>
              <a:spcPct val="0"/>
            </a:spcBef>
            <a:spcAft>
              <a:spcPct val="35000"/>
            </a:spcAft>
            <a:buNone/>
          </a:pPr>
          <a:r>
            <a:rPr lang="pl-PL" sz="3600" kern="1200" dirty="0"/>
            <a:t>POLICJA ADMINISTRACYJNA</a:t>
          </a:r>
          <a:endParaRPr lang="pl-PL" sz="500" kern="1200" dirty="0"/>
        </a:p>
        <a:p>
          <a:pPr marL="57150" lvl="1" indent="-57150" algn="l" defTabSz="177800">
            <a:lnSpc>
              <a:spcPct val="90000"/>
            </a:lnSpc>
            <a:spcBef>
              <a:spcPct val="0"/>
            </a:spcBef>
            <a:spcAft>
              <a:spcPct val="15000"/>
            </a:spcAft>
            <a:buChar char="•"/>
          </a:pPr>
          <a:endParaRPr lang="pl-PL" sz="400" kern="1200" dirty="0"/>
        </a:p>
        <a:p>
          <a:pPr marL="57150" lvl="1" indent="-57150" algn="l" defTabSz="177800">
            <a:lnSpc>
              <a:spcPct val="90000"/>
            </a:lnSpc>
            <a:spcBef>
              <a:spcPct val="0"/>
            </a:spcBef>
            <a:spcAft>
              <a:spcPct val="15000"/>
            </a:spcAft>
            <a:buChar char="•"/>
          </a:pPr>
          <a:endParaRPr lang="pl-PL" sz="400" kern="1200" dirty="0"/>
        </a:p>
        <a:p>
          <a:pPr marL="57150" lvl="1" indent="-57150" algn="l" defTabSz="177800">
            <a:lnSpc>
              <a:spcPct val="90000"/>
            </a:lnSpc>
            <a:spcBef>
              <a:spcPct val="0"/>
            </a:spcBef>
            <a:spcAft>
              <a:spcPct val="15000"/>
            </a:spcAft>
            <a:buChar char="•"/>
          </a:pPr>
          <a:endParaRPr lang="pl-PL" sz="400" kern="1200" dirty="0"/>
        </a:p>
      </dsp:txBody>
      <dsp:txXfrm>
        <a:off x="398211" y="218754"/>
        <a:ext cx="11643621" cy="606589"/>
      </dsp:txXfrm>
    </dsp:sp>
    <dsp:sp modelId="{BD9182D9-FD80-4BE2-8B3B-23EA2C64F0A7}">
      <dsp:nvSpPr>
        <dsp:cNvPr id="0" name=""/>
        <dsp:cNvSpPr/>
      </dsp:nvSpPr>
      <dsp:spPr>
        <a:xfrm>
          <a:off x="71993" y="195830"/>
          <a:ext cx="652437" cy="652437"/>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B11F288-BA0A-44B4-BD69-F35815580FC4}">
      <dsp:nvSpPr>
        <dsp:cNvPr id="0" name=""/>
        <dsp:cNvSpPr/>
      </dsp:nvSpPr>
      <dsp:spPr>
        <a:xfrm>
          <a:off x="693989" y="970534"/>
          <a:ext cx="11214281" cy="52194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4298" tIns="91440" rIns="91440" bIns="9144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pl-PL" sz="3600" kern="1200" dirty="0"/>
        </a:p>
        <a:p>
          <a:pPr marL="0" marR="0" lvl="0" indent="0" algn="l" defTabSz="914400" eaLnBrk="1" fontAlgn="auto" latinLnBrk="0" hangingPunct="1">
            <a:lnSpc>
              <a:spcPct val="100000"/>
            </a:lnSpc>
            <a:spcBef>
              <a:spcPct val="0"/>
            </a:spcBef>
            <a:spcAft>
              <a:spcPts val="0"/>
            </a:spcAft>
            <a:buClrTx/>
            <a:buSzTx/>
            <a:buFontTx/>
            <a:buNone/>
            <a:tabLst/>
            <a:defRPr/>
          </a:pPr>
          <a:r>
            <a:rPr lang="pl-PL" sz="3600" kern="1200" dirty="0"/>
            <a:t>REGLAMENTACJA</a:t>
          </a:r>
        </a:p>
        <a:p>
          <a:pPr marL="0" lvl="0" algn="l" defTabSz="533400">
            <a:lnSpc>
              <a:spcPct val="90000"/>
            </a:lnSpc>
            <a:spcBef>
              <a:spcPct val="0"/>
            </a:spcBef>
            <a:spcAft>
              <a:spcPct val="35000"/>
            </a:spcAft>
            <a:buNone/>
          </a:pPr>
          <a:endParaRPr lang="pl-PL" sz="3600" kern="1200" dirty="0"/>
        </a:p>
      </dsp:txBody>
      <dsp:txXfrm>
        <a:off x="693989" y="970534"/>
        <a:ext cx="11214281" cy="521949"/>
      </dsp:txXfrm>
    </dsp:sp>
    <dsp:sp modelId="{AB2483D6-A2B3-47B0-96F4-C16B03990E14}">
      <dsp:nvSpPr>
        <dsp:cNvPr id="0" name=""/>
        <dsp:cNvSpPr/>
      </dsp:nvSpPr>
      <dsp:spPr>
        <a:xfrm>
          <a:off x="501332" y="978655"/>
          <a:ext cx="652437" cy="652437"/>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82A37FA-3E52-4029-96C2-2C445E0F81A7}">
      <dsp:nvSpPr>
        <dsp:cNvPr id="0" name=""/>
        <dsp:cNvSpPr/>
      </dsp:nvSpPr>
      <dsp:spPr>
        <a:xfrm>
          <a:off x="1023877" y="1826724"/>
          <a:ext cx="11017955" cy="52194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4298" tIns="91440" rIns="91440" bIns="9144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pl-PL" sz="3600" kern="1200" dirty="0"/>
        </a:p>
        <a:p>
          <a:pPr marL="0" marR="0" lvl="0" indent="0" algn="l" defTabSz="914400" eaLnBrk="1" fontAlgn="auto" latinLnBrk="0" hangingPunct="1">
            <a:lnSpc>
              <a:spcPct val="100000"/>
            </a:lnSpc>
            <a:spcBef>
              <a:spcPct val="0"/>
            </a:spcBef>
            <a:spcAft>
              <a:spcPts val="0"/>
            </a:spcAft>
            <a:buClrTx/>
            <a:buSzTx/>
            <a:buFontTx/>
            <a:buNone/>
            <a:tabLst/>
            <a:defRPr/>
          </a:pPr>
          <a:r>
            <a:rPr lang="pl-PL" sz="3600" kern="1200" dirty="0"/>
            <a:t>ADMINISTRACJA REGULACYJNA</a:t>
          </a:r>
        </a:p>
        <a:p>
          <a:pPr marL="0" lvl="0" algn="l" defTabSz="222250">
            <a:lnSpc>
              <a:spcPct val="90000"/>
            </a:lnSpc>
            <a:spcBef>
              <a:spcPct val="0"/>
            </a:spcBef>
            <a:spcAft>
              <a:spcPct val="35000"/>
            </a:spcAft>
            <a:buNone/>
          </a:pPr>
          <a:endParaRPr lang="pl-PL" sz="3600" kern="1200" dirty="0"/>
        </a:p>
      </dsp:txBody>
      <dsp:txXfrm>
        <a:off x="1023877" y="1826724"/>
        <a:ext cx="11017955" cy="521949"/>
      </dsp:txXfrm>
    </dsp:sp>
    <dsp:sp modelId="{2BB038BE-C11B-469D-8870-EB6D27F7E3B9}">
      <dsp:nvSpPr>
        <dsp:cNvPr id="0" name=""/>
        <dsp:cNvSpPr/>
      </dsp:nvSpPr>
      <dsp:spPr>
        <a:xfrm>
          <a:off x="697658" y="1761481"/>
          <a:ext cx="652437" cy="652437"/>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C09F8BB-060F-4C6F-8DD0-FC518ABF8F9E}">
      <dsp:nvSpPr>
        <dsp:cNvPr id="0" name=""/>
        <dsp:cNvSpPr/>
      </dsp:nvSpPr>
      <dsp:spPr>
        <a:xfrm>
          <a:off x="1023877" y="2609054"/>
          <a:ext cx="11017955" cy="52194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4298" tIns="91440" rIns="91440" bIns="91440" numCol="1" spcCol="1270" anchor="ctr" anchorCtr="0">
          <a:noAutofit/>
        </a:bodyPr>
        <a:lstStyle/>
        <a:p>
          <a:pPr marL="0" lvl="0" indent="0" algn="l" defTabSz="1600200">
            <a:lnSpc>
              <a:spcPct val="90000"/>
            </a:lnSpc>
            <a:spcBef>
              <a:spcPct val="0"/>
            </a:spcBef>
            <a:spcAft>
              <a:spcPct val="35000"/>
            </a:spcAft>
            <a:buNone/>
          </a:pPr>
          <a:endParaRPr lang="pl-PL" sz="3600" kern="1200" dirty="0"/>
        </a:p>
        <a:p>
          <a:pPr marL="0" lvl="0" indent="0" algn="l" defTabSz="1600200">
            <a:lnSpc>
              <a:spcPct val="90000"/>
            </a:lnSpc>
            <a:spcBef>
              <a:spcPct val="0"/>
            </a:spcBef>
            <a:spcAft>
              <a:spcPct val="35000"/>
            </a:spcAft>
            <a:buNone/>
          </a:pPr>
          <a:r>
            <a:rPr lang="pl-PL" sz="3600" kern="1200" dirty="0"/>
            <a:t>ŚWIADCZENIA MATERIALNE</a:t>
          </a:r>
        </a:p>
        <a:p>
          <a:pPr marL="0" lvl="0" indent="0" algn="l" defTabSz="1600200">
            <a:lnSpc>
              <a:spcPct val="90000"/>
            </a:lnSpc>
            <a:spcBef>
              <a:spcPct val="0"/>
            </a:spcBef>
            <a:spcAft>
              <a:spcPct val="35000"/>
            </a:spcAft>
            <a:buNone/>
          </a:pPr>
          <a:endParaRPr lang="pl-PL" sz="3600" kern="1200" dirty="0"/>
        </a:p>
      </dsp:txBody>
      <dsp:txXfrm>
        <a:off x="1023877" y="2609054"/>
        <a:ext cx="11017955" cy="521949"/>
      </dsp:txXfrm>
    </dsp:sp>
    <dsp:sp modelId="{645425BC-4206-45CD-A8D6-72DA3EF2D4DC}">
      <dsp:nvSpPr>
        <dsp:cNvPr id="0" name=""/>
        <dsp:cNvSpPr/>
      </dsp:nvSpPr>
      <dsp:spPr>
        <a:xfrm>
          <a:off x="697658" y="2543810"/>
          <a:ext cx="652437" cy="652437"/>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11FB73D-D1AC-4A49-B517-D6D90688F0E5}">
      <dsp:nvSpPr>
        <dsp:cNvPr id="0" name=""/>
        <dsp:cNvSpPr/>
      </dsp:nvSpPr>
      <dsp:spPr>
        <a:xfrm>
          <a:off x="827551" y="3391879"/>
          <a:ext cx="11214281" cy="52194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4298" tIns="91440" rIns="91440" bIns="91440" numCol="1" spcCol="1270" anchor="ctr" anchorCtr="0">
          <a:noAutofit/>
        </a:bodyPr>
        <a:lstStyle/>
        <a:p>
          <a:pPr marL="0" lvl="0" indent="0" algn="l" defTabSz="1600200">
            <a:lnSpc>
              <a:spcPct val="90000"/>
            </a:lnSpc>
            <a:spcBef>
              <a:spcPct val="0"/>
            </a:spcBef>
            <a:spcAft>
              <a:spcPct val="35000"/>
            </a:spcAft>
            <a:buNone/>
          </a:pPr>
          <a:r>
            <a:rPr lang="pl-PL" sz="3600" kern="1200" dirty="0"/>
            <a:t>ŚWIADCZENIA NIEMATERIALNE</a:t>
          </a:r>
        </a:p>
      </dsp:txBody>
      <dsp:txXfrm>
        <a:off x="827551" y="3391879"/>
        <a:ext cx="11214281" cy="521949"/>
      </dsp:txXfrm>
    </dsp:sp>
    <dsp:sp modelId="{77EB6C4B-C542-42CC-AAFA-2444C6555D27}">
      <dsp:nvSpPr>
        <dsp:cNvPr id="0" name=""/>
        <dsp:cNvSpPr/>
      </dsp:nvSpPr>
      <dsp:spPr>
        <a:xfrm>
          <a:off x="501332" y="3326636"/>
          <a:ext cx="652437" cy="652437"/>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94EC74-1CA5-4983-8677-9447DD5E8FAF}">
      <dsp:nvSpPr>
        <dsp:cNvPr id="0" name=""/>
        <dsp:cNvSpPr/>
      </dsp:nvSpPr>
      <dsp:spPr>
        <a:xfrm>
          <a:off x="398211" y="4174705"/>
          <a:ext cx="11643621" cy="52194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4298" tIns="91440" rIns="91440" bIns="91440" numCol="1" spcCol="1270" anchor="ctr" anchorCtr="0">
          <a:noAutofit/>
        </a:bodyPr>
        <a:lstStyle/>
        <a:p>
          <a:pPr marL="0" lvl="0" indent="0" algn="l" defTabSz="1600200">
            <a:lnSpc>
              <a:spcPct val="90000"/>
            </a:lnSpc>
            <a:spcBef>
              <a:spcPct val="0"/>
            </a:spcBef>
            <a:spcAft>
              <a:spcPct val="35000"/>
            </a:spcAft>
            <a:buNone/>
          </a:pPr>
          <a:r>
            <a:rPr lang="pl-PL" sz="3600" kern="1200" dirty="0"/>
            <a:t>ZAKAZ INGERENCJI</a:t>
          </a:r>
        </a:p>
      </dsp:txBody>
      <dsp:txXfrm>
        <a:off x="398211" y="4174705"/>
        <a:ext cx="11643621" cy="521949"/>
      </dsp:txXfrm>
    </dsp:sp>
    <dsp:sp modelId="{B09A1CE9-3EBD-4E3B-8A26-02BE3C93B374}">
      <dsp:nvSpPr>
        <dsp:cNvPr id="0" name=""/>
        <dsp:cNvSpPr/>
      </dsp:nvSpPr>
      <dsp:spPr>
        <a:xfrm>
          <a:off x="71993" y="4109461"/>
          <a:ext cx="652437" cy="652437"/>
        </a:xfrm>
        <a:prstGeom prst="ellipse">
          <a:avLst/>
        </a:prstGeom>
        <a:solidFill>
          <a:schemeClr val="lt1">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9F942986-432A-4638-8A6F-A298F1C60900}" type="datetimeFigureOut">
              <a:rPr lang="pl-PL" smtClean="0"/>
              <a:t>11.05.2022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867143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9F942986-432A-4638-8A6F-A298F1C60900}" type="datetimeFigureOut">
              <a:rPr lang="pl-PL" smtClean="0"/>
              <a:t>11.05.2022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784349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9F942986-432A-4638-8A6F-A298F1C60900}" type="datetimeFigureOut">
              <a:rPr lang="pl-PL" smtClean="0"/>
              <a:t>11.05.2022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2988667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9F942986-432A-4638-8A6F-A298F1C60900}" type="datetimeFigureOut">
              <a:rPr lang="pl-PL" smtClean="0"/>
              <a:t>11.05.2022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2773420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p:cNvSpPr>
            <a:spLocks noGrp="1"/>
          </p:cNvSpPr>
          <p:nvPr>
            <p:ph type="dt" sz="half" idx="10"/>
          </p:nvPr>
        </p:nvSpPr>
        <p:spPr/>
        <p:txBody>
          <a:bodyPr/>
          <a:lstStyle/>
          <a:p>
            <a:fld id="{9F942986-432A-4638-8A6F-A298F1C60900}" type="datetimeFigureOut">
              <a:rPr lang="pl-PL" smtClean="0"/>
              <a:t>11.05.2022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147592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9F942986-432A-4638-8A6F-A298F1C60900}" type="datetimeFigureOut">
              <a:rPr lang="pl-PL" smtClean="0"/>
              <a:t>11.05.2022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2523490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9F942986-432A-4638-8A6F-A298F1C60900}" type="datetimeFigureOut">
              <a:rPr lang="pl-PL" smtClean="0"/>
              <a:t>11.05.2022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3658824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9F942986-432A-4638-8A6F-A298F1C60900}" type="datetimeFigureOut">
              <a:rPr lang="pl-PL" smtClean="0"/>
              <a:t>11.05.2022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3839065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9F942986-432A-4638-8A6F-A298F1C60900}" type="datetimeFigureOut">
              <a:rPr lang="pl-PL" smtClean="0"/>
              <a:t>11.05.2022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3534316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9F942986-432A-4638-8A6F-A298F1C60900}" type="datetimeFigureOut">
              <a:rPr lang="pl-PL" smtClean="0"/>
              <a:t>11.05.2022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40792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9F942986-432A-4638-8A6F-A298F1C60900}" type="datetimeFigureOut">
              <a:rPr lang="pl-PL" smtClean="0"/>
              <a:t>11.05.2022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F39B80B-EBE2-4D9E-B632-F41A89C1EB50}" type="slidenum">
              <a:rPr lang="pl-PL" smtClean="0"/>
              <a:t>‹#›</a:t>
            </a:fld>
            <a:endParaRPr lang="pl-PL"/>
          </a:p>
        </p:txBody>
      </p:sp>
    </p:spTree>
    <p:extLst>
      <p:ext uri="{BB962C8B-B14F-4D97-AF65-F5344CB8AC3E}">
        <p14:creationId xmlns:p14="http://schemas.microsoft.com/office/powerpoint/2010/main" val="2871477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942986-432A-4638-8A6F-A298F1C60900}" type="datetimeFigureOut">
              <a:rPr lang="pl-PL" smtClean="0"/>
              <a:t>11.05.2022</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39B80B-EBE2-4D9E-B632-F41A89C1EB50}" type="slidenum">
              <a:rPr lang="pl-PL" smtClean="0"/>
              <a:t>‹#›</a:t>
            </a:fld>
            <a:endParaRPr lang="pl-PL"/>
          </a:p>
        </p:txBody>
      </p:sp>
    </p:spTree>
    <p:extLst>
      <p:ext uri="{BB962C8B-B14F-4D97-AF65-F5344CB8AC3E}">
        <p14:creationId xmlns:p14="http://schemas.microsoft.com/office/powerpoint/2010/main" val="31712002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ublicdomainq.net/library-books-0031756/"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hyperlink" Target="https://www.biznes.gov.pl/pl/firma/zezwolenia-koncesje-wpisy-do-rejestru/chce-uzyskac-zezwolenie-koncesje-wpis-do-rejestru-dzialalnosci-regulowanej54/dzialalnosc-wymagajaca-koncesji-zezwolen-i-wpisow-do-rejestrow" TargetMode="Externa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Obraz 7" descr="Obraz zawierający książka, półka, wewnątrz, osoba&#10;&#10;Opis wygenerowany automatycznie">
            <a:extLst>
              <a:ext uri="{FF2B5EF4-FFF2-40B4-BE49-F238E27FC236}">
                <a16:creationId xmlns:a16="http://schemas.microsoft.com/office/drawing/2014/main" id="{F7773EF8-945C-45A4-8BC4-DFE797C358EC}"/>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23391" r="9091"/>
          <a:stretch/>
        </p:blipFill>
        <p:spPr>
          <a:xfrm>
            <a:off x="20" y="10"/>
            <a:ext cx="12191981" cy="6857990"/>
          </a:xfrm>
          <a:prstGeom prst="rect">
            <a:avLst/>
          </a:prstGeom>
        </p:spPr>
      </p:pic>
      <p:sp>
        <p:nvSpPr>
          <p:cNvPr id="15" name="Rectangle 14">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7C3196B2-C60A-4559-8E59-2ADE919BE790}"/>
              </a:ext>
            </a:extLst>
          </p:cNvPr>
          <p:cNvSpPr>
            <a:spLocks noGrp="1"/>
          </p:cNvSpPr>
          <p:nvPr>
            <p:ph type="ctrTitle"/>
          </p:nvPr>
        </p:nvSpPr>
        <p:spPr>
          <a:xfrm>
            <a:off x="404553" y="3091928"/>
            <a:ext cx="9078562" cy="2387600"/>
          </a:xfrm>
        </p:spPr>
        <p:txBody>
          <a:bodyPr>
            <a:normAutofit/>
          </a:bodyPr>
          <a:lstStyle/>
          <a:p>
            <a:pPr algn="l"/>
            <a:r>
              <a:rPr lang="pl-PL" sz="6600" dirty="0"/>
              <a:t>ZAJĘCIA NR 10</a:t>
            </a:r>
          </a:p>
        </p:txBody>
      </p:sp>
      <p:sp>
        <p:nvSpPr>
          <p:cNvPr id="17" name="Rectangle: Rounded Corners 16">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Podtytuł 2">
            <a:extLst>
              <a:ext uri="{FF2B5EF4-FFF2-40B4-BE49-F238E27FC236}">
                <a16:creationId xmlns:a16="http://schemas.microsoft.com/office/drawing/2014/main" id="{CA471467-2974-4C37-B069-CB3DF517E1D4}"/>
              </a:ext>
            </a:extLst>
          </p:cNvPr>
          <p:cNvSpPr>
            <a:spLocks noGrp="1"/>
          </p:cNvSpPr>
          <p:nvPr>
            <p:ph type="subTitle" idx="1"/>
          </p:nvPr>
        </p:nvSpPr>
        <p:spPr>
          <a:xfrm>
            <a:off x="404553" y="5624945"/>
            <a:ext cx="9078562" cy="592975"/>
          </a:xfrm>
        </p:spPr>
        <p:txBody>
          <a:bodyPr anchor="ctr">
            <a:normAutofit/>
          </a:bodyPr>
          <a:lstStyle/>
          <a:p>
            <a:pPr algn="l"/>
            <a:r>
              <a:rPr lang="pl-PL" dirty="0"/>
              <a:t>DZIAŁANIA ADMINISTRACJI PUBLICZNEJ, E-ADMINISTRACJA PUBLICZNA</a:t>
            </a:r>
          </a:p>
        </p:txBody>
      </p:sp>
    </p:spTree>
    <p:extLst>
      <p:ext uri="{BB962C8B-B14F-4D97-AF65-F5344CB8AC3E}">
        <p14:creationId xmlns:p14="http://schemas.microsoft.com/office/powerpoint/2010/main" val="21662331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UZNANIE ADMINISTRACYJNE</a:t>
            </a:r>
          </a:p>
        </p:txBody>
      </p:sp>
      <p:graphicFrame>
        <p:nvGraphicFramePr>
          <p:cNvPr id="4" name="Symbol zastępczy zawartości 3">
            <a:extLst>
              <a:ext uri="{FF2B5EF4-FFF2-40B4-BE49-F238E27FC236}">
                <a16:creationId xmlns:a16="http://schemas.microsoft.com/office/drawing/2014/main" id="{3DBCE2B2-D88D-47C5-99BA-3824C96D5E6B}"/>
              </a:ext>
            </a:extLst>
          </p:cNvPr>
          <p:cNvGraphicFramePr>
            <a:graphicFrameLocks noGrp="1"/>
          </p:cNvGraphicFramePr>
          <p:nvPr>
            <p:ph idx="1"/>
          </p:nvPr>
        </p:nvGraphicFramePr>
        <p:xfrm>
          <a:off x="0" y="1825624"/>
          <a:ext cx="12192000" cy="49670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888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chemat blokowy: proces 3">
            <a:extLst>
              <a:ext uri="{FF2B5EF4-FFF2-40B4-BE49-F238E27FC236}">
                <a16:creationId xmlns:a16="http://schemas.microsoft.com/office/drawing/2014/main" id="{A114C54D-1719-4C7B-82F5-73A0467CE580}"/>
              </a:ext>
            </a:extLst>
          </p:cNvPr>
          <p:cNvSpPr/>
          <p:nvPr/>
        </p:nvSpPr>
        <p:spPr>
          <a:xfrm>
            <a:off x="838200" y="3032449"/>
            <a:ext cx="10377196" cy="1418253"/>
          </a:xfrm>
          <a:prstGeom prst="flowChartProcess">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838199" y="1825625"/>
            <a:ext cx="10377195" cy="4351338"/>
          </a:xfrm>
        </p:spPr>
        <p:txBody>
          <a:bodyPr>
            <a:normAutofit fontScale="85000" lnSpcReduction="20000"/>
          </a:bodyPr>
          <a:lstStyle/>
          <a:p>
            <a:pPr marL="0" indent="0" algn="just">
              <a:buNone/>
            </a:pPr>
            <a:r>
              <a:rPr lang="pl-PL" b="1" dirty="0">
                <a:solidFill>
                  <a:srgbClr val="00B0F0"/>
                </a:solidFill>
              </a:rPr>
              <a:t>INICJATYWA USTAWODAWCZA</a:t>
            </a:r>
            <a:r>
              <a:rPr lang="pl-PL" dirty="0"/>
              <a:t> -  uprawnienie do przedkładania władzy ustawodawczej projektów aktów normatywnych. </a:t>
            </a:r>
          </a:p>
          <a:p>
            <a:pPr marL="0" indent="0" algn="just">
              <a:buNone/>
            </a:pPr>
            <a:endParaRPr lang="pl-PL" dirty="0"/>
          </a:p>
          <a:p>
            <a:pPr marL="0" indent="0" algn="just">
              <a:buNone/>
            </a:pPr>
            <a:endParaRPr lang="pl-PL" dirty="0"/>
          </a:p>
          <a:p>
            <a:pPr marL="0" indent="0" algn="just">
              <a:buNone/>
            </a:pPr>
            <a:r>
              <a:rPr lang="pl-PL" dirty="0"/>
              <a:t>Konstytucja RP</a:t>
            </a:r>
          </a:p>
          <a:p>
            <a:pPr marL="0" indent="0" algn="just">
              <a:buNone/>
            </a:pPr>
            <a:r>
              <a:rPr lang="pl-PL" dirty="0"/>
              <a:t>Art. 118. 1. Inicjatywa ustawodawcza przysługuje posłom, Senatowi, </a:t>
            </a:r>
            <a:r>
              <a:rPr lang="pl-PL" b="1" dirty="0"/>
              <a:t>Prezydentowi Rzeczypospolitej</a:t>
            </a:r>
            <a:r>
              <a:rPr lang="pl-PL" dirty="0"/>
              <a:t> i </a:t>
            </a:r>
            <a:r>
              <a:rPr lang="pl-PL" b="1" dirty="0"/>
              <a:t>Radzie Ministrów</a:t>
            </a:r>
            <a:r>
              <a:rPr lang="pl-PL" dirty="0"/>
              <a:t>. </a:t>
            </a:r>
          </a:p>
          <a:p>
            <a:pPr marL="0" indent="0" algn="just">
              <a:buNone/>
            </a:pPr>
            <a:endParaRPr lang="pl-PL" dirty="0"/>
          </a:p>
          <a:p>
            <a:pPr marL="0" indent="0" algn="just">
              <a:buNone/>
            </a:pPr>
            <a:r>
              <a:rPr lang="pl-PL" dirty="0"/>
              <a:t>Rząd może zatem doprowadzić do uchwalenia ustawy w kształcie przez siebie zaproponowanym, przez co współtworzy ustawy, które następnie wykonuje.</a:t>
            </a:r>
          </a:p>
          <a:p>
            <a:pPr marL="0" indent="0" algn="just">
              <a:buNone/>
            </a:pPr>
            <a:r>
              <a:rPr lang="pl-PL" dirty="0"/>
              <a:t>Rząd i samorząd mogą, przy wykorzystaniu inicjatywy ustawodawczej, wpływać na ustawowe zadania publiczne, które będą w przyszłości wykonywać.</a:t>
            </a:r>
          </a:p>
        </p:txBody>
      </p:sp>
    </p:spTree>
    <p:extLst>
      <p:ext uri="{BB962C8B-B14F-4D97-AF65-F5344CB8AC3E}">
        <p14:creationId xmlns:p14="http://schemas.microsoft.com/office/powerpoint/2010/main" val="1839500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SFERY INGERENCJI ADMINISTRACJI </a:t>
            </a:r>
          </a:p>
        </p:txBody>
      </p:sp>
      <p:graphicFrame>
        <p:nvGraphicFramePr>
          <p:cNvPr id="5" name="Symbol zastępczy zawartości 4">
            <a:extLst>
              <a:ext uri="{FF2B5EF4-FFF2-40B4-BE49-F238E27FC236}">
                <a16:creationId xmlns:a16="http://schemas.microsoft.com/office/drawing/2014/main" id="{A2D037BB-4BE0-4EBA-8A25-C48462461AB5}"/>
              </a:ext>
            </a:extLst>
          </p:cNvPr>
          <p:cNvGraphicFramePr>
            <a:graphicFrameLocks noGrp="1"/>
          </p:cNvGraphicFramePr>
          <p:nvPr>
            <p:ph idx="1"/>
          </p:nvPr>
        </p:nvGraphicFramePr>
        <p:xfrm>
          <a:off x="-1" y="1797633"/>
          <a:ext cx="12111135" cy="49577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0682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5AA1A2-099B-434C-B8B7-11CCA0540479}"/>
              </a:ext>
            </a:extLst>
          </p:cNvPr>
          <p:cNvSpPr>
            <a:spLocks noGrp="1"/>
          </p:cNvSpPr>
          <p:nvPr>
            <p:ph type="title"/>
          </p:nvPr>
        </p:nvSpPr>
        <p:spPr/>
        <p:txBody>
          <a:bodyPr/>
          <a:lstStyle/>
          <a:p>
            <a:r>
              <a:rPr lang="pl-PL" dirty="0"/>
              <a:t>POLICJA ADMINISTRACYJNA</a:t>
            </a:r>
          </a:p>
        </p:txBody>
      </p:sp>
      <p:graphicFrame>
        <p:nvGraphicFramePr>
          <p:cNvPr id="4" name="Symbol zastępczy zawartości 3">
            <a:extLst>
              <a:ext uri="{FF2B5EF4-FFF2-40B4-BE49-F238E27FC236}">
                <a16:creationId xmlns:a16="http://schemas.microsoft.com/office/drawing/2014/main" id="{6B633F13-726C-4BAC-9EDA-2CB122935513}"/>
              </a:ext>
            </a:extLst>
          </p:cNvPr>
          <p:cNvGraphicFramePr>
            <a:graphicFrameLocks noGrp="1"/>
          </p:cNvGraphicFramePr>
          <p:nvPr>
            <p:ph idx="1"/>
          </p:nvPr>
        </p:nvGraphicFramePr>
        <p:xfrm>
          <a:off x="0" y="1511558"/>
          <a:ext cx="12192000" cy="53464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914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21D3CE-1CE3-4263-9488-0647E7CB9565}"/>
              </a:ext>
            </a:extLst>
          </p:cNvPr>
          <p:cNvSpPr>
            <a:spLocks noGrp="1"/>
          </p:cNvSpPr>
          <p:nvPr>
            <p:ph type="title"/>
          </p:nvPr>
        </p:nvSpPr>
        <p:spPr/>
        <p:txBody>
          <a:bodyPr/>
          <a:lstStyle/>
          <a:p>
            <a:r>
              <a:rPr lang="pl-PL" dirty="0"/>
              <a:t>PRZYKŁADY</a:t>
            </a:r>
          </a:p>
        </p:txBody>
      </p:sp>
      <p:sp>
        <p:nvSpPr>
          <p:cNvPr id="3" name="Symbol zastępczy zawartości 2">
            <a:extLst>
              <a:ext uri="{FF2B5EF4-FFF2-40B4-BE49-F238E27FC236}">
                <a16:creationId xmlns:a16="http://schemas.microsoft.com/office/drawing/2014/main" id="{984EBACC-2FFC-45BF-86DC-24C7C3EDFB2F}"/>
              </a:ext>
            </a:extLst>
          </p:cNvPr>
          <p:cNvSpPr>
            <a:spLocks noGrp="1"/>
          </p:cNvSpPr>
          <p:nvPr>
            <p:ph idx="1"/>
          </p:nvPr>
        </p:nvSpPr>
        <p:spPr/>
        <p:txBody>
          <a:bodyPr>
            <a:normAutofit fontScale="85000" lnSpcReduction="20000"/>
          </a:bodyPr>
          <a:lstStyle/>
          <a:p>
            <a:pPr marL="0" indent="0">
              <a:buNone/>
            </a:pPr>
            <a:r>
              <a:rPr lang="pl-PL" dirty="0">
                <a:highlight>
                  <a:srgbClr val="D67432"/>
                </a:highlight>
              </a:rPr>
              <a:t>USTAWA Z DNIA 14 MARCA 1985 R. O PAŃSTWOWEJ INSPEKCJI SANITARNEJ</a:t>
            </a:r>
          </a:p>
          <a:p>
            <a:pPr marL="0" indent="0">
              <a:buNone/>
            </a:pPr>
            <a:r>
              <a:rPr lang="pl-PL" dirty="0"/>
              <a:t>Art. 1. Państwowa Inspekcja Sanitarna jest powołana do realizacji zadań z zakresu zdrowia publicznego, w szczególności poprzez sprawowanie nadzoru nad warunkami: </a:t>
            </a:r>
            <a:br>
              <a:rPr lang="pl-PL" dirty="0"/>
            </a:br>
            <a:r>
              <a:rPr lang="pl-PL" dirty="0"/>
              <a:t>1) higieny środowiska, </a:t>
            </a:r>
            <a:br>
              <a:rPr lang="pl-PL" dirty="0"/>
            </a:br>
            <a:r>
              <a:rPr lang="pl-PL" dirty="0"/>
              <a:t>2) higieny pracy w zakładach pracy, </a:t>
            </a:r>
            <a:br>
              <a:rPr lang="pl-PL" dirty="0"/>
            </a:br>
            <a:r>
              <a:rPr lang="pl-PL" dirty="0"/>
              <a:t>3) higieny radiacyjnej, </a:t>
            </a:r>
            <a:br>
              <a:rPr lang="pl-PL" dirty="0"/>
            </a:br>
            <a:r>
              <a:rPr lang="pl-PL" dirty="0"/>
              <a:t>4) higieny procesów nauczania i wychowania, </a:t>
            </a:r>
            <a:br>
              <a:rPr lang="pl-PL" dirty="0"/>
            </a:br>
            <a:r>
              <a:rPr lang="pl-PL" dirty="0"/>
              <a:t>5) higieny wypoczynku i rekreacji, </a:t>
            </a:r>
            <a:br>
              <a:rPr lang="pl-PL" dirty="0"/>
            </a:br>
            <a:r>
              <a:rPr lang="pl-PL" dirty="0"/>
              <a:t>6) zdrowotnymi żywności, żywienia i produktów kosmetycznych, </a:t>
            </a:r>
            <a:br>
              <a:rPr lang="pl-PL" dirty="0"/>
            </a:br>
            <a:r>
              <a:rPr lang="pl-PL" dirty="0"/>
              <a:t>7) higieniczno-sanitarnymi, jakie powinien spełniać personel medyczny, sprzęt oraz pomieszczenia, w których są udzielane świadczenia zdrowotne </a:t>
            </a:r>
            <a:br>
              <a:rPr lang="pl-PL" dirty="0"/>
            </a:br>
            <a:r>
              <a:rPr lang="pl-PL" dirty="0"/>
              <a:t>– </a:t>
            </a:r>
            <a:r>
              <a:rPr lang="pl-PL" b="1" u="sng" dirty="0">
                <a:solidFill>
                  <a:srgbClr val="FF0000"/>
                </a:solidFill>
              </a:rPr>
              <a:t>w celu ochrony zdrowia ludzkiego </a:t>
            </a:r>
            <a:r>
              <a:rPr lang="pl-PL" dirty="0"/>
              <a:t>przed niekorzystnym wpływem szkodliwości i uciążliwości środowiskowych, zapobiegania powstawaniu chorób, w tym chorób zakaźnych i zawodowych. </a:t>
            </a:r>
          </a:p>
        </p:txBody>
      </p:sp>
    </p:spTree>
    <p:extLst>
      <p:ext uri="{BB962C8B-B14F-4D97-AF65-F5344CB8AC3E}">
        <p14:creationId xmlns:p14="http://schemas.microsoft.com/office/powerpoint/2010/main" val="1437486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000933-74CD-4527-A073-F5FC14EC5E7F}"/>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E4ADEC2-CE48-440A-9648-2A66444051DA}"/>
              </a:ext>
            </a:extLst>
          </p:cNvPr>
          <p:cNvSpPr>
            <a:spLocks noGrp="1"/>
          </p:cNvSpPr>
          <p:nvPr>
            <p:ph idx="1"/>
          </p:nvPr>
        </p:nvSpPr>
        <p:spPr/>
        <p:txBody>
          <a:bodyPr/>
          <a:lstStyle/>
          <a:p>
            <a:pPr marL="0" indent="0">
              <a:buNone/>
            </a:pPr>
            <a:r>
              <a:rPr lang="pl-PL" dirty="0">
                <a:highlight>
                  <a:srgbClr val="D67432"/>
                </a:highlight>
              </a:rPr>
              <a:t>USTAWA z dnia 13 kwietnia 2007 r. o Państwowej Inspekcji Pracy </a:t>
            </a:r>
          </a:p>
          <a:p>
            <a:pPr marL="0" indent="0" algn="just">
              <a:buNone/>
            </a:pPr>
            <a:r>
              <a:rPr lang="pl-PL" dirty="0"/>
              <a:t>Art. 1. Państwowa Inspekcja Pracy jest organem powołanym do sprawowania nadzoru i kontroli przestrzegania prawa pracy, w szczególności przepisów i zasad bezpieczeństwa i higieny pracy, a także przepisów dotyczących legalności zatrudnienia i innej pracy zarobkowej w zakresie określonym w ustawie. </a:t>
            </a:r>
          </a:p>
        </p:txBody>
      </p:sp>
    </p:spTree>
    <p:extLst>
      <p:ext uri="{BB962C8B-B14F-4D97-AF65-F5344CB8AC3E}">
        <p14:creationId xmlns:p14="http://schemas.microsoft.com/office/powerpoint/2010/main" val="2199355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D55589-BCD2-492E-BB50-41F23B44B1FC}"/>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08C1E00-D05A-4601-8EB5-A2212CFEDA1F}"/>
              </a:ext>
            </a:extLst>
          </p:cNvPr>
          <p:cNvSpPr>
            <a:spLocks noGrp="1"/>
          </p:cNvSpPr>
          <p:nvPr>
            <p:ph idx="1"/>
          </p:nvPr>
        </p:nvSpPr>
        <p:spPr/>
        <p:txBody>
          <a:bodyPr/>
          <a:lstStyle/>
          <a:p>
            <a:pPr marL="0" indent="0">
              <a:buNone/>
            </a:pPr>
            <a:r>
              <a:rPr lang="pl-PL" dirty="0">
                <a:highlight>
                  <a:srgbClr val="D67432"/>
                </a:highlight>
              </a:rPr>
              <a:t>USTAWA z dnia 21 grudnia 2000 r. o dozorze technicznym</a:t>
            </a:r>
          </a:p>
          <a:p>
            <a:pPr marL="0" indent="0" algn="just">
              <a:buNone/>
            </a:pPr>
            <a:r>
              <a:rPr lang="pl-PL" dirty="0"/>
              <a:t>Art. 2. 1. Dozorem technicznym są określone ustawą działania zmierzające do zapewnienia bezpiecznego funkcjonowania urządzeń technicznych i urządzeń do odzyskiwania par paliwa oraz </a:t>
            </a:r>
            <a:r>
              <a:rPr lang="pl-PL" b="1" u="sng" dirty="0">
                <a:solidFill>
                  <a:srgbClr val="FF0000"/>
                </a:solidFill>
              </a:rPr>
              <a:t>działania zmierzające do zapewnienia bezpieczeństwa publicznego </a:t>
            </a:r>
            <a:r>
              <a:rPr lang="pl-PL" dirty="0"/>
              <a:t>w tych obszarach.</a:t>
            </a:r>
          </a:p>
        </p:txBody>
      </p:sp>
    </p:spTree>
    <p:extLst>
      <p:ext uri="{BB962C8B-B14F-4D97-AF65-F5344CB8AC3E}">
        <p14:creationId xmlns:p14="http://schemas.microsoft.com/office/powerpoint/2010/main" val="747841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6E6A8F-D745-47ED-9982-C17D39866098}"/>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6377BA0-04F8-4534-B64E-BC8CB1F2B7F5}"/>
              </a:ext>
            </a:extLst>
          </p:cNvPr>
          <p:cNvSpPr>
            <a:spLocks noGrp="1"/>
          </p:cNvSpPr>
          <p:nvPr>
            <p:ph idx="1"/>
          </p:nvPr>
        </p:nvSpPr>
        <p:spPr/>
        <p:txBody>
          <a:bodyPr/>
          <a:lstStyle/>
          <a:p>
            <a:pPr marL="0" indent="0" algn="just">
              <a:buNone/>
            </a:pPr>
            <a:r>
              <a:rPr lang="pl-PL" dirty="0">
                <a:highlight>
                  <a:srgbClr val="D67432"/>
                </a:highlight>
              </a:rPr>
              <a:t>USTAWA z dnia 15 grudnia 2000 r. o Inspekcji Handlowej </a:t>
            </a:r>
          </a:p>
          <a:p>
            <a:pPr marL="0" indent="0" algn="just">
              <a:buNone/>
            </a:pPr>
            <a:r>
              <a:rPr lang="pl-PL" dirty="0"/>
              <a:t>Art. 1. 1. Inspekcja Handlowa, zwana dalej „Inspekcją”, jest wyspecjalizowanym organem kontroli powołanym do </a:t>
            </a:r>
            <a:r>
              <a:rPr lang="pl-PL" b="1" u="sng" dirty="0">
                <a:solidFill>
                  <a:srgbClr val="FF0000"/>
                </a:solidFill>
              </a:rPr>
              <a:t>ochrony interesów i praw konsumentów oraz interesów gospodarczych państwa</a:t>
            </a:r>
            <a:r>
              <a:rPr lang="pl-PL" dirty="0"/>
              <a:t>.</a:t>
            </a:r>
          </a:p>
        </p:txBody>
      </p:sp>
    </p:spTree>
    <p:extLst>
      <p:ext uri="{BB962C8B-B14F-4D97-AF65-F5344CB8AC3E}">
        <p14:creationId xmlns:p14="http://schemas.microsoft.com/office/powerpoint/2010/main" val="3398973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16:creationId xmlns:a16="http://schemas.microsoft.com/office/drawing/2014/main" id="{3F31B4EC-6A63-4446-8D05-F4161CA18FCC}"/>
              </a:ext>
            </a:extLst>
          </p:cNvPr>
          <p:cNvSpPr/>
          <p:nvPr/>
        </p:nvSpPr>
        <p:spPr>
          <a:xfrm>
            <a:off x="933061" y="2351314"/>
            <a:ext cx="10328988" cy="243529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CCB7BD67-5317-4DCE-B6A6-E036179910DB}"/>
              </a:ext>
            </a:extLst>
          </p:cNvPr>
          <p:cNvSpPr>
            <a:spLocks noGrp="1"/>
          </p:cNvSpPr>
          <p:nvPr>
            <p:ph type="title"/>
          </p:nvPr>
        </p:nvSpPr>
        <p:spPr/>
        <p:txBody>
          <a:bodyPr/>
          <a:lstStyle/>
          <a:p>
            <a:r>
              <a:rPr lang="pl-PL" dirty="0"/>
              <a:t>REGLAMENTACJA</a:t>
            </a:r>
          </a:p>
        </p:txBody>
      </p:sp>
      <p:sp>
        <p:nvSpPr>
          <p:cNvPr id="3" name="Symbol zastępczy zawartości 2">
            <a:extLst>
              <a:ext uri="{FF2B5EF4-FFF2-40B4-BE49-F238E27FC236}">
                <a16:creationId xmlns:a16="http://schemas.microsoft.com/office/drawing/2014/main" id="{2AC3194C-58D6-4CEF-ACA9-FF173450C38E}"/>
              </a:ext>
            </a:extLst>
          </p:cNvPr>
          <p:cNvSpPr>
            <a:spLocks noGrp="1"/>
          </p:cNvSpPr>
          <p:nvPr>
            <p:ph idx="1"/>
          </p:nvPr>
        </p:nvSpPr>
        <p:spPr>
          <a:xfrm>
            <a:off x="1024812" y="1825625"/>
            <a:ext cx="10143931" cy="4667250"/>
          </a:xfrm>
        </p:spPr>
        <p:txBody>
          <a:bodyPr/>
          <a:lstStyle/>
          <a:p>
            <a:pPr marL="0" indent="0" algn="just">
              <a:buNone/>
            </a:pPr>
            <a:endParaRPr lang="pl-PL" dirty="0"/>
          </a:p>
          <a:p>
            <a:pPr marL="0" indent="0" algn="just">
              <a:buNone/>
            </a:pPr>
            <a:r>
              <a:rPr lang="pl-PL" dirty="0"/>
              <a:t>REGLAMENTACJA TO SFERA DZIAŁANIA ADMINISTRACJI, KTÓREJ ISTOTĄ JEST OGRANICZENIE W DZIEDZINIE WYKORZYSTANIA SKŁADNIKÓW PROCESU WYTWARZANIA, ŚWIADCZENIA USŁUG I OBROTU TOWAROWEGO, SWOBODY DZIAŁALNOŚCI PODMIOTÓW GOSPODARUJĄCYCH W IMIĘ </a:t>
            </a:r>
            <a:r>
              <a:rPr lang="pl-PL"/>
              <a:t>SZEROKO POJĘTEGO </a:t>
            </a:r>
            <a:r>
              <a:rPr lang="pl-PL" dirty="0"/>
              <a:t>INTERESU SPOŁECZNO-EKONOMICZNEGO. </a:t>
            </a:r>
          </a:p>
        </p:txBody>
      </p:sp>
    </p:spTree>
    <p:extLst>
      <p:ext uri="{BB962C8B-B14F-4D97-AF65-F5344CB8AC3E}">
        <p14:creationId xmlns:p14="http://schemas.microsoft.com/office/powerpoint/2010/main" val="103244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C8E409-251D-4581-B2C1-8E51B8122581}"/>
              </a:ext>
            </a:extLst>
          </p:cNvPr>
          <p:cNvSpPr>
            <a:spLocks noGrp="1"/>
          </p:cNvSpPr>
          <p:nvPr>
            <p:ph type="title"/>
          </p:nvPr>
        </p:nvSpPr>
        <p:spPr/>
        <p:txBody>
          <a:bodyPr/>
          <a:lstStyle/>
          <a:p>
            <a:endParaRPr lang="pl-PL"/>
          </a:p>
        </p:txBody>
      </p:sp>
      <p:graphicFrame>
        <p:nvGraphicFramePr>
          <p:cNvPr id="5" name="Symbol zastępczy zawartości 4">
            <a:extLst>
              <a:ext uri="{FF2B5EF4-FFF2-40B4-BE49-F238E27FC236}">
                <a16:creationId xmlns:a16="http://schemas.microsoft.com/office/drawing/2014/main" id="{5C9921D7-5A29-46CE-898B-54C44575FFE0}"/>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371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DZIAŁANIA ADMINISTRACJI PUBLICZNEJ</a:t>
            </a:r>
          </a:p>
        </p:txBody>
      </p:sp>
      <p:graphicFrame>
        <p:nvGraphicFramePr>
          <p:cNvPr id="4" name="Symbol zastępczy zawartości 3">
            <a:extLst>
              <a:ext uri="{FF2B5EF4-FFF2-40B4-BE49-F238E27FC236}">
                <a16:creationId xmlns:a16="http://schemas.microsoft.com/office/drawing/2014/main" id="{76073A3F-9C1F-4062-8DAF-6EC3C9294FD9}"/>
              </a:ext>
            </a:extLst>
          </p:cNvPr>
          <p:cNvGraphicFramePr>
            <a:graphicFrameLocks noGrp="1"/>
          </p:cNvGraphicFramePr>
          <p:nvPr>
            <p:ph idx="1"/>
          </p:nvPr>
        </p:nvGraphicFramePr>
        <p:xfrm>
          <a:off x="-1" y="1950098"/>
          <a:ext cx="12192001" cy="4842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8273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0D8838-086F-4DD7-8704-404722ADB7EA}"/>
              </a:ext>
            </a:extLst>
          </p:cNvPr>
          <p:cNvSpPr>
            <a:spLocks noGrp="1"/>
          </p:cNvSpPr>
          <p:nvPr>
            <p:ph type="title"/>
          </p:nvPr>
        </p:nvSpPr>
        <p:spPr/>
        <p:txBody>
          <a:bodyPr>
            <a:normAutofit fontScale="90000"/>
          </a:bodyPr>
          <a:lstStyle/>
          <a:p>
            <a:pPr marL="0" indent="0"/>
            <a:r>
              <a:rPr lang="pl-PL" sz="3600" dirty="0">
                <a:highlight>
                  <a:srgbClr val="D67432"/>
                </a:highlight>
              </a:rPr>
              <a:t>USTAWA Z DNIA 6 MARCA 2018 R. PRAWO PRZEDSIĘBIORCÓW</a:t>
            </a:r>
            <a:br>
              <a:rPr lang="pl-PL" sz="3600" dirty="0">
                <a:highlight>
                  <a:srgbClr val="D67432"/>
                </a:highlight>
              </a:rPr>
            </a:br>
            <a:r>
              <a:rPr lang="pl-PL" sz="3600" b="1" dirty="0"/>
              <a:t>Rozdział 4 Reglamentacja działalności gospodarczej</a:t>
            </a:r>
            <a:br>
              <a:rPr lang="pl-PL" b="1" dirty="0"/>
            </a:br>
            <a:endParaRPr lang="pl-PL" dirty="0"/>
          </a:p>
        </p:txBody>
      </p:sp>
      <p:graphicFrame>
        <p:nvGraphicFramePr>
          <p:cNvPr id="4" name="Symbol zastępczy zawartości 3">
            <a:extLst>
              <a:ext uri="{FF2B5EF4-FFF2-40B4-BE49-F238E27FC236}">
                <a16:creationId xmlns:a16="http://schemas.microsoft.com/office/drawing/2014/main" id="{E229D32A-B3E2-42F5-8157-1F58C77A28A3}"/>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9463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D0B50B-CEDB-41A4-AF01-D1E6616CD999}"/>
              </a:ext>
            </a:extLst>
          </p:cNvPr>
          <p:cNvSpPr>
            <a:spLocks noGrp="1"/>
          </p:cNvSpPr>
          <p:nvPr>
            <p:ph type="title"/>
          </p:nvPr>
        </p:nvSpPr>
        <p:spPr/>
        <p:txBody>
          <a:bodyPr>
            <a:noAutofit/>
          </a:bodyPr>
          <a:lstStyle/>
          <a:p>
            <a:r>
              <a:rPr lang="pl-PL" sz="2800" dirty="0">
                <a:hlinkClick r:id="rId2"/>
              </a:rPr>
              <a:t>https://www.biznes.gov.pl/pl/firma/zezwolenia-koncesje-wpisy-do-rejestru/chce-uzyskac-zezwolenie-koncesje-wpis-do-rejestru-dzialalnosci-regulowanej54/dzialalnosc-wymagajaca-koncesji-zezwolen-i-wpisow-do-rejestrow</a:t>
            </a:r>
            <a:endParaRPr lang="pl-PL" sz="2800" dirty="0"/>
          </a:p>
        </p:txBody>
      </p:sp>
      <p:graphicFrame>
        <p:nvGraphicFramePr>
          <p:cNvPr id="5" name="Symbol zastępczy zawartości 4">
            <a:extLst>
              <a:ext uri="{FF2B5EF4-FFF2-40B4-BE49-F238E27FC236}">
                <a16:creationId xmlns:a16="http://schemas.microsoft.com/office/drawing/2014/main" id="{3863D9D0-B9F4-4C56-8E93-6785BA57655A}"/>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5042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850B60-1429-4589-B84D-ADCAFEF56091}"/>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BDCF29A7-FF30-44C3-B361-AAF012A770A1}"/>
              </a:ext>
            </a:extLst>
          </p:cNvPr>
          <p:cNvGraphicFramePr>
            <a:graphicFrameLocks noGrp="1"/>
          </p:cNvGraphicFramePr>
          <p:nvPr>
            <p:ph idx="1"/>
          </p:nvPr>
        </p:nvGraphicFramePr>
        <p:xfrm>
          <a:off x="130629" y="746450"/>
          <a:ext cx="11961844" cy="5887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354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9547A9-4CC3-447A-82AF-44764817E35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BC39A8B6-7573-40A9-A423-FE2562CA188D}"/>
              </a:ext>
            </a:extLst>
          </p:cNvPr>
          <p:cNvSpPr>
            <a:spLocks noGrp="1"/>
          </p:cNvSpPr>
          <p:nvPr>
            <p:ph idx="1"/>
          </p:nvPr>
        </p:nvSpPr>
        <p:spPr/>
        <p:txBody>
          <a:bodyPr/>
          <a:lstStyle/>
          <a:p>
            <a:endParaRPr lang="pl-PL" dirty="0"/>
          </a:p>
        </p:txBody>
      </p:sp>
      <p:graphicFrame>
        <p:nvGraphicFramePr>
          <p:cNvPr id="5" name="Symbol zastępczy zawartości 4">
            <a:extLst>
              <a:ext uri="{FF2B5EF4-FFF2-40B4-BE49-F238E27FC236}">
                <a16:creationId xmlns:a16="http://schemas.microsoft.com/office/drawing/2014/main" id="{865421A6-542F-451E-8976-857B900EFF82}"/>
              </a:ext>
            </a:extLst>
          </p:cNvPr>
          <p:cNvGraphicFramePr>
            <a:graphicFrameLocks/>
          </p:cNvGraphicFramePr>
          <p:nvPr/>
        </p:nvGraphicFramePr>
        <p:xfrm>
          <a:off x="990600" y="19780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0661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58AAF2-8E8D-4FC3-8A9F-FB0293BFD4B0}"/>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C1AC5B56-EAD9-426D-AAB9-35015932FD51}"/>
              </a:ext>
            </a:extLst>
          </p:cNvPr>
          <p:cNvGraphicFramePr>
            <a:graphicFrameLocks noGrp="1"/>
          </p:cNvGraphicFramePr>
          <p:nvPr>
            <p:ph idx="1"/>
          </p:nvPr>
        </p:nvGraphicFramePr>
        <p:xfrm>
          <a:off x="138404" y="727789"/>
          <a:ext cx="11907416" cy="59995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84244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91F2A3-84A0-4F74-8080-31A23F9A170D}"/>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F752298B-4877-4E77-9411-405E385CC5E7}"/>
              </a:ext>
            </a:extLst>
          </p:cNvPr>
          <p:cNvSpPr>
            <a:spLocks noGrp="1"/>
          </p:cNvSpPr>
          <p:nvPr>
            <p:ph idx="1"/>
          </p:nvPr>
        </p:nvSpPr>
        <p:spPr/>
        <p:txBody>
          <a:bodyPr/>
          <a:lstStyle/>
          <a:p>
            <a:endParaRPr lang="pl-PL"/>
          </a:p>
        </p:txBody>
      </p:sp>
      <p:graphicFrame>
        <p:nvGraphicFramePr>
          <p:cNvPr id="4" name="Symbol zastępczy zawartości 4">
            <a:extLst>
              <a:ext uri="{FF2B5EF4-FFF2-40B4-BE49-F238E27FC236}">
                <a16:creationId xmlns:a16="http://schemas.microsoft.com/office/drawing/2014/main" id="{4D990730-4C39-4F3A-9BAD-F0D7932E72B5}"/>
              </a:ext>
            </a:extLst>
          </p:cNvPr>
          <p:cNvGraphicFramePr>
            <a:graphicFrameLocks/>
          </p:cNvGraphicFramePr>
          <p:nvPr/>
        </p:nvGraphicFramePr>
        <p:xfrm>
          <a:off x="990600" y="19780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3143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28506B-622B-4ABF-8FBB-F6BA61FE1145}"/>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96585915-0C3A-4E0C-8831-A6A6ADF08F6E}"/>
              </a:ext>
            </a:extLst>
          </p:cNvPr>
          <p:cNvGraphicFramePr>
            <a:graphicFrameLocks noGrp="1"/>
          </p:cNvGraphicFramePr>
          <p:nvPr>
            <p:ph idx="1"/>
          </p:nvPr>
        </p:nvGraphicFramePr>
        <p:xfrm>
          <a:off x="0" y="679905"/>
          <a:ext cx="12192000" cy="58129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6132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16:creationId xmlns:a16="http://schemas.microsoft.com/office/drawing/2014/main" id="{DF21C679-FA65-4296-92BB-F52A92CB9CCA}"/>
              </a:ext>
            </a:extLst>
          </p:cNvPr>
          <p:cNvSpPr/>
          <p:nvPr/>
        </p:nvSpPr>
        <p:spPr>
          <a:xfrm>
            <a:off x="838200" y="4833257"/>
            <a:ext cx="10515600" cy="134370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A4DD94AF-BFAF-427F-A329-7C350D2B83A1}"/>
              </a:ext>
            </a:extLst>
          </p:cNvPr>
          <p:cNvSpPr>
            <a:spLocks noGrp="1"/>
          </p:cNvSpPr>
          <p:nvPr>
            <p:ph type="title"/>
          </p:nvPr>
        </p:nvSpPr>
        <p:spPr/>
        <p:txBody>
          <a:bodyPr/>
          <a:lstStyle/>
          <a:p>
            <a:r>
              <a:rPr lang="pl-PL"/>
              <a:t>ADMINISTRACJA REGULACYJNA</a:t>
            </a:r>
          </a:p>
        </p:txBody>
      </p:sp>
      <p:sp>
        <p:nvSpPr>
          <p:cNvPr id="3" name="Symbol zastępczy zawartości 2">
            <a:extLst>
              <a:ext uri="{FF2B5EF4-FFF2-40B4-BE49-F238E27FC236}">
                <a16:creationId xmlns:a16="http://schemas.microsoft.com/office/drawing/2014/main" id="{D1A809B9-74E4-4F5F-90F5-FBAA0816546E}"/>
              </a:ext>
            </a:extLst>
          </p:cNvPr>
          <p:cNvSpPr>
            <a:spLocks noGrp="1"/>
          </p:cNvSpPr>
          <p:nvPr>
            <p:ph idx="1"/>
          </p:nvPr>
        </p:nvSpPr>
        <p:spPr/>
        <p:txBody>
          <a:bodyPr>
            <a:normAutofit fontScale="70000" lnSpcReduction="20000"/>
          </a:bodyPr>
          <a:lstStyle/>
          <a:p>
            <a:pPr marL="0" indent="0" algn="just">
              <a:spcBef>
                <a:spcPct val="50000"/>
              </a:spcBef>
              <a:buNone/>
            </a:pPr>
            <a:r>
              <a:rPr lang="pl-PL" altLang="pl-PL" b="1" u="sng" dirty="0"/>
              <a:t>ROZUMIENIE PRZEDMIOTOWE:</a:t>
            </a:r>
          </a:p>
          <a:p>
            <a:pPr algn="just">
              <a:spcBef>
                <a:spcPct val="50000"/>
              </a:spcBef>
              <a:buFont typeface="Wingdings" panose="05000000000000000000" pitchFamily="2" charset="2"/>
              <a:buChar char="ü"/>
            </a:pPr>
            <a:r>
              <a:rPr lang="pl-PL" altLang="pl-PL" sz="2800" dirty="0"/>
              <a:t>wszelkie administracyjno-prawne sposoby wpływania na rynek (społeczną gospodarkę rynkową) przez państwo;</a:t>
            </a:r>
          </a:p>
          <a:p>
            <a:pPr algn="just">
              <a:spcBef>
                <a:spcPct val="50000"/>
              </a:spcBef>
              <a:buFont typeface="Wingdings" panose="05000000000000000000" pitchFamily="2" charset="2"/>
              <a:buChar char="ü"/>
            </a:pPr>
            <a:r>
              <a:rPr lang="pl-PL" altLang="pl-PL" sz="2800" dirty="0"/>
              <a:t>specyficzne działania specjalnie utworzonych organów regulacyjnych – dopuszczanie do działalności gospodarczej, ustanawianie praw wyłącznych i szczególnych, regulację świadczenia usług w ogólnym interesie gospodarczym, zapewnianie dostępu do sieci, regulację cen, rachunkowość regulacyjną oraz ochronę dóbr policyjnych;</a:t>
            </a:r>
          </a:p>
          <a:p>
            <a:pPr algn="just">
              <a:spcBef>
                <a:spcPct val="50000"/>
              </a:spcBef>
              <a:buFont typeface="Wingdings" panose="05000000000000000000" pitchFamily="2" charset="2"/>
              <a:buChar char="ü"/>
            </a:pPr>
            <a:r>
              <a:rPr lang="pl-PL" altLang="pl-PL" sz="2800" dirty="0"/>
              <a:t>administracyjne działania regulacyjne polegają zatem na wpływaniu na rynek za pomocą instrumentów, których jurydycznym wyrazem jest stanowienie norm prawnych i ich władcze stosowanie. </a:t>
            </a:r>
          </a:p>
          <a:p>
            <a:pPr marL="0" indent="0" algn="just">
              <a:spcBef>
                <a:spcPct val="50000"/>
              </a:spcBef>
              <a:buNone/>
            </a:pPr>
            <a:endParaRPr lang="pl-PL" altLang="pl-PL" sz="2400" dirty="0"/>
          </a:p>
          <a:p>
            <a:pPr marL="0" indent="0" algn="just">
              <a:spcBef>
                <a:spcPct val="50000"/>
              </a:spcBef>
              <a:buNone/>
            </a:pPr>
            <a:r>
              <a:rPr lang="pl-PL" altLang="pl-PL" sz="2400" dirty="0"/>
              <a:t>Członkostwo Polski w Unii Europejskiej powoduje, że krajowa regulacja ma w dużym zakresie charakter wykonawczy i/lub komplementarny wobec unijnego porządku prawnego. Tak jak w pozostałych państwach Unii Europejskiej, regulacja w Polsce podejmowana jest w następstwie liberalizacji i prywatyzacji sektorów infrastrukturalnych, czyli sektorów, w których działalność gospodarcza (świadczenie usług użyteczności publicznej) prowadzona jest przy wykorzystaniu określonej sieci infrastrukturalnej: telekomunikacyjnej, elektroenergetycznej, kolejowej, lotniczej, pocztowej oraz wodociągowo-kanalizacyjnej.</a:t>
            </a:r>
          </a:p>
          <a:p>
            <a:endParaRPr lang="pl-PL" dirty="0"/>
          </a:p>
        </p:txBody>
      </p:sp>
    </p:spTree>
    <p:extLst>
      <p:ext uri="{BB962C8B-B14F-4D97-AF65-F5344CB8AC3E}">
        <p14:creationId xmlns:p14="http://schemas.microsoft.com/office/powerpoint/2010/main" val="8785518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DFEC8C-E1B5-4BED-8F1C-7F63B7DAE3D3}"/>
              </a:ext>
            </a:extLst>
          </p:cNvPr>
          <p:cNvSpPr>
            <a:spLocks noGrp="1"/>
          </p:cNvSpPr>
          <p:nvPr>
            <p:ph type="title"/>
          </p:nvPr>
        </p:nvSpPr>
        <p:spPr/>
        <p:txBody>
          <a:bodyPr/>
          <a:lstStyle/>
          <a:p>
            <a:endParaRPr lang="pl-PL" dirty="0"/>
          </a:p>
        </p:txBody>
      </p:sp>
      <p:graphicFrame>
        <p:nvGraphicFramePr>
          <p:cNvPr id="4" name="Symbol zastępczy zawartości 3">
            <a:extLst>
              <a:ext uri="{FF2B5EF4-FFF2-40B4-BE49-F238E27FC236}">
                <a16:creationId xmlns:a16="http://schemas.microsoft.com/office/drawing/2014/main" id="{F2F233DE-3B22-4641-9CA1-E68D3255B95C}"/>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29759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5E5E96-F7F3-4037-BF28-6A73A98E01A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494E6C35-3D51-46DF-8E8C-1649A618E8F0}"/>
              </a:ext>
            </a:extLst>
          </p:cNvPr>
          <p:cNvSpPr>
            <a:spLocks noGrp="1"/>
          </p:cNvSpPr>
          <p:nvPr>
            <p:ph idx="1"/>
          </p:nvPr>
        </p:nvSpPr>
        <p:spPr/>
        <p:txBody>
          <a:bodyPr/>
          <a:lstStyle/>
          <a:p>
            <a:pPr marL="0" indent="0">
              <a:buNone/>
            </a:pPr>
            <a:r>
              <a:rPr lang="pl-PL" b="1" u="sng" dirty="0"/>
              <a:t>ROZUMIENIE PODMIOTOWE</a:t>
            </a:r>
          </a:p>
          <a:p>
            <a:pPr marL="0" indent="0">
              <a:buNone/>
            </a:pPr>
            <a:r>
              <a:rPr lang="pl-PL" altLang="pl-PL" sz="2800" dirty="0"/>
              <a:t>SPECJALNE ORGANY REGULACYJNE, KTÓRE REALIZUJĄ FUNKCJE I CELE REGULACJI</a:t>
            </a:r>
          </a:p>
          <a:p>
            <a:pPr marL="0" indent="0">
              <a:buNone/>
            </a:pPr>
            <a:endParaRPr lang="pl-PL" b="1" u="sng" dirty="0"/>
          </a:p>
          <a:p>
            <a:pPr marL="0" indent="0">
              <a:buNone/>
            </a:pPr>
            <a:endParaRPr lang="pl-PL" b="1" u="sng" dirty="0"/>
          </a:p>
        </p:txBody>
      </p:sp>
      <p:graphicFrame>
        <p:nvGraphicFramePr>
          <p:cNvPr id="4" name="Symbol zastępczy zawartości 3">
            <a:extLst>
              <a:ext uri="{FF2B5EF4-FFF2-40B4-BE49-F238E27FC236}">
                <a16:creationId xmlns:a16="http://schemas.microsoft.com/office/drawing/2014/main" id="{D4266788-C96E-4DBE-A882-1FFA367C0A12}"/>
              </a:ext>
            </a:extLst>
          </p:cNvPr>
          <p:cNvGraphicFramePr>
            <a:graphicFrameLocks/>
          </p:cNvGraphicFramePr>
          <p:nvPr/>
        </p:nvGraphicFramePr>
        <p:xfrm>
          <a:off x="0" y="3554963"/>
          <a:ext cx="6475445" cy="277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0283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E57DB953-D069-4F54-811A-7E61BF6341B5}"/>
              </a:ext>
            </a:extLst>
          </p:cNvPr>
          <p:cNvGraphicFramePr>
            <a:graphicFrameLocks noGrp="1"/>
          </p:cNvGraphicFramePr>
          <p:nvPr>
            <p:ph idx="1"/>
          </p:nvPr>
        </p:nvGraphicFramePr>
        <p:xfrm>
          <a:off x="139959" y="242596"/>
          <a:ext cx="11933853" cy="65220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33618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7F2CF2-3CCF-45DD-90B2-B71F31638294}"/>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45349848-05E1-4A0F-8245-69C97A83EF91}"/>
              </a:ext>
            </a:extLst>
          </p:cNvPr>
          <p:cNvGraphicFramePr>
            <a:graphicFrameLocks noGrp="1"/>
          </p:cNvGraphicFramePr>
          <p:nvPr>
            <p:ph idx="1"/>
          </p:nvPr>
        </p:nvGraphicFramePr>
        <p:xfrm>
          <a:off x="93305" y="466532"/>
          <a:ext cx="11989837" cy="6270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2136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marL="0" indent="0">
              <a:buNone/>
            </a:pPr>
            <a:endParaRPr lang="pl-PL" b="1" dirty="0"/>
          </a:p>
          <a:p>
            <a:pPr marL="0" indent="0">
              <a:buNone/>
            </a:pPr>
            <a:endParaRPr lang="pl-PL" b="1" dirty="0"/>
          </a:p>
          <a:p>
            <a:pPr marL="0" indent="0">
              <a:buNone/>
            </a:pPr>
            <a:endParaRPr lang="pl-PL" b="1" dirty="0"/>
          </a:p>
        </p:txBody>
      </p:sp>
      <p:sp>
        <p:nvSpPr>
          <p:cNvPr id="4" name="Symbol zastępczy zawartości 2">
            <a:extLst>
              <a:ext uri="{FF2B5EF4-FFF2-40B4-BE49-F238E27FC236}">
                <a16:creationId xmlns:a16="http://schemas.microsoft.com/office/drawing/2014/main" id="{849F446F-2331-42DE-B086-572D08CEB772}"/>
              </a:ext>
            </a:extLst>
          </p:cNvPr>
          <p:cNvSpPr txBox="1">
            <a:spLocks/>
          </p:cNvSpPr>
          <p:nvPr/>
        </p:nvSpPr>
        <p:spPr>
          <a:xfrm>
            <a:off x="3131587" y="2677885"/>
            <a:ext cx="5928826" cy="2696548"/>
          </a:xfrm>
          <a:prstGeom prst="rect">
            <a:avLst/>
          </a:prstGeom>
          <a:ln w="200025">
            <a:solidFill>
              <a:srgbClr val="FFC000"/>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pl-PL" sz="4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l-PL" sz="4400" b="0" i="0" u="none" strike="noStrike" kern="1200" cap="none" spc="0" normalizeH="0" baseline="0" noProof="0" dirty="0">
                <a:ln>
                  <a:noFill/>
                </a:ln>
                <a:solidFill>
                  <a:prstClr val="black"/>
                </a:solidFill>
                <a:effectLst/>
                <a:uLnTx/>
                <a:uFillTx/>
                <a:latin typeface="Calibri" panose="020F0502020204030204"/>
                <a:ea typeface="+mn-ea"/>
                <a:cs typeface="+mn-cs"/>
              </a:rPr>
              <a:t>REFERAT</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l-PL" sz="4400" b="0" i="0" u="none" strike="noStrike" kern="1200" cap="none" spc="0" normalizeH="0" baseline="0" noProof="0" dirty="0">
                <a:ln>
                  <a:noFill/>
                </a:ln>
                <a:solidFill>
                  <a:prstClr val="black"/>
                </a:solidFill>
                <a:effectLst/>
                <a:uLnTx/>
                <a:uFillTx/>
                <a:latin typeface="Calibri" panose="020F0502020204030204"/>
                <a:ea typeface="+mn-ea"/>
                <a:cs typeface="+mn-cs"/>
              </a:rPr>
              <a:t>E-ADMINISTRACJA PUBLICZNA</a:t>
            </a:r>
          </a:p>
        </p:txBody>
      </p:sp>
    </p:spTree>
    <p:extLst>
      <p:ext uri="{BB962C8B-B14F-4D97-AF65-F5344CB8AC3E}">
        <p14:creationId xmlns:p14="http://schemas.microsoft.com/office/powerpoint/2010/main" val="2100276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graphicFrame>
        <p:nvGraphicFramePr>
          <p:cNvPr id="4" name="Symbol zastępczy zawartości 3">
            <a:extLst>
              <a:ext uri="{FF2B5EF4-FFF2-40B4-BE49-F238E27FC236}">
                <a16:creationId xmlns:a16="http://schemas.microsoft.com/office/drawing/2014/main" id="{E30C7E09-3E75-4EA5-A3A5-776989BD23E6}"/>
              </a:ext>
            </a:extLst>
          </p:cNvPr>
          <p:cNvGraphicFramePr>
            <a:graphicFrameLocks noGrp="1"/>
          </p:cNvGraphicFramePr>
          <p:nvPr>
            <p:ph idx="1"/>
          </p:nvPr>
        </p:nvGraphicFramePr>
        <p:xfrm>
          <a:off x="923260" y="1985114"/>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210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30CC4D-A138-439D-82DC-2C43C70A52F4}"/>
              </a:ext>
            </a:extLst>
          </p:cNvPr>
          <p:cNvSpPr>
            <a:spLocks noGrp="1"/>
          </p:cNvSpPr>
          <p:nvPr>
            <p:ph type="title"/>
          </p:nvPr>
        </p:nvSpPr>
        <p:spPr/>
        <p:txBody>
          <a:bodyPr/>
          <a:lstStyle/>
          <a:p>
            <a:endParaRPr lang="pl-PL" dirty="0"/>
          </a:p>
        </p:txBody>
      </p:sp>
      <p:graphicFrame>
        <p:nvGraphicFramePr>
          <p:cNvPr id="5" name="Symbol zastępczy zawartości 4">
            <a:extLst>
              <a:ext uri="{FF2B5EF4-FFF2-40B4-BE49-F238E27FC236}">
                <a16:creationId xmlns:a16="http://schemas.microsoft.com/office/drawing/2014/main" id="{BC1607B5-C3D3-498C-BD6F-875FF48231E3}"/>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5612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9DB205-C335-422C-893C-0AD5F880767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285E3224-9FF8-4568-A843-77915FA165CC}"/>
              </a:ext>
            </a:extLst>
          </p:cNvPr>
          <p:cNvSpPr>
            <a:spLocks noGrp="1"/>
          </p:cNvSpPr>
          <p:nvPr>
            <p:ph idx="1"/>
          </p:nvPr>
        </p:nvSpPr>
        <p:spPr/>
        <p:txBody>
          <a:bodyPr>
            <a:normAutofit fontScale="92500" lnSpcReduction="20000"/>
          </a:bodyPr>
          <a:lstStyle/>
          <a:p>
            <a:pPr marL="0" indent="0" algn="just">
              <a:buNone/>
            </a:pPr>
            <a:r>
              <a:rPr lang="pl-PL" dirty="0"/>
              <a:t>Art. 40 usg</a:t>
            </a:r>
          </a:p>
          <a:p>
            <a:pPr marL="514350" indent="-514350" algn="just">
              <a:buAutoNum type="arabicPeriod"/>
            </a:pPr>
            <a:r>
              <a:rPr lang="pl-PL" dirty="0"/>
              <a:t>Na podstawie upoważnień ustawowych </a:t>
            </a:r>
            <a:r>
              <a:rPr lang="pl-PL" b="1" u="sng" dirty="0">
                <a:solidFill>
                  <a:srgbClr val="FF0066"/>
                </a:solidFill>
              </a:rPr>
              <a:t>gminie przysługuje prawo stanowienia aktów prawa miejscowego obowiązujących na obszarze gminy. </a:t>
            </a:r>
          </a:p>
          <a:p>
            <a:pPr marL="514350" indent="-514350" algn="just">
              <a:buAutoNum type="arabicPeriod"/>
            </a:pPr>
            <a:r>
              <a:rPr lang="pl-PL" dirty="0"/>
              <a:t>Na podstawie niniejszej ustawy organy gminy mogą wydawać akty prawa miejscowego w zakresie: </a:t>
            </a:r>
          </a:p>
          <a:p>
            <a:pPr marL="801688" indent="-260350" algn="just">
              <a:buAutoNum type="arabicParenR"/>
            </a:pPr>
            <a:r>
              <a:rPr lang="pl-PL" dirty="0"/>
              <a:t>wewnętrznego ustroju gminy oraz jednostek pomocniczych;  </a:t>
            </a:r>
            <a:br>
              <a:rPr lang="pl-PL" dirty="0"/>
            </a:br>
            <a:r>
              <a:rPr lang="pl-PL" i="1" dirty="0">
                <a:solidFill>
                  <a:schemeClr val="accent1">
                    <a:lumMod val="60000"/>
                    <a:lumOff val="40000"/>
                  </a:schemeClr>
                </a:solidFill>
              </a:rPr>
              <a:t>&lt;statut gminy, statut jednostki pomocniczej&gt;</a:t>
            </a:r>
          </a:p>
          <a:p>
            <a:pPr marL="801688" indent="-260350" algn="just">
              <a:buAutoNum type="arabicParenR"/>
            </a:pPr>
            <a:r>
              <a:rPr lang="pl-PL" dirty="0"/>
              <a:t>organizacji urzędów i instytucji gminnych; </a:t>
            </a:r>
          </a:p>
          <a:p>
            <a:pPr marL="801688" indent="-260350" algn="just">
              <a:buAutoNum type="arabicParenR"/>
            </a:pPr>
            <a:r>
              <a:rPr lang="pl-PL" dirty="0"/>
              <a:t>zasad zarządu mieniem gminy; </a:t>
            </a:r>
          </a:p>
          <a:p>
            <a:pPr marL="801688" indent="-260350" algn="just">
              <a:buAutoNum type="arabicParenR"/>
            </a:pPr>
            <a:r>
              <a:rPr lang="pl-PL" dirty="0"/>
              <a:t>zasad i trybu korzystania z gminnych obiektów i urządzeń użyteczności publicznej. </a:t>
            </a:r>
          </a:p>
        </p:txBody>
      </p:sp>
    </p:spTree>
    <p:extLst>
      <p:ext uri="{BB962C8B-B14F-4D97-AF65-F5344CB8AC3E}">
        <p14:creationId xmlns:p14="http://schemas.microsoft.com/office/powerpoint/2010/main" val="2002210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580B35-7237-49F4-AE85-58CD0587D7A9}"/>
              </a:ext>
            </a:extLst>
          </p:cNvPr>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D1B72FC0-D525-4EC1-A7EF-819201BF2F4F}"/>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909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chemat blokowy: proces 4">
            <a:extLst>
              <a:ext uri="{FF2B5EF4-FFF2-40B4-BE49-F238E27FC236}">
                <a16:creationId xmlns:a16="http://schemas.microsoft.com/office/drawing/2014/main" id="{7F601ABA-1A18-4E59-920A-FDB7F2E6E99F}"/>
              </a:ext>
            </a:extLst>
          </p:cNvPr>
          <p:cNvSpPr/>
          <p:nvPr/>
        </p:nvSpPr>
        <p:spPr>
          <a:xfrm>
            <a:off x="838200" y="2392326"/>
            <a:ext cx="10515600" cy="2519916"/>
          </a:xfrm>
          <a:prstGeom prst="flowChartProcess">
            <a:avLst/>
          </a:prstGeom>
          <a:solidFill>
            <a:schemeClr val="accent4">
              <a:lumMod val="60000"/>
              <a:lumOff val="40000"/>
            </a:schemeClr>
          </a:solidFill>
          <a:ln w="762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6189DC6D-2F20-4193-8162-2FF49EA117F3}"/>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3D5FE40F-D161-4C06-AE86-AF2839E8014F}"/>
              </a:ext>
            </a:extLst>
          </p:cNvPr>
          <p:cNvSpPr>
            <a:spLocks noGrp="1"/>
          </p:cNvSpPr>
          <p:nvPr>
            <p:ph idx="1"/>
          </p:nvPr>
        </p:nvSpPr>
        <p:spPr/>
        <p:txBody>
          <a:bodyPr/>
          <a:lstStyle/>
          <a:p>
            <a:pPr marL="0" indent="0" algn="ctr">
              <a:buNone/>
            </a:pPr>
            <a:endParaRPr lang="pl-PL" dirty="0"/>
          </a:p>
          <a:p>
            <a:pPr marL="0" indent="0" algn="ctr">
              <a:buNone/>
            </a:pPr>
            <a:endParaRPr lang="pl-PL" dirty="0"/>
          </a:p>
          <a:p>
            <a:pPr marL="0" indent="0" algn="ctr">
              <a:buNone/>
            </a:pPr>
            <a:r>
              <a:rPr lang="pl-PL" b="1" dirty="0"/>
              <a:t>PEŁNE ZWIĄZANIE PRAWEM WSZYSTKICH DZIAŁAŃ ADMINISTRACJI PUBLICZNEJ POZOSTAJE JEDYNIE POSTULATEM – NIGDY NIE UDAŁO SIĘ ŻADNEMU PRAWODAWCY UREGULOWAĆ PRAWEM WSZELAKIEJ DZIAŁALNOŚCI ADMINISTRACJI.</a:t>
            </a:r>
          </a:p>
        </p:txBody>
      </p:sp>
    </p:spTree>
    <p:extLst>
      <p:ext uri="{BB962C8B-B14F-4D97-AF65-F5344CB8AC3E}">
        <p14:creationId xmlns:p14="http://schemas.microsoft.com/office/powerpoint/2010/main" val="34508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2BB246-6119-41B2-A3DE-4AA8C633491F}"/>
              </a:ext>
            </a:extLst>
          </p:cNvPr>
          <p:cNvSpPr>
            <a:spLocks noGrp="1"/>
          </p:cNvSpPr>
          <p:nvPr>
            <p:ph type="title"/>
          </p:nvPr>
        </p:nvSpPr>
        <p:spPr/>
        <p:txBody>
          <a:bodyPr/>
          <a:lstStyle/>
          <a:p>
            <a:r>
              <a:rPr lang="pl-PL" dirty="0"/>
              <a:t>SWOBODA DZIAŁANIA ADMINISTRACJI PUBLICZNEJ </a:t>
            </a:r>
          </a:p>
        </p:txBody>
      </p:sp>
      <p:graphicFrame>
        <p:nvGraphicFramePr>
          <p:cNvPr id="4" name="Symbol zastępczy zawartości 3">
            <a:extLst>
              <a:ext uri="{FF2B5EF4-FFF2-40B4-BE49-F238E27FC236}">
                <a16:creationId xmlns:a16="http://schemas.microsoft.com/office/drawing/2014/main" id="{EBCED651-7ADB-476B-A329-A6246C2E7C95}"/>
              </a:ext>
            </a:extLst>
          </p:cNvPr>
          <p:cNvGraphicFramePr>
            <a:graphicFrameLocks noGrp="1"/>
          </p:cNvGraphicFramePr>
          <p:nvPr>
            <p:ph idx="1"/>
          </p:nvPr>
        </p:nvGraphicFramePr>
        <p:xfrm>
          <a:off x="-2998381" y="1690688"/>
          <a:ext cx="12117572" cy="5032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ymbol zastępczy zawartości 4">
            <a:extLst>
              <a:ext uri="{FF2B5EF4-FFF2-40B4-BE49-F238E27FC236}">
                <a16:creationId xmlns:a16="http://schemas.microsoft.com/office/drawing/2014/main" id="{C32A2C5D-1454-461A-9D9B-B3A096D176B1}"/>
              </a:ext>
            </a:extLst>
          </p:cNvPr>
          <p:cNvGraphicFramePr>
            <a:graphicFrameLocks/>
          </p:cNvGraphicFramePr>
          <p:nvPr>
            <p:extLst>
              <p:ext uri="{D42A27DB-BD31-4B8C-83A1-F6EECF244321}">
                <p14:modId xmlns:p14="http://schemas.microsoft.com/office/powerpoint/2010/main" val="830318088"/>
              </p:ext>
            </p:extLst>
          </p:nvPr>
        </p:nvGraphicFramePr>
        <p:xfrm>
          <a:off x="7417982" y="1807536"/>
          <a:ext cx="4618075" cy="611316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Strzałka: w prawo 5">
            <a:extLst>
              <a:ext uri="{FF2B5EF4-FFF2-40B4-BE49-F238E27FC236}">
                <a16:creationId xmlns:a16="http://schemas.microsoft.com/office/drawing/2014/main" id="{6BF069D6-7A8A-47FC-B4B7-E96F3E9A79A9}"/>
              </a:ext>
            </a:extLst>
          </p:cNvPr>
          <p:cNvSpPr/>
          <p:nvPr/>
        </p:nvSpPr>
        <p:spPr>
          <a:xfrm>
            <a:off x="6294474" y="5645888"/>
            <a:ext cx="978196" cy="680484"/>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4688245"/>
      </p:ext>
    </p:extLst>
  </p:cSld>
  <p:clrMapOvr>
    <a:masterClrMapping/>
  </p:clrMapOvr>
</p:sld>
</file>

<file path=ppt/theme/theme1.xml><?xml version="1.0" encoding="utf-8"?>
<a:theme xmlns:a="http://schemas.openxmlformats.org/drawingml/2006/main" name="1_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2235</Words>
  <Application>Microsoft Office PowerPoint</Application>
  <PresentationFormat>Panoramiczny</PresentationFormat>
  <Paragraphs>172</Paragraphs>
  <Slides>31</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31</vt:i4>
      </vt:variant>
    </vt:vector>
  </HeadingPairs>
  <TitlesOfParts>
    <vt:vector size="36" baseType="lpstr">
      <vt:lpstr>Arial</vt:lpstr>
      <vt:lpstr>Calibri</vt:lpstr>
      <vt:lpstr>Calibri Light</vt:lpstr>
      <vt:lpstr>Wingdings</vt:lpstr>
      <vt:lpstr>1_Motyw pakietu Office</vt:lpstr>
      <vt:lpstr>ZAJĘCIA NR 10</vt:lpstr>
      <vt:lpstr>DZIAŁANIA ADMINISTRACJI PUBLICZNEJ</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SWOBODA DZIAŁANIA ADMINISTRACJI PUBLICZNEJ </vt:lpstr>
      <vt:lpstr>UZNANIE ADMINISTRACYJNE</vt:lpstr>
      <vt:lpstr>Prezentacja programu PowerPoint</vt:lpstr>
      <vt:lpstr>SFERY INGERENCJI ADMINISTRACJI </vt:lpstr>
      <vt:lpstr>POLICJA ADMINISTRACYJNA</vt:lpstr>
      <vt:lpstr>PRZYKŁADY</vt:lpstr>
      <vt:lpstr>Prezentacja programu PowerPoint</vt:lpstr>
      <vt:lpstr>Prezentacja programu PowerPoint</vt:lpstr>
      <vt:lpstr>Prezentacja programu PowerPoint</vt:lpstr>
      <vt:lpstr>REGLAMENTACJA</vt:lpstr>
      <vt:lpstr>Prezentacja programu PowerPoint</vt:lpstr>
      <vt:lpstr>USTAWA Z DNIA 6 MARCA 2018 R. PRAWO PRZEDSIĘBIORCÓW Rozdział 4 Reglamentacja działalności gospodarczej </vt:lpstr>
      <vt:lpstr>https://www.biznes.gov.pl/pl/firma/zezwolenia-koncesje-wpisy-do-rejestru/chce-uzyskac-zezwolenie-koncesje-wpis-do-rejestru-dzialalnosci-regulowanej54/dzialalnosc-wymagajaca-koncesji-zezwolen-i-wpisow-do-rejestrow</vt:lpstr>
      <vt:lpstr>Prezentacja programu PowerPoint</vt:lpstr>
      <vt:lpstr>Prezentacja programu PowerPoint</vt:lpstr>
      <vt:lpstr>Prezentacja programu PowerPoint</vt:lpstr>
      <vt:lpstr>Prezentacja programu PowerPoint</vt:lpstr>
      <vt:lpstr>Prezentacja programu PowerPoint</vt:lpstr>
      <vt:lpstr>ADMINISTRACJA REGULACYJNA</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ZAJĘCIA NR 10</dc:title>
  <dc:creator>Karina Pilarz</dc:creator>
  <cp:lastModifiedBy>Karina Pilarz</cp:lastModifiedBy>
  <cp:revision>2</cp:revision>
  <dcterms:created xsi:type="dcterms:W3CDTF">2021-02-25T09:58:55Z</dcterms:created>
  <dcterms:modified xsi:type="dcterms:W3CDTF">2022-05-11T10:49:43Z</dcterms:modified>
</cp:coreProperties>
</file>