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0" r:id="rId2"/>
    <p:sldId id="293" r:id="rId3"/>
    <p:sldId id="297" r:id="rId4"/>
    <p:sldId id="294" r:id="rId5"/>
    <p:sldId id="295" r:id="rId6"/>
    <p:sldId id="296" r:id="rId7"/>
    <p:sldId id="355" r:id="rId8"/>
    <p:sldId id="356" r:id="rId9"/>
    <p:sldId id="298" r:id="rId10"/>
    <p:sldId id="299" r:id="rId11"/>
    <p:sldId id="300" r:id="rId12"/>
    <p:sldId id="301" r:id="rId13"/>
    <p:sldId id="402" r:id="rId14"/>
    <p:sldId id="302" r:id="rId15"/>
    <p:sldId id="357" r:id="rId16"/>
    <p:sldId id="403" r:id="rId17"/>
    <p:sldId id="405" r:id="rId18"/>
    <p:sldId id="358" r:id="rId19"/>
    <p:sldId id="303" r:id="rId20"/>
    <p:sldId id="351" r:id="rId21"/>
    <p:sldId id="304" r:id="rId22"/>
    <p:sldId id="305" r:id="rId23"/>
    <p:sldId id="352" r:id="rId24"/>
    <p:sldId id="353" r:id="rId25"/>
    <p:sldId id="306" r:id="rId26"/>
    <p:sldId id="354" r:id="rId27"/>
    <p:sldId id="307" r:id="rId28"/>
    <p:sldId id="321" r:id="rId29"/>
    <p:sldId id="308" r:id="rId30"/>
    <p:sldId id="323" r:id="rId31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ina Pilarz" userId="c409dceb78efc5e5" providerId="LiveId" clId="{96581D2E-26EE-4D6C-8702-1A7B7BEA1FFE}"/>
    <pc:docChg chg="modSld">
      <pc:chgData name="Karina Pilarz" userId="c409dceb78efc5e5" providerId="LiveId" clId="{96581D2E-26EE-4D6C-8702-1A7B7BEA1FFE}" dt="2021-04-28T09:24:48.910" v="3" actId="20577"/>
      <pc:docMkLst>
        <pc:docMk/>
      </pc:docMkLst>
      <pc:sldChg chg="modSp mod">
        <pc:chgData name="Karina Pilarz" userId="c409dceb78efc5e5" providerId="LiveId" clId="{96581D2E-26EE-4D6C-8702-1A7B7BEA1FFE}" dt="2021-04-28T09:24:48.910" v="3" actId="20577"/>
        <pc:sldMkLst>
          <pc:docMk/>
          <pc:sldMk cId="281550293" sldId="353"/>
        </pc:sldMkLst>
        <pc:spChg chg="mod">
          <ac:chgData name="Karina Pilarz" userId="c409dceb78efc5e5" providerId="LiveId" clId="{96581D2E-26EE-4D6C-8702-1A7B7BEA1FFE}" dt="2021-04-28T09:24:48.910" v="3" actId="20577"/>
          <ac:spMkLst>
            <pc:docMk/>
            <pc:sldMk cId="281550293" sldId="353"/>
            <ac:spMk id="3" creationId="{02F7F6C1-2CA2-4055-B598-253FA38D61E2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CDF0E4-5150-42DD-993D-DFEDF4B5840D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511B9B59-87D8-4A47-BB53-0E8F0035641C}">
      <dgm:prSet custT="1"/>
      <dgm:spPr/>
      <dgm:t>
        <a:bodyPr/>
        <a:lstStyle/>
        <a:p>
          <a:r>
            <a:rPr lang="pl-PL" sz="2800" dirty="0">
              <a:solidFill>
                <a:schemeClr val="tx1"/>
              </a:solidFill>
            </a:rPr>
            <a:t>BADANIE ZGODNOŚCI STANU ISTNIEJĄCEGO ZE STANEM POSTULOWANYM</a:t>
          </a:r>
        </a:p>
      </dgm:t>
    </dgm:pt>
    <dgm:pt modelId="{C5C08C3F-5D26-4F3F-9193-384254DA9343}" type="parTrans" cxnId="{1A25AE62-ABEB-4433-AAE0-C27F603CCF7D}">
      <dgm:prSet/>
      <dgm:spPr/>
      <dgm:t>
        <a:bodyPr/>
        <a:lstStyle/>
        <a:p>
          <a:endParaRPr lang="pl-PL"/>
        </a:p>
      </dgm:t>
    </dgm:pt>
    <dgm:pt modelId="{8F314FEC-63B2-4A86-A7D5-4063DEB29D2A}" type="sibTrans" cxnId="{1A25AE62-ABEB-4433-AAE0-C27F603CCF7D}">
      <dgm:prSet/>
      <dgm:spPr/>
      <dgm:t>
        <a:bodyPr/>
        <a:lstStyle/>
        <a:p>
          <a:endParaRPr lang="pl-PL"/>
        </a:p>
      </dgm:t>
    </dgm:pt>
    <dgm:pt modelId="{153EBE71-4947-4FAC-B494-9FB0E175E562}">
      <dgm:prSet custT="1"/>
      <dgm:spPr/>
      <dgm:t>
        <a:bodyPr/>
        <a:lstStyle/>
        <a:p>
          <a:r>
            <a:rPr lang="pl-PL" sz="2800" dirty="0">
              <a:solidFill>
                <a:schemeClr val="tx1"/>
              </a:solidFill>
            </a:rPr>
            <a:t>USTALENIE ZASIĘGU I PRZYCZYN ROZBIEŻNOŚCI</a:t>
          </a:r>
        </a:p>
      </dgm:t>
    </dgm:pt>
    <dgm:pt modelId="{9A17DC43-7AEB-4717-8606-278585B04531}" type="parTrans" cxnId="{CC7BC830-1F10-4CF3-BA9C-14FC4B690AEA}">
      <dgm:prSet/>
      <dgm:spPr/>
      <dgm:t>
        <a:bodyPr/>
        <a:lstStyle/>
        <a:p>
          <a:endParaRPr lang="pl-PL"/>
        </a:p>
      </dgm:t>
    </dgm:pt>
    <dgm:pt modelId="{BCCAD9E6-5169-4046-8CA7-5F5D41BC36A1}" type="sibTrans" cxnId="{CC7BC830-1F10-4CF3-BA9C-14FC4B690AEA}">
      <dgm:prSet/>
      <dgm:spPr/>
      <dgm:t>
        <a:bodyPr/>
        <a:lstStyle/>
        <a:p>
          <a:endParaRPr lang="pl-PL"/>
        </a:p>
      </dgm:t>
    </dgm:pt>
    <dgm:pt modelId="{9AFE1249-B130-4D9D-92B1-255CDE0350F9}">
      <dgm:prSet custT="1"/>
      <dgm:spPr/>
      <dgm:t>
        <a:bodyPr/>
        <a:lstStyle/>
        <a:p>
          <a:r>
            <a:rPr lang="pl-PL" sz="2400" dirty="0">
              <a:solidFill>
                <a:schemeClr val="tx1"/>
              </a:solidFill>
            </a:rPr>
            <a:t>PRZEKAZANIE WYNIKÓW TEGO USTALENIA, A CZASEM TEŻ WYNIKAJĄCYCH STĄD DYSPOZYCJI ZARÓWNO PODMIOTOWI KONTROLOWANEMU, JAK I PODMIOTOWI ORGANIZACYJNIE ZWIERZCHNIEMU.</a:t>
          </a:r>
        </a:p>
      </dgm:t>
    </dgm:pt>
    <dgm:pt modelId="{5CEC249F-E044-4BD5-9F0D-053395C4D53E}" type="parTrans" cxnId="{EBA672C2-EDFA-48EF-800E-87AA24FB7199}">
      <dgm:prSet/>
      <dgm:spPr/>
      <dgm:t>
        <a:bodyPr/>
        <a:lstStyle/>
        <a:p>
          <a:endParaRPr lang="pl-PL"/>
        </a:p>
      </dgm:t>
    </dgm:pt>
    <dgm:pt modelId="{E4F4902B-4597-4597-90BF-301ABFA75EEF}" type="sibTrans" cxnId="{EBA672C2-EDFA-48EF-800E-87AA24FB7199}">
      <dgm:prSet/>
      <dgm:spPr/>
      <dgm:t>
        <a:bodyPr/>
        <a:lstStyle/>
        <a:p>
          <a:endParaRPr lang="pl-PL"/>
        </a:p>
      </dgm:t>
    </dgm:pt>
    <dgm:pt modelId="{26E8C34D-8F12-4514-8B47-CDA42227C00A}" type="pres">
      <dgm:prSet presAssocID="{1FCDF0E4-5150-42DD-993D-DFEDF4B5840D}" presName="Name0" presStyleCnt="0">
        <dgm:presLayoutVars>
          <dgm:chMax val="7"/>
          <dgm:chPref val="7"/>
          <dgm:dir/>
        </dgm:presLayoutVars>
      </dgm:prSet>
      <dgm:spPr/>
    </dgm:pt>
    <dgm:pt modelId="{7A277587-A75F-47B8-9BCF-62AEA5E9DC7B}" type="pres">
      <dgm:prSet presAssocID="{1FCDF0E4-5150-42DD-993D-DFEDF4B5840D}" presName="Name1" presStyleCnt="0"/>
      <dgm:spPr/>
    </dgm:pt>
    <dgm:pt modelId="{4B802ECC-61F6-45F7-B8F7-8C60C75A3DCE}" type="pres">
      <dgm:prSet presAssocID="{1FCDF0E4-5150-42DD-993D-DFEDF4B5840D}" presName="cycle" presStyleCnt="0"/>
      <dgm:spPr/>
    </dgm:pt>
    <dgm:pt modelId="{C0B8BDD5-8B92-45A8-8D7F-E6671B9B0BCC}" type="pres">
      <dgm:prSet presAssocID="{1FCDF0E4-5150-42DD-993D-DFEDF4B5840D}" presName="srcNode" presStyleLbl="node1" presStyleIdx="0" presStyleCnt="3"/>
      <dgm:spPr/>
    </dgm:pt>
    <dgm:pt modelId="{4B739557-40E6-4DD3-AE07-3037D3AFD313}" type="pres">
      <dgm:prSet presAssocID="{1FCDF0E4-5150-42DD-993D-DFEDF4B5840D}" presName="conn" presStyleLbl="parChTrans1D2" presStyleIdx="0" presStyleCnt="1"/>
      <dgm:spPr/>
    </dgm:pt>
    <dgm:pt modelId="{1E1EB2AB-64DF-488A-BCD1-B4A17DAAAC35}" type="pres">
      <dgm:prSet presAssocID="{1FCDF0E4-5150-42DD-993D-DFEDF4B5840D}" presName="extraNode" presStyleLbl="node1" presStyleIdx="0" presStyleCnt="3"/>
      <dgm:spPr/>
    </dgm:pt>
    <dgm:pt modelId="{DD79B0A8-98D7-4B61-AF04-2465535B6DFA}" type="pres">
      <dgm:prSet presAssocID="{1FCDF0E4-5150-42DD-993D-DFEDF4B5840D}" presName="dstNode" presStyleLbl="node1" presStyleIdx="0" presStyleCnt="3"/>
      <dgm:spPr/>
    </dgm:pt>
    <dgm:pt modelId="{DA7377A3-51EB-4F24-9B1F-292EEB9EA67A}" type="pres">
      <dgm:prSet presAssocID="{511B9B59-87D8-4A47-BB53-0E8F0035641C}" presName="text_1" presStyleLbl="node1" presStyleIdx="0" presStyleCnt="3">
        <dgm:presLayoutVars>
          <dgm:bulletEnabled val="1"/>
        </dgm:presLayoutVars>
      </dgm:prSet>
      <dgm:spPr/>
    </dgm:pt>
    <dgm:pt modelId="{C0A51A64-8C1A-4190-B0CE-795FC8D46079}" type="pres">
      <dgm:prSet presAssocID="{511B9B59-87D8-4A47-BB53-0E8F0035641C}" presName="accent_1" presStyleCnt="0"/>
      <dgm:spPr/>
    </dgm:pt>
    <dgm:pt modelId="{B0D2599E-F80A-456E-9C01-92115465D489}" type="pres">
      <dgm:prSet presAssocID="{511B9B59-87D8-4A47-BB53-0E8F0035641C}" presName="accentRepeatNode" presStyleLbl="solidFgAcc1" presStyleIdx="0" presStyleCnt="3"/>
      <dgm:spPr/>
    </dgm:pt>
    <dgm:pt modelId="{14C389FC-E0A6-427A-8023-3C76B8A58A4D}" type="pres">
      <dgm:prSet presAssocID="{153EBE71-4947-4FAC-B494-9FB0E175E562}" presName="text_2" presStyleLbl="node1" presStyleIdx="1" presStyleCnt="3">
        <dgm:presLayoutVars>
          <dgm:bulletEnabled val="1"/>
        </dgm:presLayoutVars>
      </dgm:prSet>
      <dgm:spPr/>
    </dgm:pt>
    <dgm:pt modelId="{35829821-31A1-4059-A44A-8A67D2C3EBE6}" type="pres">
      <dgm:prSet presAssocID="{153EBE71-4947-4FAC-B494-9FB0E175E562}" presName="accent_2" presStyleCnt="0"/>
      <dgm:spPr/>
    </dgm:pt>
    <dgm:pt modelId="{A5543639-EE88-4908-87F7-C3237F899D35}" type="pres">
      <dgm:prSet presAssocID="{153EBE71-4947-4FAC-B494-9FB0E175E562}" presName="accentRepeatNode" presStyleLbl="solidFgAcc1" presStyleIdx="1" presStyleCnt="3"/>
      <dgm:spPr/>
    </dgm:pt>
    <dgm:pt modelId="{2CA14C16-33D6-426F-8EC2-3D624E95E7BF}" type="pres">
      <dgm:prSet presAssocID="{9AFE1249-B130-4D9D-92B1-255CDE0350F9}" presName="text_3" presStyleLbl="node1" presStyleIdx="2" presStyleCnt="3">
        <dgm:presLayoutVars>
          <dgm:bulletEnabled val="1"/>
        </dgm:presLayoutVars>
      </dgm:prSet>
      <dgm:spPr/>
    </dgm:pt>
    <dgm:pt modelId="{16B5B996-4704-4142-A095-D777D7CE50FC}" type="pres">
      <dgm:prSet presAssocID="{9AFE1249-B130-4D9D-92B1-255CDE0350F9}" presName="accent_3" presStyleCnt="0"/>
      <dgm:spPr/>
    </dgm:pt>
    <dgm:pt modelId="{CECB2E92-47A9-45BB-9B88-CA73E74C6BD4}" type="pres">
      <dgm:prSet presAssocID="{9AFE1249-B130-4D9D-92B1-255CDE0350F9}" presName="accentRepeatNode" presStyleLbl="solidFgAcc1" presStyleIdx="2" presStyleCnt="3"/>
      <dgm:spPr/>
    </dgm:pt>
  </dgm:ptLst>
  <dgm:cxnLst>
    <dgm:cxn modelId="{1AB0900E-C167-4DAB-9EAE-D5F0124D3E78}" type="presOf" srcId="{153EBE71-4947-4FAC-B494-9FB0E175E562}" destId="{14C389FC-E0A6-427A-8023-3C76B8A58A4D}" srcOrd="0" destOrd="0" presId="urn:microsoft.com/office/officeart/2008/layout/VerticalCurvedList"/>
    <dgm:cxn modelId="{CC7BC830-1F10-4CF3-BA9C-14FC4B690AEA}" srcId="{1FCDF0E4-5150-42DD-993D-DFEDF4B5840D}" destId="{153EBE71-4947-4FAC-B494-9FB0E175E562}" srcOrd="1" destOrd="0" parTransId="{9A17DC43-7AEB-4717-8606-278585B04531}" sibTransId="{BCCAD9E6-5169-4046-8CA7-5F5D41BC36A1}"/>
    <dgm:cxn modelId="{1A25AE62-ABEB-4433-AAE0-C27F603CCF7D}" srcId="{1FCDF0E4-5150-42DD-993D-DFEDF4B5840D}" destId="{511B9B59-87D8-4A47-BB53-0E8F0035641C}" srcOrd="0" destOrd="0" parTransId="{C5C08C3F-5D26-4F3F-9193-384254DA9343}" sibTransId="{8F314FEC-63B2-4A86-A7D5-4063DEB29D2A}"/>
    <dgm:cxn modelId="{BA40336E-F027-4520-93C6-5F1C41AA5446}" type="presOf" srcId="{1FCDF0E4-5150-42DD-993D-DFEDF4B5840D}" destId="{26E8C34D-8F12-4514-8B47-CDA42227C00A}" srcOrd="0" destOrd="0" presId="urn:microsoft.com/office/officeart/2008/layout/VerticalCurvedList"/>
    <dgm:cxn modelId="{63B8E88B-AEDC-4254-8772-3F660E3D3874}" type="presOf" srcId="{511B9B59-87D8-4A47-BB53-0E8F0035641C}" destId="{DA7377A3-51EB-4F24-9B1F-292EEB9EA67A}" srcOrd="0" destOrd="0" presId="urn:microsoft.com/office/officeart/2008/layout/VerticalCurvedList"/>
    <dgm:cxn modelId="{EBA672C2-EDFA-48EF-800E-87AA24FB7199}" srcId="{1FCDF0E4-5150-42DD-993D-DFEDF4B5840D}" destId="{9AFE1249-B130-4D9D-92B1-255CDE0350F9}" srcOrd="2" destOrd="0" parTransId="{5CEC249F-E044-4BD5-9F0D-053395C4D53E}" sibTransId="{E4F4902B-4597-4597-90BF-301ABFA75EEF}"/>
    <dgm:cxn modelId="{4E93DFD1-ED9F-4470-BDBF-3B7FA92AC9AD}" type="presOf" srcId="{8F314FEC-63B2-4A86-A7D5-4063DEB29D2A}" destId="{4B739557-40E6-4DD3-AE07-3037D3AFD313}" srcOrd="0" destOrd="0" presId="urn:microsoft.com/office/officeart/2008/layout/VerticalCurvedList"/>
    <dgm:cxn modelId="{27EB81DF-AEB2-4669-A765-71A0E7D5D0E5}" type="presOf" srcId="{9AFE1249-B130-4D9D-92B1-255CDE0350F9}" destId="{2CA14C16-33D6-426F-8EC2-3D624E95E7BF}" srcOrd="0" destOrd="0" presId="urn:microsoft.com/office/officeart/2008/layout/VerticalCurvedList"/>
    <dgm:cxn modelId="{0C87BCE5-490D-4DF8-907E-730D18CD6E33}" type="presParOf" srcId="{26E8C34D-8F12-4514-8B47-CDA42227C00A}" destId="{7A277587-A75F-47B8-9BCF-62AEA5E9DC7B}" srcOrd="0" destOrd="0" presId="urn:microsoft.com/office/officeart/2008/layout/VerticalCurvedList"/>
    <dgm:cxn modelId="{265DE5B3-2745-4541-B675-FAC165FA536A}" type="presParOf" srcId="{7A277587-A75F-47B8-9BCF-62AEA5E9DC7B}" destId="{4B802ECC-61F6-45F7-B8F7-8C60C75A3DCE}" srcOrd="0" destOrd="0" presId="urn:microsoft.com/office/officeart/2008/layout/VerticalCurvedList"/>
    <dgm:cxn modelId="{B9756EEE-F18B-43D4-9596-EE218962B344}" type="presParOf" srcId="{4B802ECC-61F6-45F7-B8F7-8C60C75A3DCE}" destId="{C0B8BDD5-8B92-45A8-8D7F-E6671B9B0BCC}" srcOrd="0" destOrd="0" presId="urn:microsoft.com/office/officeart/2008/layout/VerticalCurvedList"/>
    <dgm:cxn modelId="{23B53DA3-20C4-45C6-A640-E0ADC026F9AF}" type="presParOf" srcId="{4B802ECC-61F6-45F7-B8F7-8C60C75A3DCE}" destId="{4B739557-40E6-4DD3-AE07-3037D3AFD313}" srcOrd="1" destOrd="0" presId="urn:microsoft.com/office/officeart/2008/layout/VerticalCurvedList"/>
    <dgm:cxn modelId="{B3139815-DA30-49AC-B5FE-4E5F5B43BB82}" type="presParOf" srcId="{4B802ECC-61F6-45F7-B8F7-8C60C75A3DCE}" destId="{1E1EB2AB-64DF-488A-BCD1-B4A17DAAAC35}" srcOrd="2" destOrd="0" presId="urn:microsoft.com/office/officeart/2008/layout/VerticalCurvedList"/>
    <dgm:cxn modelId="{50B147A3-07B9-4FA5-9DE7-C96527BDD694}" type="presParOf" srcId="{4B802ECC-61F6-45F7-B8F7-8C60C75A3DCE}" destId="{DD79B0A8-98D7-4B61-AF04-2465535B6DFA}" srcOrd="3" destOrd="0" presId="urn:microsoft.com/office/officeart/2008/layout/VerticalCurvedList"/>
    <dgm:cxn modelId="{F8FBAD52-DEA1-4B55-B75D-8BF9428DC1C7}" type="presParOf" srcId="{7A277587-A75F-47B8-9BCF-62AEA5E9DC7B}" destId="{DA7377A3-51EB-4F24-9B1F-292EEB9EA67A}" srcOrd="1" destOrd="0" presId="urn:microsoft.com/office/officeart/2008/layout/VerticalCurvedList"/>
    <dgm:cxn modelId="{DDD93150-0B92-46C3-A570-90D32006BEB4}" type="presParOf" srcId="{7A277587-A75F-47B8-9BCF-62AEA5E9DC7B}" destId="{C0A51A64-8C1A-4190-B0CE-795FC8D46079}" srcOrd="2" destOrd="0" presId="urn:microsoft.com/office/officeart/2008/layout/VerticalCurvedList"/>
    <dgm:cxn modelId="{0DABBB81-5F65-4F9A-92C8-0D0A1978D205}" type="presParOf" srcId="{C0A51A64-8C1A-4190-B0CE-795FC8D46079}" destId="{B0D2599E-F80A-456E-9C01-92115465D489}" srcOrd="0" destOrd="0" presId="urn:microsoft.com/office/officeart/2008/layout/VerticalCurvedList"/>
    <dgm:cxn modelId="{C245EB8E-B591-410B-8627-64870A6854B6}" type="presParOf" srcId="{7A277587-A75F-47B8-9BCF-62AEA5E9DC7B}" destId="{14C389FC-E0A6-427A-8023-3C76B8A58A4D}" srcOrd="3" destOrd="0" presId="urn:microsoft.com/office/officeart/2008/layout/VerticalCurvedList"/>
    <dgm:cxn modelId="{F5440019-3A94-4496-BCB2-1BF662D89C01}" type="presParOf" srcId="{7A277587-A75F-47B8-9BCF-62AEA5E9DC7B}" destId="{35829821-31A1-4059-A44A-8A67D2C3EBE6}" srcOrd="4" destOrd="0" presId="urn:microsoft.com/office/officeart/2008/layout/VerticalCurvedList"/>
    <dgm:cxn modelId="{31156FF1-449B-4A5D-B2B8-BD35CE3D6B42}" type="presParOf" srcId="{35829821-31A1-4059-A44A-8A67D2C3EBE6}" destId="{A5543639-EE88-4908-87F7-C3237F899D35}" srcOrd="0" destOrd="0" presId="urn:microsoft.com/office/officeart/2008/layout/VerticalCurvedList"/>
    <dgm:cxn modelId="{DA64917E-BFD9-438B-8FE4-9D8552AECBD9}" type="presParOf" srcId="{7A277587-A75F-47B8-9BCF-62AEA5E9DC7B}" destId="{2CA14C16-33D6-426F-8EC2-3D624E95E7BF}" srcOrd="5" destOrd="0" presId="urn:microsoft.com/office/officeart/2008/layout/VerticalCurvedList"/>
    <dgm:cxn modelId="{20BF22C8-E15B-42C3-98B6-0E040FBAEAE6}" type="presParOf" srcId="{7A277587-A75F-47B8-9BCF-62AEA5E9DC7B}" destId="{16B5B996-4704-4142-A095-D777D7CE50FC}" srcOrd="6" destOrd="0" presId="urn:microsoft.com/office/officeart/2008/layout/VerticalCurvedList"/>
    <dgm:cxn modelId="{E9546E64-BE5A-4215-9328-14F267960104}" type="presParOf" srcId="{16B5B996-4704-4142-A095-D777D7CE50FC}" destId="{CECB2E92-47A9-45BB-9B88-CA73E74C6BD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1BA8119-59CA-4EBC-97DB-841E0CDB6B23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FBDCA40A-E8B6-4CB7-B074-1118E05196A6}">
      <dgm:prSet phldrT="[Tekst]"/>
      <dgm:spPr/>
      <dgm:t>
        <a:bodyPr/>
        <a:lstStyle/>
        <a:p>
          <a:r>
            <a:rPr lang="pl-PL" b="1" dirty="0"/>
            <a:t>ODPOWIEDZIALNOŚĆ</a:t>
          </a:r>
        </a:p>
      </dgm:t>
    </dgm:pt>
    <dgm:pt modelId="{58E094E3-0A7A-417A-9D25-50B01E2ABB64}" type="parTrans" cxnId="{FA7FAC3B-CD78-4F30-B6A7-293F6C86DAA3}">
      <dgm:prSet/>
      <dgm:spPr/>
      <dgm:t>
        <a:bodyPr/>
        <a:lstStyle/>
        <a:p>
          <a:endParaRPr lang="pl-PL"/>
        </a:p>
      </dgm:t>
    </dgm:pt>
    <dgm:pt modelId="{708D1145-9F29-43A8-947C-C122206336E8}" type="sibTrans" cxnId="{FA7FAC3B-CD78-4F30-B6A7-293F6C86DAA3}">
      <dgm:prSet/>
      <dgm:spPr/>
      <dgm:t>
        <a:bodyPr/>
        <a:lstStyle/>
        <a:p>
          <a:endParaRPr lang="pl-PL"/>
        </a:p>
      </dgm:t>
    </dgm:pt>
    <dgm:pt modelId="{A19CFD72-83A3-4814-BDFE-3B51850B373E}">
      <dgm:prSet phldrT="[Tekst]"/>
      <dgm:spPr/>
      <dgm:t>
        <a:bodyPr/>
        <a:lstStyle/>
        <a:p>
          <a:r>
            <a:rPr lang="pl-PL" dirty="0"/>
            <a:t>ZA DZIAŁANIA LEGALNE</a:t>
          </a:r>
        </a:p>
      </dgm:t>
    </dgm:pt>
    <dgm:pt modelId="{23C4972C-FB0F-41C9-9F92-050B85AFCC07}" type="parTrans" cxnId="{6C61182E-EF4D-41C2-A504-799FD680456A}">
      <dgm:prSet/>
      <dgm:spPr/>
      <dgm:t>
        <a:bodyPr/>
        <a:lstStyle/>
        <a:p>
          <a:endParaRPr lang="pl-PL"/>
        </a:p>
      </dgm:t>
    </dgm:pt>
    <dgm:pt modelId="{E08292AA-C4FE-44D6-A68C-93D96BE26C3C}" type="sibTrans" cxnId="{6C61182E-EF4D-41C2-A504-799FD680456A}">
      <dgm:prSet/>
      <dgm:spPr/>
      <dgm:t>
        <a:bodyPr/>
        <a:lstStyle/>
        <a:p>
          <a:endParaRPr lang="pl-PL"/>
        </a:p>
      </dgm:t>
    </dgm:pt>
    <dgm:pt modelId="{7585012E-F1FA-488C-97C5-03DCBBD3E495}">
      <dgm:prSet phldrT="[Tekst]"/>
      <dgm:spPr/>
      <dgm:t>
        <a:bodyPr/>
        <a:lstStyle/>
        <a:p>
          <a:r>
            <a:rPr lang="pl-PL" dirty="0"/>
            <a:t>ZA DZIAŁANIA NIELEGALNE</a:t>
          </a:r>
        </a:p>
      </dgm:t>
    </dgm:pt>
    <dgm:pt modelId="{DBE0709D-C57D-460A-A790-78F15D7E94CA}" type="parTrans" cxnId="{3D18CFC1-09D5-4D04-9DCB-629A70E8639A}">
      <dgm:prSet/>
      <dgm:spPr/>
      <dgm:t>
        <a:bodyPr/>
        <a:lstStyle/>
        <a:p>
          <a:endParaRPr lang="pl-PL"/>
        </a:p>
      </dgm:t>
    </dgm:pt>
    <dgm:pt modelId="{35492141-ACC5-42F3-829E-140D01A65DB3}" type="sibTrans" cxnId="{3D18CFC1-09D5-4D04-9DCB-629A70E8639A}">
      <dgm:prSet/>
      <dgm:spPr/>
      <dgm:t>
        <a:bodyPr/>
        <a:lstStyle/>
        <a:p>
          <a:endParaRPr lang="pl-PL"/>
        </a:p>
      </dgm:t>
    </dgm:pt>
    <dgm:pt modelId="{14772CFA-B36C-48B5-BF75-24EB4FD6AB11}" type="pres">
      <dgm:prSet presAssocID="{91BA8119-59CA-4EBC-97DB-841E0CDB6B23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3D931E7-82D2-41B7-A364-BCA6F970C354}" type="pres">
      <dgm:prSet presAssocID="{FBDCA40A-E8B6-4CB7-B074-1118E05196A6}" presName="hierRoot1" presStyleCnt="0"/>
      <dgm:spPr/>
    </dgm:pt>
    <dgm:pt modelId="{0557BE9E-5367-4F11-9909-84F9973903CA}" type="pres">
      <dgm:prSet presAssocID="{FBDCA40A-E8B6-4CB7-B074-1118E05196A6}" presName="composite" presStyleCnt="0"/>
      <dgm:spPr/>
    </dgm:pt>
    <dgm:pt modelId="{3E973A0F-3FC9-4953-8F55-98BDFA4CE7AD}" type="pres">
      <dgm:prSet presAssocID="{FBDCA40A-E8B6-4CB7-B074-1118E05196A6}" presName="background" presStyleLbl="node0" presStyleIdx="0" presStyleCnt="1"/>
      <dgm:spPr/>
    </dgm:pt>
    <dgm:pt modelId="{1175B830-9ACE-4327-B6CC-529AEB7695A9}" type="pres">
      <dgm:prSet presAssocID="{FBDCA40A-E8B6-4CB7-B074-1118E05196A6}" presName="text" presStyleLbl="fgAcc0" presStyleIdx="0" presStyleCnt="1">
        <dgm:presLayoutVars>
          <dgm:chPref val="3"/>
        </dgm:presLayoutVars>
      </dgm:prSet>
      <dgm:spPr/>
    </dgm:pt>
    <dgm:pt modelId="{BD81726E-0A51-449D-B3AF-328057F68940}" type="pres">
      <dgm:prSet presAssocID="{FBDCA40A-E8B6-4CB7-B074-1118E05196A6}" presName="hierChild2" presStyleCnt="0"/>
      <dgm:spPr/>
    </dgm:pt>
    <dgm:pt modelId="{E1365D27-78BD-4503-85EE-E94D56DB10F4}" type="pres">
      <dgm:prSet presAssocID="{23C4972C-FB0F-41C9-9F92-050B85AFCC07}" presName="Name10" presStyleLbl="parChTrans1D2" presStyleIdx="0" presStyleCnt="2"/>
      <dgm:spPr/>
    </dgm:pt>
    <dgm:pt modelId="{65390082-25C4-48A0-9DDC-84F7A3899053}" type="pres">
      <dgm:prSet presAssocID="{A19CFD72-83A3-4814-BDFE-3B51850B373E}" presName="hierRoot2" presStyleCnt="0"/>
      <dgm:spPr/>
    </dgm:pt>
    <dgm:pt modelId="{ED6CB514-EE4C-40F3-9104-D2ED25A5F9B0}" type="pres">
      <dgm:prSet presAssocID="{A19CFD72-83A3-4814-BDFE-3B51850B373E}" presName="composite2" presStyleCnt="0"/>
      <dgm:spPr/>
    </dgm:pt>
    <dgm:pt modelId="{63085486-9CC7-476C-9F19-368E90DBE5C7}" type="pres">
      <dgm:prSet presAssocID="{A19CFD72-83A3-4814-BDFE-3B51850B373E}" presName="background2" presStyleLbl="node2" presStyleIdx="0" presStyleCnt="2"/>
      <dgm:spPr/>
    </dgm:pt>
    <dgm:pt modelId="{8B76E187-4662-4C1C-829F-DDA2F3992F43}" type="pres">
      <dgm:prSet presAssocID="{A19CFD72-83A3-4814-BDFE-3B51850B373E}" presName="text2" presStyleLbl="fgAcc2" presStyleIdx="0" presStyleCnt="2">
        <dgm:presLayoutVars>
          <dgm:chPref val="3"/>
        </dgm:presLayoutVars>
      </dgm:prSet>
      <dgm:spPr/>
    </dgm:pt>
    <dgm:pt modelId="{6FCD0C02-8A51-4281-9047-F92DCC1CEE99}" type="pres">
      <dgm:prSet presAssocID="{A19CFD72-83A3-4814-BDFE-3B51850B373E}" presName="hierChild3" presStyleCnt="0"/>
      <dgm:spPr/>
    </dgm:pt>
    <dgm:pt modelId="{CC521D43-E71C-452D-A0A8-4F99047A8F69}" type="pres">
      <dgm:prSet presAssocID="{DBE0709D-C57D-460A-A790-78F15D7E94CA}" presName="Name10" presStyleLbl="parChTrans1D2" presStyleIdx="1" presStyleCnt="2"/>
      <dgm:spPr/>
    </dgm:pt>
    <dgm:pt modelId="{F5D55EEC-068E-4543-940D-68630C67BDFA}" type="pres">
      <dgm:prSet presAssocID="{7585012E-F1FA-488C-97C5-03DCBBD3E495}" presName="hierRoot2" presStyleCnt="0"/>
      <dgm:spPr/>
    </dgm:pt>
    <dgm:pt modelId="{80C99503-E083-4994-B28A-4DF9C18A04BA}" type="pres">
      <dgm:prSet presAssocID="{7585012E-F1FA-488C-97C5-03DCBBD3E495}" presName="composite2" presStyleCnt="0"/>
      <dgm:spPr/>
    </dgm:pt>
    <dgm:pt modelId="{9D27C6C5-6D04-4A3B-BF0F-720F204DFB1F}" type="pres">
      <dgm:prSet presAssocID="{7585012E-F1FA-488C-97C5-03DCBBD3E495}" presName="background2" presStyleLbl="node2" presStyleIdx="1" presStyleCnt="2"/>
      <dgm:spPr/>
    </dgm:pt>
    <dgm:pt modelId="{0208845F-8476-433A-96E9-9BA690CF47F7}" type="pres">
      <dgm:prSet presAssocID="{7585012E-F1FA-488C-97C5-03DCBBD3E495}" presName="text2" presStyleLbl="fgAcc2" presStyleIdx="1" presStyleCnt="2">
        <dgm:presLayoutVars>
          <dgm:chPref val="3"/>
        </dgm:presLayoutVars>
      </dgm:prSet>
      <dgm:spPr/>
    </dgm:pt>
    <dgm:pt modelId="{069357F8-08A6-4FDD-8A10-F2AB4F808178}" type="pres">
      <dgm:prSet presAssocID="{7585012E-F1FA-488C-97C5-03DCBBD3E495}" presName="hierChild3" presStyleCnt="0"/>
      <dgm:spPr/>
    </dgm:pt>
  </dgm:ptLst>
  <dgm:cxnLst>
    <dgm:cxn modelId="{C330091A-9906-4705-8DD5-FE558DB6B61C}" type="presOf" srcId="{FBDCA40A-E8B6-4CB7-B074-1118E05196A6}" destId="{1175B830-9ACE-4327-B6CC-529AEB7695A9}" srcOrd="0" destOrd="0" presId="urn:microsoft.com/office/officeart/2005/8/layout/hierarchy1"/>
    <dgm:cxn modelId="{5D2F6520-F4A7-4D16-909B-481778319426}" type="presOf" srcId="{7585012E-F1FA-488C-97C5-03DCBBD3E495}" destId="{0208845F-8476-433A-96E9-9BA690CF47F7}" srcOrd="0" destOrd="0" presId="urn:microsoft.com/office/officeart/2005/8/layout/hierarchy1"/>
    <dgm:cxn modelId="{654EC22D-333E-4D92-8DE9-03D8348825D3}" type="presOf" srcId="{91BA8119-59CA-4EBC-97DB-841E0CDB6B23}" destId="{14772CFA-B36C-48B5-BF75-24EB4FD6AB11}" srcOrd="0" destOrd="0" presId="urn:microsoft.com/office/officeart/2005/8/layout/hierarchy1"/>
    <dgm:cxn modelId="{6C61182E-EF4D-41C2-A504-799FD680456A}" srcId="{FBDCA40A-E8B6-4CB7-B074-1118E05196A6}" destId="{A19CFD72-83A3-4814-BDFE-3B51850B373E}" srcOrd="0" destOrd="0" parTransId="{23C4972C-FB0F-41C9-9F92-050B85AFCC07}" sibTransId="{E08292AA-C4FE-44D6-A68C-93D96BE26C3C}"/>
    <dgm:cxn modelId="{FA7FAC3B-CD78-4F30-B6A7-293F6C86DAA3}" srcId="{91BA8119-59CA-4EBC-97DB-841E0CDB6B23}" destId="{FBDCA40A-E8B6-4CB7-B074-1118E05196A6}" srcOrd="0" destOrd="0" parTransId="{58E094E3-0A7A-417A-9D25-50B01E2ABB64}" sibTransId="{708D1145-9F29-43A8-947C-C122206336E8}"/>
    <dgm:cxn modelId="{0AD4C449-C9F3-4D08-BE60-125128773738}" type="presOf" srcId="{A19CFD72-83A3-4814-BDFE-3B51850B373E}" destId="{8B76E187-4662-4C1C-829F-DDA2F3992F43}" srcOrd="0" destOrd="0" presId="urn:microsoft.com/office/officeart/2005/8/layout/hierarchy1"/>
    <dgm:cxn modelId="{EF6D909A-E339-4EAF-B88C-84F3164326FE}" type="presOf" srcId="{DBE0709D-C57D-460A-A790-78F15D7E94CA}" destId="{CC521D43-E71C-452D-A0A8-4F99047A8F69}" srcOrd="0" destOrd="0" presId="urn:microsoft.com/office/officeart/2005/8/layout/hierarchy1"/>
    <dgm:cxn modelId="{3D18CFC1-09D5-4D04-9DCB-629A70E8639A}" srcId="{FBDCA40A-E8B6-4CB7-B074-1118E05196A6}" destId="{7585012E-F1FA-488C-97C5-03DCBBD3E495}" srcOrd="1" destOrd="0" parTransId="{DBE0709D-C57D-460A-A790-78F15D7E94CA}" sibTransId="{35492141-ACC5-42F3-829E-140D01A65DB3}"/>
    <dgm:cxn modelId="{D3CCF2D5-A49E-4F53-95E8-BF6683832401}" type="presOf" srcId="{23C4972C-FB0F-41C9-9F92-050B85AFCC07}" destId="{E1365D27-78BD-4503-85EE-E94D56DB10F4}" srcOrd="0" destOrd="0" presId="urn:microsoft.com/office/officeart/2005/8/layout/hierarchy1"/>
    <dgm:cxn modelId="{C1649D83-A6CE-43DE-9042-60660D8EE9F6}" type="presParOf" srcId="{14772CFA-B36C-48B5-BF75-24EB4FD6AB11}" destId="{C3D931E7-82D2-41B7-A364-BCA6F970C354}" srcOrd="0" destOrd="0" presId="urn:microsoft.com/office/officeart/2005/8/layout/hierarchy1"/>
    <dgm:cxn modelId="{9BCC7AC5-4938-48F7-BD16-99B9F78B7963}" type="presParOf" srcId="{C3D931E7-82D2-41B7-A364-BCA6F970C354}" destId="{0557BE9E-5367-4F11-9909-84F9973903CA}" srcOrd="0" destOrd="0" presId="urn:microsoft.com/office/officeart/2005/8/layout/hierarchy1"/>
    <dgm:cxn modelId="{E7FD6E66-4B49-4912-8218-8825FCECC772}" type="presParOf" srcId="{0557BE9E-5367-4F11-9909-84F9973903CA}" destId="{3E973A0F-3FC9-4953-8F55-98BDFA4CE7AD}" srcOrd="0" destOrd="0" presId="urn:microsoft.com/office/officeart/2005/8/layout/hierarchy1"/>
    <dgm:cxn modelId="{9CE19BFB-E3F6-47F7-9B77-79CA1DF81A83}" type="presParOf" srcId="{0557BE9E-5367-4F11-9909-84F9973903CA}" destId="{1175B830-9ACE-4327-B6CC-529AEB7695A9}" srcOrd="1" destOrd="0" presId="urn:microsoft.com/office/officeart/2005/8/layout/hierarchy1"/>
    <dgm:cxn modelId="{E30E834F-D066-4A17-90DA-9B32D1B0E3EF}" type="presParOf" srcId="{C3D931E7-82D2-41B7-A364-BCA6F970C354}" destId="{BD81726E-0A51-449D-B3AF-328057F68940}" srcOrd="1" destOrd="0" presId="urn:microsoft.com/office/officeart/2005/8/layout/hierarchy1"/>
    <dgm:cxn modelId="{6E59E3B9-BD45-431D-A4DD-9257572EEFD6}" type="presParOf" srcId="{BD81726E-0A51-449D-B3AF-328057F68940}" destId="{E1365D27-78BD-4503-85EE-E94D56DB10F4}" srcOrd="0" destOrd="0" presId="urn:microsoft.com/office/officeart/2005/8/layout/hierarchy1"/>
    <dgm:cxn modelId="{E4CD3E5B-E1D9-44CB-B351-D1CC164379D2}" type="presParOf" srcId="{BD81726E-0A51-449D-B3AF-328057F68940}" destId="{65390082-25C4-48A0-9DDC-84F7A3899053}" srcOrd="1" destOrd="0" presId="urn:microsoft.com/office/officeart/2005/8/layout/hierarchy1"/>
    <dgm:cxn modelId="{1496E878-8179-46FB-81DE-AA53EB1F4021}" type="presParOf" srcId="{65390082-25C4-48A0-9DDC-84F7A3899053}" destId="{ED6CB514-EE4C-40F3-9104-D2ED25A5F9B0}" srcOrd="0" destOrd="0" presId="urn:microsoft.com/office/officeart/2005/8/layout/hierarchy1"/>
    <dgm:cxn modelId="{4AC4F760-889A-44C9-9632-FEEF587A1A93}" type="presParOf" srcId="{ED6CB514-EE4C-40F3-9104-D2ED25A5F9B0}" destId="{63085486-9CC7-476C-9F19-368E90DBE5C7}" srcOrd="0" destOrd="0" presId="urn:microsoft.com/office/officeart/2005/8/layout/hierarchy1"/>
    <dgm:cxn modelId="{E4C5726B-D300-4D50-832E-E1C674D2A577}" type="presParOf" srcId="{ED6CB514-EE4C-40F3-9104-D2ED25A5F9B0}" destId="{8B76E187-4662-4C1C-829F-DDA2F3992F43}" srcOrd="1" destOrd="0" presId="urn:microsoft.com/office/officeart/2005/8/layout/hierarchy1"/>
    <dgm:cxn modelId="{2F976C8D-92FE-4A7B-85BC-E43D143A3060}" type="presParOf" srcId="{65390082-25C4-48A0-9DDC-84F7A3899053}" destId="{6FCD0C02-8A51-4281-9047-F92DCC1CEE99}" srcOrd="1" destOrd="0" presId="urn:microsoft.com/office/officeart/2005/8/layout/hierarchy1"/>
    <dgm:cxn modelId="{F71FC24F-222F-4A6A-AC35-AF363C4906EE}" type="presParOf" srcId="{BD81726E-0A51-449D-B3AF-328057F68940}" destId="{CC521D43-E71C-452D-A0A8-4F99047A8F69}" srcOrd="2" destOrd="0" presId="urn:microsoft.com/office/officeart/2005/8/layout/hierarchy1"/>
    <dgm:cxn modelId="{7EC465B1-DC45-41C8-AAEB-D09E40070C96}" type="presParOf" srcId="{BD81726E-0A51-449D-B3AF-328057F68940}" destId="{F5D55EEC-068E-4543-940D-68630C67BDFA}" srcOrd="3" destOrd="0" presId="urn:microsoft.com/office/officeart/2005/8/layout/hierarchy1"/>
    <dgm:cxn modelId="{71509D81-659B-41D9-87B9-BA99A78AC412}" type="presParOf" srcId="{F5D55EEC-068E-4543-940D-68630C67BDFA}" destId="{80C99503-E083-4994-B28A-4DF9C18A04BA}" srcOrd="0" destOrd="0" presId="urn:microsoft.com/office/officeart/2005/8/layout/hierarchy1"/>
    <dgm:cxn modelId="{DFF6344C-BB03-4767-B342-30C4A20A1858}" type="presParOf" srcId="{80C99503-E083-4994-B28A-4DF9C18A04BA}" destId="{9D27C6C5-6D04-4A3B-BF0F-720F204DFB1F}" srcOrd="0" destOrd="0" presId="urn:microsoft.com/office/officeart/2005/8/layout/hierarchy1"/>
    <dgm:cxn modelId="{789F39E1-98D8-4EF4-AC71-6D56FDCE2F24}" type="presParOf" srcId="{80C99503-E083-4994-B28A-4DF9C18A04BA}" destId="{0208845F-8476-433A-96E9-9BA690CF47F7}" srcOrd="1" destOrd="0" presId="urn:microsoft.com/office/officeart/2005/8/layout/hierarchy1"/>
    <dgm:cxn modelId="{BD7EFB2E-324D-42A2-80F4-72A1B0C7665C}" type="presParOf" srcId="{F5D55EEC-068E-4543-940D-68630C67BDFA}" destId="{069357F8-08A6-4FDD-8A10-F2AB4F80817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5DCD307-96F5-4000-A12C-C30BFC0F87E2}" type="doc">
      <dgm:prSet loTypeId="urn:microsoft.com/office/officeart/2005/8/layout/process1" loCatId="process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1F1D4AD9-BBB2-4935-99D9-9AE6CA0E01BC}">
      <dgm:prSet custT="1"/>
      <dgm:spPr/>
      <dgm:t>
        <a:bodyPr/>
        <a:lstStyle/>
        <a:p>
          <a:r>
            <a:rPr lang="pl-PL" sz="4800" b="1"/>
            <a:t>ZA DZIAŁANIA NIELEGALNE</a:t>
          </a:r>
          <a:endParaRPr lang="pl-PL" sz="4800" b="1" dirty="0"/>
        </a:p>
      </dgm:t>
    </dgm:pt>
    <dgm:pt modelId="{1DCE65C8-6302-45C8-B759-C835937898E9}" type="parTrans" cxnId="{8438191F-7C42-4149-AC24-123A25F8D3BC}">
      <dgm:prSet/>
      <dgm:spPr/>
      <dgm:t>
        <a:bodyPr/>
        <a:lstStyle/>
        <a:p>
          <a:endParaRPr lang="pl-PL"/>
        </a:p>
      </dgm:t>
    </dgm:pt>
    <dgm:pt modelId="{84C98BA1-D1B2-4C0B-9792-FA8724C5F5D3}" type="sibTrans" cxnId="{8438191F-7C42-4149-AC24-123A25F8D3BC}">
      <dgm:prSet/>
      <dgm:spPr/>
      <dgm:t>
        <a:bodyPr/>
        <a:lstStyle/>
        <a:p>
          <a:endParaRPr lang="pl-PL"/>
        </a:p>
      </dgm:t>
    </dgm:pt>
    <dgm:pt modelId="{C049BA25-B66B-45E9-8B1B-D9B580EE1472}">
      <dgm:prSet/>
      <dgm:spPr/>
      <dgm:t>
        <a:bodyPr/>
        <a:lstStyle/>
        <a:p>
          <a:pPr algn="l"/>
          <a:r>
            <a:rPr lang="pl-PL"/>
            <a:t>ODPOWIEDZIALNOŚĆ:</a:t>
          </a:r>
          <a:endParaRPr lang="pl-PL" dirty="0"/>
        </a:p>
      </dgm:t>
    </dgm:pt>
    <dgm:pt modelId="{AAB2E92C-25C1-4FA6-972C-ABE37AE4C416}" type="parTrans" cxnId="{5C6ED05F-EF09-4A9C-B29C-CF23D349442C}">
      <dgm:prSet/>
      <dgm:spPr/>
      <dgm:t>
        <a:bodyPr/>
        <a:lstStyle/>
        <a:p>
          <a:endParaRPr lang="pl-PL"/>
        </a:p>
      </dgm:t>
    </dgm:pt>
    <dgm:pt modelId="{D3BD7DA3-17FD-4398-80CD-907765C2B3DD}" type="sibTrans" cxnId="{5C6ED05F-EF09-4A9C-B29C-CF23D349442C}">
      <dgm:prSet/>
      <dgm:spPr/>
      <dgm:t>
        <a:bodyPr/>
        <a:lstStyle/>
        <a:p>
          <a:endParaRPr lang="pl-PL"/>
        </a:p>
      </dgm:t>
    </dgm:pt>
    <dgm:pt modelId="{EC43F487-258E-46BC-90CC-CBE0E7320D88}">
      <dgm:prSet/>
      <dgm:spPr/>
      <dgm:t>
        <a:bodyPr/>
        <a:lstStyle/>
        <a:p>
          <a:pPr algn="just"/>
          <a:r>
            <a:rPr lang="pl-PL"/>
            <a:t>POLITYCZNA (DOTYCZY JEDYNIE OSÓB PEŁNIĄCYCH FUNKCJE ORGANU);</a:t>
          </a:r>
          <a:endParaRPr lang="pl-PL" dirty="0"/>
        </a:p>
      </dgm:t>
    </dgm:pt>
    <dgm:pt modelId="{FC4063B9-6B5D-469C-87DC-32E470B2EC19}" type="parTrans" cxnId="{62EC464A-67A2-4220-A158-BB3D57D6BAF6}">
      <dgm:prSet/>
      <dgm:spPr/>
      <dgm:t>
        <a:bodyPr/>
        <a:lstStyle/>
        <a:p>
          <a:endParaRPr lang="pl-PL"/>
        </a:p>
      </dgm:t>
    </dgm:pt>
    <dgm:pt modelId="{1DDE2077-5355-4DF8-BB92-A74C404056A8}" type="sibTrans" cxnId="{62EC464A-67A2-4220-A158-BB3D57D6BAF6}">
      <dgm:prSet/>
      <dgm:spPr/>
      <dgm:t>
        <a:bodyPr/>
        <a:lstStyle/>
        <a:p>
          <a:endParaRPr lang="pl-PL"/>
        </a:p>
      </dgm:t>
    </dgm:pt>
    <dgm:pt modelId="{A7181BE0-97A1-436C-A20D-AE0443BD08FC}">
      <dgm:prSet/>
      <dgm:spPr/>
      <dgm:t>
        <a:bodyPr/>
        <a:lstStyle/>
        <a:p>
          <a:pPr algn="just"/>
          <a:r>
            <a:rPr lang="pl-PL"/>
            <a:t>MAJĄTKOWA (OPARTA NA ZASADACH KC NA ZASADACH SPRAWSTWA, WINY, RYZYKA, SŁUSZNOŚCI);</a:t>
          </a:r>
          <a:endParaRPr lang="pl-PL" dirty="0"/>
        </a:p>
      </dgm:t>
    </dgm:pt>
    <dgm:pt modelId="{05FB626C-19ED-4BDE-B5BE-1A4A86DBF47A}" type="parTrans" cxnId="{FA952154-BA39-4FC5-AA3D-C2C9A4D21C2C}">
      <dgm:prSet/>
      <dgm:spPr/>
      <dgm:t>
        <a:bodyPr/>
        <a:lstStyle/>
        <a:p>
          <a:endParaRPr lang="pl-PL"/>
        </a:p>
      </dgm:t>
    </dgm:pt>
    <dgm:pt modelId="{DD4B86D3-93C6-48CB-9D2D-6B7FE80567FA}" type="sibTrans" cxnId="{FA952154-BA39-4FC5-AA3D-C2C9A4D21C2C}">
      <dgm:prSet/>
      <dgm:spPr/>
      <dgm:t>
        <a:bodyPr/>
        <a:lstStyle/>
        <a:p>
          <a:endParaRPr lang="pl-PL"/>
        </a:p>
      </dgm:t>
    </dgm:pt>
    <dgm:pt modelId="{13437475-896A-4B4C-AD11-FD451DE7370A}">
      <dgm:prSet/>
      <dgm:spPr/>
      <dgm:t>
        <a:bodyPr/>
        <a:lstStyle/>
        <a:p>
          <a:pPr algn="just"/>
          <a:r>
            <a:rPr lang="pl-PL" dirty="0"/>
            <a:t>MAJĄTKOWA (Z ART. 77 KONSTYTUCJI RP; ODPOWIEDZIALNOŚĆ ZA SZKODĘ WYRZĄDZONĄ PRZEZ NIEZGODNE Z PRAWEM DZIAŁANIE LUB ZANIECHANIE PRZY WYKONYWANIU WŁADZY PUBLICZNEJ);</a:t>
          </a:r>
        </a:p>
      </dgm:t>
    </dgm:pt>
    <dgm:pt modelId="{15F7B9B3-ACAD-4EE9-9225-6D1E9E7179B2}" type="parTrans" cxnId="{190E32B5-0131-41F6-99D1-F797C9DA15AA}">
      <dgm:prSet/>
      <dgm:spPr/>
      <dgm:t>
        <a:bodyPr/>
        <a:lstStyle/>
        <a:p>
          <a:endParaRPr lang="pl-PL"/>
        </a:p>
      </dgm:t>
    </dgm:pt>
    <dgm:pt modelId="{52212CB5-F55D-47FA-975A-B8318154C1B3}" type="sibTrans" cxnId="{190E32B5-0131-41F6-99D1-F797C9DA15AA}">
      <dgm:prSet/>
      <dgm:spPr/>
      <dgm:t>
        <a:bodyPr/>
        <a:lstStyle/>
        <a:p>
          <a:endParaRPr lang="pl-PL"/>
        </a:p>
      </dgm:t>
    </dgm:pt>
    <dgm:pt modelId="{D75D0D0C-121B-407F-BA8B-17ADE32C53F4}">
      <dgm:prSet/>
      <dgm:spPr/>
      <dgm:t>
        <a:bodyPr/>
        <a:lstStyle/>
        <a:p>
          <a:pPr algn="just"/>
          <a:r>
            <a:rPr lang="pl-PL"/>
            <a:t>URZĘDNICZA (OPARTA NA AKTACH PRAWNYCH REGULUJĄCYCH ZATRUDNIENIE W ADMINISTRACJI PUBL.);</a:t>
          </a:r>
          <a:endParaRPr lang="pl-PL" dirty="0"/>
        </a:p>
      </dgm:t>
    </dgm:pt>
    <dgm:pt modelId="{FC0E1CAF-CAB1-4DD3-B01B-6025925ECE31}" type="parTrans" cxnId="{B799723B-278D-4EF5-80C0-228E22514AB2}">
      <dgm:prSet/>
      <dgm:spPr/>
      <dgm:t>
        <a:bodyPr/>
        <a:lstStyle/>
        <a:p>
          <a:endParaRPr lang="pl-PL"/>
        </a:p>
      </dgm:t>
    </dgm:pt>
    <dgm:pt modelId="{DCB5E47E-0D1C-4CD2-9103-0E18481EB421}" type="sibTrans" cxnId="{B799723B-278D-4EF5-80C0-228E22514AB2}">
      <dgm:prSet/>
      <dgm:spPr/>
      <dgm:t>
        <a:bodyPr/>
        <a:lstStyle/>
        <a:p>
          <a:endParaRPr lang="pl-PL"/>
        </a:p>
      </dgm:t>
    </dgm:pt>
    <dgm:pt modelId="{09CF48D7-AE98-4AAD-9D8D-9725D94D75AA}">
      <dgm:prSet/>
      <dgm:spPr/>
      <dgm:t>
        <a:bodyPr/>
        <a:lstStyle/>
        <a:p>
          <a:pPr algn="just"/>
          <a:r>
            <a:rPr lang="pl-PL"/>
            <a:t>KARNA (REGULOWANA PRZEZ PRAWO KARNE ZA PRZESTĘPSTWA ZWIĄZANE Z WYKONYWANIEM KOMPETENCJI W SFERZE ADM. PUBL.);</a:t>
          </a:r>
          <a:endParaRPr lang="pl-PL" dirty="0"/>
        </a:p>
      </dgm:t>
    </dgm:pt>
    <dgm:pt modelId="{EE4DDF9E-C876-4B10-80F2-8481DA2B8B9D}" type="parTrans" cxnId="{8F96C901-2A55-4375-984A-DD842F0823B2}">
      <dgm:prSet/>
      <dgm:spPr/>
      <dgm:t>
        <a:bodyPr/>
        <a:lstStyle/>
        <a:p>
          <a:endParaRPr lang="pl-PL"/>
        </a:p>
      </dgm:t>
    </dgm:pt>
    <dgm:pt modelId="{75E7A5D0-3BED-43C5-873F-3375E9C17786}" type="sibTrans" cxnId="{8F96C901-2A55-4375-984A-DD842F0823B2}">
      <dgm:prSet/>
      <dgm:spPr/>
      <dgm:t>
        <a:bodyPr/>
        <a:lstStyle/>
        <a:p>
          <a:endParaRPr lang="pl-PL"/>
        </a:p>
      </dgm:t>
    </dgm:pt>
    <dgm:pt modelId="{460955EB-FF1A-424F-B4F8-3A51A9105DF0}">
      <dgm:prSet/>
      <dgm:spPr/>
      <dgm:t>
        <a:bodyPr/>
        <a:lstStyle/>
        <a:p>
          <a:pPr algn="just"/>
          <a:r>
            <a:rPr lang="pl-PL"/>
            <a:t>SŁUŻBOWA, PORZĄDKOWA, DYSCYPLINARNA (ZWIĄZANA Z ZATRUDNIENIEM NA DANYM STANOWISKU);</a:t>
          </a:r>
          <a:endParaRPr lang="pl-PL" dirty="0"/>
        </a:p>
      </dgm:t>
    </dgm:pt>
    <dgm:pt modelId="{697ECC2C-0D05-4801-951E-F6B0DD6A3574}" type="parTrans" cxnId="{BCB54548-884E-489B-97B2-E05C7CAD410E}">
      <dgm:prSet/>
      <dgm:spPr/>
      <dgm:t>
        <a:bodyPr/>
        <a:lstStyle/>
        <a:p>
          <a:endParaRPr lang="pl-PL"/>
        </a:p>
      </dgm:t>
    </dgm:pt>
    <dgm:pt modelId="{2F455C32-C0CE-4DFB-A7BA-67053A091B12}" type="sibTrans" cxnId="{BCB54548-884E-489B-97B2-E05C7CAD410E}">
      <dgm:prSet/>
      <dgm:spPr/>
      <dgm:t>
        <a:bodyPr/>
        <a:lstStyle/>
        <a:p>
          <a:endParaRPr lang="pl-PL"/>
        </a:p>
      </dgm:t>
    </dgm:pt>
    <dgm:pt modelId="{E77A54D3-478C-4ADA-AB86-187FB1C8D26F}">
      <dgm:prSet/>
      <dgm:spPr/>
      <dgm:t>
        <a:bodyPr/>
        <a:lstStyle/>
        <a:p>
          <a:pPr algn="just"/>
          <a:r>
            <a:rPr lang="pl-PL"/>
            <a:t>W SPRAWACH O WYKROCZENIA;</a:t>
          </a:r>
          <a:endParaRPr lang="pl-PL" dirty="0"/>
        </a:p>
      </dgm:t>
    </dgm:pt>
    <dgm:pt modelId="{5F59BC89-646E-4A8B-8DDC-01806D894776}" type="parTrans" cxnId="{3CCF1D3D-F6AE-4961-BD57-5808E419A190}">
      <dgm:prSet/>
      <dgm:spPr/>
      <dgm:t>
        <a:bodyPr/>
        <a:lstStyle/>
        <a:p>
          <a:endParaRPr lang="pl-PL"/>
        </a:p>
      </dgm:t>
    </dgm:pt>
    <dgm:pt modelId="{DAA90E7E-0C60-4E84-B388-D21FDC4CDBCD}" type="sibTrans" cxnId="{3CCF1D3D-F6AE-4961-BD57-5808E419A190}">
      <dgm:prSet/>
      <dgm:spPr/>
      <dgm:t>
        <a:bodyPr/>
        <a:lstStyle/>
        <a:p>
          <a:endParaRPr lang="pl-PL"/>
        </a:p>
      </dgm:t>
    </dgm:pt>
    <dgm:pt modelId="{B2C05EC9-D62D-404D-9ED9-3EF62550403F}">
      <dgm:prSet/>
      <dgm:spPr/>
      <dgm:t>
        <a:bodyPr/>
        <a:lstStyle/>
        <a:p>
          <a:pPr algn="just"/>
          <a:r>
            <a:rPr lang="pl-PL"/>
            <a:t>KONSTYTUCYJNA (PRZED TS).</a:t>
          </a:r>
          <a:endParaRPr lang="pl-PL" dirty="0"/>
        </a:p>
      </dgm:t>
    </dgm:pt>
    <dgm:pt modelId="{3FF4C371-6B47-4438-8F9E-0F4653FF24C7}" type="parTrans" cxnId="{089D9FCB-B9F5-4701-BC7D-669C00DB8CC1}">
      <dgm:prSet/>
      <dgm:spPr/>
      <dgm:t>
        <a:bodyPr/>
        <a:lstStyle/>
        <a:p>
          <a:endParaRPr lang="pl-PL"/>
        </a:p>
      </dgm:t>
    </dgm:pt>
    <dgm:pt modelId="{8A93E5CC-DE56-4903-B590-8FFA0CB12D4C}" type="sibTrans" cxnId="{089D9FCB-B9F5-4701-BC7D-669C00DB8CC1}">
      <dgm:prSet/>
      <dgm:spPr/>
      <dgm:t>
        <a:bodyPr/>
        <a:lstStyle/>
        <a:p>
          <a:endParaRPr lang="pl-PL"/>
        </a:p>
      </dgm:t>
    </dgm:pt>
    <dgm:pt modelId="{D182CC1D-2FC6-4C08-9B36-25C2D2A46017}" type="pres">
      <dgm:prSet presAssocID="{35DCD307-96F5-4000-A12C-C30BFC0F87E2}" presName="Name0" presStyleCnt="0">
        <dgm:presLayoutVars>
          <dgm:dir/>
          <dgm:resizeHandles val="exact"/>
        </dgm:presLayoutVars>
      </dgm:prSet>
      <dgm:spPr/>
    </dgm:pt>
    <dgm:pt modelId="{C8330442-6210-444A-AF94-F7B4E5B4782B}" type="pres">
      <dgm:prSet presAssocID="{1F1D4AD9-BBB2-4935-99D9-9AE6CA0E01BC}" presName="node" presStyleLbl="node1" presStyleIdx="0" presStyleCnt="2">
        <dgm:presLayoutVars>
          <dgm:bulletEnabled val="1"/>
        </dgm:presLayoutVars>
      </dgm:prSet>
      <dgm:spPr/>
    </dgm:pt>
    <dgm:pt modelId="{EC589FD9-B48C-450E-B26F-BC3F0FA8347A}" type="pres">
      <dgm:prSet presAssocID="{84C98BA1-D1B2-4C0B-9792-FA8724C5F5D3}" presName="sibTrans" presStyleLbl="sibTrans2D1" presStyleIdx="0" presStyleCnt="1"/>
      <dgm:spPr/>
    </dgm:pt>
    <dgm:pt modelId="{41D1DAD7-8709-458B-B900-9C4051148DDC}" type="pres">
      <dgm:prSet presAssocID="{84C98BA1-D1B2-4C0B-9792-FA8724C5F5D3}" presName="connectorText" presStyleLbl="sibTrans2D1" presStyleIdx="0" presStyleCnt="1"/>
      <dgm:spPr/>
    </dgm:pt>
    <dgm:pt modelId="{5F552CE1-E7C3-4669-BA89-2623160C12C8}" type="pres">
      <dgm:prSet presAssocID="{C049BA25-B66B-45E9-8B1B-D9B580EE1472}" presName="node" presStyleLbl="node1" presStyleIdx="1" presStyleCnt="2">
        <dgm:presLayoutVars>
          <dgm:bulletEnabled val="1"/>
        </dgm:presLayoutVars>
      </dgm:prSet>
      <dgm:spPr/>
    </dgm:pt>
  </dgm:ptLst>
  <dgm:cxnLst>
    <dgm:cxn modelId="{8F96C901-2A55-4375-984A-DD842F0823B2}" srcId="{C049BA25-B66B-45E9-8B1B-D9B580EE1472}" destId="{09CF48D7-AE98-4AAD-9D8D-9725D94D75AA}" srcOrd="4" destOrd="0" parTransId="{EE4DDF9E-C876-4B10-80F2-8481DA2B8B9D}" sibTransId="{75E7A5D0-3BED-43C5-873F-3375E9C17786}"/>
    <dgm:cxn modelId="{BFEB8702-D1A6-48B4-98B7-804AC1A6200C}" type="presOf" srcId="{C049BA25-B66B-45E9-8B1B-D9B580EE1472}" destId="{5F552CE1-E7C3-4669-BA89-2623160C12C8}" srcOrd="0" destOrd="0" presId="urn:microsoft.com/office/officeart/2005/8/layout/process1"/>
    <dgm:cxn modelId="{59B5AA1C-BB7E-4397-AC4A-743FA12D4BDD}" type="presOf" srcId="{A7181BE0-97A1-436C-A20D-AE0443BD08FC}" destId="{5F552CE1-E7C3-4669-BA89-2623160C12C8}" srcOrd="0" destOrd="2" presId="urn:microsoft.com/office/officeart/2005/8/layout/process1"/>
    <dgm:cxn modelId="{8438191F-7C42-4149-AC24-123A25F8D3BC}" srcId="{35DCD307-96F5-4000-A12C-C30BFC0F87E2}" destId="{1F1D4AD9-BBB2-4935-99D9-9AE6CA0E01BC}" srcOrd="0" destOrd="0" parTransId="{1DCE65C8-6302-45C8-B759-C835937898E9}" sibTransId="{84C98BA1-D1B2-4C0B-9792-FA8724C5F5D3}"/>
    <dgm:cxn modelId="{567E622A-DF6C-4B89-9420-E645CC2BA6B0}" type="presOf" srcId="{1F1D4AD9-BBB2-4935-99D9-9AE6CA0E01BC}" destId="{C8330442-6210-444A-AF94-F7B4E5B4782B}" srcOrd="0" destOrd="0" presId="urn:microsoft.com/office/officeart/2005/8/layout/process1"/>
    <dgm:cxn modelId="{B799723B-278D-4EF5-80C0-228E22514AB2}" srcId="{C049BA25-B66B-45E9-8B1B-D9B580EE1472}" destId="{D75D0D0C-121B-407F-BA8B-17ADE32C53F4}" srcOrd="3" destOrd="0" parTransId="{FC0E1CAF-CAB1-4DD3-B01B-6025925ECE31}" sibTransId="{DCB5E47E-0D1C-4CD2-9103-0E18481EB421}"/>
    <dgm:cxn modelId="{3CCF1D3D-F6AE-4961-BD57-5808E419A190}" srcId="{C049BA25-B66B-45E9-8B1B-D9B580EE1472}" destId="{E77A54D3-478C-4ADA-AB86-187FB1C8D26F}" srcOrd="6" destOrd="0" parTransId="{5F59BC89-646E-4A8B-8DDC-01806D894776}" sibTransId="{DAA90E7E-0C60-4E84-B388-D21FDC4CDBCD}"/>
    <dgm:cxn modelId="{5C6ED05F-EF09-4A9C-B29C-CF23D349442C}" srcId="{35DCD307-96F5-4000-A12C-C30BFC0F87E2}" destId="{C049BA25-B66B-45E9-8B1B-D9B580EE1472}" srcOrd="1" destOrd="0" parTransId="{AAB2E92C-25C1-4FA6-972C-ABE37AE4C416}" sibTransId="{D3BD7DA3-17FD-4398-80CD-907765C2B3DD}"/>
    <dgm:cxn modelId="{BCB54548-884E-489B-97B2-E05C7CAD410E}" srcId="{C049BA25-B66B-45E9-8B1B-D9B580EE1472}" destId="{460955EB-FF1A-424F-B4F8-3A51A9105DF0}" srcOrd="5" destOrd="0" parTransId="{697ECC2C-0D05-4801-951E-F6B0DD6A3574}" sibTransId="{2F455C32-C0CE-4DFB-A7BA-67053A091B12}"/>
    <dgm:cxn modelId="{62EC464A-67A2-4220-A158-BB3D57D6BAF6}" srcId="{C049BA25-B66B-45E9-8B1B-D9B580EE1472}" destId="{EC43F487-258E-46BC-90CC-CBE0E7320D88}" srcOrd="0" destOrd="0" parTransId="{FC4063B9-6B5D-469C-87DC-32E470B2EC19}" sibTransId="{1DDE2077-5355-4DF8-BB92-A74C404056A8}"/>
    <dgm:cxn modelId="{1DBF8E6D-0059-440A-BFA7-8ACE6BAD243F}" type="presOf" srcId="{09CF48D7-AE98-4AAD-9D8D-9725D94D75AA}" destId="{5F552CE1-E7C3-4669-BA89-2623160C12C8}" srcOrd="0" destOrd="5" presId="urn:microsoft.com/office/officeart/2005/8/layout/process1"/>
    <dgm:cxn modelId="{65279B72-3106-4ADE-907A-12A90D020F75}" type="presOf" srcId="{13437475-896A-4B4C-AD11-FD451DE7370A}" destId="{5F552CE1-E7C3-4669-BA89-2623160C12C8}" srcOrd="0" destOrd="3" presId="urn:microsoft.com/office/officeart/2005/8/layout/process1"/>
    <dgm:cxn modelId="{FA952154-BA39-4FC5-AA3D-C2C9A4D21C2C}" srcId="{C049BA25-B66B-45E9-8B1B-D9B580EE1472}" destId="{A7181BE0-97A1-436C-A20D-AE0443BD08FC}" srcOrd="1" destOrd="0" parTransId="{05FB626C-19ED-4BDE-B5BE-1A4A86DBF47A}" sibTransId="{DD4B86D3-93C6-48CB-9D2D-6B7FE80567FA}"/>
    <dgm:cxn modelId="{D831D25A-F0D5-44A2-A50B-2EFFF04E587F}" type="presOf" srcId="{B2C05EC9-D62D-404D-9ED9-3EF62550403F}" destId="{5F552CE1-E7C3-4669-BA89-2623160C12C8}" srcOrd="0" destOrd="8" presId="urn:microsoft.com/office/officeart/2005/8/layout/process1"/>
    <dgm:cxn modelId="{26928C93-6D79-45C9-8A9E-70BA2ED67528}" type="presOf" srcId="{E77A54D3-478C-4ADA-AB86-187FB1C8D26F}" destId="{5F552CE1-E7C3-4669-BA89-2623160C12C8}" srcOrd="0" destOrd="7" presId="urn:microsoft.com/office/officeart/2005/8/layout/process1"/>
    <dgm:cxn modelId="{F3244E9B-DAA6-4C11-ACB8-69F6CDAA1188}" type="presOf" srcId="{35DCD307-96F5-4000-A12C-C30BFC0F87E2}" destId="{D182CC1D-2FC6-4C08-9B36-25C2D2A46017}" srcOrd="0" destOrd="0" presId="urn:microsoft.com/office/officeart/2005/8/layout/process1"/>
    <dgm:cxn modelId="{78C0F9B3-2BD6-4F8C-B2B5-214DCB2F0434}" type="presOf" srcId="{D75D0D0C-121B-407F-BA8B-17ADE32C53F4}" destId="{5F552CE1-E7C3-4669-BA89-2623160C12C8}" srcOrd="0" destOrd="4" presId="urn:microsoft.com/office/officeart/2005/8/layout/process1"/>
    <dgm:cxn modelId="{190E32B5-0131-41F6-99D1-F797C9DA15AA}" srcId="{C049BA25-B66B-45E9-8B1B-D9B580EE1472}" destId="{13437475-896A-4B4C-AD11-FD451DE7370A}" srcOrd="2" destOrd="0" parTransId="{15F7B9B3-ACAD-4EE9-9225-6D1E9E7179B2}" sibTransId="{52212CB5-F55D-47FA-975A-B8318154C1B3}"/>
    <dgm:cxn modelId="{089D9FCB-B9F5-4701-BC7D-669C00DB8CC1}" srcId="{C049BA25-B66B-45E9-8B1B-D9B580EE1472}" destId="{B2C05EC9-D62D-404D-9ED9-3EF62550403F}" srcOrd="7" destOrd="0" parTransId="{3FF4C371-6B47-4438-8F9E-0F4653FF24C7}" sibTransId="{8A93E5CC-DE56-4903-B590-8FFA0CB12D4C}"/>
    <dgm:cxn modelId="{B8F295D5-FE38-4F7E-BFD3-81FB04904F13}" type="presOf" srcId="{EC43F487-258E-46BC-90CC-CBE0E7320D88}" destId="{5F552CE1-E7C3-4669-BA89-2623160C12C8}" srcOrd="0" destOrd="1" presId="urn:microsoft.com/office/officeart/2005/8/layout/process1"/>
    <dgm:cxn modelId="{BB0A68E0-C18E-4761-800C-38BBA3EC777B}" type="presOf" srcId="{460955EB-FF1A-424F-B4F8-3A51A9105DF0}" destId="{5F552CE1-E7C3-4669-BA89-2623160C12C8}" srcOrd="0" destOrd="6" presId="urn:microsoft.com/office/officeart/2005/8/layout/process1"/>
    <dgm:cxn modelId="{CD2B5AF4-B4C6-4884-BFC2-5EB22F128A71}" type="presOf" srcId="{84C98BA1-D1B2-4C0B-9792-FA8724C5F5D3}" destId="{EC589FD9-B48C-450E-B26F-BC3F0FA8347A}" srcOrd="0" destOrd="0" presId="urn:microsoft.com/office/officeart/2005/8/layout/process1"/>
    <dgm:cxn modelId="{E2CFD0F5-A128-46EF-A262-F30D6384884E}" type="presOf" srcId="{84C98BA1-D1B2-4C0B-9792-FA8724C5F5D3}" destId="{41D1DAD7-8709-458B-B900-9C4051148DDC}" srcOrd="1" destOrd="0" presId="urn:microsoft.com/office/officeart/2005/8/layout/process1"/>
    <dgm:cxn modelId="{1A32E0E2-68B6-449F-8CC9-6393160EA39A}" type="presParOf" srcId="{D182CC1D-2FC6-4C08-9B36-25C2D2A46017}" destId="{C8330442-6210-444A-AF94-F7B4E5B4782B}" srcOrd="0" destOrd="0" presId="urn:microsoft.com/office/officeart/2005/8/layout/process1"/>
    <dgm:cxn modelId="{EFA26CEA-E5CF-41B1-9AD4-C96E75FADE0A}" type="presParOf" srcId="{D182CC1D-2FC6-4C08-9B36-25C2D2A46017}" destId="{EC589FD9-B48C-450E-B26F-BC3F0FA8347A}" srcOrd="1" destOrd="0" presId="urn:microsoft.com/office/officeart/2005/8/layout/process1"/>
    <dgm:cxn modelId="{04D2E1D2-2A5E-4B25-BD5B-915FB7C762FA}" type="presParOf" srcId="{EC589FD9-B48C-450E-B26F-BC3F0FA8347A}" destId="{41D1DAD7-8709-458B-B900-9C4051148DDC}" srcOrd="0" destOrd="0" presId="urn:microsoft.com/office/officeart/2005/8/layout/process1"/>
    <dgm:cxn modelId="{0E610AF4-0900-4CDD-BF9A-1192BAF14383}" type="presParOf" srcId="{D182CC1D-2FC6-4C08-9B36-25C2D2A46017}" destId="{5F552CE1-E7C3-4669-BA89-2623160C12C8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3B8860-DD54-488E-A805-4D09159443DA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pl-PL"/>
        </a:p>
      </dgm:t>
    </dgm:pt>
    <dgm:pt modelId="{A25F7E03-9BC4-4D09-8323-6CDA044D4096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POGORSZENIA DZIAŁALNOŚCI KONTROLOWANEJ POD WZGLĘDEM DOTYCHCZASOWYCH WYMOGÓW W STOSUNKU DO NIEJ;</a:t>
          </a:r>
        </a:p>
      </dgm:t>
    </dgm:pt>
    <dgm:pt modelId="{5B6A881D-8FC2-4B5F-B92F-A25AE3EDA225}" type="parTrans" cxnId="{CC0FC1F8-AA4D-4546-A22F-18CEED0E83EB}">
      <dgm:prSet/>
      <dgm:spPr/>
      <dgm:t>
        <a:bodyPr/>
        <a:lstStyle/>
        <a:p>
          <a:endParaRPr lang="pl-PL"/>
        </a:p>
      </dgm:t>
    </dgm:pt>
    <dgm:pt modelId="{7AA2D044-CA17-4EF3-A463-3D175372B26E}" type="sibTrans" cxnId="{CC0FC1F8-AA4D-4546-A22F-18CEED0E83EB}">
      <dgm:prSet/>
      <dgm:spPr/>
      <dgm:t>
        <a:bodyPr/>
        <a:lstStyle/>
        <a:p>
          <a:endParaRPr lang="pl-PL"/>
        </a:p>
      </dgm:t>
    </dgm:pt>
    <dgm:pt modelId="{940468D2-8B92-4DAD-88B0-E42DECFB2005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POGORSZENIA DZIAŁALNOŚCI KONTROLNEJ – OBNIŻENIE JEJ SPRAWNOŚCI, RZETELNOŚCI, EFEKTYWNOŚCI ITP.;</a:t>
          </a:r>
        </a:p>
      </dgm:t>
    </dgm:pt>
    <dgm:pt modelId="{258D8FFB-92E1-4BB7-BAEA-E5FF2B6D5D49}" type="parTrans" cxnId="{8968BF6D-D020-45C0-A426-68B5E5F8AD31}">
      <dgm:prSet/>
      <dgm:spPr/>
      <dgm:t>
        <a:bodyPr/>
        <a:lstStyle/>
        <a:p>
          <a:endParaRPr lang="pl-PL"/>
        </a:p>
      </dgm:t>
    </dgm:pt>
    <dgm:pt modelId="{B074D673-1478-4C05-A57C-9EA4C541121F}" type="sibTrans" cxnId="{8968BF6D-D020-45C0-A426-68B5E5F8AD31}">
      <dgm:prSet/>
      <dgm:spPr/>
      <dgm:t>
        <a:bodyPr/>
        <a:lstStyle/>
        <a:p>
          <a:endParaRPr lang="pl-PL"/>
        </a:p>
      </dgm:t>
    </dgm:pt>
    <dgm:pt modelId="{4E80B36B-FCCF-4F6C-A436-9C4A46CFD3DD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OBJĘCIA KONTROLĄ DZIEDZIN, KTÓRE DOTYCHCZAS JEJ NIE PODLEGAŁY.</a:t>
          </a:r>
        </a:p>
      </dgm:t>
    </dgm:pt>
    <dgm:pt modelId="{0F8D30FE-984A-4DA4-936C-A9636C9F0833}" type="parTrans" cxnId="{62B5AC28-7D95-4676-89E6-58E840FB9D5D}">
      <dgm:prSet/>
      <dgm:spPr/>
      <dgm:t>
        <a:bodyPr/>
        <a:lstStyle/>
        <a:p>
          <a:endParaRPr lang="pl-PL"/>
        </a:p>
      </dgm:t>
    </dgm:pt>
    <dgm:pt modelId="{C6501B9E-282C-4484-9792-35819C8C6AB2}" type="sibTrans" cxnId="{62B5AC28-7D95-4676-89E6-58E840FB9D5D}">
      <dgm:prSet/>
      <dgm:spPr/>
      <dgm:t>
        <a:bodyPr/>
        <a:lstStyle/>
        <a:p>
          <a:endParaRPr lang="pl-PL"/>
        </a:p>
      </dgm:t>
    </dgm:pt>
    <dgm:pt modelId="{1D661510-2E78-469E-A42B-BB4B1538F064}" type="pres">
      <dgm:prSet presAssocID="{C93B8860-DD54-488E-A805-4D09159443DA}" presName="Name0" presStyleCnt="0">
        <dgm:presLayoutVars>
          <dgm:chMax val="7"/>
          <dgm:chPref val="7"/>
          <dgm:dir/>
        </dgm:presLayoutVars>
      </dgm:prSet>
      <dgm:spPr/>
    </dgm:pt>
    <dgm:pt modelId="{FE40DECE-1995-4E97-9E76-0C650439879A}" type="pres">
      <dgm:prSet presAssocID="{C93B8860-DD54-488E-A805-4D09159443DA}" presName="Name1" presStyleCnt="0"/>
      <dgm:spPr/>
    </dgm:pt>
    <dgm:pt modelId="{05E88777-0DFE-40D3-A49E-45BD7FA380E3}" type="pres">
      <dgm:prSet presAssocID="{C93B8860-DD54-488E-A805-4D09159443DA}" presName="cycle" presStyleCnt="0"/>
      <dgm:spPr/>
    </dgm:pt>
    <dgm:pt modelId="{1E82E440-297C-4377-B560-0C528794ECFA}" type="pres">
      <dgm:prSet presAssocID="{C93B8860-DD54-488E-A805-4D09159443DA}" presName="srcNode" presStyleLbl="node1" presStyleIdx="0" presStyleCnt="3"/>
      <dgm:spPr/>
    </dgm:pt>
    <dgm:pt modelId="{CACAAB40-38B9-4CDF-ABFA-2E449FE3F152}" type="pres">
      <dgm:prSet presAssocID="{C93B8860-DD54-488E-A805-4D09159443DA}" presName="conn" presStyleLbl="parChTrans1D2" presStyleIdx="0" presStyleCnt="1"/>
      <dgm:spPr/>
    </dgm:pt>
    <dgm:pt modelId="{56166F49-D046-49D6-9A86-88A2D294E15C}" type="pres">
      <dgm:prSet presAssocID="{C93B8860-DD54-488E-A805-4D09159443DA}" presName="extraNode" presStyleLbl="node1" presStyleIdx="0" presStyleCnt="3"/>
      <dgm:spPr/>
    </dgm:pt>
    <dgm:pt modelId="{569D13B6-A87C-40C1-B19D-16CBF13B5A96}" type="pres">
      <dgm:prSet presAssocID="{C93B8860-DD54-488E-A805-4D09159443DA}" presName="dstNode" presStyleLbl="node1" presStyleIdx="0" presStyleCnt="3"/>
      <dgm:spPr/>
    </dgm:pt>
    <dgm:pt modelId="{E61337AF-87EB-44D7-9024-AFB84C64B961}" type="pres">
      <dgm:prSet presAssocID="{A25F7E03-9BC4-4D09-8323-6CDA044D4096}" presName="text_1" presStyleLbl="node1" presStyleIdx="0" presStyleCnt="3">
        <dgm:presLayoutVars>
          <dgm:bulletEnabled val="1"/>
        </dgm:presLayoutVars>
      </dgm:prSet>
      <dgm:spPr/>
    </dgm:pt>
    <dgm:pt modelId="{9B8B63C5-768D-48D8-9E4B-2FC81271C968}" type="pres">
      <dgm:prSet presAssocID="{A25F7E03-9BC4-4D09-8323-6CDA044D4096}" presName="accent_1" presStyleCnt="0"/>
      <dgm:spPr/>
    </dgm:pt>
    <dgm:pt modelId="{AF559EED-1B80-4872-B610-85C91652C601}" type="pres">
      <dgm:prSet presAssocID="{A25F7E03-9BC4-4D09-8323-6CDA044D4096}" presName="accentRepeatNode" presStyleLbl="solidFgAcc1" presStyleIdx="0" presStyleCnt="3"/>
      <dgm:spPr/>
    </dgm:pt>
    <dgm:pt modelId="{0065A422-B716-4E16-ACC2-87AA586D9492}" type="pres">
      <dgm:prSet presAssocID="{940468D2-8B92-4DAD-88B0-E42DECFB2005}" presName="text_2" presStyleLbl="node1" presStyleIdx="1" presStyleCnt="3">
        <dgm:presLayoutVars>
          <dgm:bulletEnabled val="1"/>
        </dgm:presLayoutVars>
      </dgm:prSet>
      <dgm:spPr/>
    </dgm:pt>
    <dgm:pt modelId="{F9D382D4-5640-4A9B-8098-7F7402F859C4}" type="pres">
      <dgm:prSet presAssocID="{940468D2-8B92-4DAD-88B0-E42DECFB2005}" presName="accent_2" presStyleCnt="0"/>
      <dgm:spPr/>
    </dgm:pt>
    <dgm:pt modelId="{748CCEAA-3106-439D-8834-01E1A3F02A07}" type="pres">
      <dgm:prSet presAssocID="{940468D2-8B92-4DAD-88B0-E42DECFB2005}" presName="accentRepeatNode" presStyleLbl="solidFgAcc1" presStyleIdx="1" presStyleCnt="3"/>
      <dgm:spPr/>
    </dgm:pt>
    <dgm:pt modelId="{2E559811-E3BB-422A-BE1D-0C5ACC50BE83}" type="pres">
      <dgm:prSet presAssocID="{4E80B36B-FCCF-4F6C-A436-9C4A46CFD3DD}" presName="text_3" presStyleLbl="node1" presStyleIdx="2" presStyleCnt="3">
        <dgm:presLayoutVars>
          <dgm:bulletEnabled val="1"/>
        </dgm:presLayoutVars>
      </dgm:prSet>
      <dgm:spPr/>
    </dgm:pt>
    <dgm:pt modelId="{9CA0C9B6-9529-4D2B-9B1D-3096997196C1}" type="pres">
      <dgm:prSet presAssocID="{4E80B36B-FCCF-4F6C-A436-9C4A46CFD3DD}" presName="accent_3" presStyleCnt="0"/>
      <dgm:spPr/>
    </dgm:pt>
    <dgm:pt modelId="{B5476083-2F27-4440-8C3D-B1EFBDD1EEC3}" type="pres">
      <dgm:prSet presAssocID="{4E80B36B-FCCF-4F6C-A436-9C4A46CFD3DD}" presName="accentRepeatNode" presStyleLbl="solidFgAcc1" presStyleIdx="2" presStyleCnt="3"/>
      <dgm:spPr/>
    </dgm:pt>
  </dgm:ptLst>
  <dgm:cxnLst>
    <dgm:cxn modelId="{C538AC0A-CF93-489A-90B0-480FB3D8A11E}" type="presOf" srcId="{7AA2D044-CA17-4EF3-A463-3D175372B26E}" destId="{CACAAB40-38B9-4CDF-ABFA-2E449FE3F152}" srcOrd="0" destOrd="0" presId="urn:microsoft.com/office/officeart/2008/layout/VerticalCurvedList"/>
    <dgm:cxn modelId="{62B5AC28-7D95-4676-89E6-58E840FB9D5D}" srcId="{C93B8860-DD54-488E-A805-4D09159443DA}" destId="{4E80B36B-FCCF-4F6C-A436-9C4A46CFD3DD}" srcOrd="2" destOrd="0" parTransId="{0F8D30FE-984A-4DA4-936C-A9636C9F0833}" sibTransId="{C6501B9E-282C-4484-9792-35819C8C6AB2}"/>
    <dgm:cxn modelId="{F7B3305E-A97F-4795-AE82-684518AF092C}" type="presOf" srcId="{4E80B36B-FCCF-4F6C-A436-9C4A46CFD3DD}" destId="{2E559811-E3BB-422A-BE1D-0C5ACC50BE83}" srcOrd="0" destOrd="0" presId="urn:microsoft.com/office/officeart/2008/layout/VerticalCurvedList"/>
    <dgm:cxn modelId="{8968BF6D-D020-45C0-A426-68B5E5F8AD31}" srcId="{C93B8860-DD54-488E-A805-4D09159443DA}" destId="{940468D2-8B92-4DAD-88B0-E42DECFB2005}" srcOrd="1" destOrd="0" parTransId="{258D8FFB-92E1-4BB7-BAEA-E5FF2B6D5D49}" sibTransId="{B074D673-1478-4C05-A57C-9EA4C541121F}"/>
    <dgm:cxn modelId="{81A47D9A-3C31-427E-A53F-F6BE27BC9E6B}" type="presOf" srcId="{C93B8860-DD54-488E-A805-4D09159443DA}" destId="{1D661510-2E78-469E-A42B-BB4B1538F064}" srcOrd="0" destOrd="0" presId="urn:microsoft.com/office/officeart/2008/layout/VerticalCurvedList"/>
    <dgm:cxn modelId="{1FDB13AE-F7D5-43C2-A4E8-AE8DFEF04751}" type="presOf" srcId="{A25F7E03-9BC4-4D09-8323-6CDA044D4096}" destId="{E61337AF-87EB-44D7-9024-AFB84C64B961}" srcOrd="0" destOrd="0" presId="urn:microsoft.com/office/officeart/2008/layout/VerticalCurvedList"/>
    <dgm:cxn modelId="{14A18AB3-ED67-4177-AA1A-B2E4B34D94F4}" type="presOf" srcId="{940468D2-8B92-4DAD-88B0-E42DECFB2005}" destId="{0065A422-B716-4E16-ACC2-87AA586D9492}" srcOrd="0" destOrd="0" presId="urn:microsoft.com/office/officeart/2008/layout/VerticalCurvedList"/>
    <dgm:cxn modelId="{CC0FC1F8-AA4D-4546-A22F-18CEED0E83EB}" srcId="{C93B8860-DD54-488E-A805-4D09159443DA}" destId="{A25F7E03-9BC4-4D09-8323-6CDA044D4096}" srcOrd="0" destOrd="0" parTransId="{5B6A881D-8FC2-4B5F-B92F-A25AE3EDA225}" sibTransId="{7AA2D044-CA17-4EF3-A463-3D175372B26E}"/>
    <dgm:cxn modelId="{D2532936-1CF6-453B-B5D9-DF49E35920D5}" type="presParOf" srcId="{1D661510-2E78-469E-A42B-BB4B1538F064}" destId="{FE40DECE-1995-4E97-9E76-0C650439879A}" srcOrd="0" destOrd="0" presId="urn:microsoft.com/office/officeart/2008/layout/VerticalCurvedList"/>
    <dgm:cxn modelId="{C984AFF7-95DA-4B4F-883C-855157891798}" type="presParOf" srcId="{FE40DECE-1995-4E97-9E76-0C650439879A}" destId="{05E88777-0DFE-40D3-A49E-45BD7FA380E3}" srcOrd="0" destOrd="0" presId="urn:microsoft.com/office/officeart/2008/layout/VerticalCurvedList"/>
    <dgm:cxn modelId="{51AD8A3C-5917-4D91-B2F5-38C86E5AF2D3}" type="presParOf" srcId="{05E88777-0DFE-40D3-A49E-45BD7FA380E3}" destId="{1E82E440-297C-4377-B560-0C528794ECFA}" srcOrd="0" destOrd="0" presId="urn:microsoft.com/office/officeart/2008/layout/VerticalCurvedList"/>
    <dgm:cxn modelId="{BF33999D-E806-432E-B67F-F67981437DE4}" type="presParOf" srcId="{05E88777-0DFE-40D3-A49E-45BD7FA380E3}" destId="{CACAAB40-38B9-4CDF-ABFA-2E449FE3F152}" srcOrd="1" destOrd="0" presId="urn:microsoft.com/office/officeart/2008/layout/VerticalCurvedList"/>
    <dgm:cxn modelId="{EC554343-B3D4-4FFB-8144-59BB7AD1609A}" type="presParOf" srcId="{05E88777-0DFE-40D3-A49E-45BD7FA380E3}" destId="{56166F49-D046-49D6-9A86-88A2D294E15C}" srcOrd="2" destOrd="0" presId="urn:microsoft.com/office/officeart/2008/layout/VerticalCurvedList"/>
    <dgm:cxn modelId="{B1ED7F0E-E48A-4588-B192-6D824248662E}" type="presParOf" srcId="{05E88777-0DFE-40D3-A49E-45BD7FA380E3}" destId="{569D13B6-A87C-40C1-B19D-16CBF13B5A96}" srcOrd="3" destOrd="0" presId="urn:microsoft.com/office/officeart/2008/layout/VerticalCurvedList"/>
    <dgm:cxn modelId="{05B9F019-5979-4F65-9AE4-38270A73BD05}" type="presParOf" srcId="{FE40DECE-1995-4E97-9E76-0C650439879A}" destId="{E61337AF-87EB-44D7-9024-AFB84C64B961}" srcOrd="1" destOrd="0" presId="urn:microsoft.com/office/officeart/2008/layout/VerticalCurvedList"/>
    <dgm:cxn modelId="{FC754833-BDA5-4DDB-A555-264E37C298AB}" type="presParOf" srcId="{FE40DECE-1995-4E97-9E76-0C650439879A}" destId="{9B8B63C5-768D-48D8-9E4B-2FC81271C968}" srcOrd="2" destOrd="0" presId="urn:microsoft.com/office/officeart/2008/layout/VerticalCurvedList"/>
    <dgm:cxn modelId="{B3839FBB-FE3C-4501-9BBE-377B6E7D7EB9}" type="presParOf" srcId="{9B8B63C5-768D-48D8-9E4B-2FC81271C968}" destId="{AF559EED-1B80-4872-B610-85C91652C601}" srcOrd="0" destOrd="0" presId="urn:microsoft.com/office/officeart/2008/layout/VerticalCurvedList"/>
    <dgm:cxn modelId="{0F01A563-FFE1-4E8B-896A-43FBC1C17BDC}" type="presParOf" srcId="{FE40DECE-1995-4E97-9E76-0C650439879A}" destId="{0065A422-B716-4E16-ACC2-87AA586D9492}" srcOrd="3" destOrd="0" presId="urn:microsoft.com/office/officeart/2008/layout/VerticalCurvedList"/>
    <dgm:cxn modelId="{FB06D997-CF1A-482C-9B33-AFCC61456249}" type="presParOf" srcId="{FE40DECE-1995-4E97-9E76-0C650439879A}" destId="{F9D382D4-5640-4A9B-8098-7F7402F859C4}" srcOrd="4" destOrd="0" presId="urn:microsoft.com/office/officeart/2008/layout/VerticalCurvedList"/>
    <dgm:cxn modelId="{CB234BA8-30EF-4771-993A-A5C855C1E42C}" type="presParOf" srcId="{F9D382D4-5640-4A9B-8098-7F7402F859C4}" destId="{748CCEAA-3106-439D-8834-01E1A3F02A07}" srcOrd="0" destOrd="0" presId="urn:microsoft.com/office/officeart/2008/layout/VerticalCurvedList"/>
    <dgm:cxn modelId="{F57F7FE3-47AA-48F1-956C-9BC066FD870B}" type="presParOf" srcId="{FE40DECE-1995-4E97-9E76-0C650439879A}" destId="{2E559811-E3BB-422A-BE1D-0C5ACC50BE83}" srcOrd="5" destOrd="0" presId="urn:microsoft.com/office/officeart/2008/layout/VerticalCurvedList"/>
    <dgm:cxn modelId="{0C6281D6-4F5A-4CE9-9182-66A1FFFAE4D2}" type="presParOf" srcId="{FE40DECE-1995-4E97-9E76-0C650439879A}" destId="{9CA0C9B6-9529-4D2B-9B1D-3096997196C1}" srcOrd="6" destOrd="0" presId="urn:microsoft.com/office/officeart/2008/layout/VerticalCurvedList"/>
    <dgm:cxn modelId="{0D13DDBC-B876-4DF3-AE29-50338AC16F9A}" type="presParOf" srcId="{9CA0C9B6-9529-4D2B-9B1D-3096997196C1}" destId="{B5476083-2F27-4440-8C3D-B1EFBDD1EEC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3165B2-C636-44CD-8BD2-1A1D53654DFC}" type="doc">
      <dgm:prSet loTypeId="urn:microsoft.com/office/officeart/2005/8/layout/list1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pl-PL"/>
        </a:p>
      </dgm:t>
    </dgm:pt>
    <dgm:pt modelId="{CB9091E4-227A-4405-9D8C-406C879DC413}">
      <dgm:prSet custT="1"/>
      <dgm:spPr/>
      <dgm:t>
        <a:bodyPr/>
        <a:lstStyle/>
        <a:p>
          <a:r>
            <a:rPr lang="pl-PL" sz="4400" b="1" dirty="0">
              <a:solidFill>
                <a:schemeClr val="tx1"/>
              </a:solidFill>
            </a:rPr>
            <a:t>ROZROST KONTROLI MOŻE POLEGAĆ NA:</a:t>
          </a:r>
        </a:p>
      </dgm:t>
    </dgm:pt>
    <dgm:pt modelId="{F82AF961-57AF-43F7-BC0D-4267E0E88072}" type="parTrans" cxnId="{67E7EFBD-4CC4-4730-A9E0-39F3841801C8}">
      <dgm:prSet/>
      <dgm:spPr/>
      <dgm:t>
        <a:bodyPr/>
        <a:lstStyle/>
        <a:p>
          <a:endParaRPr lang="pl-PL"/>
        </a:p>
      </dgm:t>
    </dgm:pt>
    <dgm:pt modelId="{1E3F21AD-81EB-4E4F-B0F9-ADDFBFD89BC0}" type="sibTrans" cxnId="{67E7EFBD-4CC4-4730-A9E0-39F3841801C8}">
      <dgm:prSet/>
      <dgm:spPr/>
      <dgm:t>
        <a:bodyPr/>
        <a:lstStyle/>
        <a:p>
          <a:endParaRPr lang="pl-PL"/>
        </a:p>
      </dgm:t>
    </dgm:pt>
    <dgm:pt modelId="{11079558-5ADC-418E-8B4A-7EB4E4EC7A68}">
      <dgm:prSet/>
      <dgm:spPr/>
      <dgm:t>
        <a:bodyPr/>
        <a:lstStyle/>
        <a:p>
          <a:pPr algn="l"/>
          <a:r>
            <a:rPr lang="pl-PL" dirty="0"/>
            <a:t>ZWIĘKSZENIU LICZBY JEDNOSTEK KONTROLUJĄCYCH,</a:t>
          </a:r>
        </a:p>
      </dgm:t>
    </dgm:pt>
    <dgm:pt modelId="{618CAFC5-5802-406F-A10B-4EBD14630DD4}" type="parTrans" cxnId="{868D72AA-6611-496D-8DD5-172A9A29C03E}">
      <dgm:prSet/>
      <dgm:spPr/>
      <dgm:t>
        <a:bodyPr/>
        <a:lstStyle/>
        <a:p>
          <a:endParaRPr lang="pl-PL"/>
        </a:p>
      </dgm:t>
    </dgm:pt>
    <dgm:pt modelId="{07FE1552-7488-4CE0-A014-56172E45B593}" type="sibTrans" cxnId="{868D72AA-6611-496D-8DD5-172A9A29C03E}">
      <dgm:prSet/>
      <dgm:spPr/>
      <dgm:t>
        <a:bodyPr/>
        <a:lstStyle/>
        <a:p>
          <a:endParaRPr lang="pl-PL"/>
        </a:p>
      </dgm:t>
    </dgm:pt>
    <dgm:pt modelId="{BC2B56D5-1586-41B6-8066-B1A9CA505429}">
      <dgm:prSet/>
      <dgm:spPr/>
      <dgm:t>
        <a:bodyPr/>
        <a:lstStyle/>
        <a:p>
          <a:pPr algn="l"/>
          <a:r>
            <a:rPr lang="pl-PL"/>
            <a:t>ZWIĘKSZENIU RODZAJÓW KONTROLI,</a:t>
          </a:r>
        </a:p>
      </dgm:t>
    </dgm:pt>
    <dgm:pt modelId="{FFCEF1EC-84EE-4975-8ACF-8C6F2C894F65}" type="parTrans" cxnId="{B9548A60-8299-4B98-8B59-522E9E4E1B05}">
      <dgm:prSet/>
      <dgm:spPr/>
      <dgm:t>
        <a:bodyPr/>
        <a:lstStyle/>
        <a:p>
          <a:endParaRPr lang="pl-PL"/>
        </a:p>
      </dgm:t>
    </dgm:pt>
    <dgm:pt modelId="{48561351-D7AF-4C3E-9C41-44EDC780D93E}" type="sibTrans" cxnId="{B9548A60-8299-4B98-8B59-522E9E4E1B05}">
      <dgm:prSet/>
      <dgm:spPr/>
      <dgm:t>
        <a:bodyPr/>
        <a:lstStyle/>
        <a:p>
          <a:endParaRPr lang="pl-PL"/>
        </a:p>
      </dgm:t>
    </dgm:pt>
    <dgm:pt modelId="{E0CE085C-992F-43C3-85C8-6C5DA68DE808}">
      <dgm:prSet/>
      <dgm:spPr/>
      <dgm:t>
        <a:bodyPr/>
        <a:lstStyle/>
        <a:p>
          <a:pPr algn="l"/>
          <a:r>
            <a:rPr lang="pl-PL" dirty="0"/>
            <a:t>ZWIĘKSZENIU ZASIĘGU KONTROLI W OKREŚLONYM RODZAJU KONTROLI.</a:t>
          </a:r>
        </a:p>
      </dgm:t>
    </dgm:pt>
    <dgm:pt modelId="{83FAE038-13E3-4796-A913-572E92358DEC}" type="parTrans" cxnId="{73E6BF38-76E1-4BF2-9136-7DBCB669DED9}">
      <dgm:prSet/>
      <dgm:spPr/>
      <dgm:t>
        <a:bodyPr/>
        <a:lstStyle/>
        <a:p>
          <a:endParaRPr lang="pl-PL"/>
        </a:p>
      </dgm:t>
    </dgm:pt>
    <dgm:pt modelId="{E4E63FEA-C08C-499E-B634-B8A47217476F}" type="sibTrans" cxnId="{73E6BF38-76E1-4BF2-9136-7DBCB669DED9}">
      <dgm:prSet/>
      <dgm:spPr/>
      <dgm:t>
        <a:bodyPr/>
        <a:lstStyle/>
        <a:p>
          <a:endParaRPr lang="pl-PL"/>
        </a:p>
      </dgm:t>
    </dgm:pt>
    <dgm:pt modelId="{035E2074-45C6-42FA-80A9-3D8AD76CB455}" type="pres">
      <dgm:prSet presAssocID="{9B3165B2-C636-44CD-8BD2-1A1D53654DFC}" presName="linear" presStyleCnt="0">
        <dgm:presLayoutVars>
          <dgm:dir/>
          <dgm:animLvl val="lvl"/>
          <dgm:resizeHandles val="exact"/>
        </dgm:presLayoutVars>
      </dgm:prSet>
      <dgm:spPr/>
    </dgm:pt>
    <dgm:pt modelId="{F439D091-7EDD-4EEA-BB79-00777B6D16AB}" type="pres">
      <dgm:prSet presAssocID="{CB9091E4-227A-4405-9D8C-406C879DC413}" presName="parentLin" presStyleCnt="0"/>
      <dgm:spPr/>
    </dgm:pt>
    <dgm:pt modelId="{7F3A6414-9F2F-4B5C-83A7-2FD31102E4C0}" type="pres">
      <dgm:prSet presAssocID="{CB9091E4-227A-4405-9D8C-406C879DC413}" presName="parentLeftMargin" presStyleLbl="node1" presStyleIdx="0" presStyleCnt="1"/>
      <dgm:spPr/>
    </dgm:pt>
    <dgm:pt modelId="{38DC3A9F-30E9-4ABA-9B19-565AF0991599}" type="pres">
      <dgm:prSet presAssocID="{CB9091E4-227A-4405-9D8C-406C879DC413}" presName="parentText" presStyleLbl="node1" presStyleIdx="0" presStyleCnt="1" custScaleY="132713">
        <dgm:presLayoutVars>
          <dgm:chMax val="0"/>
          <dgm:bulletEnabled val="1"/>
        </dgm:presLayoutVars>
      </dgm:prSet>
      <dgm:spPr/>
    </dgm:pt>
    <dgm:pt modelId="{3BDE7C1B-B16C-48E1-ACD2-253CD0550388}" type="pres">
      <dgm:prSet presAssocID="{CB9091E4-227A-4405-9D8C-406C879DC413}" presName="negativeSpace" presStyleCnt="0"/>
      <dgm:spPr/>
    </dgm:pt>
    <dgm:pt modelId="{FA3E4446-76FF-444E-824B-5580D529577C}" type="pres">
      <dgm:prSet presAssocID="{CB9091E4-227A-4405-9D8C-406C879DC413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50EE5702-E7CE-442E-8D56-DFF7A40180A0}" type="presOf" srcId="{BC2B56D5-1586-41B6-8066-B1A9CA505429}" destId="{FA3E4446-76FF-444E-824B-5580D529577C}" srcOrd="0" destOrd="1" presId="urn:microsoft.com/office/officeart/2005/8/layout/list1"/>
    <dgm:cxn modelId="{73E6BF38-76E1-4BF2-9136-7DBCB669DED9}" srcId="{CB9091E4-227A-4405-9D8C-406C879DC413}" destId="{E0CE085C-992F-43C3-85C8-6C5DA68DE808}" srcOrd="2" destOrd="0" parTransId="{83FAE038-13E3-4796-A913-572E92358DEC}" sibTransId="{E4E63FEA-C08C-499E-B634-B8A47217476F}"/>
    <dgm:cxn modelId="{B9548A60-8299-4B98-8B59-522E9E4E1B05}" srcId="{CB9091E4-227A-4405-9D8C-406C879DC413}" destId="{BC2B56D5-1586-41B6-8066-B1A9CA505429}" srcOrd="1" destOrd="0" parTransId="{FFCEF1EC-84EE-4975-8ACF-8C6F2C894F65}" sibTransId="{48561351-D7AF-4C3E-9C41-44EDC780D93E}"/>
    <dgm:cxn modelId="{22066263-DA91-4694-AD92-7A17EF746FDE}" type="presOf" srcId="{E0CE085C-992F-43C3-85C8-6C5DA68DE808}" destId="{FA3E4446-76FF-444E-824B-5580D529577C}" srcOrd="0" destOrd="2" presId="urn:microsoft.com/office/officeart/2005/8/layout/list1"/>
    <dgm:cxn modelId="{21945A68-154E-4585-ABE2-360E6750A2FD}" type="presOf" srcId="{11079558-5ADC-418E-8B4A-7EB4E4EC7A68}" destId="{FA3E4446-76FF-444E-824B-5580D529577C}" srcOrd="0" destOrd="0" presId="urn:microsoft.com/office/officeart/2005/8/layout/list1"/>
    <dgm:cxn modelId="{E4D34969-E70E-411F-9BF5-C2924A492524}" type="presOf" srcId="{9B3165B2-C636-44CD-8BD2-1A1D53654DFC}" destId="{035E2074-45C6-42FA-80A9-3D8AD76CB455}" srcOrd="0" destOrd="0" presId="urn:microsoft.com/office/officeart/2005/8/layout/list1"/>
    <dgm:cxn modelId="{868D72AA-6611-496D-8DD5-172A9A29C03E}" srcId="{CB9091E4-227A-4405-9D8C-406C879DC413}" destId="{11079558-5ADC-418E-8B4A-7EB4E4EC7A68}" srcOrd="0" destOrd="0" parTransId="{618CAFC5-5802-406F-A10B-4EBD14630DD4}" sibTransId="{07FE1552-7488-4CE0-A014-56172E45B593}"/>
    <dgm:cxn modelId="{5D5B97B4-CB53-4C81-93BF-A4A9F01465F2}" type="presOf" srcId="{CB9091E4-227A-4405-9D8C-406C879DC413}" destId="{38DC3A9F-30E9-4ABA-9B19-565AF0991599}" srcOrd="1" destOrd="0" presId="urn:microsoft.com/office/officeart/2005/8/layout/list1"/>
    <dgm:cxn modelId="{67E7EFBD-4CC4-4730-A9E0-39F3841801C8}" srcId="{9B3165B2-C636-44CD-8BD2-1A1D53654DFC}" destId="{CB9091E4-227A-4405-9D8C-406C879DC413}" srcOrd="0" destOrd="0" parTransId="{F82AF961-57AF-43F7-BC0D-4267E0E88072}" sibTransId="{1E3F21AD-81EB-4E4F-B0F9-ADDFBFD89BC0}"/>
    <dgm:cxn modelId="{11911CC4-9D87-4F63-B385-862C0672E70B}" type="presOf" srcId="{CB9091E4-227A-4405-9D8C-406C879DC413}" destId="{7F3A6414-9F2F-4B5C-83A7-2FD31102E4C0}" srcOrd="0" destOrd="0" presId="urn:microsoft.com/office/officeart/2005/8/layout/list1"/>
    <dgm:cxn modelId="{1E3C796E-5D66-443A-9944-5F15637F8ADD}" type="presParOf" srcId="{035E2074-45C6-42FA-80A9-3D8AD76CB455}" destId="{F439D091-7EDD-4EEA-BB79-00777B6D16AB}" srcOrd="0" destOrd="0" presId="urn:microsoft.com/office/officeart/2005/8/layout/list1"/>
    <dgm:cxn modelId="{E855119D-9A81-4599-AFE7-5F1D21F8540D}" type="presParOf" srcId="{F439D091-7EDD-4EEA-BB79-00777B6D16AB}" destId="{7F3A6414-9F2F-4B5C-83A7-2FD31102E4C0}" srcOrd="0" destOrd="0" presId="urn:microsoft.com/office/officeart/2005/8/layout/list1"/>
    <dgm:cxn modelId="{09652291-2915-4A5C-9D0D-FE36206A0EC1}" type="presParOf" srcId="{F439D091-7EDD-4EEA-BB79-00777B6D16AB}" destId="{38DC3A9F-30E9-4ABA-9B19-565AF0991599}" srcOrd="1" destOrd="0" presId="urn:microsoft.com/office/officeart/2005/8/layout/list1"/>
    <dgm:cxn modelId="{1573DC02-C1F8-4303-B285-BC08E4FB4AC6}" type="presParOf" srcId="{035E2074-45C6-42FA-80A9-3D8AD76CB455}" destId="{3BDE7C1B-B16C-48E1-ACD2-253CD0550388}" srcOrd="1" destOrd="0" presId="urn:microsoft.com/office/officeart/2005/8/layout/list1"/>
    <dgm:cxn modelId="{E3C61C41-DB52-4B7D-8B60-C8CCF6900719}" type="presParOf" srcId="{035E2074-45C6-42FA-80A9-3D8AD76CB455}" destId="{FA3E4446-76FF-444E-824B-5580D529577C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0D9F3F8-1CEC-4715-8323-59CBE0A6AF45}" type="doc">
      <dgm:prSet loTypeId="urn:microsoft.com/office/officeart/2005/8/layout/hList3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89DF5F46-B2EC-4CA4-BE6B-57468ADE96ED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POZYTYWNE ASPEKTY ROZROSTU KONTROLI - PRZYKŁADY</a:t>
          </a:r>
        </a:p>
      </dgm:t>
    </dgm:pt>
    <dgm:pt modelId="{A1768B78-3BB9-4AF2-B562-7F7A75005A15}" type="parTrans" cxnId="{9C66CC34-0BA5-4D86-BE18-0351ED00325E}">
      <dgm:prSet/>
      <dgm:spPr/>
      <dgm:t>
        <a:bodyPr/>
        <a:lstStyle/>
        <a:p>
          <a:endParaRPr lang="pl-PL"/>
        </a:p>
      </dgm:t>
    </dgm:pt>
    <dgm:pt modelId="{62BBDA4D-99EC-4182-A4FB-A42266CAEA98}" type="sibTrans" cxnId="{9C66CC34-0BA5-4D86-BE18-0351ED00325E}">
      <dgm:prSet/>
      <dgm:spPr/>
      <dgm:t>
        <a:bodyPr/>
        <a:lstStyle/>
        <a:p>
          <a:endParaRPr lang="pl-PL"/>
        </a:p>
      </dgm:t>
    </dgm:pt>
    <dgm:pt modelId="{AD005470-1CA3-42FB-A569-A18BDE7E379C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ROZBUDOWA KONTROLI SPOŁECZNEJ</a:t>
          </a:r>
        </a:p>
      </dgm:t>
    </dgm:pt>
    <dgm:pt modelId="{8CB2437E-C7AD-418E-848B-CE43F96BF98A}" type="parTrans" cxnId="{7FC34BE0-1ABB-4493-9CA6-CFFE2887F521}">
      <dgm:prSet/>
      <dgm:spPr/>
      <dgm:t>
        <a:bodyPr/>
        <a:lstStyle/>
        <a:p>
          <a:endParaRPr lang="pl-PL"/>
        </a:p>
      </dgm:t>
    </dgm:pt>
    <dgm:pt modelId="{F9FFAD91-03C5-44EA-A06C-04E76CD27C98}" type="sibTrans" cxnId="{7FC34BE0-1ABB-4493-9CA6-CFFE2887F521}">
      <dgm:prSet/>
      <dgm:spPr/>
      <dgm:t>
        <a:bodyPr/>
        <a:lstStyle/>
        <a:p>
          <a:endParaRPr lang="pl-PL"/>
        </a:p>
      </dgm:t>
    </dgm:pt>
    <dgm:pt modelId="{A091A974-186C-4F66-829E-49CF965D274D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WPROWADZENIE KONTROLI SĄDOWEJ NAD DZIAŁANIAMI ADMINISTRACJI</a:t>
          </a:r>
        </a:p>
      </dgm:t>
    </dgm:pt>
    <dgm:pt modelId="{A63FE184-1A5F-4A15-9A24-893C3073894B}" type="parTrans" cxnId="{847B2B15-FFAA-4BC6-A8B8-145EF204268C}">
      <dgm:prSet/>
      <dgm:spPr/>
      <dgm:t>
        <a:bodyPr/>
        <a:lstStyle/>
        <a:p>
          <a:endParaRPr lang="pl-PL"/>
        </a:p>
      </dgm:t>
    </dgm:pt>
    <dgm:pt modelId="{F6122C0B-F9C5-41B7-8135-D0613CB316C8}" type="sibTrans" cxnId="{847B2B15-FFAA-4BC6-A8B8-145EF204268C}">
      <dgm:prSet/>
      <dgm:spPr/>
      <dgm:t>
        <a:bodyPr/>
        <a:lstStyle/>
        <a:p>
          <a:endParaRPr lang="pl-PL"/>
        </a:p>
      </dgm:t>
    </dgm:pt>
    <dgm:pt modelId="{4B9143FA-8F7D-4DB6-BA46-8B3B69EF5218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ULEPSZENIE SKUTECZNOŚCI I SPRAWNOŚCI DZIAŁAŃ ADMINISTRACJI W WYNIKU KONTROLI</a:t>
          </a:r>
        </a:p>
      </dgm:t>
    </dgm:pt>
    <dgm:pt modelId="{CBB865D0-8A33-42FF-A247-FB313E6BE680}" type="parTrans" cxnId="{0510F8EA-9593-4FDC-8BD4-CC29F6D99912}">
      <dgm:prSet/>
      <dgm:spPr/>
      <dgm:t>
        <a:bodyPr/>
        <a:lstStyle/>
        <a:p>
          <a:endParaRPr lang="pl-PL"/>
        </a:p>
      </dgm:t>
    </dgm:pt>
    <dgm:pt modelId="{87672FAF-0E21-4AE8-B1FF-3C80BED83CB4}" type="sibTrans" cxnId="{0510F8EA-9593-4FDC-8BD4-CC29F6D99912}">
      <dgm:prSet/>
      <dgm:spPr/>
      <dgm:t>
        <a:bodyPr/>
        <a:lstStyle/>
        <a:p>
          <a:endParaRPr lang="pl-PL"/>
        </a:p>
      </dgm:t>
    </dgm:pt>
    <dgm:pt modelId="{6D0441C7-F632-483F-B33A-B858B4EFEC49}" type="pres">
      <dgm:prSet presAssocID="{F0D9F3F8-1CEC-4715-8323-59CBE0A6AF45}" presName="composite" presStyleCnt="0">
        <dgm:presLayoutVars>
          <dgm:chMax val="1"/>
          <dgm:dir/>
          <dgm:resizeHandles val="exact"/>
        </dgm:presLayoutVars>
      </dgm:prSet>
      <dgm:spPr/>
    </dgm:pt>
    <dgm:pt modelId="{7837B560-E4CB-4F78-A503-7CD8EB36EB26}" type="pres">
      <dgm:prSet presAssocID="{89DF5F46-B2EC-4CA4-BE6B-57468ADE96ED}" presName="roof" presStyleLbl="dkBgShp" presStyleIdx="0" presStyleCnt="2"/>
      <dgm:spPr/>
    </dgm:pt>
    <dgm:pt modelId="{C56519A5-5831-4FEA-B9B1-2409C54C2A92}" type="pres">
      <dgm:prSet presAssocID="{89DF5F46-B2EC-4CA4-BE6B-57468ADE96ED}" presName="pillars" presStyleCnt="0"/>
      <dgm:spPr/>
    </dgm:pt>
    <dgm:pt modelId="{6E719293-20D3-4D53-BDA8-4101B87066F4}" type="pres">
      <dgm:prSet presAssocID="{89DF5F46-B2EC-4CA4-BE6B-57468ADE96ED}" presName="pillar1" presStyleLbl="node1" presStyleIdx="0" presStyleCnt="3">
        <dgm:presLayoutVars>
          <dgm:bulletEnabled val="1"/>
        </dgm:presLayoutVars>
      </dgm:prSet>
      <dgm:spPr/>
    </dgm:pt>
    <dgm:pt modelId="{28AB7877-EC16-4437-BE4A-B7B289BE3C7C}" type="pres">
      <dgm:prSet presAssocID="{A091A974-186C-4F66-829E-49CF965D274D}" presName="pillarX" presStyleLbl="node1" presStyleIdx="1" presStyleCnt="3">
        <dgm:presLayoutVars>
          <dgm:bulletEnabled val="1"/>
        </dgm:presLayoutVars>
      </dgm:prSet>
      <dgm:spPr/>
    </dgm:pt>
    <dgm:pt modelId="{A6726233-8CA3-4494-B2AC-3D402C6E83F4}" type="pres">
      <dgm:prSet presAssocID="{4B9143FA-8F7D-4DB6-BA46-8B3B69EF5218}" presName="pillarX" presStyleLbl="node1" presStyleIdx="2" presStyleCnt="3">
        <dgm:presLayoutVars>
          <dgm:bulletEnabled val="1"/>
        </dgm:presLayoutVars>
      </dgm:prSet>
      <dgm:spPr/>
    </dgm:pt>
    <dgm:pt modelId="{3A1C5520-A69F-4FF2-81B3-E8F67820DD00}" type="pres">
      <dgm:prSet presAssocID="{89DF5F46-B2EC-4CA4-BE6B-57468ADE96ED}" presName="base" presStyleLbl="dkBgShp" presStyleIdx="1" presStyleCnt="2"/>
      <dgm:spPr/>
    </dgm:pt>
  </dgm:ptLst>
  <dgm:cxnLst>
    <dgm:cxn modelId="{847B2B15-FFAA-4BC6-A8B8-145EF204268C}" srcId="{89DF5F46-B2EC-4CA4-BE6B-57468ADE96ED}" destId="{A091A974-186C-4F66-829E-49CF965D274D}" srcOrd="1" destOrd="0" parTransId="{A63FE184-1A5F-4A15-9A24-893C3073894B}" sibTransId="{F6122C0B-F9C5-41B7-8135-D0613CB316C8}"/>
    <dgm:cxn modelId="{59EDD715-5FC8-4767-8DA5-5FC47074162C}" type="presOf" srcId="{F0D9F3F8-1CEC-4715-8323-59CBE0A6AF45}" destId="{6D0441C7-F632-483F-B33A-B858B4EFEC49}" srcOrd="0" destOrd="0" presId="urn:microsoft.com/office/officeart/2005/8/layout/hList3"/>
    <dgm:cxn modelId="{E7AF7D18-1A42-4B2F-97CA-7F254563D8D9}" type="presOf" srcId="{AD005470-1CA3-42FB-A569-A18BDE7E379C}" destId="{6E719293-20D3-4D53-BDA8-4101B87066F4}" srcOrd="0" destOrd="0" presId="urn:microsoft.com/office/officeart/2005/8/layout/hList3"/>
    <dgm:cxn modelId="{260F272A-60E7-4050-9F76-AA6D5689BB66}" type="presOf" srcId="{4B9143FA-8F7D-4DB6-BA46-8B3B69EF5218}" destId="{A6726233-8CA3-4494-B2AC-3D402C6E83F4}" srcOrd="0" destOrd="0" presId="urn:microsoft.com/office/officeart/2005/8/layout/hList3"/>
    <dgm:cxn modelId="{9C66CC34-0BA5-4D86-BE18-0351ED00325E}" srcId="{F0D9F3F8-1CEC-4715-8323-59CBE0A6AF45}" destId="{89DF5F46-B2EC-4CA4-BE6B-57468ADE96ED}" srcOrd="0" destOrd="0" parTransId="{A1768B78-3BB9-4AF2-B562-7F7A75005A15}" sibTransId="{62BBDA4D-99EC-4182-A4FB-A42266CAEA98}"/>
    <dgm:cxn modelId="{12C333A2-DB1E-4199-8B8F-099B68265DA5}" type="presOf" srcId="{89DF5F46-B2EC-4CA4-BE6B-57468ADE96ED}" destId="{7837B560-E4CB-4F78-A503-7CD8EB36EB26}" srcOrd="0" destOrd="0" presId="urn:microsoft.com/office/officeart/2005/8/layout/hList3"/>
    <dgm:cxn modelId="{7FC34BE0-1ABB-4493-9CA6-CFFE2887F521}" srcId="{89DF5F46-B2EC-4CA4-BE6B-57468ADE96ED}" destId="{AD005470-1CA3-42FB-A569-A18BDE7E379C}" srcOrd="0" destOrd="0" parTransId="{8CB2437E-C7AD-418E-848B-CE43F96BF98A}" sibTransId="{F9FFAD91-03C5-44EA-A06C-04E76CD27C98}"/>
    <dgm:cxn modelId="{FDA6CFE5-FF5F-4D15-A857-BA5A19E56679}" type="presOf" srcId="{A091A974-186C-4F66-829E-49CF965D274D}" destId="{28AB7877-EC16-4437-BE4A-B7B289BE3C7C}" srcOrd="0" destOrd="0" presId="urn:microsoft.com/office/officeart/2005/8/layout/hList3"/>
    <dgm:cxn modelId="{0510F8EA-9593-4FDC-8BD4-CC29F6D99912}" srcId="{89DF5F46-B2EC-4CA4-BE6B-57468ADE96ED}" destId="{4B9143FA-8F7D-4DB6-BA46-8B3B69EF5218}" srcOrd="2" destOrd="0" parTransId="{CBB865D0-8A33-42FF-A247-FB313E6BE680}" sibTransId="{87672FAF-0E21-4AE8-B1FF-3C80BED83CB4}"/>
    <dgm:cxn modelId="{C099B85F-4C65-4049-8C05-A68B8FACA2FD}" type="presParOf" srcId="{6D0441C7-F632-483F-B33A-B858B4EFEC49}" destId="{7837B560-E4CB-4F78-A503-7CD8EB36EB26}" srcOrd="0" destOrd="0" presId="urn:microsoft.com/office/officeart/2005/8/layout/hList3"/>
    <dgm:cxn modelId="{1CFE830D-154E-48A6-86BC-F7E86E99AB7B}" type="presParOf" srcId="{6D0441C7-F632-483F-B33A-B858B4EFEC49}" destId="{C56519A5-5831-4FEA-B9B1-2409C54C2A92}" srcOrd="1" destOrd="0" presId="urn:microsoft.com/office/officeart/2005/8/layout/hList3"/>
    <dgm:cxn modelId="{44609804-CD7E-4251-B116-134BD3045A1C}" type="presParOf" srcId="{C56519A5-5831-4FEA-B9B1-2409C54C2A92}" destId="{6E719293-20D3-4D53-BDA8-4101B87066F4}" srcOrd="0" destOrd="0" presId="urn:microsoft.com/office/officeart/2005/8/layout/hList3"/>
    <dgm:cxn modelId="{2F0594AE-0C05-48FE-9459-69AC722A34A9}" type="presParOf" srcId="{C56519A5-5831-4FEA-B9B1-2409C54C2A92}" destId="{28AB7877-EC16-4437-BE4A-B7B289BE3C7C}" srcOrd="1" destOrd="0" presId="urn:microsoft.com/office/officeart/2005/8/layout/hList3"/>
    <dgm:cxn modelId="{0CD62C61-A993-43D4-8486-EF20643D1D60}" type="presParOf" srcId="{C56519A5-5831-4FEA-B9B1-2409C54C2A92}" destId="{A6726233-8CA3-4494-B2AC-3D402C6E83F4}" srcOrd="2" destOrd="0" presId="urn:microsoft.com/office/officeart/2005/8/layout/hList3"/>
    <dgm:cxn modelId="{53498A7A-B72C-420A-A7BB-8BE4765CD118}" type="presParOf" srcId="{6D0441C7-F632-483F-B33A-B858B4EFEC49}" destId="{3A1C5520-A69F-4FF2-81B3-E8F67820DD00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4F9EE80-2560-43DC-99E5-E657897413BA}" type="doc">
      <dgm:prSet loTypeId="urn:microsoft.com/office/officeart/2005/8/layout/hList1" loCatId="list" qsTypeId="urn:microsoft.com/office/officeart/2005/8/quickstyle/simple1" qsCatId="simple" csTypeId="urn:microsoft.com/office/officeart/2005/8/colors/accent4_4" csCatId="accent4" phldr="1"/>
      <dgm:spPr/>
      <dgm:t>
        <a:bodyPr/>
        <a:lstStyle/>
        <a:p>
          <a:endParaRPr lang="pl-PL"/>
        </a:p>
      </dgm:t>
    </dgm:pt>
    <dgm:pt modelId="{12F10B2E-C3BA-4107-9195-8512CC244EA2}">
      <dgm:prSet custT="1"/>
      <dgm:spPr/>
      <dgm:t>
        <a:bodyPr/>
        <a:lstStyle/>
        <a:p>
          <a:r>
            <a:rPr lang="pl-PL" sz="3600" b="1" dirty="0">
              <a:solidFill>
                <a:schemeClr val="tx1"/>
              </a:solidFill>
            </a:rPr>
            <a:t>RODZAJE PODMIOTÓW PRZEPROWADZAJĄCYCH KONTROLĘ</a:t>
          </a:r>
        </a:p>
      </dgm:t>
    </dgm:pt>
    <dgm:pt modelId="{DE622D86-A1BE-4388-8E23-F913C025D259}" type="parTrans" cxnId="{BA37E79C-D829-49B4-A19C-BC50DBF8D33E}">
      <dgm:prSet/>
      <dgm:spPr/>
      <dgm:t>
        <a:bodyPr/>
        <a:lstStyle/>
        <a:p>
          <a:endParaRPr lang="pl-PL"/>
        </a:p>
      </dgm:t>
    </dgm:pt>
    <dgm:pt modelId="{6272D19C-CC31-433A-B991-C1C549AA050C}" type="sibTrans" cxnId="{BA37E79C-D829-49B4-A19C-BC50DBF8D33E}">
      <dgm:prSet/>
      <dgm:spPr/>
      <dgm:t>
        <a:bodyPr/>
        <a:lstStyle/>
        <a:p>
          <a:endParaRPr lang="pl-PL"/>
        </a:p>
      </dgm:t>
    </dgm:pt>
    <dgm:pt modelId="{DA399556-ECB2-4AD6-8C7B-2EC6A889CFB1}">
      <dgm:prSet/>
      <dgm:spPr/>
      <dgm:t>
        <a:bodyPr/>
        <a:lstStyle/>
        <a:p>
          <a:pPr algn="just"/>
          <a:r>
            <a:rPr lang="pl-PL" dirty="0"/>
            <a:t>PODMIOTY POWOŁANE WYŁĄCZNIE DO KONTROLOWANIA,</a:t>
          </a:r>
        </a:p>
      </dgm:t>
    </dgm:pt>
    <dgm:pt modelId="{608A2534-09F8-4546-9C84-B11F97AC009B}" type="parTrans" cxnId="{E9B56E35-AFE4-475A-A1EC-81C7C14A9F41}">
      <dgm:prSet/>
      <dgm:spPr/>
      <dgm:t>
        <a:bodyPr/>
        <a:lstStyle/>
        <a:p>
          <a:endParaRPr lang="pl-PL"/>
        </a:p>
      </dgm:t>
    </dgm:pt>
    <dgm:pt modelId="{0E45A9B5-C67F-40B2-B37D-893BA137E166}" type="sibTrans" cxnId="{E9B56E35-AFE4-475A-A1EC-81C7C14A9F41}">
      <dgm:prSet/>
      <dgm:spPr/>
      <dgm:t>
        <a:bodyPr/>
        <a:lstStyle/>
        <a:p>
          <a:endParaRPr lang="pl-PL"/>
        </a:p>
      </dgm:t>
    </dgm:pt>
    <dgm:pt modelId="{0FBBDD0F-75DF-464C-AEA3-6B6C7B6DF31D}">
      <dgm:prSet/>
      <dgm:spPr/>
      <dgm:t>
        <a:bodyPr/>
        <a:lstStyle/>
        <a:p>
          <a:pPr algn="just"/>
          <a:r>
            <a:rPr lang="pl-PL" dirty="0"/>
            <a:t>PODMIOTY, W KTÓRYCH STRUKTURZE ORGANIZACYJNEJ UTWORZONE SĄ SPECJALNE JEDNOSTKI DO KONTROLOWANIA,</a:t>
          </a:r>
        </a:p>
      </dgm:t>
    </dgm:pt>
    <dgm:pt modelId="{BE5CA426-E145-4467-9F74-C207682E17FD}" type="parTrans" cxnId="{E557E4DB-6703-4843-9316-176E01500F41}">
      <dgm:prSet/>
      <dgm:spPr/>
      <dgm:t>
        <a:bodyPr/>
        <a:lstStyle/>
        <a:p>
          <a:endParaRPr lang="pl-PL"/>
        </a:p>
      </dgm:t>
    </dgm:pt>
    <dgm:pt modelId="{6FC675DF-5BFF-4930-9299-775DE5948EFF}" type="sibTrans" cxnId="{E557E4DB-6703-4843-9316-176E01500F41}">
      <dgm:prSet/>
      <dgm:spPr/>
      <dgm:t>
        <a:bodyPr/>
        <a:lstStyle/>
        <a:p>
          <a:endParaRPr lang="pl-PL"/>
        </a:p>
      </dgm:t>
    </dgm:pt>
    <dgm:pt modelId="{07EDD22D-DD04-4285-BFFA-20060ABFEDFC}">
      <dgm:prSet/>
      <dgm:spPr/>
      <dgm:t>
        <a:bodyPr/>
        <a:lstStyle/>
        <a:p>
          <a:pPr algn="just"/>
          <a:r>
            <a:rPr lang="pl-PL" dirty="0"/>
            <a:t>PODMIOTY, KTÓRE NIE MAJĄ UTWORZONEJ SPECJALNEJ JEDNOSTKI, A W RAZIE POTRZEBY UCZESTNICZĄ W KONTROLI CAŁYM ORGANIZMEM,</a:t>
          </a:r>
        </a:p>
      </dgm:t>
    </dgm:pt>
    <dgm:pt modelId="{D212B35D-147B-43D6-A584-8B15E1B390F4}" type="parTrans" cxnId="{2326AD78-CAD9-4937-8104-8084A8DD6E04}">
      <dgm:prSet/>
      <dgm:spPr/>
      <dgm:t>
        <a:bodyPr/>
        <a:lstStyle/>
        <a:p>
          <a:endParaRPr lang="pl-PL"/>
        </a:p>
      </dgm:t>
    </dgm:pt>
    <dgm:pt modelId="{375A712F-44A7-4BE8-A28E-5861BCEF4680}" type="sibTrans" cxnId="{2326AD78-CAD9-4937-8104-8084A8DD6E04}">
      <dgm:prSet/>
      <dgm:spPr/>
      <dgm:t>
        <a:bodyPr/>
        <a:lstStyle/>
        <a:p>
          <a:endParaRPr lang="pl-PL"/>
        </a:p>
      </dgm:t>
    </dgm:pt>
    <dgm:pt modelId="{0E999EDE-EEDA-41BB-A812-22B0BF17A29B}">
      <dgm:prSet/>
      <dgm:spPr/>
      <dgm:t>
        <a:bodyPr/>
        <a:lstStyle/>
        <a:p>
          <a:pPr algn="just"/>
          <a:r>
            <a:rPr lang="pl-PL" dirty="0"/>
            <a:t>PODMIOTY UTWORZONE DO KONTROLI JEDNORAZOWEJ.</a:t>
          </a:r>
        </a:p>
      </dgm:t>
    </dgm:pt>
    <dgm:pt modelId="{249EA486-2B49-443E-94FA-69E0BDAC21AD}" type="parTrans" cxnId="{9D184D4F-020A-433B-8D8C-A8C06B3B098A}">
      <dgm:prSet/>
      <dgm:spPr/>
      <dgm:t>
        <a:bodyPr/>
        <a:lstStyle/>
        <a:p>
          <a:endParaRPr lang="pl-PL"/>
        </a:p>
      </dgm:t>
    </dgm:pt>
    <dgm:pt modelId="{A5020D7A-21C7-4759-9E2B-AB553EC5312E}" type="sibTrans" cxnId="{9D184D4F-020A-433B-8D8C-A8C06B3B098A}">
      <dgm:prSet/>
      <dgm:spPr/>
      <dgm:t>
        <a:bodyPr/>
        <a:lstStyle/>
        <a:p>
          <a:endParaRPr lang="pl-PL"/>
        </a:p>
      </dgm:t>
    </dgm:pt>
    <dgm:pt modelId="{4418950F-3001-48CC-B3A1-C7B69E208FF8}" type="pres">
      <dgm:prSet presAssocID="{E4F9EE80-2560-43DC-99E5-E657897413BA}" presName="Name0" presStyleCnt="0">
        <dgm:presLayoutVars>
          <dgm:dir/>
          <dgm:animLvl val="lvl"/>
          <dgm:resizeHandles val="exact"/>
        </dgm:presLayoutVars>
      </dgm:prSet>
      <dgm:spPr/>
    </dgm:pt>
    <dgm:pt modelId="{C4292C02-E310-4125-862C-5A43EEDD5E8D}" type="pres">
      <dgm:prSet presAssocID="{12F10B2E-C3BA-4107-9195-8512CC244EA2}" presName="composite" presStyleCnt="0"/>
      <dgm:spPr/>
    </dgm:pt>
    <dgm:pt modelId="{34D452CC-E93B-4166-A047-D14AC3A4456C}" type="pres">
      <dgm:prSet presAssocID="{12F10B2E-C3BA-4107-9195-8512CC244EA2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</dgm:pt>
    <dgm:pt modelId="{1579B3A8-7EE8-4131-AFA0-0A360DAAA01A}" type="pres">
      <dgm:prSet presAssocID="{12F10B2E-C3BA-4107-9195-8512CC244EA2}" presName="desTx" presStyleLbl="alignAccFollowNode1" presStyleIdx="0" presStyleCnt="1">
        <dgm:presLayoutVars>
          <dgm:bulletEnabled val="1"/>
        </dgm:presLayoutVars>
      </dgm:prSet>
      <dgm:spPr/>
    </dgm:pt>
  </dgm:ptLst>
  <dgm:cxnLst>
    <dgm:cxn modelId="{6DB2EA00-F76A-42A1-9E32-29C58EA42B2A}" type="presOf" srcId="{E4F9EE80-2560-43DC-99E5-E657897413BA}" destId="{4418950F-3001-48CC-B3A1-C7B69E208FF8}" srcOrd="0" destOrd="0" presId="urn:microsoft.com/office/officeart/2005/8/layout/hList1"/>
    <dgm:cxn modelId="{287B3F1B-3462-4275-9A42-BB4BAB8F5048}" type="presOf" srcId="{0FBBDD0F-75DF-464C-AEA3-6B6C7B6DF31D}" destId="{1579B3A8-7EE8-4131-AFA0-0A360DAAA01A}" srcOrd="0" destOrd="1" presId="urn:microsoft.com/office/officeart/2005/8/layout/hList1"/>
    <dgm:cxn modelId="{E9B56E35-AFE4-475A-A1EC-81C7C14A9F41}" srcId="{12F10B2E-C3BA-4107-9195-8512CC244EA2}" destId="{DA399556-ECB2-4AD6-8C7B-2EC6A889CFB1}" srcOrd="0" destOrd="0" parTransId="{608A2534-09F8-4546-9C84-B11F97AC009B}" sibTransId="{0E45A9B5-C67F-40B2-B37D-893BA137E166}"/>
    <dgm:cxn modelId="{BE58344D-350E-48AD-901C-F40A2712EC3C}" type="presOf" srcId="{12F10B2E-C3BA-4107-9195-8512CC244EA2}" destId="{34D452CC-E93B-4166-A047-D14AC3A4456C}" srcOrd="0" destOrd="0" presId="urn:microsoft.com/office/officeart/2005/8/layout/hList1"/>
    <dgm:cxn modelId="{9D184D4F-020A-433B-8D8C-A8C06B3B098A}" srcId="{12F10B2E-C3BA-4107-9195-8512CC244EA2}" destId="{0E999EDE-EEDA-41BB-A812-22B0BF17A29B}" srcOrd="3" destOrd="0" parTransId="{249EA486-2B49-443E-94FA-69E0BDAC21AD}" sibTransId="{A5020D7A-21C7-4759-9E2B-AB553EC5312E}"/>
    <dgm:cxn modelId="{706FCE6F-97D3-4481-9B52-17B910AC2285}" type="presOf" srcId="{0E999EDE-EEDA-41BB-A812-22B0BF17A29B}" destId="{1579B3A8-7EE8-4131-AFA0-0A360DAAA01A}" srcOrd="0" destOrd="3" presId="urn:microsoft.com/office/officeart/2005/8/layout/hList1"/>
    <dgm:cxn modelId="{CD4C0F52-92AE-4047-AB98-007A9AEC80A2}" type="presOf" srcId="{DA399556-ECB2-4AD6-8C7B-2EC6A889CFB1}" destId="{1579B3A8-7EE8-4131-AFA0-0A360DAAA01A}" srcOrd="0" destOrd="0" presId="urn:microsoft.com/office/officeart/2005/8/layout/hList1"/>
    <dgm:cxn modelId="{78C5A878-66E7-4685-A35F-42FB1FB9B2D2}" type="presOf" srcId="{07EDD22D-DD04-4285-BFFA-20060ABFEDFC}" destId="{1579B3A8-7EE8-4131-AFA0-0A360DAAA01A}" srcOrd="0" destOrd="2" presId="urn:microsoft.com/office/officeart/2005/8/layout/hList1"/>
    <dgm:cxn modelId="{2326AD78-CAD9-4937-8104-8084A8DD6E04}" srcId="{12F10B2E-C3BA-4107-9195-8512CC244EA2}" destId="{07EDD22D-DD04-4285-BFFA-20060ABFEDFC}" srcOrd="2" destOrd="0" parTransId="{D212B35D-147B-43D6-A584-8B15E1B390F4}" sibTransId="{375A712F-44A7-4BE8-A28E-5861BCEF4680}"/>
    <dgm:cxn modelId="{BA37E79C-D829-49B4-A19C-BC50DBF8D33E}" srcId="{E4F9EE80-2560-43DC-99E5-E657897413BA}" destId="{12F10B2E-C3BA-4107-9195-8512CC244EA2}" srcOrd="0" destOrd="0" parTransId="{DE622D86-A1BE-4388-8E23-F913C025D259}" sibTransId="{6272D19C-CC31-433A-B991-C1C549AA050C}"/>
    <dgm:cxn modelId="{E557E4DB-6703-4843-9316-176E01500F41}" srcId="{12F10B2E-C3BA-4107-9195-8512CC244EA2}" destId="{0FBBDD0F-75DF-464C-AEA3-6B6C7B6DF31D}" srcOrd="1" destOrd="0" parTransId="{BE5CA426-E145-4467-9F74-C207682E17FD}" sibTransId="{6FC675DF-5BFF-4930-9299-775DE5948EFF}"/>
    <dgm:cxn modelId="{E72E9CA0-8557-4115-83DB-1F0BA1D3A40C}" type="presParOf" srcId="{4418950F-3001-48CC-B3A1-C7B69E208FF8}" destId="{C4292C02-E310-4125-862C-5A43EEDD5E8D}" srcOrd="0" destOrd="0" presId="urn:microsoft.com/office/officeart/2005/8/layout/hList1"/>
    <dgm:cxn modelId="{FA5FAA96-97A0-48DA-830E-8507CDCD4E2B}" type="presParOf" srcId="{C4292C02-E310-4125-862C-5A43EEDD5E8D}" destId="{34D452CC-E93B-4166-A047-D14AC3A4456C}" srcOrd="0" destOrd="0" presId="urn:microsoft.com/office/officeart/2005/8/layout/hList1"/>
    <dgm:cxn modelId="{D4CB438F-DAD6-46A3-B3B0-A7B60F1395E9}" type="presParOf" srcId="{C4292C02-E310-4125-862C-5A43EEDD5E8D}" destId="{1579B3A8-7EE8-4131-AFA0-0A360DAAA01A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456286E-4E4F-4508-A08B-BFDABBF14C0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DF3A7732-63BC-4A7B-A3B2-C35F052AC90A}">
      <dgm:prSet phldrT="[Tekst]" custT="1"/>
      <dgm:spPr/>
      <dgm:t>
        <a:bodyPr/>
        <a:lstStyle/>
        <a:p>
          <a:r>
            <a:rPr lang="pl-PL" sz="3200" dirty="0"/>
            <a:t>KONTROLA SPOŁECZNA</a:t>
          </a:r>
        </a:p>
      </dgm:t>
    </dgm:pt>
    <dgm:pt modelId="{B1809AB2-807F-4D2E-A5B1-9D2D05EAD3EC}" type="parTrans" cxnId="{9FF2DB56-0C52-4788-8114-F6751082C030}">
      <dgm:prSet/>
      <dgm:spPr/>
      <dgm:t>
        <a:bodyPr/>
        <a:lstStyle/>
        <a:p>
          <a:endParaRPr lang="pl-PL"/>
        </a:p>
      </dgm:t>
    </dgm:pt>
    <dgm:pt modelId="{0F5D3E08-526E-43C7-BCA5-52A312E5E18E}" type="sibTrans" cxnId="{9FF2DB56-0C52-4788-8114-F6751082C030}">
      <dgm:prSet/>
      <dgm:spPr/>
      <dgm:t>
        <a:bodyPr/>
        <a:lstStyle/>
        <a:p>
          <a:endParaRPr lang="pl-PL"/>
        </a:p>
      </dgm:t>
    </dgm:pt>
    <dgm:pt modelId="{0E116694-CEDA-4C82-9C27-E2F6124A321B}">
      <dgm:prSet phldrT="[Tekst]" custT="1"/>
      <dgm:spPr/>
      <dgm:t>
        <a:bodyPr/>
        <a:lstStyle/>
        <a:p>
          <a:r>
            <a:rPr lang="pl-PL" sz="2000" dirty="0"/>
            <a:t>SFORMALIZOWANA</a:t>
          </a:r>
        </a:p>
      </dgm:t>
    </dgm:pt>
    <dgm:pt modelId="{71AE699F-F5E9-479E-A8D5-32C6416EE0F3}" type="parTrans" cxnId="{698A6CFC-D998-4FE7-8468-BB30C3CE0598}">
      <dgm:prSet/>
      <dgm:spPr/>
      <dgm:t>
        <a:bodyPr/>
        <a:lstStyle/>
        <a:p>
          <a:endParaRPr lang="pl-PL"/>
        </a:p>
      </dgm:t>
    </dgm:pt>
    <dgm:pt modelId="{845EDD6C-6A84-4721-84E7-13A92FD769F8}" type="sibTrans" cxnId="{698A6CFC-D998-4FE7-8468-BB30C3CE0598}">
      <dgm:prSet/>
      <dgm:spPr/>
      <dgm:t>
        <a:bodyPr/>
        <a:lstStyle/>
        <a:p>
          <a:endParaRPr lang="pl-PL"/>
        </a:p>
      </dgm:t>
    </dgm:pt>
    <dgm:pt modelId="{333CD687-BBA9-4461-B52D-F5828F805AEE}">
      <dgm:prSet phldrT="[Tekst]" custT="1"/>
      <dgm:spPr/>
      <dgm:t>
        <a:bodyPr/>
        <a:lstStyle/>
        <a:p>
          <a:r>
            <a:rPr lang="pl-PL" sz="1800" dirty="0"/>
            <a:t>KOMISJA REWIZYJNA POWOŁANA PRZEZ RADNYCH DO KONTROLI ORGANÓW STANOWIĄCYCH JST</a:t>
          </a:r>
        </a:p>
      </dgm:t>
    </dgm:pt>
    <dgm:pt modelId="{F7587A06-10C2-4893-ABAC-ACA7300C0437}" type="parTrans" cxnId="{BE2C96BB-0901-4BBA-8B2D-27418511F653}">
      <dgm:prSet/>
      <dgm:spPr/>
      <dgm:t>
        <a:bodyPr/>
        <a:lstStyle/>
        <a:p>
          <a:endParaRPr lang="pl-PL"/>
        </a:p>
      </dgm:t>
    </dgm:pt>
    <dgm:pt modelId="{7F25E577-9CB7-45A3-8627-9DC8AF74E337}" type="sibTrans" cxnId="{BE2C96BB-0901-4BBA-8B2D-27418511F653}">
      <dgm:prSet/>
      <dgm:spPr/>
      <dgm:t>
        <a:bodyPr/>
        <a:lstStyle/>
        <a:p>
          <a:endParaRPr lang="pl-PL"/>
        </a:p>
      </dgm:t>
    </dgm:pt>
    <dgm:pt modelId="{5C66F6D7-8A8F-45C7-AC05-E9DFC0E951E6}">
      <dgm:prSet phldrT="[Tekst]" custT="1"/>
      <dgm:spPr/>
      <dgm:t>
        <a:bodyPr/>
        <a:lstStyle/>
        <a:p>
          <a:r>
            <a:rPr lang="pl-PL" sz="2400" dirty="0"/>
            <a:t>WNOSZENIE SKARG, WNIOSKÓW I PETYCJI</a:t>
          </a:r>
        </a:p>
      </dgm:t>
    </dgm:pt>
    <dgm:pt modelId="{1F841CAB-044E-4190-A586-3698F9789818}" type="parTrans" cxnId="{BD53F007-5C23-4FB8-A5E8-49DFDBB8B881}">
      <dgm:prSet/>
      <dgm:spPr/>
      <dgm:t>
        <a:bodyPr/>
        <a:lstStyle/>
        <a:p>
          <a:endParaRPr lang="pl-PL"/>
        </a:p>
      </dgm:t>
    </dgm:pt>
    <dgm:pt modelId="{0AB39F1D-BB6E-44FF-B14C-DC24AA3D49B1}" type="sibTrans" cxnId="{BD53F007-5C23-4FB8-A5E8-49DFDBB8B881}">
      <dgm:prSet/>
      <dgm:spPr/>
      <dgm:t>
        <a:bodyPr/>
        <a:lstStyle/>
        <a:p>
          <a:endParaRPr lang="pl-PL"/>
        </a:p>
      </dgm:t>
    </dgm:pt>
    <dgm:pt modelId="{C1F814E0-645D-4B59-8EC9-A445A1704101}">
      <dgm:prSet phldrT="[Tekst]" custT="1"/>
      <dgm:spPr/>
      <dgm:t>
        <a:bodyPr/>
        <a:lstStyle/>
        <a:p>
          <a:r>
            <a:rPr lang="pl-PL" sz="1800" dirty="0"/>
            <a:t>NIESFORMALIZOWANA</a:t>
          </a:r>
        </a:p>
      </dgm:t>
    </dgm:pt>
    <dgm:pt modelId="{1021D1F9-ED18-47AC-AAF4-3EF6B71C00C8}" type="parTrans" cxnId="{9927D843-5336-4C33-9526-0228D5254A87}">
      <dgm:prSet/>
      <dgm:spPr/>
      <dgm:t>
        <a:bodyPr/>
        <a:lstStyle/>
        <a:p>
          <a:endParaRPr lang="pl-PL"/>
        </a:p>
      </dgm:t>
    </dgm:pt>
    <dgm:pt modelId="{F4D606D9-1162-4F10-8D6B-70D60284EE9E}" type="sibTrans" cxnId="{9927D843-5336-4C33-9526-0228D5254A87}">
      <dgm:prSet/>
      <dgm:spPr/>
      <dgm:t>
        <a:bodyPr/>
        <a:lstStyle/>
        <a:p>
          <a:endParaRPr lang="pl-PL"/>
        </a:p>
      </dgm:t>
    </dgm:pt>
    <dgm:pt modelId="{1CB8E5E1-EDD8-46A6-9D38-7D998E179493}">
      <dgm:prSet phldrT="[Tekst]" custT="1"/>
      <dgm:spPr/>
      <dgm:t>
        <a:bodyPr/>
        <a:lstStyle/>
        <a:p>
          <a:r>
            <a:rPr lang="pl-PL" sz="2000" dirty="0"/>
            <a:t>DZIAŁALNOŚĆ PRASY, RADIA, TELEWIZJI ORAZ ORGANIZACJI I STOWARZYSZEŃ</a:t>
          </a:r>
        </a:p>
      </dgm:t>
    </dgm:pt>
    <dgm:pt modelId="{35B0A49E-50D9-4EE7-8FF7-4E6075E37E4C}" type="parTrans" cxnId="{1CCB8BB5-34C1-4483-BE92-42C55C776E21}">
      <dgm:prSet/>
      <dgm:spPr/>
      <dgm:t>
        <a:bodyPr/>
        <a:lstStyle/>
        <a:p>
          <a:endParaRPr lang="pl-PL"/>
        </a:p>
      </dgm:t>
    </dgm:pt>
    <dgm:pt modelId="{FCA6AE22-3BB3-4957-BEB1-F4448AF3945F}" type="sibTrans" cxnId="{1CCB8BB5-34C1-4483-BE92-42C55C776E21}">
      <dgm:prSet/>
      <dgm:spPr/>
      <dgm:t>
        <a:bodyPr/>
        <a:lstStyle/>
        <a:p>
          <a:endParaRPr lang="pl-PL"/>
        </a:p>
      </dgm:t>
    </dgm:pt>
    <dgm:pt modelId="{38B3D46F-8D93-470B-9DBA-6FCD16C2721B}">
      <dgm:prSet custT="1"/>
      <dgm:spPr/>
      <dgm:t>
        <a:bodyPr/>
        <a:lstStyle/>
        <a:p>
          <a:r>
            <a:rPr lang="pl-PL" sz="1200" dirty="0"/>
            <a:t>WNOSZENIE ŚRODKÓW PRAWNYCH W SFORMALIZOWANYCH POSTĘPOWANIACH ADMINISTRACYJNYCH – ZAŻALEŃ, ODWOŁAŃ, WNIOSKÓW O PONOWNE ROZPATRZENIE SPRAWY ORAZ SKARG DO SĄDÓW ADMINISTRACYJNYCH</a:t>
          </a:r>
        </a:p>
      </dgm:t>
    </dgm:pt>
    <dgm:pt modelId="{F1001348-EC6E-40FA-923B-949A774E206E}" type="parTrans" cxnId="{A31D9878-0B9E-4819-8166-1CC686FB6B6D}">
      <dgm:prSet/>
      <dgm:spPr/>
      <dgm:t>
        <a:bodyPr/>
        <a:lstStyle/>
        <a:p>
          <a:endParaRPr lang="pl-PL"/>
        </a:p>
      </dgm:t>
    </dgm:pt>
    <dgm:pt modelId="{C62CEC94-0DC2-4CF6-B3B4-F479D998B709}" type="sibTrans" cxnId="{A31D9878-0B9E-4819-8166-1CC686FB6B6D}">
      <dgm:prSet/>
      <dgm:spPr/>
      <dgm:t>
        <a:bodyPr/>
        <a:lstStyle/>
        <a:p>
          <a:endParaRPr lang="pl-PL"/>
        </a:p>
      </dgm:t>
    </dgm:pt>
    <dgm:pt modelId="{3766EF84-4037-495F-8D5A-AE82040E7F44}" type="pres">
      <dgm:prSet presAssocID="{9456286E-4E4F-4508-A08B-BFDABBF14C0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A4E758E-F808-4FE4-AEB0-25A50ABFA1A3}" type="pres">
      <dgm:prSet presAssocID="{DF3A7732-63BC-4A7B-A3B2-C35F052AC90A}" presName="hierRoot1" presStyleCnt="0"/>
      <dgm:spPr/>
    </dgm:pt>
    <dgm:pt modelId="{31CDF0DE-CEC8-4062-BEFC-9AB9FF503E44}" type="pres">
      <dgm:prSet presAssocID="{DF3A7732-63BC-4A7B-A3B2-C35F052AC90A}" presName="composite" presStyleCnt="0"/>
      <dgm:spPr/>
    </dgm:pt>
    <dgm:pt modelId="{58A11184-0BEE-4448-9AE3-5D6FF6623E7F}" type="pres">
      <dgm:prSet presAssocID="{DF3A7732-63BC-4A7B-A3B2-C35F052AC90A}" presName="background" presStyleLbl="node0" presStyleIdx="0" presStyleCnt="1"/>
      <dgm:spPr/>
    </dgm:pt>
    <dgm:pt modelId="{4D3B59F0-7963-487A-83AC-BAAEB6208A01}" type="pres">
      <dgm:prSet presAssocID="{DF3A7732-63BC-4A7B-A3B2-C35F052AC90A}" presName="text" presStyleLbl="fgAcc0" presStyleIdx="0" presStyleCnt="1">
        <dgm:presLayoutVars>
          <dgm:chPref val="3"/>
        </dgm:presLayoutVars>
      </dgm:prSet>
      <dgm:spPr/>
    </dgm:pt>
    <dgm:pt modelId="{4B55EC16-DAB8-43D1-A358-786005580175}" type="pres">
      <dgm:prSet presAssocID="{DF3A7732-63BC-4A7B-A3B2-C35F052AC90A}" presName="hierChild2" presStyleCnt="0"/>
      <dgm:spPr/>
    </dgm:pt>
    <dgm:pt modelId="{D5B61CA0-D34B-4162-A5F1-BACECA419653}" type="pres">
      <dgm:prSet presAssocID="{71AE699F-F5E9-479E-A8D5-32C6416EE0F3}" presName="Name10" presStyleLbl="parChTrans1D2" presStyleIdx="0" presStyleCnt="2"/>
      <dgm:spPr/>
    </dgm:pt>
    <dgm:pt modelId="{AC31A3A3-73D0-443A-952B-192B7F2C4CAF}" type="pres">
      <dgm:prSet presAssocID="{0E116694-CEDA-4C82-9C27-E2F6124A321B}" presName="hierRoot2" presStyleCnt="0"/>
      <dgm:spPr/>
    </dgm:pt>
    <dgm:pt modelId="{ADD56D32-368F-4516-A902-0E06643AAEAF}" type="pres">
      <dgm:prSet presAssocID="{0E116694-CEDA-4C82-9C27-E2F6124A321B}" presName="composite2" presStyleCnt="0"/>
      <dgm:spPr/>
    </dgm:pt>
    <dgm:pt modelId="{48A848E9-3193-4ED5-8A68-B52CD2188FF1}" type="pres">
      <dgm:prSet presAssocID="{0E116694-CEDA-4C82-9C27-E2F6124A321B}" presName="background2" presStyleLbl="node2" presStyleIdx="0" presStyleCnt="2"/>
      <dgm:spPr/>
    </dgm:pt>
    <dgm:pt modelId="{96F1CD90-E8BA-47D4-8B34-29EEC02F57B5}" type="pres">
      <dgm:prSet presAssocID="{0E116694-CEDA-4C82-9C27-E2F6124A321B}" presName="text2" presStyleLbl="fgAcc2" presStyleIdx="0" presStyleCnt="2">
        <dgm:presLayoutVars>
          <dgm:chPref val="3"/>
        </dgm:presLayoutVars>
      </dgm:prSet>
      <dgm:spPr/>
    </dgm:pt>
    <dgm:pt modelId="{EEA4FB76-CCBF-4988-90BF-D2FA3B12B6B0}" type="pres">
      <dgm:prSet presAssocID="{0E116694-CEDA-4C82-9C27-E2F6124A321B}" presName="hierChild3" presStyleCnt="0"/>
      <dgm:spPr/>
    </dgm:pt>
    <dgm:pt modelId="{BF275C2C-23A3-40EB-861E-832E5FB186A6}" type="pres">
      <dgm:prSet presAssocID="{F7587A06-10C2-4893-ABAC-ACA7300C0437}" presName="Name17" presStyleLbl="parChTrans1D3" presStyleIdx="0" presStyleCnt="4"/>
      <dgm:spPr/>
    </dgm:pt>
    <dgm:pt modelId="{508FEB03-16A1-4000-8E1E-70D33F2190AC}" type="pres">
      <dgm:prSet presAssocID="{333CD687-BBA9-4461-B52D-F5828F805AEE}" presName="hierRoot3" presStyleCnt="0"/>
      <dgm:spPr/>
    </dgm:pt>
    <dgm:pt modelId="{93B53B8F-6582-4270-9295-7C08B3ED8FCE}" type="pres">
      <dgm:prSet presAssocID="{333CD687-BBA9-4461-B52D-F5828F805AEE}" presName="composite3" presStyleCnt="0"/>
      <dgm:spPr/>
    </dgm:pt>
    <dgm:pt modelId="{62FD3EEF-C132-4B18-8409-DF693ED8FFD9}" type="pres">
      <dgm:prSet presAssocID="{333CD687-BBA9-4461-B52D-F5828F805AEE}" presName="background3" presStyleLbl="node3" presStyleIdx="0" presStyleCnt="4"/>
      <dgm:spPr/>
    </dgm:pt>
    <dgm:pt modelId="{C26BDFA0-F49E-496B-9D1E-EE179F6D29ED}" type="pres">
      <dgm:prSet presAssocID="{333CD687-BBA9-4461-B52D-F5828F805AEE}" presName="text3" presStyleLbl="fgAcc3" presStyleIdx="0" presStyleCnt="4">
        <dgm:presLayoutVars>
          <dgm:chPref val="3"/>
        </dgm:presLayoutVars>
      </dgm:prSet>
      <dgm:spPr/>
    </dgm:pt>
    <dgm:pt modelId="{5446C199-46A0-4561-8267-893AE12DC1CF}" type="pres">
      <dgm:prSet presAssocID="{333CD687-BBA9-4461-B52D-F5828F805AEE}" presName="hierChild4" presStyleCnt="0"/>
      <dgm:spPr/>
    </dgm:pt>
    <dgm:pt modelId="{AE395D88-9100-4396-A3C9-9D936B662D38}" type="pres">
      <dgm:prSet presAssocID="{1F841CAB-044E-4190-A586-3698F9789818}" presName="Name17" presStyleLbl="parChTrans1D3" presStyleIdx="1" presStyleCnt="4"/>
      <dgm:spPr/>
    </dgm:pt>
    <dgm:pt modelId="{D9FBD66B-47FC-4800-B308-FD8C4763EC5D}" type="pres">
      <dgm:prSet presAssocID="{5C66F6D7-8A8F-45C7-AC05-E9DFC0E951E6}" presName="hierRoot3" presStyleCnt="0"/>
      <dgm:spPr/>
    </dgm:pt>
    <dgm:pt modelId="{3A82D81B-187C-4D8D-B60B-3F21988E4E97}" type="pres">
      <dgm:prSet presAssocID="{5C66F6D7-8A8F-45C7-AC05-E9DFC0E951E6}" presName="composite3" presStyleCnt="0"/>
      <dgm:spPr/>
    </dgm:pt>
    <dgm:pt modelId="{A26BF1C6-8624-490C-9E1D-5F6A339B5C87}" type="pres">
      <dgm:prSet presAssocID="{5C66F6D7-8A8F-45C7-AC05-E9DFC0E951E6}" presName="background3" presStyleLbl="node3" presStyleIdx="1" presStyleCnt="4"/>
      <dgm:spPr/>
    </dgm:pt>
    <dgm:pt modelId="{87F3DB56-63E0-4D9E-904F-A30BABE167A3}" type="pres">
      <dgm:prSet presAssocID="{5C66F6D7-8A8F-45C7-AC05-E9DFC0E951E6}" presName="text3" presStyleLbl="fgAcc3" presStyleIdx="1" presStyleCnt="4">
        <dgm:presLayoutVars>
          <dgm:chPref val="3"/>
        </dgm:presLayoutVars>
      </dgm:prSet>
      <dgm:spPr/>
    </dgm:pt>
    <dgm:pt modelId="{79E20EC3-F7F7-48AD-B360-7E007E1B6C04}" type="pres">
      <dgm:prSet presAssocID="{5C66F6D7-8A8F-45C7-AC05-E9DFC0E951E6}" presName="hierChild4" presStyleCnt="0"/>
      <dgm:spPr/>
    </dgm:pt>
    <dgm:pt modelId="{0A76D467-9543-4AC2-AA05-ECFA7D759834}" type="pres">
      <dgm:prSet presAssocID="{F1001348-EC6E-40FA-923B-949A774E206E}" presName="Name17" presStyleLbl="parChTrans1D3" presStyleIdx="2" presStyleCnt="4"/>
      <dgm:spPr/>
    </dgm:pt>
    <dgm:pt modelId="{69ECF262-DCFC-4603-B269-817603B0D807}" type="pres">
      <dgm:prSet presAssocID="{38B3D46F-8D93-470B-9DBA-6FCD16C2721B}" presName="hierRoot3" presStyleCnt="0"/>
      <dgm:spPr/>
    </dgm:pt>
    <dgm:pt modelId="{D99BD27D-4204-45FC-AB1E-2972E116D6E2}" type="pres">
      <dgm:prSet presAssocID="{38B3D46F-8D93-470B-9DBA-6FCD16C2721B}" presName="composite3" presStyleCnt="0"/>
      <dgm:spPr/>
    </dgm:pt>
    <dgm:pt modelId="{0885EB83-E338-48F8-A7F6-27A8447B4ED1}" type="pres">
      <dgm:prSet presAssocID="{38B3D46F-8D93-470B-9DBA-6FCD16C2721B}" presName="background3" presStyleLbl="node3" presStyleIdx="2" presStyleCnt="4"/>
      <dgm:spPr/>
    </dgm:pt>
    <dgm:pt modelId="{F8FECEF5-7BA9-4D2F-A357-CB0542ACFE6A}" type="pres">
      <dgm:prSet presAssocID="{38B3D46F-8D93-470B-9DBA-6FCD16C2721B}" presName="text3" presStyleLbl="fgAcc3" presStyleIdx="2" presStyleCnt="4">
        <dgm:presLayoutVars>
          <dgm:chPref val="3"/>
        </dgm:presLayoutVars>
      </dgm:prSet>
      <dgm:spPr/>
    </dgm:pt>
    <dgm:pt modelId="{2B3347D0-5544-4C3B-998E-766245CA3BFD}" type="pres">
      <dgm:prSet presAssocID="{38B3D46F-8D93-470B-9DBA-6FCD16C2721B}" presName="hierChild4" presStyleCnt="0"/>
      <dgm:spPr/>
    </dgm:pt>
    <dgm:pt modelId="{EED4C62A-6D6C-45C1-AC2D-FFC4B942EC78}" type="pres">
      <dgm:prSet presAssocID="{1021D1F9-ED18-47AC-AAF4-3EF6B71C00C8}" presName="Name10" presStyleLbl="parChTrans1D2" presStyleIdx="1" presStyleCnt="2"/>
      <dgm:spPr/>
    </dgm:pt>
    <dgm:pt modelId="{28E337BC-FFBD-47D1-BD4E-566349FCAF7A}" type="pres">
      <dgm:prSet presAssocID="{C1F814E0-645D-4B59-8EC9-A445A1704101}" presName="hierRoot2" presStyleCnt="0"/>
      <dgm:spPr/>
    </dgm:pt>
    <dgm:pt modelId="{4D33A0C7-FF20-4132-8122-AD9346A9B3F3}" type="pres">
      <dgm:prSet presAssocID="{C1F814E0-645D-4B59-8EC9-A445A1704101}" presName="composite2" presStyleCnt="0"/>
      <dgm:spPr/>
    </dgm:pt>
    <dgm:pt modelId="{04243DC4-AEEA-4B7F-AF4E-024DBA0BFB65}" type="pres">
      <dgm:prSet presAssocID="{C1F814E0-645D-4B59-8EC9-A445A1704101}" presName="background2" presStyleLbl="node2" presStyleIdx="1" presStyleCnt="2"/>
      <dgm:spPr/>
    </dgm:pt>
    <dgm:pt modelId="{B3A00850-C035-42D9-9C9E-D90BCFD2AE11}" type="pres">
      <dgm:prSet presAssocID="{C1F814E0-645D-4B59-8EC9-A445A1704101}" presName="text2" presStyleLbl="fgAcc2" presStyleIdx="1" presStyleCnt="2">
        <dgm:presLayoutVars>
          <dgm:chPref val="3"/>
        </dgm:presLayoutVars>
      </dgm:prSet>
      <dgm:spPr/>
    </dgm:pt>
    <dgm:pt modelId="{D3E032CF-AF42-4E2D-B99C-A4F06E6FC3C0}" type="pres">
      <dgm:prSet presAssocID="{C1F814E0-645D-4B59-8EC9-A445A1704101}" presName="hierChild3" presStyleCnt="0"/>
      <dgm:spPr/>
    </dgm:pt>
    <dgm:pt modelId="{C9336F32-B296-42A6-AEEA-1ABBBE876EC6}" type="pres">
      <dgm:prSet presAssocID="{35B0A49E-50D9-4EE7-8FF7-4E6075E37E4C}" presName="Name17" presStyleLbl="parChTrans1D3" presStyleIdx="3" presStyleCnt="4"/>
      <dgm:spPr/>
    </dgm:pt>
    <dgm:pt modelId="{964A4383-C4CC-43DE-A41B-80F73BB2ECCB}" type="pres">
      <dgm:prSet presAssocID="{1CB8E5E1-EDD8-46A6-9D38-7D998E179493}" presName="hierRoot3" presStyleCnt="0"/>
      <dgm:spPr/>
    </dgm:pt>
    <dgm:pt modelId="{119F009C-17F2-491D-AACB-F9EF840327C5}" type="pres">
      <dgm:prSet presAssocID="{1CB8E5E1-EDD8-46A6-9D38-7D998E179493}" presName="composite3" presStyleCnt="0"/>
      <dgm:spPr/>
    </dgm:pt>
    <dgm:pt modelId="{5CF751BB-96A5-47CB-8D37-4D11324B576C}" type="pres">
      <dgm:prSet presAssocID="{1CB8E5E1-EDD8-46A6-9D38-7D998E179493}" presName="background3" presStyleLbl="node3" presStyleIdx="3" presStyleCnt="4"/>
      <dgm:spPr/>
    </dgm:pt>
    <dgm:pt modelId="{15CED3E4-8A9F-4C3D-B456-7172669408C5}" type="pres">
      <dgm:prSet presAssocID="{1CB8E5E1-EDD8-46A6-9D38-7D998E179493}" presName="text3" presStyleLbl="fgAcc3" presStyleIdx="3" presStyleCnt="4">
        <dgm:presLayoutVars>
          <dgm:chPref val="3"/>
        </dgm:presLayoutVars>
      </dgm:prSet>
      <dgm:spPr/>
    </dgm:pt>
    <dgm:pt modelId="{B4C6FF42-50E9-4491-8BD2-48D8CD8342F2}" type="pres">
      <dgm:prSet presAssocID="{1CB8E5E1-EDD8-46A6-9D38-7D998E179493}" presName="hierChild4" presStyleCnt="0"/>
      <dgm:spPr/>
    </dgm:pt>
  </dgm:ptLst>
  <dgm:cxnLst>
    <dgm:cxn modelId="{BD53F007-5C23-4FB8-A5E8-49DFDBB8B881}" srcId="{0E116694-CEDA-4C82-9C27-E2F6124A321B}" destId="{5C66F6D7-8A8F-45C7-AC05-E9DFC0E951E6}" srcOrd="1" destOrd="0" parTransId="{1F841CAB-044E-4190-A586-3698F9789818}" sibTransId="{0AB39F1D-BB6E-44FF-B14C-DC24AA3D49B1}"/>
    <dgm:cxn modelId="{6F63E00C-7DB5-46EC-A3D7-73725D85C0CD}" type="presOf" srcId="{5C66F6D7-8A8F-45C7-AC05-E9DFC0E951E6}" destId="{87F3DB56-63E0-4D9E-904F-A30BABE167A3}" srcOrd="0" destOrd="0" presId="urn:microsoft.com/office/officeart/2005/8/layout/hierarchy1"/>
    <dgm:cxn modelId="{6C1B9127-2F1C-4D97-BC74-705D39527FD4}" type="presOf" srcId="{C1F814E0-645D-4B59-8EC9-A445A1704101}" destId="{B3A00850-C035-42D9-9C9E-D90BCFD2AE11}" srcOrd="0" destOrd="0" presId="urn:microsoft.com/office/officeart/2005/8/layout/hierarchy1"/>
    <dgm:cxn modelId="{8B44273A-DDFD-45BD-8360-BB9B69999269}" type="presOf" srcId="{F1001348-EC6E-40FA-923B-949A774E206E}" destId="{0A76D467-9543-4AC2-AA05-ECFA7D759834}" srcOrd="0" destOrd="0" presId="urn:microsoft.com/office/officeart/2005/8/layout/hierarchy1"/>
    <dgm:cxn modelId="{9927D843-5336-4C33-9526-0228D5254A87}" srcId="{DF3A7732-63BC-4A7B-A3B2-C35F052AC90A}" destId="{C1F814E0-645D-4B59-8EC9-A445A1704101}" srcOrd="1" destOrd="0" parTransId="{1021D1F9-ED18-47AC-AAF4-3EF6B71C00C8}" sibTransId="{F4D606D9-1162-4F10-8D6B-70D60284EE9E}"/>
    <dgm:cxn modelId="{B8FE0372-DF65-47C7-8884-228B4D68EEC6}" type="presOf" srcId="{1F841CAB-044E-4190-A586-3698F9789818}" destId="{AE395D88-9100-4396-A3C9-9D936B662D38}" srcOrd="0" destOrd="0" presId="urn:microsoft.com/office/officeart/2005/8/layout/hierarchy1"/>
    <dgm:cxn modelId="{9FF2DB56-0C52-4788-8114-F6751082C030}" srcId="{9456286E-4E4F-4508-A08B-BFDABBF14C06}" destId="{DF3A7732-63BC-4A7B-A3B2-C35F052AC90A}" srcOrd="0" destOrd="0" parTransId="{B1809AB2-807F-4D2E-A5B1-9D2D05EAD3EC}" sibTransId="{0F5D3E08-526E-43C7-BCA5-52A312E5E18E}"/>
    <dgm:cxn modelId="{ECEFCC57-4131-4A86-84E3-5B330ED6C2B0}" type="presOf" srcId="{38B3D46F-8D93-470B-9DBA-6FCD16C2721B}" destId="{F8FECEF5-7BA9-4D2F-A357-CB0542ACFE6A}" srcOrd="0" destOrd="0" presId="urn:microsoft.com/office/officeart/2005/8/layout/hierarchy1"/>
    <dgm:cxn modelId="{A31D9878-0B9E-4819-8166-1CC686FB6B6D}" srcId="{0E116694-CEDA-4C82-9C27-E2F6124A321B}" destId="{38B3D46F-8D93-470B-9DBA-6FCD16C2721B}" srcOrd="2" destOrd="0" parTransId="{F1001348-EC6E-40FA-923B-949A774E206E}" sibTransId="{C62CEC94-0DC2-4CF6-B3B4-F479D998B709}"/>
    <dgm:cxn modelId="{E159507C-F8C0-4CDC-BFE9-6DD00E5E2A36}" type="presOf" srcId="{1021D1F9-ED18-47AC-AAF4-3EF6B71C00C8}" destId="{EED4C62A-6D6C-45C1-AC2D-FFC4B942EC78}" srcOrd="0" destOrd="0" presId="urn:microsoft.com/office/officeart/2005/8/layout/hierarchy1"/>
    <dgm:cxn modelId="{61284EAA-0301-4059-8FF1-13B664EF0239}" type="presOf" srcId="{0E116694-CEDA-4C82-9C27-E2F6124A321B}" destId="{96F1CD90-E8BA-47D4-8B34-29EEC02F57B5}" srcOrd="0" destOrd="0" presId="urn:microsoft.com/office/officeart/2005/8/layout/hierarchy1"/>
    <dgm:cxn modelId="{CA142FB4-7576-489F-BDD3-5B8AA3D394ED}" type="presOf" srcId="{333CD687-BBA9-4461-B52D-F5828F805AEE}" destId="{C26BDFA0-F49E-496B-9D1E-EE179F6D29ED}" srcOrd="0" destOrd="0" presId="urn:microsoft.com/office/officeart/2005/8/layout/hierarchy1"/>
    <dgm:cxn modelId="{1CCB8BB5-34C1-4483-BE92-42C55C776E21}" srcId="{C1F814E0-645D-4B59-8EC9-A445A1704101}" destId="{1CB8E5E1-EDD8-46A6-9D38-7D998E179493}" srcOrd="0" destOrd="0" parTransId="{35B0A49E-50D9-4EE7-8FF7-4E6075E37E4C}" sibTransId="{FCA6AE22-3BB3-4957-BEB1-F4448AF3945F}"/>
    <dgm:cxn modelId="{1991EEB9-CAB2-4B92-B687-F56D29590CF4}" type="presOf" srcId="{71AE699F-F5E9-479E-A8D5-32C6416EE0F3}" destId="{D5B61CA0-D34B-4162-A5F1-BACECA419653}" srcOrd="0" destOrd="0" presId="urn:microsoft.com/office/officeart/2005/8/layout/hierarchy1"/>
    <dgm:cxn modelId="{BE2C96BB-0901-4BBA-8B2D-27418511F653}" srcId="{0E116694-CEDA-4C82-9C27-E2F6124A321B}" destId="{333CD687-BBA9-4461-B52D-F5828F805AEE}" srcOrd="0" destOrd="0" parTransId="{F7587A06-10C2-4893-ABAC-ACA7300C0437}" sibTransId="{7F25E577-9CB7-45A3-8627-9DC8AF74E337}"/>
    <dgm:cxn modelId="{E6FAA2C4-5A21-4389-9F0C-F71D7884C7F5}" type="presOf" srcId="{1CB8E5E1-EDD8-46A6-9D38-7D998E179493}" destId="{15CED3E4-8A9F-4C3D-B456-7172669408C5}" srcOrd="0" destOrd="0" presId="urn:microsoft.com/office/officeart/2005/8/layout/hierarchy1"/>
    <dgm:cxn modelId="{B23CD5E9-CBDF-456A-8B79-F31A7063B781}" type="presOf" srcId="{35B0A49E-50D9-4EE7-8FF7-4E6075E37E4C}" destId="{C9336F32-B296-42A6-AEEA-1ABBBE876EC6}" srcOrd="0" destOrd="0" presId="urn:microsoft.com/office/officeart/2005/8/layout/hierarchy1"/>
    <dgm:cxn modelId="{7AA919EB-542F-404E-A5E0-8005187ED757}" type="presOf" srcId="{F7587A06-10C2-4893-ABAC-ACA7300C0437}" destId="{BF275C2C-23A3-40EB-861E-832E5FB186A6}" srcOrd="0" destOrd="0" presId="urn:microsoft.com/office/officeart/2005/8/layout/hierarchy1"/>
    <dgm:cxn modelId="{82D0BBF6-3AF1-40D4-8D56-9C4651293B3C}" type="presOf" srcId="{DF3A7732-63BC-4A7B-A3B2-C35F052AC90A}" destId="{4D3B59F0-7963-487A-83AC-BAAEB6208A01}" srcOrd="0" destOrd="0" presId="urn:microsoft.com/office/officeart/2005/8/layout/hierarchy1"/>
    <dgm:cxn modelId="{656588FB-9A7A-4733-AF3C-F549C7E16D67}" type="presOf" srcId="{9456286E-4E4F-4508-A08B-BFDABBF14C06}" destId="{3766EF84-4037-495F-8D5A-AE82040E7F44}" srcOrd="0" destOrd="0" presId="urn:microsoft.com/office/officeart/2005/8/layout/hierarchy1"/>
    <dgm:cxn modelId="{698A6CFC-D998-4FE7-8468-BB30C3CE0598}" srcId="{DF3A7732-63BC-4A7B-A3B2-C35F052AC90A}" destId="{0E116694-CEDA-4C82-9C27-E2F6124A321B}" srcOrd="0" destOrd="0" parTransId="{71AE699F-F5E9-479E-A8D5-32C6416EE0F3}" sibTransId="{845EDD6C-6A84-4721-84E7-13A92FD769F8}"/>
    <dgm:cxn modelId="{C5A35BAB-2827-4A8D-80EE-DF1FE4116530}" type="presParOf" srcId="{3766EF84-4037-495F-8D5A-AE82040E7F44}" destId="{FA4E758E-F808-4FE4-AEB0-25A50ABFA1A3}" srcOrd="0" destOrd="0" presId="urn:microsoft.com/office/officeart/2005/8/layout/hierarchy1"/>
    <dgm:cxn modelId="{D08ECE77-DE5E-4199-A4E1-738B221616A6}" type="presParOf" srcId="{FA4E758E-F808-4FE4-AEB0-25A50ABFA1A3}" destId="{31CDF0DE-CEC8-4062-BEFC-9AB9FF503E44}" srcOrd="0" destOrd="0" presId="urn:microsoft.com/office/officeart/2005/8/layout/hierarchy1"/>
    <dgm:cxn modelId="{56726041-810E-4730-807B-2470A4C87713}" type="presParOf" srcId="{31CDF0DE-CEC8-4062-BEFC-9AB9FF503E44}" destId="{58A11184-0BEE-4448-9AE3-5D6FF6623E7F}" srcOrd="0" destOrd="0" presId="urn:microsoft.com/office/officeart/2005/8/layout/hierarchy1"/>
    <dgm:cxn modelId="{D0DDB087-E7BA-4CE6-B20B-2A7A313C7767}" type="presParOf" srcId="{31CDF0DE-CEC8-4062-BEFC-9AB9FF503E44}" destId="{4D3B59F0-7963-487A-83AC-BAAEB6208A01}" srcOrd="1" destOrd="0" presId="urn:microsoft.com/office/officeart/2005/8/layout/hierarchy1"/>
    <dgm:cxn modelId="{8ECDFC7B-7A62-408D-B81C-665255B88E49}" type="presParOf" srcId="{FA4E758E-F808-4FE4-AEB0-25A50ABFA1A3}" destId="{4B55EC16-DAB8-43D1-A358-786005580175}" srcOrd="1" destOrd="0" presId="urn:microsoft.com/office/officeart/2005/8/layout/hierarchy1"/>
    <dgm:cxn modelId="{AD6E9322-C7F6-40B2-BA1F-FEEE490ADE49}" type="presParOf" srcId="{4B55EC16-DAB8-43D1-A358-786005580175}" destId="{D5B61CA0-D34B-4162-A5F1-BACECA419653}" srcOrd="0" destOrd="0" presId="urn:microsoft.com/office/officeart/2005/8/layout/hierarchy1"/>
    <dgm:cxn modelId="{3C3F20B6-9737-4414-A0BD-4364B02C3F1C}" type="presParOf" srcId="{4B55EC16-DAB8-43D1-A358-786005580175}" destId="{AC31A3A3-73D0-443A-952B-192B7F2C4CAF}" srcOrd="1" destOrd="0" presId="urn:microsoft.com/office/officeart/2005/8/layout/hierarchy1"/>
    <dgm:cxn modelId="{E40D4402-2FE4-4322-8511-70AD7003AB7F}" type="presParOf" srcId="{AC31A3A3-73D0-443A-952B-192B7F2C4CAF}" destId="{ADD56D32-368F-4516-A902-0E06643AAEAF}" srcOrd="0" destOrd="0" presId="urn:microsoft.com/office/officeart/2005/8/layout/hierarchy1"/>
    <dgm:cxn modelId="{6958D9FB-415C-415A-B009-7C369906B242}" type="presParOf" srcId="{ADD56D32-368F-4516-A902-0E06643AAEAF}" destId="{48A848E9-3193-4ED5-8A68-B52CD2188FF1}" srcOrd="0" destOrd="0" presId="urn:microsoft.com/office/officeart/2005/8/layout/hierarchy1"/>
    <dgm:cxn modelId="{2E100B84-A677-4BF6-83C9-03E464101FD5}" type="presParOf" srcId="{ADD56D32-368F-4516-A902-0E06643AAEAF}" destId="{96F1CD90-E8BA-47D4-8B34-29EEC02F57B5}" srcOrd="1" destOrd="0" presId="urn:microsoft.com/office/officeart/2005/8/layout/hierarchy1"/>
    <dgm:cxn modelId="{3F563DB9-4923-4B3D-BE76-E909CEE2D7FC}" type="presParOf" srcId="{AC31A3A3-73D0-443A-952B-192B7F2C4CAF}" destId="{EEA4FB76-CCBF-4988-90BF-D2FA3B12B6B0}" srcOrd="1" destOrd="0" presId="urn:microsoft.com/office/officeart/2005/8/layout/hierarchy1"/>
    <dgm:cxn modelId="{BE210A3C-7895-452F-BF5B-6E4EDED33E03}" type="presParOf" srcId="{EEA4FB76-CCBF-4988-90BF-D2FA3B12B6B0}" destId="{BF275C2C-23A3-40EB-861E-832E5FB186A6}" srcOrd="0" destOrd="0" presId="urn:microsoft.com/office/officeart/2005/8/layout/hierarchy1"/>
    <dgm:cxn modelId="{80EC1E81-1836-4DF3-AD70-025EDD631101}" type="presParOf" srcId="{EEA4FB76-CCBF-4988-90BF-D2FA3B12B6B0}" destId="{508FEB03-16A1-4000-8E1E-70D33F2190AC}" srcOrd="1" destOrd="0" presId="urn:microsoft.com/office/officeart/2005/8/layout/hierarchy1"/>
    <dgm:cxn modelId="{1A408BF4-C060-4A3E-823F-9E091EE0B6E6}" type="presParOf" srcId="{508FEB03-16A1-4000-8E1E-70D33F2190AC}" destId="{93B53B8F-6582-4270-9295-7C08B3ED8FCE}" srcOrd="0" destOrd="0" presId="urn:microsoft.com/office/officeart/2005/8/layout/hierarchy1"/>
    <dgm:cxn modelId="{DDC94AB9-5404-4866-9A6B-35B18708F3E2}" type="presParOf" srcId="{93B53B8F-6582-4270-9295-7C08B3ED8FCE}" destId="{62FD3EEF-C132-4B18-8409-DF693ED8FFD9}" srcOrd="0" destOrd="0" presId="urn:microsoft.com/office/officeart/2005/8/layout/hierarchy1"/>
    <dgm:cxn modelId="{A2FA642A-299C-4779-824C-E74555222B93}" type="presParOf" srcId="{93B53B8F-6582-4270-9295-7C08B3ED8FCE}" destId="{C26BDFA0-F49E-496B-9D1E-EE179F6D29ED}" srcOrd="1" destOrd="0" presId="urn:microsoft.com/office/officeart/2005/8/layout/hierarchy1"/>
    <dgm:cxn modelId="{129EF2B0-E6FF-4965-951E-71E82A613299}" type="presParOf" srcId="{508FEB03-16A1-4000-8E1E-70D33F2190AC}" destId="{5446C199-46A0-4561-8267-893AE12DC1CF}" srcOrd="1" destOrd="0" presId="urn:microsoft.com/office/officeart/2005/8/layout/hierarchy1"/>
    <dgm:cxn modelId="{E052AFDA-D8D0-4F29-923A-14E11176C390}" type="presParOf" srcId="{EEA4FB76-CCBF-4988-90BF-D2FA3B12B6B0}" destId="{AE395D88-9100-4396-A3C9-9D936B662D38}" srcOrd="2" destOrd="0" presId="urn:microsoft.com/office/officeart/2005/8/layout/hierarchy1"/>
    <dgm:cxn modelId="{3DFC6A87-3E21-401D-91A6-BE9324C6EAD4}" type="presParOf" srcId="{EEA4FB76-CCBF-4988-90BF-D2FA3B12B6B0}" destId="{D9FBD66B-47FC-4800-B308-FD8C4763EC5D}" srcOrd="3" destOrd="0" presId="urn:microsoft.com/office/officeart/2005/8/layout/hierarchy1"/>
    <dgm:cxn modelId="{82477634-BB34-4611-AAD8-0533AF1BDD9B}" type="presParOf" srcId="{D9FBD66B-47FC-4800-B308-FD8C4763EC5D}" destId="{3A82D81B-187C-4D8D-B60B-3F21988E4E97}" srcOrd="0" destOrd="0" presId="urn:microsoft.com/office/officeart/2005/8/layout/hierarchy1"/>
    <dgm:cxn modelId="{3F2C1816-0D90-4538-A527-005CFADA0920}" type="presParOf" srcId="{3A82D81B-187C-4D8D-B60B-3F21988E4E97}" destId="{A26BF1C6-8624-490C-9E1D-5F6A339B5C87}" srcOrd="0" destOrd="0" presId="urn:microsoft.com/office/officeart/2005/8/layout/hierarchy1"/>
    <dgm:cxn modelId="{99B74FEC-27F1-45C2-9133-7120B72F4178}" type="presParOf" srcId="{3A82D81B-187C-4D8D-B60B-3F21988E4E97}" destId="{87F3DB56-63E0-4D9E-904F-A30BABE167A3}" srcOrd="1" destOrd="0" presId="urn:microsoft.com/office/officeart/2005/8/layout/hierarchy1"/>
    <dgm:cxn modelId="{9D78C54B-3011-463D-963D-70F6D61E7285}" type="presParOf" srcId="{D9FBD66B-47FC-4800-B308-FD8C4763EC5D}" destId="{79E20EC3-F7F7-48AD-B360-7E007E1B6C04}" srcOrd="1" destOrd="0" presId="urn:microsoft.com/office/officeart/2005/8/layout/hierarchy1"/>
    <dgm:cxn modelId="{096AD2F8-63C2-450F-B141-8EB0B3FC8CFB}" type="presParOf" srcId="{EEA4FB76-CCBF-4988-90BF-D2FA3B12B6B0}" destId="{0A76D467-9543-4AC2-AA05-ECFA7D759834}" srcOrd="4" destOrd="0" presId="urn:microsoft.com/office/officeart/2005/8/layout/hierarchy1"/>
    <dgm:cxn modelId="{3B4FEBFA-DCCC-4937-B411-6EAF4263A8D0}" type="presParOf" srcId="{EEA4FB76-CCBF-4988-90BF-D2FA3B12B6B0}" destId="{69ECF262-DCFC-4603-B269-817603B0D807}" srcOrd="5" destOrd="0" presId="urn:microsoft.com/office/officeart/2005/8/layout/hierarchy1"/>
    <dgm:cxn modelId="{637AA299-8BF9-4027-B9B4-1AB050EA6D7B}" type="presParOf" srcId="{69ECF262-DCFC-4603-B269-817603B0D807}" destId="{D99BD27D-4204-45FC-AB1E-2972E116D6E2}" srcOrd="0" destOrd="0" presId="urn:microsoft.com/office/officeart/2005/8/layout/hierarchy1"/>
    <dgm:cxn modelId="{821D3551-AA20-4061-BAC2-905E10DF3AF1}" type="presParOf" srcId="{D99BD27D-4204-45FC-AB1E-2972E116D6E2}" destId="{0885EB83-E338-48F8-A7F6-27A8447B4ED1}" srcOrd="0" destOrd="0" presId="urn:microsoft.com/office/officeart/2005/8/layout/hierarchy1"/>
    <dgm:cxn modelId="{2A7F1781-9912-41EE-906E-A8F773AF9C59}" type="presParOf" srcId="{D99BD27D-4204-45FC-AB1E-2972E116D6E2}" destId="{F8FECEF5-7BA9-4D2F-A357-CB0542ACFE6A}" srcOrd="1" destOrd="0" presId="urn:microsoft.com/office/officeart/2005/8/layout/hierarchy1"/>
    <dgm:cxn modelId="{FCCF1E54-85F8-46CC-8997-8B9D7650720A}" type="presParOf" srcId="{69ECF262-DCFC-4603-B269-817603B0D807}" destId="{2B3347D0-5544-4C3B-998E-766245CA3BFD}" srcOrd="1" destOrd="0" presId="urn:microsoft.com/office/officeart/2005/8/layout/hierarchy1"/>
    <dgm:cxn modelId="{9635A1F4-2073-4ACD-BDFF-E0C0DEA4B7A1}" type="presParOf" srcId="{4B55EC16-DAB8-43D1-A358-786005580175}" destId="{EED4C62A-6D6C-45C1-AC2D-FFC4B942EC78}" srcOrd="2" destOrd="0" presId="urn:microsoft.com/office/officeart/2005/8/layout/hierarchy1"/>
    <dgm:cxn modelId="{993336E5-B6E4-4569-8739-66E51EBE38D5}" type="presParOf" srcId="{4B55EC16-DAB8-43D1-A358-786005580175}" destId="{28E337BC-FFBD-47D1-BD4E-566349FCAF7A}" srcOrd="3" destOrd="0" presId="urn:microsoft.com/office/officeart/2005/8/layout/hierarchy1"/>
    <dgm:cxn modelId="{37A6BFA1-7F5B-4629-9E88-576FEB303F4B}" type="presParOf" srcId="{28E337BC-FFBD-47D1-BD4E-566349FCAF7A}" destId="{4D33A0C7-FF20-4132-8122-AD9346A9B3F3}" srcOrd="0" destOrd="0" presId="urn:microsoft.com/office/officeart/2005/8/layout/hierarchy1"/>
    <dgm:cxn modelId="{DCED3FA4-29F6-4080-A531-2A94E7B0FC9C}" type="presParOf" srcId="{4D33A0C7-FF20-4132-8122-AD9346A9B3F3}" destId="{04243DC4-AEEA-4B7F-AF4E-024DBA0BFB65}" srcOrd="0" destOrd="0" presId="urn:microsoft.com/office/officeart/2005/8/layout/hierarchy1"/>
    <dgm:cxn modelId="{5992E2F3-6DB9-4284-87CA-AE915F8AF0F6}" type="presParOf" srcId="{4D33A0C7-FF20-4132-8122-AD9346A9B3F3}" destId="{B3A00850-C035-42D9-9C9E-D90BCFD2AE11}" srcOrd="1" destOrd="0" presId="urn:microsoft.com/office/officeart/2005/8/layout/hierarchy1"/>
    <dgm:cxn modelId="{00467EAB-1236-4035-A194-E7677178F412}" type="presParOf" srcId="{28E337BC-FFBD-47D1-BD4E-566349FCAF7A}" destId="{D3E032CF-AF42-4E2D-B99C-A4F06E6FC3C0}" srcOrd="1" destOrd="0" presId="urn:microsoft.com/office/officeart/2005/8/layout/hierarchy1"/>
    <dgm:cxn modelId="{DD8A01D8-05B6-47F9-9363-88BCC28D74E8}" type="presParOf" srcId="{D3E032CF-AF42-4E2D-B99C-A4F06E6FC3C0}" destId="{C9336F32-B296-42A6-AEEA-1ABBBE876EC6}" srcOrd="0" destOrd="0" presId="urn:microsoft.com/office/officeart/2005/8/layout/hierarchy1"/>
    <dgm:cxn modelId="{26ACB5BD-C220-4839-BB71-488F32B63E85}" type="presParOf" srcId="{D3E032CF-AF42-4E2D-B99C-A4F06E6FC3C0}" destId="{964A4383-C4CC-43DE-A41B-80F73BB2ECCB}" srcOrd="1" destOrd="0" presId="urn:microsoft.com/office/officeart/2005/8/layout/hierarchy1"/>
    <dgm:cxn modelId="{D9AE6E58-B554-4D67-B9A4-AB24271655A3}" type="presParOf" srcId="{964A4383-C4CC-43DE-A41B-80F73BB2ECCB}" destId="{119F009C-17F2-491D-AACB-F9EF840327C5}" srcOrd="0" destOrd="0" presId="urn:microsoft.com/office/officeart/2005/8/layout/hierarchy1"/>
    <dgm:cxn modelId="{D88A093B-6927-4BEB-97B7-B43EF2E1FA5A}" type="presParOf" srcId="{119F009C-17F2-491D-AACB-F9EF840327C5}" destId="{5CF751BB-96A5-47CB-8D37-4D11324B576C}" srcOrd="0" destOrd="0" presId="urn:microsoft.com/office/officeart/2005/8/layout/hierarchy1"/>
    <dgm:cxn modelId="{30685FDD-FB64-41B5-A381-CC7D1760A645}" type="presParOf" srcId="{119F009C-17F2-491D-AACB-F9EF840327C5}" destId="{15CED3E4-8A9F-4C3D-B456-7172669408C5}" srcOrd="1" destOrd="0" presId="urn:microsoft.com/office/officeart/2005/8/layout/hierarchy1"/>
    <dgm:cxn modelId="{D6A07113-019B-4368-8241-8D3CEE6E0B76}" type="presParOf" srcId="{964A4383-C4CC-43DE-A41B-80F73BB2ECCB}" destId="{B4C6FF42-50E9-4491-8BD2-48D8CD8342F2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6ED86B6-3B19-419E-84AF-66E7049D674F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l-PL"/>
        </a:p>
      </dgm:t>
    </dgm:pt>
    <dgm:pt modelId="{68356E41-855A-44D2-B205-31C9A38E9C7B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LEGALNOŚĆ</a:t>
          </a:r>
        </a:p>
      </dgm:t>
    </dgm:pt>
    <dgm:pt modelId="{9F806775-AD33-47E7-AFF4-B92ADC0303BD}" type="parTrans" cxnId="{6A4A53A9-F649-4EB1-92AA-AF9C18ED6298}">
      <dgm:prSet/>
      <dgm:spPr/>
      <dgm:t>
        <a:bodyPr/>
        <a:lstStyle/>
        <a:p>
          <a:endParaRPr lang="pl-PL"/>
        </a:p>
      </dgm:t>
    </dgm:pt>
    <dgm:pt modelId="{025C0A78-CAF6-4654-BFF2-E8A1893E7576}" type="sibTrans" cxnId="{6A4A53A9-F649-4EB1-92AA-AF9C18ED6298}">
      <dgm:prSet/>
      <dgm:spPr/>
      <dgm:t>
        <a:bodyPr/>
        <a:lstStyle/>
        <a:p>
          <a:endParaRPr lang="pl-PL"/>
        </a:p>
      </dgm:t>
    </dgm:pt>
    <dgm:pt modelId="{47222228-5C35-4EEA-AACE-F284868BC0D2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CELOWOŚĆ</a:t>
          </a:r>
        </a:p>
      </dgm:t>
    </dgm:pt>
    <dgm:pt modelId="{130E5396-417B-470E-A611-68705EFE91BE}" type="parTrans" cxnId="{A0DC66EB-F416-4EE4-AB91-57569E70BD5B}">
      <dgm:prSet/>
      <dgm:spPr/>
      <dgm:t>
        <a:bodyPr/>
        <a:lstStyle/>
        <a:p>
          <a:endParaRPr lang="pl-PL"/>
        </a:p>
      </dgm:t>
    </dgm:pt>
    <dgm:pt modelId="{9465434F-2D7A-4D38-8FB9-F93A4F74750E}" type="sibTrans" cxnId="{A0DC66EB-F416-4EE4-AB91-57569E70BD5B}">
      <dgm:prSet/>
      <dgm:spPr/>
      <dgm:t>
        <a:bodyPr/>
        <a:lstStyle/>
        <a:p>
          <a:endParaRPr lang="pl-PL"/>
        </a:p>
      </dgm:t>
    </dgm:pt>
    <dgm:pt modelId="{5CB66805-54E5-4E9C-AF14-79E8BF0E2577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RZETELNOŚĆ</a:t>
          </a:r>
        </a:p>
      </dgm:t>
    </dgm:pt>
    <dgm:pt modelId="{1BF8AABD-94DB-4151-B761-3B45E590D3F0}" type="parTrans" cxnId="{0E4FEEFF-529B-4453-8B4F-7AAEE02CDEF7}">
      <dgm:prSet/>
      <dgm:spPr/>
      <dgm:t>
        <a:bodyPr/>
        <a:lstStyle/>
        <a:p>
          <a:endParaRPr lang="pl-PL"/>
        </a:p>
      </dgm:t>
    </dgm:pt>
    <dgm:pt modelId="{8EF65467-BC33-4B01-A1CC-0B1DEE9B28BE}" type="sibTrans" cxnId="{0E4FEEFF-529B-4453-8B4F-7AAEE02CDEF7}">
      <dgm:prSet/>
      <dgm:spPr/>
      <dgm:t>
        <a:bodyPr/>
        <a:lstStyle/>
        <a:p>
          <a:endParaRPr lang="pl-PL"/>
        </a:p>
      </dgm:t>
    </dgm:pt>
    <dgm:pt modelId="{1E58EC01-0169-4ABD-A6B9-18299FE20FC8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GOSPODARNOŚĆ</a:t>
          </a:r>
        </a:p>
      </dgm:t>
    </dgm:pt>
    <dgm:pt modelId="{69CF13D5-ADD7-4A2E-8005-71A668762C14}" type="parTrans" cxnId="{83814EED-2546-42FF-AAD5-08B75960AF5C}">
      <dgm:prSet/>
      <dgm:spPr/>
      <dgm:t>
        <a:bodyPr/>
        <a:lstStyle/>
        <a:p>
          <a:endParaRPr lang="pl-PL"/>
        </a:p>
      </dgm:t>
    </dgm:pt>
    <dgm:pt modelId="{E266BFF6-BC52-4C9B-A6C8-B0D719F7A14A}" type="sibTrans" cxnId="{83814EED-2546-42FF-AAD5-08B75960AF5C}">
      <dgm:prSet/>
      <dgm:spPr/>
      <dgm:t>
        <a:bodyPr/>
        <a:lstStyle/>
        <a:p>
          <a:endParaRPr lang="pl-PL"/>
        </a:p>
      </dgm:t>
    </dgm:pt>
    <dgm:pt modelId="{95BD5F49-76EF-463F-BFA7-A472FDE8F21D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UWZGLĘDNIANIE INTERESU SPOŁECZNEGO LUB INDYWIDUALNEGO</a:t>
          </a:r>
        </a:p>
      </dgm:t>
    </dgm:pt>
    <dgm:pt modelId="{5B901393-EE1F-40F6-AB31-715121FDC396}" type="parTrans" cxnId="{779726E4-7360-4204-A92C-DDB8BF7F3748}">
      <dgm:prSet/>
      <dgm:spPr/>
      <dgm:t>
        <a:bodyPr/>
        <a:lstStyle/>
        <a:p>
          <a:endParaRPr lang="pl-PL"/>
        </a:p>
      </dgm:t>
    </dgm:pt>
    <dgm:pt modelId="{B7BA01B9-CC93-4963-982B-3EBCD0CC9E48}" type="sibTrans" cxnId="{779726E4-7360-4204-A92C-DDB8BF7F3748}">
      <dgm:prSet/>
      <dgm:spPr/>
      <dgm:t>
        <a:bodyPr/>
        <a:lstStyle/>
        <a:p>
          <a:endParaRPr lang="pl-PL"/>
        </a:p>
      </dgm:t>
    </dgm:pt>
    <dgm:pt modelId="{E080933B-97D4-4EE0-B7F5-8FA4E373D875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ZGODNOŚĆ Z POLITYKĄ RZĄDU</a:t>
          </a:r>
        </a:p>
      </dgm:t>
    </dgm:pt>
    <dgm:pt modelId="{1E179943-0966-467A-964D-AFB39A9267F3}" type="parTrans" cxnId="{B419EA2D-2D88-42BB-88DE-77DF942FC1A6}">
      <dgm:prSet/>
      <dgm:spPr/>
      <dgm:t>
        <a:bodyPr/>
        <a:lstStyle/>
        <a:p>
          <a:endParaRPr lang="pl-PL"/>
        </a:p>
      </dgm:t>
    </dgm:pt>
    <dgm:pt modelId="{56052C43-7C8B-4CC7-BA69-46AC3943D671}" type="sibTrans" cxnId="{B419EA2D-2D88-42BB-88DE-77DF942FC1A6}">
      <dgm:prSet/>
      <dgm:spPr/>
      <dgm:t>
        <a:bodyPr/>
        <a:lstStyle/>
        <a:p>
          <a:endParaRPr lang="pl-PL"/>
        </a:p>
      </dgm:t>
    </dgm:pt>
    <dgm:pt modelId="{3973556D-20D4-4C2F-BF91-F61982238292}">
      <dgm:prSet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INNE KRYTERIA SZCZEGÓŁOWE</a:t>
          </a:r>
        </a:p>
      </dgm:t>
    </dgm:pt>
    <dgm:pt modelId="{0C893B5D-A9B6-4F24-A50A-456780DFAE55}" type="parTrans" cxnId="{1D36B5BA-B785-419E-8BF8-984D63D10E65}">
      <dgm:prSet/>
      <dgm:spPr/>
      <dgm:t>
        <a:bodyPr/>
        <a:lstStyle/>
        <a:p>
          <a:endParaRPr lang="pl-PL"/>
        </a:p>
      </dgm:t>
    </dgm:pt>
    <dgm:pt modelId="{5871C9DB-51E6-4BA0-9ABE-43CDDD817B92}" type="sibTrans" cxnId="{1D36B5BA-B785-419E-8BF8-984D63D10E65}">
      <dgm:prSet/>
      <dgm:spPr/>
      <dgm:t>
        <a:bodyPr/>
        <a:lstStyle/>
        <a:p>
          <a:endParaRPr lang="pl-PL"/>
        </a:p>
      </dgm:t>
    </dgm:pt>
    <dgm:pt modelId="{D789F33B-8583-4CB9-9D6F-0D54F77389FE}" type="pres">
      <dgm:prSet presAssocID="{66ED86B6-3B19-419E-84AF-66E7049D674F}" presName="linear" presStyleCnt="0">
        <dgm:presLayoutVars>
          <dgm:dir/>
          <dgm:animLvl val="lvl"/>
          <dgm:resizeHandles val="exact"/>
        </dgm:presLayoutVars>
      </dgm:prSet>
      <dgm:spPr/>
    </dgm:pt>
    <dgm:pt modelId="{D4D259DB-18F4-4356-8CE2-3F15FCA15D69}" type="pres">
      <dgm:prSet presAssocID="{68356E41-855A-44D2-B205-31C9A38E9C7B}" presName="parentLin" presStyleCnt="0"/>
      <dgm:spPr/>
    </dgm:pt>
    <dgm:pt modelId="{2411F05D-B5DA-4641-81F3-28743BEA6F89}" type="pres">
      <dgm:prSet presAssocID="{68356E41-855A-44D2-B205-31C9A38E9C7B}" presName="parentLeftMargin" presStyleLbl="node1" presStyleIdx="0" presStyleCnt="7"/>
      <dgm:spPr/>
    </dgm:pt>
    <dgm:pt modelId="{9BBA6546-3B4C-4764-A8F8-08C9F3C1E7EF}" type="pres">
      <dgm:prSet presAssocID="{68356E41-855A-44D2-B205-31C9A38E9C7B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FB64E878-AF1A-488D-AA5B-E330C435C2FE}" type="pres">
      <dgm:prSet presAssocID="{68356E41-855A-44D2-B205-31C9A38E9C7B}" presName="negativeSpace" presStyleCnt="0"/>
      <dgm:spPr/>
    </dgm:pt>
    <dgm:pt modelId="{FCF95E2D-F42C-432F-9A25-999EBF45C1EC}" type="pres">
      <dgm:prSet presAssocID="{68356E41-855A-44D2-B205-31C9A38E9C7B}" presName="childText" presStyleLbl="conFgAcc1" presStyleIdx="0" presStyleCnt="7">
        <dgm:presLayoutVars>
          <dgm:bulletEnabled val="1"/>
        </dgm:presLayoutVars>
      </dgm:prSet>
      <dgm:spPr/>
    </dgm:pt>
    <dgm:pt modelId="{673183FF-717C-4B02-B6B2-88B76DC7F0EF}" type="pres">
      <dgm:prSet presAssocID="{025C0A78-CAF6-4654-BFF2-E8A1893E7576}" presName="spaceBetweenRectangles" presStyleCnt="0"/>
      <dgm:spPr/>
    </dgm:pt>
    <dgm:pt modelId="{8EEB698A-5AA5-4D7F-BA7E-1F75C27CE4D1}" type="pres">
      <dgm:prSet presAssocID="{47222228-5C35-4EEA-AACE-F284868BC0D2}" presName="parentLin" presStyleCnt="0"/>
      <dgm:spPr/>
    </dgm:pt>
    <dgm:pt modelId="{07EF4DC5-3265-4E67-854D-8C3C912354EE}" type="pres">
      <dgm:prSet presAssocID="{47222228-5C35-4EEA-AACE-F284868BC0D2}" presName="parentLeftMargin" presStyleLbl="node1" presStyleIdx="0" presStyleCnt="7"/>
      <dgm:spPr/>
    </dgm:pt>
    <dgm:pt modelId="{D1646885-0548-476C-90A9-9B3575E568C1}" type="pres">
      <dgm:prSet presAssocID="{47222228-5C35-4EEA-AACE-F284868BC0D2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A92A9CD0-7C86-4F9C-8D58-3D90ED29F4DA}" type="pres">
      <dgm:prSet presAssocID="{47222228-5C35-4EEA-AACE-F284868BC0D2}" presName="negativeSpace" presStyleCnt="0"/>
      <dgm:spPr/>
    </dgm:pt>
    <dgm:pt modelId="{D9ECC3A9-0BE4-4FEA-BDF6-931A0D23C4F8}" type="pres">
      <dgm:prSet presAssocID="{47222228-5C35-4EEA-AACE-F284868BC0D2}" presName="childText" presStyleLbl="conFgAcc1" presStyleIdx="1" presStyleCnt="7">
        <dgm:presLayoutVars>
          <dgm:bulletEnabled val="1"/>
        </dgm:presLayoutVars>
      </dgm:prSet>
      <dgm:spPr/>
    </dgm:pt>
    <dgm:pt modelId="{60B07E19-1F7A-4851-92D7-0FB6ECD1B23A}" type="pres">
      <dgm:prSet presAssocID="{9465434F-2D7A-4D38-8FB9-F93A4F74750E}" presName="spaceBetweenRectangles" presStyleCnt="0"/>
      <dgm:spPr/>
    </dgm:pt>
    <dgm:pt modelId="{43F6F0EA-6176-4097-9008-3EC8538B238A}" type="pres">
      <dgm:prSet presAssocID="{5CB66805-54E5-4E9C-AF14-79E8BF0E2577}" presName="parentLin" presStyleCnt="0"/>
      <dgm:spPr/>
    </dgm:pt>
    <dgm:pt modelId="{A2D86AF3-24EB-4C01-B9F9-9DF56F4B5A8A}" type="pres">
      <dgm:prSet presAssocID="{5CB66805-54E5-4E9C-AF14-79E8BF0E2577}" presName="parentLeftMargin" presStyleLbl="node1" presStyleIdx="1" presStyleCnt="7"/>
      <dgm:spPr/>
    </dgm:pt>
    <dgm:pt modelId="{1B99308D-52DA-4AAA-8F28-5D3EFF5E6819}" type="pres">
      <dgm:prSet presAssocID="{5CB66805-54E5-4E9C-AF14-79E8BF0E2577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8ACE4042-B82E-4BF3-9152-D53FDB05A38D}" type="pres">
      <dgm:prSet presAssocID="{5CB66805-54E5-4E9C-AF14-79E8BF0E2577}" presName="negativeSpace" presStyleCnt="0"/>
      <dgm:spPr/>
    </dgm:pt>
    <dgm:pt modelId="{CAB44F42-FCA3-49C1-8961-36781D5E7A1F}" type="pres">
      <dgm:prSet presAssocID="{5CB66805-54E5-4E9C-AF14-79E8BF0E2577}" presName="childText" presStyleLbl="conFgAcc1" presStyleIdx="2" presStyleCnt="7">
        <dgm:presLayoutVars>
          <dgm:bulletEnabled val="1"/>
        </dgm:presLayoutVars>
      </dgm:prSet>
      <dgm:spPr/>
    </dgm:pt>
    <dgm:pt modelId="{52B5D09E-22B4-4A6A-B08C-EFA86E7CEFDD}" type="pres">
      <dgm:prSet presAssocID="{8EF65467-BC33-4B01-A1CC-0B1DEE9B28BE}" presName="spaceBetweenRectangles" presStyleCnt="0"/>
      <dgm:spPr/>
    </dgm:pt>
    <dgm:pt modelId="{844B240F-EBB3-44EA-A865-DB49D4FD627D}" type="pres">
      <dgm:prSet presAssocID="{1E58EC01-0169-4ABD-A6B9-18299FE20FC8}" presName="parentLin" presStyleCnt="0"/>
      <dgm:spPr/>
    </dgm:pt>
    <dgm:pt modelId="{9D331A04-3D70-48C2-97A3-030273073B7A}" type="pres">
      <dgm:prSet presAssocID="{1E58EC01-0169-4ABD-A6B9-18299FE20FC8}" presName="parentLeftMargin" presStyleLbl="node1" presStyleIdx="2" presStyleCnt="7"/>
      <dgm:spPr/>
    </dgm:pt>
    <dgm:pt modelId="{224DED9B-A0C5-4737-A9AA-5FE8FC5B8962}" type="pres">
      <dgm:prSet presAssocID="{1E58EC01-0169-4ABD-A6B9-18299FE20FC8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1DC6ECE9-B0C6-4477-9913-2636679FDC53}" type="pres">
      <dgm:prSet presAssocID="{1E58EC01-0169-4ABD-A6B9-18299FE20FC8}" presName="negativeSpace" presStyleCnt="0"/>
      <dgm:spPr/>
    </dgm:pt>
    <dgm:pt modelId="{4886DA83-81EA-46CC-92FF-78702394970A}" type="pres">
      <dgm:prSet presAssocID="{1E58EC01-0169-4ABD-A6B9-18299FE20FC8}" presName="childText" presStyleLbl="conFgAcc1" presStyleIdx="3" presStyleCnt="7">
        <dgm:presLayoutVars>
          <dgm:bulletEnabled val="1"/>
        </dgm:presLayoutVars>
      </dgm:prSet>
      <dgm:spPr/>
    </dgm:pt>
    <dgm:pt modelId="{E48F57F5-871A-40BD-BB67-E36000493B8A}" type="pres">
      <dgm:prSet presAssocID="{E266BFF6-BC52-4C9B-A6C8-B0D719F7A14A}" presName="spaceBetweenRectangles" presStyleCnt="0"/>
      <dgm:spPr/>
    </dgm:pt>
    <dgm:pt modelId="{B9C6BA32-124D-44EE-A48C-7B4E9AF659AA}" type="pres">
      <dgm:prSet presAssocID="{95BD5F49-76EF-463F-BFA7-A472FDE8F21D}" presName="parentLin" presStyleCnt="0"/>
      <dgm:spPr/>
    </dgm:pt>
    <dgm:pt modelId="{3E897F39-953F-4661-B021-DCA7B0528607}" type="pres">
      <dgm:prSet presAssocID="{95BD5F49-76EF-463F-BFA7-A472FDE8F21D}" presName="parentLeftMargin" presStyleLbl="node1" presStyleIdx="3" presStyleCnt="7"/>
      <dgm:spPr/>
    </dgm:pt>
    <dgm:pt modelId="{94152909-87AB-4264-858A-F90EFE8FC114}" type="pres">
      <dgm:prSet presAssocID="{95BD5F49-76EF-463F-BFA7-A472FDE8F21D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A08FE12E-1CB8-42A9-B7A4-58E966E07249}" type="pres">
      <dgm:prSet presAssocID="{95BD5F49-76EF-463F-BFA7-A472FDE8F21D}" presName="negativeSpace" presStyleCnt="0"/>
      <dgm:spPr/>
    </dgm:pt>
    <dgm:pt modelId="{BC98BC32-5675-451C-9CAA-3CFF01DFF25D}" type="pres">
      <dgm:prSet presAssocID="{95BD5F49-76EF-463F-BFA7-A472FDE8F21D}" presName="childText" presStyleLbl="conFgAcc1" presStyleIdx="4" presStyleCnt="7">
        <dgm:presLayoutVars>
          <dgm:bulletEnabled val="1"/>
        </dgm:presLayoutVars>
      </dgm:prSet>
      <dgm:spPr/>
    </dgm:pt>
    <dgm:pt modelId="{C53A84A4-EDCA-4630-BF47-95CD94DD967F}" type="pres">
      <dgm:prSet presAssocID="{B7BA01B9-CC93-4963-982B-3EBCD0CC9E48}" presName="spaceBetweenRectangles" presStyleCnt="0"/>
      <dgm:spPr/>
    </dgm:pt>
    <dgm:pt modelId="{55BEB5D6-74DF-4600-A2AE-4B64B16320A9}" type="pres">
      <dgm:prSet presAssocID="{E080933B-97D4-4EE0-B7F5-8FA4E373D875}" presName="parentLin" presStyleCnt="0"/>
      <dgm:spPr/>
    </dgm:pt>
    <dgm:pt modelId="{F292C711-9443-4B02-9CE8-2ABF7793F2A2}" type="pres">
      <dgm:prSet presAssocID="{E080933B-97D4-4EE0-B7F5-8FA4E373D875}" presName="parentLeftMargin" presStyleLbl="node1" presStyleIdx="4" presStyleCnt="7"/>
      <dgm:spPr/>
    </dgm:pt>
    <dgm:pt modelId="{7CE814D8-84E1-4861-9639-217D3FDC4594}" type="pres">
      <dgm:prSet presAssocID="{E080933B-97D4-4EE0-B7F5-8FA4E373D875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F5ACB30A-0B8F-4FDF-8C4D-0B7D337507C2}" type="pres">
      <dgm:prSet presAssocID="{E080933B-97D4-4EE0-B7F5-8FA4E373D875}" presName="negativeSpace" presStyleCnt="0"/>
      <dgm:spPr/>
    </dgm:pt>
    <dgm:pt modelId="{9E11DF52-98DC-4C88-B8D0-547E914F92C0}" type="pres">
      <dgm:prSet presAssocID="{E080933B-97D4-4EE0-B7F5-8FA4E373D875}" presName="childText" presStyleLbl="conFgAcc1" presStyleIdx="5" presStyleCnt="7">
        <dgm:presLayoutVars>
          <dgm:bulletEnabled val="1"/>
        </dgm:presLayoutVars>
      </dgm:prSet>
      <dgm:spPr/>
    </dgm:pt>
    <dgm:pt modelId="{508FDB68-040C-4B17-BCEB-91C3EA9174FD}" type="pres">
      <dgm:prSet presAssocID="{56052C43-7C8B-4CC7-BA69-46AC3943D671}" presName="spaceBetweenRectangles" presStyleCnt="0"/>
      <dgm:spPr/>
    </dgm:pt>
    <dgm:pt modelId="{D1948608-4091-4DAE-9BC4-EFD951DF785C}" type="pres">
      <dgm:prSet presAssocID="{3973556D-20D4-4C2F-BF91-F61982238292}" presName="parentLin" presStyleCnt="0"/>
      <dgm:spPr/>
    </dgm:pt>
    <dgm:pt modelId="{676FB935-F755-47E0-8E4A-F5CEDA6E50CA}" type="pres">
      <dgm:prSet presAssocID="{3973556D-20D4-4C2F-BF91-F61982238292}" presName="parentLeftMargin" presStyleLbl="node1" presStyleIdx="5" presStyleCnt="7"/>
      <dgm:spPr/>
    </dgm:pt>
    <dgm:pt modelId="{B587E0D2-2333-4359-BA8A-65E15ECE4F95}" type="pres">
      <dgm:prSet presAssocID="{3973556D-20D4-4C2F-BF91-F61982238292}" presName="parentText" presStyleLbl="node1" presStyleIdx="6" presStyleCnt="7">
        <dgm:presLayoutVars>
          <dgm:chMax val="0"/>
          <dgm:bulletEnabled val="1"/>
        </dgm:presLayoutVars>
      </dgm:prSet>
      <dgm:spPr/>
    </dgm:pt>
    <dgm:pt modelId="{222713D6-61CF-4123-A2A7-7081C279F5F6}" type="pres">
      <dgm:prSet presAssocID="{3973556D-20D4-4C2F-BF91-F61982238292}" presName="negativeSpace" presStyleCnt="0"/>
      <dgm:spPr/>
    </dgm:pt>
    <dgm:pt modelId="{BCA88816-CD51-41D4-AA9E-9172C7B0E04A}" type="pres">
      <dgm:prSet presAssocID="{3973556D-20D4-4C2F-BF91-F61982238292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C8FB3F05-E0D4-40CB-AC55-C9E842E58CAB}" type="presOf" srcId="{95BD5F49-76EF-463F-BFA7-A472FDE8F21D}" destId="{3E897F39-953F-4661-B021-DCA7B0528607}" srcOrd="0" destOrd="0" presId="urn:microsoft.com/office/officeart/2005/8/layout/list1"/>
    <dgm:cxn modelId="{2EDB370B-1BD3-4D63-A342-369B0EC181B4}" type="presOf" srcId="{E080933B-97D4-4EE0-B7F5-8FA4E373D875}" destId="{7CE814D8-84E1-4861-9639-217D3FDC4594}" srcOrd="1" destOrd="0" presId="urn:microsoft.com/office/officeart/2005/8/layout/list1"/>
    <dgm:cxn modelId="{4F11D10C-DE2B-449F-B8D8-D41A5A97581B}" type="presOf" srcId="{1E58EC01-0169-4ABD-A6B9-18299FE20FC8}" destId="{9D331A04-3D70-48C2-97A3-030273073B7A}" srcOrd="0" destOrd="0" presId="urn:microsoft.com/office/officeart/2005/8/layout/list1"/>
    <dgm:cxn modelId="{B419EA2D-2D88-42BB-88DE-77DF942FC1A6}" srcId="{66ED86B6-3B19-419E-84AF-66E7049D674F}" destId="{E080933B-97D4-4EE0-B7F5-8FA4E373D875}" srcOrd="5" destOrd="0" parTransId="{1E179943-0966-467A-964D-AFB39A9267F3}" sibTransId="{56052C43-7C8B-4CC7-BA69-46AC3943D671}"/>
    <dgm:cxn modelId="{B9422434-DA8A-4AC4-BCD6-C4284AA36340}" type="presOf" srcId="{E080933B-97D4-4EE0-B7F5-8FA4E373D875}" destId="{F292C711-9443-4B02-9CE8-2ABF7793F2A2}" srcOrd="0" destOrd="0" presId="urn:microsoft.com/office/officeart/2005/8/layout/list1"/>
    <dgm:cxn modelId="{7FFB8040-C786-4EF3-884F-530297862918}" type="presOf" srcId="{66ED86B6-3B19-419E-84AF-66E7049D674F}" destId="{D789F33B-8583-4CB9-9D6F-0D54F77389FE}" srcOrd="0" destOrd="0" presId="urn:microsoft.com/office/officeart/2005/8/layout/list1"/>
    <dgm:cxn modelId="{FD171D46-D8FD-46F8-8F0F-7969F31E9796}" type="presOf" srcId="{95BD5F49-76EF-463F-BFA7-A472FDE8F21D}" destId="{94152909-87AB-4264-858A-F90EFE8FC114}" srcOrd="1" destOrd="0" presId="urn:microsoft.com/office/officeart/2005/8/layout/list1"/>
    <dgm:cxn modelId="{A1EA3E46-A1B5-4D34-B746-7349C3BEC72E}" type="presOf" srcId="{3973556D-20D4-4C2F-BF91-F61982238292}" destId="{B587E0D2-2333-4359-BA8A-65E15ECE4F95}" srcOrd="1" destOrd="0" presId="urn:microsoft.com/office/officeart/2005/8/layout/list1"/>
    <dgm:cxn modelId="{6623676A-D63C-42D7-9CE0-7A145B9FCDA1}" type="presOf" srcId="{5CB66805-54E5-4E9C-AF14-79E8BF0E2577}" destId="{A2D86AF3-24EB-4C01-B9F9-9DF56F4B5A8A}" srcOrd="0" destOrd="0" presId="urn:microsoft.com/office/officeart/2005/8/layout/list1"/>
    <dgm:cxn modelId="{EE4F744A-4B8A-4029-A1C3-E0DD2CD9EB72}" type="presOf" srcId="{68356E41-855A-44D2-B205-31C9A38E9C7B}" destId="{9BBA6546-3B4C-4764-A8F8-08C9F3C1E7EF}" srcOrd="1" destOrd="0" presId="urn:microsoft.com/office/officeart/2005/8/layout/list1"/>
    <dgm:cxn modelId="{6DCE6059-01A2-459E-96DB-0910A9249C1D}" type="presOf" srcId="{47222228-5C35-4EEA-AACE-F284868BC0D2}" destId="{D1646885-0548-476C-90A9-9B3575E568C1}" srcOrd="1" destOrd="0" presId="urn:microsoft.com/office/officeart/2005/8/layout/list1"/>
    <dgm:cxn modelId="{E98CD28E-56B4-41E1-B72C-0BB9D1412D87}" type="presOf" srcId="{1E58EC01-0169-4ABD-A6B9-18299FE20FC8}" destId="{224DED9B-A0C5-4737-A9AA-5FE8FC5B8962}" srcOrd="1" destOrd="0" presId="urn:microsoft.com/office/officeart/2005/8/layout/list1"/>
    <dgm:cxn modelId="{6A4A53A9-F649-4EB1-92AA-AF9C18ED6298}" srcId="{66ED86B6-3B19-419E-84AF-66E7049D674F}" destId="{68356E41-855A-44D2-B205-31C9A38E9C7B}" srcOrd="0" destOrd="0" parTransId="{9F806775-AD33-47E7-AFF4-B92ADC0303BD}" sibTransId="{025C0A78-CAF6-4654-BFF2-E8A1893E7576}"/>
    <dgm:cxn modelId="{1D36B5BA-B785-419E-8BF8-984D63D10E65}" srcId="{66ED86B6-3B19-419E-84AF-66E7049D674F}" destId="{3973556D-20D4-4C2F-BF91-F61982238292}" srcOrd="6" destOrd="0" parTransId="{0C893B5D-A9B6-4F24-A50A-456780DFAE55}" sibTransId="{5871C9DB-51E6-4BA0-9ABE-43CDDD817B92}"/>
    <dgm:cxn modelId="{4B51EFDF-B35F-49A4-8135-2D0872D07747}" type="presOf" srcId="{68356E41-855A-44D2-B205-31C9A38E9C7B}" destId="{2411F05D-B5DA-4641-81F3-28743BEA6F89}" srcOrd="0" destOrd="0" presId="urn:microsoft.com/office/officeart/2005/8/layout/list1"/>
    <dgm:cxn modelId="{8E6770E1-302B-4214-B727-F2982D9D9798}" type="presOf" srcId="{5CB66805-54E5-4E9C-AF14-79E8BF0E2577}" destId="{1B99308D-52DA-4AAA-8F28-5D3EFF5E6819}" srcOrd="1" destOrd="0" presId="urn:microsoft.com/office/officeart/2005/8/layout/list1"/>
    <dgm:cxn modelId="{779726E4-7360-4204-A92C-DDB8BF7F3748}" srcId="{66ED86B6-3B19-419E-84AF-66E7049D674F}" destId="{95BD5F49-76EF-463F-BFA7-A472FDE8F21D}" srcOrd="4" destOrd="0" parTransId="{5B901393-EE1F-40F6-AB31-715121FDC396}" sibTransId="{B7BA01B9-CC93-4963-982B-3EBCD0CC9E48}"/>
    <dgm:cxn modelId="{0369A9EA-B1F7-4275-BC78-AB3ED417829F}" type="presOf" srcId="{3973556D-20D4-4C2F-BF91-F61982238292}" destId="{676FB935-F755-47E0-8E4A-F5CEDA6E50CA}" srcOrd="0" destOrd="0" presId="urn:microsoft.com/office/officeart/2005/8/layout/list1"/>
    <dgm:cxn modelId="{A0DC66EB-F416-4EE4-AB91-57569E70BD5B}" srcId="{66ED86B6-3B19-419E-84AF-66E7049D674F}" destId="{47222228-5C35-4EEA-AACE-F284868BC0D2}" srcOrd="1" destOrd="0" parTransId="{130E5396-417B-470E-A611-68705EFE91BE}" sibTransId="{9465434F-2D7A-4D38-8FB9-F93A4F74750E}"/>
    <dgm:cxn modelId="{83814EED-2546-42FF-AAD5-08B75960AF5C}" srcId="{66ED86B6-3B19-419E-84AF-66E7049D674F}" destId="{1E58EC01-0169-4ABD-A6B9-18299FE20FC8}" srcOrd="3" destOrd="0" parTransId="{69CF13D5-ADD7-4A2E-8005-71A668762C14}" sibTransId="{E266BFF6-BC52-4C9B-A6C8-B0D719F7A14A}"/>
    <dgm:cxn modelId="{357B5BFB-8B8B-40B1-944C-3226C2F533F0}" type="presOf" srcId="{47222228-5C35-4EEA-AACE-F284868BC0D2}" destId="{07EF4DC5-3265-4E67-854D-8C3C912354EE}" srcOrd="0" destOrd="0" presId="urn:microsoft.com/office/officeart/2005/8/layout/list1"/>
    <dgm:cxn modelId="{0E4FEEFF-529B-4453-8B4F-7AAEE02CDEF7}" srcId="{66ED86B6-3B19-419E-84AF-66E7049D674F}" destId="{5CB66805-54E5-4E9C-AF14-79E8BF0E2577}" srcOrd="2" destOrd="0" parTransId="{1BF8AABD-94DB-4151-B761-3B45E590D3F0}" sibTransId="{8EF65467-BC33-4B01-A1CC-0B1DEE9B28BE}"/>
    <dgm:cxn modelId="{C626F6B4-015E-4353-9B5F-6A091D4362D6}" type="presParOf" srcId="{D789F33B-8583-4CB9-9D6F-0D54F77389FE}" destId="{D4D259DB-18F4-4356-8CE2-3F15FCA15D69}" srcOrd="0" destOrd="0" presId="urn:microsoft.com/office/officeart/2005/8/layout/list1"/>
    <dgm:cxn modelId="{24A91977-7410-4EED-8FEE-904A83D4F8DF}" type="presParOf" srcId="{D4D259DB-18F4-4356-8CE2-3F15FCA15D69}" destId="{2411F05D-B5DA-4641-81F3-28743BEA6F89}" srcOrd="0" destOrd="0" presId="urn:microsoft.com/office/officeart/2005/8/layout/list1"/>
    <dgm:cxn modelId="{2340B08B-B862-4D38-832C-FD6C05AFC499}" type="presParOf" srcId="{D4D259DB-18F4-4356-8CE2-3F15FCA15D69}" destId="{9BBA6546-3B4C-4764-A8F8-08C9F3C1E7EF}" srcOrd="1" destOrd="0" presId="urn:microsoft.com/office/officeart/2005/8/layout/list1"/>
    <dgm:cxn modelId="{376DAD91-C28C-4002-99AB-BC34FBF80728}" type="presParOf" srcId="{D789F33B-8583-4CB9-9D6F-0D54F77389FE}" destId="{FB64E878-AF1A-488D-AA5B-E330C435C2FE}" srcOrd="1" destOrd="0" presId="urn:microsoft.com/office/officeart/2005/8/layout/list1"/>
    <dgm:cxn modelId="{94551817-C3D6-49CC-B8F7-6888E1EBC0BF}" type="presParOf" srcId="{D789F33B-8583-4CB9-9D6F-0D54F77389FE}" destId="{FCF95E2D-F42C-432F-9A25-999EBF45C1EC}" srcOrd="2" destOrd="0" presId="urn:microsoft.com/office/officeart/2005/8/layout/list1"/>
    <dgm:cxn modelId="{8DBD2BA4-9E90-4C7E-9129-5004D5E01AB0}" type="presParOf" srcId="{D789F33B-8583-4CB9-9D6F-0D54F77389FE}" destId="{673183FF-717C-4B02-B6B2-88B76DC7F0EF}" srcOrd="3" destOrd="0" presId="urn:microsoft.com/office/officeart/2005/8/layout/list1"/>
    <dgm:cxn modelId="{BE8C710D-AAD7-4FEC-A826-9BD0B7ED279B}" type="presParOf" srcId="{D789F33B-8583-4CB9-9D6F-0D54F77389FE}" destId="{8EEB698A-5AA5-4D7F-BA7E-1F75C27CE4D1}" srcOrd="4" destOrd="0" presId="urn:microsoft.com/office/officeart/2005/8/layout/list1"/>
    <dgm:cxn modelId="{D0D04322-299A-4870-B8FE-ACBBC72EEF0B}" type="presParOf" srcId="{8EEB698A-5AA5-4D7F-BA7E-1F75C27CE4D1}" destId="{07EF4DC5-3265-4E67-854D-8C3C912354EE}" srcOrd="0" destOrd="0" presId="urn:microsoft.com/office/officeart/2005/8/layout/list1"/>
    <dgm:cxn modelId="{B21B79B5-2ECB-498E-9CDD-67F4F8449B4D}" type="presParOf" srcId="{8EEB698A-5AA5-4D7F-BA7E-1F75C27CE4D1}" destId="{D1646885-0548-476C-90A9-9B3575E568C1}" srcOrd="1" destOrd="0" presId="urn:microsoft.com/office/officeart/2005/8/layout/list1"/>
    <dgm:cxn modelId="{E2E5D088-50A5-4994-845E-E4448C9D4DFF}" type="presParOf" srcId="{D789F33B-8583-4CB9-9D6F-0D54F77389FE}" destId="{A92A9CD0-7C86-4F9C-8D58-3D90ED29F4DA}" srcOrd="5" destOrd="0" presId="urn:microsoft.com/office/officeart/2005/8/layout/list1"/>
    <dgm:cxn modelId="{3EFFE192-A4D4-4EB5-A875-C5700752B3AD}" type="presParOf" srcId="{D789F33B-8583-4CB9-9D6F-0D54F77389FE}" destId="{D9ECC3A9-0BE4-4FEA-BDF6-931A0D23C4F8}" srcOrd="6" destOrd="0" presId="urn:microsoft.com/office/officeart/2005/8/layout/list1"/>
    <dgm:cxn modelId="{1DAA0105-FFC3-4984-9257-48249CDD8FF5}" type="presParOf" srcId="{D789F33B-8583-4CB9-9D6F-0D54F77389FE}" destId="{60B07E19-1F7A-4851-92D7-0FB6ECD1B23A}" srcOrd="7" destOrd="0" presId="urn:microsoft.com/office/officeart/2005/8/layout/list1"/>
    <dgm:cxn modelId="{39413D0F-1DC0-42DA-970C-A23570D4E700}" type="presParOf" srcId="{D789F33B-8583-4CB9-9D6F-0D54F77389FE}" destId="{43F6F0EA-6176-4097-9008-3EC8538B238A}" srcOrd="8" destOrd="0" presId="urn:microsoft.com/office/officeart/2005/8/layout/list1"/>
    <dgm:cxn modelId="{F739F622-CD17-4365-A892-3CD4757892A2}" type="presParOf" srcId="{43F6F0EA-6176-4097-9008-3EC8538B238A}" destId="{A2D86AF3-24EB-4C01-B9F9-9DF56F4B5A8A}" srcOrd="0" destOrd="0" presId="urn:microsoft.com/office/officeart/2005/8/layout/list1"/>
    <dgm:cxn modelId="{42B73868-9337-45AA-BE2D-2FADBE4543D7}" type="presParOf" srcId="{43F6F0EA-6176-4097-9008-3EC8538B238A}" destId="{1B99308D-52DA-4AAA-8F28-5D3EFF5E6819}" srcOrd="1" destOrd="0" presId="urn:microsoft.com/office/officeart/2005/8/layout/list1"/>
    <dgm:cxn modelId="{331755AE-77F2-4C39-A028-4653370F049B}" type="presParOf" srcId="{D789F33B-8583-4CB9-9D6F-0D54F77389FE}" destId="{8ACE4042-B82E-4BF3-9152-D53FDB05A38D}" srcOrd="9" destOrd="0" presId="urn:microsoft.com/office/officeart/2005/8/layout/list1"/>
    <dgm:cxn modelId="{D47746C1-382A-476A-841A-95CAC45621DF}" type="presParOf" srcId="{D789F33B-8583-4CB9-9D6F-0D54F77389FE}" destId="{CAB44F42-FCA3-49C1-8961-36781D5E7A1F}" srcOrd="10" destOrd="0" presId="urn:microsoft.com/office/officeart/2005/8/layout/list1"/>
    <dgm:cxn modelId="{B2E39A4F-DB42-4E5D-AF1D-DE4E7814188A}" type="presParOf" srcId="{D789F33B-8583-4CB9-9D6F-0D54F77389FE}" destId="{52B5D09E-22B4-4A6A-B08C-EFA86E7CEFDD}" srcOrd="11" destOrd="0" presId="urn:microsoft.com/office/officeart/2005/8/layout/list1"/>
    <dgm:cxn modelId="{33E94956-0B44-469A-BF3D-6E7F79D81B11}" type="presParOf" srcId="{D789F33B-8583-4CB9-9D6F-0D54F77389FE}" destId="{844B240F-EBB3-44EA-A865-DB49D4FD627D}" srcOrd="12" destOrd="0" presId="urn:microsoft.com/office/officeart/2005/8/layout/list1"/>
    <dgm:cxn modelId="{2919DF81-8118-47B9-B48B-F1F4918F89A6}" type="presParOf" srcId="{844B240F-EBB3-44EA-A865-DB49D4FD627D}" destId="{9D331A04-3D70-48C2-97A3-030273073B7A}" srcOrd="0" destOrd="0" presId="urn:microsoft.com/office/officeart/2005/8/layout/list1"/>
    <dgm:cxn modelId="{AAB9A503-1BEA-4351-A219-FFC710F76B4D}" type="presParOf" srcId="{844B240F-EBB3-44EA-A865-DB49D4FD627D}" destId="{224DED9B-A0C5-4737-A9AA-5FE8FC5B8962}" srcOrd="1" destOrd="0" presId="urn:microsoft.com/office/officeart/2005/8/layout/list1"/>
    <dgm:cxn modelId="{998AC5C3-FBBC-4ED8-AAB7-17DA8E85D0FB}" type="presParOf" srcId="{D789F33B-8583-4CB9-9D6F-0D54F77389FE}" destId="{1DC6ECE9-B0C6-4477-9913-2636679FDC53}" srcOrd="13" destOrd="0" presId="urn:microsoft.com/office/officeart/2005/8/layout/list1"/>
    <dgm:cxn modelId="{70F0C106-6ED5-41A4-B44B-BAA1A925D810}" type="presParOf" srcId="{D789F33B-8583-4CB9-9D6F-0D54F77389FE}" destId="{4886DA83-81EA-46CC-92FF-78702394970A}" srcOrd="14" destOrd="0" presId="urn:microsoft.com/office/officeart/2005/8/layout/list1"/>
    <dgm:cxn modelId="{39026E31-5A44-4C0F-AF0E-E6FE581F9422}" type="presParOf" srcId="{D789F33B-8583-4CB9-9D6F-0D54F77389FE}" destId="{E48F57F5-871A-40BD-BB67-E36000493B8A}" srcOrd="15" destOrd="0" presId="urn:microsoft.com/office/officeart/2005/8/layout/list1"/>
    <dgm:cxn modelId="{8A5FDD3B-7EA0-421C-93A1-BDFD38FE4608}" type="presParOf" srcId="{D789F33B-8583-4CB9-9D6F-0D54F77389FE}" destId="{B9C6BA32-124D-44EE-A48C-7B4E9AF659AA}" srcOrd="16" destOrd="0" presId="urn:microsoft.com/office/officeart/2005/8/layout/list1"/>
    <dgm:cxn modelId="{FE087AEF-5A80-4BA5-ADF2-4924D8329A6C}" type="presParOf" srcId="{B9C6BA32-124D-44EE-A48C-7B4E9AF659AA}" destId="{3E897F39-953F-4661-B021-DCA7B0528607}" srcOrd="0" destOrd="0" presId="urn:microsoft.com/office/officeart/2005/8/layout/list1"/>
    <dgm:cxn modelId="{5EE3D90F-CE6A-45B7-BF7E-0FDAFFF6B3FF}" type="presParOf" srcId="{B9C6BA32-124D-44EE-A48C-7B4E9AF659AA}" destId="{94152909-87AB-4264-858A-F90EFE8FC114}" srcOrd="1" destOrd="0" presId="urn:microsoft.com/office/officeart/2005/8/layout/list1"/>
    <dgm:cxn modelId="{06AEE8B1-0027-4AC5-A043-8035EA5F1712}" type="presParOf" srcId="{D789F33B-8583-4CB9-9D6F-0D54F77389FE}" destId="{A08FE12E-1CB8-42A9-B7A4-58E966E07249}" srcOrd="17" destOrd="0" presId="urn:microsoft.com/office/officeart/2005/8/layout/list1"/>
    <dgm:cxn modelId="{8493A3FF-2BBB-4AAE-801D-269AE3C0F837}" type="presParOf" srcId="{D789F33B-8583-4CB9-9D6F-0D54F77389FE}" destId="{BC98BC32-5675-451C-9CAA-3CFF01DFF25D}" srcOrd="18" destOrd="0" presId="urn:microsoft.com/office/officeart/2005/8/layout/list1"/>
    <dgm:cxn modelId="{A68F6328-8C3B-486C-9C0C-E61B6320C22A}" type="presParOf" srcId="{D789F33B-8583-4CB9-9D6F-0D54F77389FE}" destId="{C53A84A4-EDCA-4630-BF47-95CD94DD967F}" srcOrd="19" destOrd="0" presId="urn:microsoft.com/office/officeart/2005/8/layout/list1"/>
    <dgm:cxn modelId="{7CCBC34E-8CC2-403E-9044-179CB4445001}" type="presParOf" srcId="{D789F33B-8583-4CB9-9D6F-0D54F77389FE}" destId="{55BEB5D6-74DF-4600-A2AE-4B64B16320A9}" srcOrd="20" destOrd="0" presId="urn:microsoft.com/office/officeart/2005/8/layout/list1"/>
    <dgm:cxn modelId="{C9E5EB54-C1C9-42EC-8C50-D33215051943}" type="presParOf" srcId="{55BEB5D6-74DF-4600-A2AE-4B64B16320A9}" destId="{F292C711-9443-4B02-9CE8-2ABF7793F2A2}" srcOrd="0" destOrd="0" presId="urn:microsoft.com/office/officeart/2005/8/layout/list1"/>
    <dgm:cxn modelId="{F4B0E8C1-09B3-44F6-9AD6-C6CFF6903D48}" type="presParOf" srcId="{55BEB5D6-74DF-4600-A2AE-4B64B16320A9}" destId="{7CE814D8-84E1-4861-9639-217D3FDC4594}" srcOrd="1" destOrd="0" presId="urn:microsoft.com/office/officeart/2005/8/layout/list1"/>
    <dgm:cxn modelId="{A341214D-EF32-4F60-9955-EFBA5667DE46}" type="presParOf" srcId="{D789F33B-8583-4CB9-9D6F-0D54F77389FE}" destId="{F5ACB30A-0B8F-4FDF-8C4D-0B7D337507C2}" srcOrd="21" destOrd="0" presId="urn:microsoft.com/office/officeart/2005/8/layout/list1"/>
    <dgm:cxn modelId="{2337E049-734F-4FFF-ADE5-2730DF35095D}" type="presParOf" srcId="{D789F33B-8583-4CB9-9D6F-0D54F77389FE}" destId="{9E11DF52-98DC-4C88-B8D0-547E914F92C0}" srcOrd="22" destOrd="0" presId="urn:microsoft.com/office/officeart/2005/8/layout/list1"/>
    <dgm:cxn modelId="{31BAE959-F270-4618-8047-D5EC9AE9C150}" type="presParOf" srcId="{D789F33B-8583-4CB9-9D6F-0D54F77389FE}" destId="{508FDB68-040C-4B17-BCEB-91C3EA9174FD}" srcOrd="23" destOrd="0" presId="urn:microsoft.com/office/officeart/2005/8/layout/list1"/>
    <dgm:cxn modelId="{913CF1E3-4D29-4F81-A70E-EADE9D0179BA}" type="presParOf" srcId="{D789F33B-8583-4CB9-9D6F-0D54F77389FE}" destId="{D1948608-4091-4DAE-9BC4-EFD951DF785C}" srcOrd="24" destOrd="0" presId="urn:microsoft.com/office/officeart/2005/8/layout/list1"/>
    <dgm:cxn modelId="{6DF8A23F-3728-4CF7-89EF-C533F6D2DC4E}" type="presParOf" srcId="{D1948608-4091-4DAE-9BC4-EFD951DF785C}" destId="{676FB935-F755-47E0-8E4A-F5CEDA6E50CA}" srcOrd="0" destOrd="0" presId="urn:microsoft.com/office/officeart/2005/8/layout/list1"/>
    <dgm:cxn modelId="{E848698E-1E3A-41E1-A2DF-FE89075342A6}" type="presParOf" srcId="{D1948608-4091-4DAE-9BC4-EFD951DF785C}" destId="{B587E0D2-2333-4359-BA8A-65E15ECE4F95}" srcOrd="1" destOrd="0" presId="urn:microsoft.com/office/officeart/2005/8/layout/list1"/>
    <dgm:cxn modelId="{5070008A-88B5-497A-946E-C1EBDA120080}" type="presParOf" srcId="{D789F33B-8583-4CB9-9D6F-0D54F77389FE}" destId="{222713D6-61CF-4123-A2A7-7081C279F5F6}" srcOrd="25" destOrd="0" presId="urn:microsoft.com/office/officeart/2005/8/layout/list1"/>
    <dgm:cxn modelId="{60168680-962F-44ED-A9C9-937527FF5533}" type="presParOf" srcId="{D789F33B-8583-4CB9-9D6F-0D54F77389FE}" destId="{BCA88816-CD51-41D4-AA9E-9172C7B0E04A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A96C4A6-591C-477F-ACA2-F10E69976787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pl-PL"/>
        </a:p>
      </dgm:t>
    </dgm:pt>
    <dgm:pt modelId="{AD0D7DF8-FFB1-4831-840F-98CB59AD5530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BEZSTRONNOŚĆ</a:t>
          </a:r>
          <a:endParaRPr lang="pl-PL" dirty="0"/>
        </a:p>
      </dgm:t>
    </dgm:pt>
    <dgm:pt modelId="{98F2E6C8-B7E0-4F48-9E42-205B6894D63C}" type="parTrans" cxnId="{B5DE9AD8-ACC0-4D6B-B3EA-CBFA04204098}">
      <dgm:prSet/>
      <dgm:spPr/>
      <dgm:t>
        <a:bodyPr/>
        <a:lstStyle/>
        <a:p>
          <a:endParaRPr lang="pl-PL"/>
        </a:p>
      </dgm:t>
    </dgm:pt>
    <dgm:pt modelId="{4F2E2FE6-E05C-4B25-A9E1-D745040C0E78}" type="sibTrans" cxnId="{B5DE9AD8-ACC0-4D6B-B3EA-CBFA04204098}">
      <dgm:prSet/>
      <dgm:spPr/>
      <dgm:t>
        <a:bodyPr/>
        <a:lstStyle/>
        <a:p>
          <a:endParaRPr lang="pl-PL"/>
        </a:p>
      </dgm:t>
    </dgm:pt>
    <dgm:pt modelId="{86E88163-F5AE-4A56-BA04-A398BB0607D9}">
      <dgm:prSet phldrT="[Tekst]"/>
      <dgm:spPr/>
      <dgm:t>
        <a:bodyPr/>
        <a:lstStyle/>
        <a:p>
          <a:r>
            <a:rPr lang="pl-PL" dirty="0"/>
            <a:t>OBOWIĄZEK PEŁNEGO OBIEKTYWIZMU W REALIZACJI CZYNNOŚCI KONTROLNYCH; </a:t>
          </a:r>
        </a:p>
      </dgm:t>
    </dgm:pt>
    <dgm:pt modelId="{FE677DEC-E717-4C5B-9975-3F898D9B352A}" type="parTrans" cxnId="{F335726D-A5B2-4232-AA06-378A1A9615B7}">
      <dgm:prSet/>
      <dgm:spPr/>
      <dgm:t>
        <a:bodyPr/>
        <a:lstStyle/>
        <a:p>
          <a:endParaRPr lang="pl-PL"/>
        </a:p>
      </dgm:t>
    </dgm:pt>
    <dgm:pt modelId="{FFBEA041-7CA9-4C36-B054-88E328E862C7}" type="sibTrans" cxnId="{F335726D-A5B2-4232-AA06-378A1A9615B7}">
      <dgm:prSet/>
      <dgm:spPr/>
      <dgm:t>
        <a:bodyPr/>
        <a:lstStyle/>
        <a:p>
          <a:endParaRPr lang="pl-PL"/>
        </a:p>
      </dgm:t>
    </dgm:pt>
    <dgm:pt modelId="{7B296215-9303-4240-90FA-A90AA466B93F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FACHOWOŚĆ</a:t>
          </a:r>
          <a:endParaRPr lang="pl-PL" dirty="0"/>
        </a:p>
      </dgm:t>
    </dgm:pt>
    <dgm:pt modelId="{5B9388DC-DAE7-45FA-BAE0-303A5FEC00E4}" type="parTrans" cxnId="{006EE0BF-B8B0-46C9-9F3B-5A2B095A5794}">
      <dgm:prSet/>
      <dgm:spPr/>
      <dgm:t>
        <a:bodyPr/>
        <a:lstStyle/>
        <a:p>
          <a:endParaRPr lang="pl-PL"/>
        </a:p>
      </dgm:t>
    </dgm:pt>
    <dgm:pt modelId="{3273CC54-F4C6-4E54-87F8-3B085F47BC72}" type="sibTrans" cxnId="{006EE0BF-B8B0-46C9-9F3B-5A2B095A5794}">
      <dgm:prSet/>
      <dgm:spPr/>
      <dgm:t>
        <a:bodyPr/>
        <a:lstStyle/>
        <a:p>
          <a:endParaRPr lang="pl-PL"/>
        </a:p>
      </dgm:t>
    </dgm:pt>
    <dgm:pt modelId="{412CECEE-CE6F-4908-A410-26C689994593}">
      <dgm:prSet phldrT="[Tekst]"/>
      <dgm:spPr/>
      <dgm:t>
        <a:bodyPr/>
        <a:lstStyle/>
        <a:p>
          <a:r>
            <a:rPr lang="pl-PL" dirty="0"/>
            <a:t>DOŚWIADCZENIE I WIEDZA KONTROLERÓW; </a:t>
          </a:r>
        </a:p>
      </dgm:t>
    </dgm:pt>
    <dgm:pt modelId="{4784CAC6-FCAC-47FE-9093-772C7ED8C6E0}" type="parTrans" cxnId="{2A62C6FD-6BF8-48D4-A1CC-F10A73C66486}">
      <dgm:prSet/>
      <dgm:spPr/>
      <dgm:t>
        <a:bodyPr/>
        <a:lstStyle/>
        <a:p>
          <a:endParaRPr lang="pl-PL"/>
        </a:p>
      </dgm:t>
    </dgm:pt>
    <dgm:pt modelId="{FE42042E-C03F-4B7F-A1F6-E46E704551E4}" type="sibTrans" cxnId="{2A62C6FD-6BF8-48D4-A1CC-F10A73C66486}">
      <dgm:prSet/>
      <dgm:spPr/>
      <dgm:t>
        <a:bodyPr/>
        <a:lstStyle/>
        <a:p>
          <a:endParaRPr lang="pl-PL"/>
        </a:p>
      </dgm:t>
    </dgm:pt>
    <dgm:pt modelId="{FBE9D0F5-32D0-474F-9B1E-1982D52B3BCC}">
      <dgm:prSet phldrT="[Tekst]"/>
      <dgm:spPr/>
      <dgm:t>
        <a:bodyPr/>
        <a:lstStyle/>
        <a:p>
          <a:r>
            <a:rPr lang="pl-PL" dirty="0"/>
            <a:t>UMIEJĘTNOŚĆ PRZEPROWADZENIA KONTROLI;</a:t>
          </a:r>
        </a:p>
      </dgm:t>
    </dgm:pt>
    <dgm:pt modelId="{C65A8C73-C4DC-43FF-8435-B9A204324C99}" type="parTrans" cxnId="{9F7CCBD2-F63D-4EBC-8702-396C5075685C}">
      <dgm:prSet/>
      <dgm:spPr/>
      <dgm:t>
        <a:bodyPr/>
        <a:lstStyle/>
        <a:p>
          <a:endParaRPr lang="pl-PL"/>
        </a:p>
      </dgm:t>
    </dgm:pt>
    <dgm:pt modelId="{927843F8-7A8E-4DFE-8130-61B72A5FBCFE}" type="sibTrans" cxnId="{9F7CCBD2-F63D-4EBC-8702-396C5075685C}">
      <dgm:prSet/>
      <dgm:spPr/>
      <dgm:t>
        <a:bodyPr/>
        <a:lstStyle/>
        <a:p>
          <a:endParaRPr lang="pl-PL"/>
        </a:p>
      </dgm:t>
    </dgm:pt>
    <dgm:pt modelId="{E45EBBCC-890C-4403-8474-E48DCCF44CDF}">
      <dgm:prSet phldrT="[Tekst]"/>
      <dgm:spPr/>
      <dgm:t>
        <a:bodyPr/>
        <a:lstStyle/>
        <a:p>
          <a:r>
            <a:rPr lang="pl-PL" dirty="0">
              <a:solidFill>
                <a:schemeClr val="tx1"/>
              </a:solidFill>
            </a:rPr>
            <a:t>EFEKTYWNOŚĆ I SPRAWNOŚĆ</a:t>
          </a:r>
          <a:endParaRPr lang="pl-PL" dirty="0"/>
        </a:p>
      </dgm:t>
    </dgm:pt>
    <dgm:pt modelId="{81C78BDC-0886-455E-AECA-9E685663191A}" type="parTrans" cxnId="{C316D9F7-5BA5-4B99-A118-04EA422C5E16}">
      <dgm:prSet/>
      <dgm:spPr/>
      <dgm:t>
        <a:bodyPr/>
        <a:lstStyle/>
        <a:p>
          <a:endParaRPr lang="pl-PL"/>
        </a:p>
      </dgm:t>
    </dgm:pt>
    <dgm:pt modelId="{16B96015-CDEE-46B3-A448-6FF4AA025F3B}" type="sibTrans" cxnId="{C316D9F7-5BA5-4B99-A118-04EA422C5E16}">
      <dgm:prSet/>
      <dgm:spPr/>
      <dgm:t>
        <a:bodyPr/>
        <a:lstStyle/>
        <a:p>
          <a:endParaRPr lang="pl-PL"/>
        </a:p>
      </dgm:t>
    </dgm:pt>
    <dgm:pt modelId="{E171122A-70A4-4052-9870-7B99FF8297F4}">
      <dgm:prSet phldrT="[Tekst]"/>
      <dgm:spPr/>
      <dgm:t>
        <a:bodyPr/>
        <a:lstStyle/>
        <a:p>
          <a:r>
            <a:rPr lang="pl-PL" dirty="0"/>
            <a:t>WYNIKI PRZEWYŻSZAJĄ PONIESIONE NAKŁADY;</a:t>
          </a:r>
        </a:p>
      </dgm:t>
    </dgm:pt>
    <dgm:pt modelId="{FC753CED-F9B1-4E40-B0F3-453800A052B9}" type="parTrans" cxnId="{D2B780D3-53C8-4315-A0F4-2D8615CDB67E}">
      <dgm:prSet/>
      <dgm:spPr/>
      <dgm:t>
        <a:bodyPr/>
        <a:lstStyle/>
        <a:p>
          <a:endParaRPr lang="pl-PL"/>
        </a:p>
      </dgm:t>
    </dgm:pt>
    <dgm:pt modelId="{3AE64D74-2DDD-4295-8761-D14AE3F6D750}" type="sibTrans" cxnId="{D2B780D3-53C8-4315-A0F4-2D8615CDB67E}">
      <dgm:prSet/>
      <dgm:spPr/>
      <dgm:t>
        <a:bodyPr/>
        <a:lstStyle/>
        <a:p>
          <a:endParaRPr lang="pl-PL"/>
        </a:p>
      </dgm:t>
    </dgm:pt>
    <dgm:pt modelId="{50901E56-6A85-4A02-B6B1-E5962F215439}">
      <dgm:prSet phldrT="[Tekst]"/>
      <dgm:spPr/>
      <dgm:t>
        <a:bodyPr/>
        <a:lstStyle/>
        <a:p>
          <a:r>
            <a:rPr lang="pl-PL" dirty="0"/>
            <a:t>ZAKAZ FAWORYZOWANIA/DYSKRYMINACJI</a:t>
          </a:r>
        </a:p>
      </dgm:t>
    </dgm:pt>
    <dgm:pt modelId="{23CFB358-DFE5-4B0A-81AB-853D551198D6}" type="parTrans" cxnId="{36695B79-7B9A-433C-B19B-784E069EF443}">
      <dgm:prSet/>
      <dgm:spPr/>
    </dgm:pt>
    <dgm:pt modelId="{F7EDE6BB-C929-4143-BBBB-8A7A5E6A41FA}" type="sibTrans" cxnId="{36695B79-7B9A-433C-B19B-784E069EF443}">
      <dgm:prSet/>
      <dgm:spPr/>
    </dgm:pt>
    <dgm:pt modelId="{E1FF5A69-A11E-403E-B59A-B87B00C4B267}">
      <dgm:prSet phldrT="[Tekst]"/>
      <dgm:spPr/>
      <dgm:t>
        <a:bodyPr/>
        <a:lstStyle/>
        <a:p>
          <a:r>
            <a:rPr lang="pl-PL" dirty="0"/>
            <a:t>DOKŁADNOŚĆ, DOCIEKLIWOŚĆ;</a:t>
          </a:r>
        </a:p>
      </dgm:t>
    </dgm:pt>
    <dgm:pt modelId="{ECC9C736-BFC8-4BAC-AEB8-B06EE24CA9DC}" type="parTrans" cxnId="{AD80E832-33A1-4300-8437-9B313827E18D}">
      <dgm:prSet/>
      <dgm:spPr/>
    </dgm:pt>
    <dgm:pt modelId="{CFE1C524-268B-48B5-854A-224A5C2FBA79}" type="sibTrans" cxnId="{AD80E832-33A1-4300-8437-9B313827E18D}">
      <dgm:prSet/>
      <dgm:spPr/>
    </dgm:pt>
    <dgm:pt modelId="{48D41121-4E28-4868-AC71-E672903B41EB}">
      <dgm:prSet phldrT="[Tekst]"/>
      <dgm:spPr/>
      <dgm:t>
        <a:bodyPr/>
        <a:lstStyle/>
        <a:p>
          <a:r>
            <a:rPr lang="pl-PL" dirty="0"/>
            <a:t>ZAWODOWY CHARAKTER</a:t>
          </a:r>
        </a:p>
      </dgm:t>
    </dgm:pt>
    <dgm:pt modelId="{97D0DA1B-8093-4E5F-BC60-468B03A6303A}" type="parTrans" cxnId="{8B910654-C117-4D6B-99E2-EF37DD4F7C0F}">
      <dgm:prSet/>
      <dgm:spPr/>
    </dgm:pt>
    <dgm:pt modelId="{BD83CD93-2D22-4F7A-AE6F-4DCED359DFAA}" type="sibTrans" cxnId="{8B910654-C117-4D6B-99E2-EF37DD4F7C0F}">
      <dgm:prSet/>
      <dgm:spPr/>
    </dgm:pt>
    <dgm:pt modelId="{0B997C82-6039-429B-95FB-2CE6E5889E31}">
      <dgm:prSet phldrT="[Tekst]"/>
      <dgm:spPr/>
      <dgm:t>
        <a:bodyPr/>
        <a:lstStyle/>
        <a:p>
          <a:r>
            <a:rPr lang="pl-PL" dirty="0"/>
            <a:t>PRAWIDŁOWOŚĆ USTALEŃ KONTROLNYCH;</a:t>
          </a:r>
        </a:p>
      </dgm:t>
    </dgm:pt>
    <dgm:pt modelId="{5ED93F3D-06B0-4699-ACF6-57949DF3B0EC}" type="parTrans" cxnId="{B54AC140-138F-4DD3-92E7-967BF22476D2}">
      <dgm:prSet/>
      <dgm:spPr/>
    </dgm:pt>
    <dgm:pt modelId="{9BF8AC9F-3190-4F58-8F06-1A7F0C43528F}" type="sibTrans" cxnId="{B54AC140-138F-4DD3-92E7-967BF22476D2}">
      <dgm:prSet/>
      <dgm:spPr/>
    </dgm:pt>
    <dgm:pt modelId="{9A9938C3-F96C-4946-A038-19CA7A4C58A9}">
      <dgm:prSet phldrT="[Tekst]"/>
      <dgm:spPr/>
      <dgm:t>
        <a:bodyPr/>
        <a:lstStyle/>
        <a:p>
          <a:r>
            <a:rPr lang="pl-PL" dirty="0"/>
            <a:t>UMIEJĘTNE PRZEPROWADZENIE CZYNNOŚCI KONTROLNYCH, PRAWIDŁOWA OCENA INFORMACJI</a:t>
          </a:r>
        </a:p>
      </dgm:t>
    </dgm:pt>
    <dgm:pt modelId="{3F1C0E74-024F-476F-8DAB-AA032C3ADB41}" type="parTrans" cxnId="{C87F4139-ECEF-4E7A-A622-76D69B0F7684}">
      <dgm:prSet/>
      <dgm:spPr/>
    </dgm:pt>
    <dgm:pt modelId="{113CEA29-77F5-41BC-873E-AB7E3DE623C3}" type="sibTrans" cxnId="{C87F4139-ECEF-4E7A-A622-76D69B0F7684}">
      <dgm:prSet/>
      <dgm:spPr/>
    </dgm:pt>
    <dgm:pt modelId="{0776C8D7-D762-40A3-9B4A-444E9A1AFEF4}" type="pres">
      <dgm:prSet presAssocID="{1A96C4A6-591C-477F-ACA2-F10E69976787}" presName="Name0" presStyleCnt="0">
        <dgm:presLayoutVars>
          <dgm:dir/>
          <dgm:animLvl val="lvl"/>
          <dgm:resizeHandles val="exact"/>
        </dgm:presLayoutVars>
      </dgm:prSet>
      <dgm:spPr/>
    </dgm:pt>
    <dgm:pt modelId="{02BFC4D5-8CF1-43F6-8514-465E3895949B}" type="pres">
      <dgm:prSet presAssocID="{AD0D7DF8-FFB1-4831-840F-98CB59AD5530}" presName="linNode" presStyleCnt="0"/>
      <dgm:spPr/>
    </dgm:pt>
    <dgm:pt modelId="{0A4C5AB2-90A3-479A-8F5E-602C0F86A1D4}" type="pres">
      <dgm:prSet presAssocID="{AD0D7DF8-FFB1-4831-840F-98CB59AD5530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40AC57A4-61E9-45C5-B784-13982E33EBC9}" type="pres">
      <dgm:prSet presAssocID="{AD0D7DF8-FFB1-4831-840F-98CB59AD5530}" presName="descendantText" presStyleLbl="alignAccFollowNode1" presStyleIdx="0" presStyleCnt="3">
        <dgm:presLayoutVars>
          <dgm:bulletEnabled val="1"/>
        </dgm:presLayoutVars>
      </dgm:prSet>
      <dgm:spPr/>
    </dgm:pt>
    <dgm:pt modelId="{C38D4467-0DF3-4A12-AB65-173743D464B4}" type="pres">
      <dgm:prSet presAssocID="{4F2E2FE6-E05C-4B25-A9E1-D745040C0E78}" presName="sp" presStyleCnt="0"/>
      <dgm:spPr/>
    </dgm:pt>
    <dgm:pt modelId="{CC203256-221A-463F-9927-CDAA24D5BA69}" type="pres">
      <dgm:prSet presAssocID="{7B296215-9303-4240-90FA-A90AA466B93F}" presName="linNode" presStyleCnt="0"/>
      <dgm:spPr/>
    </dgm:pt>
    <dgm:pt modelId="{5A3F5A73-90C5-4450-80ED-EC70C4BCFB11}" type="pres">
      <dgm:prSet presAssocID="{7B296215-9303-4240-90FA-A90AA466B93F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D381654A-93E8-4257-8623-94BD213B3867}" type="pres">
      <dgm:prSet presAssocID="{7B296215-9303-4240-90FA-A90AA466B93F}" presName="descendantText" presStyleLbl="alignAccFollowNode1" presStyleIdx="1" presStyleCnt="3">
        <dgm:presLayoutVars>
          <dgm:bulletEnabled val="1"/>
        </dgm:presLayoutVars>
      </dgm:prSet>
      <dgm:spPr/>
    </dgm:pt>
    <dgm:pt modelId="{CB626CEE-4D9A-4EDE-8531-F743FC8E189B}" type="pres">
      <dgm:prSet presAssocID="{3273CC54-F4C6-4E54-87F8-3B085F47BC72}" presName="sp" presStyleCnt="0"/>
      <dgm:spPr/>
    </dgm:pt>
    <dgm:pt modelId="{FD569A4E-6BCF-47A6-8C49-DBB3229EC9E1}" type="pres">
      <dgm:prSet presAssocID="{E45EBBCC-890C-4403-8474-E48DCCF44CDF}" presName="linNode" presStyleCnt="0"/>
      <dgm:spPr/>
    </dgm:pt>
    <dgm:pt modelId="{8A86418E-96D8-4A5E-84D7-6DD6744F6158}" type="pres">
      <dgm:prSet presAssocID="{E45EBBCC-890C-4403-8474-E48DCCF44CDF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1740A995-E31C-4C9E-8C13-14811284029E}" type="pres">
      <dgm:prSet presAssocID="{E45EBBCC-890C-4403-8474-E48DCCF44CDF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7B5AF30F-B985-43CE-85C9-8782F00918EF}" type="presOf" srcId="{FBE9D0F5-32D0-474F-9B1E-1982D52B3BCC}" destId="{D381654A-93E8-4257-8623-94BD213B3867}" srcOrd="0" destOrd="1" presId="urn:microsoft.com/office/officeart/2005/8/layout/vList5"/>
    <dgm:cxn modelId="{7FE7262E-B9E2-4869-B8D7-1016A0A3354C}" type="presOf" srcId="{50901E56-6A85-4A02-B6B1-E5962F215439}" destId="{40AC57A4-61E9-45C5-B784-13982E33EBC9}" srcOrd="0" destOrd="1" presId="urn:microsoft.com/office/officeart/2005/8/layout/vList5"/>
    <dgm:cxn modelId="{AD80E832-33A1-4300-8437-9B313827E18D}" srcId="{7B296215-9303-4240-90FA-A90AA466B93F}" destId="{E1FF5A69-A11E-403E-B59A-B87B00C4B267}" srcOrd="2" destOrd="0" parTransId="{ECC9C736-BFC8-4BAC-AEB8-B06EE24CA9DC}" sibTransId="{CFE1C524-268B-48B5-854A-224A5C2FBA79}"/>
    <dgm:cxn modelId="{C87F4139-ECEF-4E7A-A622-76D69B0F7684}" srcId="{E45EBBCC-890C-4403-8474-E48DCCF44CDF}" destId="{9A9938C3-F96C-4946-A038-19CA7A4C58A9}" srcOrd="2" destOrd="0" parTransId="{3F1C0E74-024F-476F-8DAB-AA032C3ADB41}" sibTransId="{113CEA29-77F5-41BC-873E-AB7E3DE623C3}"/>
    <dgm:cxn modelId="{B54AC140-138F-4DD3-92E7-967BF22476D2}" srcId="{E45EBBCC-890C-4403-8474-E48DCCF44CDF}" destId="{0B997C82-6039-429B-95FB-2CE6E5889E31}" srcOrd="1" destOrd="0" parTransId="{5ED93F3D-06B0-4699-ACF6-57949DF3B0EC}" sibTransId="{9BF8AC9F-3190-4F58-8F06-1A7F0C43528F}"/>
    <dgm:cxn modelId="{7BC1EB5C-1FFA-4524-B21D-91CD9A786818}" type="presOf" srcId="{48D41121-4E28-4868-AC71-E672903B41EB}" destId="{D381654A-93E8-4257-8623-94BD213B3867}" srcOrd="0" destOrd="3" presId="urn:microsoft.com/office/officeart/2005/8/layout/vList5"/>
    <dgm:cxn modelId="{F335726D-A5B2-4232-AA06-378A1A9615B7}" srcId="{AD0D7DF8-FFB1-4831-840F-98CB59AD5530}" destId="{86E88163-F5AE-4A56-BA04-A398BB0607D9}" srcOrd="0" destOrd="0" parTransId="{FE677DEC-E717-4C5B-9975-3F898D9B352A}" sibTransId="{FFBEA041-7CA9-4C36-B054-88E328E862C7}"/>
    <dgm:cxn modelId="{8B910654-C117-4D6B-99E2-EF37DD4F7C0F}" srcId="{7B296215-9303-4240-90FA-A90AA466B93F}" destId="{48D41121-4E28-4868-AC71-E672903B41EB}" srcOrd="3" destOrd="0" parTransId="{97D0DA1B-8093-4E5F-BC60-468B03A6303A}" sibTransId="{BD83CD93-2D22-4F7A-AE6F-4DCED359DFAA}"/>
    <dgm:cxn modelId="{E95AB355-EF96-4B92-85DB-585E73168AE2}" type="presOf" srcId="{E45EBBCC-890C-4403-8474-E48DCCF44CDF}" destId="{8A86418E-96D8-4A5E-84D7-6DD6744F6158}" srcOrd="0" destOrd="0" presId="urn:microsoft.com/office/officeart/2005/8/layout/vList5"/>
    <dgm:cxn modelId="{36695B79-7B9A-433C-B19B-784E069EF443}" srcId="{AD0D7DF8-FFB1-4831-840F-98CB59AD5530}" destId="{50901E56-6A85-4A02-B6B1-E5962F215439}" srcOrd="1" destOrd="0" parTransId="{23CFB358-DFE5-4B0A-81AB-853D551198D6}" sibTransId="{F7EDE6BB-C929-4143-BBBB-8A7A5E6A41FA}"/>
    <dgm:cxn modelId="{4BC83D7C-F0D3-4A34-AAF4-673CBDE4D130}" type="presOf" srcId="{E1FF5A69-A11E-403E-B59A-B87B00C4B267}" destId="{D381654A-93E8-4257-8623-94BD213B3867}" srcOrd="0" destOrd="2" presId="urn:microsoft.com/office/officeart/2005/8/layout/vList5"/>
    <dgm:cxn modelId="{5E62D484-8610-43B7-BB92-C7FF0694BBFF}" type="presOf" srcId="{412CECEE-CE6F-4908-A410-26C689994593}" destId="{D381654A-93E8-4257-8623-94BD213B3867}" srcOrd="0" destOrd="0" presId="urn:microsoft.com/office/officeart/2005/8/layout/vList5"/>
    <dgm:cxn modelId="{C95A9D88-EE36-4D05-9781-B16ADACB48D3}" type="presOf" srcId="{86E88163-F5AE-4A56-BA04-A398BB0607D9}" destId="{40AC57A4-61E9-45C5-B784-13982E33EBC9}" srcOrd="0" destOrd="0" presId="urn:microsoft.com/office/officeart/2005/8/layout/vList5"/>
    <dgm:cxn modelId="{5C9CC8B5-1B57-474B-95B0-42CFEC5D1B35}" type="presOf" srcId="{0B997C82-6039-429B-95FB-2CE6E5889E31}" destId="{1740A995-E31C-4C9E-8C13-14811284029E}" srcOrd="0" destOrd="1" presId="urn:microsoft.com/office/officeart/2005/8/layout/vList5"/>
    <dgm:cxn modelId="{1ABAC2BA-3ACC-4C40-ACAB-42D514BA6268}" type="presOf" srcId="{E171122A-70A4-4052-9870-7B99FF8297F4}" destId="{1740A995-E31C-4C9E-8C13-14811284029E}" srcOrd="0" destOrd="0" presId="urn:microsoft.com/office/officeart/2005/8/layout/vList5"/>
    <dgm:cxn modelId="{006EE0BF-B8B0-46C9-9F3B-5A2B095A5794}" srcId="{1A96C4A6-591C-477F-ACA2-F10E69976787}" destId="{7B296215-9303-4240-90FA-A90AA466B93F}" srcOrd="1" destOrd="0" parTransId="{5B9388DC-DAE7-45FA-BAE0-303A5FEC00E4}" sibTransId="{3273CC54-F4C6-4E54-87F8-3B085F47BC72}"/>
    <dgm:cxn modelId="{E32184CC-12E4-4CAA-84C4-3781477A39FC}" type="presOf" srcId="{9A9938C3-F96C-4946-A038-19CA7A4C58A9}" destId="{1740A995-E31C-4C9E-8C13-14811284029E}" srcOrd="0" destOrd="2" presId="urn:microsoft.com/office/officeart/2005/8/layout/vList5"/>
    <dgm:cxn modelId="{72F05FCD-A957-420F-BAAB-D2D91E48EABA}" type="presOf" srcId="{7B296215-9303-4240-90FA-A90AA466B93F}" destId="{5A3F5A73-90C5-4450-80ED-EC70C4BCFB11}" srcOrd="0" destOrd="0" presId="urn:microsoft.com/office/officeart/2005/8/layout/vList5"/>
    <dgm:cxn modelId="{9F7CCBD2-F63D-4EBC-8702-396C5075685C}" srcId="{7B296215-9303-4240-90FA-A90AA466B93F}" destId="{FBE9D0F5-32D0-474F-9B1E-1982D52B3BCC}" srcOrd="1" destOrd="0" parTransId="{C65A8C73-C4DC-43FF-8435-B9A204324C99}" sibTransId="{927843F8-7A8E-4DFE-8130-61B72A5FBCFE}"/>
    <dgm:cxn modelId="{D2B780D3-53C8-4315-A0F4-2D8615CDB67E}" srcId="{E45EBBCC-890C-4403-8474-E48DCCF44CDF}" destId="{E171122A-70A4-4052-9870-7B99FF8297F4}" srcOrd="0" destOrd="0" parTransId="{FC753CED-F9B1-4E40-B0F3-453800A052B9}" sibTransId="{3AE64D74-2DDD-4295-8761-D14AE3F6D750}"/>
    <dgm:cxn modelId="{B5DE9AD8-ACC0-4D6B-B3EA-CBFA04204098}" srcId="{1A96C4A6-591C-477F-ACA2-F10E69976787}" destId="{AD0D7DF8-FFB1-4831-840F-98CB59AD5530}" srcOrd="0" destOrd="0" parTransId="{98F2E6C8-B7E0-4F48-9E42-205B6894D63C}" sibTransId="{4F2E2FE6-E05C-4B25-A9E1-D745040C0E78}"/>
    <dgm:cxn modelId="{5E5F63E6-A759-4B1F-9178-27B0B791198B}" type="presOf" srcId="{AD0D7DF8-FFB1-4831-840F-98CB59AD5530}" destId="{0A4C5AB2-90A3-479A-8F5E-602C0F86A1D4}" srcOrd="0" destOrd="0" presId="urn:microsoft.com/office/officeart/2005/8/layout/vList5"/>
    <dgm:cxn modelId="{21ACFEF1-928C-4931-8411-C9562F1508D1}" type="presOf" srcId="{1A96C4A6-591C-477F-ACA2-F10E69976787}" destId="{0776C8D7-D762-40A3-9B4A-444E9A1AFEF4}" srcOrd="0" destOrd="0" presId="urn:microsoft.com/office/officeart/2005/8/layout/vList5"/>
    <dgm:cxn modelId="{C316D9F7-5BA5-4B99-A118-04EA422C5E16}" srcId="{1A96C4A6-591C-477F-ACA2-F10E69976787}" destId="{E45EBBCC-890C-4403-8474-E48DCCF44CDF}" srcOrd="2" destOrd="0" parTransId="{81C78BDC-0886-455E-AECA-9E685663191A}" sibTransId="{16B96015-CDEE-46B3-A448-6FF4AA025F3B}"/>
    <dgm:cxn modelId="{2A62C6FD-6BF8-48D4-A1CC-F10A73C66486}" srcId="{7B296215-9303-4240-90FA-A90AA466B93F}" destId="{412CECEE-CE6F-4908-A410-26C689994593}" srcOrd="0" destOrd="0" parTransId="{4784CAC6-FCAC-47FE-9093-772C7ED8C6E0}" sibTransId="{FE42042E-C03F-4B7F-A1F6-E46E704551E4}"/>
    <dgm:cxn modelId="{6112CFC5-C7DB-42A5-887E-F09E01B72A77}" type="presParOf" srcId="{0776C8D7-D762-40A3-9B4A-444E9A1AFEF4}" destId="{02BFC4D5-8CF1-43F6-8514-465E3895949B}" srcOrd="0" destOrd="0" presId="urn:microsoft.com/office/officeart/2005/8/layout/vList5"/>
    <dgm:cxn modelId="{AB34D8E5-07B8-4D65-9842-3C1102A938F0}" type="presParOf" srcId="{02BFC4D5-8CF1-43F6-8514-465E3895949B}" destId="{0A4C5AB2-90A3-479A-8F5E-602C0F86A1D4}" srcOrd="0" destOrd="0" presId="urn:microsoft.com/office/officeart/2005/8/layout/vList5"/>
    <dgm:cxn modelId="{E6426A07-250C-4868-9E36-F3A67127F046}" type="presParOf" srcId="{02BFC4D5-8CF1-43F6-8514-465E3895949B}" destId="{40AC57A4-61E9-45C5-B784-13982E33EBC9}" srcOrd="1" destOrd="0" presId="urn:microsoft.com/office/officeart/2005/8/layout/vList5"/>
    <dgm:cxn modelId="{983D1E2D-D05A-43AA-A22A-B9F5E1CBA763}" type="presParOf" srcId="{0776C8D7-D762-40A3-9B4A-444E9A1AFEF4}" destId="{C38D4467-0DF3-4A12-AB65-173743D464B4}" srcOrd="1" destOrd="0" presId="urn:microsoft.com/office/officeart/2005/8/layout/vList5"/>
    <dgm:cxn modelId="{15C77E2B-CCFE-42E0-8030-C4D4740FE0C4}" type="presParOf" srcId="{0776C8D7-D762-40A3-9B4A-444E9A1AFEF4}" destId="{CC203256-221A-463F-9927-CDAA24D5BA69}" srcOrd="2" destOrd="0" presId="urn:microsoft.com/office/officeart/2005/8/layout/vList5"/>
    <dgm:cxn modelId="{95B56911-782C-4046-9D75-1802800ADAA6}" type="presParOf" srcId="{CC203256-221A-463F-9927-CDAA24D5BA69}" destId="{5A3F5A73-90C5-4450-80ED-EC70C4BCFB11}" srcOrd="0" destOrd="0" presId="urn:microsoft.com/office/officeart/2005/8/layout/vList5"/>
    <dgm:cxn modelId="{C60DBD8A-0801-4F98-ACF3-B090163EB3E2}" type="presParOf" srcId="{CC203256-221A-463F-9927-CDAA24D5BA69}" destId="{D381654A-93E8-4257-8623-94BD213B3867}" srcOrd="1" destOrd="0" presId="urn:microsoft.com/office/officeart/2005/8/layout/vList5"/>
    <dgm:cxn modelId="{142D7155-42DD-42BE-936D-20E371F472E5}" type="presParOf" srcId="{0776C8D7-D762-40A3-9B4A-444E9A1AFEF4}" destId="{CB626CEE-4D9A-4EDE-8531-F743FC8E189B}" srcOrd="3" destOrd="0" presId="urn:microsoft.com/office/officeart/2005/8/layout/vList5"/>
    <dgm:cxn modelId="{D560B7DE-956D-4656-9DEC-3D70403EAE51}" type="presParOf" srcId="{0776C8D7-D762-40A3-9B4A-444E9A1AFEF4}" destId="{FD569A4E-6BCF-47A6-8C49-DBB3229EC9E1}" srcOrd="4" destOrd="0" presId="urn:microsoft.com/office/officeart/2005/8/layout/vList5"/>
    <dgm:cxn modelId="{13929038-25BB-47D2-AFBC-F3449DF679BD}" type="presParOf" srcId="{FD569A4E-6BCF-47A6-8C49-DBB3229EC9E1}" destId="{8A86418E-96D8-4A5E-84D7-6DD6744F6158}" srcOrd="0" destOrd="0" presId="urn:microsoft.com/office/officeart/2005/8/layout/vList5"/>
    <dgm:cxn modelId="{3148F9BE-8C29-4E02-AC5C-8C29BB446E2C}" type="presParOf" srcId="{FD569A4E-6BCF-47A6-8C49-DBB3229EC9E1}" destId="{1740A995-E31C-4C9E-8C13-14811284029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03D24EA-45EB-4033-A009-70274B9D23EC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73995FC0-B098-42B1-96AB-3BA20EF76510}">
      <dgm:prSet phldrT="[Tekst]" custT="1"/>
      <dgm:spPr/>
      <dgm:t>
        <a:bodyPr/>
        <a:lstStyle/>
        <a:p>
          <a:r>
            <a:rPr lang="pl-PL" sz="1600" b="1" dirty="0"/>
            <a:t>KONTROLA SENSU LARGO – W ZNACZENIU SZEROKIM</a:t>
          </a:r>
        </a:p>
      </dgm:t>
    </dgm:pt>
    <dgm:pt modelId="{1614F818-C673-439E-8160-A6C8A6840734}" type="parTrans" cxnId="{FA4F00F8-0F08-4980-9A25-DA1DD1057223}">
      <dgm:prSet/>
      <dgm:spPr/>
      <dgm:t>
        <a:bodyPr/>
        <a:lstStyle/>
        <a:p>
          <a:endParaRPr lang="pl-PL"/>
        </a:p>
      </dgm:t>
    </dgm:pt>
    <dgm:pt modelId="{497F1804-1E06-482F-B8D3-7E4431C438C1}" type="sibTrans" cxnId="{FA4F00F8-0F08-4980-9A25-DA1DD1057223}">
      <dgm:prSet/>
      <dgm:spPr/>
      <dgm:t>
        <a:bodyPr/>
        <a:lstStyle/>
        <a:p>
          <a:endParaRPr lang="pl-PL"/>
        </a:p>
      </dgm:t>
    </dgm:pt>
    <dgm:pt modelId="{6B6877DC-768F-4898-B55B-C95E4698C644}">
      <dgm:prSet phldrT="[Tekst]" custT="1"/>
      <dgm:spPr/>
      <dgm:t>
        <a:bodyPr/>
        <a:lstStyle/>
        <a:p>
          <a:r>
            <a:rPr lang="pl-PL" sz="1200" dirty="0"/>
            <a:t>KONTROLA SENSU STRICTO/KONTROLA CZYSTA</a:t>
          </a:r>
        </a:p>
      </dgm:t>
    </dgm:pt>
    <dgm:pt modelId="{12DE5BF4-C5BF-45C4-B804-93CCCF278FC1}" type="parTrans" cxnId="{2DA6D998-459B-4135-8E50-64B125B04DDD}">
      <dgm:prSet/>
      <dgm:spPr/>
      <dgm:t>
        <a:bodyPr/>
        <a:lstStyle/>
        <a:p>
          <a:endParaRPr lang="pl-PL"/>
        </a:p>
      </dgm:t>
    </dgm:pt>
    <dgm:pt modelId="{E11122A3-4B5B-4F1E-9633-41CC01B7CFAA}" type="sibTrans" cxnId="{2DA6D998-459B-4135-8E50-64B125B04DDD}">
      <dgm:prSet/>
      <dgm:spPr/>
      <dgm:t>
        <a:bodyPr/>
        <a:lstStyle/>
        <a:p>
          <a:endParaRPr lang="pl-PL"/>
        </a:p>
      </dgm:t>
    </dgm:pt>
    <dgm:pt modelId="{F7A8D844-98F5-400B-BB5E-1BF6FB0403B6}">
      <dgm:prSet phldrT="[Tekst]" custT="1"/>
      <dgm:spPr/>
      <dgm:t>
        <a:bodyPr/>
        <a:lstStyle/>
        <a:p>
          <a:r>
            <a:rPr lang="pl-PL" sz="900" dirty="0"/>
            <a:t>USTALENIE WYZNACZEŃ-&gt; USTALENIE WYKONAŃ-&gt; USTALENIE WYNIKÓW KONTROLI-&gt; PRZEZNACZENIE WYNIKÓW KONTROLI WŁAŚCIWYM PODMIOTOM</a:t>
          </a:r>
        </a:p>
        <a:p>
          <a:r>
            <a:rPr lang="pl-PL" sz="900" dirty="0"/>
            <a:t>NP. RPO</a:t>
          </a:r>
          <a:endParaRPr lang="pl-PL" sz="800" dirty="0"/>
        </a:p>
      </dgm:t>
    </dgm:pt>
    <dgm:pt modelId="{3F849597-DDC5-4041-8EA9-B636E1B17404}" type="parTrans" cxnId="{2198765F-EF40-4293-9BEF-CB1CF2C37647}">
      <dgm:prSet/>
      <dgm:spPr/>
      <dgm:t>
        <a:bodyPr/>
        <a:lstStyle/>
        <a:p>
          <a:endParaRPr lang="pl-PL"/>
        </a:p>
      </dgm:t>
    </dgm:pt>
    <dgm:pt modelId="{8A1CC39F-CFDC-440E-A8E7-E576175919E5}" type="sibTrans" cxnId="{2198765F-EF40-4293-9BEF-CB1CF2C37647}">
      <dgm:prSet/>
      <dgm:spPr/>
      <dgm:t>
        <a:bodyPr/>
        <a:lstStyle/>
        <a:p>
          <a:endParaRPr lang="pl-PL"/>
        </a:p>
      </dgm:t>
    </dgm:pt>
    <dgm:pt modelId="{CC8D1FD1-0489-4244-B362-31AB432BC023}">
      <dgm:prSet phldrT="[Tekst]" custT="1"/>
      <dgm:spPr/>
      <dgm:t>
        <a:bodyPr/>
        <a:lstStyle/>
        <a:p>
          <a:r>
            <a:rPr lang="pl-PL" sz="1400" dirty="0"/>
            <a:t>KONTROLA CZYSTA</a:t>
          </a:r>
          <a:br>
            <a:rPr lang="pl-PL" sz="1400" dirty="0"/>
          </a:br>
          <a:r>
            <a:rPr lang="pl-PL" sz="1400" dirty="0"/>
            <a:t>+</a:t>
          </a:r>
          <a:br>
            <a:rPr lang="pl-PL" sz="1400" dirty="0"/>
          </a:br>
          <a:r>
            <a:rPr lang="pl-PL" sz="1400" dirty="0"/>
            <a:t>WŁADZTWO PUBLICZNE</a:t>
          </a:r>
        </a:p>
      </dgm:t>
    </dgm:pt>
    <dgm:pt modelId="{BCA4A277-78B7-4184-B8FF-93A65E1ACF97}" type="parTrans" cxnId="{6735FA1E-544F-4335-A624-B87468116CDA}">
      <dgm:prSet/>
      <dgm:spPr/>
      <dgm:t>
        <a:bodyPr/>
        <a:lstStyle/>
        <a:p>
          <a:endParaRPr lang="pl-PL"/>
        </a:p>
      </dgm:t>
    </dgm:pt>
    <dgm:pt modelId="{5F7F75E5-E3B7-4E8F-9D58-5CD0DF511BED}" type="sibTrans" cxnId="{6735FA1E-544F-4335-A624-B87468116CDA}">
      <dgm:prSet/>
      <dgm:spPr/>
      <dgm:t>
        <a:bodyPr/>
        <a:lstStyle/>
        <a:p>
          <a:endParaRPr lang="pl-PL"/>
        </a:p>
      </dgm:t>
    </dgm:pt>
    <dgm:pt modelId="{C5D43792-95D7-406D-89AD-8D8C9A5CA2BE}">
      <dgm:prSet phldrT="[Tekst]" custT="1"/>
      <dgm:spPr/>
      <dgm:t>
        <a:bodyPr/>
        <a:lstStyle/>
        <a:p>
          <a:r>
            <a:rPr lang="pl-PL" sz="900" dirty="0">
              <a:solidFill>
                <a:schemeClr val="tx1"/>
              </a:solidFill>
            </a:rPr>
            <a:t>KONTROLA CZYSTA</a:t>
          </a:r>
          <a:br>
            <a:rPr lang="pl-PL" sz="900" dirty="0">
              <a:solidFill>
                <a:schemeClr val="tx1"/>
              </a:solidFill>
            </a:rPr>
          </a:br>
          <a:r>
            <a:rPr lang="pl-PL" sz="900" dirty="0">
              <a:solidFill>
                <a:schemeClr val="tx1"/>
              </a:solidFill>
            </a:rPr>
            <a:t>+</a:t>
          </a:r>
          <a:br>
            <a:rPr lang="pl-PL" sz="900" dirty="0">
              <a:solidFill>
                <a:schemeClr val="tx1"/>
              </a:solidFill>
            </a:rPr>
          </a:br>
          <a:r>
            <a:rPr lang="pl-PL" sz="900" dirty="0">
              <a:solidFill>
                <a:schemeClr val="tx1"/>
              </a:solidFill>
            </a:rPr>
            <a:t>WŁADZTWO ADMINISTRACYJNE</a:t>
          </a:r>
        </a:p>
        <a:p>
          <a:r>
            <a:rPr lang="pl-PL" sz="900" dirty="0">
              <a:solidFill>
                <a:schemeClr val="tx1"/>
              </a:solidFill>
            </a:rPr>
            <a:t>(KONTROLA SPRAWOWANA PRZEZ ADMINISTRACJĘ PUBLICZNĄ)</a:t>
          </a:r>
        </a:p>
      </dgm:t>
    </dgm:pt>
    <dgm:pt modelId="{3E221AD0-DC78-4BF4-8EB6-C3EDC2921226}" type="parTrans" cxnId="{72D80600-AE03-4FE0-BA79-3BC11B223259}">
      <dgm:prSet/>
      <dgm:spPr/>
      <dgm:t>
        <a:bodyPr/>
        <a:lstStyle/>
        <a:p>
          <a:endParaRPr lang="pl-PL"/>
        </a:p>
      </dgm:t>
    </dgm:pt>
    <dgm:pt modelId="{567DF846-DBAC-42F3-984D-FD27B334A1BE}" type="sibTrans" cxnId="{72D80600-AE03-4FE0-BA79-3BC11B223259}">
      <dgm:prSet/>
      <dgm:spPr/>
      <dgm:t>
        <a:bodyPr/>
        <a:lstStyle/>
        <a:p>
          <a:endParaRPr lang="pl-PL"/>
        </a:p>
      </dgm:t>
    </dgm:pt>
    <dgm:pt modelId="{67676482-F2D5-48F0-9E9F-52C5130D4120}">
      <dgm:prSet/>
      <dgm:spPr/>
      <dgm:t>
        <a:bodyPr/>
        <a:lstStyle/>
        <a:p>
          <a:r>
            <a:rPr lang="pl-PL" dirty="0"/>
            <a:t>KONTROLA CZYSTA</a:t>
          </a:r>
          <a:br>
            <a:rPr lang="pl-PL" dirty="0"/>
          </a:br>
          <a:r>
            <a:rPr lang="pl-PL" dirty="0"/>
            <a:t>+</a:t>
          </a:r>
          <a:br>
            <a:rPr lang="pl-PL" dirty="0"/>
          </a:br>
          <a:r>
            <a:rPr lang="pl-PL" dirty="0"/>
            <a:t>WŁADZTWO PUBLICZNE (INNE NIŻ ADM.)</a:t>
          </a:r>
          <a:br>
            <a:rPr lang="pl-PL" dirty="0"/>
          </a:br>
          <a:r>
            <a:rPr lang="pl-PL" dirty="0"/>
            <a:t>(KONTROLA ZEWNĘTRZNA WOBEC ADMINISTRACJI)</a:t>
          </a:r>
        </a:p>
      </dgm:t>
    </dgm:pt>
    <dgm:pt modelId="{AAFD46A2-C611-48A7-9565-1B43CCAD7581}" type="parTrans" cxnId="{08669C34-BCDC-4ACE-AFB2-DDBBBF89D85A}">
      <dgm:prSet/>
      <dgm:spPr/>
      <dgm:t>
        <a:bodyPr/>
        <a:lstStyle/>
        <a:p>
          <a:endParaRPr lang="pl-PL"/>
        </a:p>
      </dgm:t>
    </dgm:pt>
    <dgm:pt modelId="{DAF00B6A-EDA6-41E3-BB07-D15F4A0CCD9A}" type="sibTrans" cxnId="{08669C34-BCDC-4ACE-AFB2-DDBBBF89D85A}">
      <dgm:prSet/>
      <dgm:spPr/>
      <dgm:t>
        <a:bodyPr/>
        <a:lstStyle/>
        <a:p>
          <a:endParaRPr lang="pl-PL"/>
        </a:p>
      </dgm:t>
    </dgm:pt>
    <dgm:pt modelId="{8D3F6925-FDE8-4BC4-B411-6C71CCE957F8}">
      <dgm:prSet custT="1"/>
      <dgm:spPr/>
      <dgm:t>
        <a:bodyPr/>
        <a:lstStyle/>
        <a:p>
          <a:r>
            <a:rPr lang="pl-PL" sz="1600" dirty="0"/>
            <a:t>KONTROLA W ADMINISTRACJI PUBLICZNEJ</a:t>
          </a:r>
          <a:br>
            <a:rPr lang="pl-PL" sz="1600" dirty="0"/>
          </a:br>
          <a:r>
            <a:rPr lang="pl-PL" sz="1600" b="1" dirty="0"/>
            <a:t>A&gt;A=NADZÓR</a:t>
          </a:r>
        </a:p>
      </dgm:t>
    </dgm:pt>
    <dgm:pt modelId="{17734383-64A1-43C4-A72F-30985E55430A}" type="parTrans" cxnId="{4337FEC1-EC9D-453F-8863-A6C0FD453AA6}">
      <dgm:prSet/>
      <dgm:spPr/>
      <dgm:t>
        <a:bodyPr/>
        <a:lstStyle/>
        <a:p>
          <a:endParaRPr lang="pl-PL"/>
        </a:p>
      </dgm:t>
    </dgm:pt>
    <dgm:pt modelId="{6735E857-4685-465C-A0C3-0546843A5FEF}" type="sibTrans" cxnId="{4337FEC1-EC9D-453F-8863-A6C0FD453AA6}">
      <dgm:prSet/>
      <dgm:spPr/>
      <dgm:t>
        <a:bodyPr/>
        <a:lstStyle/>
        <a:p>
          <a:endParaRPr lang="pl-PL"/>
        </a:p>
      </dgm:t>
    </dgm:pt>
    <dgm:pt modelId="{714B387F-CBCE-44BD-A2E0-44AC540469C8}">
      <dgm:prSet custT="1"/>
      <dgm:spPr/>
      <dgm:t>
        <a:bodyPr/>
        <a:lstStyle/>
        <a:p>
          <a:r>
            <a:rPr lang="pl-PL" sz="1050" dirty="0"/>
            <a:t>KONTROLA PRZEZ ADMINISTRACJĘ PUBLICZNĄ, ALE NIE WOBEC ADMINISTRACJI </a:t>
          </a:r>
        </a:p>
        <a:p>
          <a:r>
            <a:rPr lang="pl-PL" sz="1050" b="1" dirty="0"/>
            <a:t>A&gt;a=NADZÓR POLICYJNY (DOZÓR)</a:t>
          </a:r>
          <a:endParaRPr lang="pl-PL" sz="800" b="1" dirty="0"/>
        </a:p>
      </dgm:t>
    </dgm:pt>
    <dgm:pt modelId="{FE7F3C66-B01C-40FC-987B-3E8E8A0B97B8}" type="parTrans" cxnId="{67EE196F-00AB-458C-9D08-1E689C2185B4}">
      <dgm:prSet/>
      <dgm:spPr/>
      <dgm:t>
        <a:bodyPr/>
        <a:lstStyle/>
        <a:p>
          <a:endParaRPr lang="pl-PL"/>
        </a:p>
      </dgm:t>
    </dgm:pt>
    <dgm:pt modelId="{B66A3528-DCBF-45D5-886C-AC2BEBC9029C}" type="sibTrans" cxnId="{67EE196F-00AB-458C-9D08-1E689C2185B4}">
      <dgm:prSet/>
      <dgm:spPr/>
      <dgm:t>
        <a:bodyPr/>
        <a:lstStyle/>
        <a:p>
          <a:endParaRPr lang="pl-PL"/>
        </a:p>
      </dgm:t>
    </dgm:pt>
    <dgm:pt modelId="{B5BF900F-0487-4553-AFA6-1CA40A3F3950}">
      <dgm:prSet custT="1"/>
      <dgm:spPr/>
      <dgm:t>
        <a:bodyPr/>
        <a:lstStyle/>
        <a:p>
          <a:r>
            <a:rPr lang="pl-PL" sz="1200" dirty="0"/>
            <a:t>KONTROLA CZYSTA</a:t>
          </a:r>
          <a:br>
            <a:rPr lang="pl-PL" sz="1200" dirty="0"/>
          </a:br>
          <a:r>
            <a:rPr lang="pl-PL" sz="1200" dirty="0"/>
            <a:t>+</a:t>
          </a:r>
          <a:br>
            <a:rPr lang="pl-PL" sz="1200" dirty="0"/>
          </a:br>
          <a:r>
            <a:rPr lang="pl-PL" sz="1200" dirty="0"/>
            <a:t>WŁADZTWO SĄDOWE</a:t>
          </a:r>
          <a:br>
            <a:rPr lang="pl-PL" sz="1200" dirty="0"/>
          </a:br>
          <a:r>
            <a:rPr lang="pl-PL" sz="1200" dirty="0"/>
            <a:t>=KONTROLA SĄDOWA</a:t>
          </a:r>
          <a:br>
            <a:rPr lang="pl-PL" sz="1200" dirty="0"/>
          </a:br>
          <a:r>
            <a:rPr lang="pl-PL" sz="1200" b="1" dirty="0"/>
            <a:t>S&gt;A</a:t>
          </a:r>
        </a:p>
      </dgm:t>
    </dgm:pt>
    <dgm:pt modelId="{F76EE809-3D70-46B2-9820-7961AED69AA3}" type="parTrans" cxnId="{499A11A4-363C-4116-B62F-845C9DC8AAB4}">
      <dgm:prSet/>
      <dgm:spPr/>
      <dgm:t>
        <a:bodyPr/>
        <a:lstStyle/>
        <a:p>
          <a:endParaRPr lang="pl-PL"/>
        </a:p>
      </dgm:t>
    </dgm:pt>
    <dgm:pt modelId="{DFDADF07-B37F-4C8E-A0EF-268A558099C2}" type="sibTrans" cxnId="{499A11A4-363C-4116-B62F-845C9DC8AAB4}">
      <dgm:prSet/>
      <dgm:spPr/>
      <dgm:t>
        <a:bodyPr/>
        <a:lstStyle/>
        <a:p>
          <a:endParaRPr lang="pl-PL"/>
        </a:p>
      </dgm:t>
    </dgm:pt>
    <dgm:pt modelId="{0650FD06-1F98-4261-969C-5A97E5A5B2EC}">
      <dgm:prSet custT="1"/>
      <dgm:spPr/>
      <dgm:t>
        <a:bodyPr/>
        <a:lstStyle/>
        <a:p>
          <a:r>
            <a:rPr lang="pl-PL" sz="1000" dirty="0"/>
            <a:t>KONTROLA CZYSTA</a:t>
          </a:r>
          <a:br>
            <a:rPr lang="pl-PL" sz="1000" dirty="0"/>
          </a:br>
          <a:r>
            <a:rPr lang="pl-PL" sz="1000" dirty="0"/>
            <a:t>+</a:t>
          </a:r>
          <a:br>
            <a:rPr lang="pl-PL" sz="1000" dirty="0"/>
          </a:br>
          <a:r>
            <a:rPr lang="pl-PL" sz="1000" dirty="0"/>
            <a:t>WŁADZTWO PARLAMENTARNE</a:t>
          </a:r>
          <a:br>
            <a:rPr lang="pl-PL" sz="1000" dirty="0"/>
          </a:br>
          <a:r>
            <a:rPr lang="pl-PL" sz="1000" dirty="0"/>
            <a:t>=KONTROLA PARLAMENTARNA</a:t>
          </a:r>
          <a:br>
            <a:rPr lang="pl-PL" sz="1000" dirty="0"/>
          </a:br>
          <a:r>
            <a:rPr lang="pl-PL" sz="1000" b="1" dirty="0"/>
            <a:t>P&gt;A</a:t>
          </a:r>
        </a:p>
      </dgm:t>
    </dgm:pt>
    <dgm:pt modelId="{B00BBE1A-E254-4C3E-BB8E-A95E6436F060}" type="parTrans" cxnId="{679432E5-6820-4614-BB14-9627683781B3}">
      <dgm:prSet/>
      <dgm:spPr/>
      <dgm:t>
        <a:bodyPr/>
        <a:lstStyle/>
        <a:p>
          <a:endParaRPr lang="pl-PL"/>
        </a:p>
      </dgm:t>
    </dgm:pt>
    <dgm:pt modelId="{C7CFF91B-571C-4A2B-96EB-4C99B51328AA}" type="sibTrans" cxnId="{679432E5-6820-4614-BB14-9627683781B3}">
      <dgm:prSet/>
      <dgm:spPr/>
      <dgm:t>
        <a:bodyPr/>
        <a:lstStyle/>
        <a:p>
          <a:endParaRPr lang="pl-PL"/>
        </a:p>
      </dgm:t>
    </dgm:pt>
    <dgm:pt modelId="{50E89E75-2F7F-4BF9-B67C-EDED99FD79F6}">
      <dgm:prSet custT="1"/>
      <dgm:spPr/>
      <dgm:t>
        <a:bodyPr/>
        <a:lstStyle/>
        <a:p>
          <a:r>
            <a:rPr lang="pl-PL" sz="1050" dirty="0"/>
            <a:t>W UKŁADZIE ZDECENTRALIZOWANYM</a:t>
          </a:r>
        </a:p>
        <a:p>
          <a:r>
            <a:rPr lang="pl-PL" sz="1050" b="1" dirty="0"/>
            <a:t>NADZÓR WERYFIKACYJNY</a:t>
          </a:r>
        </a:p>
      </dgm:t>
    </dgm:pt>
    <dgm:pt modelId="{4CDB6DD6-85D7-48AB-B246-A445148F4E77}" type="parTrans" cxnId="{31794BCD-19A2-4AA8-9BCF-9E84843F6A8B}">
      <dgm:prSet/>
      <dgm:spPr/>
      <dgm:t>
        <a:bodyPr/>
        <a:lstStyle/>
        <a:p>
          <a:endParaRPr lang="pl-PL"/>
        </a:p>
      </dgm:t>
    </dgm:pt>
    <dgm:pt modelId="{C3D1DA52-71B2-43D7-9E85-C077BDDFEE2F}" type="sibTrans" cxnId="{31794BCD-19A2-4AA8-9BCF-9E84843F6A8B}">
      <dgm:prSet/>
      <dgm:spPr/>
      <dgm:t>
        <a:bodyPr/>
        <a:lstStyle/>
        <a:p>
          <a:endParaRPr lang="pl-PL"/>
        </a:p>
      </dgm:t>
    </dgm:pt>
    <dgm:pt modelId="{9A9AB6F1-DF35-4D9C-9F51-A96C7EE8B689}">
      <dgm:prSet custT="1"/>
      <dgm:spPr/>
      <dgm:t>
        <a:bodyPr/>
        <a:lstStyle/>
        <a:p>
          <a:r>
            <a:rPr lang="pl-PL" sz="1100" dirty="0"/>
            <a:t>W UKŁADZIE SCENTRALIZOWANYM</a:t>
          </a:r>
        </a:p>
        <a:p>
          <a:r>
            <a:rPr lang="pl-PL" sz="1100" b="1" dirty="0"/>
            <a:t>NADZÓR HIERARCHICZNY</a:t>
          </a:r>
          <a:endParaRPr lang="pl-PL" sz="800" b="1" dirty="0"/>
        </a:p>
      </dgm:t>
    </dgm:pt>
    <dgm:pt modelId="{AD323883-45BA-44A1-A064-2E780470B6EA}" type="parTrans" cxnId="{CD0FBBE6-EDB2-4383-812B-A4B3F7C69CE4}">
      <dgm:prSet/>
      <dgm:spPr/>
      <dgm:t>
        <a:bodyPr/>
        <a:lstStyle/>
        <a:p>
          <a:endParaRPr lang="pl-PL"/>
        </a:p>
      </dgm:t>
    </dgm:pt>
    <dgm:pt modelId="{CBCB4F81-94D5-474E-A5BF-BC05C19574F7}" type="sibTrans" cxnId="{CD0FBBE6-EDB2-4383-812B-A4B3F7C69CE4}">
      <dgm:prSet/>
      <dgm:spPr/>
      <dgm:t>
        <a:bodyPr/>
        <a:lstStyle/>
        <a:p>
          <a:endParaRPr lang="pl-PL"/>
        </a:p>
      </dgm:t>
    </dgm:pt>
    <dgm:pt modelId="{18209DB0-1219-464F-AD69-E1A3BC23EEF6}" type="pres">
      <dgm:prSet presAssocID="{603D24EA-45EB-4033-A009-70274B9D23E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BF13424-354B-4000-8E6D-A5623A44D594}" type="pres">
      <dgm:prSet presAssocID="{73995FC0-B098-42B1-96AB-3BA20EF76510}" presName="hierRoot1" presStyleCnt="0"/>
      <dgm:spPr/>
    </dgm:pt>
    <dgm:pt modelId="{DC1DF8E1-89CE-4948-9D0F-F73464C61642}" type="pres">
      <dgm:prSet presAssocID="{73995FC0-B098-42B1-96AB-3BA20EF76510}" presName="composite" presStyleCnt="0"/>
      <dgm:spPr/>
    </dgm:pt>
    <dgm:pt modelId="{41C20B0D-085D-4167-9FCB-F9B683D8DB99}" type="pres">
      <dgm:prSet presAssocID="{73995FC0-B098-42B1-96AB-3BA20EF76510}" presName="background" presStyleLbl="node0" presStyleIdx="0" presStyleCnt="1"/>
      <dgm:spPr/>
    </dgm:pt>
    <dgm:pt modelId="{56A16A41-2AE5-4153-9FD2-81D0364F6553}" type="pres">
      <dgm:prSet presAssocID="{73995FC0-B098-42B1-96AB-3BA20EF76510}" presName="text" presStyleLbl="fgAcc0" presStyleIdx="0" presStyleCnt="1">
        <dgm:presLayoutVars>
          <dgm:chPref val="3"/>
        </dgm:presLayoutVars>
      </dgm:prSet>
      <dgm:spPr/>
    </dgm:pt>
    <dgm:pt modelId="{9B3F607D-59DB-462C-8990-6D63D2BA494A}" type="pres">
      <dgm:prSet presAssocID="{73995FC0-B098-42B1-96AB-3BA20EF76510}" presName="hierChild2" presStyleCnt="0"/>
      <dgm:spPr/>
    </dgm:pt>
    <dgm:pt modelId="{4E5BDBAE-E91D-484B-BDD7-F13110C216C6}" type="pres">
      <dgm:prSet presAssocID="{12DE5BF4-C5BF-45C4-B804-93CCCF278FC1}" presName="Name10" presStyleLbl="parChTrans1D2" presStyleIdx="0" presStyleCnt="2"/>
      <dgm:spPr/>
    </dgm:pt>
    <dgm:pt modelId="{6581B8BF-675A-4D05-BBDE-AA0308CAE0D3}" type="pres">
      <dgm:prSet presAssocID="{6B6877DC-768F-4898-B55B-C95E4698C644}" presName="hierRoot2" presStyleCnt="0"/>
      <dgm:spPr/>
    </dgm:pt>
    <dgm:pt modelId="{411EE5C1-AF7A-41A5-BEE9-D16DA59D1A59}" type="pres">
      <dgm:prSet presAssocID="{6B6877DC-768F-4898-B55B-C95E4698C644}" presName="composite2" presStyleCnt="0"/>
      <dgm:spPr/>
    </dgm:pt>
    <dgm:pt modelId="{A16DBDC9-D3B1-4C97-9722-9A08A68FD1D6}" type="pres">
      <dgm:prSet presAssocID="{6B6877DC-768F-4898-B55B-C95E4698C644}" presName="background2" presStyleLbl="node2" presStyleIdx="0" presStyleCnt="2"/>
      <dgm:spPr/>
    </dgm:pt>
    <dgm:pt modelId="{0A431656-1F08-4B5A-87CF-295FAB4791CE}" type="pres">
      <dgm:prSet presAssocID="{6B6877DC-768F-4898-B55B-C95E4698C644}" presName="text2" presStyleLbl="fgAcc2" presStyleIdx="0" presStyleCnt="2">
        <dgm:presLayoutVars>
          <dgm:chPref val="3"/>
        </dgm:presLayoutVars>
      </dgm:prSet>
      <dgm:spPr/>
    </dgm:pt>
    <dgm:pt modelId="{6B50025D-0A39-4737-87B5-955F2FBDAB5C}" type="pres">
      <dgm:prSet presAssocID="{6B6877DC-768F-4898-B55B-C95E4698C644}" presName="hierChild3" presStyleCnt="0"/>
      <dgm:spPr/>
    </dgm:pt>
    <dgm:pt modelId="{11533466-F3B6-4100-90C8-00598E6E9EB9}" type="pres">
      <dgm:prSet presAssocID="{3F849597-DDC5-4041-8EA9-B636E1B17404}" presName="Name17" presStyleLbl="parChTrans1D3" presStyleIdx="0" presStyleCnt="3"/>
      <dgm:spPr/>
    </dgm:pt>
    <dgm:pt modelId="{0F2EB33A-7A63-4E62-9AA7-63A7AEAC8126}" type="pres">
      <dgm:prSet presAssocID="{F7A8D844-98F5-400B-BB5E-1BF6FB0403B6}" presName="hierRoot3" presStyleCnt="0"/>
      <dgm:spPr/>
    </dgm:pt>
    <dgm:pt modelId="{6A567110-20F2-4BD8-B211-4C2504AD01A7}" type="pres">
      <dgm:prSet presAssocID="{F7A8D844-98F5-400B-BB5E-1BF6FB0403B6}" presName="composite3" presStyleCnt="0"/>
      <dgm:spPr/>
    </dgm:pt>
    <dgm:pt modelId="{307C098D-0DCC-408D-B0E0-5914A7F877DF}" type="pres">
      <dgm:prSet presAssocID="{F7A8D844-98F5-400B-BB5E-1BF6FB0403B6}" presName="background3" presStyleLbl="node3" presStyleIdx="0" presStyleCnt="3"/>
      <dgm:spPr/>
    </dgm:pt>
    <dgm:pt modelId="{847E8429-8E43-4805-9FD2-319D9EB2F7E5}" type="pres">
      <dgm:prSet presAssocID="{F7A8D844-98F5-400B-BB5E-1BF6FB0403B6}" presName="text3" presStyleLbl="fgAcc3" presStyleIdx="0" presStyleCnt="3">
        <dgm:presLayoutVars>
          <dgm:chPref val="3"/>
        </dgm:presLayoutVars>
      </dgm:prSet>
      <dgm:spPr/>
    </dgm:pt>
    <dgm:pt modelId="{0FE47CFA-29B4-45A4-95C1-518A42A7F44C}" type="pres">
      <dgm:prSet presAssocID="{F7A8D844-98F5-400B-BB5E-1BF6FB0403B6}" presName="hierChild4" presStyleCnt="0"/>
      <dgm:spPr/>
    </dgm:pt>
    <dgm:pt modelId="{D67AD295-03D3-42D6-803A-1B34A2AD72D6}" type="pres">
      <dgm:prSet presAssocID="{BCA4A277-78B7-4184-B8FF-93A65E1ACF97}" presName="Name10" presStyleLbl="parChTrans1D2" presStyleIdx="1" presStyleCnt="2"/>
      <dgm:spPr/>
    </dgm:pt>
    <dgm:pt modelId="{398B8148-87C6-40B2-86A9-0F7191F56C88}" type="pres">
      <dgm:prSet presAssocID="{CC8D1FD1-0489-4244-B362-31AB432BC023}" presName="hierRoot2" presStyleCnt="0"/>
      <dgm:spPr/>
    </dgm:pt>
    <dgm:pt modelId="{E6D90B6A-857C-414C-B1BD-C87AB8BB878D}" type="pres">
      <dgm:prSet presAssocID="{CC8D1FD1-0489-4244-B362-31AB432BC023}" presName="composite2" presStyleCnt="0"/>
      <dgm:spPr/>
    </dgm:pt>
    <dgm:pt modelId="{09FDE968-221A-430B-AAC8-8AF96C6C83E7}" type="pres">
      <dgm:prSet presAssocID="{CC8D1FD1-0489-4244-B362-31AB432BC023}" presName="background2" presStyleLbl="node2" presStyleIdx="1" presStyleCnt="2"/>
      <dgm:spPr/>
    </dgm:pt>
    <dgm:pt modelId="{92338DC9-39DF-4622-B7A7-C11C8626E24C}" type="pres">
      <dgm:prSet presAssocID="{CC8D1FD1-0489-4244-B362-31AB432BC023}" presName="text2" presStyleLbl="fgAcc2" presStyleIdx="1" presStyleCnt="2">
        <dgm:presLayoutVars>
          <dgm:chPref val="3"/>
        </dgm:presLayoutVars>
      </dgm:prSet>
      <dgm:spPr/>
    </dgm:pt>
    <dgm:pt modelId="{39F01B0F-C2D2-4D7B-9E40-D25F3A064085}" type="pres">
      <dgm:prSet presAssocID="{CC8D1FD1-0489-4244-B362-31AB432BC023}" presName="hierChild3" presStyleCnt="0"/>
      <dgm:spPr/>
    </dgm:pt>
    <dgm:pt modelId="{79A8E02C-4841-49F1-B904-07D46D1CEA34}" type="pres">
      <dgm:prSet presAssocID="{3E221AD0-DC78-4BF4-8EB6-C3EDC2921226}" presName="Name17" presStyleLbl="parChTrans1D3" presStyleIdx="1" presStyleCnt="3"/>
      <dgm:spPr/>
    </dgm:pt>
    <dgm:pt modelId="{A20C018D-2E7C-478B-A3F9-D89B2342F6CB}" type="pres">
      <dgm:prSet presAssocID="{C5D43792-95D7-406D-89AD-8D8C9A5CA2BE}" presName="hierRoot3" presStyleCnt="0"/>
      <dgm:spPr/>
    </dgm:pt>
    <dgm:pt modelId="{955F1D0C-ACDE-47B2-A38A-770743D1B773}" type="pres">
      <dgm:prSet presAssocID="{C5D43792-95D7-406D-89AD-8D8C9A5CA2BE}" presName="composite3" presStyleCnt="0"/>
      <dgm:spPr/>
    </dgm:pt>
    <dgm:pt modelId="{5DE341CF-9446-43B8-8CF5-1BA5590FC54B}" type="pres">
      <dgm:prSet presAssocID="{C5D43792-95D7-406D-89AD-8D8C9A5CA2BE}" presName="background3" presStyleLbl="node3" presStyleIdx="1" presStyleCnt="3"/>
      <dgm:spPr/>
    </dgm:pt>
    <dgm:pt modelId="{63C587EA-FA4D-478A-AF2A-EA59A7380E6A}" type="pres">
      <dgm:prSet presAssocID="{C5D43792-95D7-406D-89AD-8D8C9A5CA2BE}" presName="text3" presStyleLbl="fgAcc3" presStyleIdx="1" presStyleCnt="3">
        <dgm:presLayoutVars>
          <dgm:chPref val="3"/>
        </dgm:presLayoutVars>
      </dgm:prSet>
      <dgm:spPr/>
    </dgm:pt>
    <dgm:pt modelId="{44932F8B-7932-4AB1-8B42-77F51043D1C1}" type="pres">
      <dgm:prSet presAssocID="{C5D43792-95D7-406D-89AD-8D8C9A5CA2BE}" presName="hierChild4" presStyleCnt="0"/>
      <dgm:spPr/>
    </dgm:pt>
    <dgm:pt modelId="{178B3A42-5D2B-4FDC-AEED-0F275ECCB82E}" type="pres">
      <dgm:prSet presAssocID="{17734383-64A1-43C4-A72F-30985E55430A}" presName="Name23" presStyleLbl="parChTrans1D4" presStyleIdx="0" presStyleCnt="6"/>
      <dgm:spPr/>
    </dgm:pt>
    <dgm:pt modelId="{A6ACB923-B8E3-4B1D-87D1-AE7AE54A9CA7}" type="pres">
      <dgm:prSet presAssocID="{8D3F6925-FDE8-4BC4-B411-6C71CCE957F8}" presName="hierRoot4" presStyleCnt="0"/>
      <dgm:spPr/>
    </dgm:pt>
    <dgm:pt modelId="{4D1E8D70-A8CF-41D4-88E0-9630FFBDE351}" type="pres">
      <dgm:prSet presAssocID="{8D3F6925-FDE8-4BC4-B411-6C71CCE957F8}" presName="composite4" presStyleCnt="0"/>
      <dgm:spPr/>
    </dgm:pt>
    <dgm:pt modelId="{015345A5-E474-456B-8EF3-52EA6504423E}" type="pres">
      <dgm:prSet presAssocID="{8D3F6925-FDE8-4BC4-B411-6C71CCE957F8}" presName="background4" presStyleLbl="node4" presStyleIdx="0" presStyleCnt="6"/>
      <dgm:spPr/>
    </dgm:pt>
    <dgm:pt modelId="{F9A745E8-0730-4C75-BF8F-664A5020DDA7}" type="pres">
      <dgm:prSet presAssocID="{8D3F6925-FDE8-4BC4-B411-6C71CCE957F8}" presName="text4" presStyleLbl="fgAcc4" presStyleIdx="0" presStyleCnt="6">
        <dgm:presLayoutVars>
          <dgm:chPref val="3"/>
        </dgm:presLayoutVars>
      </dgm:prSet>
      <dgm:spPr/>
    </dgm:pt>
    <dgm:pt modelId="{39A9CCFB-874E-41E4-BD12-C9FC818EC387}" type="pres">
      <dgm:prSet presAssocID="{8D3F6925-FDE8-4BC4-B411-6C71CCE957F8}" presName="hierChild5" presStyleCnt="0"/>
      <dgm:spPr/>
    </dgm:pt>
    <dgm:pt modelId="{FADBC602-D22A-44F0-ADA3-BE17DACE1F03}" type="pres">
      <dgm:prSet presAssocID="{4CDB6DD6-85D7-48AB-B246-A445148F4E77}" presName="Name23" presStyleLbl="parChTrans1D4" presStyleIdx="1" presStyleCnt="6"/>
      <dgm:spPr/>
    </dgm:pt>
    <dgm:pt modelId="{3E8E3FEC-02D5-4486-A55B-C803E377A254}" type="pres">
      <dgm:prSet presAssocID="{50E89E75-2F7F-4BF9-B67C-EDED99FD79F6}" presName="hierRoot4" presStyleCnt="0"/>
      <dgm:spPr/>
    </dgm:pt>
    <dgm:pt modelId="{BF2D81B2-13BA-460E-BFBF-358E98F7B774}" type="pres">
      <dgm:prSet presAssocID="{50E89E75-2F7F-4BF9-B67C-EDED99FD79F6}" presName="composite4" presStyleCnt="0"/>
      <dgm:spPr/>
    </dgm:pt>
    <dgm:pt modelId="{2F3C6477-A7DE-438E-8D60-7DB061195EF0}" type="pres">
      <dgm:prSet presAssocID="{50E89E75-2F7F-4BF9-B67C-EDED99FD79F6}" presName="background4" presStyleLbl="node4" presStyleIdx="1" presStyleCnt="6"/>
      <dgm:spPr/>
    </dgm:pt>
    <dgm:pt modelId="{403D587E-61B7-42DD-860B-9D9F0641B24C}" type="pres">
      <dgm:prSet presAssocID="{50E89E75-2F7F-4BF9-B67C-EDED99FD79F6}" presName="text4" presStyleLbl="fgAcc4" presStyleIdx="1" presStyleCnt="6">
        <dgm:presLayoutVars>
          <dgm:chPref val="3"/>
        </dgm:presLayoutVars>
      </dgm:prSet>
      <dgm:spPr/>
    </dgm:pt>
    <dgm:pt modelId="{0CE3290A-06AA-4485-9FDC-B6DA6D9867AF}" type="pres">
      <dgm:prSet presAssocID="{50E89E75-2F7F-4BF9-B67C-EDED99FD79F6}" presName="hierChild5" presStyleCnt="0"/>
      <dgm:spPr/>
    </dgm:pt>
    <dgm:pt modelId="{733AC144-A51E-4712-B3B4-CC5531B80461}" type="pres">
      <dgm:prSet presAssocID="{AD323883-45BA-44A1-A064-2E780470B6EA}" presName="Name23" presStyleLbl="parChTrans1D4" presStyleIdx="2" presStyleCnt="6"/>
      <dgm:spPr/>
    </dgm:pt>
    <dgm:pt modelId="{A0235207-60D2-4395-BAC3-34409CC48253}" type="pres">
      <dgm:prSet presAssocID="{9A9AB6F1-DF35-4D9C-9F51-A96C7EE8B689}" presName="hierRoot4" presStyleCnt="0"/>
      <dgm:spPr/>
    </dgm:pt>
    <dgm:pt modelId="{F8B8DE6C-D03B-4327-863A-ED81E832C318}" type="pres">
      <dgm:prSet presAssocID="{9A9AB6F1-DF35-4D9C-9F51-A96C7EE8B689}" presName="composite4" presStyleCnt="0"/>
      <dgm:spPr/>
    </dgm:pt>
    <dgm:pt modelId="{4F7B9BC2-8A69-4013-880E-4EC3DC48FA1B}" type="pres">
      <dgm:prSet presAssocID="{9A9AB6F1-DF35-4D9C-9F51-A96C7EE8B689}" presName="background4" presStyleLbl="node4" presStyleIdx="2" presStyleCnt="6"/>
      <dgm:spPr/>
    </dgm:pt>
    <dgm:pt modelId="{6F943F56-F2DD-491A-BF19-11958CC250C0}" type="pres">
      <dgm:prSet presAssocID="{9A9AB6F1-DF35-4D9C-9F51-A96C7EE8B689}" presName="text4" presStyleLbl="fgAcc4" presStyleIdx="2" presStyleCnt="6">
        <dgm:presLayoutVars>
          <dgm:chPref val="3"/>
        </dgm:presLayoutVars>
      </dgm:prSet>
      <dgm:spPr/>
    </dgm:pt>
    <dgm:pt modelId="{D776AF6B-2FCB-4367-84DB-4EF6BAAC50BF}" type="pres">
      <dgm:prSet presAssocID="{9A9AB6F1-DF35-4D9C-9F51-A96C7EE8B689}" presName="hierChild5" presStyleCnt="0"/>
      <dgm:spPr/>
    </dgm:pt>
    <dgm:pt modelId="{9E5A4DD9-AD73-4136-9D1B-6CE4C2ACB02C}" type="pres">
      <dgm:prSet presAssocID="{FE7F3C66-B01C-40FC-987B-3E8E8A0B97B8}" presName="Name23" presStyleLbl="parChTrans1D4" presStyleIdx="3" presStyleCnt="6"/>
      <dgm:spPr/>
    </dgm:pt>
    <dgm:pt modelId="{3E216A07-90D6-42E5-BED2-28C926E4C382}" type="pres">
      <dgm:prSet presAssocID="{714B387F-CBCE-44BD-A2E0-44AC540469C8}" presName="hierRoot4" presStyleCnt="0"/>
      <dgm:spPr/>
    </dgm:pt>
    <dgm:pt modelId="{26CD822D-D3C4-494B-9C7D-14A70CD7ABDC}" type="pres">
      <dgm:prSet presAssocID="{714B387F-CBCE-44BD-A2E0-44AC540469C8}" presName="composite4" presStyleCnt="0"/>
      <dgm:spPr/>
    </dgm:pt>
    <dgm:pt modelId="{5A159BC4-3CAC-41DA-8496-29BC9F51CB68}" type="pres">
      <dgm:prSet presAssocID="{714B387F-CBCE-44BD-A2E0-44AC540469C8}" presName="background4" presStyleLbl="node4" presStyleIdx="3" presStyleCnt="6"/>
      <dgm:spPr/>
    </dgm:pt>
    <dgm:pt modelId="{DFF11F4D-3F69-4AA6-BF49-545195F05CC7}" type="pres">
      <dgm:prSet presAssocID="{714B387F-CBCE-44BD-A2E0-44AC540469C8}" presName="text4" presStyleLbl="fgAcc4" presStyleIdx="3" presStyleCnt="6">
        <dgm:presLayoutVars>
          <dgm:chPref val="3"/>
        </dgm:presLayoutVars>
      </dgm:prSet>
      <dgm:spPr/>
    </dgm:pt>
    <dgm:pt modelId="{1C04FEC6-2CB2-4493-99A2-723C97756EF2}" type="pres">
      <dgm:prSet presAssocID="{714B387F-CBCE-44BD-A2E0-44AC540469C8}" presName="hierChild5" presStyleCnt="0"/>
      <dgm:spPr/>
    </dgm:pt>
    <dgm:pt modelId="{5FB2D7BE-E699-41C0-BF71-7D8F9C21BB58}" type="pres">
      <dgm:prSet presAssocID="{AAFD46A2-C611-48A7-9565-1B43CCAD7581}" presName="Name17" presStyleLbl="parChTrans1D3" presStyleIdx="2" presStyleCnt="3"/>
      <dgm:spPr/>
    </dgm:pt>
    <dgm:pt modelId="{160E1F4E-47C0-4B23-AFDE-7431E1BDFA42}" type="pres">
      <dgm:prSet presAssocID="{67676482-F2D5-48F0-9E9F-52C5130D4120}" presName="hierRoot3" presStyleCnt="0"/>
      <dgm:spPr/>
    </dgm:pt>
    <dgm:pt modelId="{1D672D3F-E677-4A83-B945-CDE6D7347255}" type="pres">
      <dgm:prSet presAssocID="{67676482-F2D5-48F0-9E9F-52C5130D4120}" presName="composite3" presStyleCnt="0"/>
      <dgm:spPr/>
    </dgm:pt>
    <dgm:pt modelId="{97E77BFE-A006-4B1C-B5D3-B9F972F9ABC8}" type="pres">
      <dgm:prSet presAssocID="{67676482-F2D5-48F0-9E9F-52C5130D4120}" presName="background3" presStyleLbl="node3" presStyleIdx="2" presStyleCnt="3"/>
      <dgm:spPr/>
    </dgm:pt>
    <dgm:pt modelId="{18AE8421-C45B-49DE-B093-B0E182B8336C}" type="pres">
      <dgm:prSet presAssocID="{67676482-F2D5-48F0-9E9F-52C5130D4120}" presName="text3" presStyleLbl="fgAcc3" presStyleIdx="2" presStyleCnt="3">
        <dgm:presLayoutVars>
          <dgm:chPref val="3"/>
        </dgm:presLayoutVars>
      </dgm:prSet>
      <dgm:spPr/>
    </dgm:pt>
    <dgm:pt modelId="{0A626124-C382-42D5-8594-E2865B24AEBC}" type="pres">
      <dgm:prSet presAssocID="{67676482-F2D5-48F0-9E9F-52C5130D4120}" presName="hierChild4" presStyleCnt="0"/>
      <dgm:spPr/>
    </dgm:pt>
    <dgm:pt modelId="{9C6AB2A5-5A4D-4FF1-9DD0-724179C8C0B6}" type="pres">
      <dgm:prSet presAssocID="{F76EE809-3D70-46B2-9820-7961AED69AA3}" presName="Name23" presStyleLbl="parChTrans1D4" presStyleIdx="4" presStyleCnt="6"/>
      <dgm:spPr/>
    </dgm:pt>
    <dgm:pt modelId="{3457A526-2132-45B5-8C55-7B450E94ED83}" type="pres">
      <dgm:prSet presAssocID="{B5BF900F-0487-4553-AFA6-1CA40A3F3950}" presName="hierRoot4" presStyleCnt="0"/>
      <dgm:spPr/>
    </dgm:pt>
    <dgm:pt modelId="{150E28FC-FB01-4766-9F52-BB7D40B1B64E}" type="pres">
      <dgm:prSet presAssocID="{B5BF900F-0487-4553-AFA6-1CA40A3F3950}" presName="composite4" presStyleCnt="0"/>
      <dgm:spPr/>
    </dgm:pt>
    <dgm:pt modelId="{93E75B0E-C746-493D-B5FF-B73A02320513}" type="pres">
      <dgm:prSet presAssocID="{B5BF900F-0487-4553-AFA6-1CA40A3F3950}" presName="background4" presStyleLbl="node4" presStyleIdx="4" presStyleCnt="6"/>
      <dgm:spPr/>
    </dgm:pt>
    <dgm:pt modelId="{13054734-F5CB-49B4-8595-FF8EAF33989D}" type="pres">
      <dgm:prSet presAssocID="{B5BF900F-0487-4553-AFA6-1CA40A3F3950}" presName="text4" presStyleLbl="fgAcc4" presStyleIdx="4" presStyleCnt="6">
        <dgm:presLayoutVars>
          <dgm:chPref val="3"/>
        </dgm:presLayoutVars>
      </dgm:prSet>
      <dgm:spPr/>
    </dgm:pt>
    <dgm:pt modelId="{92675F2A-8D67-4CA9-8E56-03940A521C2D}" type="pres">
      <dgm:prSet presAssocID="{B5BF900F-0487-4553-AFA6-1CA40A3F3950}" presName="hierChild5" presStyleCnt="0"/>
      <dgm:spPr/>
    </dgm:pt>
    <dgm:pt modelId="{9F27E2BD-A8DF-45FE-8FC3-A99BF8B9B467}" type="pres">
      <dgm:prSet presAssocID="{B00BBE1A-E254-4C3E-BB8E-A95E6436F060}" presName="Name23" presStyleLbl="parChTrans1D4" presStyleIdx="5" presStyleCnt="6"/>
      <dgm:spPr/>
    </dgm:pt>
    <dgm:pt modelId="{2B107A04-1E6D-4306-B9D1-209F754BF29F}" type="pres">
      <dgm:prSet presAssocID="{0650FD06-1F98-4261-969C-5A97E5A5B2EC}" presName="hierRoot4" presStyleCnt="0"/>
      <dgm:spPr/>
    </dgm:pt>
    <dgm:pt modelId="{606E0E71-31FC-4A00-A45D-4D00AE3F58CE}" type="pres">
      <dgm:prSet presAssocID="{0650FD06-1F98-4261-969C-5A97E5A5B2EC}" presName="composite4" presStyleCnt="0"/>
      <dgm:spPr/>
    </dgm:pt>
    <dgm:pt modelId="{108FCE95-74B8-4A31-AE89-EA5A3A24E94E}" type="pres">
      <dgm:prSet presAssocID="{0650FD06-1F98-4261-969C-5A97E5A5B2EC}" presName="background4" presStyleLbl="node4" presStyleIdx="5" presStyleCnt="6"/>
      <dgm:spPr/>
    </dgm:pt>
    <dgm:pt modelId="{9DFC4D33-8959-420C-A66A-1C53D0A20360}" type="pres">
      <dgm:prSet presAssocID="{0650FD06-1F98-4261-969C-5A97E5A5B2EC}" presName="text4" presStyleLbl="fgAcc4" presStyleIdx="5" presStyleCnt="6">
        <dgm:presLayoutVars>
          <dgm:chPref val="3"/>
        </dgm:presLayoutVars>
      </dgm:prSet>
      <dgm:spPr/>
    </dgm:pt>
    <dgm:pt modelId="{6CF689A5-FD0D-49C5-9DA6-C9868E336144}" type="pres">
      <dgm:prSet presAssocID="{0650FD06-1F98-4261-969C-5A97E5A5B2EC}" presName="hierChild5" presStyleCnt="0"/>
      <dgm:spPr/>
    </dgm:pt>
  </dgm:ptLst>
  <dgm:cxnLst>
    <dgm:cxn modelId="{72D80600-AE03-4FE0-BA79-3BC11B223259}" srcId="{CC8D1FD1-0489-4244-B362-31AB432BC023}" destId="{C5D43792-95D7-406D-89AD-8D8C9A5CA2BE}" srcOrd="0" destOrd="0" parTransId="{3E221AD0-DC78-4BF4-8EB6-C3EDC2921226}" sibTransId="{567DF846-DBAC-42F3-984D-FD27B334A1BE}"/>
    <dgm:cxn modelId="{0BA8A01D-2A0B-4C2B-A13F-D64A74F05E64}" type="presOf" srcId="{9A9AB6F1-DF35-4D9C-9F51-A96C7EE8B689}" destId="{6F943F56-F2DD-491A-BF19-11958CC250C0}" srcOrd="0" destOrd="0" presId="urn:microsoft.com/office/officeart/2005/8/layout/hierarchy1"/>
    <dgm:cxn modelId="{FFFCA71D-45C7-4E06-99BE-F9B8E7D3726A}" type="presOf" srcId="{3E221AD0-DC78-4BF4-8EB6-C3EDC2921226}" destId="{79A8E02C-4841-49F1-B904-07D46D1CEA34}" srcOrd="0" destOrd="0" presId="urn:microsoft.com/office/officeart/2005/8/layout/hierarchy1"/>
    <dgm:cxn modelId="{6735FA1E-544F-4335-A624-B87468116CDA}" srcId="{73995FC0-B098-42B1-96AB-3BA20EF76510}" destId="{CC8D1FD1-0489-4244-B362-31AB432BC023}" srcOrd="1" destOrd="0" parTransId="{BCA4A277-78B7-4184-B8FF-93A65E1ACF97}" sibTransId="{5F7F75E5-E3B7-4E8F-9D58-5CD0DF511BED}"/>
    <dgm:cxn modelId="{26B1572D-9B3A-4BB6-B741-351EFB0F432F}" type="presOf" srcId="{3F849597-DDC5-4041-8EA9-B636E1B17404}" destId="{11533466-F3B6-4100-90C8-00598E6E9EB9}" srcOrd="0" destOrd="0" presId="urn:microsoft.com/office/officeart/2005/8/layout/hierarchy1"/>
    <dgm:cxn modelId="{3F61872D-2067-477F-8B3E-F77AB82FE9A9}" type="presOf" srcId="{CC8D1FD1-0489-4244-B362-31AB432BC023}" destId="{92338DC9-39DF-4622-B7A7-C11C8626E24C}" srcOrd="0" destOrd="0" presId="urn:microsoft.com/office/officeart/2005/8/layout/hierarchy1"/>
    <dgm:cxn modelId="{08669C34-BCDC-4ACE-AFB2-DDBBBF89D85A}" srcId="{CC8D1FD1-0489-4244-B362-31AB432BC023}" destId="{67676482-F2D5-48F0-9E9F-52C5130D4120}" srcOrd="1" destOrd="0" parTransId="{AAFD46A2-C611-48A7-9565-1B43CCAD7581}" sibTransId="{DAF00B6A-EDA6-41E3-BB07-D15F4A0CCD9A}"/>
    <dgm:cxn modelId="{376E073A-ACD9-4FC3-AE93-911D7C8C8A4E}" type="presOf" srcId="{67676482-F2D5-48F0-9E9F-52C5130D4120}" destId="{18AE8421-C45B-49DE-B093-B0E182B8336C}" srcOrd="0" destOrd="0" presId="urn:microsoft.com/office/officeart/2005/8/layout/hierarchy1"/>
    <dgm:cxn modelId="{7F592D5D-50B9-42D5-AF0E-CFFD548F0B19}" type="presOf" srcId="{F7A8D844-98F5-400B-BB5E-1BF6FB0403B6}" destId="{847E8429-8E43-4805-9FD2-319D9EB2F7E5}" srcOrd="0" destOrd="0" presId="urn:microsoft.com/office/officeart/2005/8/layout/hierarchy1"/>
    <dgm:cxn modelId="{2198765F-EF40-4293-9BEF-CB1CF2C37647}" srcId="{6B6877DC-768F-4898-B55B-C95E4698C644}" destId="{F7A8D844-98F5-400B-BB5E-1BF6FB0403B6}" srcOrd="0" destOrd="0" parTransId="{3F849597-DDC5-4041-8EA9-B636E1B17404}" sibTransId="{8A1CC39F-CFDC-440E-A8E7-E576175919E5}"/>
    <dgm:cxn modelId="{5BFF7A42-1BDD-4316-875E-5B9AE86EB637}" type="presOf" srcId="{8D3F6925-FDE8-4BC4-B411-6C71CCE957F8}" destId="{F9A745E8-0730-4C75-BF8F-664A5020DDA7}" srcOrd="0" destOrd="0" presId="urn:microsoft.com/office/officeart/2005/8/layout/hierarchy1"/>
    <dgm:cxn modelId="{C146F263-C5E9-40FD-B675-5057B6610479}" type="presOf" srcId="{0650FD06-1F98-4261-969C-5A97E5A5B2EC}" destId="{9DFC4D33-8959-420C-A66A-1C53D0A20360}" srcOrd="0" destOrd="0" presId="urn:microsoft.com/office/officeart/2005/8/layout/hierarchy1"/>
    <dgm:cxn modelId="{67EE196F-00AB-458C-9D08-1E689C2185B4}" srcId="{C5D43792-95D7-406D-89AD-8D8C9A5CA2BE}" destId="{714B387F-CBCE-44BD-A2E0-44AC540469C8}" srcOrd="1" destOrd="0" parTransId="{FE7F3C66-B01C-40FC-987B-3E8E8A0B97B8}" sibTransId="{B66A3528-DCBF-45D5-886C-AC2BEBC9029C}"/>
    <dgm:cxn modelId="{39E79571-AC81-4F7B-B596-A90939CD1E3A}" type="presOf" srcId="{C5D43792-95D7-406D-89AD-8D8C9A5CA2BE}" destId="{63C587EA-FA4D-478A-AF2A-EA59A7380E6A}" srcOrd="0" destOrd="0" presId="urn:microsoft.com/office/officeart/2005/8/layout/hierarchy1"/>
    <dgm:cxn modelId="{8B376256-802C-4169-B0C2-38820880F1F5}" type="presOf" srcId="{F76EE809-3D70-46B2-9820-7961AED69AA3}" destId="{9C6AB2A5-5A4D-4FF1-9DD0-724179C8C0B6}" srcOrd="0" destOrd="0" presId="urn:microsoft.com/office/officeart/2005/8/layout/hierarchy1"/>
    <dgm:cxn modelId="{1FCEC059-F2E8-42C6-B661-0B75DA48A6F7}" type="presOf" srcId="{FE7F3C66-B01C-40FC-987B-3E8E8A0B97B8}" destId="{9E5A4DD9-AD73-4136-9D1B-6CE4C2ACB02C}" srcOrd="0" destOrd="0" presId="urn:microsoft.com/office/officeart/2005/8/layout/hierarchy1"/>
    <dgm:cxn modelId="{A40F227E-1C28-4B51-ACCA-E70FF1FD21C8}" type="presOf" srcId="{50E89E75-2F7F-4BF9-B67C-EDED99FD79F6}" destId="{403D587E-61B7-42DD-860B-9D9F0641B24C}" srcOrd="0" destOrd="0" presId="urn:microsoft.com/office/officeart/2005/8/layout/hierarchy1"/>
    <dgm:cxn modelId="{78E2F38C-556D-4FFC-B418-17D49FB8F934}" type="presOf" srcId="{B00BBE1A-E254-4C3E-BB8E-A95E6436F060}" destId="{9F27E2BD-A8DF-45FE-8FC3-A99BF8B9B467}" srcOrd="0" destOrd="0" presId="urn:microsoft.com/office/officeart/2005/8/layout/hierarchy1"/>
    <dgm:cxn modelId="{5FC2F98E-4A7F-45D8-8CFC-32DE9BB5E8D0}" type="presOf" srcId="{714B387F-CBCE-44BD-A2E0-44AC540469C8}" destId="{DFF11F4D-3F69-4AA6-BF49-545195F05CC7}" srcOrd="0" destOrd="0" presId="urn:microsoft.com/office/officeart/2005/8/layout/hierarchy1"/>
    <dgm:cxn modelId="{2A4DB295-763B-4183-B284-9AB2267DADE8}" type="presOf" srcId="{AAFD46A2-C611-48A7-9565-1B43CCAD7581}" destId="{5FB2D7BE-E699-41C0-BF71-7D8F9C21BB58}" srcOrd="0" destOrd="0" presId="urn:microsoft.com/office/officeart/2005/8/layout/hierarchy1"/>
    <dgm:cxn modelId="{2DA6D998-459B-4135-8E50-64B125B04DDD}" srcId="{73995FC0-B098-42B1-96AB-3BA20EF76510}" destId="{6B6877DC-768F-4898-B55B-C95E4698C644}" srcOrd="0" destOrd="0" parTransId="{12DE5BF4-C5BF-45C4-B804-93CCCF278FC1}" sibTransId="{E11122A3-4B5B-4F1E-9633-41CC01B7CFAA}"/>
    <dgm:cxn modelId="{499A11A4-363C-4116-B62F-845C9DC8AAB4}" srcId="{67676482-F2D5-48F0-9E9F-52C5130D4120}" destId="{B5BF900F-0487-4553-AFA6-1CA40A3F3950}" srcOrd="0" destOrd="0" parTransId="{F76EE809-3D70-46B2-9820-7961AED69AA3}" sibTransId="{DFDADF07-B37F-4C8E-A0EF-268A558099C2}"/>
    <dgm:cxn modelId="{D7A087B0-9C66-4950-9FFC-EFD636E154A8}" type="presOf" srcId="{BCA4A277-78B7-4184-B8FF-93A65E1ACF97}" destId="{D67AD295-03D3-42D6-803A-1B34A2AD72D6}" srcOrd="0" destOrd="0" presId="urn:microsoft.com/office/officeart/2005/8/layout/hierarchy1"/>
    <dgm:cxn modelId="{8555C4B1-D72B-4C24-AA18-3DCD311D83ED}" type="presOf" srcId="{17734383-64A1-43C4-A72F-30985E55430A}" destId="{178B3A42-5D2B-4FDC-AEED-0F275ECCB82E}" srcOrd="0" destOrd="0" presId="urn:microsoft.com/office/officeart/2005/8/layout/hierarchy1"/>
    <dgm:cxn modelId="{EADD6EB6-594A-4725-9736-A7B5581A2B70}" type="presOf" srcId="{4CDB6DD6-85D7-48AB-B246-A445148F4E77}" destId="{FADBC602-D22A-44F0-ADA3-BE17DACE1F03}" srcOrd="0" destOrd="0" presId="urn:microsoft.com/office/officeart/2005/8/layout/hierarchy1"/>
    <dgm:cxn modelId="{4BCC2EBC-E166-403E-B57D-1EF79654DA36}" type="presOf" srcId="{AD323883-45BA-44A1-A064-2E780470B6EA}" destId="{733AC144-A51E-4712-B3B4-CC5531B80461}" srcOrd="0" destOrd="0" presId="urn:microsoft.com/office/officeart/2005/8/layout/hierarchy1"/>
    <dgm:cxn modelId="{4337FEC1-EC9D-453F-8863-A6C0FD453AA6}" srcId="{C5D43792-95D7-406D-89AD-8D8C9A5CA2BE}" destId="{8D3F6925-FDE8-4BC4-B411-6C71CCE957F8}" srcOrd="0" destOrd="0" parTransId="{17734383-64A1-43C4-A72F-30985E55430A}" sibTransId="{6735E857-4685-465C-A0C3-0546843A5FEF}"/>
    <dgm:cxn modelId="{450E3DCA-C844-4100-913D-538A09F4ABD9}" type="presOf" srcId="{12DE5BF4-C5BF-45C4-B804-93CCCF278FC1}" destId="{4E5BDBAE-E91D-484B-BDD7-F13110C216C6}" srcOrd="0" destOrd="0" presId="urn:microsoft.com/office/officeart/2005/8/layout/hierarchy1"/>
    <dgm:cxn modelId="{31794BCD-19A2-4AA8-9BCF-9E84843F6A8B}" srcId="{8D3F6925-FDE8-4BC4-B411-6C71CCE957F8}" destId="{50E89E75-2F7F-4BF9-B67C-EDED99FD79F6}" srcOrd="0" destOrd="0" parTransId="{4CDB6DD6-85D7-48AB-B246-A445148F4E77}" sibTransId="{C3D1DA52-71B2-43D7-9E85-C077BDDFEE2F}"/>
    <dgm:cxn modelId="{9D72FBD0-A751-4805-ADB3-02A6FFD552E1}" type="presOf" srcId="{73995FC0-B098-42B1-96AB-3BA20EF76510}" destId="{56A16A41-2AE5-4153-9FD2-81D0364F6553}" srcOrd="0" destOrd="0" presId="urn:microsoft.com/office/officeart/2005/8/layout/hierarchy1"/>
    <dgm:cxn modelId="{E1486FD8-2515-458D-B579-6BA8A3F80FD5}" type="presOf" srcId="{603D24EA-45EB-4033-A009-70274B9D23EC}" destId="{18209DB0-1219-464F-AD69-E1A3BC23EEF6}" srcOrd="0" destOrd="0" presId="urn:microsoft.com/office/officeart/2005/8/layout/hierarchy1"/>
    <dgm:cxn modelId="{EB6045E0-3025-42B8-85F6-91CF3AFCFE6D}" type="presOf" srcId="{B5BF900F-0487-4553-AFA6-1CA40A3F3950}" destId="{13054734-F5CB-49B4-8595-FF8EAF33989D}" srcOrd="0" destOrd="0" presId="urn:microsoft.com/office/officeart/2005/8/layout/hierarchy1"/>
    <dgm:cxn modelId="{25B916E2-7036-4443-BD13-794C69FA8606}" type="presOf" srcId="{6B6877DC-768F-4898-B55B-C95E4698C644}" destId="{0A431656-1F08-4B5A-87CF-295FAB4791CE}" srcOrd="0" destOrd="0" presId="urn:microsoft.com/office/officeart/2005/8/layout/hierarchy1"/>
    <dgm:cxn modelId="{679432E5-6820-4614-BB14-9627683781B3}" srcId="{67676482-F2D5-48F0-9E9F-52C5130D4120}" destId="{0650FD06-1F98-4261-969C-5A97E5A5B2EC}" srcOrd="1" destOrd="0" parTransId="{B00BBE1A-E254-4C3E-BB8E-A95E6436F060}" sibTransId="{C7CFF91B-571C-4A2B-96EB-4C99B51328AA}"/>
    <dgm:cxn modelId="{CD0FBBE6-EDB2-4383-812B-A4B3F7C69CE4}" srcId="{8D3F6925-FDE8-4BC4-B411-6C71CCE957F8}" destId="{9A9AB6F1-DF35-4D9C-9F51-A96C7EE8B689}" srcOrd="1" destOrd="0" parTransId="{AD323883-45BA-44A1-A064-2E780470B6EA}" sibTransId="{CBCB4F81-94D5-474E-A5BF-BC05C19574F7}"/>
    <dgm:cxn modelId="{FA4F00F8-0F08-4980-9A25-DA1DD1057223}" srcId="{603D24EA-45EB-4033-A009-70274B9D23EC}" destId="{73995FC0-B098-42B1-96AB-3BA20EF76510}" srcOrd="0" destOrd="0" parTransId="{1614F818-C673-439E-8160-A6C8A6840734}" sibTransId="{497F1804-1E06-482F-B8D3-7E4431C438C1}"/>
    <dgm:cxn modelId="{0B328A77-D916-419C-A2DB-2CD2A95E568A}" type="presParOf" srcId="{18209DB0-1219-464F-AD69-E1A3BC23EEF6}" destId="{DBF13424-354B-4000-8E6D-A5623A44D594}" srcOrd="0" destOrd="0" presId="urn:microsoft.com/office/officeart/2005/8/layout/hierarchy1"/>
    <dgm:cxn modelId="{5565A96A-A94B-476B-9D2F-3855892F52CE}" type="presParOf" srcId="{DBF13424-354B-4000-8E6D-A5623A44D594}" destId="{DC1DF8E1-89CE-4948-9D0F-F73464C61642}" srcOrd="0" destOrd="0" presId="urn:microsoft.com/office/officeart/2005/8/layout/hierarchy1"/>
    <dgm:cxn modelId="{8EDE3E82-EFEE-4564-9B03-3635C936C45F}" type="presParOf" srcId="{DC1DF8E1-89CE-4948-9D0F-F73464C61642}" destId="{41C20B0D-085D-4167-9FCB-F9B683D8DB99}" srcOrd="0" destOrd="0" presId="urn:microsoft.com/office/officeart/2005/8/layout/hierarchy1"/>
    <dgm:cxn modelId="{12FD8775-13EA-44DA-8714-EA3284623D88}" type="presParOf" srcId="{DC1DF8E1-89CE-4948-9D0F-F73464C61642}" destId="{56A16A41-2AE5-4153-9FD2-81D0364F6553}" srcOrd="1" destOrd="0" presId="urn:microsoft.com/office/officeart/2005/8/layout/hierarchy1"/>
    <dgm:cxn modelId="{5B684C2A-8CF2-4B27-B5AC-9D0D3B40CBC7}" type="presParOf" srcId="{DBF13424-354B-4000-8E6D-A5623A44D594}" destId="{9B3F607D-59DB-462C-8990-6D63D2BA494A}" srcOrd="1" destOrd="0" presId="urn:microsoft.com/office/officeart/2005/8/layout/hierarchy1"/>
    <dgm:cxn modelId="{4D39D91B-98CB-4D9E-AE64-674D073C8231}" type="presParOf" srcId="{9B3F607D-59DB-462C-8990-6D63D2BA494A}" destId="{4E5BDBAE-E91D-484B-BDD7-F13110C216C6}" srcOrd="0" destOrd="0" presId="urn:microsoft.com/office/officeart/2005/8/layout/hierarchy1"/>
    <dgm:cxn modelId="{0B08A05F-87E8-4AD7-A2BE-E2258BF448CE}" type="presParOf" srcId="{9B3F607D-59DB-462C-8990-6D63D2BA494A}" destId="{6581B8BF-675A-4D05-BBDE-AA0308CAE0D3}" srcOrd="1" destOrd="0" presId="urn:microsoft.com/office/officeart/2005/8/layout/hierarchy1"/>
    <dgm:cxn modelId="{7F83A7DE-9CBC-4A94-B9A8-43A16FA3730A}" type="presParOf" srcId="{6581B8BF-675A-4D05-BBDE-AA0308CAE0D3}" destId="{411EE5C1-AF7A-41A5-BEE9-D16DA59D1A59}" srcOrd="0" destOrd="0" presId="urn:microsoft.com/office/officeart/2005/8/layout/hierarchy1"/>
    <dgm:cxn modelId="{6261EDE4-3ED6-46A1-9519-32561790371F}" type="presParOf" srcId="{411EE5C1-AF7A-41A5-BEE9-D16DA59D1A59}" destId="{A16DBDC9-D3B1-4C97-9722-9A08A68FD1D6}" srcOrd="0" destOrd="0" presId="urn:microsoft.com/office/officeart/2005/8/layout/hierarchy1"/>
    <dgm:cxn modelId="{68E748CF-BC82-4140-A8BE-AE43E75E3BDD}" type="presParOf" srcId="{411EE5C1-AF7A-41A5-BEE9-D16DA59D1A59}" destId="{0A431656-1F08-4B5A-87CF-295FAB4791CE}" srcOrd="1" destOrd="0" presId="urn:microsoft.com/office/officeart/2005/8/layout/hierarchy1"/>
    <dgm:cxn modelId="{A1DCCAC5-BC6D-4270-9719-5387820E6FBB}" type="presParOf" srcId="{6581B8BF-675A-4D05-BBDE-AA0308CAE0D3}" destId="{6B50025D-0A39-4737-87B5-955F2FBDAB5C}" srcOrd="1" destOrd="0" presId="urn:microsoft.com/office/officeart/2005/8/layout/hierarchy1"/>
    <dgm:cxn modelId="{6EB1A539-83F4-4BFD-8DE3-62F41A8AD153}" type="presParOf" srcId="{6B50025D-0A39-4737-87B5-955F2FBDAB5C}" destId="{11533466-F3B6-4100-90C8-00598E6E9EB9}" srcOrd="0" destOrd="0" presId="urn:microsoft.com/office/officeart/2005/8/layout/hierarchy1"/>
    <dgm:cxn modelId="{12664CBF-2160-441A-96FA-78CFEEE0B86B}" type="presParOf" srcId="{6B50025D-0A39-4737-87B5-955F2FBDAB5C}" destId="{0F2EB33A-7A63-4E62-9AA7-63A7AEAC8126}" srcOrd="1" destOrd="0" presId="urn:microsoft.com/office/officeart/2005/8/layout/hierarchy1"/>
    <dgm:cxn modelId="{F2C7C6AE-9E3B-403D-9028-21D4A1ADDBF2}" type="presParOf" srcId="{0F2EB33A-7A63-4E62-9AA7-63A7AEAC8126}" destId="{6A567110-20F2-4BD8-B211-4C2504AD01A7}" srcOrd="0" destOrd="0" presId="urn:microsoft.com/office/officeart/2005/8/layout/hierarchy1"/>
    <dgm:cxn modelId="{2984A889-699A-48C1-AF60-80D6AAC047AB}" type="presParOf" srcId="{6A567110-20F2-4BD8-B211-4C2504AD01A7}" destId="{307C098D-0DCC-408D-B0E0-5914A7F877DF}" srcOrd="0" destOrd="0" presId="urn:microsoft.com/office/officeart/2005/8/layout/hierarchy1"/>
    <dgm:cxn modelId="{5ACF8E8B-0D92-4EB4-9E2C-46EAB5EF8499}" type="presParOf" srcId="{6A567110-20F2-4BD8-B211-4C2504AD01A7}" destId="{847E8429-8E43-4805-9FD2-319D9EB2F7E5}" srcOrd="1" destOrd="0" presId="urn:microsoft.com/office/officeart/2005/8/layout/hierarchy1"/>
    <dgm:cxn modelId="{C2EDF6D0-C58D-4ABC-9C5E-A929FBFC3D2C}" type="presParOf" srcId="{0F2EB33A-7A63-4E62-9AA7-63A7AEAC8126}" destId="{0FE47CFA-29B4-45A4-95C1-518A42A7F44C}" srcOrd="1" destOrd="0" presId="urn:microsoft.com/office/officeart/2005/8/layout/hierarchy1"/>
    <dgm:cxn modelId="{6E545C8C-1282-4187-83C9-549D80F10674}" type="presParOf" srcId="{9B3F607D-59DB-462C-8990-6D63D2BA494A}" destId="{D67AD295-03D3-42D6-803A-1B34A2AD72D6}" srcOrd="2" destOrd="0" presId="urn:microsoft.com/office/officeart/2005/8/layout/hierarchy1"/>
    <dgm:cxn modelId="{105F2D21-6B38-4A9C-BE37-C9C7F91CA7D8}" type="presParOf" srcId="{9B3F607D-59DB-462C-8990-6D63D2BA494A}" destId="{398B8148-87C6-40B2-86A9-0F7191F56C88}" srcOrd="3" destOrd="0" presId="urn:microsoft.com/office/officeart/2005/8/layout/hierarchy1"/>
    <dgm:cxn modelId="{B01BA2F7-440A-4E2A-A46D-42C3DB8309F1}" type="presParOf" srcId="{398B8148-87C6-40B2-86A9-0F7191F56C88}" destId="{E6D90B6A-857C-414C-B1BD-C87AB8BB878D}" srcOrd="0" destOrd="0" presId="urn:microsoft.com/office/officeart/2005/8/layout/hierarchy1"/>
    <dgm:cxn modelId="{069A410B-8AA3-41D6-BF80-2EA25084189A}" type="presParOf" srcId="{E6D90B6A-857C-414C-B1BD-C87AB8BB878D}" destId="{09FDE968-221A-430B-AAC8-8AF96C6C83E7}" srcOrd="0" destOrd="0" presId="urn:microsoft.com/office/officeart/2005/8/layout/hierarchy1"/>
    <dgm:cxn modelId="{3CE9D761-B1A2-4E5D-AE8F-4915869991D9}" type="presParOf" srcId="{E6D90B6A-857C-414C-B1BD-C87AB8BB878D}" destId="{92338DC9-39DF-4622-B7A7-C11C8626E24C}" srcOrd="1" destOrd="0" presId="urn:microsoft.com/office/officeart/2005/8/layout/hierarchy1"/>
    <dgm:cxn modelId="{3402E878-C61B-4224-B7DF-E8B872D12D64}" type="presParOf" srcId="{398B8148-87C6-40B2-86A9-0F7191F56C88}" destId="{39F01B0F-C2D2-4D7B-9E40-D25F3A064085}" srcOrd="1" destOrd="0" presId="urn:microsoft.com/office/officeart/2005/8/layout/hierarchy1"/>
    <dgm:cxn modelId="{D9955DDE-245E-4AD0-8307-AEC4B9B085FF}" type="presParOf" srcId="{39F01B0F-C2D2-4D7B-9E40-D25F3A064085}" destId="{79A8E02C-4841-49F1-B904-07D46D1CEA34}" srcOrd="0" destOrd="0" presId="urn:microsoft.com/office/officeart/2005/8/layout/hierarchy1"/>
    <dgm:cxn modelId="{99F85B28-11C1-49A0-8225-58FE15B2BD77}" type="presParOf" srcId="{39F01B0F-C2D2-4D7B-9E40-D25F3A064085}" destId="{A20C018D-2E7C-478B-A3F9-D89B2342F6CB}" srcOrd="1" destOrd="0" presId="urn:microsoft.com/office/officeart/2005/8/layout/hierarchy1"/>
    <dgm:cxn modelId="{4806E23C-A7A5-4C15-97F9-0D12DF962082}" type="presParOf" srcId="{A20C018D-2E7C-478B-A3F9-D89B2342F6CB}" destId="{955F1D0C-ACDE-47B2-A38A-770743D1B773}" srcOrd="0" destOrd="0" presId="urn:microsoft.com/office/officeart/2005/8/layout/hierarchy1"/>
    <dgm:cxn modelId="{BB0C2197-9A74-4C0D-870F-7DAF5E2E5858}" type="presParOf" srcId="{955F1D0C-ACDE-47B2-A38A-770743D1B773}" destId="{5DE341CF-9446-43B8-8CF5-1BA5590FC54B}" srcOrd="0" destOrd="0" presId="urn:microsoft.com/office/officeart/2005/8/layout/hierarchy1"/>
    <dgm:cxn modelId="{6BCF4A0F-2860-4DA4-A527-7449F934DC1A}" type="presParOf" srcId="{955F1D0C-ACDE-47B2-A38A-770743D1B773}" destId="{63C587EA-FA4D-478A-AF2A-EA59A7380E6A}" srcOrd="1" destOrd="0" presId="urn:microsoft.com/office/officeart/2005/8/layout/hierarchy1"/>
    <dgm:cxn modelId="{55937395-9965-468B-876B-DBB6919569AD}" type="presParOf" srcId="{A20C018D-2E7C-478B-A3F9-D89B2342F6CB}" destId="{44932F8B-7932-4AB1-8B42-77F51043D1C1}" srcOrd="1" destOrd="0" presId="urn:microsoft.com/office/officeart/2005/8/layout/hierarchy1"/>
    <dgm:cxn modelId="{FAEBAEAC-A3E4-4B81-85CE-0EC8FFBCEDD1}" type="presParOf" srcId="{44932F8B-7932-4AB1-8B42-77F51043D1C1}" destId="{178B3A42-5D2B-4FDC-AEED-0F275ECCB82E}" srcOrd="0" destOrd="0" presId="urn:microsoft.com/office/officeart/2005/8/layout/hierarchy1"/>
    <dgm:cxn modelId="{F5EFF449-5FF6-4E02-966F-35F561456425}" type="presParOf" srcId="{44932F8B-7932-4AB1-8B42-77F51043D1C1}" destId="{A6ACB923-B8E3-4B1D-87D1-AE7AE54A9CA7}" srcOrd="1" destOrd="0" presId="urn:microsoft.com/office/officeart/2005/8/layout/hierarchy1"/>
    <dgm:cxn modelId="{FD95561D-5ED7-4D74-91C6-228B52B6449D}" type="presParOf" srcId="{A6ACB923-B8E3-4B1D-87D1-AE7AE54A9CA7}" destId="{4D1E8D70-A8CF-41D4-88E0-9630FFBDE351}" srcOrd="0" destOrd="0" presId="urn:microsoft.com/office/officeart/2005/8/layout/hierarchy1"/>
    <dgm:cxn modelId="{15B6CC05-17BD-4311-8857-65982C2C2AD8}" type="presParOf" srcId="{4D1E8D70-A8CF-41D4-88E0-9630FFBDE351}" destId="{015345A5-E474-456B-8EF3-52EA6504423E}" srcOrd="0" destOrd="0" presId="urn:microsoft.com/office/officeart/2005/8/layout/hierarchy1"/>
    <dgm:cxn modelId="{1354562E-0CCC-4C35-9A75-4D6D03C2598C}" type="presParOf" srcId="{4D1E8D70-A8CF-41D4-88E0-9630FFBDE351}" destId="{F9A745E8-0730-4C75-BF8F-664A5020DDA7}" srcOrd="1" destOrd="0" presId="urn:microsoft.com/office/officeart/2005/8/layout/hierarchy1"/>
    <dgm:cxn modelId="{59A0D4BB-D8E9-4D8C-864A-A373B8CBF754}" type="presParOf" srcId="{A6ACB923-B8E3-4B1D-87D1-AE7AE54A9CA7}" destId="{39A9CCFB-874E-41E4-BD12-C9FC818EC387}" srcOrd="1" destOrd="0" presId="urn:microsoft.com/office/officeart/2005/8/layout/hierarchy1"/>
    <dgm:cxn modelId="{638A4E9B-4681-40F0-85AF-EE7C9FD35599}" type="presParOf" srcId="{39A9CCFB-874E-41E4-BD12-C9FC818EC387}" destId="{FADBC602-D22A-44F0-ADA3-BE17DACE1F03}" srcOrd="0" destOrd="0" presId="urn:microsoft.com/office/officeart/2005/8/layout/hierarchy1"/>
    <dgm:cxn modelId="{BD3A94F9-C48F-444E-8D44-F04D859A19B6}" type="presParOf" srcId="{39A9CCFB-874E-41E4-BD12-C9FC818EC387}" destId="{3E8E3FEC-02D5-4486-A55B-C803E377A254}" srcOrd="1" destOrd="0" presId="urn:microsoft.com/office/officeart/2005/8/layout/hierarchy1"/>
    <dgm:cxn modelId="{9602E06E-BC0E-479A-915C-845948BD4C42}" type="presParOf" srcId="{3E8E3FEC-02D5-4486-A55B-C803E377A254}" destId="{BF2D81B2-13BA-460E-BFBF-358E98F7B774}" srcOrd="0" destOrd="0" presId="urn:microsoft.com/office/officeart/2005/8/layout/hierarchy1"/>
    <dgm:cxn modelId="{DE4A8E1C-EC44-4E00-AF7A-61FFB5A1E6F1}" type="presParOf" srcId="{BF2D81B2-13BA-460E-BFBF-358E98F7B774}" destId="{2F3C6477-A7DE-438E-8D60-7DB061195EF0}" srcOrd="0" destOrd="0" presId="urn:microsoft.com/office/officeart/2005/8/layout/hierarchy1"/>
    <dgm:cxn modelId="{307DC831-E6D6-43B2-A2FE-A0245750DCC8}" type="presParOf" srcId="{BF2D81B2-13BA-460E-BFBF-358E98F7B774}" destId="{403D587E-61B7-42DD-860B-9D9F0641B24C}" srcOrd="1" destOrd="0" presId="urn:microsoft.com/office/officeart/2005/8/layout/hierarchy1"/>
    <dgm:cxn modelId="{58A2F045-C08A-4A3F-B29B-0D1C4ACA5493}" type="presParOf" srcId="{3E8E3FEC-02D5-4486-A55B-C803E377A254}" destId="{0CE3290A-06AA-4485-9FDC-B6DA6D9867AF}" srcOrd="1" destOrd="0" presId="urn:microsoft.com/office/officeart/2005/8/layout/hierarchy1"/>
    <dgm:cxn modelId="{1D4A9469-CA62-4CDC-8C50-65B5B212CAAE}" type="presParOf" srcId="{39A9CCFB-874E-41E4-BD12-C9FC818EC387}" destId="{733AC144-A51E-4712-B3B4-CC5531B80461}" srcOrd="2" destOrd="0" presId="urn:microsoft.com/office/officeart/2005/8/layout/hierarchy1"/>
    <dgm:cxn modelId="{9474A4AD-A6C5-4BE8-88D6-3EB1F7E9A0B9}" type="presParOf" srcId="{39A9CCFB-874E-41E4-BD12-C9FC818EC387}" destId="{A0235207-60D2-4395-BAC3-34409CC48253}" srcOrd="3" destOrd="0" presId="urn:microsoft.com/office/officeart/2005/8/layout/hierarchy1"/>
    <dgm:cxn modelId="{D229B822-C60B-401F-8F69-9EF51070BC57}" type="presParOf" srcId="{A0235207-60D2-4395-BAC3-34409CC48253}" destId="{F8B8DE6C-D03B-4327-863A-ED81E832C318}" srcOrd="0" destOrd="0" presId="urn:microsoft.com/office/officeart/2005/8/layout/hierarchy1"/>
    <dgm:cxn modelId="{5909D8D9-47F3-4779-A4C1-D1C080C2ED62}" type="presParOf" srcId="{F8B8DE6C-D03B-4327-863A-ED81E832C318}" destId="{4F7B9BC2-8A69-4013-880E-4EC3DC48FA1B}" srcOrd="0" destOrd="0" presId="urn:microsoft.com/office/officeart/2005/8/layout/hierarchy1"/>
    <dgm:cxn modelId="{4EEE6643-0097-46C3-83E3-2CD3FA6BF838}" type="presParOf" srcId="{F8B8DE6C-D03B-4327-863A-ED81E832C318}" destId="{6F943F56-F2DD-491A-BF19-11958CC250C0}" srcOrd="1" destOrd="0" presId="urn:microsoft.com/office/officeart/2005/8/layout/hierarchy1"/>
    <dgm:cxn modelId="{2421FF37-C240-436B-A251-750579DEE99E}" type="presParOf" srcId="{A0235207-60D2-4395-BAC3-34409CC48253}" destId="{D776AF6B-2FCB-4367-84DB-4EF6BAAC50BF}" srcOrd="1" destOrd="0" presId="urn:microsoft.com/office/officeart/2005/8/layout/hierarchy1"/>
    <dgm:cxn modelId="{41DA7DFE-72BC-4AF8-B2BA-7EE95D3F6D6E}" type="presParOf" srcId="{44932F8B-7932-4AB1-8B42-77F51043D1C1}" destId="{9E5A4DD9-AD73-4136-9D1B-6CE4C2ACB02C}" srcOrd="2" destOrd="0" presId="urn:microsoft.com/office/officeart/2005/8/layout/hierarchy1"/>
    <dgm:cxn modelId="{10A2F8FA-7F04-474E-96D6-9ACFA499F015}" type="presParOf" srcId="{44932F8B-7932-4AB1-8B42-77F51043D1C1}" destId="{3E216A07-90D6-42E5-BED2-28C926E4C382}" srcOrd="3" destOrd="0" presId="urn:microsoft.com/office/officeart/2005/8/layout/hierarchy1"/>
    <dgm:cxn modelId="{37430B50-344D-4306-A36D-3273A6F899E5}" type="presParOf" srcId="{3E216A07-90D6-42E5-BED2-28C926E4C382}" destId="{26CD822D-D3C4-494B-9C7D-14A70CD7ABDC}" srcOrd="0" destOrd="0" presId="urn:microsoft.com/office/officeart/2005/8/layout/hierarchy1"/>
    <dgm:cxn modelId="{1C382BA5-443D-4B0D-9670-5AC736A16427}" type="presParOf" srcId="{26CD822D-D3C4-494B-9C7D-14A70CD7ABDC}" destId="{5A159BC4-3CAC-41DA-8496-29BC9F51CB68}" srcOrd="0" destOrd="0" presId="urn:microsoft.com/office/officeart/2005/8/layout/hierarchy1"/>
    <dgm:cxn modelId="{4005D68D-ABD7-4FFA-BA3C-B11BC4648A96}" type="presParOf" srcId="{26CD822D-D3C4-494B-9C7D-14A70CD7ABDC}" destId="{DFF11F4D-3F69-4AA6-BF49-545195F05CC7}" srcOrd="1" destOrd="0" presId="urn:microsoft.com/office/officeart/2005/8/layout/hierarchy1"/>
    <dgm:cxn modelId="{54A41F42-2836-4CFE-B85B-C6ECB432D76C}" type="presParOf" srcId="{3E216A07-90D6-42E5-BED2-28C926E4C382}" destId="{1C04FEC6-2CB2-4493-99A2-723C97756EF2}" srcOrd="1" destOrd="0" presId="urn:microsoft.com/office/officeart/2005/8/layout/hierarchy1"/>
    <dgm:cxn modelId="{70FCF668-03B9-46A2-A4C8-B9C52F4737A9}" type="presParOf" srcId="{39F01B0F-C2D2-4D7B-9E40-D25F3A064085}" destId="{5FB2D7BE-E699-41C0-BF71-7D8F9C21BB58}" srcOrd="2" destOrd="0" presId="urn:microsoft.com/office/officeart/2005/8/layout/hierarchy1"/>
    <dgm:cxn modelId="{75E7EEC2-C5E1-47FF-892B-C3FCC4109681}" type="presParOf" srcId="{39F01B0F-C2D2-4D7B-9E40-D25F3A064085}" destId="{160E1F4E-47C0-4B23-AFDE-7431E1BDFA42}" srcOrd="3" destOrd="0" presId="urn:microsoft.com/office/officeart/2005/8/layout/hierarchy1"/>
    <dgm:cxn modelId="{1C8531AA-9D8D-4ED1-923A-185A047B56D0}" type="presParOf" srcId="{160E1F4E-47C0-4B23-AFDE-7431E1BDFA42}" destId="{1D672D3F-E677-4A83-B945-CDE6D7347255}" srcOrd="0" destOrd="0" presId="urn:microsoft.com/office/officeart/2005/8/layout/hierarchy1"/>
    <dgm:cxn modelId="{0CA8E8A3-9C5D-4201-8C61-DF38C83CE990}" type="presParOf" srcId="{1D672D3F-E677-4A83-B945-CDE6D7347255}" destId="{97E77BFE-A006-4B1C-B5D3-B9F972F9ABC8}" srcOrd="0" destOrd="0" presId="urn:microsoft.com/office/officeart/2005/8/layout/hierarchy1"/>
    <dgm:cxn modelId="{394004BE-F7D4-45A8-8DD3-EEDEBC0ECB49}" type="presParOf" srcId="{1D672D3F-E677-4A83-B945-CDE6D7347255}" destId="{18AE8421-C45B-49DE-B093-B0E182B8336C}" srcOrd="1" destOrd="0" presId="urn:microsoft.com/office/officeart/2005/8/layout/hierarchy1"/>
    <dgm:cxn modelId="{C0FC4689-3A40-42D6-8BA9-30C076D9E128}" type="presParOf" srcId="{160E1F4E-47C0-4B23-AFDE-7431E1BDFA42}" destId="{0A626124-C382-42D5-8594-E2865B24AEBC}" srcOrd="1" destOrd="0" presId="urn:microsoft.com/office/officeart/2005/8/layout/hierarchy1"/>
    <dgm:cxn modelId="{1D5CD9B8-38BC-433E-8133-24E0830DBE10}" type="presParOf" srcId="{0A626124-C382-42D5-8594-E2865B24AEBC}" destId="{9C6AB2A5-5A4D-4FF1-9DD0-724179C8C0B6}" srcOrd="0" destOrd="0" presId="urn:microsoft.com/office/officeart/2005/8/layout/hierarchy1"/>
    <dgm:cxn modelId="{24D2E640-4325-4481-B0B2-73B8343B28CC}" type="presParOf" srcId="{0A626124-C382-42D5-8594-E2865B24AEBC}" destId="{3457A526-2132-45B5-8C55-7B450E94ED83}" srcOrd="1" destOrd="0" presId="urn:microsoft.com/office/officeart/2005/8/layout/hierarchy1"/>
    <dgm:cxn modelId="{3159A7DF-025D-4A9D-8144-C7F935F29CD4}" type="presParOf" srcId="{3457A526-2132-45B5-8C55-7B450E94ED83}" destId="{150E28FC-FB01-4766-9F52-BB7D40B1B64E}" srcOrd="0" destOrd="0" presId="urn:microsoft.com/office/officeart/2005/8/layout/hierarchy1"/>
    <dgm:cxn modelId="{EA40B30C-FF1A-474F-9451-4620CEE55827}" type="presParOf" srcId="{150E28FC-FB01-4766-9F52-BB7D40B1B64E}" destId="{93E75B0E-C746-493D-B5FF-B73A02320513}" srcOrd="0" destOrd="0" presId="urn:microsoft.com/office/officeart/2005/8/layout/hierarchy1"/>
    <dgm:cxn modelId="{4D865C8D-5DFF-46AD-A688-0F323D0BF257}" type="presParOf" srcId="{150E28FC-FB01-4766-9F52-BB7D40B1B64E}" destId="{13054734-F5CB-49B4-8595-FF8EAF33989D}" srcOrd="1" destOrd="0" presId="urn:microsoft.com/office/officeart/2005/8/layout/hierarchy1"/>
    <dgm:cxn modelId="{61AE624E-DA42-4A05-AE37-CDE2D40501D4}" type="presParOf" srcId="{3457A526-2132-45B5-8C55-7B450E94ED83}" destId="{92675F2A-8D67-4CA9-8E56-03940A521C2D}" srcOrd="1" destOrd="0" presId="urn:microsoft.com/office/officeart/2005/8/layout/hierarchy1"/>
    <dgm:cxn modelId="{9CD468E2-6051-499D-882D-19EBBE534997}" type="presParOf" srcId="{0A626124-C382-42D5-8594-E2865B24AEBC}" destId="{9F27E2BD-A8DF-45FE-8FC3-A99BF8B9B467}" srcOrd="2" destOrd="0" presId="urn:microsoft.com/office/officeart/2005/8/layout/hierarchy1"/>
    <dgm:cxn modelId="{CB10FEB5-B637-47F8-9E82-969395F8C52D}" type="presParOf" srcId="{0A626124-C382-42D5-8594-E2865B24AEBC}" destId="{2B107A04-1E6D-4306-B9D1-209F754BF29F}" srcOrd="3" destOrd="0" presId="urn:microsoft.com/office/officeart/2005/8/layout/hierarchy1"/>
    <dgm:cxn modelId="{54DD6054-1CE0-4FDD-9683-B4DD3EEFA2EA}" type="presParOf" srcId="{2B107A04-1E6D-4306-B9D1-209F754BF29F}" destId="{606E0E71-31FC-4A00-A45D-4D00AE3F58CE}" srcOrd="0" destOrd="0" presId="urn:microsoft.com/office/officeart/2005/8/layout/hierarchy1"/>
    <dgm:cxn modelId="{6936BB5E-E49E-4019-92B9-35E5B3419C00}" type="presParOf" srcId="{606E0E71-31FC-4A00-A45D-4D00AE3F58CE}" destId="{108FCE95-74B8-4A31-AE89-EA5A3A24E94E}" srcOrd="0" destOrd="0" presId="urn:microsoft.com/office/officeart/2005/8/layout/hierarchy1"/>
    <dgm:cxn modelId="{CB4118CB-B2FE-4554-9030-6F0AB834376E}" type="presParOf" srcId="{606E0E71-31FC-4A00-A45D-4D00AE3F58CE}" destId="{9DFC4D33-8959-420C-A66A-1C53D0A20360}" srcOrd="1" destOrd="0" presId="urn:microsoft.com/office/officeart/2005/8/layout/hierarchy1"/>
    <dgm:cxn modelId="{D795A17A-D8E4-452D-8687-560277B91294}" type="presParOf" srcId="{2B107A04-1E6D-4306-B9D1-209F754BF29F}" destId="{6CF689A5-FD0D-49C5-9DA6-C9868E336144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739557-40E6-4DD3-AE07-3037D3AFD313}">
      <dsp:nvSpPr>
        <dsp:cNvPr id="0" name=""/>
        <dsp:cNvSpPr/>
      </dsp:nvSpPr>
      <dsp:spPr>
        <a:xfrm>
          <a:off x="-5859525" y="-896953"/>
          <a:ext cx="6977356" cy="6977356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7377A3-51EB-4F24-9B1F-292EEB9EA67A}">
      <dsp:nvSpPr>
        <dsp:cNvPr id="0" name=""/>
        <dsp:cNvSpPr/>
      </dsp:nvSpPr>
      <dsp:spPr>
        <a:xfrm>
          <a:off x="719462" y="518345"/>
          <a:ext cx="11139236" cy="1036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873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solidFill>
                <a:schemeClr val="tx1"/>
              </a:solidFill>
            </a:rPr>
            <a:t>BADANIE ZGODNOŚCI STANU ISTNIEJĄCEGO ZE STANEM POSTULOWANYM</a:t>
          </a:r>
        </a:p>
      </dsp:txBody>
      <dsp:txXfrm>
        <a:off x="719462" y="518345"/>
        <a:ext cx="11139236" cy="1036690"/>
      </dsp:txXfrm>
    </dsp:sp>
    <dsp:sp modelId="{B0D2599E-F80A-456E-9C01-92115465D489}">
      <dsp:nvSpPr>
        <dsp:cNvPr id="0" name=""/>
        <dsp:cNvSpPr/>
      </dsp:nvSpPr>
      <dsp:spPr>
        <a:xfrm>
          <a:off x="71531" y="388758"/>
          <a:ext cx="1295862" cy="1295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C389FC-E0A6-427A-8023-3C76B8A58A4D}">
      <dsp:nvSpPr>
        <dsp:cNvPr id="0" name=""/>
        <dsp:cNvSpPr/>
      </dsp:nvSpPr>
      <dsp:spPr>
        <a:xfrm>
          <a:off x="1096299" y="2073380"/>
          <a:ext cx="10762399" cy="1036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873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solidFill>
                <a:schemeClr val="tx1"/>
              </a:solidFill>
            </a:rPr>
            <a:t>USTALENIE ZASIĘGU I PRZYCZYN ROZBIEŻNOŚCI</a:t>
          </a:r>
        </a:p>
      </dsp:txBody>
      <dsp:txXfrm>
        <a:off x="1096299" y="2073380"/>
        <a:ext cx="10762399" cy="1036690"/>
      </dsp:txXfrm>
    </dsp:sp>
    <dsp:sp modelId="{A5543639-EE88-4908-87F7-C3237F899D35}">
      <dsp:nvSpPr>
        <dsp:cNvPr id="0" name=""/>
        <dsp:cNvSpPr/>
      </dsp:nvSpPr>
      <dsp:spPr>
        <a:xfrm>
          <a:off x="448368" y="1943793"/>
          <a:ext cx="1295862" cy="1295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A14C16-33D6-426F-8EC2-3D624E95E7BF}">
      <dsp:nvSpPr>
        <dsp:cNvPr id="0" name=""/>
        <dsp:cNvSpPr/>
      </dsp:nvSpPr>
      <dsp:spPr>
        <a:xfrm>
          <a:off x="719462" y="3628415"/>
          <a:ext cx="11139236" cy="1036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2873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solidFill>
                <a:schemeClr val="tx1"/>
              </a:solidFill>
            </a:rPr>
            <a:t>PRZEKAZANIE WYNIKÓW TEGO USTALENIA, A CZASEM TEŻ WYNIKAJĄCYCH STĄD DYSPOZYCJI ZARÓWNO PODMIOTOWI KONTROLOWANEMU, JAK I PODMIOTOWI ORGANIZACYJNIE ZWIERZCHNIEMU.</a:t>
          </a:r>
        </a:p>
      </dsp:txBody>
      <dsp:txXfrm>
        <a:off x="719462" y="3628415"/>
        <a:ext cx="11139236" cy="1036690"/>
      </dsp:txXfrm>
    </dsp:sp>
    <dsp:sp modelId="{CECB2E92-47A9-45BB-9B88-CA73E74C6BD4}">
      <dsp:nvSpPr>
        <dsp:cNvPr id="0" name=""/>
        <dsp:cNvSpPr/>
      </dsp:nvSpPr>
      <dsp:spPr>
        <a:xfrm>
          <a:off x="71531" y="3498828"/>
          <a:ext cx="1295862" cy="129586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521D43-E71C-452D-A0A8-4F99047A8F69}">
      <dsp:nvSpPr>
        <dsp:cNvPr id="0" name=""/>
        <dsp:cNvSpPr/>
      </dsp:nvSpPr>
      <dsp:spPr>
        <a:xfrm>
          <a:off x="5845826" y="1834125"/>
          <a:ext cx="1761313" cy="838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1226"/>
              </a:lnTo>
              <a:lnTo>
                <a:pt x="1761313" y="571226"/>
              </a:lnTo>
              <a:lnTo>
                <a:pt x="1761313" y="83822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365D27-78BD-4503-85EE-E94D56DB10F4}">
      <dsp:nvSpPr>
        <dsp:cNvPr id="0" name=""/>
        <dsp:cNvSpPr/>
      </dsp:nvSpPr>
      <dsp:spPr>
        <a:xfrm>
          <a:off x="4084512" y="1834125"/>
          <a:ext cx="1761313" cy="838225"/>
        </a:xfrm>
        <a:custGeom>
          <a:avLst/>
          <a:gdLst/>
          <a:ahLst/>
          <a:cxnLst/>
          <a:rect l="0" t="0" r="0" b="0"/>
          <a:pathLst>
            <a:path>
              <a:moveTo>
                <a:pt x="1761313" y="0"/>
              </a:moveTo>
              <a:lnTo>
                <a:pt x="1761313" y="571226"/>
              </a:lnTo>
              <a:lnTo>
                <a:pt x="0" y="571226"/>
              </a:lnTo>
              <a:lnTo>
                <a:pt x="0" y="838225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973A0F-3FC9-4953-8F55-98BDFA4CE7AD}">
      <dsp:nvSpPr>
        <dsp:cNvPr id="0" name=""/>
        <dsp:cNvSpPr/>
      </dsp:nvSpPr>
      <dsp:spPr>
        <a:xfrm>
          <a:off x="4404751" y="3960"/>
          <a:ext cx="2882150" cy="183016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75B830-9ACE-4327-B6CC-529AEB7695A9}">
      <dsp:nvSpPr>
        <dsp:cNvPr id="0" name=""/>
        <dsp:cNvSpPr/>
      </dsp:nvSpPr>
      <dsp:spPr>
        <a:xfrm>
          <a:off x="4724989" y="308187"/>
          <a:ext cx="2882150" cy="18301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b="1" kern="1200" dirty="0"/>
            <a:t>ODPOWIEDZIALNOŚĆ</a:t>
          </a:r>
        </a:p>
      </dsp:txBody>
      <dsp:txXfrm>
        <a:off x="4778593" y="361791"/>
        <a:ext cx="2774942" cy="1722957"/>
      </dsp:txXfrm>
    </dsp:sp>
    <dsp:sp modelId="{63085486-9CC7-476C-9F19-368E90DBE5C7}">
      <dsp:nvSpPr>
        <dsp:cNvPr id="0" name=""/>
        <dsp:cNvSpPr/>
      </dsp:nvSpPr>
      <dsp:spPr>
        <a:xfrm>
          <a:off x="2643437" y="2672350"/>
          <a:ext cx="2882150" cy="183016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76E187-4662-4C1C-829F-DDA2F3992F43}">
      <dsp:nvSpPr>
        <dsp:cNvPr id="0" name=""/>
        <dsp:cNvSpPr/>
      </dsp:nvSpPr>
      <dsp:spPr>
        <a:xfrm>
          <a:off x="2963676" y="2976577"/>
          <a:ext cx="2882150" cy="18301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ZA DZIAŁANIA LEGALNE</a:t>
          </a:r>
        </a:p>
      </dsp:txBody>
      <dsp:txXfrm>
        <a:off x="3017280" y="3030181"/>
        <a:ext cx="2774942" cy="1722957"/>
      </dsp:txXfrm>
    </dsp:sp>
    <dsp:sp modelId="{9D27C6C5-6D04-4A3B-BF0F-720F204DFB1F}">
      <dsp:nvSpPr>
        <dsp:cNvPr id="0" name=""/>
        <dsp:cNvSpPr/>
      </dsp:nvSpPr>
      <dsp:spPr>
        <a:xfrm>
          <a:off x="6166064" y="2672350"/>
          <a:ext cx="2882150" cy="183016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08845F-8476-433A-96E9-9BA690CF47F7}">
      <dsp:nvSpPr>
        <dsp:cNvPr id="0" name=""/>
        <dsp:cNvSpPr/>
      </dsp:nvSpPr>
      <dsp:spPr>
        <a:xfrm>
          <a:off x="6486303" y="2976577"/>
          <a:ext cx="2882150" cy="183016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300" kern="1200" dirty="0"/>
            <a:t>ZA DZIAŁANIA NIELEGALNE</a:t>
          </a:r>
        </a:p>
      </dsp:txBody>
      <dsp:txXfrm>
        <a:off x="6539907" y="3030181"/>
        <a:ext cx="2774942" cy="1722957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330442-6210-444A-AF94-F7B4E5B4782B}">
      <dsp:nvSpPr>
        <dsp:cNvPr id="0" name=""/>
        <dsp:cNvSpPr/>
      </dsp:nvSpPr>
      <dsp:spPr>
        <a:xfrm>
          <a:off x="2053" y="122643"/>
          <a:ext cx="4379788" cy="41060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800" b="1" kern="1200"/>
            <a:t>ZA DZIAŁANIA NIELEGALNE</a:t>
          </a:r>
          <a:endParaRPr lang="pl-PL" sz="4800" b="1" kern="1200" dirty="0"/>
        </a:p>
      </dsp:txBody>
      <dsp:txXfrm>
        <a:off x="122315" y="242905"/>
        <a:ext cx="4139264" cy="3865527"/>
      </dsp:txXfrm>
    </dsp:sp>
    <dsp:sp modelId="{EC589FD9-B48C-450E-B26F-BC3F0FA8347A}">
      <dsp:nvSpPr>
        <dsp:cNvPr id="0" name=""/>
        <dsp:cNvSpPr/>
      </dsp:nvSpPr>
      <dsp:spPr>
        <a:xfrm>
          <a:off x="4819821" y="1632575"/>
          <a:ext cx="928515" cy="108618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/>
        </a:p>
      </dsp:txBody>
      <dsp:txXfrm>
        <a:off x="4819821" y="1849812"/>
        <a:ext cx="649961" cy="651713"/>
      </dsp:txXfrm>
    </dsp:sp>
    <dsp:sp modelId="{5F552CE1-E7C3-4669-BA89-2623160C12C8}">
      <dsp:nvSpPr>
        <dsp:cNvPr id="0" name=""/>
        <dsp:cNvSpPr/>
      </dsp:nvSpPr>
      <dsp:spPr>
        <a:xfrm>
          <a:off x="6133757" y="122643"/>
          <a:ext cx="4379788" cy="41060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/>
            <a:t>ODPOWIEDZIALNOŚĆ:</a:t>
          </a:r>
          <a:endParaRPr lang="pl-PL" sz="17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/>
            <a:t>POLITYCZNA (DOTYCZY JEDYNIE OSÓB PEŁNIĄCYCH FUNKCJE ORGANU);</a:t>
          </a:r>
          <a:endParaRPr lang="pl-PL" sz="13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/>
            <a:t>MAJĄTKOWA (OPARTA NA ZASADACH KC NA ZASADACH SPRAWSTWA, WINY, RYZYKA, SŁUSZNOŚCI);</a:t>
          </a:r>
          <a:endParaRPr lang="pl-PL" sz="13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 dirty="0"/>
            <a:t>MAJĄTKOWA (Z ART. 77 KONSTYTUCJI RP; ODPOWIEDZIALNOŚĆ ZA SZKODĘ WYRZĄDZONĄ PRZEZ NIEZGODNE Z PRAWEM DZIAŁANIE LUB ZANIECHANIE PRZY WYKONYWANIU WŁADZY PUBLICZNEJ);</a:t>
          </a:r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/>
            <a:t>URZĘDNICZA (OPARTA NA AKTACH PRAWNYCH REGULUJĄCYCH ZATRUDNIENIE W ADMINISTRACJI PUBL.);</a:t>
          </a:r>
          <a:endParaRPr lang="pl-PL" sz="13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/>
            <a:t>KARNA (REGULOWANA PRZEZ PRAWO KARNE ZA PRZESTĘPSTWA ZWIĄZANE Z WYKONYWANIEM KOMPETENCJI W SFERZE ADM. PUBL.);</a:t>
          </a:r>
          <a:endParaRPr lang="pl-PL" sz="13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/>
            <a:t>SŁUŻBOWA, PORZĄDKOWA, DYSCYPLINARNA (ZWIĄZANA Z ZATRUDNIENIEM NA DANYM STANOWISKU);</a:t>
          </a:r>
          <a:endParaRPr lang="pl-PL" sz="13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/>
            <a:t>W SPRAWACH O WYKROCZENIA;</a:t>
          </a:r>
          <a:endParaRPr lang="pl-PL" sz="1300" kern="1200" dirty="0"/>
        </a:p>
        <a:p>
          <a:pPr marL="114300" lvl="1" indent="-114300" algn="just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300" kern="1200"/>
            <a:t>KONSTYTUCYJNA (PRZED TS).</a:t>
          </a:r>
          <a:endParaRPr lang="pl-PL" sz="1300" kern="1200" dirty="0"/>
        </a:p>
      </dsp:txBody>
      <dsp:txXfrm>
        <a:off x="6254019" y="242905"/>
        <a:ext cx="4139264" cy="38655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CAAB40-38B9-4CDF-ABFA-2E449FE3F152}">
      <dsp:nvSpPr>
        <dsp:cNvPr id="0" name=""/>
        <dsp:cNvSpPr/>
      </dsp:nvSpPr>
      <dsp:spPr>
        <a:xfrm>
          <a:off x="-3614232" y="-555406"/>
          <a:ext cx="4308523" cy="4308523"/>
        </a:xfrm>
        <a:prstGeom prst="blockArc">
          <a:avLst>
            <a:gd name="adj1" fmla="val 18900000"/>
            <a:gd name="adj2" fmla="val 2700000"/>
            <a:gd name="adj3" fmla="val 501"/>
          </a:avLst>
        </a:pr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1337AF-87EB-44D7-9024-AFB84C64B961}">
      <dsp:nvSpPr>
        <dsp:cNvPr id="0" name=""/>
        <dsp:cNvSpPr/>
      </dsp:nvSpPr>
      <dsp:spPr>
        <a:xfrm>
          <a:off x="446466" y="319771"/>
          <a:ext cx="11704029" cy="63954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7637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POGORSZENIA DZIAŁALNOŚCI KONTROLOWANEJ POD WZGLĘDEM DOTYCHCZASOWYCH WYMOGÓW W STOSUNKU DO NIEJ;</a:t>
          </a:r>
        </a:p>
      </dsp:txBody>
      <dsp:txXfrm>
        <a:off x="446466" y="319771"/>
        <a:ext cx="11704029" cy="639542"/>
      </dsp:txXfrm>
    </dsp:sp>
    <dsp:sp modelId="{AF559EED-1B80-4872-B610-85C91652C601}">
      <dsp:nvSpPr>
        <dsp:cNvPr id="0" name=""/>
        <dsp:cNvSpPr/>
      </dsp:nvSpPr>
      <dsp:spPr>
        <a:xfrm>
          <a:off x="46752" y="239828"/>
          <a:ext cx="799427" cy="7994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65A422-B716-4E16-ACC2-87AA586D9492}">
      <dsp:nvSpPr>
        <dsp:cNvPr id="0" name=""/>
        <dsp:cNvSpPr/>
      </dsp:nvSpPr>
      <dsp:spPr>
        <a:xfrm>
          <a:off x="678939" y="1279084"/>
          <a:ext cx="11471555" cy="639542"/>
        </a:xfrm>
        <a:prstGeom prst="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7637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POGORSZENIA DZIAŁALNOŚCI KONTROLNEJ – OBNIŻENIE JEJ SPRAWNOŚCI, RZETELNOŚCI, EFEKTYWNOŚCI ITP.;</a:t>
          </a:r>
        </a:p>
      </dsp:txBody>
      <dsp:txXfrm>
        <a:off x="678939" y="1279084"/>
        <a:ext cx="11471555" cy="639542"/>
      </dsp:txXfrm>
    </dsp:sp>
    <dsp:sp modelId="{748CCEAA-3106-439D-8834-01E1A3F02A07}">
      <dsp:nvSpPr>
        <dsp:cNvPr id="0" name=""/>
        <dsp:cNvSpPr/>
      </dsp:nvSpPr>
      <dsp:spPr>
        <a:xfrm>
          <a:off x="279225" y="1199141"/>
          <a:ext cx="799427" cy="7994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559811-E3BB-422A-BE1D-0C5ACC50BE83}">
      <dsp:nvSpPr>
        <dsp:cNvPr id="0" name=""/>
        <dsp:cNvSpPr/>
      </dsp:nvSpPr>
      <dsp:spPr>
        <a:xfrm>
          <a:off x="446466" y="2238397"/>
          <a:ext cx="11704029" cy="639542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7637" tIns="48260" rIns="48260" bIns="4826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kern="1200" dirty="0">
              <a:solidFill>
                <a:schemeClr val="tx1"/>
              </a:solidFill>
            </a:rPr>
            <a:t>OBJĘCIA KONTROLĄ DZIEDZIN, KTÓRE DOTYCHCZAS JEJ NIE PODLEGAŁY.</a:t>
          </a:r>
        </a:p>
      </dsp:txBody>
      <dsp:txXfrm>
        <a:off x="446466" y="2238397"/>
        <a:ext cx="11704029" cy="639542"/>
      </dsp:txXfrm>
    </dsp:sp>
    <dsp:sp modelId="{B5476083-2F27-4440-8C3D-B1EFBDD1EEC3}">
      <dsp:nvSpPr>
        <dsp:cNvPr id="0" name=""/>
        <dsp:cNvSpPr/>
      </dsp:nvSpPr>
      <dsp:spPr>
        <a:xfrm>
          <a:off x="46752" y="2158454"/>
          <a:ext cx="799427" cy="79942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3E4446-76FF-444E-824B-5580D529577C}">
      <dsp:nvSpPr>
        <dsp:cNvPr id="0" name=""/>
        <dsp:cNvSpPr/>
      </dsp:nvSpPr>
      <dsp:spPr>
        <a:xfrm>
          <a:off x="0" y="863372"/>
          <a:ext cx="10515600" cy="3430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687324" rIns="816127" bIns="234696" numCol="1" spcCol="1270" anchor="t" anchorCtr="0">
          <a:noAutofit/>
        </a:bodyPr>
        <a:lstStyle/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300" kern="1200" dirty="0"/>
            <a:t>ZWIĘKSZENIU LICZBY JEDNOSTEK KONTROLUJĄCYCH,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300" kern="1200"/>
            <a:t>ZWIĘKSZENIU RODZAJÓW KONTROLI,</a:t>
          </a:r>
        </a:p>
        <a:p>
          <a:pPr marL="285750" lvl="1" indent="-285750" algn="l" defTabSz="1466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3300" kern="1200" dirty="0"/>
            <a:t>ZWIĘKSZENIU ZASIĘGU KONTROLI W OKREŚLONYM RODZAJU KONTROLI.</a:t>
          </a:r>
        </a:p>
      </dsp:txBody>
      <dsp:txXfrm>
        <a:off x="0" y="863372"/>
        <a:ext cx="10515600" cy="3430350"/>
      </dsp:txXfrm>
    </dsp:sp>
    <dsp:sp modelId="{38DC3A9F-30E9-4ABA-9B19-565AF0991599}">
      <dsp:nvSpPr>
        <dsp:cNvPr id="0" name=""/>
        <dsp:cNvSpPr/>
      </dsp:nvSpPr>
      <dsp:spPr>
        <a:xfrm>
          <a:off x="525780" y="57615"/>
          <a:ext cx="7360920" cy="1292836"/>
        </a:xfrm>
        <a:prstGeom prst="round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4400" b="1" kern="1200" dirty="0">
              <a:solidFill>
                <a:schemeClr val="tx1"/>
              </a:solidFill>
            </a:rPr>
            <a:t>ROZROST KONTROLI MOŻE POLEGAĆ NA:</a:t>
          </a:r>
        </a:p>
      </dsp:txBody>
      <dsp:txXfrm>
        <a:off x="588891" y="120726"/>
        <a:ext cx="7234698" cy="11666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37B560-E4CB-4F78-A503-7CD8EB36EB26}">
      <dsp:nvSpPr>
        <dsp:cNvPr id="0" name=""/>
        <dsp:cNvSpPr/>
      </dsp:nvSpPr>
      <dsp:spPr>
        <a:xfrm>
          <a:off x="0" y="0"/>
          <a:ext cx="10515600" cy="1305401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kern="1200" dirty="0">
              <a:solidFill>
                <a:schemeClr val="tx1"/>
              </a:solidFill>
            </a:rPr>
            <a:t>POZYTYWNE ASPEKTY ROZROSTU KONTROLI - PRZYKŁADY</a:t>
          </a:r>
        </a:p>
      </dsp:txBody>
      <dsp:txXfrm>
        <a:off x="0" y="0"/>
        <a:ext cx="10515600" cy="1305401"/>
      </dsp:txXfrm>
    </dsp:sp>
    <dsp:sp modelId="{6E719293-20D3-4D53-BDA8-4101B87066F4}">
      <dsp:nvSpPr>
        <dsp:cNvPr id="0" name=""/>
        <dsp:cNvSpPr/>
      </dsp:nvSpPr>
      <dsp:spPr>
        <a:xfrm>
          <a:off x="5134" y="1305401"/>
          <a:ext cx="3501776" cy="274134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solidFill>
                <a:schemeClr val="tx1"/>
              </a:solidFill>
            </a:rPr>
            <a:t>ROZBUDOWA KONTROLI SPOŁECZNEJ</a:t>
          </a:r>
        </a:p>
      </dsp:txBody>
      <dsp:txXfrm>
        <a:off x="5134" y="1305401"/>
        <a:ext cx="3501776" cy="2741342"/>
      </dsp:txXfrm>
    </dsp:sp>
    <dsp:sp modelId="{28AB7877-EC16-4437-BE4A-B7B289BE3C7C}">
      <dsp:nvSpPr>
        <dsp:cNvPr id="0" name=""/>
        <dsp:cNvSpPr/>
      </dsp:nvSpPr>
      <dsp:spPr>
        <a:xfrm>
          <a:off x="3506911" y="1305401"/>
          <a:ext cx="3501776" cy="2741342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solidFill>
                <a:schemeClr val="tx1"/>
              </a:solidFill>
            </a:rPr>
            <a:t>WPROWADZENIE KONTROLI SĄDOWEJ NAD DZIAŁANIAMI ADMINISTRACJI</a:t>
          </a:r>
        </a:p>
      </dsp:txBody>
      <dsp:txXfrm>
        <a:off x="3506911" y="1305401"/>
        <a:ext cx="3501776" cy="2741342"/>
      </dsp:txXfrm>
    </dsp:sp>
    <dsp:sp modelId="{A6726233-8CA3-4494-B2AC-3D402C6E83F4}">
      <dsp:nvSpPr>
        <dsp:cNvPr id="0" name=""/>
        <dsp:cNvSpPr/>
      </dsp:nvSpPr>
      <dsp:spPr>
        <a:xfrm>
          <a:off x="7008688" y="1305401"/>
          <a:ext cx="3501776" cy="2741342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000" kern="1200" dirty="0">
              <a:solidFill>
                <a:schemeClr val="tx1"/>
              </a:solidFill>
            </a:rPr>
            <a:t>ULEPSZENIE SKUTECZNOŚCI I SPRAWNOŚCI DZIAŁAŃ ADMINISTRACJI W WYNIKU KONTROLI</a:t>
          </a:r>
        </a:p>
      </dsp:txBody>
      <dsp:txXfrm>
        <a:off x="7008688" y="1305401"/>
        <a:ext cx="3501776" cy="2741342"/>
      </dsp:txXfrm>
    </dsp:sp>
    <dsp:sp modelId="{3A1C5520-A69F-4FF2-81B3-E8F67820DD00}">
      <dsp:nvSpPr>
        <dsp:cNvPr id="0" name=""/>
        <dsp:cNvSpPr/>
      </dsp:nvSpPr>
      <dsp:spPr>
        <a:xfrm>
          <a:off x="0" y="4046744"/>
          <a:ext cx="10515600" cy="304593"/>
        </a:xfrm>
        <a:prstGeom prst="rect">
          <a:avLst/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452CC-E93B-4166-A047-D14AC3A4456C}">
      <dsp:nvSpPr>
        <dsp:cNvPr id="0" name=""/>
        <dsp:cNvSpPr/>
      </dsp:nvSpPr>
      <dsp:spPr>
        <a:xfrm>
          <a:off x="0" y="110821"/>
          <a:ext cx="10515600" cy="1313325"/>
        </a:xfrm>
        <a:prstGeom prst="rect">
          <a:avLst/>
        </a:prstGeom>
        <a:solidFill>
          <a:schemeClr val="accent4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600" b="1" kern="1200" dirty="0">
              <a:solidFill>
                <a:schemeClr val="tx1"/>
              </a:solidFill>
            </a:rPr>
            <a:t>RODZAJE PODMIOTÓW PRZEPROWADZAJĄCYCH KONTROLĘ</a:t>
          </a:r>
        </a:p>
      </dsp:txBody>
      <dsp:txXfrm>
        <a:off x="0" y="110821"/>
        <a:ext cx="10515600" cy="1313325"/>
      </dsp:txXfrm>
    </dsp:sp>
    <dsp:sp modelId="{1579B3A8-7EE8-4131-AFA0-0A360DAAA01A}">
      <dsp:nvSpPr>
        <dsp:cNvPr id="0" name=""/>
        <dsp:cNvSpPr/>
      </dsp:nvSpPr>
      <dsp:spPr>
        <a:xfrm>
          <a:off x="0" y="1424146"/>
          <a:ext cx="10515600" cy="2816369"/>
        </a:xfrm>
        <a:prstGeom prst="rect">
          <a:avLst/>
        </a:prstGeom>
        <a:solidFill>
          <a:schemeClr val="accent4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alpha val="90000"/>
              <a:tint val="55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700" kern="1200" dirty="0"/>
            <a:t>PODMIOTY POWOŁANE WYŁĄCZNIE DO KONTROLOWANIA,</a:t>
          </a:r>
        </a:p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700" kern="1200" dirty="0"/>
            <a:t>PODMIOTY, W KTÓRYCH STRUKTURZE ORGANIZACYJNEJ UTWORZONE SĄ SPECJALNE JEDNOSTKI DO KONTROLOWANIA,</a:t>
          </a:r>
        </a:p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700" kern="1200" dirty="0"/>
            <a:t>PODMIOTY, KTÓRE NIE MAJĄ UTWORZONEJ SPECJALNEJ JEDNOSTKI, A W RAZIE POTRZEBY UCZESTNICZĄ W KONTROLI CAŁYM ORGANIZMEM,</a:t>
          </a:r>
        </a:p>
        <a:p>
          <a:pPr marL="228600" lvl="1" indent="-228600" algn="just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700" kern="1200" dirty="0"/>
            <a:t>PODMIOTY UTWORZONE DO KONTROLI JEDNORAZOWEJ.</a:t>
          </a:r>
        </a:p>
      </dsp:txBody>
      <dsp:txXfrm>
        <a:off x="0" y="1424146"/>
        <a:ext cx="10515600" cy="281636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336F32-B296-42A6-AEEA-1ABBBE876EC6}">
      <dsp:nvSpPr>
        <dsp:cNvPr id="0" name=""/>
        <dsp:cNvSpPr/>
      </dsp:nvSpPr>
      <dsp:spPr>
        <a:xfrm>
          <a:off x="10399782" y="3989778"/>
          <a:ext cx="91440" cy="7288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88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D4C62A-6D6C-45C1-AC2D-FFC4B942EC78}">
      <dsp:nvSpPr>
        <dsp:cNvPr id="0" name=""/>
        <dsp:cNvSpPr/>
      </dsp:nvSpPr>
      <dsp:spPr>
        <a:xfrm>
          <a:off x="7382518" y="1669567"/>
          <a:ext cx="3062984" cy="728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690"/>
              </a:lnTo>
              <a:lnTo>
                <a:pt x="3062984" y="496690"/>
              </a:lnTo>
              <a:lnTo>
                <a:pt x="3062984" y="72885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76D467-9543-4AC2-AA05-ECFA7D759834}">
      <dsp:nvSpPr>
        <dsp:cNvPr id="0" name=""/>
        <dsp:cNvSpPr/>
      </dsp:nvSpPr>
      <dsp:spPr>
        <a:xfrm>
          <a:off x="4319533" y="3989778"/>
          <a:ext cx="3062984" cy="7288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6690"/>
              </a:lnTo>
              <a:lnTo>
                <a:pt x="3062984" y="496690"/>
              </a:lnTo>
              <a:lnTo>
                <a:pt x="3062984" y="7288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395D88-9100-4396-A3C9-9D936B662D38}">
      <dsp:nvSpPr>
        <dsp:cNvPr id="0" name=""/>
        <dsp:cNvSpPr/>
      </dsp:nvSpPr>
      <dsp:spPr>
        <a:xfrm>
          <a:off x="4273813" y="3989778"/>
          <a:ext cx="91440" cy="72885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288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275C2C-23A3-40EB-861E-832E5FB186A6}">
      <dsp:nvSpPr>
        <dsp:cNvPr id="0" name=""/>
        <dsp:cNvSpPr/>
      </dsp:nvSpPr>
      <dsp:spPr>
        <a:xfrm>
          <a:off x="1256549" y="3989778"/>
          <a:ext cx="3062984" cy="728851"/>
        </a:xfrm>
        <a:custGeom>
          <a:avLst/>
          <a:gdLst/>
          <a:ahLst/>
          <a:cxnLst/>
          <a:rect l="0" t="0" r="0" b="0"/>
          <a:pathLst>
            <a:path>
              <a:moveTo>
                <a:pt x="3062984" y="0"/>
              </a:moveTo>
              <a:lnTo>
                <a:pt x="3062984" y="496690"/>
              </a:lnTo>
              <a:lnTo>
                <a:pt x="0" y="496690"/>
              </a:lnTo>
              <a:lnTo>
                <a:pt x="0" y="728851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B61CA0-D34B-4162-A5F1-BACECA419653}">
      <dsp:nvSpPr>
        <dsp:cNvPr id="0" name=""/>
        <dsp:cNvSpPr/>
      </dsp:nvSpPr>
      <dsp:spPr>
        <a:xfrm>
          <a:off x="4319533" y="1669567"/>
          <a:ext cx="3062984" cy="728851"/>
        </a:xfrm>
        <a:custGeom>
          <a:avLst/>
          <a:gdLst/>
          <a:ahLst/>
          <a:cxnLst/>
          <a:rect l="0" t="0" r="0" b="0"/>
          <a:pathLst>
            <a:path>
              <a:moveTo>
                <a:pt x="3062984" y="0"/>
              </a:moveTo>
              <a:lnTo>
                <a:pt x="3062984" y="496690"/>
              </a:lnTo>
              <a:lnTo>
                <a:pt x="0" y="496690"/>
              </a:lnTo>
              <a:lnTo>
                <a:pt x="0" y="728851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A11184-0BEE-4448-9AE3-5D6FF6623E7F}">
      <dsp:nvSpPr>
        <dsp:cNvPr id="0" name=""/>
        <dsp:cNvSpPr/>
      </dsp:nvSpPr>
      <dsp:spPr>
        <a:xfrm>
          <a:off x="6129479" y="78207"/>
          <a:ext cx="2506078" cy="159135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3B59F0-7963-487A-83AC-BAAEB6208A01}">
      <dsp:nvSpPr>
        <dsp:cNvPr id="0" name=""/>
        <dsp:cNvSpPr/>
      </dsp:nvSpPr>
      <dsp:spPr>
        <a:xfrm>
          <a:off x="6407932" y="342738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KONTROLA SPOŁECZNA</a:t>
          </a:r>
        </a:p>
      </dsp:txBody>
      <dsp:txXfrm>
        <a:off x="6454541" y="389347"/>
        <a:ext cx="2412860" cy="1498141"/>
      </dsp:txXfrm>
    </dsp:sp>
    <dsp:sp modelId="{48A848E9-3193-4ED5-8A68-B52CD2188FF1}">
      <dsp:nvSpPr>
        <dsp:cNvPr id="0" name=""/>
        <dsp:cNvSpPr/>
      </dsp:nvSpPr>
      <dsp:spPr>
        <a:xfrm>
          <a:off x="3066494" y="2398418"/>
          <a:ext cx="2506078" cy="159135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F1CD90-E8BA-47D4-8B34-29EEC02F57B5}">
      <dsp:nvSpPr>
        <dsp:cNvPr id="0" name=""/>
        <dsp:cNvSpPr/>
      </dsp:nvSpPr>
      <dsp:spPr>
        <a:xfrm>
          <a:off x="3344947" y="2662948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SFORMALIZOWANA</a:t>
          </a:r>
        </a:p>
      </dsp:txBody>
      <dsp:txXfrm>
        <a:off x="3391556" y="2709557"/>
        <a:ext cx="2412860" cy="1498141"/>
      </dsp:txXfrm>
    </dsp:sp>
    <dsp:sp modelId="{62FD3EEF-C132-4B18-8409-DF693ED8FFD9}">
      <dsp:nvSpPr>
        <dsp:cNvPr id="0" name=""/>
        <dsp:cNvSpPr/>
      </dsp:nvSpPr>
      <dsp:spPr>
        <a:xfrm>
          <a:off x="3509" y="4718629"/>
          <a:ext cx="2506078" cy="15913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6BDFA0-F49E-496B-9D1E-EE179F6D29ED}">
      <dsp:nvSpPr>
        <dsp:cNvPr id="0" name=""/>
        <dsp:cNvSpPr/>
      </dsp:nvSpPr>
      <dsp:spPr>
        <a:xfrm>
          <a:off x="281963" y="4983159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KOMISJA REWIZYJNA POWOŁANA PRZEZ RADNYCH DO KONTROLI ORGANÓW STANOWIĄCYCH JST</a:t>
          </a:r>
        </a:p>
      </dsp:txBody>
      <dsp:txXfrm>
        <a:off x="328572" y="5029768"/>
        <a:ext cx="2412860" cy="1498141"/>
      </dsp:txXfrm>
    </dsp:sp>
    <dsp:sp modelId="{A26BF1C6-8624-490C-9E1D-5F6A339B5C87}">
      <dsp:nvSpPr>
        <dsp:cNvPr id="0" name=""/>
        <dsp:cNvSpPr/>
      </dsp:nvSpPr>
      <dsp:spPr>
        <a:xfrm>
          <a:off x="3066494" y="4718629"/>
          <a:ext cx="2506078" cy="15913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F3DB56-63E0-4D9E-904F-A30BABE167A3}">
      <dsp:nvSpPr>
        <dsp:cNvPr id="0" name=""/>
        <dsp:cNvSpPr/>
      </dsp:nvSpPr>
      <dsp:spPr>
        <a:xfrm>
          <a:off x="3344947" y="4983159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WNOSZENIE SKARG, WNIOSKÓW I PETYCJI</a:t>
          </a:r>
        </a:p>
      </dsp:txBody>
      <dsp:txXfrm>
        <a:off x="3391556" y="5029768"/>
        <a:ext cx="2412860" cy="1498141"/>
      </dsp:txXfrm>
    </dsp:sp>
    <dsp:sp modelId="{0885EB83-E338-48F8-A7F6-27A8447B4ED1}">
      <dsp:nvSpPr>
        <dsp:cNvPr id="0" name=""/>
        <dsp:cNvSpPr/>
      </dsp:nvSpPr>
      <dsp:spPr>
        <a:xfrm>
          <a:off x="6129479" y="4718629"/>
          <a:ext cx="2506078" cy="15913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FECEF5-7BA9-4D2F-A357-CB0542ACFE6A}">
      <dsp:nvSpPr>
        <dsp:cNvPr id="0" name=""/>
        <dsp:cNvSpPr/>
      </dsp:nvSpPr>
      <dsp:spPr>
        <a:xfrm>
          <a:off x="6407932" y="4983159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WNOSZENIE ŚRODKÓW PRAWNYCH W SFORMALIZOWANYCH POSTĘPOWANIACH ADMINISTRACYJNYCH – ZAŻALEŃ, ODWOŁAŃ, WNIOSKÓW O PONOWNE ROZPATRZENIE SPRAWY ORAZ SKARG DO SĄDÓW ADMINISTRACYJNYCH</a:t>
          </a:r>
        </a:p>
      </dsp:txBody>
      <dsp:txXfrm>
        <a:off x="6454541" y="5029768"/>
        <a:ext cx="2412860" cy="1498141"/>
      </dsp:txXfrm>
    </dsp:sp>
    <dsp:sp modelId="{04243DC4-AEEA-4B7F-AF4E-024DBA0BFB65}">
      <dsp:nvSpPr>
        <dsp:cNvPr id="0" name=""/>
        <dsp:cNvSpPr/>
      </dsp:nvSpPr>
      <dsp:spPr>
        <a:xfrm>
          <a:off x="9192463" y="2398418"/>
          <a:ext cx="2506078" cy="159135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A00850-C035-42D9-9C9E-D90BCFD2AE11}">
      <dsp:nvSpPr>
        <dsp:cNvPr id="0" name=""/>
        <dsp:cNvSpPr/>
      </dsp:nvSpPr>
      <dsp:spPr>
        <a:xfrm>
          <a:off x="9470916" y="2662948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kern="1200" dirty="0"/>
            <a:t>NIESFORMALIZOWANA</a:t>
          </a:r>
        </a:p>
      </dsp:txBody>
      <dsp:txXfrm>
        <a:off x="9517525" y="2709557"/>
        <a:ext cx="2412860" cy="1498141"/>
      </dsp:txXfrm>
    </dsp:sp>
    <dsp:sp modelId="{5CF751BB-96A5-47CB-8D37-4D11324B576C}">
      <dsp:nvSpPr>
        <dsp:cNvPr id="0" name=""/>
        <dsp:cNvSpPr/>
      </dsp:nvSpPr>
      <dsp:spPr>
        <a:xfrm>
          <a:off x="9192463" y="4718629"/>
          <a:ext cx="2506078" cy="159135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CED3E4-8A9F-4C3D-B456-7172669408C5}">
      <dsp:nvSpPr>
        <dsp:cNvPr id="0" name=""/>
        <dsp:cNvSpPr/>
      </dsp:nvSpPr>
      <dsp:spPr>
        <a:xfrm>
          <a:off x="9470916" y="4983159"/>
          <a:ext cx="2506078" cy="159135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/>
            <a:t>DZIAŁALNOŚĆ PRASY, RADIA, TELEWIZJI ORAZ ORGANIZACJI I STOWARZYSZEŃ</a:t>
          </a:r>
        </a:p>
      </dsp:txBody>
      <dsp:txXfrm>
        <a:off x="9517525" y="5029768"/>
        <a:ext cx="2412860" cy="149814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F95E2D-F42C-432F-9A25-999EBF45C1EC}">
      <dsp:nvSpPr>
        <dsp:cNvPr id="0" name=""/>
        <dsp:cNvSpPr/>
      </dsp:nvSpPr>
      <dsp:spPr>
        <a:xfrm>
          <a:off x="0" y="5898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BA6546-3B4C-4764-A8F8-08C9F3C1E7EF}">
      <dsp:nvSpPr>
        <dsp:cNvPr id="0" name=""/>
        <dsp:cNvSpPr/>
      </dsp:nvSpPr>
      <dsp:spPr>
        <a:xfrm>
          <a:off x="406400" y="368433"/>
          <a:ext cx="5689600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LEGALNOŚĆ</a:t>
          </a:r>
        </a:p>
      </dsp:txBody>
      <dsp:txXfrm>
        <a:off x="428016" y="390049"/>
        <a:ext cx="5646368" cy="399568"/>
      </dsp:txXfrm>
    </dsp:sp>
    <dsp:sp modelId="{D9ECC3A9-0BE4-4FEA-BDF6-931A0D23C4F8}">
      <dsp:nvSpPr>
        <dsp:cNvPr id="0" name=""/>
        <dsp:cNvSpPr/>
      </dsp:nvSpPr>
      <dsp:spPr>
        <a:xfrm>
          <a:off x="0" y="12702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46885-0548-476C-90A9-9B3575E568C1}">
      <dsp:nvSpPr>
        <dsp:cNvPr id="0" name=""/>
        <dsp:cNvSpPr/>
      </dsp:nvSpPr>
      <dsp:spPr>
        <a:xfrm>
          <a:off x="406400" y="1048833"/>
          <a:ext cx="5689600" cy="442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CELOWOŚĆ</a:t>
          </a:r>
        </a:p>
      </dsp:txBody>
      <dsp:txXfrm>
        <a:off x="428016" y="1070449"/>
        <a:ext cx="5646368" cy="399568"/>
      </dsp:txXfrm>
    </dsp:sp>
    <dsp:sp modelId="{CAB44F42-FCA3-49C1-8961-36781D5E7A1F}">
      <dsp:nvSpPr>
        <dsp:cNvPr id="0" name=""/>
        <dsp:cNvSpPr/>
      </dsp:nvSpPr>
      <dsp:spPr>
        <a:xfrm>
          <a:off x="0" y="19506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99308D-52DA-4AAA-8F28-5D3EFF5E6819}">
      <dsp:nvSpPr>
        <dsp:cNvPr id="0" name=""/>
        <dsp:cNvSpPr/>
      </dsp:nvSpPr>
      <dsp:spPr>
        <a:xfrm>
          <a:off x="406400" y="1729233"/>
          <a:ext cx="5689600" cy="4428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RZETELNOŚĆ</a:t>
          </a:r>
        </a:p>
      </dsp:txBody>
      <dsp:txXfrm>
        <a:off x="428016" y="1750849"/>
        <a:ext cx="5646368" cy="399568"/>
      </dsp:txXfrm>
    </dsp:sp>
    <dsp:sp modelId="{4886DA83-81EA-46CC-92FF-78702394970A}">
      <dsp:nvSpPr>
        <dsp:cNvPr id="0" name=""/>
        <dsp:cNvSpPr/>
      </dsp:nvSpPr>
      <dsp:spPr>
        <a:xfrm>
          <a:off x="0" y="26310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4DED9B-A0C5-4737-A9AA-5FE8FC5B8962}">
      <dsp:nvSpPr>
        <dsp:cNvPr id="0" name=""/>
        <dsp:cNvSpPr/>
      </dsp:nvSpPr>
      <dsp:spPr>
        <a:xfrm>
          <a:off x="406400" y="2409633"/>
          <a:ext cx="5689600" cy="4428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GOSPODARNOŚĆ</a:t>
          </a:r>
        </a:p>
      </dsp:txBody>
      <dsp:txXfrm>
        <a:off x="428016" y="2431249"/>
        <a:ext cx="5646368" cy="399568"/>
      </dsp:txXfrm>
    </dsp:sp>
    <dsp:sp modelId="{BC98BC32-5675-451C-9CAA-3CFF01DFF25D}">
      <dsp:nvSpPr>
        <dsp:cNvPr id="0" name=""/>
        <dsp:cNvSpPr/>
      </dsp:nvSpPr>
      <dsp:spPr>
        <a:xfrm>
          <a:off x="0" y="33114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152909-87AB-4264-858A-F90EFE8FC114}">
      <dsp:nvSpPr>
        <dsp:cNvPr id="0" name=""/>
        <dsp:cNvSpPr/>
      </dsp:nvSpPr>
      <dsp:spPr>
        <a:xfrm>
          <a:off x="406400" y="3090033"/>
          <a:ext cx="5689600" cy="442800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UWZGLĘDNIANIE INTERESU SPOŁECZNEGO LUB INDYWIDUALNEGO</a:t>
          </a:r>
        </a:p>
      </dsp:txBody>
      <dsp:txXfrm>
        <a:off x="428016" y="3111649"/>
        <a:ext cx="5646368" cy="399568"/>
      </dsp:txXfrm>
    </dsp:sp>
    <dsp:sp modelId="{9E11DF52-98DC-4C88-B8D0-547E914F92C0}">
      <dsp:nvSpPr>
        <dsp:cNvPr id="0" name=""/>
        <dsp:cNvSpPr/>
      </dsp:nvSpPr>
      <dsp:spPr>
        <a:xfrm>
          <a:off x="0" y="39918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E814D8-84E1-4861-9639-217D3FDC4594}">
      <dsp:nvSpPr>
        <dsp:cNvPr id="0" name=""/>
        <dsp:cNvSpPr/>
      </dsp:nvSpPr>
      <dsp:spPr>
        <a:xfrm>
          <a:off x="406400" y="3770433"/>
          <a:ext cx="5689600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ZGODNOŚĆ Z POLITYKĄ RZĄDU</a:t>
          </a:r>
        </a:p>
      </dsp:txBody>
      <dsp:txXfrm>
        <a:off x="428016" y="3792049"/>
        <a:ext cx="5646368" cy="399568"/>
      </dsp:txXfrm>
    </dsp:sp>
    <dsp:sp modelId="{BCA88816-CD51-41D4-AA9E-9172C7B0E04A}">
      <dsp:nvSpPr>
        <dsp:cNvPr id="0" name=""/>
        <dsp:cNvSpPr/>
      </dsp:nvSpPr>
      <dsp:spPr>
        <a:xfrm>
          <a:off x="0" y="4672233"/>
          <a:ext cx="8128000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87E0D2-2333-4359-BA8A-65E15ECE4F95}">
      <dsp:nvSpPr>
        <dsp:cNvPr id="0" name=""/>
        <dsp:cNvSpPr/>
      </dsp:nvSpPr>
      <dsp:spPr>
        <a:xfrm>
          <a:off x="406400" y="4450833"/>
          <a:ext cx="5689600" cy="4428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053" tIns="0" rIns="2150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500" kern="1200" dirty="0">
              <a:solidFill>
                <a:schemeClr val="tx1"/>
              </a:solidFill>
            </a:rPr>
            <a:t>INNE KRYTERIA SZCZEGÓŁOWE</a:t>
          </a:r>
        </a:p>
      </dsp:txBody>
      <dsp:txXfrm>
        <a:off x="428016" y="4472449"/>
        <a:ext cx="5646368" cy="39956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AC57A4-61E9-45C5-B784-13982E33EBC9}">
      <dsp:nvSpPr>
        <dsp:cNvPr id="0" name=""/>
        <dsp:cNvSpPr/>
      </dsp:nvSpPr>
      <dsp:spPr>
        <a:xfrm rot="5400000">
          <a:off x="6589693" y="-2661723"/>
          <a:ext cx="1121829" cy="6729984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OBOWIĄZEK PEŁNEGO OBIEKTYWIZMU W REALIZACJI CZYNNOŚCI KONTROLNYCH;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ZAKAZ FAWORYZOWANIA/DYSKRYMINACJI</a:t>
          </a:r>
        </a:p>
      </dsp:txBody>
      <dsp:txXfrm rot="-5400000">
        <a:off x="3785616" y="197117"/>
        <a:ext cx="6675221" cy="1012303"/>
      </dsp:txXfrm>
    </dsp:sp>
    <dsp:sp modelId="{0A4C5AB2-90A3-479A-8F5E-602C0F86A1D4}">
      <dsp:nvSpPr>
        <dsp:cNvPr id="0" name=""/>
        <dsp:cNvSpPr/>
      </dsp:nvSpPr>
      <dsp:spPr>
        <a:xfrm>
          <a:off x="0" y="2124"/>
          <a:ext cx="3785616" cy="140228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700" kern="1200" dirty="0">
              <a:solidFill>
                <a:schemeClr val="tx1"/>
              </a:solidFill>
            </a:rPr>
            <a:t>BEZSTRONNOŚĆ</a:t>
          </a:r>
          <a:endParaRPr lang="pl-PL" sz="3700" kern="1200" dirty="0"/>
        </a:p>
      </dsp:txBody>
      <dsp:txXfrm>
        <a:off x="68454" y="70578"/>
        <a:ext cx="3648708" cy="1265378"/>
      </dsp:txXfrm>
    </dsp:sp>
    <dsp:sp modelId="{D381654A-93E8-4257-8623-94BD213B3867}">
      <dsp:nvSpPr>
        <dsp:cNvPr id="0" name=""/>
        <dsp:cNvSpPr/>
      </dsp:nvSpPr>
      <dsp:spPr>
        <a:xfrm rot="5400000">
          <a:off x="6589693" y="-1189323"/>
          <a:ext cx="1121829" cy="6729984"/>
        </a:xfrm>
        <a:prstGeom prst="round2Same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DOŚWIADCZENIE I WIEDZA KONTROLERÓW;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UMIEJĘTNOŚĆ PRZEPROWADZENIA KONTROLI;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DOKŁADNOŚĆ, DOCIEKLIWOŚĆ;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ZAWODOWY CHARAKTER</a:t>
          </a:r>
        </a:p>
      </dsp:txBody>
      <dsp:txXfrm rot="-5400000">
        <a:off x="3785616" y="1669517"/>
        <a:ext cx="6675221" cy="1012303"/>
      </dsp:txXfrm>
    </dsp:sp>
    <dsp:sp modelId="{5A3F5A73-90C5-4450-80ED-EC70C4BCFB11}">
      <dsp:nvSpPr>
        <dsp:cNvPr id="0" name=""/>
        <dsp:cNvSpPr/>
      </dsp:nvSpPr>
      <dsp:spPr>
        <a:xfrm>
          <a:off x="0" y="1474525"/>
          <a:ext cx="3785616" cy="1402286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700" kern="1200" dirty="0">
              <a:solidFill>
                <a:schemeClr val="tx1"/>
              </a:solidFill>
            </a:rPr>
            <a:t>FACHOWOŚĆ</a:t>
          </a:r>
          <a:endParaRPr lang="pl-PL" sz="3700" kern="1200" dirty="0"/>
        </a:p>
      </dsp:txBody>
      <dsp:txXfrm>
        <a:off x="68454" y="1542979"/>
        <a:ext cx="3648708" cy="1265378"/>
      </dsp:txXfrm>
    </dsp:sp>
    <dsp:sp modelId="{1740A995-E31C-4C9E-8C13-14811284029E}">
      <dsp:nvSpPr>
        <dsp:cNvPr id="0" name=""/>
        <dsp:cNvSpPr/>
      </dsp:nvSpPr>
      <dsp:spPr>
        <a:xfrm rot="5400000">
          <a:off x="6589693" y="283077"/>
          <a:ext cx="1121829" cy="6729984"/>
        </a:xfrm>
        <a:prstGeom prst="round2Same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WYNIKI PRZEWYŻSZAJĄ PONIESIONE NAKŁADY;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PRAWIDŁOWOŚĆ USTALEŃ KONTROLNYCH;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UMIEJĘTNE PRZEPROWADZENIE CZYNNOŚCI KONTROLNYCH, PRAWIDŁOWA OCENA INFORMACJI</a:t>
          </a:r>
        </a:p>
      </dsp:txBody>
      <dsp:txXfrm rot="-5400000">
        <a:off x="3785616" y="3141918"/>
        <a:ext cx="6675221" cy="1012303"/>
      </dsp:txXfrm>
    </dsp:sp>
    <dsp:sp modelId="{8A86418E-96D8-4A5E-84D7-6DD6744F6158}">
      <dsp:nvSpPr>
        <dsp:cNvPr id="0" name=""/>
        <dsp:cNvSpPr/>
      </dsp:nvSpPr>
      <dsp:spPr>
        <a:xfrm>
          <a:off x="0" y="2946926"/>
          <a:ext cx="3785616" cy="1402286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70485" rIns="140970" bIns="70485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700" kern="1200" dirty="0">
              <a:solidFill>
                <a:schemeClr val="tx1"/>
              </a:solidFill>
            </a:rPr>
            <a:t>EFEKTYWNOŚĆ I SPRAWNOŚĆ</a:t>
          </a:r>
          <a:endParaRPr lang="pl-PL" sz="3700" kern="1200" dirty="0"/>
        </a:p>
      </dsp:txBody>
      <dsp:txXfrm>
        <a:off x="68454" y="3015380"/>
        <a:ext cx="3648708" cy="126537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7E2BD-A8DF-45FE-8FC3-A99BF8B9B467}">
      <dsp:nvSpPr>
        <dsp:cNvPr id="0" name=""/>
        <dsp:cNvSpPr/>
      </dsp:nvSpPr>
      <dsp:spPr>
        <a:xfrm>
          <a:off x="8367712" y="3837479"/>
          <a:ext cx="942974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942974" y="305823"/>
              </a:lnTo>
              <a:lnTo>
                <a:pt x="942974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6AB2A5-5A4D-4FF1-9DD0-724179C8C0B6}">
      <dsp:nvSpPr>
        <dsp:cNvPr id="0" name=""/>
        <dsp:cNvSpPr/>
      </dsp:nvSpPr>
      <dsp:spPr>
        <a:xfrm>
          <a:off x="7424737" y="3837479"/>
          <a:ext cx="942975" cy="448770"/>
        </a:xfrm>
        <a:custGeom>
          <a:avLst/>
          <a:gdLst/>
          <a:ahLst/>
          <a:cxnLst/>
          <a:rect l="0" t="0" r="0" b="0"/>
          <a:pathLst>
            <a:path>
              <a:moveTo>
                <a:pt x="942975" y="0"/>
              </a:moveTo>
              <a:lnTo>
                <a:pt x="942975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B2D7BE-E699-41C0-BF71-7D8F9C21BB58}">
      <dsp:nvSpPr>
        <dsp:cNvPr id="0" name=""/>
        <dsp:cNvSpPr/>
      </dsp:nvSpPr>
      <dsp:spPr>
        <a:xfrm>
          <a:off x="6481762" y="2408872"/>
          <a:ext cx="1885950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1885950" y="305823"/>
              </a:lnTo>
              <a:lnTo>
                <a:pt x="1885950" y="4487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5A4DD9-AD73-4136-9D1B-6CE4C2ACB02C}">
      <dsp:nvSpPr>
        <dsp:cNvPr id="0" name=""/>
        <dsp:cNvSpPr/>
      </dsp:nvSpPr>
      <dsp:spPr>
        <a:xfrm>
          <a:off x="4595812" y="3837479"/>
          <a:ext cx="942974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942974" y="305823"/>
              </a:lnTo>
              <a:lnTo>
                <a:pt x="942974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3AC144-A51E-4712-B3B4-CC5531B80461}">
      <dsp:nvSpPr>
        <dsp:cNvPr id="0" name=""/>
        <dsp:cNvSpPr/>
      </dsp:nvSpPr>
      <dsp:spPr>
        <a:xfrm>
          <a:off x="3652837" y="5266086"/>
          <a:ext cx="942975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942975" y="305823"/>
              </a:lnTo>
              <a:lnTo>
                <a:pt x="942975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DBC602-D22A-44F0-ADA3-BE17DACE1F03}">
      <dsp:nvSpPr>
        <dsp:cNvPr id="0" name=""/>
        <dsp:cNvSpPr/>
      </dsp:nvSpPr>
      <dsp:spPr>
        <a:xfrm>
          <a:off x="2709862" y="5266086"/>
          <a:ext cx="942974" cy="448770"/>
        </a:xfrm>
        <a:custGeom>
          <a:avLst/>
          <a:gdLst/>
          <a:ahLst/>
          <a:cxnLst/>
          <a:rect l="0" t="0" r="0" b="0"/>
          <a:pathLst>
            <a:path>
              <a:moveTo>
                <a:pt x="942974" y="0"/>
              </a:moveTo>
              <a:lnTo>
                <a:pt x="942974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8B3A42-5D2B-4FDC-AEED-0F275ECCB82E}">
      <dsp:nvSpPr>
        <dsp:cNvPr id="0" name=""/>
        <dsp:cNvSpPr/>
      </dsp:nvSpPr>
      <dsp:spPr>
        <a:xfrm>
          <a:off x="3652837" y="3837479"/>
          <a:ext cx="942975" cy="448770"/>
        </a:xfrm>
        <a:custGeom>
          <a:avLst/>
          <a:gdLst/>
          <a:ahLst/>
          <a:cxnLst/>
          <a:rect l="0" t="0" r="0" b="0"/>
          <a:pathLst>
            <a:path>
              <a:moveTo>
                <a:pt x="942975" y="0"/>
              </a:moveTo>
              <a:lnTo>
                <a:pt x="942975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A8E02C-4841-49F1-B904-07D46D1CEA34}">
      <dsp:nvSpPr>
        <dsp:cNvPr id="0" name=""/>
        <dsp:cNvSpPr/>
      </dsp:nvSpPr>
      <dsp:spPr>
        <a:xfrm>
          <a:off x="4595812" y="2408872"/>
          <a:ext cx="1885949" cy="448770"/>
        </a:xfrm>
        <a:custGeom>
          <a:avLst/>
          <a:gdLst/>
          <a:ahLst/>
          <a:cxnLst/>
          <a:rect l="0" t="0" r="0" b="0"/>
          <a:pathLst>
            <a:path>
              <a:moveTo>
                <a:pt x="1885949" y="0"/>
              </a:moveTo>
              <a:lnTo>
                <a:pt x="1885949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7AD295-03D3-42D6-803A-1B34A2AD72D6}">
      <dsp:nvSpPr>
        <dsp:cNvPr id="0" name=""/>
        <dsp:cNvSpPr/>
      </dsp:nvSpPr>
      <dsp:spPr>
        <a:xfrm>
          <a:off x="4595812" y="980265"/>
          <a:ext cx="1885949" cy="4487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823"/>
              </a:lnTo>
              <a:lnTo>
                <a:pt x="1885949" y="305823"/>
              </a:lnTo>
              <a:lnTo>
                <a:pt x="1885949" y="44877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533466-F3B6-4100-90C8-00598E6E9EB9}">
      <dsp:nvSpPr>
        <dsp:cNvPr id="0" name=""/>
        <dsp:cNvSpPr/>
      </dsp:nvSpPr>
      <dsp:spPr>
        <a:xfrm>
          <a:off x="2664142" y="2408872"/>
          <a:ext cx="91440" cy="4487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48770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5BDBAE-E91D-484B-BDD7-F13110C216C6}">
      <dsp:nvSpPr>
        <dsp:cNvPr id="0" name=""/>
        <dsp:cNvSpPr/>
      </dsp:nvSpPr>
      <dsp:spPr>
        <a:xfrm>
          <a:off x="2709862" y="980265"/>
          <a:ext cx="1885949" cy="448770"/>
        </a:xfrm>
        <a:custGeom>
          <a:avLst/>
          <a:gdLst/>
          <a:ahLst/>
          <a:cxnLst/>
          <a:rect l="0" t="0" r="0" b="0"/>
          <a:pathLst>
            <a:path>
              <a:moveTo>
                <a:pt x="1885949" y="0"/>
              </a:moveTo>
              <a:lnTo>
                <a:pt x="1885949" y="305823"/>
              </a:lnTo>
              <a:lnTo>
                <a:pt x="0" y="305823"/>
              </a:lnTo>
              <a:lnTo>
                <a:pt x="0" y="44877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C20B0D-085D-4167-9FCB-F9B683D8DB99}">
      <dsp:nvSpPr>
        <dsp:cNvPr id="0" name=""/>
        <dsp:cNvSpPr/>
      </dsp:nvSpPr>
      <dsp:spPr>
        <a:xfrm>
          <a:off x="3824287" y="428"/>
          <a:ext cx="1543049" cy="9798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A16A41-2AE5-4153-9FD2-81D0364F6553}">
      <dsp:nvSpPr>
        <dsp:cNvPr id="0" name=""/>
        <dsp:cNvSpPr/>
      </dsp:nvSpPr>
      <dsp:spPr>
        <a:xfrm>
          <a:off x="3995737" y="163306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/>
            <a:t>KONTROLA SENSU LARGO – W ZNACZENIU SZEROKIM</a:t>
          </a:r>
        </a:p>
      </dsp:txBody>
      <dsp:txXfrm>
        <a:off x="4024435" y="192004"/>
        <a:ext cx="1485653" cy="922440"/>
      </dsp:txXfrm>
    </dsp:sp>
    <dsp:sp modelId="{A16DBDC9-D3B1-4C97-9722-9A08A68FD1D6}">
      <dsp:nvSpPr>
        <dsp:cNvPr id="0" name=""/>
        <dsp:cNvSpPr/>
      </dsp:nvSpPr>
      <dsp:spPr>
        <a:xfrm>
          <a:off x="1938337" y="1429035"/>
          <a:ext cx="1543049" cy="9798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A431656-1F08-4B5A-87CF-295FAB4791CE}">
      <dsp:nvSpPr>
        <dsp:cNvPr id="0" name=""/>
        <dsp:cNvSpPr/>
      </dsp:nvSpPr>
      <dsp:spPr>
        <a:xfrm>
          <a:off x="2109787" y="1591913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KONTROLA SENSU STRICTO/KONTROLA CZYSTA</a:t>
          </a:r>
        </a:p>
      </dsp:txBody>
      <dsp:txXfrm>
        <a:off x="2138485" y="1620611"/>
        <a:ext cx="1485653" cy="922440"/>
      </dsp:txXfrm>
    </dsp:sp>
    <dsp:sp modelId="{307C098D-0DCC-408D-B0E0-5914A7F877DF}">
      <dsp:nvSpPr>
        <dsp:cNvPr id="0" name=""/>
        <dsp:cNvSpPr/>
      </dsp:nvSpPr>
      <dsp:spPr>
        <a:xfrm>
          <a:off x="1938337" y="2857642"/>
          <a:ext cx="1543049" cy="9798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7E8429-8E43-4805-9FD2-319D9EB2F7E5}">
      <dsp:nvSpPr>
        <dsp:cNvPr id="0" name=""/>
        <dsp:cNvSpPr/>
      </dsp:nvSpPr>
      <dsp:spPr>
        <a:xfrm>
          <a:off x="2109787" y="3020520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USTALENIE WYZNACZEŃ-&gt; USTALENIE WYKONAŃ-&gt; USTALENIE WYNIKÓW KONTROLI-&gt; PRZEZNACZENIE WYNIKÓW KONTROLI WŁAŚCIWYM PODMIOTOM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/>
            <a:t>NP. RPO</a:t>
          </a:r>
          <a:endParaRPr lang="pl-PL" sz="800" kern="1200" dirty="0"/>
        </a:p>
      </dsp:txBody>
      <dsp:txXfrm>
        <a:off x="2138485" y="3049218"/>
        <a:ext cx="1485653" cy="922440"/>
      </dsp:txXfrm>
    </dsp:sp>
    <dsp:sp modelId="{09FDE968-221A-430B-AAC8-8AF96C6C83E7}">
      <dsp:nvSpPr>
        <dsp:cNvPr id="0" name=""/>
        <dsp:cNvSpPr/>
      </dsp:nvSpPr>
      <dsp:spPr>
        <a:xfrm>
          <a:off x="5710237" y="1429035"/>
          <a:ext cx="1543049" cy="9798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338DC9-39DF-4622-B7A7-C11C8626E24C}">
      <dsp:nvSpPr>
        <dsp:cNvPr id="0" name=""/>
        <dsp:cNvSpPr/>
      </dsp:nvSpPr>
      <dsp:spPr>
        <a:xfrm>
          <a:off x="5881687" y="1591913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400" kern="1200" dirty="0"/>
            <a:t>KONTROLA CZYSTA</a:t>
          </a:r>
          <a:br>
            <a:rPr lang="pl-PL" sz="1400" kern="1200" dirty="0"/>
          </a:br>
          <a:r>
            <a:rPr lang="pl-PL" sz="1400" kern="1200" dirty="0"/>
            <a:t>+</a:t>
          </a:r>
          <a:br>
            <a:rPr lang="pl-PL" sz="1400" kern="1200" dirty="0"/>
          </a:br>
          <a:r>
            <a:rPr lang="pl-PL" sz="1400" kern="1200" dirty="0"/>
            <a:t>WŁADZTWO PUBLICZNE</a:t>
          </a:r>
        </a:p>
      </dsp:txBody>
      <dsp:txXfrm>
        <a:off x="5910385" y="1620611"/>
        <a:ext cx="1485653" cy="922440"/>
      </dsp:txXfrm>
    </dsp:sp>
    <dsp:sp modelId="{5DE341CF-9446-43B8-8CF5-1BA5590FC54B}">
      <dsp:nvSpPr>
        <dsp:cNvPr id="0" name=""/>
        <dsp:cNvSpPr/>
      </dsp:nvSpPr>
      <dsp:spPr>
        <a:xfrm>
          <a:off x="3824287" y="2857642"/>
          <a:ext cx="1543049" cy="9798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C587EA-FA4D-478A-AF2A-EA59A7380E6A}">
      <dsp:nvSpPr>
        <dsp:cNvPr id="0" name=""/>
        <dsp:cNvSpPr/>
      </dsp:nvSpPr>
      <dsp:spPr>
        <a:xfrm>
          <a:off x="3995737" y="3020520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solidFill>
                <a:schemeClr val="tx1"/>
              </a:solidFill>
            </a:rPr>
            <a:t>KONTROLA CZYSTA</a:t>
          </a:r>
          <a:br>
            <a:rPr lang="pl-PL" sz="900" kern="1200" dirty="0">
              <a:solidFill>
                <a:schemeClr val="tx1"/>
              </a:solidFill>
            </a:rPr>
          </a:br>
          <a:r>
            <a:rPr lang="pl-PL" sz="900" kern="1200" dirty="0">
              <a:solidFill>
                <a:schemeClr val="tx1"/>
              </a:solidFill>
            </a:rPr>
            <a:t>+</a:t>
          </a:r>
          <a:br>
            <a:rPr lang="pl-PL" sz="900" kern="1200" dirty="0">
              <a:solidFill>
                <a:schemeClr val="tx1"/>
              </a:solidFill>
            </a:rPr>
          </a:br>
          <a:r>
            <a:rPr lang="pl-PL" sz="900" kern="1200" dirty="0">
              <a:solidFill>
                <a:schemeClr val="tx1"/>
              </a:solidFill>
            </a:rPr>
            <a:t>WŁADZTWO ADMINISTRACYJNE</a:t>
          </a:r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900" kern="1200" dirty="0">
              <a:solidFill>
                <a:schemeClr val="tx1"/>
              </a:solidFill>
            </a:rPr>
            <a:t>(KONTROLA SPRAWOWANA PRZEZ ADMINISTRACJĘ PUBLICZNĄ)</a:t>
          </a:r>
        </a:p>
      </dsp:txBody>
      <dsp:txXfrm>
        <a:off x="4024435" y="3049218"/>
        <a:ext cx="1485653" cy="922440"/>
      </dsp:txXfrm>
    </dsp:sp>
    <dsp:sp modelId="{015345A5-E474-456B-8EF3-52EA6504423E}">
      <dsp:nvSpPr>
        <dsp:cNvPr id="0" name=""/>
        <dsp:cNvSpPr/>
      </dsp:nvSpPr>
      <dsp:spPr>
        <a:xfrm>
          <a:off x="2881312" y="4286250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A745E8-0730-4C75-BF8F-664A5020DDA7}">
      <dsp:nvSpPr>
        <dsp:cNvPr id="0" name=""/>
        <dsp:cNvSpPr/>
      </dsp:nvSpPr>
      <dsp:spPr>
        <a:xfrm>
          <a:off x="3052762" y="4449127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kern="1200" dirty="0"/>
            <a:t>KONTROLA W ADMINISTRACJI PUBLICZNEJ</a:t>
          </a:r>
          <a:br>
            <a:rPr lang="pl-PL" sz="1600" kern="1200" dirty="0"/>
          </a:br>
          <a:r>
            <a:rPr lang="pl-PL" sz="1600" b="1" kern="1200" dirty="0"/>
            <a:t>A&gt;A=NADZÓR</a:t>
          </a:r>
        </a:p>
      </dsp:txBody>
      <dsp:txXfrm>
        <a:off x="3081460" y="4477825"/>
        <a:ext cx="1485653" cy="922440"/>
      </dsp:txXfrm>
    </dsp:sp>
    <dsp:sp modelId="{2F3C6477-A7DE-438E-8D60-7DB061195EF0}">
      <dsp:nvSpPr>
        <dsp:cNvPr id="0" name=""/>
        <dsp:cNvSpPr/>
      </dsp:nvSpPr>
      <dsp:spPr>
        <a:xfrm>
          <a:off x="1938337" y="5714857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3D587E-61B7-42DD-860B-9D9F0641B24C}">
      <dsp:nvSpPr>
        <dsp:cNvPr id="0" name=""/>
        <dsp:cNvSpPr/>
      </dsp:nvSpPr>
      <dsp:spPr>
        <a:xfrm>
          <a:off x="2109787" y="5877734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kern="1200" dirty="0"/>
            <a:t>W UKŁADZIE ZDECENTRALIZOWANYM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b="1" kern="1200" dirty="0"/>
            <a:t>NADZÓR WERYFIKACYJNY</a:t>
          </a:r>
        </a:p>
      </dsp:txBody>
      <dsp:txXfrm>
        <a:off x="2138485" y="5906432"/>
        <a:ext cx="1485653" cy="922440"/>
      </dsp:txXfrm>
    </dsp:sp>
    <dsp:sp modelId="{4F7B9BC2-8A69-4013-880E-4EC3DC48FA1B}">
      <dsp:nvSpPr>
        <dsp:cNvPr id="0" name=""/>
        <dsp:cNvSpPr/>
      </dsp:nvSpPr>
      <dsp:spPr>
        <a:xfrm>
          <a:off x="3824287" y="5714857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943F56-F2DD-491A-BF19-11958CC250C0}">
      <dsp:nvSpPr>
        <dsp:cNvPr id="0" name=""/>
        <dsp:cNvSpPr/>
      </dsp:nvSpPr>
      <dsp:spPr>
        <a:xfrm>
          <a:off x="3995737" y="5877734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W UKŁADZIE SCENTRALIZOWANYM</a:t>
          </a:r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b="1" kern="1200" dirty="0"/>
            <a:t>NADZÓR HIERARCHICZNY</a:t>
          </a:r>
          <a:endParaRPr lang="pl-PL" sz="800" b="1" kern="1200" dirty="0"/>
        </a:p>
      </dsp:txBody>
      <dsp:txXfrm>
        <a:off x="4024435" y="5906432"/>
        <a:ext cx="1485653" cy="922440"/>
      </dsp:txXfrm>
    </dsp:sp>
    <dsp:sp modelId="{5A159BC4-3CAC-41DA-8496-29BC9F51CB68}">
      <dsp:nvSpPr>
        <dsp:cNvPr id="0" name=""/>
        <dsp:cNvSpPr/>
      </dsp:nvSpPr>
      <dsp:spPr>
        <a:xfrm>
          <a:off x="4767262" y="4286250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FF11F4D-3F69-4AA6-BF49-545195F05CC7}">
      <dsp:nvSpPr>
        <dsp:cNvPr id="0" name=""/>
        <dsp:cNvSpPr/>
      </dsp:nvSpPr>
      <dsp:spPr>
        <a:xfrm>
          <a:off x="4938712" y="4449127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kern="1200" dirty="0"/>
            <a:t>KONTROLA PRZEZ ADMINISTRACJĘ PUBLICZNĄ, ALE NIE WOBEC ADMINISTRACJI </a:t>
          </a:r>
        </a:p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50" b="1" kern="1200" dirty="0"/>
            <a:t>A&gt;a=NADZÓR POLICYJNY (DOZÓR)</a:t>
          </a:r>
          <a:endParaRPr lang="pl-PL" sz="800" b="1" kern="1200" dirty="0"/>
        </a:p>
      </dsp:txBody>
      <dsp:txXfrm>
        <a:off x="4967410" y="4477825"/>
        <a:ext cx="1485653" cy="922440"/>
      </dsp:txXfrm>
    </dsp:sp>
    <dsp:sp modelId="{97E77BFE-A006-4B1C-B5D3-B9F972F9ABC8}">
      <dsp:nvSpPr>
        <dsp:cNvPr id="0" name=""/>
        <dsp:cNvSpPr/>
      </dsp:nvSpPr>
      <dsp:spPr>
        <a:xfrm>
          <a:off x="7596187" y="2857642"/>
          <a:ext cx="1543049" cy="9798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AE8421-C45B-49DE-B093-B0E182B8336C}">
      <dsp:nvSpPr>
        <dsp:cNvPr id="0" name=""/>
        <dsp:cNvSpPr/>
      </dsp:nvSpPr>
      <dsp:spPr>
        <a:xfrm>
          <a:off x="7767637" y="3020520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KONTROLA CZYSTA</a:t>
          </a:r>
          <a:br>
            <a:rPr lang="pl-PL" sz="1000" kern="1200" dirty="0"/>
          </a:br>
          <a:r>
            <a:rPr lang="pl-PL" sz="1000" kern="1200" dirty="0"/>
            <a:t>+</a:t>
          </a:r>
          <a:br>
            <a:rPr lang="pl-PL" sz="1000" kern="1200" dirty="0"/>
          </a:br>
          <a:r>
            <a:rPr lang="pl-PL" sz="1000" kern="1200" dirty="0"/>
            <a:t>WŁADZTWO PUBLICZNE (INNE NIŻ ADM.)</a:t>
          </a:r>
          <a:br>
            <a:rPr lang="pl-PL" sz="1000" kern="1200" dirty="0"/>
          </a:br>
          <a:r>
            <a:rPr lang="pl-PL" sz="1000" kern="1200" dirty="0"/>
            <a:t>(KONTROLA ZEWNĘTRZNA WOBEC ADMINISTRACJI)</a:t>
          </a:r>
        </a:p>
      </dsp:txBody>
      <dsp:txXfrm>
        <a:off x="7796335" y="3049218"/>
        <a:ext cx="1485653" cy="922440"/>
      </dsp:txXfrm>
    </dsp:sp>
    <dsp:sp modelId="{93E75B0E-C746-493D-B5FF-B73A02320513}">
      <dsp:nvSpPr>
        <dsp:cNvPr id="0" name=""/>
        <dsp:cNvSpPr/>
      </dsp:nvSpPr>
      <dsp:spPr>
        <a:xfrm>
          <a:off x="6653212" y="4286250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3054734-F5CB-49B4-8595-FF8EAF33989D}">
      <dsp:nvSpPr>
        <dsp:cNvPr id="0" name=""/>
        <dsp:cNvSpPr/>
      </dsp:nvSpPr>
      <dsp:spPr>
        <a:xfrm>
          <a:off x="6824662" y="4449127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200" kern="1200" dirty="0"/>
            <a:t>KONTROLA CZYSTA</a:t>
          </a:r>
          <a:br>
            <a:rPr lang="pl-PL" sz="1200" kern="1200" dirty="0"/>
          </a:br>
          <a:r>
            <a:rPr lang="pl-PL" sz="1200" kern="1200" dirty="0"/>
            <a:t>+</a:t>
          </a:r>
          <a:br>
            <a:rPr lang="pl-PL" sz="1200" kern="1200" dirty="0"/>
          </a:br>
          <a:r>
            <a:rPr lang="pl-PL" sz="1200" kern="1200" dirty="0"/>
            <a:t>WŁADZTWO SĄDOWE</a:t>
          </a:r>
          <a:br>
            <a:rPr lang="pl-PL" sz="1200" kern="1200" dirty="0"/>
          </a:br>
          <a:r>
            <a:rPr lang="pl-PL" sz="1200" kern="1200" dirty="0"/>
            <a:t>=KONTROLA SĄDOWA</a:t>
          </a:r>
          <a:br>
            <a:rPr lang="pl-PL" sz="1200" kern="1200" dirty="0"/>
          </a:br>
          <a:r>
            <a:rPr lang="pl-PL" sz="1200" b="1" kern="1200" dirty="0"/>
            <a:t>S&gt;A</a:t>
          </a:r>
        </a:p>
      </dsp:txBody>
      <dsp:txXfrm>
        <a:off x="6853360" y="4477825"/>
        <a:ext cx="1485653" cy="922440"/>
      </dsp:txXfrm>
    </dsp:sp>
    <dsp:sp modelId="{108FCE95-74B8-4A31-AE89-EA5A3A24E94E}">
      <dsp:nvSpPr>
        <dsp:cNvPr id="0" name=""/>
        <dsp:cNvSpPr/>
      </dsp:nvSpPr>
      <dsp:spPr>
        <a:xfrm>
          <a:off x="8539162" y="4286250"/>
          <a:ext cx="1543049" cy="9798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FC4D33-8959-420C-A66A-1C53D0A20360}">
      <dsp:nvSpPr>
        <dsp:cNvPr id="0" name=""/>
        <dsp:cNvSpPr/>
      </dsp:nvSpPr>
      <dsp:spPr>
        <a:xfrm>
          <a:off x="8710612" y="4449127"/>
          <a:ext cx="1543049" cy="9798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000" kern="1200" dirty="0"/>
            <a:t>KONTROLA CZYSTA</a:t>
          </a:r>
          <a:br>
            <a:rPr lang="pl-PL" sz="1000" kern="1200" dirty="0"/>
          </a:br>
          <a:r>
            <a:rPr lang="pl-PL" sz="1000" kern="1200" dirty="0"/>
            <a:t>+</a:t>
          </a:r>
          <a:br>
            <a:rPr lang="pl-PL" sz="1000" kern="1200" dirty="0"/>
          </a:br>
          <a:r>
            <a:rPr lang="pl-PL" sz="1000" kern="1200" dirty="0"/>
            <a:t>WŁADZTWO PARLAMENTARNE</a:t>
          </a:r>
          <a:br>
            <a:rPr lang="pl-PL" sz="1000" kern="1200" dirty="0"/>
          </a:br>
          <a:r>
            <a:rPr lang="pl-PL" sz="1000" kern="1200" dirty="0"/>
            <a:t>=KONTROLA PARLAMENTARNA</a:t>
          </a:r>
          <a:br>
            <a:rPr lang="pl-PL" sz="1000" kern="1200" dirty="0"/>
          </a:br>
          <a:r>
            <a:rPr lang="pl-PL" sz="1000" b="1" kern="1200" dirty="0"/>
            <a:t>P&gt;A</a:t>
          </a:r>
        </a:p>
      </dsp:txBody>
      <dsp:txXfrm>
        <a:off x="8739310" y="4477825"/>
        <a:ext cx="1485653" cy="922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27.05.2021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3612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27.05.2021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2901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27.05.2021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3818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27.05.2021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150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27.05.2021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5287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27.05.2021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70282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27.05.2021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4648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27.05.2021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7124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27.05.2021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708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27.05.2021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7271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42986-432A-4638-8A6F-A298F1C60900}" type="datetimeFigureOut">
              <a:rPr lang="pl-PL" smtClean="0"/>
              <a:t>27.05.2021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0790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42986-432A-4638-8A6F-A298F1C60900}" type="datetimeFigureOut">
              <a:rPr lang="pl-PL" smtClean="0"/>
              <a:t>27.05.2021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9B80B-EBE2-4D9E-B632-F41A89C1EB5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542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pl/photo/1338927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en/question-question-mark-help-2309037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stop_kontrola_cz.svg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eativecommons.org/licenses/by-sa/3.0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Obraz 4" descr="Obraz zawierający stół, drewniane, wewnątrz, siedzi&#10;&#10;Opis wygenerowany automatycznie">
            <a:extLst>
              <a:ext uri="{FF2B5EF4-FFF2-40B4-BE49-F238E27FC236}">
                <a16:creationId xmlns:a16="http://schemas.microsoft.com/office/drawing/2014/main" id="{EA5C16B9-7387-4792-A2CA-EFD515178A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7344" t="23391" r="1747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7173E34-F0C2-48C2-A718-0A1BE6FD56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pPr algn="l"/>
            <a:r>
              <a:rPr lang="pl-PL" sz="6600" dirty="0"/>
              <a:t>ZAJĘCIA NR 12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04D4C75-2A72-4CB0-AAD7-1964C93546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pPr algn="l"/>
            <a:r>
              <a:rPr lang="pl-PL" dirty="0"/>
              <a:t>KONTROLA ADMINISTRACJI, ODPOWIEDZIALNOŚĆ</a:t>
            </a:r>
          </a:p>
        </p:txBody>
      </p:sp>
    </p:spTree>
    <p:extLst>
      <p:ext uri="{BB962C8B-B14F-4D97-AF65-F5344CB8AC3E}">
        <p14:creationId xmlns:p14="http://schemas.microsoft.com/office/powerpoint/2010/main" val="32176985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PODZIAŁY KONTROLI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AutoNum type="arabicPeriod"/>
            </a:pPr>
            <a:r>
              <a:rPr lang="pl-PL" dirty="0">
                <a:highlight>
                  <a:srgbClr val="D67432"/>
                </a:highlight>
              </a:rPr>
              <a:t>ZEWNĘTRZNA I WEWNĘTRZNA</a:t>
            </a:r>
          </a:p>
          <a:p>
            <a:pPr marL="0" indent="0" algn="just">
              <a:buNone/>
            </a:pPr>
            <a:r>
              <a:rPr lang="pl-PL" dirty="0"/>
              <a:t>PODZIAŁ Z PUNKTU WIDZENIA ZALEŻNOŚCI ORGANIZACYJNEJ; KONTROLA ZEWNĘTRZNA - PODMIOT KONTROLUJĄCY SPOZA STRUKTURY ADMINISTRACYJNEJ (SĄD, PROKURATOR); KONTROLA WEWNĘTRZNA - PODMIOT KONTROLUJĄCY W OBRĘBIE STRUKTURY.</a:t>
            </a:r>
          </a:p>
          <a:p>
            <a:pPr marL="0" indent="0" algn="just">
              <a:buNone/>
            </a:pPr>
            <a:r>
              <a:rPr lang="pl-PL" dirty="0"/>
              <a:t>2. </a:t>
            </a:r>
            <a:r>
              <a:rPr lang="pl-PL" dirty="0">
                <a:highlight>
                  <a:srgbClr val="D67432"/>
                </a:highlight>
              </a:rPr>
              <a:t>KONTROLA I NADZÓR</a:t>
            </a:r>
          </a:p>
          <a:p>
            <a:pPr marL="0" indent="0" algn="just">
              <a:buNone/>
            </a:pPr>
            <a:r>
              <a:rPr lang="pl-PL" dirty="0"/>
              <a:t>NADZÓR JEST BARDZIEJ INTENSYWNY, BEZPOŚREDNI, MA NA CELU USUNIĘCIE NIEPRAWIDŁOWOŚCI I PREWENCJĘ.</a:t>
            </a:r>
          </a:p>
          <a:p>
            <a:pPr marL="0" indent="0" algn="just">
              <a:buNone/>
            </a:pPr>
            <a:r>
              <a:rPr lang="pl-PL" dirty="0"/>
              <a:t>NADZÓR JEST KWALIFIKOWANĄ POSTACIĄ KONTROLI, MAMY Z NIM DO CZYNIENIA GDY SPRAWOWANY JEST PRZEZ ORGAN </a:t>
            </a:r>
            <a:r>
              <a:rPr lang="pl-PL" b="1" u="sng" dirty="0"/>
              <a:t>ZWIERZCHNI ORGANIZACYJNIE</a:t>
            </a:r>
            <a:r>
              <a:rPr lang="pl-PL" dirty="0"/>
              <a:t> NAD KONTROLOWANYM, ODPOWIEDZIALNY ZA JEGO DZIAŁANIA, KTÓREMU SŁUŻĄ </a:t>
            </a:r>
            <a:r>
              <a:rPr lang="pl-PL" u="sng" dirty="0">
                <a:solidFill>
                  <a:srgbClr val="0070C0"/>
                </a:solidFill>
              </a:rPr>
              <a:t>ŚRODKI WŁADCZEGO ODDZIAŁYWANIA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KWALIFIKOWANĄ POSTACIĄ KONTROLI JEST RÓWNIEŻ </a:t>
            </a:r>
            <a:r>
              <a:rPr lang="pl-PL" dirty="0">
                <a:solidFill>
                  <a:srgbClr val="00B050"/>
                </a:solidFill>
              </a:rPr>
              <a:t>NADZÓR WERYFIKACYJNY</a:t>
            </a:r>
            <a:r>
              <a:rPr lang="pl-PL" dirty="0"/>
              <a:t>, Z KTÓRYM MAMY DO CZYNIENIA W PRZYPADKU KONTROLI SPRAWOWANEJ PRZEZ PODMIOT </a:t>
            </a:r>
            <a:r>
              <a:rPr lang="pl-PL" b="1" u="sng" dirty="0"/>
              <a:t>ZWIERZCHNI FUNKCJONALNIE</a:t>
            </a:r>
            <a:r>
              <a:rPr lang="pl-PL" dirty="0"/>
              <a:t>, ODPOWIEDZIALNY ZA DOPILNOWANIE POPRAWNOŚCI DZIAŁAŃ, KTÓREMU SŁUŻĄ </a:t>
            </a:r>
            <a:r>
              <a:rPr lang="pl-PL" dirty="0">
                <a:solidFill>
                  <a:srgbClr val="FF0066"/>
                </a:solidFill>
              </a:rPr>
              <a:t>W STOSUNKU DO PODMIOTU ZDECENTRALIZOWANEGO UPRAWNIENIA WŁADCZE</a:t>
            </a:r>
            <a:r>
              <a:rPr lang="pl-PL" dirty="0"/>
              <a:t>. W SZCZEGÓLNOŚCI WOBEC PODMIOTÓW SAMORZĄDU TERYTORIALNEGO.</a:t>
            </a:r>
          </a:p>
        </p:txBody>
      </p:sp>
    </p:spTree>
    <p:extLst>
      <p:ext uri="{BB962C8B-B14F-4D97-AF65-F5344CB8AC3E}">
        <p14:creationId xmlns:p14="http://schemas.microsoft.com/office/powerpoint/2010/main" val="1312413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3. </a:t>
            </a:r>
            <a:r>
              <a:rPr lang="pl-PL" dirty="0">
                <a:highlight>
                  <a:srgbClr val="D67432"/>
                </a:highlight>
              </a:rPr>
              <a:t>POD WZGLĘDEM INICJATYWNY KONTROLI </a:t>
            </a:r>
            <a:r>
              <a:rPr lang="pl-PL" dirty="0"/>
              <a:t>-&gt; PODEJMOWANA Z URZĘDU (NP. NIK) I NA WNIOSEK (KONTROLA INSTANCYJNA)</a:t>
            </a:r>
          </a:p>
          <a:p>
            <a:pPr marL="0" indent="0">
              <a:buNone/>
            </a:pPr>
            <a:r>
              <a:rPr lang="pl-PL" dirty="0"/>
              <a:t>4. </a:t>
            </a:r>
            <a:r>
              <a:rPr lang="pl-PL" dirty="0">
                <a:highlight>
                  <a:srgbClr val="D67432"/>
                </a:highlight>
              </a:rPr>
              <a:t>POD WZGLĘDEM STOSUNKU W CZASIE KONTROLI DO CZYNNOŚCI KONTROLOWANEJ</a:t>
            </a:r>
            <a:r>
              <a:rPr lang="pl-PL" dirty="0"/>
              <a:t> -&gt; WSTĘPNA, FAKTYCZNA I NASTĘPNA</a:t>
            </a:r>
          </a:p>
          <a:p>
            <a:pPr marL="0" indent="0">
              <a:buNone/>
            </a:pPr>
            <a:r>
              <a:rPr lang="pl-PL" dirty="0"/>
              <a:t>5. </a:t>
            </a:r>
            <a:r>
              <a:rPr lang="pl-PL" dirty="0">
                <a:highlight>
                  <a:srgbClr val="D67432"/>
                </a:highlight>
              </a:rPr>
              <a:t>POD WZGLĘDEM SPOSOBU PRZEPROWADZENIA KONTROLI</a:t>
            </a:r>
          </a:p>
          <a:p>
            <a:pPr marL="0" indent="0">
              <a:buNone/>
            </a:pPr>
            <a:r>
              <a:rPr lang="pl-PL" dirty="0"/>
              <a:t>INSPEKCJA (bezpośrednia obserwacja ludzi w jednostce kontrolowanej)</a:t>
            </a:r>
          </a:p>
          <a:p>
            <a:pPr marL="0" indent="0">
              <a:buNone/>
            </a:pPr>
            <a:r>
              <a:rPr lang="pl-PL" dirty="0"/>
              <a:t>LUSTRACJA (ocena stanu rzeczywistego, wyników określonego działania)</a:t>
            </a:r>
          </a:p>
          <a:p>
            <a:pPr marL="0" indent="0">
              <a:buNone/>
            </a:pPr>
            <a:r>
              <a:rPr lang="pl-PL" dirty="0"/>
              <a:t>REWIZJA (kontrola finansowa)</a:t>
            </a:r>
          </a:p>
          <a:p>
            <a:pPr marL="0" indent="0">
              <a:buNone/>
            </a:pPr>
            <a:r>
              <a:rPr lang="pl-PL" dirty="0"/>
              <a:t>WIZYTACJA (bezpośredni wgląd w działalność podmiotu kontrolowanego)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2016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6. </a:t>
            </a:r>
            <a:r>
              <a:rPr lang="pl-PL" dirty="0">
                <a:highlight>
                  <a:srgbClr val="D67432"/>
                </a:highlight>
              </a:rPr>
              <a:t>POD WZGLĘDEM PODMIOTU KONTROLUJĄCEGO</a:t>
            </a:r>
          </a:p>
          <a:p>
            <a:pPr marL="0" indent="0">
              <a:buNone/>
            </a:pPr>
            <a:r>
              <a:rPr lang="pl-PL" dirty="0"/>
              <a:t>KONTROLA: PARLAMENTARNA, PREZYDENCKA, SPOŁECZNA, SĄDOWA, PROKURATORSKA, NIK, ADMINISTRACJI RZĄDOWEJ NAD SAMORZĄDOWĄ, RESORTOWA, INSTANCYJNA, RPO, TK. </a:t>
            </a:r>
          </a:p>
        </p:txBody>
      </p:sp>
    </p:spTree>
    <p:extLst>
      <p:ext uri="{BB962C8B-B14F-4D97-AF65-F5344CB8AC3E}">
        <p14:creationId xmlns:p14="http://schemas.microsoft.com/office/powerpoint/2010/main" val="3060415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A386D8-F01B-4D45-9884-4E43549C8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3630597-9E83-4326-BD1D-C15C39A19EB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0629" y="65314"/>
          <a:ext cx="11980505" cy="66527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trzałka: w prawo 4">
            <a:extLst>
              <a:ext uri="{FF2B5EF4-FFF2-40B4-BE49-F238E27FC236}">
                <a16:creationId xmlns:a16="http://schemas.microsoft.com/office/drawing/2014/main" id="{26848722-CED9-456B-A120-3C51EF3B7E22}"/>
              </a:ext>
            </a:extLst>
          </p:cNvPr>
          <p:cNvSpPr/>
          <p:nvPr/>
        </p:nvSpPr>
        <p:spPr>
          <a:xfrm>
            <a:off x="541175" y="65314"/>
            <a:ext cx="5234474" cy="2080727"/>
          </a:xfrm>
          <a:prstGeom prst="rightArrow">
            <a:avLst/>
          </a:prstGeom>
          <a:solidFill>
            <a:srgbClr val="FFC000"/>
          </a:solidFill>
          <a:ln w="7620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97FD0A46-5CF4-4573-B6A9-04325FA544F2}"/>
              </a:ext>
            </a:extLst>
          </p:cNvPr>
          <p:cNvSpPr txBox="1"/>
          <p:nvPr/>
        </p:nvSpPr>
        <p:spPr>
          <a:xfrm>
            <a:off x="625151" y="644012"/>
            <a:ext cx="411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NIE MA CHARAKTERU ZAWODOWEGO; JEJ CELEM JEST OCENA REALIZACJI PRZEZ ADMINISTRACJĘ POTRZEB OBYWATELI</a:t>
            </a:r>
          </a:p>
        </p:txBody>
      </p:sp>
    </p:spTree>
    <p:extLst>
      <p:ext uri="{BB962C8B-B14F-4D97-AF65-F5344CB8AC3E}">
        <p14:creationId xmlns:p14="http://schemas.microsoft.com/office/powerpoint/2010/main" val="36171048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5597" y="279306"/>
            <a:ext cx="7171611" cy="934884"/>
          </a:xfrm>
        </p:spPr>
        <p:txBody>
          <a:bodyPr>
            <a:noAutofit/>
          </a:bodyPr>
          <a:lstStyle/>
          <a:p>
            <a:r>
              <a:rPr lang="pl-PL" sz="3200" b="1" u="sng" dirty="0"/>
              <a:t>KRYTERIA KONTROLI – </a:t>
            </a:r>
            <a:br>
              <a:rPr lang="pl-PL" sz="3200" b="1" u="sng" dirty="0"/>
            </a:br>
            <a:r>
              <a:rPr lang="pl-PL" sz="3200" b="1" u="sng" dirty="0"/>
              <a:t>NIE SĄ DOWOLNIE DOBIERANE, </a:t>
            </a:r>
            <a:br>
              <a:rPr lang="pl-PL" sz="3200" b="1" u="sng" dirty="0"/>
            </a:br>
            <a:r>
              <a:rPr lang="pl-PL" sz="3200" b="1" u="sng" dirty="0"/>
              <a:t>ALE WYZNACZONE PRZEZ PRZEPISY PRAWA</a:t>
            </a:r>
          </a:p>
        </p:txBody>
      </p:sp>
      <p:graphicFrame>
        <p:nvGraphicFramePr>
          <p:cNvPr id="23" name="Diagram 22">
            <a:extLst>
              <a:ext uri="{FF2B5EF4-FFF2-40B4-BE49-F238E27FC236}">
                <a16:creationId xmlns:a16="http://schemas.microsoft.com/office/drawing/2014/main" id="{55F32276-1ACE-453B-A50E-C70EDDA093B4}"/>
              </a:ext>
            </a:extLst>
          </p:cNvPr>
          <p:cNvGraphicFramePr/>
          <p:nvPr/>
        </p:nvGraphicFramePr>
        <p:xfrm>
          <a:off x="287175" y="1214189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" name="Objaśnienie: linia 23">
            <a:extLst>
              <a:ext uri="{FF2B5EF4-FFF2-40B4-BE49-F238E27FC236}">
                <a16:creationId xmlns:a16="http://schemas.microsoft.com/office/drawing/2014/main" id="{D319DFDF-F2D4-4A5D-AE86-F7A362B3B34F}"/>
              </a:ext>
            </a:extLst>
          </p:cNvPr>
          <p:cNvSpPr/>
          <p:nvPr/>
        </p:nvSpPr>
        <p:spPr>
          <a:xfrm>
            <a:off x="9529146" y="122529"/>
            <a:ext cx="2547257" cy="2537926"/>
          </a:xfrm>
          <a:prstGeom prst="borderCallout1">
            <a:avLst>
              <a:gd name="adj1" fmla="val 18750"/>
              <a:gd name="adj2" fmla="val -8333"/>
              <a:gd name="adj3" fmla="val 58456"/>
              <a:gd name="adj4" fmla="val -113425"/>
            </a:avLst>
          </a:prstGeom>
          <a:solidFill>
            <a:srgbClr val="FF00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 SAME KRYTERIA ODNOSZĄ SIĘ TAKŻE DO ZADAŃ KONTROLNYCH</a:t>
            </a:r>
          </a:p>
        </p:txBody>
      </p:sp>
      <p:sp>
        <p:nvSpPr>
          <p:cNvPr id="25" name="Strzałka: w lewo 24">
            <a:extLst>
              <a:ext uri="{FF2B5EF4-FFF2-40B4-BE49-F238E27FC236}">
                <a16:creationId xmlns:a16="http://schemas.microsoft.com/office/drawing/2014/main" id="{F2776636-86DA-43FB-A34E-ADFBC704891F}"/>
              </a:ext>
            </a:extLst>
          </p:cNvPr>
          <p:cNvSpPr/>
          <p:nvPr/>
        </p:nvSpPr>
        <p:spPr>
          <a:xfrm>
            <a:off x="8692504" y="4328788"/>
            <a:ext cx="3383899" cy="224990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pole tekstowe 25">
            <a:extLst>
              <a:ext uri="{FF2B5EF4-FFF2-40B4-BE49-F238E27FC236}">
                <a16:creationId xmlns:a16="http://schemas.microsoft.com/office/drawing/2014/main" id="{AFE1166A-2DDA-4CE5-880C-410670485AA8}"/>
              </a:ext>
            </a:extLst>
          </p:cNvPr>
          <p:cNvSpPr txBox="1"/>
          <p:nvPr/>
        </p:nvSpPr>
        <p:spPr>
          <a:xfrm>
            <a:off x="9619861" y="4853578"/>
            <a:ext cx="24565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WSZYSTKIE KRYTERIA PODPORZĄDKOWANE SĄ KRYTERIUM LEGALNOŚCI</a:t>
            </a:r>
          </a:p>
        </p:txBody>
      </p:sp>
    </p:spTree>
    <p:extLst>
      <p:ext uri="{BB962C8B-B14F-4D97-AF65-F5344CB8AC3E}">
        <p14:creationId xmlns:p14="http://schemas.microsoft.com/office/powerpoint/2010/main" val="15141817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594107-7707-4AF3-BB2B-811CDD136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 – USTAWA O NIK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B09A9F-6D3B-4E58-936B-9CA9D0EA1F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739" y="1825625"/>
            <a:ext cx="11924522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/>
              <a:t>Art. 5. 1. Najwyższa Izba Kontroli przeprowadza kontrolę pod względem </a:t>
            </a:r>
            <a:r>
              <a:rPr lang="pl-PL" b="1" dirty="0">
                <a:solidFill>
                  <a:srgbClr val="7030A0"/>
                </a:solidFill>
              </a:rPr>
              <a:t>legalności, gospodarności, celowości i rzetelności</a:t>
            </a:r>
            <a:r>
              <a:rPr lang="pl-PL" dirty="0"/>
              <a:t>, z zastrzeżeniem ust. 2 i 3. </a:t>
            </a:r>
          </a:p>
          <a:p>
            <a:pPr marL="0" indent="0" algn="just">
              <a:buNone/>
            </a:pPr>
            <a:r>
              <a:rPr lang="pl-PL" dirty="0"/>
              <a:t>2. Kontrola działalności samorządu terytorialnego przeprowadzana jest pod względem </a:t>
            </a:r>
            <a:r>
              <a:rPr lang="pl-PL" b="1" u="sng" dirty="0">
                <a:solidFill>
                  <a:srgbClr val="FF0066"/>
                </a:solidFill>
              </a:rPr>
              <a:t>legalności, gospodarności i rzetelności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3. Kontrola działalności jednostek organizacyjnych i przedsiębiorców, o których mowa w art. 2 ust. 3, jest przeprowadzana pod względem </a:t>
            </a:r>
            <a:r>
              <a:rPr lang="pl-PL" b="1" u="sng" dirty="0">
                <a:solidFill>
                  <a:srgbClr val="00B050"/>
                </a:solidFill>
              </a:rPr>
              <a:t>legalności i gospodarności.</a:t>
            </a:r>
          </a:p>
        </p:txBody>
      </p:sp>
    </p:spTree>
    <p:extLst>
      <p:ext uri="{BB962C8B-B14F-4D97-AF65-F5344CB8AC3E}">
        <p14:creationId xmlns:p14="http://schemas.microsoft.com/office/powerpoint/2010/main" val="2670356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8EDE78-12ED-41B3-B82C-5D6339DD3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KONTROLI NIK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8BBD9A39-3B6E-4F45-BD34-B4B2A9FF508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9803" y="2451224"/>
            <a:ext cx="7232393" cy="2799227"/>
          </a:xfrm>
        </p:spPr>
      </p:pic>
    </p:spTree>
    <p:extLst>
      <p:ext uri="{BB962C8B-B14F-4D97-AF65-F5344CB8AC3E}">
        <p14:creationId xmlns:p14="http://schemas.microsoft.com/office/powerpoint/2010/main" val="79368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D7B731-3750-4369-8015-276210493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CECHY KONTROLI</a:t>
            </a: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717FF8AE-A6FA-4AD6-AEF2-7A5E620834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42975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144284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3BC233F6-32E3-4F06-87A1-9052364E647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0" y="0"/>
          <a:ext cx="12192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bjaśnienie: linia 6">
            <a:extLst>
              <a:ext uri="{FF2B5EF4-FFF2-40B4-BE49-F238E27FC236}">
                <a16:creationId xmlns:a16="http://schemas.microsoft.com/office/drawing/2014/main" id="{2D504DE8-731D-4DE7-82E5-9C27C0D9FD81}"/>
              </a:ext>
            </a:extLst>
          </p:cNvPr>
          <p:cNvSpPr/>
          <p:nvPr/>
        </p:nvSpPr>
        <p:spPr>
          <a:xfrm>
            <a:off x="7231224" y="5878286"/>
            <a:ext cx="2705878" cy="905069"/>
          </a:xfrm>
          <a:prstGeom prst="borderCallout1">
            <a:avLst>
              <a:gd name="adj1" fmla="val -34858"/>
              <a:gd name="adj2" fmla="val -402"/>
              <a:gd name="adj3" fmla="val -5026"/>
              <a:gd name="adj4" fmla="val 30288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BCAF87EB-2AAB-42BB-8176-A291238EBACC}"/>
              </a:ext>
            </a:extLst>
          </p:cNvPr>
          <p:cNvCxnSpPr/>
          <p:nvPr/>
        </p:nvCxnSpPr>
        <p:spPr>
          <a:xfrm flipV="1">
            <a:off x="9116008" y="5486400"/>
            <a:ext cx="634482" cy="3172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0E983184-6259-41E8-994B-DE68CB0B6540}"/>
              </a:ext>
            </a:extLst>
          </p:cNvPr>
          <p:cNvSpPr txBox="1"/>
          <p:nvPr/>
        </p:nvSpPr>
        <p:spPr>
          <a:xfrm>
            <a:off x="7343192" y="5952931"/>
            <a:ext cx="24912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WŁADCZE, ALE NIE JEST TO NADZÓR, BO NIE ODBYWA SIĘ W RAMACH STRUKTURY ADMINISTRACYJNEJ</a:t>
            </a:r>
          </a:p>
        </p:txBody>
      </p:sp>
    </p:spTree>
    <p:extLst>
      <p:ext uri="{BB962C8B-B14F-4D97-AF65-F5344CB8AC3E}">
        <p14:creationId xmlns:p14="http://schemas.microsoft.com/office/powerpoint/2010/main" val="14631414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>
                <a:highlight>
                  <a:srgbClr val="FF0066"/>
                </a:highlight>
              </a:rPr>
              <a:t>KONTROLA KONTROLI-&gt;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OCENA PODMIOTU KONTROLUJĄCEGO NIE JEST OSTATECZNA;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MOŻE BYĆ PRZEZ KONTROLOWANEGO ZAKWESTIONOWANA;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OZNACZA WYDŁUŻENIE W CZASIE REALIZACJI DYSPOZYCJI KONTROLERA, OSŁABIENIE TYCH DYSPOZYCJI, ODDANIE OSTATECZNEGO DECYDOWANIA INNEMU ORGANOWI;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pl-PL" dirty="0"/>
              <a:t>ORGANEM TYM MOŻE BYĆ ORGAN ZWIERZCHNI ORGANIZACYJNIE LUB FUNKCJONALNIE NAD ORGANEM KONTROLUJĄCYM, SĄD, TRYBUNAŁ.</a:t>
            </a:r>
          </a:p>
        </p:txBody>
      </p:sp>
    </p:spTree>
    <p:extLst>
      <p:ext uri="{BB962C8B-B14F-4D97-AF65-F5344CB8AC3E}">
        <p14:creationId xmlns:p14="http://schemas.microsoft.com/office/powerpoint/2010/main" val="19280110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ymek myśli: chmurka 5">
            <a:extLst>
              <a:ext uri="{FF2B5EF4-FFF2-40B4-BE49-F238E27FC236}">
                <a16:creationId xmlns:a16="http://schemas.microsoft.com/office/drawing/2014/main" id="{E70F3EBA-E704-477B-B023-FEC783846990}"/>
              </a:ext>
            </a:extLst>
          </p:cNvPr>
          <p:cNvSpPr/>
          <p:nvPr/>
        </p:nvSpPr>
        <p:spPr>
          <a:xfrm>
            <a:off x="6760285" y="1478756"/>
            <a:ext cx="4421275" cy="3516923"/>
          </a:xfrm>
          <a:prstGeom prst="cloudCallout">
            <a:avLst/>
          </a:prstGeom>
          <a:solidFill>
            <a:srgbClr val="D6743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562166" y="153193"/>
            <a:ext cx="10515600" cy="1325563"/>
          </a:xfrm>
        </p:spPr>
        <p:txBody>
          <a:bodyPr>
            <a:normAutofit/>
          </a:bodyPr>
          <a:lstStyle/>
          <a:p>
            <a:r>
              <a:rPr lang="pl-PL" sz="6000" b="1" dirty="0"/>
              <a:t>KONTROLA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934200" y="1636907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  PO CO KONTROLUJEMY?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D2999896-837A-4F5C-ABFB-ECAAB3F8B0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-298524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3340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6DF29FDA-4AC3-4BAB-9E2C-9CE40D65B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pl-PL" sz="2400" b="1" dirty="0">
                <a:solidFill>
                  <a:srgbClr val="0070C0"/>
                </a:solidFill>
              </a:rPr>
              <a:t>ODPOWIEDZIALNOŚĆ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AD113D6-7A73-451F-8898-A719162D6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/>
          </a:bodyPr>
          <a:lstStyle/>
          <a:p>
            <a:pPr marL="0" indent="0" algn="just">
              <a:buNone/>
            </a:pPr>
            <a:r>
              <a:rPr lang="pl-PL" sz="1800" dirty="0"/>
              <a:t>PRAWNE USTALENIE TREŚCI ODPOWIEDZIALNOŚCI W CELU JEJ EGZEKWOWANIA MA ZNACZENIE:</a:t>
            </a:r>
          </a:p>
          <a:p>
            <a:pPr marL="514350" indent="-514350" algn="just">
              <a:buAutoNum type="arabicPeriod"/>
            </a:pPr>
            <a:r>
              <a:rPr lang="pl-PL" sz="1800" dirty="0"/>
              <a:t>W USPRAWNIANIU FUNKCJONOWANIA CAŁOŚCI ORGANIZACJI ADMINISTRACJI I ELIMINACJI UCHYBIEŃ W REALIZACJI ZADAŃ STAWIANYCH WSPÓLNIE I OSOBNO PRZED PODMIOTAMI ADMINISTRACYJNYMI ORAZ </a:t>
            </a:r>
          </a:p>
          <a:p>
            <a:pPr marL="514350" indent="-514350" algn="just">
              <a:buAutoNum type="arabicPeriod"/>
            </a:pPr>
            <a:r>
              <a:rPr lang="pl-PL" sz="1800" dirty="0"/>
              <a:t>W SFERZE OCEN SPOŁECZNYCH.</a:t>
            </a:r>
          </a:p>
          <a:p>
            <a:pPr marL="514350" indent="-514350" algn="just">
              <a:buAutoNum type="arabicPeriod"/>
            </a:pPr>
            <a:endParaRPr lang="pl-PL" sz="1800" dirty="0"/>
          </a:p>
          <a:p>
            <a:pPr marL="0" indent="0" algn="just">
              <a:buNone/>
            </a:pPr>
            <a:r>
              <a:rPr lang="pl-PL" sz="1800" dirty="0"/>
              <a:t>POJĘCIE ODPOWIEDZIALNOŚCI:</a:t>
            </a:r>
          </a:p>
          <a:p>
            <a:pPr marL="514350" indent="-514350" algn="just">
              <a:buAutoNum type="arabicPeriod"/>
            </a:pPr>
            <a:r>
              <a:rPr lang="pl-PL" sz="1800" dirty="0"/>
              <a:t>MOŻLIWOŚĆ URUCHOMIENIA OCEN I ŚRODKÓW PRAWNYCH WOBEC OKREŚLONEGO PODMIOTU, KTÓRY ZACHOWAŁ SIĘ W SPOSÓB NIEODPOWIADAJĄCY OCZEKIWANYM KRYTERIOM SPOŁECZNYM, KULTUROWYM, EKONOMICZNYM ITP., TJ. KRYTERIOM NIEREGULOWANYM PRAWNIE.</a:t>
            </a:r>
          </a:p>
          <a:p>
            <a:pPr marL="514350" indent="-514350" algn="just">
              <a:buAutoNum type="arabicPeriod"/>
            </a:pPr>
            <a:r>
              <a:rPr lang="pl-PL" sz="1800" dirty="0"/>
              <a:t>MOŻLIWOŚĆ URUCHOMIENIA OCEN I ŚRODKÓW PRAWNYCH WOBEC OKREŚLONEGO PODMIOTU, KTÓREGO ZACHOWANIE SIĘ NIE ODPOWIADA WYMOGOM SFORMUŁOWANYM PRAWNIE.</a:t>
            </a:r>
          </a:p>
        </p:txBody>
      </p:sp>
    </p:spTree>
    <p:extLst>
      <p:ext uri="{BB962C8B-B14F-4D97-AF65-F5344CB8AC3E}">
        <p14:creationId xmlns:p14="http://schemas.microsoft.com/office/powerpoint/2010/main" val="21094415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</p:nvPr>
        </p:nvGraphicFramePr>
        <p:xfrm>
          <a:off x="0" y="1825624"/>
          <a:ext cx="12011891" cy="4810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17469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u="sng" dirty="0"/>
              <a:t>ZA DZIAŁANIA LEGALNE</a:t>
            </a:r>
          </a:p>
          <a:p>
            <a:pPr algn="just">
              <a:buFontTx/>
              <a:buChar char="-"/>
            </a:pPr>
            <a:r>
              <a:rPr lang="pl-PL" dirty="0"/>
              <a:t>PRZEDE WSZYSTKIM ODPOWIEDZIALNOŚĆ MAJĄTKOWA;</a:t>
            </a:r>
          </a:p>
          <a:p>
            <a:pPr algn="just">
              <a:buFontTx/>
              <a:buChar char="-"/>
            </a:pPr>
            <a:r>
              <a:rPr lang="pl-PL" dirty="0"/>
              <a:t>NALEŻY DO ZADAŃ LEŻĄCYCH W SFERZE WŁADCZEGO SPRAWOWANIA ADMINISTRACJI PUBLICZNEJ, PODEJMOWANE W WARUNKACH I ZASIĘGU ŚCIŚLE WYZNACZONYCH PRZEZ PRAWO ADMINISTRACYJNE;</a:t>
            </a:r>
          </a:p>
          <a:p>
            <a:pPr algn="just">
              <a:buFontTx/>
              <a:buChar char="-"/>
            </a:pPr>
            <a:r>
              <a:rPr lang="pl-PL" dirty="0"/>
              <a:t>MA NA CELU REALIZACJĘ INTERESU PUBLICZNEGO;</a:t>
            </a:r>
          </a:p>
          <a:p>
            <a:pPr algn="just">
              <a:buFontTx/>
              <a:buChar char="-"/>
            </a:pPr>
            <a:r>
              <a:rPr lang="pl-PL" dirty="0"/>
              <a:t>OBOWIĄZEK WYRÓWNANIA STRAT POWSTAŁYCH W WYNIKU TYCH DZIAŁAŃ RODZI SIĘ Z MOCY PRAWA, Z CHWILĄ POWSTANIA STRATY.</a:t>
            </a:r>
          </a:p>
        </p:txBody>
      </p:sp>
    </p:spTree>
    <p:extLst>
      <p:ext uri="{BB962C8B-B14F-4D97-AF65-F5344CB8AC3E}">
        <p14:creationId xmlns:p14="http://schemas.microsoft.com/office/powerpoint/2010/main" val="36853879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1585FF9-B3AA-446D-AF5A-1264100F0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7CE0371-B15F-449B-8D18-968CE4813F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12571"/>
            <a:ext cx="10515600" cy="2985796"/>
          </a:xfrm>
          <a:ln w="107950">
            <a:solidFill>
              <a:srgbClr val="00B050"/>
            </a:solidFill>
          </a:ln>
        </p:spPr>
        <p:txBody>
          <a:bodyPr>
            <a:normAutofit/>
          </a:bodyPr>
          <a:lstStyle/>
          <a:p>
            <a:endParaRPr lang="pl-PL" dirty="0"/>
          </a:p>
          <a:p>
            <a:pPr marL="0" indent="0" algn="just">
              <a:buNone/>
            </a:pPr>
            <a:r>
              <a:rPr lang="pl-PL" dirty="0"/>
              <a:t>Odpowiedzialność władzy publicznej za straty powstałe w wyniku wydania lub wykonania niewadliwego aktu normatywnego, dającego podstawę wywołującej stratę zmiany sytuacji prawnej z mocy samego prawa albo za szkody powstałe z wydania lub wykonania niewadliwego aktu administracyjnego.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5649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4026A73-1F7F-49F2-B319-8CA3B3D53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ytuł 1">
            <a:extLst>
              <a:ext uri="{FF2B5EF4-FFF2-40B4-BE49-F238E27FC236}">
                <a16:creationId xmlns:a16="http://schemas.microsoft.com/office/drawing/2014/main" id="{BFE13D89-5C4B-4C69-8500-AB641139E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900" y="1188637"/>
            <a:ext cx="3141430" cy="4480726"/>
          </a:xfrm>
        </p:spPr>
        <p:txBody>
          <a:bodyPr>
            <a:normAutofit/>
          </a:bodyPr>
          <a:lstStyle/>
          <a:p>
            <a:pPr algn="r"/>
            <a:r>
              <a:rPr lang="pl-PL" sz="3100"/>
              <a:t>PRZYKŁADY DZIAŁAŃ LEGALNYCH, WYWOŁUJĄCYCH STRATY LEGALNE, PODLEGAJĄCE WYRÓWNANIU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AAC9B5-8015-485C-ACF9-A750390E9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1852863"/>
            <a:ext cx="0" cy="3236495"/>
          </a:xfrm>
          <a:prstGeom prst="line">
            <a:avLst/>
          </a:prstGeom>
          <a:ln w="19050" cap="sq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F7F6C1-2CA2-4055-B598-253FA38D61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8928" y="1338729"/>
            <a:ext cx="4795584" cy="4180542"/>
          </a:xfrm>
        </p:spPr>
        <p:txBody>
          <a:bodyPr anchor="ctr">
            <a:normAutofit/>
          </a:bodyPr>
          <a:lstStyle/>
          <a:p>
            <a:pPr algn="just"/>
            <a:r>
              <a:rPr lang="pl-PL" sz="2200" dirty="0"/>
              <a:t>PRZEJĘCIE ZABYTKU NA WŁASNOŚĆ PAŃSTWA</a:t>
            </a:r>
          </a:p>
          <a:p>
            <a:pPr algn="just"/>
            <a:r>
              <a:rPr lang="pl-PL" sz="2200" dirty="0"/>
              <a:t>WYWŁASZCZENIE NIERUCHOMOŚCI</a:t>
            </a:r>
          </a:p>
          <a:p>
            <a:pPr algn="just"/>
            <a:r>
              <a:rPr lang="pl-PL" sz="2200"/>
              <a:t>ZNISZCZENIE</a:t>
            </a:r>
            <a:r>
              <a:rPr lang="pl-PL" sz="2200" dirty="0"/>
              <a:t>, USZKODZENIE, ZUŻYCIE LUB UTRATA MIENIA W RAMACH ŚWIADCZEŃ NAKAZANYCH DLA ZWALCZANIA KLĘSK ŻYWIOŁOWYCH.</a:t>
            </a:r>
          </a:p>
        </p:txBody>
      </p:sp>
    </p:spTree>
    <p:extLst>
      <p:ext uri="{BB962C8B-B14F-4D97-AF65-F5344CB8AC3E}">
        <p14:creationId xmlns:p14="http://schemas.microsoft.com/office/powerpoint/2010/main" val="2815502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b="1" dirty="0">
                <a:solidFill>
                  <a:srgbClr val="00B0F0"/>
                </a:solidFill>
              </a:rPr>
              <a:t>-&gt; REGULACJA KONSTYTUCYJNA</a:t>
            </a:r>
          </a:p>
          <a:p>
            <a:pPr marL="0" indent="0" algn="just">
              <a:buNone/>
            </a:pPr>
            <a:r>
              <a:rPr lang="pl-PL" dirty="0"/>
              <a:t>Art. 21. 1. Rzeczpospolita Polska chroni własność i prawo dziedziczenia. </a:t>
            </a:r>
          </a:p>
          <a:p>
            <a:pPr marL="0" indent="0" algn="just">
              <a:buNone/>
            </a:pPr>
            <a:r>
              <a:rPr lang="pl-PL" dirty="0"/>
              <a:t>2. Wywłaszczenie jest dopuszczalne jedynie wówczas, gdy jest dokonywane </a:t>
            </a:r>
            <a:r>
              <a:rPr lang="pl-PL" b="1" dirty="0">
                <a:solidFill>
                  <a:schemeClr val="accent4">
                    <a:lumMod val="75000"/>
                  </a:schemeClr>
                </a:solidFill>
              </a:rPr>
              <a:t>na cele publiczne i za słusznym odszkodowaniem</a:t>
            </a:r>
            <a:r>
              <a:rPr lang="pl-PL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Art. 228 (…)</a:t>
            </a:r>
          </a:p>
          <a:p>
            <a:pPr marL="0" indent="0" algn="just">
              <a:buNone/>
            </a:pPr>
            <a:r>
              <a:rPr lang="pl-PL" dirty="0"/>
              <a:t>4. Ustawa może określić podstawy, zakres i tryb wyrównywania strat majątkowych wynikających z ograniczenia w czasie stanu nadzwyczajnego wolności i praw człowieka i obywatela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b="1" dirty="0">
                <a:solidFill>
                  <a:srgbClr val="00B0F0"/>
                </a:solidFill>
              </a:rPr>
              <a:t>-&gt; ustawa o gospodarce nieruchomościami (Dział III, rozdział 4)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347066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4D4A7D-11AA-4C54-95A7-A6C3413C5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A8B7DA6-6CDB-4262-B4E0-B2E01EF68F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pl-PL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Art.  36.  USTAWY O PLANOWANIU I ZAGOSPODAROWANIU PRZESTRZENNYM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  Jeżeli w związku z uchwaleniem planu miejscowego albo jego zmianą korzystanie z nieruchomości lub jej części w dotychczasowy sposób lub zgodnie z dotychczasowym przeznaczeniem stało się niemożliwe lub istotnie ograniczone, właściciel albo użytkownik wieczysty nieruchomości może, z uwzględnieniem ust. 2 i art. 37</a:t>
            </a:r>
            <a:r>
              <a:rPr lang="pl-PL" sz="1800" baseline="30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ust. 1, żądać od gminy albo od władającego terenem zamkniętym, jeżeli uchwalenie planu lub jego zmiana spowodowane były potrzebami obronności i bezpieczeństwa państwa: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255" indent="0" algn="just">
              <a:lnSpc>
                <a:spcPct val="115000"/>
              </a:lnSpc>
              <a:spcBef>
                <a:spcPts val="130"/>
              </a:spcBef>
              <a:spcAft>
                <a:spcPts val="1000"/>
              </a:spcAft>
              <a:buNone/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</a:t>
            </a:r>
            <a:r>
              <a:rPr lang="pl-PL" sz="18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odszkodowania za poniesioną rzeczywistą szkodę </a:t>
            </a: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albo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255" indent="0" algn="just">
              <a:lnSpc>
                <a:spcPct val="115000"/>
              </a:lnSpc>
              <a:spcBef>
                <a:spcPts val="130"/>
              </a:spcBef>
              <a:spcAft>
                <a:spcPts val="1000"/>
              </a:spcAft>
              <a:buNone/>
            </a:pPr>
            <a:r>
              <a:rPr lang="pl-PL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wykupienia nieruchomości lub jej części.</a:t>
            </a:r>
            <a:endParaRPr lang="pl-PL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3400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8D1545A-FE21-40B1-ADC1-9E1D1B1AE0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622701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51584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70FE1F6-173A-4EA9-B5E2-E9D9EB51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C4F7674-637A-4B66-86C2-54390B6D3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u="sng" dirty="0"/>
              <a:t>Art. 77 Konstytucji RP</a:t>
            </a:r>
          </a:p>
          <a:p>
            <a:pPr marL="0" indent="0" algn="just">
              <a:buNone/>
            </a:pPr>
            <a:endParaRPr lang="pl-PL" dirty="0"/>
          </a:p>
          <a:p>
            <a:pPr marL="514350" indent="-514350" algn="just">
              <a:buAutoNum type="arabicPeriod"/>
            </a:pPr>
            <a:r>
              <a:rPr lang="pl-PL" dirty="0"/>
              <a:t>Każdy ma prawo do wynagrodzenia szkody, jaka została mu wyrządzona przez niezgodne z prawem działanie organu władzy publicznej. </a:t>
            </a:r>
          </a:p>
          <a:p>
            <a:pPr marL="514350" indent="-514350" algn="just">
              <a:buAutoNum type="arabicPeriod"/>
            </a:pPr>
            <a:r>
              <a:rPr lang="pl-PL" dirty="0"/>
              <a:t>Ustawa nie może nikomu zamykać drogi sądowej dochodzenia naruszonych wolności lub praw.</a:t>
            </a:r>
          </a:p>
        </p:txBody>
      </p:sp>
    </p:spTree>
    <p:extLst>
      <p:ext uri="{BB962C8B-B14F-4D97-AF65-F5344CB8AC3E}">
        <p14:creationId xmlns:p14="http://schemas.microsoft.com/office/powerpoint/2010/main" val="3491405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1825624"/>
            <a:ext cx="11353800" cy="503237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u="sng" dirty="0"/>
              <a:t>Art. 198 Konstytucji RP</a:t>
            </a:r>
          </a:p>
          <a:p>
            <a:pPr marL="0" indent="0" algn="just">
              <a:buNone/>
            </a:pPr>
            <a:r>
              <a:rPr lang="pl-PL" dirty="0"/>
              <a:t>1. Za naruszenie Konstytucji lub ustawy, w związku z zajmowanym stanowiskiem lub w zakresie swojego urzędowania, odpowiedzialność konstytucyjną przed Trybunałem Stanu ponoszą: </a:t>
            </a:r>
            <a:r>
              <a:rPr lang="pl-PL" dirty="0">
                <a:solidFill>
                  <a:srgbClr val="FF0066"/>
                </a:solidFill>
              </a:rPr>
              <a:t>Prezydent Rzeczypospolitej, Prezes Rady Ministrów oraz członkowie Rady Ministrów, Prezes Narodowego Banku Polskiego, Prezes Najwyższej Izby Kontroli, członkowie Krajowej Rady Radiofonii i Telewizji, osoby, którym Prezes Rady Ministrów powierzył kierowanie ministerstwem, oraz Naczelny Dowódca Sił Zbrojnych. </a:t>
            </a:r>
          </a:p>
          <a:p>
            <a:pPr marL="0" indent="0" algn="just">
              <a:buNone/>
            </a:pPr>
            <a:r>
              <a:rPr lang="pl-PL" dirty="0"/>
              <a:t>2. Odpowiedzialność konstytucyjną przed Trybunałem Stanu ponoszą również </a:t>
            </a:r>
            <a:r>
              <a:rPr lang="pl-PL" dirty="0">
                <a:solidFill>
                  <a:srgbClr val="0070C0"/>
                </a:solidFill>
              </a:rPr>
              <a:t>posłowie i senatorowie w zakresie określonym w art. 107. </a:t>
            </a:r>
          </a:p>
          <a:p>
            <a:pPr marL="0" indent="0" algn="just">
              <a:buNone/>
            </a:pPr>
            <a:r>
              <a:rPr lang="pl-PL" dirty="0"/>
              <a:t>3. Rodzaje kar orzekanych przez Trybunał Stanu określa ustawa.</a:t>
            </a:r>
          </a:p>
        </p:txBody>
      </p:sp>
    </p:spTree>
    <p:extLst>
      <p:ext uri="{BB962C8B-B14F-4D97-AF65-F5344CB8AC3E}">
        <p14:creationId xmlns:p14="http://schemas.microsoft.com/office/powerpoint/2010/main" val="2085345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b="1" dirty="0">
                <a:solidFill>
                  <a:srgbClr val="FF0000"/>
                </a:solidFill>
              </a:rPr>
              <a:t>ADMINISTRACJA PUBLICZNA JEST ZARÓWNO KONTROLUJĄCYM JAK I KONTROLOWANYM!</a:t>
            </a:r>
          </a:p>
          <a:p>
            <a:endParaRPr lang="pl-PL" dirty="0"/>
          </a:p>
          <a:p>
            <a:pPr marL="0" indent="0" algn="just">
              <a:buNone/>
            </a:pPr>
            <a:r>
              <a:rPr lang="pl-PL" dirty="0"/>
              <a:t>Art. 184. Konstytucji RP</a:t>
            </a:r>
          </a:p>
          <a:p>
            <a:pPr marL="0" indent="0" algn="just">
              <a:buNone/>
            </a:pPr>
            <a:br>
              <a:rPr lang="pl-PL" dirty="0"/>
            </a:br>
            <a:r>
              <a:rPr lang="pl-PL" dirty="0"/>
              <a:t>Naczelny Sąd Administracyjny oraz inne sądy administracyjne sprawują, w zakresie określonym w ustawie, </a:t>
            </a:r>
            <a:r>
              <a:rPr lang="pl-PL" i="1" u="sng" dirty="0">
                <a:solidFill>
                  <a:srgbClr val="0070C0"/>
                </a:solidFill>
              </a:rPr>
              <a:t>kontrolę działalności administracji publicznej</a:t>
            </a:r>
            <a:r>
              <a:rPr lang="pl-PL" dirty="0"/>
              <a:t>. Kontrola ta obejmuje również orzekanie o zgodności z ustawami uchwał organów samorządu terytorialnego i aktów normatywnych terenowych organów administracji rządowej.</a:t>
            </a:r>
          </a:p>
        </p:txBody>
      </p:sp>
    </p:spTree>
    <p:extLst>
      <p:ext uri="{BB962C8B-B14F-4D97-AF65-F5344CB8AC3E}">
        <p14:creationId xmlns:p14="http://schemas.microsoft.com/office/powerpoint/2010/main" val="38890231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C1C201D-FFFB-4800-BE55-C228397AB6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8C4A5A1-EC0C-4301-839E-F03887C9C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Art. 107. 1. W zakresie określonym ustawą poseł nie może prowadzić działalności gospodarczej z osiąganiem korzyści z majątku Skarbu Państwa lub samorządu terytorialnego ani nabywać tego majątku. </a:t>
            </a:r>
          </a:p>
          <a:p>
            <a:pPr marL="0" indent="0" algn="just">
              <a:buNone/>
            </a:pPr>
            <a:r>
              <a:rPr lang="pl-PL" dirty="0"/>
              <a:t>2. Za naruszenie zakazów, o których mowa w ust. 1, </a:t>
            </a:r>
            <a:r>
              <a:rPr lang="pl-PL" dirty="0">
                <a:solidFill>
                  <a:srgbClr val="00B050"/>
                </a:solidFill>
              </a:rPr>
              <a:t>poseł, uchwałą Sejmu podjętą na wniosek Marszałka Sejmu, może być pociągnięty do odpowiedzialności przed Trybunałem Stanu</a:t>
            </a:r>
            <a:r>
              <a:rPr lang="pl-PL" dirty="0"/>
              <a:t>, który orzeka w przedmiocie pozbawienia mandatu.</a:t>
            </a:r>
          </a:p>
        </p:txBody>
      </p:sp>
    </p:spTree>
    <p:extLst>
      <p:ext uri="{BB962C8B-B14F-4D97-AF65-F5344CB8AC3E}">
        <p14:creationId xmlns:p14="http://schemas.microsoft.com/office/powerpoint/2010/main" val="88319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pl-PL" dirty="0"/>
            </a:br>
            <a:r>
              <a:rPr lang="pl-PL" sz="6000" b="1" dirty="0">
                <a:solidFill>
                  <a:srgbClr val="FF0066"/>
                </a:solidFill>
              </a:rPr>
              <a:t>DEFINICJA KONTROLI</a:t>
            </a:r>
            <a:br>
              <a:rPr lang="pl-PL" sz="6000" b="1" dirty="0">
                <a:solidFill>
                  <a:srgbClr val="FF0066"/>
                </a:solidFill>
              </a:rPr>
            </a:br>
            <a:r>
              <a:rPr lang="pl-PL" sz="6000" b="1" dirty="0">
                <a:solidFill>
                  <a:srgbClr val="FF0066"/>
                </a:solidFill>
              </a:rPr>
              <a:t>!!!</a:t>
            </a:r>
            <a:br>
              <a:rPr lang="pl-PL" dirty="0"/>
            </a:br>
            <a:endParaRPr lang="pl-PL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91AACC90-F5AF-4B41-835D-3A963D11165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-86062" y="1421745"/>
          <a:ext cx="11930231" cy="5183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0755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		POJĘCIE SYSTEMU KONTROLI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41071" y="2430910"/>
            <a:ext cx="10515600" cy="4351338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CAŁOKSZTAŁT ZESPOLONYCH WEWNĘTRZNIE WARTOŚCI, KTÓRE OKREŚLAJĄ ZADANIA KONTROLI, WARUNKI JEJ PRAWIDŁOWEJ ORGANIZACJI I FUNKCJONOWANIA, ORGANIZACJĘ PODMIOTÓW KONTROLUJĄCYCH, ZASIĘG PODMIOTOWY I PRZEDMIOTOWY ORAZ SKUTKI KONTROLI.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PRAWNY SYSTEM KONTROLI NAD ADMINISTRACJĄ OPARTY JEST NA PODSTAWOWYM CELU KONTROLI - ZAPEWNIENIU ZGODNOŚCI DZIAŁAŃ Z PRAWEM. CEL TEN WYWODZI SIĘ Z REGULACJI KONSTYTUCYJNEJ.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842DC93D-7F02-47CC-AA22-BF100E6BB7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18783" y="94092"/>
            <a:ext cx="1731533" cy="1731533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68657C37-6020-415B-A0A8-A9706D7EC0A0}"/>
              </a:ext>
            </a:extLst>
          </p:cNvPr>
          <p:cNvSpPr txBox="1"/>
          <p:nvPr/>
        </p:nvSpPr>
        <p:spPr>
          <a:xfrm>
            <a:off x="118783" y="1996332"/>
            <a:ext cx="17315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l-PL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3" tooltip="http://commons.wikimedia.org/wiki/file:stop_kontrola_cz.svg"/>
              </a:rPr>
              <a:t>To zdjęcie</a:t>
            </a:r>
            <a:r>
              <a:rPr kumimoji="0" lang="pl-PL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autor: Nieznany autor, licencja: </a:t>
            </a:r>
            <a:r>
              <a:rPr kumimoji="0" lang="pl-PL" sz="9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 tooltip="https://creativecommons.org/licenses/by-sa/3.0/"/>
              </a:rPr>
              <a:t>CC BY-SA</a:t>
            </a:r>
            <a:endParaRPr kumimoji="0" lang="pl-PL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45750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ROZROST KONTROLI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91168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OGÓLNA TENDENCJA DO ROZROSTU CAŁEJ ADMINISTRACJI, W TYM TAKŻE KONTROLI.</a:t>
            </a:r>
          </a:p>
          <a:p>
            <a:pPr marL="0" indent="0">
              <a:buNone/>
            </a:pPr>
            <a:r>
              <a:rPr lang="pl-PL" dirty="0"/>
              <a:t>CO DO ZASADY ZJAWISKO NEGATYWNE. WYNIKA Z: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76EC52C9-C0FF-46C9-8BCE-F42E0BCB93D8}"/>
              </a:ext>
            </a:extLst>
          </p:cNvPr>
          <p:cNvGraphicFramePr/>
          <p:nvPr/>
        </p:nvGraphicFramePr>
        <p:xfrm>
          <a:off x="0" y="3429000"/>
          <a:ext cx="12192000" cy="31977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1588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5F71BDB-F096-4D31-AF4E-2366B3CAE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100732C8-2907-4535-ADCB-E48A029923D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1518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0C56F9-536E-4F25-A5D8-F7511A97D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4DF70FC7-FBD7-4284-833C-30E5B5573D3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17385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80E48902-1B2C-4EBC-B169-13D6E835F2CC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5008213"/>
      </p:ext>
    </p:extLst>
  </p:cSld>
  <p:clrMapOvr>
    <a:masterClrMapping/>
  </p:clrMapOvr>
</p:sld>
</file>

<file path=ppt/theme/theme1.xml><?xml version="1.0" encoding="utf-8"?>
<a:theme xmlns:a="http://schemas.openxmlformats.org/drawingml/2006/main" name="1_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1755</Words>
  <Application>Microsoft Office PowerPoint</Application>
  <PresentationFormat>Panoramiczny</PresentationFormat>
  <Paragraphs>168</Paragraphs>
  <Slides>30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30</vt:i4>
      </vt:variant>
    </vt:vector>
  </HeadingPairs>
  <TitlesOfParts>
    <vt:vector size="36" baseType="lpstr">
      <vt:lpstr>Arial</vt:lpstr>
      <vt:lpstr>Calibri</vt:lpstr>
      <vt:lpstr>Calibri Light</vt:lpstr>
      <vt:lpstr>Times New Roman</vt:lpstr>
      <vt:lpstr>Wingdings</vt:lpstr>
      <vt:lpstr>1_Motyw pakietu Office</vt:lpstr>
      <vt:lpstr>ZAJĘCIA NR 12</vt:lpstr>
      <vt:lpstr>KONTROLA</vt:lpstr>
      <vt:lpstr>Prezentacja programu PowerPoint</vt:lpstr>
      <vt:lpstr> DEFINICJA KONTROLI !!! </vt:lpstr>
      <vt:lpstr>  POJĘCIE SYSTEMU KONTROLI</vt:lpstr>
      <vt:lpstr>ROZROST KONTROLI</vt:lpstr>
      <vt:lpstr>Prezentacja programu PowerPoint</vt:lpstr>
      <vt:lpstr>Prezentacja programu PowerPoint</vt:lpstr>
      <vt:lpstr>Prezentacja programu PowerPoint</vt:lpstr>
      <vt:lpstr>PODZIAŁY KONTROLI</vt:lpstr>
      <vt:lpstr>Prezentacja programu PowerPoint</vt:lpstr>
      <vt:lpstr>Prezentacja programu PowerPoint</vt:lpstr>
      <vt:lpstr>Prezentacja programu PowerPoint</vt:lpstr>
      <vt:lpstr>KRYTERIA KONTROLI –  NIE SĄ DOWOLNIE DOBIERANE,  ALE WYZNACZONE PRZEZ PRZEPISY PRAWA</vt:lpstr>
      <vt:lpstr>PRZYKŁAD – USTAWA O NIK</vt:lpstr>
      <vt:lpstr>KRYTERIA KONTROLI NIK</vt:lpstr>
      <vt:lpstr>CECHY KONTROLI</vt:lpstr>
      <vt:lpstr>Prezentacja programu PowerPoint</vt:lpstr>
      <vt:lpstr>Prezentacja programu PowerPoint</vt:lpstr>
      <vt:lpstr>ODPOWIEDZIALNOŚĆ</vt:lpstr>
      <vt:lpstr>Prezentacja programu PowerPoint</vt:lpstr>
      <vt:lpstr>Prezentacja programu PowerPoint</vt:lpstr>
      <vt:lpstr>Prezentacja programu PowerPoint</vt:lpstr>
      <vt:lpstr>PRZYKŁADY DZIAŁAŃ LEGALNYCH, WYWOŁUJĄCYCH STRATY LEGALNE, PODLEGAJĄCE WYRÓWNANIU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ZAJĘCIA NR 12</dc:title>
  <dc:creator>Karina Pilarz</dc:creator>
  <cp:lastModifiedBy>Karina Pilarz</cp:lastModifiedBy>
  <cp:revision>7</cp:revision>
  <cp:lastPrinted>2021-05-20T08:30:51Z</cp:lastPrinted>
  <dcterms:created xsi:type="dcterms:W3CDTF">2021-02-25T10:01:12Z</dcterms:created>
  <dcterms:modified xsi:type="dcterms:W3CDTF">2021-05-27T12:22:55Z</dcterms:modified>
</cp:coreProperties>
</file>