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93B632-4FD5-4428-9588-FA65E6ADB284}" type="doc">
      <dgm:prSet loTypeId="urn:microsoft.com/office/officeart/2005/8/layout/orgChart1" loCatId="hierarchy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pl-PL"/>
        </a:p>
      </dgm:t>
    </dgm:pt>
    <dgm:pt modelId="{6D316A8A-B62C-43F2-B749-C2710D3B30E8}">
      <dgm:prSet phldrT="[Tekst]"/>
      <dgm:spPr/>
      <dgm:t>
        <a:bodyPr/>
        <a:lstStyle/>
        <a:p>
          <a:r>
            <a:rPr lang="pl-PL"/>
            <a:t>TRIADA NAUK ADMINISTRACYJNYCH</a:t>
          </a:r>
        </a:p>
      </dgm:t>
    </dgm:pt>
    <dgm:pt modelId="{AAAFBE56-EFE2-4CB3-BD6A-83DD4784CAAE}" type="parTrans" cxnId="{7A6B40BA-F45C-457F-ABB2-156A397EF05B}">
      <dgm:prSet/>
      <dgm:spPr/>
      <dgm:t>
        <a:bodyPr/>
        <a:lstStyle/>
        <a:p>
          <a:endParaRPr lang="pl-PL"/>
        </a:p>
      </dgm:t>
    </dgm:pt>
    <dgm:pt modelId="{448914E7-AD3E-49B8-A7D1-B3EB753FE40F}" type="sibTrans" cxnId="{7A6B40BA-F45C-457F-ABB2-156A397EF05B}">
      <dgm:prSet/>
      <dgm:spPr/>
      <dgm:t>
        <a:bodyPr/>
        <a:lstStyle/>
        <a:p>
          <a:endParaRPr lang="pl-PL"/>
        </a:p>
      </dgm:t>
    </dgm:pt>
    <dgm:pt modelId="{2ADD30B9-9968-4A03-B70A-B01C1DAC5C7E}">
      <dgm:prSet phldrT="[Tekst]"/>
      <dgm:spPr/>
      <dgm:t>
        <a:bodyPr/>
        <a:lstStyle/>
        <a:p>
          <a:r>
            <a:rPr lang="pl-PL"/>
            <a:t>............................</a:t>
          </a:r>
          <a:br>
            <a:rPr lang="pl-PL"/>
          </a:br>
          <a:r>
            <a:rPr lang="pl-PL"/>
            <a:t>............................</a:t>
          </a:r>
        </a:p>
      </dgm:t>
    </dgm:pt>
    <dgm:pt modelId="{B4EA4105-C84D-41CC-9896-A9DDC6704296}" type="parTrans" cxnId="{7DF62D01-C50D-436F-9F84-7189AD2DCF76}">
      <dgm:prSet/>
      <dgm:spPr/>
      <dgm:t>
        <a:bodyPr/>
        <a:lstStyle/>
        <a:p>
          <a:endParaRPr lang="pl-PL"/>
        </a:p>
      </dgm:t>
    </dgm:pt>
    <dgm:pt modelId="{D6B95B94-2B84-4A80-8AF0-053F7B1D803E}" type="sibTrans" cxnId="{7DF62D01-C50D-436F-9F84-7189AD2DCF76}">
      <dgm:prSet/>
      <dgm:spPr/>
      <dgm:t>
        <a:bodyPr/>
        <a:lstStyle/>
        <a:p>
          <a:endParaRPr lang="pl-PL"/>
        </a:p>
      </dgm:t>
    </dgm:pt>
    <dgm:pt modelId="{8A848922-950A-4234-B190-3DAE2AF6251F}">
      <dgm:prSet phldrT="[Tekst]"/>
      <dgm:spPr/>
      <dgm:t>
        <a:bodyPr/>
        <a:lstStyle/>
        <a:p>
          <a:r>
            <a:rPr lang="pl-PL"/>
            <a:t>............................</a:t>
          </a:r>
          <a:br>
            <a:rPr lang="pl-PL"/>
          </a:br>
          <a:r>
            <a:rPr lang="pl-PL"/>
            <a:t>............................</a:t>
          </a:r>
        </a:p>
      </dgm:t>
    </dgm:pt>
    <dgm:pt modelId="{E84CBAA1-4FA4-4E73-94F6-C6810F8918B5}" type="parTrans" cxnId="{F1A12D5D-8DA5-497F-ABCF-90AD15BC83FD}">
      <dgm:prSet/>
      <dgm:spPr/>
      <dgm:t>
        <a:bodyPr/>
        <a:lstStyle/>
        <a:p>
          <a:endParaRPr lang="pl-PL"/>
        </a:p>
      </dgm:t>
    </dgm:pt>
    <dgm:pt modelId="{7A3DE88F-69F2-4A4D-BE81-DF92B407EBE4}" type="sibTrans" cxnId="{F1A12D5D-8DA5-497F-ABCF-90AD15BC83FD}">
      <dgm:prSet/>
      <dgm:spPr/>
      <dgm:t>
        <a:bodyPr/>
        <a:lstStyle/>
        <a:p>
          <a:endParaRPr lang="pl-PL"/>
        </a:p>
      </dgm:t>
    </dgm:pt>
    <dgm:pt modelId="{4CEEDD71-EC74-4A3B-840F-4C45EC849745}">
      <dgm:prSet phldrT="[Tekst]"/>
      <dgm:spPr/>
      <dgm:t>
        <a:bodyPr/>
        <a:lstStyle/>
        <a:p>
          <a:r>
            <a:rPr lang="pl-PL"/>
            <a:t>............................</a:t>
          </a:r>
          <a:br>
            <a:rPr lang="pl-PL"/>
          </a:br>
          <a:r>
            <a:rPr lang="pl-PL"/>
            <a:t>............................</a:t>
          </a:r>
        </a:p>
      </dgm:t>
    </dgm:pt>
    <dgm:pt modelId="{4526C0D2-1C01-4098-AA02-E8BB7EB80FA6}" type="parTrans" cxnId="{B63685B8-F2D2-4A9C-867F-C13CF8F57ADC}">
      <dgm:prSet/>
      <dgm:spPr/>
      <dgm:t>
        <a:bodyPr/>
        <a:lstStyle/>
        <a:p>
          <a:endParaRPr lang="pl-PL"/>
        </a:p>
      </dgm:t>
    </dgm:pt>
    <dgm:pt modelId="{0596CA67-4620-4B88-9F8B-289ADC23EEB3}" type="sibTrans" cxnId="{B63685B8-F2D2-4A9C-867F-C13CF8F57ADC}">
      <dgm:prSet/>
      <dgm:spPr/>
      <dgm:t>
        <a:bodyPr/>
        <a:lstStyle/>
        <a:p>
          <a:endParaRPr lang="pl-PL"/>
        </a:p>
      </dgm:t>
    </dgm:pt>
    <dgm:pt modelId="{32C88F45-977F-4DFB-8DE6-F0E63C0791C4}">
      <dgm:prSet/>
      <dgm:spPr/>
      <dgm:t>
        <a:bodyPr/>
        <a:lstStyle/>
        <a:p>
          <a:r>
            <a:rPr lang="pl-PL"/>
            <a:t>NAUKA NORMATYWNO-ANALITYCZNA</a:t>
          </a:r>
        </a:p>
      </dgm:t>
    </dgm:pt>
    <dgm:pt modelId="{CC41A10E-A44A-4989-94BC-CEAE29AB4095}" type="parTrans" cxnId="{FBBEAAB2-22B3-4214-A54F-1083CA97CD6A}">
      <dgm:prSet/>
      <dgm:spPr/>
      <dgm:t>
        <a:bodyPr/>
        <a:lstStyle/>
        <a:p>
          <a:endParaRPr lang="pl-PL"/>
        </a:p>
      </dgm:t>
    </dgm:pt>
    <dgm:pt modelId="{291F65A8-51DD-43CC-B7BD-E884214D3407}" type="sibTrans" cxnId="{FBBEAAB2-22B3-4214-A54F-1083CA97CD6A}">
      <dgm:prSet/>
      <dgm:spPr/>
      <dgm:t>
        <a:bodyPr/>
        <a:lstStyle/>
        <a:p>
          <a:endParaRPr lang="pl-PL"/>
        </a:p>
      </dgm:t>
    </dgm:pt>
    <dgm:pt modelId="{1238909D-FAAC-4D8A-8A0E-2AEBE33B02A1}">
      <dgm:prSet/>
      <dgm:spPr/>
      <dgm:t>
        <a:bodyPr/>
        <a:lstStyle/>
        <a:p>
          <a:r>
            <a:rPr lang="pl-PL"/>
            <a:t>NAUKA POSTULATYWNA</a:t>
          </a:r>
        </a:p>
      </dgm:t>
    </dgm:pt>
    <dgm:pt modelId="{2AE84FF3-51A0-422F-AB38-E9686BA737AB}" type="parTrans" cxnId="{76EED35E-E23D-49EE-BF69-D4CC59B3EABD}">
      <dgm:prSet/>
      <dgm:spPr/>
      <dgm:t>
        <a:bodyPr/>
        <a:lstStyle/>
        <a:p>
          <a:endParaRPr lang="pl-PL"/>
        </a:p>
      </dgm:t>
    </dgm:pt>
    <dgm:pt modelId="{8BA7EAAF-9ED0-48E2-9D82-E9AC659DD032}" type="sibTrans" cxnId="{76EED35E-E23D-49EE-BF69-D4CC59B3EABD}">
      <dgm:prSet/>
      <dgm:spPr/>
      <dgm:t>
        <a:bodyPr/>
        <a:lstStyle/>
        <a:p>
          <a:endParaRPr lang="pl-PL"/>
        </a:p>
      </dgm:t>
    </dgm:pt>
    <dgm:pt modelId="{C2AB8B87-8A13-41F5-B3D9-314F31222E19}">
      <dgm:prSet/>
      <dgm:spPr/>
      <dgm:t>
        <a:bodyPr/>
        <a:lstStyle/>
        <a:p>
          <a:r>
            <a:rPr lang="pl-PL"/>
            <a:t>NAUKA OPISOWA</a:t>
          </a:r>
        </a:p>
      </dgm:t>
    </dgm:pt>
    <dgm:pt modelId="{D96FF580-9C9A-443C-A3FA-A622ABD108C9}" type="parTrans" cxnId="{C78B5215-575D-44C9-A7C5-D1825D9EF19A}">
      <dgm:prSet/>
      <dgm:spPr/>
      <dgm:t>
        <a:bodyPr/>
        <a:lstStyle/>
        <a:p>
          <a:endParaRPr lang="pl-PL"/>
        </a:p>
      </dgm:t>
    </dgm:pt>
    <dgm:pt modelId="{7FB3BA91-E524-4672-A62E-61BFD9B1A6EF}" type="sibTrans" cxnId="{C78B5215-575D-44C9-A7C5-D1825D9EF19A}">
      <dgm:prSet/>
      <dgm:spPr/>
      <dgm:t>
        <a:bodyPr/>
        <a:lstStyle/>
        <a:p>
          <a:endParaRPr lang="pl-PL"/>
        </a:p>
      </dgm:t>
    </dgm:pt>
    <dgm:pt modelId="{B1DC3982-C8C6-417D-83CC-CE4A35C4F903}" type="pres">
      <dgm:prSet presAssocID="{8F93B632-4FD5-4428-9588-FA65E6ADB28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EBC1C2D-DA72-4DF5-BB84-175BE9322D06}" type="pres">
      <dgm:prSet presAssocID="{6D316A8A-B62C-43F2-B749-C2710D3B30E8}" presName="hierRoot1" presStyleCnt="0">
        <dgm:presLayoutVars>
          <dgm:hierBranch val="init"/>
        </dgm:presLayoutVars>
      </dgm:prSet>
      <dgm:spPr/>
    </dgm:pt>
    <dgm:pt modelId="{C4C4499E-739A-4D4D-A1CF-7BAE06016521}" type="pres">
      <dgm:prSet presAssocID="{6D316A8A-B62C-43F2-B749-C2710D3B30E8}" presName="rootComposite1" presStyleCnt="0"/>
      <dgm:spPr/>
    </dgm:pt>
    <dgm:pt modelId="{323E1757-69AD-4A6C-AF43-DE0F3C70FDCF}" type="pres">
      <dgm:prSet presAssocID="{6D316A8A-B62C-43F2-B749-C2710D3B30E8}" presName="rootText1" presStyleLbl="node0" presStyleIdx="0" presStyleCnt="1">
        <dgm:presLayoutVars>
          <dgm:chPref val="3"/>
        </dgm:presLayoutVars>
      </dgm:prSet>
      <dgm:spPr/>
    </dgm:pt>
    <dgm:pt modelId="{FA684A00-8913-443C-B039-3AB3F349D794}" type="pres">
      <dgm:prSet presAssocID="{6D316A8A-B62C-43F2-B749-C2710D3B30E8}" presName="rootConnector1" presStyleLbl="node1" presStyleIdx="0" presStyleCnt="0"/>
      <dgm:spPr/>
    </dgm:pt>
    <dgm:pt modelId="{3C138140-3C56-4C26-9056-614AD90EA6D4}" type="pres">
      <dgm:prSet presAssocID="{6D316A8A-B62C-43F2-B749-C2710D3B30E8}" presName="hierChild2" presStyleCnt="0"/>
      <dgm:spPr/>
    </dgm:pt>
    <dgm:pt modelId="{CF398101-C2D8-4A42-AB40-033B24790D1E}" type="pres">
      <dgm:prSet presAssocID="{B4EA4105-C84D-41CC-9896-A9DDC6704296}" presName="Name37" presStyleLbl="parChTrans1D2" presStyleIdx="0" presStyleCnt="3"/>
      <dgm:spPr/>
    </dgm:pt>
    <dgm:pt modelId="{2A20328F-1C5F-4EF0-8F02-323C4F90A64A}" type="pres">
      <dgm:prSet presAssocID="{2ADD30B9-9968-4A03-B70A-B01C1DAC5C7E}" presName="hierRoot2" presStyleCnt="0">
        <dgm:presLayoutVars>
          <dgm:hierBranch val="init"/>
        </dgm:presLayoutVars>
      </dgm:prSet>
      <dgm:spPr/>
    </dgm:pt>
    <dgm:pt modelId="{5668CC84-4E26-4D24-836E-203F4CF61732}" type="pres">
      <dgm:prSet presAssocID="{2ADD30B9-9968-4A03-B70A-B01C1DAC5C7E}" presName="rootComposite" presStyleCnt="0"/>
      <dgm:spPr/>
    </dgm:pt>
    <dgm:pt modelId="{A836928C-6CB9-4DF6-B12A-8EF03955884D}" type="pres">
      <dgm:prSet presAssocID="{2ADD30B9-9968-4A03-B70A-B01C1DAC5C7E}" presName="rootText" presStyleLbl="node2" presStyleIdx="0" presStyleCnt="3">
        <dgm:presLayoutVars>
          <dgm:chPref val="3"/>
        </dgm:presLayoutVars>
      </dgm:prSet>
      <dgm:spPr/>
    </dgm:pt>
    <dgm:pt modelId="{68A62B84-4B62-48D2-9948-7A94DA6ADBFF}" type="pres">
      <dgm:prSet presAssocID="{2ADD30B9-9968-4A03-B70A-B01C1DAC5C7E}" presName="rootConnector" presStyleLbl="node2" presStyleIdx="0" presStyleCnt="3"/>
      <dgm:spPr/>
    </dgm:pt>
    <dgm:pt modelId="{FC4C1215-63A7-4FB2-9DE8-A5B7844D5DA5}" type="pres">
      <dgm:prSet presAssocID="{2ADD30B9-9968-4A03-B70A-B01C1DAC5C7E}" presName="hierChild4" presStyleCnt="0"/>
      <dgm:spPr/>
    </dgm:pt>
    <dgm:pt modelId="{FB7317F3-C4D7-4909-AEFA-C5D60815B6C8}" type="pres">
      <dgm:prSet presAssocID="{CC41A10E-A44A-4989-94BC-CEAE29AB4095}" presName="Name37" presStyleLbl="parChTrans1D3" presStyleIdx="0" presStyleCnt="3"/>
      <dgm:spPr/>
    </dgm:pt>
    <dgm:pt modelId="{F9F28399-3F2E-411E-A482-1E92785237D5}" type="pres">
      <dgm:prSet presAssocID="{32C88F45-977F-4DFB-8DE6-F0E63C0791C4}" presName="hierRoot2" presStyleCnt="0">
        <dgm:presLayoutVars>
          <dgm:hierBranch val="init"/>
        </dgm:presLayoutVars>
      </dgm:prSet>
      <dgm:spPr/>
    </dgm:pt>
    <dgm:pt modelId="{7FC15068-DB51-4055-9009-F19A58A7E5D9}" type="pres">
      <dgm:prSet presAssocID="{32C88F45-977F-4DFB-8DE6-F0E63C0791C4}" presName="rootComposite" presStyleCnt="0"/>
      <dgm:spPr/>
    </dgm:pt>
    <dgm:pt modelId="{EA539E23-D5AD-440E-9ACD-27B9DE122E47}" type="pres">
      <dgm:prSet presAssocID="{32C88F45-977F-4DFB-8DE6-F0E63C0791C4}" presName="rootText" presStyleLbl="node3" presStyleIdx="0" presStyleCnt="3">
        <dgm:presLayoutVars>
          <dgm:chPref val="3"/>
        </dgm:presLayoutVars>
      </dgm:prSet>
      <dgm:spPr/>
    </dgm:pt>
    <dgm:pt modelId="{9B9C2AF0-1932-4146-9FF2-C8EE343DCD74}" type="pres">
      <dgm:prSet presAssocID="{32C88F45-977F-4DFB-8DE6-F0E63C0791C4}" presName="rootConnector" presStyleLbl="node3" presStyleIdx="0" presStyleCnt="3"/>
      <dgm:spPr/>
    </dgm:pt>
    <dgm:pt modelId="{97B89496-B00F-47F3-AE1A-3F9C17415D4E}" type="pres">
      <dgm:prSet presAssocID="{32C88F45-977F-4DFB-8DE6-F0E63C0791C4}" presName="hierChild4" presStyleCnt="0"/>
      <dgm:spPr/>
    </dgm:pt>
    <dgm:pt modelId="{F2BF9B0C-6790-4753-8E7E-413793612E70}" type="pres">
      <dgm:prSet presAssocID="{32C88F45-977F-4DFB-8DE6-F0E63C0791C4}" presName="hierChild5" presStyleCnt="0"/>
      <dgm:spPr/>
    </dgm:pt>
    <dgm:pt modelId="{361FEE78-AAA5-4FF1-ADE7-410226095DBD}" type="pres">
      <dgm:prSet presAssocID="{2ADD30B9-9968-4A03-B70A-B01C1DAC5C7E}" presName="hierChild5" presStyleCnt="0"/>
      <dgm:spPr/>
    </dgm:pt>
    <dgm:pt modelId="{8BC60B20-35E0-4F91-8BC9-A01DD1D6CB12}" type="pres">
      <dgm:prSet presAssocID="{E84CBAA1-4FA4-4E73-94F6-C6810F8918B5}" presName="Name37" presStyleLbl="parChTrans1D2" presStyleIdx="1" presStyleCnt="3"/>
      <dgm:spPr/>
    </dgm:pt>
    <dgm:pt modelId="{2873D00C-6563-4C1D-AD81-3734BD76854C}" type="pres">
      <dgm:prSet presAssocID="{8A848922-950A-4234-B190-3DAE2AF6251F}" presName="hierRoot2" presStyleCnt="0">
        <dgm:presLayoutVars>
          <dgm:hierBranch val="init"/>
        </dgm:presLayoutVars>
      </dgm:prSet>
      <dgm:spPr/>
    </dgm:pt>
    <dgm:pt modelId="{C84E5AC6-B845-4150-9883-065CE3DC3E74}" type="pres">
      <dgm:prSet presAssocID="{8A848922-950A-4234-B190-3DAE2AF6251F}" presName="rootComposite" presStyleCnt="0"/>
      <dgm:spPr/>
    </dgm:pt>
    <dgm:pt modelId="{5C470B2E-DFD1-418D-BA27-F29AAC5EBB99}" type="pres">
      <dgm:prSet presAssocID="{8A848922-950A-4234-B190-3DAE2AF6251F}" presName="rootText" presStyleLbl="node2" presStyleIdx="1" presStyleCnt="3">
        <dgm:presLayoutVars>
          <dgm:chPref val="3"/>
        </dgm:presLayoutVars>
      </dgm:prSet>
      <dgm:spPr/>
    </dgm:pt>
    <dgm:pt modelId="{4E5F1CA2-30F1-413C-8A29-61A6CEA766FD}" type="pres">
      <dgm:prSet presAssocID="{8A848922-950A-4234-B190-3DAE2AF6251F}" presName="rootConnector" presStyleLbl="node2" presStyleIdx="1" presStyleCnt="3"/>
      <dgm:spPr/>
    </dgm:pt>
    <dgm:pt modelId="{BC5E4B72-E4C5-400B-889E-274A71779F48}" type="pres">
      <dgm:prSet presAssocID="{8A848922-950A-4234-B190-3DAE2AF6251F}" presName="hierChild4" presStyleCnt="0"/>
      <dgm:spPr/>
    </dgm:pt>
    <dgm:pt modelId="{98E4CA3C-3F5A-422D-9001-DBDFF8829D01}" type="pres">
      <dgm:prSet presAssocID="{2AE84FF3-51A0-422F-AB38-E9686BA737AB}" presName="Name37" presStyleLbl="parChTrans1D3" presStyleIdx="1" presStyleCnt="3"/>
      <dgm:spPr/>
    </dgm:pt>
    <dgm:pt modelId="{D1BE060B-8A84-4C20-B00E-230B324F8711}" type="pres">
      <dgm:prSet presAssocID="{1238909D-FAAC-4D8A-8A0E-2AEBE33B02A1}" presName="hierRoot2" presStyleCnt="0">
        <dgm:presLayoutVars>
          <dgm:hierBranch val="init"/>
        </dgm:presLayoutVars>
      </dgm:prSet>
      <dgm:spPr/>
    </dgm:pt>
    <dgm:pt modelId="{2BCEBCE4-E097-4D79-B8FD-D74A654D8A46}" type="pres">
      <dgm:prSet presAssocID="{1238909D-FAAC-4D8A-8A0E-2AEBE33B02A1}" presName="rootComposite" presStyleCnt="0"/>
      <dgm:spPr/>
    </dgm:pt>
    <dgm:pt modelId="{B062BDEF-A3A2-4F1D-8D57-E2B134AF8E7D}" type="pres">
      <dgm:prSet presAssocID="{1238909D-FAAC-4D8A-8A0E-2AEBE33B02A1}" presName="rootText" presStyleLbl="node3" presStyleIdx="1" presStyleCnt="3">
        <dgm:presLayoutVars>
          <dgm:chPref val="3"/>
        </dgm:presLayoutVars>
      </dgm:prSet>
      <dgm:spPr/>
    </dgm:pt>
    <dgm:pt modelId="{AF5C69AA-820B-4C07-8EA3-639595C63FC5}" type="pres">
      <dgm:prSet presAssocID="{1238909D-FAAC-4D8A-8A0E-2AEBE33B02A1}" presName="rootConnector" presStyleLbl="node3" presStyleIdx="1" presStyleCnt="3"/>
      <dgm:spPr/>
    </dgm:pt>
    <dgm:pt modelId="{9C01334D-D068-4A92-A0D4-C174556E476B}" type="pres">
      <dgm:prSet presAssocID="{1238909D-FAAC-4D8A-8A0E-2AEBE33B02A1}" presName="hierChild4" presStyleCnt="0"/>
      <dgm:spPr/>
    </dgm:pt>
    <dgm:pt modelId="{FD937E51-2B73-4347-8354-5F686C9C6796}" type="pres">
      <dgm:prSet presAssocID="{1238909D-FAAC-4D8A-8A0E-2AEBE33B02A1}" presName="hierChild5" presStyleCnt="0"/>
      <dgm:spPr/>
    </dgm:pt>
    <dgm:pt modelId="{C164F57B-F979-44C4-B078-020249933F8E}" type="pres">
      <dgm:prSet presAssocID="{8A848922-950A-4234-B190-3DAE2AF6251F}" presName="hierChild5" presStyleCnt="0"/>
      <dgm:spPr/>
    </dgm:pt>
    <dgm:pt modelId="{5A04779C-8352-4B4F-B2F1-4C8CC23FE710}" type="pres">
      <dgm:prSet presAssocID="{4526C0D2-1C01-4098-AA02-E8BB7EB80FA6}" presName="Name37" presStyleLbl="parChTrans1D2" presStyleIdx="2" presStyleCnt="3"/>
      <dgm:spPr/>
    </dgm:pt>
    <dgm:pt modelId="{E4C54739-6635-48B9-A34C-3DC6F9735202}" type="pres">
      <dgm:prSet presAssocID="{4CEEDD71-EC74-4A3B-840F-4C45EC849745}" presName="hierRoot2" presStyleCnt="0">
        <dgm:presLayoutVars>
          <dgm:hierBranch val="init"/>
        </dgm:presLayoutVars>
      </dgm:prSet>
      <dgm:spPr/>
    </dgm:pt>
    <dgm:pt modelId="{F38315A7-D057-4B80-A640-A22AE5D0EB31}" type="pres">
      <dgm:prSet presAssocID="{4CEEDD71-EC74-4A3B-840F-4C45EC849745}" presName="rootComposite" presStyleCnt="0"/>
      <dgm:spPr/>
    </dgm:pt>
    <dgm:pt modelId="{C6D847C4-BFF5-4CEE-BADF-0A18D645DBD4}" type="pres">
      <dgm:prSet presAssocID="{4CEEDD71-EC74-4A3B-840F-4C45EC849745}" presName="rootText" presStyleLbl="node2" presStyleIdx="2" presStyleCnt="3">
        <dgm:presLayoutVars>
          <dgm:chPref val="3"/>
        </dgm:presLayoutVars>
      </dgm:prSet>
      <dgm:spPr/>
    </dgm:pt>
    <dgm:pt modelId="{6B3FE8D9-4DFC-4B9E-AB95-F3F20745930C}" type="pres">
      <dgm:prSet presAssocID="{4CEEDD71-EC74-4A3B-840F-4C45EC849745}" presName="rootConnector" presStyleLbl="node2" presStyleIdx="2" presStyleCnt="3"/>
      <dgm:spPr/>
    </dgm:pt>
    <dgm:pt modelId="{D8A3ACBA-24BA-4AC8-B942-73B9F7D0A3D5}" type="pres">
      <dgm:prSet presAssocID="{4CEEDD71-EC74-4A3B-840F-4C45EC849745}" presName="hierChild4" presStyleCnt="0"/>
      <dgm:spPr/>
    </dgm:pt>
    <dgm:pt modelId="{F04BF7DD-67B7-4670-948A-BB90B213EC4B}" type="pres">
      <dgm:prSet presAssocID="{D96FF580-9C9A-443C-A3FA-A622ABD108C9}" presName="Name37" presStyleLbl="parChTrans1D3" presStyleIdx="2" presStyleCnt="3"/>
      <dgm:spPr/>
    </dgm:pt>
    <dgm:pt modelId="{44A4C0E3-ADB0-45E7-B438-606C5BB46827}" type="pres">
      <dgm:prSet presAssocID="{C2AB8B87-8A13-41F5-B3D9-314F31222E19}" presName="hierRoot2" presStyleCnt="0">
        <dgm:presLayoutVars>
          <dgm:hierBranch val="init"/>
        </dgm:presLayoutVars>
      </dgm:prSet>
      <dgm:spPr/>
    </dgm:pt>
    <dgm:pt modelId="{B6746A20-3581-4BF2-BDBE-50D8AE35F4F9}" type="pres">
      <dgm:prSet presAssocID="{C2AB8B87-8A13-41F5-B3D9-314F31222E19}" presName="rootComposite" presStyleCnt="0"/>
      <dgm:spPr/>
    </dgm:pt>
    <dgm:pt modelId="{497A46DB-819A-4BD1-A7DD-C4B7E0CCA3EC}" type="pres">
      <dgm:prSet presAssocID="{C2AB8B87-8A13-41F5-B3D9-314F31222E19}" presName="rootText" presStyleLbl="node3" presStyleIdx="2" presStyleCnt="3">
        <dgm:presLayoutVars>
          <dgm:chPref val="3"/>
        </dgm:presLayoutVars>
      </dgm:prSet>
      <dgm:spPr/>
    </dgm:pt>
    <dgm:pt modelId="{72A5D115-845D-4A3C-8394-7FFC6B139123}" type="pres">
      <dgm:prSet presAssocID="{C2AB8B87-8A13-41F5-B3D9-314F31222E19}" presName="rootConnector" presStyleLbl="node3" presStyleIdx="2" presStyleCnt="3"/>
      <dgm:spPr/>
    </dgm:pt>
    <dgm:pt modelId="{42857F9C-B172-41A2-AFDA-123D3A2112D4}" type="pres">
      <dgm:prSet presAssocID="{C2AB8B87-8A13-41F5-B3D9-314F31222E19}" presName="hierChild4" presStyleCnt="0"/>
      <dgm:spPr/>
    </dgm:pt>
    <dgm:pt modelId="{9D91B11E-62CA-47D7-BE0E-BB4FF65F657D}" type="pres">
      <dgm:prSet presAssocID="{C2AB8B87-8A13-41F5-B3D9-314F31222E19}" presName="hierChild5" presStyleCnt="0"/>
      <dgm:spPr/>
    </dgm:pt>
    <dgm:pt modelId="{5350EF74-4D76-402C-A990-D6E98BBDFB31}" type="pres">
      <dgm:prSet presAssocID="{4CEEDD71-EC74-4A3B-840F-4C45EC849745}" presName="hierChild5" presStyleCnt="0"/>
      <dgm:spPr/>
    </dgm:pt>
    <dgm:pt modelId="{48FE367A-D26E-46E1-9470-AB6FA30BAB49}" type="pres">
      <dgm:prSet presAssocID="{6D316A8A-B62C-43F2-B749-C2710D3B30E8}" presName="hierChild3" presStyleCnt="0"/>
      <dgm:spPr/>
    </dgm:pt>
  </dgm:ptLst>
  <dgm:cxnLst>
    <dgm:cxn modelId="{7DF62D01-C50D-436F-9F84-7189AD2DCF76}" srcId="{6D316A8A-B62C-43F2-B749-C2710D3B30E8}" destId="{2ADD30B9-9968-4A03-B70A-B01C1DAC5C7E}" srcOrd="0" destOrd="0" parTransId="{B4EA4105-C84D-41CC-9896-A9DDC6704296}" sibTransId="{D6B95B94-2B84-4A80-8AF0-053F7B1D803E}"/>
    <dgm:cxn modelId="{C9327502-4BB1-41E1-92E9-499D3F335754}" type="presOf" srcId="{2AE84FF3-51A0-422F-AB38-E9686BA737AB}" destId="{98E4CA3C-3F5A-422D-9001-DBDFF8829D01}" srcOrd="0" destOrd="0" presId="urn:microsoft.com/office/officeart/2005/8/layout/orgChart1"/>
    <dgm:cxn modelId="{8F921F0A-DCFA-4A46-AAC6-E3353A5AB4C1}" type="presOf" srcId="{8A848922-950A-4234-B190-3DAE2AF6251F}" destId="{4E5F1CA2-30F1-413C-8A29-61A6CEA766FD}" srcOrd="1" destOrd="0" presId="urn:microsoft.com/office/officeart/2005/8/layout/orgChart1"/>
    <dgm:cxn modelId="{C78B5215-575D-44C9-A7C5-D1825D9EF19A}" srcId="{4CEEDD71-EC74-4A3B-840F-4C45EC849745}" destId="{C2AB8B87-8A13-41F5-B3D9-314F31222E19}" srcOrd="0" destOrd="0" parTransId="{D96FF580-9C9A-443C-A3FA-A622ABD108C9}" sibTransId="{7FB3BA91-E524-4672-A62E-61BFD9B1A6EF}"/>
    <dgm:cxn modelId="{88309926-A48F-429F-A5FE-D3E56264F0D3}" type="presOf" srcId="{6D316A8A-B62C-43F2-B749-C2710D3B30E8}" destId="{FA684A00-8913-443C-B039-3AB3F349D794}" srcOrd="1" destOrd="0" presId="urn:microsoft.com/office/officeart/2005/8/layout/orgChart1"/>
    <dgm:cxn modelId="{D0CC3529-E923-47F7-A760-60518507ACEC}" type="presOf" srcId="{8A848922-950A-4234-B190-3DAE2AF6251F}" destId="{5C470B2E-DFD1-418D-BA27-F29AAC5EBB99}" srcOrd="0" destOrd="0" presId="urn:microsoft.com/office/officeart/2005/8/layout/orgChart1"/>
    <dgm:cxn modelId="{76EBDE30-36A7-4543-A826-FFB9423DD5F8}" type="presOf" srcId="{4CEEDD71-EC74-4A3B-840F-4C45EC849745}" destId="{C6D847C4-BFF5-4CEE-BADF-0A18D645DBD4}" srcOrd="0" destOrd="0" presId="urn:microsoft.com/office/officeart/2005/8/layout/orgChart1"/>
    <dgm:cxn modelId="{A9C0C133-8C6F-462D-98AD-9D41F0FF1672}" type="presOf" srcId="{B4EA4105-C84D-41CC-9896-A9DDC6704296}" destId="{CF398101-C2D8-4A42-AB40-033B24790D1E}" srcOrd="0" destOrd="0" presId="urn:microsoft.com/office/officeart/2005/8/layout/orgChart1"/>
    <dgm:cxn modelId="{F1A12D5D-8DA5-497F-ABCF-90AD15BC83FD}" srcId="{6D316A8A-B62C-43F2-B749-C2710D3B30E8}" destId="{8A848922-950A-4234-B190-3DAE2AF6251F}" srcOrd="1" destOrd="0" parTransId="{E84CBAA1-4FA4-4E73-94F6-C6810F8918B5}" sibTransId="{7A3DE88F-69F2-4A4D-BE81-DF92B407EBE4}"/>
    <dgm:cxn modelId="{76EED35E-E23D-49EE-BF69-D4CC59B3EABD}" srcId="{8A848922-950A-4234-B190-3DAE2AF6251F}" destId="{1238909D-FAAC-4D8A-8A0E-2AEBE33B02A1}" srcOrd="0" destOrd="0" parTransId="{2AE84FF3-51A0-422F-AB38-E9686BA737AB}" sibTransId="{8BA7EAAF-9ED0-48E2-9D82-E9AC659DD032}"/>
    <dgm:cxn modelId="{26340341-8553-4F3B-AB3B-AB330E164901}" type="presOf" srcId="{C2AB8B87-8A13-41F5-B3D9-314F31222E19}" destId="{497A46DB-819A-4BD1-A7DD-C4B7E0CCA3EC}" srcOrd="0" destOrd="0" presId="urn:microsoft.com/office/officeart/2005/8/layout/orgChart1"/>
    <dgm:cxn modelId="{8C7E0A61-8AF1-4D00-80CE-0790B9B2B59C}" type="presOf" srcId="{32C88F45-977F-4DFB-8DE6-F0E63C0791C4}" destId="{9B9C2AF0-1932-4146-9FF2-C8EE343DCD74}" srcOrd="1" destOrd="0" presId="urn:microsoft.com/office/officeart/2005/8/layout/orgChart1"/>
    <dgm:cxn modelId="{8D52D843-6D5C-47C2-8496-6EF1831DBE66}" type="presOf" srcId="{8F93B632-4FD5-4428-9588-FA65E6ADB284}" destId="{B1DC3982-C8C6-417D-83CC-CE4A35C4F903}" srcOrd="0" destOrd="0" presId="urn:microsoft.com/office/officeart/2005/8/layout/orgChart1"/>
    <dgm:cxn modelId="{655C5D67-8346-4843-9BE9-28921EC5CC78}" type="presOf" srcId="{2ADD30B9-9968-4A03-B70A-B01C1DAC5C7E}" destId="{A836928C-6CB9-4DF6-B12A-8EF03955884D}" srcOrd="0" destOrd="0" presId="urn:microsoft.com/office/officeart/2005/8/layout/orgChart1"/>
    <dgm:cxn modelId="{A96DCF69-A819-4A28-85A7-C8E043371F1F}" type="presOf" srcId="{C2AB8B87-8A13-41F5-B3D9-314F31222E19}" destId="{72A5D115-845D-4A3C-8394-7FFC6B139123}" srcOrd="1" destOrd="0" presId="urn:microsoft.com/office/officeart/2005/8/layout/orgChart1"/>
    <dgm:cxn modelId="{91A5F94B-3D42-45E8-86B7-539BF70128FB}" type="presOf" srcId="{6D316A8A-B62C-43F2-B749-C2710D3B30E8}" destId="{323E1757-69AD-4A6C-AF43-DE0F3C70FDCF}" srcOrd="0" destOrd="0" presId="urn:microsoft.com/office/officeart/2005/8/layout/orgChart1"/>
    <dgm:cxn modelId="{4FB5666F-49EE-478F-AE63-A017D9EB3151}" type="presOf" srcId="{D96FF580-9C9A-443C-A3FA-A622ABD108C9}" destId="{F04BF7DD-67B7-4670-948A-BB90B213EC4B}" srcOrd="0" destOrd="0" presId="urn:microsoft.com/office/officeart/2005/8/layout/orgChart1"/>
    <dgm:cxn modelId="{269A1351-0BD9-4D9F-8993-8B958DFFC82C}" type="presOf" srcId="{2ADD30B9-9968-4A03-B70A-B01C1DAC5C7E}" destId="{68A62B84-4B62-48D2-9948-7A94DA6ADBFF}" srcOrd="1" destOrd="0" presId="urn:microsoft.com/office/officeart/2005/8/layout/orgChart1"/>
    <dgm:cxn modelId="{A96FEA52-B064-4A0D-9A3B-DCD2323ED8AD}" type="presOf" srcId="{1238909D-FAAC-4D8A-8A0E-2AEBE33B02A1}" destId="{B062BDEF-A3A2-4F1D-8D57-E2B134AF8E7D}" srcOrd="0" destOrd="0" presId="urn:microsoft.com/office/officeart/2005/8/layout/orgChart1"/>
    <dgm:cxn modelId="{4D94CA55-F755-41A3-ACB9-EA3D559DAEA0}" type="presOf" srcId="{E84CBAA1-4FA4-4E73-94F6-C6810F8918B5}" destId="{8BC60B20-35E0-4F91-8BC9-A01DD1D6CB12}" srcOrd="0" destOrd="0" presId="urn:microsoft.com/office/officeart/2005/8/layout/orgChart1"/>
    <dgm:cxn modelId="{713C5A7B-E37F-4681-A6EE-FB4B9F202ECA}" type="presOf" srcId="{CC41A10E-A44A-4989-94BC-CEAE29AB4095}" destId="{FB7317F3-C4D7-4909-AEFA-C5D60815B6C8}" srcOrd="0" destOrd="0" presId="urn:microsoft.com/office/officeart/2005/8/layout/orgChart1"/>
    <dgm:cxn modelId="{F43BD092-2814-49F3-BC21-ADD9987AEE0F}" type="presOf" srcId="{4CEEDD71-EC74-4A3B-840F-4C45EC849745}" destId="{6B3FE8D9-4DFC-4B9E-AB95-F3F20745930C}" srcOrd="1" destOrd="0" presId="urn:microsoft.com/office/officeart/2005/8/layout/orgChart1"/>
    <dgm:cxn modelId="{2FBE33AE-8B32-4DC2-B298-32F6FE91532D}" type="presOf" srcId="{4526C0D2-1C01-4098-AA02-E8BB7EB80FA6}" destId="{5A04779C-8352-4B4F-B2F1-4C8CC23FE710}" srcOrd="0" destOrd="0" presId="urn:microsoft.com/office/officeart/2005/8/layout/orgChart1"/>
    <dgm:cxn modelId="{FBBEAAB2-22B3-4214-A54F-1083CA97CD6A}" srcId="{2ADD30B9-9968-4A03-B70A-B01C1DAC5C7E}" destId="{32C88F45-977F-4DFB-8DE6-F0E63C0791C4}" srcOrd="0" destOrd="0" parTransId="{CC41A10E-A44A-4989-94BC-CEAE29AB4095}" sibTransId="{291F65A8-51DD-43CC-B7BD-E884214D3407}"/>
    <dgm:cxn modelId="{B63685B8-F2D2-4A9C-867F-C13CF8F57ADC}" srcId="{6D316A8A-B62C-43F2-B749-C2710D3B30E8}" destId="{4CEEDD71-EC74-4A3B-840F-4C45EC849745}" srcOrd="2" destOrd="0" parTransId="{4526C0D2-1C01-4098-AA02-E8BB7EB80FA6}" sibTransId="{0596CA67-4620-4B88-9F8B-289ADC23EEB3}"/>
    <dgm:cxn modelId="{7A6B40BA-F45C-457F-ABB2-156A397EF05B}" srcId="{8F93B632-4FD5-4428-9588-FA65E6ADB284}" destId="{6D316A8A-B62C-43F2-B749-C2710D3B30E8}" srcOrd="0" destOrd="0" parTransId="{AAAFBE56-EFE2-4CB3-BD6A-83DD4784CAAE}" sibTransId="{448914E7-AD3E-49B8-A7D1-B3EB753FE40F}"/>
    <dgm:cxn modelId="{EFEE29BF-12C7-4A1E-858D-CA0F0E9F5EE9}" type="presOf" srcId="{1238909D-FAAC-4D8A-8A0E-2AEBE33B02A1}" destId="{AF5C69AA-820B-4C07-8EA3-639595C63FC5}" srcOrd="1" destOrd="0" presId="urn:microsoft.com/office/officeart/2005/8/layout/orgChart1"/>
    <dgm:cxn modelId="{70C295FB-5494-4179-AA24-1BD62710C51A}" type="presOf" srcId="{32C88F45-977F-4DFB-8DE6-F0E63C0791C4}" destId="{EA539E23-D5AD-440E-9ACD-27B9DE122E47}" srcOrd="0" destOrd="0" presId="urn:microsoft.com/office/officeart/2005/8/layout/orgChart1"/>
    <dgm:cxn modelId="{2E5B7DC1-6404-463C-970D-C6F90576A8AC}" type="presParOf" srcId="{B1DC3982-C8C6-417D-83CC-CE4A35C4F903}" destId="{EEBC1C2D-DA72-4DF5-BB84-175BE9322D06}" srcOrd="0" destOrd="0" presId="urn:microsoft.com/office/officeart/2005/8/layout/orgChart1"/>
    <dgm:cxn modelId="{CE6EE6D4-8FAC-47DE-AEA7-15FEAE40A1D9}" type="presParOf" srcId="{EEBC1C2D-DA72-4DF5-BB84-175BE9322D06}" destId="{C4C4499E-739A-4D4D-A1CF-7BAE06016521}" srcOrd="0" destOrd="0" presId="urn:microsoft.com/office/officeart/2005/8/layout/orgChart1"/>
    <dgm:cxn modelId="{B866199E-4E90-4A0F-9542-ED90FBB2CC8F}" type="presParOf" srcId="{C4C4499E-739A-4D4D-A1CF-7BAE06016521}" destId="{323E1757-69AD-4A6C-AF43-DE0F3C70FDCF}" srcOrd="0" destOrd="0" presId="urn:microsoft.com/office/officeart/2005/8/layout/orgChart1"/>
    <dgm:cxn modelId="{1B8F2D8A-A828-4DEB-B464-3183D61EB8AB}" type="presParOf" srcId="{C4C4499E-739A-4D4D-A1CF-7BAE06016521}" destId="{FA684A00-8913-443C-B039-3AB3F349D794}" srcOrd="1" destOrd="0" presId="urn:microsoft.com/office/officeart/2005/8/layout/orgChart1"/>
    <dgm:cxn modelId="{4E008143-579B-4034-BAF6-C945BEED5F41}" type="presParOf" srcId="{EEBC1C2D-DA72-4DF5-BB84-175BE9322D06}" destId="{3C138140-3C56-4C26-9056-614AD90EA6D4}" srcOrd="1" destOrd="0" presId="urn:microsoft.com/office/officeart/2005/8/layout/orgChart1"/>
    <dgm:cxn modelId="{57ACB514-DAD8-4DE1-B508-7532DCF3EF79}" type="presParOf" srcId="{3C138140-3C56-4C26-9056-614AD90EA6D4}" destId="{CF398101-C2D8-4A42-AB40-033B24790D1E}" srcOrd="0" destOrd="0" presId="urn:microsoft.com/office/officeart/2005/8/layout/orgChart1"/>
    <dgm:cxn modelId="{09028C38-3AC9-4B27-BE63-9F1C5F94B99B}" type="presParOf" srcId="{3C138140-3C56-4C26-9056-614AD90EA6D4}" destId="{2A20328F-1C5F-4EF0-8F02-323C4F90A64A}" srcOrd="1" destOrd="0" presId="urn:microsoft.com/office/officeart/2005/8/layout/orgChart1"/>
    <dgm:cxn modelId="{01F08D3D-05A0-49EC-9490-E9FCACDB2A9E}" type="presParOf" srcId="{2A20328F-1C5F-4EF0-8F02-323C4F90A64A}" destId="{5668CC84-4E26-4D24-836E-203F4CF61732}" srcOrd="0" destOrd="0" presId="urn:microsoft.com/office/officeart/2005/8/layout/orgChart1"/>
    <dgm:cxn modelId="{D35309E9-3B40-4DA2-A80B-F94093993C11}" type="presParOf" srcId="{5668CC84-4E26-4D24-836E-203F4CF61732}" destId="{A836928C-6CB9-4DF6-B12A-8EF03955884D}" srcOrd="0" destOrd="0" presId="urn:microsoft.com/office/officeart/2005/8/layout/orgChart1"/>
    <dgm:cxn modelId="{CD6657D0-6351-43D8-A26B-DF7D0FF17096}" type="presParOf" srcId="{5668CC84-4E26-4D24-836E-203F4CF61732}" destId="{68A62B84-4B62-48D2-9948-7A94DA6ADBFF}" srcOrd="1" destOrd="0" presId="urn:microsoft.com/office/officeart/2005/8/layout/orgChart1"/>
    <dgm:cxn modelId="{D541062D-A84A-475D-BB29-11C199EABEB8}" type="presParOf" srcId="{2A20328F-1C5F-4EF0-8F02-323C4F90A64A}" destId="{FC4C1215-63A7-4FB2-9DE8-A5B7844D5DA5}" srcOrd="1" destOrd="0" presId="urn:microsoft.com/office/officeart/2005/8/layout/orgChart1"/>
    <dgm:cxn modelId="{23159A1E-3346-4F67-A7F5-0C67B6902BA7}" type="presParOf" srcId="{FC4C1215-63A7-4FB2-9DE8-A5B7844D5DA5}" destId="{FB7317F3-C4D7-4909-AEFA-C5D60815B6C8}" srcOrd="0" destOrd="0" presId="urn:microsoft.com/office/officeart/2005/8/layout/orgChart1"/>
    <dgm:cxn modelId="{42449CD4-4081-4309-ADA6-906AC4669ADB}" type="presParOf" srcId="{FC4C1215-63A7-4FB2-9DE8-A5B7844D5DA5}" destId="{F9F28399-3F2E-411E-A482-1E92785237D5}" srcOrd="1" destOrd="0" presId="urn:microsoft.com/office/officeart/2005/8/layout/orgChart1"/>
    <dgm:cxn modelId="{9BBE8ACB-A054-48A7-8902-B34DDF4C86F4}" type="presParOf" srcId="{F9F28399-3F2E-411E-A482-1E92785237D5}" destId="{7FC15068-DB51-4055-9009-F19A58A7E5D9}" srcOrd="0" destOrd="0" presId="urn:microsoft.com/office/officeart/2005/8/layout/orgChart1"/>
    <dgm:cxn modelId="{8C12DEB5-0312-42DC-8515-8BE595CF0F61}" type="presParOf" srcId="{7FC15068-DB51-4055-9009-F19A58A7E5D9}" destId="{EA539E23-D5AD-440E-9ACD-27B9DE122E47}" srcOrd="0" destOrd="0" presId="urn:microsoft.com/office/officeart/2005/8/layout/orgChart1"/>
    <dgm:cxn modelId="{013D723F-384B-438A-B115-5AEE6D9260FA}" type="presParOf" srcId="{7FC15068-DB51-4055-9009-F19A58A7E5D9}" destId="{9B9C2AF0-1932-4146-9FF2-C8EE343DCD74}" srcOrd="1" destOrd="0" presId="urn:microsoft.com/office/officeart/2005/8/layout/orgChart1"/>
    <dgm:cxn modelId="{19AEBB98-22D9-438F-B208-03EEF0D4D8B0}" type="presParOf" srcId="{F9F28399-3F2E-411E-A482-1E92785237D5}" destId="{97B89496-B00F-47F3-AE1A-3F9C17415D4E}" srcOrd="1" destOrd="0" presId="urn:microsoft.com/office/officeart/2005/8/layout/orgChart1"/>
    <dgm:cxn modelId="{9F28C458-D557-437A-87D1-C6067A7D02AE}" type="presParOf" srcId="{F9F28399-3F2E-411E-A482-1E92785237D5}" destId="{F2BF9B0C-6790-4753-8E7E-413793612E70}" srcOrd="2" destOrd="0" presId="urn:microsoft.com/office/officeart/2005/8/layout/orgChart1"/>
    <dgm:cxn modelId="{C4044F3A-D963-4E6E-8293-818D8FD4E11D}" type="presParOf" srcId="{2A20328F-1C5F-4EF0-8F02-323C4F90A64A}" destId="{361FEE78-AAA5-4FF1-ADE7-410226095DBD}" srcOrd="2" destOrd="0" presId="urn:microsoft.com/office/officeart/2005/8/layout/orgChart1"/>
    <dgm:cxn modelId="{BC030DC1-889A-4866-8BCF-14231926B211}" type="presParOf" srcId="{3C138140-3C56-4C26-9056-614AD90EA6D4}" destId="{8BC60B20-35E0-4F91-8BC9-A01DD1D6CB12}" srcOrd="2" destOrd="0" presId="urn:microsoft.com/office/officeart/2005/8/layout/orgChart1"/>
    <dgm:cxn modelId="{FF50AEFA-8CA1-4C9D-B891-5E6CE1749BF6}" type="presParOf" srcId="{3C138140-3C56-4C26-9056-614AD90EA6D4}" destId="{2873D00C-6563-4C1D-AD81-3734BD76854C}" srcOrd="3" destOrd="0" presId="urn:microsoft.com/office/officeart/2005/8/layout/orgChart1"/>
    <dgm:cxn modelId="{92B537EC-C66F-4A55-92DA-5DA3A64C9733}" type="presParOf" srcId="{2873D00C-6563-4C1D-AD81-3734BD76854C}" destId="{C84E5AC6-B845-4150-9883-065CE3DC3E74}" srcOrd="0" destOrd="0" presId="urn:microsoft.com/office/officeart/2005/8/layout/orgChart1"/>
    <dgm:cxn modelId="{CCE12BA6-515C-4654-8E1F-A232A5565448}" type="presParOf" srcId="{C84E5AC6-B845-4150-9883-065CE3DC3E74}" destId="{5C470B2E-DFD1-418D-BA27-F29AAC5EBB99}" srcOrd="0" destOrd="0" presId="urn:microsoft.com/office/officeart/2005/8/layout/orgChart1"/>
    <dgm:cxn modelId="{3032DBEF-6D76-430A-AFD3-BAD0BA06B714}" type="presParOf" srcId="{C84E5AC6-B845-4150-9883-065CE3DC3E74}" destId="{4E5F1CA2-30F1-413C-8A29-61A6CEA766FD}" srcOrd="1" destOrd="0" presId="urn:microsoft.com/office/officeart/2005/8/layout/orgChart1"/>
    <dgm:cxn modelId="{0C3BD185-F5F7-4CAC-B77A-17D9CECA718C}" type="presParOf" srcId="{2873D00C-6563-4C1D-AD81-3734BD76854C}" destId="{BC5E4B72-E4C5-400B-889E-274A71779F48}" srcOrd="1" destOrd="0" presId="urn:microsoft.com/office/officeart/2005/8/layout/orgChart1"/>
    <dgm:cxn modelId="{1D9C6299-40AD-41E7-B0E0-480FA61906FD}" type="presParOf" srcId="{BC5E4B72-E4C5-400B-889E-274A71779F48}" destId="{98E4CA3C-3F5A-422D-9001-DBDFF8829D01}" srcOrd="0" destOrd="0" presId="urn:microsoft.com/office/officeart/2005/8/layout/orgChart1"/>
    <dgm:cxn modelId="{B25C1284-BAC8-4B0E-B42B-64E9E01203DA}" type="presParOf" srcId="{BC5E4B72-E4C5-400B-889E-274A71779F48}" destId="{D1BE060B-8A84-4C20-B00E-230B324F8711}" srcOrd="1" destOrd="0" presId="urn:microsoft.com/office/officeart/2005/8/layout/orgChart1"/>
    <dgm:cxn modelId="{684B0CAF-F0AF-4FCF-A8D3-FC0E7E1EE1D5}" type="presParOf" srcId="{D1BE060B-8A84-4C20-B00E-230B324F8711}" destId="{2BCEBCE4-E097-4D79-B8FD-D74A654D8A46}" srcOrd="0" destOrd="0" presId="urn:microsoft.com/office/officeart/2005/8/layout/orgChart1"/>
    <dgm:cxn modelId="{8B29A75B-EFD2-46FD-A471-7FDBF971221F}" type="presParOf" srcId="{2BCEBCE4-E097-4D79-B8FD-D74A654D8A46}" destId="{B062BDEF-A3A2-4F1D-8D57-E2B134AF8E7D}" srcOrd="0" destOrd="0" presId="urn:microsoft.com/office/officeart/2005/8/layout/orgChart1"/>
    <dgm:cxn modelId="{D87F8966-958B-46FA-96DA-CD397A2B6EAE}" type="presParOf" srcId="{2BCEBCE4-E097-4D79-B8FD-D74A654D8A46}" destId="{AF5C69AA-820B-4C07-8EA3-639595C63FC5}" srcOrd="1" destOrd="0" presId="urn:microsoft.com/office/officeart/2005/8/layout/orgChart1"/>
    <dgm:cxn modelId="{710E0700-EDED-4BBC-91E8-E4CD8F17ACFB}" type="presParOf" srcId="{D1BE060B-8A84-4C20-B00E-230B324F8711}" destId="{9C01334D-D068-4A92-A0D4-C174556E476B}" srcOrd="1" destOrd="0" presId="urn:microsoft.com/office/officeart/2005/8/layout/orgChart1"/>
    <dgm:cxn modelId="{322C773E-3829-4869-8B46-B849039CCB27}" type="presParOf" srcId="{D1BE060B-8A84-4C20-B00E-230B324F8711}" destId="{FD937E51-2B73-4347-8354-5F686C9C6796}" srcOrd="2" destOrd="0" presId="urn:microsoft.com/office/officeart/2005/8/layout/orgChart1"/>
    <dgm:cxn modelId="{F88230BD-7EF7-45C3-B45F-939578EE953B}" type="presParOf" srcId="{2873D00C-6563-4C1D-AD81-3734BD76854C}" destId="{C164F57B-F979-44C4-B078-020249933F8E}" srcOrd="2" destOrd="0" presId="urn:microsoft.com/office/officeart/2005/8/layout/orgChart1"/>
    <dgm:cxn modelId="{21CACC69-FEA0-41BB-BBAC-80A195E6D249}" type="presParOf" srcId="{3C138140-3C56-4C26-9056-614AD90EA6D4}" destId="{5A04779C-8352-4B4F-B2F1-4C8CC23FE710}" srcOrd="4" destOrd="0" presId="urn:microsoft.com/office/officeart/2005/8/layout/orgChart1"/>
    <dgm:cxn modelId="{D5B0084D-0C0B-4219-838D-DA48938CBD79}" type="presParOf" srcId="{3C138140-3C56-4C26-9056-614AD90EA6D4}" destId="{E4C54739-6635-48B9-A34C-3DC6F9735202}" srcOrd="5" destOrd="0" presId="urn:microsoft.com/office/officeart/2005/8/layout/orgChart1"/>
    <dgm:cxn modelId="{736BFCEB-0DA1-47FB-8952-6816926F5BD2}" type="presParOf" srcId="{E4C54739-6635-48B9-A34C-3DC6F9735202}" destId="{F38315A7-D057-4B80-A640-A22AE5D0EB31}" srcOrd="0" destOrd="0" presId="urn:microsoft.com/office/officeart/2005/8/layout/orgChart1"/>
    <dgm:cxn modelId="{3DD1AEA6-0C0B-40FF-9390-AFE17EECD593}" type="presParOf" srcId="{F38315A7-D057-4B80-A640-A22AE5D0EB31}" destId="{C6D847C4-BFF5-4CEE-BADF-0A18D645DBD4}" srcOrd="0" destOrd="0" presId="urn:microsoft.com/office/officeart/2005/8/layout/orgChart1"/>
    <dgm:cxn modelId="{368C2543-F1AE-4ED8-86EB-FCAFCA7DED98}" type="presParOf" srcId="{F38315A7-D057-4B80-A640-A22AE5D0EB31}" destId="{6B3FE8D9-4DFC-4B9E-AB95-F3F20745930C}" srcOrd="1" destOrd="0" presId="urn:microsoft.com/office/officeart/2005/8/layout/orgChart1"/>
    <dgm:cxn modelId="{DB96807B-27E6-4229-B892-78E02F0031EC}" type="presParOf" srcId="{E4C54739-6635-48B9-A34C-3DC6F9735202}" destId="{D8A3ACBA-24BA-4AC8-B942-73B9F7D0A3D5}" srcOrd="1" destOrd="0" presId="urn:microsoft.com/office/officeart/2005/8/layout/orgChart1"/>
    <dgm:cxn modelId="{99A3DF96-375C-4335-A8BA-ACD1D88DEEA0}" type="presParOf" srcId="{D8A3ACBA-24BA-4AC8-B942-73B9F7D0A3D5}" destId="{F04BF7DD-67B7-4670-948A-BB90B213EC4B}" srcOrd="0" destOrd="0" presId="urn:microsoft.com/office/officeart/2005/8/layout/orgChart1"/>
    <dgm:cxn modelId="{1278CA6E-4C5B-4A26-AA14-8BDD372D1541}" type="presParOf" srcId="{D8A3ACBA-24BA-4AC8-B942-73B9F7D0A3D5}" destId="{44A4C0E3-ADB0-45E7-B438-606C5BB46827}" srcOrd="1" destOrd="0" presId="urn:microsoft.com/office/officeart/2005/8/layout/orgChart1"/>
    <dgm:cxn modelId="{F10885BE-8D96-40DB-9447-D3192F3EF26C}" type="presParOf" srcId="{44A4C0E3-ADB0-45E7-B438-606C5BB46827}" destId="{B6746A20-3581-4BF2-BDBE-50D8AE35F4F9}" srcOrd="0" destOrd="0" presId="urn:microsoft.com/office/officeart/2005/8/layout/orgChart1"/>
    <dgm:cxn modelId="{1E43FC4D-71DE-4C9B-B188-389B71C04F19}" type="presParOf" srcId="{B6746A20-3581-4BF2-BDBE-50D8AE35F4F9}" destId="{497A46DB-819A-4BD1-A7DD-C4B7E0CCA3EC}" srcOrd="0" destOrd="0" presId="urn:microsoft.com/office/officeart/2005/8/layout/orgChart1"/>
    <dgm:cxn modelId="{DA274195-AE8C-4FCE-830F-119BC6C1828B}" type="presParOf" srcId="{B6746A20-3581-4BF2-BDBE-50D8AE35F4F9}" destId="{72A5D115-845D-4A3C-8394-7FFC6B139123}" srcOrd="1" destOrd="0" presId="urn:microsoft.com/office/officeart/2005/8/layout/orgChart1"/>
    <dgm:cxn modelId="{EF70983F-3E36-4B6A-8E53-2ECBF933C5F4}" type="presParOf" srcId="{44A4C0E3-ADB0-45E7-B438-606C5BB46827}" destId="{42857F9C-B172-41A2-AFDA-123D3A2112D4}" srcOrd="1" destOrd="0" presId="urn:microsoft.com/office/officeart/2005/8/layout/orgChart1"/>
    <dgm:cxn modelId="{611A111B-8256-4EA4-94E7-C7B8D5ABF971}" type="presParOf" srcId="{44A4C0E3-ADB0-45E7-B438-606C5BB46827}" destId="{9D91B11E-62CA-47D7-BE0E-BB4FF65F657D}" srcOrd="2" destOrd="0" presId="urn:microsoft.com/office/officeart/2005/8/layout/orgChart1"/>
    <dgm:cxn modelId="{A8DE2E47-6517-4C36-83BC-954A9E3057B5}" type="presParOf" srcId="{E4C54739-6635-48B9-A34C-3DC6F9735202}" destId="{5350EF74-4D76-402C-A990-D6E98BBDFB31}" srcOrd="2" destOrd="0" presId="urn:microsoft.com/office/officeart/2005/8/layout/orgChart1"/>
    <dgm:cxn modelId="{5E266FD5-FA0B-451A-AD85-F0002BD88AB0}" type="presParOf" srcId="{EEBC1C2D-DA72-4DF5-BB84-175BE9322D06}" destId="{48FE367A-D26E-46E1-9470-AB6FA30BAB4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1E4B96-88B6-47A2-B4D2-46864F6A9BF6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DDF913D6-1214-452C-818C-8340DCB8CE1F}">
      <dgm:prSet phldrT="[Tekst]"/>
      <dgm:spPr/>
      <dgm:t>
        <a:bodyPr/>
        <a:lstStyle/>
        <a:p>
          <a:r>
            <a:rPr lang="pl-PL" dirty="0"/>
            <a:t>POLITYKA ADMINISTRACYJNA</a:t>
          </a:r>
        </a:p>
      </dgm:t>
    </dgm:pt>
    <dgm:pt modelId="{020D1EFF-91BE-4B80-9130-DD66F936BB3D}" type="parTrans" cxnId="{D7CB2E9B-F490-4477-8FE0-7149542EF1AB}">
      <dgm:prSet/>
      <dgm:spPr/>
      <dgm:t>
        <a:bodyPr/>
        <a:lstStyle/>
        <a:p>
          <a:endParaRPr lang="pl-PL"/>
        </a:p>
      </dgm:t>
    </dgm:pt>
    <dgm:pt modelId="{C6762B7C-376C-45FB-9641-61479F1A31DD}" type="sibTrans" cxnId="{D7CB2E9B-F490-4477-8FE0-7149542EF1AB}">
      <dgm:prSet/>
      <dgm:spPr/>
      <dgm:t>
        <a:bodyPr/>
        <a:lstStyle/>
        <a:p>
          <a:endParaRPr lang="pl-PL"/>
        </a:p>
      </dgm:t>
    </dgm:pt>
    <dgm:pt modelId="{2DE4100E-67AC-49DF-B530-FF39CAE47AA7}">
      <dgm:prSet phldrT="[Tekst]" phldr="1"/>
      <dgm:spPr/>
      <dgm:t>
        <a:bodyPr/>
        <a:lstStyle/>
        <a:p>
          <a:endParaRPr lang="pl-PL"/>
        </a:p>
      </dgm:t>
    </dgm:pt>
    <dgm:pt modelId="{4F6F6A30-9795-4E07-AFF2-7375807D1A6D}" type="parTrans" cxnId="{27E81062-A6B7-424D-87D0-566D58A51CB2}">
      <dgm:prSet/>
      <dgm:spPr/>
      <dgm:t>
        <a:bodyPr/>
        <a:lstStyle/>
        <a:p>
          <a:endParaRPr lang="pl-PL"/>
        </a:p>
      </dgm:t>
    </dgm:pt>
    <dgm:pt modelId="{E928F758-DA9E-443B-BAE6-DB61F24CF34F}" type="sibTrans" cxnId="{27E81062-A6B7-424D-87D0-566D58A51CB2}">
      <dgm:prSet/>
      <dgm:spPr/>
      <dgm:t>
        <a:bodyPr/>
        <a:lstStyle/>
        <a:p>
          <a:endParaRPr lang="pl-PL"/>
        </a:p>
      </dgm:t>
    </dgm:pt>
    <dgm:pt modelId="{2D5F131B-46E3-4535-8476-1E23B0A2416A}">
      <dgm:prSet phldrT="[Tekst]" phldr="1"/>
      <dgm:spPr/>
      <dgm:t>
        <a:bodyPr/>
        <a:lstStyle/>
        <a:p>
          <a:endParaRPr lang="pl-PL"/>
        </a:p>
      </dgm:t>
    </dgm:pt>
    <dgm:pt modelId="{D3C03763-2488-479C-8B53-AB1169A02FD6}" type="parTrans" cxnId="{52AE87BA-2509-40B0-A006-0BFBF3C543CE}">
      <dgm:prSet/>
      <dgm:spPr/>
      <dgm:t>
        <a:bodyPr/>
        <a:lstStyle/>
        <a:p>
          <a:endParaRPr lang="pl-PL"/>
        </a:p>
      </dgm:t>
    </dgm:pt>
    <dgm:pt modelId="{DFC50C7E-5868-4DFD-BDD2-AA0B853DBDEA}" type="sibTrans" cxnId="{52AE87BA-2509-40B0-A006-0BFBF3C543CE}">
      <dgm:prSet/>
      <dgm:spPr/>
      <dgm:t>
        <a:bodyPr/>
        <a:lstStyle/>
        <a:p>
          <a:endParaRPr lang="pl-PL"/>
        </a:p>
      </dgm:t>
    </dgm:pt>
    <dgm:pt modelId="{2DCCE393-B776-4315-8E91-946548FB3897}" type="pres">
      <dgm:prSet presAssocID="{291E4B96-88B6-47A2-B4D2-46864F6A9BF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6AD2E4B-ABB6-498C-8A62-0498DCA431B8}" type="pres">
      <dgm:prSet presAssocID="{DDF913D6-1214-452C-818C-8340DCB8CE1F}" presName="hierRoot1" presStyleCnt="0"/>
      <dgm:spPr/>
    </dgm:pt>
    <dgm:pt modelId="{2C7EF839-C4E3-4FEA-8124-2C7C7A8105E1}" type="pres">
      <dgm:prSet presAssocID="{DDF913D6-1214-452C-818C-8340DCB8CE1F}" presName="composite" presStyleCnt="0"/>
      <dgm:spPr/>
    </dgm:pt>
    <dgm:pt modelId="{F0CFACAB-08EC-4BAF-AD86-D28FEA3F602C}" type="pres">
      <dgm:prSet presAssocID="{DDF913D6-1214-452C-818C-8340DCB8CE1F}" presName="background" presStyleLbl="node0" presStyleIdx="0" presStyleCnt="1"/>
      <dgm:spPr/>
    </dgm:pt>
    <dgm:pt modelId="{A5BF60E3-9D2B-4DF3-B9D3-0A086291F426}" type="pres">
      <dgm:prSet presAssocID="{DDF913D6-1214-452C-818C-8340DCB8CE1F}" presName="text" presStyleLbl="fgAcc0" presStyleIdx="0" presStyleCnt="1">
        <dgm:presLayoutVars>
          <dgm:chPref val="3"/>
        </dgm:presLayoutVars>
      </dgm:prSet>
      <dgm:spPr/>
    </dgm:pt>
    <dgm:pt modelId="{07FAA5AD-0605-4E07-AF7B-879B2A12BE45}" type="pres">
      <dgm:prSet presAssocID="{DDF913D6-1214-452C-818C-8340DCB8CE1F}" presName="hierChild2" presStyleCnt="0"/>
      <dgm:spPr/>
    </dgm:pt>
    <dgm:pt modelId="{959D39C0-F0C7-41D9-A618-946D3FBE14B3}" type="pres">
      <dgm:prSet presAssocID="{4F6F6A30-9795-4E07-AFF2-7375807D1A6D}" presName="Name10" presStyleLbl="parChTrans1D2" presStyleIdx="0" presStyleCnt="2"/>
      <dgm:spPr/>
    </dgm:pt>
    <dgm:pt modelId="{80321982-A177-42D2-AE71-543E2915CFE1}" type="pres">
      <dgm:prSet presAssocID="{2DE4100E-67AC-49DF-B530-FF39CAE47AA7}" presName="hierRoot2" presStyleCnt="0"/>
      <dgm:spPr/>
    </dgm:pt>
    <dgm:pt modelId="{28844C93-8749-4BA3-9D06-668D6FE9ADFD}" type="pres">
      <dgm:prSet presAssocID="{2DE4100E-67AC-49DF-B530-FF39CAE47AA7}" presName="composite2" presStyleCnt="0"/>
      <dgm:spPr/>
    </dgm:pt>
    <dgm:pt modelId="{BD032A70-A390-4558-A0B5-DBBABE4447E5}" type="pres">
      <dgm:prSet presAssocID="{2DE4100E-67AC-49DF-B530-FF39CAE47AA7}" presName="background2" presStyleLbl="node2" presStyleIdx="0" presStyleCnt="2"/>
      <dgm:spPr/>
    </dgm:pt>
    <dgm:pt modelId="{92F6174C-5A4C-4EF4-8522-607C235E33A0}" type="pres">
      <dgm:prSet presAssocID="{2DE4100E-67AC-49DF-B530-FF39CAE47AA7}" presName="text2" presStyleLbl="fgAcc2" presStyleIdx="0" presStyleCnt="2">
        <dgm:presLayoutVars>
          <dgm:chPref val="3"/>
        </dgm:presLayoutVars>
      </dgm:prSet>
      <dgm:spPr/>
    </dgm:pt>
    <dgm:pt modelId="{7613597C-F9C2-4DBD-BF4A-F7D4179C2FE1}" type="pres">
      <dgm:prSet presAssocID="{2DE4100E-67AC-49DF-B530-FF39CAE47AA7}" presName="hierChild3" presStyleCnt="0"/>
      <dgm:spPr/>
    </dgm:pt>
    <dgm:pt modelId="{3437495F-E043-486E-9575-3DE2B89CAD46}" type="pres">
      <dgm:prSet presAssocID="{D3C03763-2488-479C-8B53-AB1169A02FD6}" presName="Name10" presStyleLbl="parChTrans1D2" presStyleIdx="1" presStyleCnt="2"/>
      <dgm:spPr/>
    </dgm:pt>
    <dgm:pt modelId="{8AAE7F3C-DF99-4E3E-A0FB-8DB028201A47}" type="pres">
      <dgm:prSet presAssocID="{2D5F131B-46E3-4535-8476-1E23B0A2416A}" presName="hierRoot2" presStyleCnt="0"/>
      <dgm:spPr/>
    </dgm:pt>
    <dgm:pt modelId="{5A9DCD1D-CCA9-48A7-A584-3F57D054F812}" type="pres">
      <dgm:prSet presAssocID="{2D5F131B-46E3-4535-8476-1E23B0A2416A}" presName="composite2" presStyleCnt="0"/>
      <dgm:spPr/>
    </dgm:pt>
    <dgm:pt modelId="{44C8D5C1-B874-4EC9-B684-12FE9676C6DF}" type="pres">
      <dgm:prSet presAssocID="{2D5F131B-46E3-4535-8476-1E23B0A2416A}" presName="background2" presStyleLbl="node2" presStyleIdx="1" presStyleCnt="2"/>
      <dgm:spPr/>
    </dgm:pt>
    <dgm:pt modelId="{D029BAC5-FCAE-42F5-B112-4EF3C8261260}" type="pres">
      <dgm:prSet presAssocID="{2D5F131B-46E3-4535-8476-1E23B0A2416A}" presName="text2" presStyleLbl="fgAcc2" presStyleIdx="1" presStyleCnt="2">
        <dgm:presLayoutVars>
          <dgm:chPref val="3"/>
        </dgm:presLayoutVars>
      </dgm:prSet>
      <dgm:spPr/>
    </dgm:pt>
    <dgm:pt modelId="{2AA159A5-6B50-4CCF-AEAD-674238D34433}" type="pres">
      <dgm:prSet presAssocID="{2D5F131B-46E3-4535-8476-1E23B0A2416A}" presName="hierChild3" presStyleCnt="0"/>
      <dgm:spPr/>
    </dgm:pt>
  </dgm:ptLst>
  <dgm:cxnLst>
    <dgm:cxn modelId="{ECAC4E5C-B49C-43F3-92F4-9A4E41924953}" type="presOf" srcId="{291E4B96-88B6-47A2-B4D2-46864F6A9BF6}" destId="{2DCCE393-B776-4315-8E91-946548FB3897}" srcOrd="0" destOrd="0" presId="urn:microsoft.com/office/officeart/2005/8/layout/hierarchy1"/>
    <dgm:cxn modelId="{27E81062-A6B7-424D-87D0-566D58A51CB2}" srcId="{DDF913D6-1214-452C-818C-8340DCB8CE1F}" destId="{2DE4100E-67AC-49DF-B530-FF39CAE47AA7}" srcOrd="0" destOrd="0" parTransId="{4F6F6A30-9795-4E07-AFF2-7375807D1A6D}" sibTransId="{E928F758-DA9E-443B-BAE6-DB61F24CF34F}"/>
    <dgm:cxn modelId="{3E91C98B-2BBD-4B85-96AA-573B79773455}" type="presOf" srcId="{2D5F131B-46E3-4535-8476-1E23B0A2416A}" destId="{D029BAC5-FCAE-42F5-B112-4EF3C8261260}" srcOrd="0" destOrd="0" presId="urn:microsoft.com/office/officeart/2005/8/layout/hierarchy1"/>
    <dgm:cxn modelId="{D7CB2E9B-F490-4477-8FE0-7149542EF1AB}" srcId="{291E4B96-88B6-47A2-B4D2-46864F6A9BF6}" destId="{DDF913D6-1214-452C-818C-8340DCB8CE1F}" srcOrd="0" destOrd="0" parTransId="{020D1EFF-91BE-4B80-9130-DD66F936BB3D}" sibTransId="{C6762B7C-376C-45FB-9641-61479F1A31DD}"/>
    <dgm:cxn modelId="{52AE87BA-2509-40B0-A006-0BFBF3C543CE}" srcId="{DDF913D6-1214-452C-818C-8340DCB8CE1F}" destId="{2D5F131B-46E3-4535-8476-1E23B0A2416A}" srcOrd="1" destOrd="0" parTransId="{D3C03763-2488-479C-8B53-AB1169A02FD6}" sibTransId="{DFC50C7E-5868-4DFD-BDD2-AA0B853DBDEA}"/>
    <dgm:cxn modelId="{934957C5-BBEB-488A-A599-EDA7CA08F607}" type="presOf" srcId="{2DE4100E-67AC-49DF-B530-FF39CAE47AA7}" destId="{92F6174C-5A4C-4EF4-8522-607C235E33A0}" srcOrd="0" destOrd="0" presId="urn:microsoft.com/office/officeart/2005/8/layout/hierarchy1"/>
    <dgm:cxn modelId="{07AAF2DF-29AA-41FB-9472-5FD74F86F182}" type="presOf" srcId="{DDF913D6-1214-452C-818C-8340DCB8CE1F}" destId="{A5BF60E3-9D2B-4DF3-B9D3-0A086291F426}" srcOrd="0" destOrd="0" presId="urn:microsoft.com/office/officeart/2005/8/layout/hierarchy1"/>
    <dgm:cxn modelId="{D6D00FE9-E047-4B99-8862-BD6014077BCF}" type="presOf" srcId="{D3C03763-2488-479C-8B53-AB1169A02FD6}" destId="{3437495F-E043-486E-9575-3DE2B89CAD46}" srcOrd="0" destOrd="0" presId="urn:microsoft.com/office/officeart/2005/8/layout/hierarchy1"/>
    <dgm:cxn modelId="{A7495CF7-B879-4544-B4EF-4186325C090E}" type="presOf" srcId="{4F6F6A30-9795-4E07-AFF2-7375807D1A6D}" destId="{959D39C0-F0C7-41D9-A618-946D3FBE14B3}" srcOrd="0" destOrd="0" presId="urn:microsoft.com/office/officeart/2005/8/layout/hierarchy1"/>
    <dgm:cxn modelId="{B9B61A34-9B1E-4D80-9CA8-07E26FA24589}" type="presParOf" srcId="{2DCCE393-B776-4315-8E91-946548FB3897}" destId="{36AD2E4B-ABB6-498C-8A62-0498DCA431B8}" srcOrd="0" destOrd="0" presId="urn:microsoft.com/office/officeart/2005/8/layout/hierarchy1"/>
    <dgm:cxn modelId="{4496970A-DB50-42EB-B3C2-5A342B07776A}" type="presParOf" srcId="{36AD2E4B-ABB6-498C-8A62-0498DCA431B8}" destId="{2C7EF839-C4E3-4FEA-8124-2C7C7A8105E1}" srcOrd="0" destOrd="0" presId="urn:microsoft.com/office/officeart/2005/8/layout/hierarchy1"/>
    <dgm:cxn modelId="{B46C6FAB-6D37-4091-9C45-92921A48AB9E}" type="presParOf" srcId="{2C7EF839-C4E3-4FEA-8124-2C7C7A8105E1}" destId="{F0CFACAB-08EC-4BAF-AD86-D28FEA3F602C}" srcOrd="0" destOrd="0" presId="urn:microsoft.com/office/officeart/2005/8/layout/hierarchy1"/>
    <dgm:cxn modelId="{0E593CFE-17ED-4CA8-A7A3-8B89A8402043}" type="presParOf" srcId="{2C7EF839-C4E3-4FEA-8124-2C7C7A8105E1}" destId="{A5BF60E3-9D2B-4DF3-B9D3-0A086291F426}" srcOrd="1" destOrd="0" presId="urn:microsoft.com/office/officeart/2005/8/layout/hierarchy1"/>
    <dgm:cxn modelId="{153AD7CA-458F-4B34-8F6C-89C2317C1911}" type="presParOf" srcId="{36AD2E4B-ABB6-498C-8A62-0498DCA431B8}" destId="{07FAA5AD-0605-4E07-AF7B-879B2A12BE45}" srcOrd="1" destOrd="0" presId="urn:microsoft.com/office/officeart/2005/8/layout/hierarchy1"/>
    <dgm:cxn modelId="{B824E292-E97C-4DBF-8390-26BAD88402FB}" type="presParOf" srcId="{07FAA5AD-0605-4E07-AF7B-879B2A12BE45}" destId="{959D39C0-F0C7-41D9-A618-946D3FBE14B3}" srcOrd="0" destOrd="0" presId="urn:microsoft.com/office/officeart/2005/8/layout/hierarchy1"/>
    <dgm:cxn modelId="{A7AB991E-48DB-4C4B-8FD1-59BA808D9A47}" type="presParOf" srcId="{07FAA5AD-0605-4E07-AF7B-879B2A12BE45}" destId="{80321982-A177-42D2-AE71-543E2915CFE1}" srcOrd="1" destOrd="0" presId="urn:microsoft.com/office/officeart/2005/8/layout/hierarchy1"/>
    <dgm:cxn modelId="{A3BD80D9-D457-4AC6-8E4C-AA476E289BE6}" type="presParOf" srcId="{80321982-A177-42D2-AE71-543E2915CFE1}" destId="{28844C93-8749-4BA3-9D06-668D6FE9ADFD}" srcOrd="0" destOrd="0" presId="urn:microsoft.com/office/officeart/2005/8/layout/hierarchy1"/>
    <dgm:cxn modelId="{87363180-0865-4224-B519-A7EB3570E0BD}" type="presParOf" srcId="{28844C93-8749-4BA3-9D06-668D6FE9ADFD}" destId="{BD032A70-A390-4558-A0B5-DBBABE4447E5}" srcOrd="0" destOrd="0" presId="urn:microsoft.com/office/officeart/2005/8/layout/hierarchy1"/>
    <dgm:cxn modelId="{F7F5E76E-EEF1-4861-9713-EABA47790D4D}" type="presParOf" srcId="{28844C93-8749-4BA3-9D06-668D6FE9ADFD}" destId="{92F6174C-5A4C-4EF4-8522-607C235E33A0}" srcOrd="1" destOrd="0" presId="urn:microsoft.com/office/officeart/2005/8/layout/hierarchy1"/>
    <dgm:cxn modelId="{C4C7D761-04D1-4DE0-BFB1-51CE140C1BC0}" type="presParOf" srcId="{80321982-A177-42D2-AE71-543E2915CFE1}" destId="{7613597C-F9C2-4DBD-BF4A-F7D4179C2FE1}" srcOrd="1" destOrd="0" presId="urn:microsoft.com/office/officeart/2005/8/layout/hierarchy1"/>
    <dgm:cxn modelId="{D6171298-EDAA-4B7A-A06E-E92BA4D4961A}" type="presParOf" srcId="{07FAA5AD-0605-4E07-AF7B-879B2A12BE45}" destId="{3437495F-E043-486E-9575-3DE2B89CAD46}" srcOrd="2" destOrd="0" presId="urn:microsoft.com/office/officeart/2005/8/layout/hierarchy1"/>
    <dgm:cxn modelId="{F83134F9-0577-40BB-B5C8-B6AD6DE83AC8}" type="presParOf" srcId="{07FAA5AD-0605-4E07-AF7B-879B2A12BE45}" destId="{8AAE7F3C-DF99-4E3E-A0FB-8DB028201A47}" srcOrd="3" destOrd="0" presId="urn:microsoft.com/office/officeart/2005/8/layout/hierarchy1"/>
    <dgm:cxn modelId="{1A505EDC-E342-4059-AA8A-57EA6FAF799B}" type="presParOf" srcId="{8AAE7F3C-DF99-4E3E-A0FB-8DB028201A47}" destId="{5A9DCD1D-CCA9-48A7-A584-3F57D054F812}" srcOrd="0" destOrd="0" presId="urn:microsoft.com/office/officeart/2005/8/layout/hierarchy1"/>
    <dgm:cxn modelId="{0B81DDD1-6013-4407-906B-BC0211C54A56}" type="presParOf" srcId="{5A9DCD1D-CCA9-48A7-A584-3F57D054F812}" destId="{44C8D5C1-B874-4EC9-B684-12FE9676C6DF}" srcOrd="0" destOrd="0" presId="urn:microsoft.com/office/officeart/2005/8/layout/hierarchy1"/>
    <dgm:cxn modelId="{3C2E3A78-F51D-498C-A58A-AC1A24A3F1B5}" type="presParOf" srcId="{5A9DCD1D-CCA9-48A7-A584-3F57D054F812}" destId="{D029BAC5-FCAE-42F5-B112-4EF3C8261260}" srcOrd="1" destOrd="0" presId="urn:microsoft.com/office/officeart/2005/8/layout/hierarchy1"/>
    <dgm:cxn modelId="{50606E6C-55A9-4D99-8A15-64B4D9B85A0C}" type="presParOf" srcId="{8AAE7F3C-DF99-4E3E-A0FB-8DB028201A47}" destId="{2AA159A5-6B50-4CCF-AEAD-674238D3443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961122C-D931-43CE-B92B-0EF982B81F3A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2FF54D11-DC6F-4DBC-B715-98679541B1EE}">
      <dgm:prSet phldrT="[Tekst]"/>
      <dgm:spPr/>
      <dgm:t>
        <a:bodyPr/>
        <a:lstStyle/>
        <a:p>
          <a:r>
            <a:rPr lang="pl-PL" dirty="0"/>
            <a:t>POZWOLENIE NA WYKONYWANIE DZIAŁALNOŚCI REGLAMENTOWANEJ</a:t>
          </a:r>
        </a:p>
      </dgm:t>
    </dgm:pt>
    <dgm:pt modelId="{0F28D893-5949-4F30-848A-41905217C813}" type="parTrans" cxnId="{1D421FFC-C86D-4C53-B12C-68C2296F6B95}">
      <dgm:prSet/>
      <dgm:spPr/>
      <dgm:t>
        <a:bodyPr/>
        <a:lstStyle/>
        <a:p>
          <a:endParaRPr lang="pl-PL"/>
        </a:p>
      </dgm:t>
    </dgm:pt>
    <dgm:pt modelId="{784E3203-248F-465D-8E57-1613BF219C11}" type="sibTrans" cxnId="{1D421FFC-C86D-4C53-B12C-68C2296F6B95}">
      <dgm:prSet/>
      <dgm:spPr/>
      <dgm:t>
        <a:bodyPr/>
        <a:lstStyle/>
        <a:p>
          <a:endParaRPr lang="pl-PL"/>
        </a:p>
      </dgm:t>
    </dgm:pt>
    <dgm:pt modelId="{F15EA2F0-CEED-4566-8146-0E4594B49D35}">
      <dgm:prSet phldrT="[Tekst]" phldr="1"/>
      <dgm:spPr/>
      <dgm:t>
        <a:bodyPr/>
        <a:lstStyle/>
        <a:p>
          <a:endParaRPr lang="pl-PL"/>
        </a:p>
      </dgm:t>
    </dgm:pt>
    <dgm:pt modelId="{2CF97E30-6CA1-4EC1-802D-6268D951D7C1}" type="parTrans" cxnId="{D5C13434-B585-4578-AE41-BA9905A78EE0}">
      <dgm:prSet/>
      <dgm:spPr/>
      <dgm:t>
        <a:bodyPr/>
        <a:lstStyle/>
        <a:p>
          <a:endParaRPr lang="pl-PL"/>
        </a:p>
      </dgm:t>
    </dgm:pt>
    <dgm:pt modelId="{F333D2AE-C137-4A2F-81D0-8AC52EC4FC8C}" type="sibTrans" cxnId="{D5C13434-B585-4578-AE41-BA9905A78EE0}">
      <dgm:prSet/>
      <dgm:spPr/>
      <dgm:t>
        <a:bodyPr/>
        <a:lstStyle/>
        <a:p>
          <a:endParaRPr lang="pl-PL"/>
        </a:p>
      </dgm:t>
    </dgm:pt>
    <dgm:pt modelId="{0E19BDB7-9036-43BD-8B8E-F0376BD9C6D7}">
      <dgm:prSet phldrT="[Tekst]" phldr="1"/>
      <dgm:spPr/>
      <dgm:t>
        <a:bodyPr/>
        <a:lstStyle/>
        <a:p>
          <a:endParaRPr lang="pl-PL"/>
        </a:p>
      </dgm:t>
    </dgm:pt>
    <dgm:pt modelId="{F73B4D3C-6596-4D95-BEEA-3943805E1371}" type="parTrans" cxnId="{43BAC8AA-0510-41AB-8C50-71DCEDD7F9A5}">
      <dgm:prSet/>
      <dgm:spPr/>
      <dgm:t>
        <a:bodyPr/>
        <a:lstStyle/>
        <a:p>
          <a:endParaRPr lang="pl-PL"/>
        </a:p>
      </dgm:t>
    </dgm:pt>
    <dgm:pt modelId="{46FC2879-8243-4A70-88AD-3CF51B528DE6}" type="sibTrans" cxnId="{43BAC8AA-0510-41AB-8C50-71DCEDD7F9A5}">
      <dgm:prSet/>
      <dgm:spPr/>
      <dgm:t>
        <a:bodyPr/>
        <a:lstStyle/>
        <a:p>
          <a:endParaRPr lang="pl-PL"/>
        </a:p>
      </dgm:t>
    </dgm:pt>
    <dgm:pt modelId="{8FA72267-53D2-4551-B20C-95BA0AC9659C}">
      <dgm:prSet phldrT="[Tekst]" phldr="1"/>
      <dgm:spPr/>
      <dgm:t>
        <a:bodyPr/>
        <a:lstStyle/>
        <a:p>
          <a:endParaRPr lang="pl-PL"/>
        </a:p>
      </dgm:t>
    </dgm:pt>
    <dgm:pt modelId="{D4A46633-D219-4C9E-8E22-749EE682A605}" type="parTrans" cxnId="{5E609743-12E3-4EB4-BED2-50C99BF7914C}">
      <dgm:prSet/>
      <dgm:spPr/>
      <dgm:t>
        <a:bodyPr/>
        <a:lstStyle/>
        <a:p>
          <a:endParaRPr lang="pl-PL"/>
        </a:p>
      </dgm:t>
    </dgm:pt>
    <dgm:pt modelId="{52C6C850-BE31-4CF7-919A-1CD46803BEBF}" type="sibTrans" cxnId="{5E609743-12E3-4EB4-BED2-50C99BF7914C}">
      <dgm:prSet/>
      <dgm:spPr/>
      <dgm:t>
        <a:bodyPr/>
        <a:lstStyle/>
        <a:p>
          <a:endParaRPr lang="pl-PL"/>
        </a:p>
      </dgm:t>
    </dgm:pt>
    <dgm:pt modelId="{9E61FC08-8047-4C32-A6D4-BED1140DF15F}" type="pres">
      <dgm:prSet presAssocID="{8961122C-D931-43CE-B92B-0EF982B81F3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EEDF50B7-9DFC-4B93-9C83-5282586732E2}" type="pres">
      <dgm:prSet presAssocID="{2FF54D11-DC6F-4DBC-B715-98679541B1EE}" presName="hierRoot1" presStyleCnt="0">
        <dgm:presLayoutVars>
          <dgm:hierBranch val="init"/>
        </dgm:presLayoutVars>
      </dgm:prSet>
      <dgm:spPr/>
    </dgm:pt>
    <dgm:pt modelId="{3F856F48-D565-4E73-BEA8-54F698937D47}" type="pres">
      <dgm:prSet presAssocID="{2FF54D11-DC6F-4DBC-B715-98679541B1EE}" presName="rootComposite1" presStyleCnt="0"/>
      <dgm:spPr/>
    </dgm:pt>
    <dgm:pt modelId="{ADDF6A09-EB6A-4A2B-B867-22515BF3C238}" type="pres">
      <dgm:prSet presAssocID="{2FF54D11-DC6F-4DBC-B715-98679541B1EE}" presName="rootText1" presStyleLbl="node0" presStyleIdx="0" presStyleCnt="1">
        <dgm:presLayoutVars>
          <dgm:chPref val="3"/>
        </dgm:presLayoutVars>
      </dgm:prSet>
      <dgm:spPr/>
    </dgm:pt>
    <dgm:pt modelId="{6494677D-4EFC-4E23-A2E0-9C277FAC18CF}" type="pres">
      <dgm:prSet presAssocID="{2FF54D11-DC6F-4DBC-B715-98679541B1EE}" presName="rootConnector1" presStyleLbl="node1" presStyleIdx="0" presStyleCnt="0"/>
      <dgm:spPr/>
    </dgm:pt>
    <dgm:pt modelId="{C9749336-8A38-43EF-BA31-87DCBEE22553}" type="pres">
      <dgm:prSet presAssocID="{2FF54D11-DC6F-4DBC-B715-98679541B1EE}" presName="hierChild2" presStyleCnt="0"/>
      <dgm:spPr/>
    </dgm:pt>
    <dgm:pt modelId="{8F0505E8-F59C-4169-B4BB-20107E06D7DD}" type="pres">
      <dgm:prSet presAssocID="{2CF97E30-6CA1-4EC1-802D-6268D951D7C1}" presName="Name37" presStyleLbl="parChTrans1D2" presStyleIdx="0" presStyleCnt="3"/>
      <dgm:spPr/>
    </dgm:pt>
    <dgm:pt modelId="{605A63B5-F3FE-4DF3-9E0E-6BBC960037BE}" type="pres">
      <dgm:prSet presAssocID="{F15EA2F0-CEED-4566-8146-0E4594B49D35}" presName="hierRoot2" presStyleCnt="0">
        <dgm:presLayoutVars>
          <dgm:hierBranch val="init"/>
        </dgm:presLayoutVars>
      </dgm:prSet>
      <dgm:spPr/>
    </dgm:pt>
    <dgm:pt modelId="{923BD72E-F7A5-4E54-804A-8D62E2E980EB}" type="pres">
      <dgm:prSet presAssocID="{F15EA2F0-CEED-4566-8146-0E4594B49D35}" presName="rootComposite" presStyleCnt="0"/>
      <dgm:spPr/>
    </dgm:pt>
    <dgm:pt modelId="{E4AA3253-35B6-4817-9F73-FB63114E540A}" type="pres">
      <dgm:prSet presAssocID="{F15EA2F0-CEED-4566-8146-0E4594B49D35}" presName="rootText" presStyleLbl="node2" presStyleIdx="0" presStyleCnt="3">
        <dgm:presLayoutVars>
          <dgm:chPref val="3"/>
        </dgm:presLayoutVars>
      </dgm:prSet>
      <dgm:spPr/>
    </dgm:pt>
    <dgm:pt modelId="{6B0F8E5A-01C5-4341-958E-78805508BDBB}" type="pres">
      <dgm:prSet presAssocID="{F15EA2F0-CEED-4566-8146-0E4594B49D35}" presName="rootConnector" presStyleLbl="node2" presStyleIdx="0" presStyleCnt="3"/>
      <dgm:spPr/>
    </dgm:pt>
    <dgm:pt modelId="{CC2BF8C5-0819-4D58-A446-02C502310607}" type="pres">
      <dgm:prSet presAssocID="{F15EA2F0-CEED-4566-8146-0E4594B49D35}" presName="hierChild4" presStyleCnt="0"/>
      <dgm:spPr/>
    </dgm:pt>
    <dgm:pt modelId="{4C66D71E-2CD9-4668-8567-5CC71907DECF}" type="pres">
      <dgm:prSet presAssocID="{F15EA2F0-CEED-4566-8146-0E4594B49D35}" presName="hierChild5" presStyleCnt="0"/>
      <dgm:spPr/>
    </dgm:pt>
    <dgm:pt modelId="{572CCADE-3454-4D29-BF6D-9DBAFFC34017}" type="pres">
      <dgm:prSet presAssocID="{F73B4D3C-6596-4D95-BEEA-3943805E1371}" presName="Name37" presStyleLbl="parChTrans1D2" presStyleIdx="1" presStyleCnt="3"/>
      <dgm:spPr/>
    </dgm:pt>
    <dgm:pt modelId="{84A24758-B237-477F-977D-4C998A8666B0}" type="pres">
      <dgm:prSet presAssocID="{0E19BDB7-9036-43BD-8B8E-F0376BD9C6D7}" presName="hierRoot2" presStyleCnt="0">
        <dgm:presLayoutVars>
          <dgm:hierBranch val="init"/>
        </dgm:presLayoutVars>
      </dgm:prSet>
      <dgm:spPr/>
    </dgm:pt>
    <dgm:pt modelId="{466C68A1-34A8-4204-AD4C-60628EA40421}" type="pres">
      <dgm:prSet presAssocID="{0E19BDB7-9036-43BD-8B8E-F0376BD9C6D7}" presName="rootComposite" presStyleCnt="0"/>
      <dgm:spPr/>
    </dgm:pt>
    <dgm:pt modelId="{AC131944-ACA9-402D-8AE5-4DC6B713FCFA}" type="pres">
      <dgm:prSet presAssocID="{0E19BDB7-9036-43BD-8B8E-F0376BD9C6D7}" presName="rootText" presStyleLbl="node2" presStyleIdx="1" presStyleCnt="3">
        <dgm:presLayoutVars>
          <dgm:chPref val="3"/>
        </dgm:presLayoutVars>
      </dgm:prSet>
      <dgm:spPr/>
    </dgm:pt>
    <dgm:pt modelId="{DF88A01D-6F6F-40E2-A8BF-022E510EA9B2}" type="pres">
      <dgm:prSet presAssocID="{0E19BDB7-9036-43BD-8B8E-F0376BD9C6D7}" presName="rootConnector" presStyleLbl="node2" presStyleIdx="1" presStyleCnt="3"/>
      <dgm:spPr/>
    </dgm:pt>
    <dgm:pt modelId="{86AB03DC-9D32-4DC1-8EF8-D0B4124CC5F9}" type="pres">
      <dgm:prSet presAssocID="{0E19BDB7-9036-43BD-8B8E-F0376BD9C6D7}" presName="hierChild4" presStyleCnt="0"/>
      <dgm:spPr/>
    </dgm:pt>
    <dgm:pt modelId="{116BD3D1-081E-432A-A6E1-89C5630647ED}" type="pres">
      <dgm:prSet presAssocID="{0E19BDB7-9036-43BD-8B8E-F0376BD9C6D7}" presName="hierChild5" presStyleCnt="0"/>
      <dgm:spPr/>
    </dgm:pt>
    <dgm:pt modelId="{AC0B051C-E01D-43EC-BF15-54450AE3ED98}" type="pres">
      <dgm:prSet presAssocID="{D4A46633-D219-4C9E-8E22-749EE682A605}" presName="Name37" presStyleLbl="parChTrans1D2" presStyleIdx="2" presStyleCnt="3"/>
      <dgm:spPr/>
    </dgm:pt>
    <dgm:pt modelId="{F0732035-339C-41EC-86E3-0A05E0D74D07}" type="pres">
      <dgm:prSet presAssocID="{8FA72267-53D2-4551-B20C-95BA0AC9659C}" presName="hierRoot2" presStyleCnt="0">
        <dgm:presLayoutVars>
          <dgm:hierBranch val="init"/>
        </dgm:presLayoutVars>
      </dgm:prSet>
      <dgm:spPr/>
    </dgm:pt>
    <dgm:pt modelId="{FDF98E2B-8787-44AC-878F-F73162F1B12D}" type="pres">
      <dgm:prSet presAssocID="{8FA72267-53D2-4551-B20C-95BA0AC9659C}" presName="rootComposite" presStyleCnt="0"/>
      <dgm:spPr/>
    </dgm:pt>
    <dgm:pt modelId="{7F1A722D-F095-48DF-A800-7090ACB23D42}" type="pres">
      <dgm:prSet presAssocID="{8FA72267-53D2-4551-B20C-95BA0AC9659C}" presName="rootText" presStyleLbl="node2" presStyleIdx="2" presStyleCnt="3">
        <dgm:presLayoutVars>
          <dgm:chPref val="3"/>
        </dgm:presLayoutVars>
      </dgm:prSet>
      <dgm:spPr/>
    </dgm:pt>
    <dgm:pt modelId="{2ED5B0C0-BF9A-48D3-9D17-219D094801C6}" type="pres">
      <dgm:prSet presAssocID="{8FA72267-53D2-4551-B20C-95BA0AC9659C}" presName="rootConnector" presStyleLbl="node2" presStyleIdx="2" presStyleCnt="3"/>
      <dgm:spPr/>
    </dgm:pt>
    <dgm:pt modelId="{12D99F10-A375-4FB1-97D3-8296A4B042E8}" type="pres">
      <dgm:prSet presAssocID="{8FA72267-53D2-4551-B20C-95BA0AC9659C}" presName="hierChild4" presStyleCnt="0"/>
      <dgm:spPr/>
    </dgm:pt>
    <dgm:pt modelId="{333D2FCB-413B-4AAB-A9B4-4C31301518A6}" type="pres">
      <dgm:prSet presAssocID="{8FA72267-53D2-4551-B20C-95BA0AC9659C}" presName="hierChild5" presStyleCnt="0"/>
      <dgm:spPr/>
    </dgm:pt>
    <dgm:pt modelId="{D89F6A05-0DCC-4176-BA57-2F52945AF402}" type="pres">
      <dgm:prSet presAssocID="{2FF54D11-DC6F-4DBC-B715-98679541B1EE}" presName="hierChild3" presStyleCnt="0"/>
      <dgm:spPr/>
    </dgm:pt>
  </dgm:ptLst>
  <dgm:cxnLst>
    <dgm:cxn modelId="{D5C13434-B585-4578-AE41-BA9905A78EE0}" srcId="{2FF54D11-DC6F-4DBC-B715-98679541B1EE}" destId="{F15EA2F0-CEED-4566-8146-0E4594B49D35}" srcOrd="0" destOrd="0" parTransId="{2CF97E30-6CA1-4EC1-802D-6268D951D7C1}" sibTransId="{F333D2AE-C137-4A2F-81D0-8AC52EC4FC8C}"/>
    <dgm:cxn modelId="{D6708B3B-BD48-4090-85F8-83B9BE33B5D9}" type="presOf" srcId="{2CF97E30-6CA1-4EC1-802D-6268D951D7C1}" destId="{8F0505E8-F59C-4169-B4BB-20107E06D7DD}" srcOrd="0" destOrd="0" presId="urn:microsoft.com/office/officeart/2005/8/layout/orgChart1"/>
    <dgm:cxn modelId="{ACC6475D-D7FD-42B1-B865-8C7B4831F85A}" type="presOf" srcId="{2FF54D11-DC6F-4DBC-B715-98679541B1EE}" destId="{ADDF6A09-EB6A-4A2B-B867-22515BF3C238}" srcOrd="0" destOrd="0" presId="urn:microsoft.com/office/officeart/2005/8/layout/orgChart1"/>
    <dgm:cxn modelId="{5E609743-12E3-4EB4-BED2-50C99BF7914C}" srcId="{2FF54D11-DC6F-4DBC-B715-98679541B1EE}" destId="{8FA72267-53D2-4551-B20C-95BA0AC9659C}" srcOrd="2" destOrd="0" parTransId="{D4A46633-D219-4C9E-8E22-749EE682A605}" sibTransId="{52C6C850-BE31-4CF7-919A-1CD46803BEBF}"/>
    <dgm:cxn modelId="{D5EA6845-68E0-412F-AFC2-BB4773C5B489}" type="presOf" srcId="{8FA72267-53D2-4551-B20C-95BA0AC9659C}" destId="{7F1A722D-F095-48DF-A800-7090ACB23D42}" srcOrd="0" destOrd="0" presId="urn:microsoft.com/office/officeart/2005/8/layout/orgChart1"/>
    <dgm:cxn modelId="{B21A1075-ABDE-4A67-ABA3-B00EAAF32CB3}" type="presOf" srcId="{D4A46633-D219-4C9E-8E22-749EE682A605}" destId="{AC0B051C-E01D-43EC-BF15-54450AE3ED98}" srcOrd="0" destOrd="0" presId="urn:microsoft.com/office/officeart/2005/8/layout/orgChart1"/>
    <dgm:cxn modelId="{35CA5880-C65E-4B52-B2A1-F085C7CA4E43}" type="presOf" srcId="{2FF54D11-DC6F-4DBC-B715-98679541B1EE}" destId="{6494677D-4EFC-4E23-A2E0-9C277FAC18CF}" srcOrd="1" destOrd="0" presId="urn:microsoft.com/office/officeart/2005/8/layout/orgChart1"/>
    <dgm:cxn modelId="{43BAC8AA-0510-41AB-8C50-71DCEDD7F9A5}" srcId="{2FF54D11-DC6F-4DBC-B715-98679541B1EE}" destId="{0E19BDB7-9036-43BD-8B8E-F0376BD9C6D7}" srcOrd="1" destOrd="0" parTransId="{F73B4D3C-6596-4D95-BEEA-3943805E1371}" sibTransId="{46FC2879-8243-4A70-88AD-3CF51B528DE6}"/>
    <dgm:cxn modelId="{C964BFB1-17D6-42CC-A634-6BA88A545681}" type="presOf" srcId="{F15EA2F0-CEED-4566-8146-0E4594B49D35}" destId="{E4AA3253-35B6-4817-9F73-FB63114E540A}" srcOrd="0" destOrd="0" presId="urn:microsoft.com/office/officeart/2005/8/layout/orgChart1"/>
    <dgm:cxn modelId="{6BE772BA-2FC7-420C-80C6-50C97C9DF929}" type="presOf" srcId="{F73B4D3C-6596-4D95-BEEA-3943805E1371}" destId="{572CCADE-3454-4D29-BF6D-9DBAFFC34017}" srcOrd="0" destOrd="0" presId="urn:microsoft.com/office/officeart/2005/8/layout/orgChart1"/>
    <dgm:cxn modelId="{3C02D7C4-D4FD-4296-8C0D-EE879282F521}" type="presOf" srcId="{8FA72267-53D2-4551-B20C-95BA0AC9659C}" destId="{2ED5B0C0-BF9A-48D3-9D17-219D094801C6}" srcOrd="1" destOrd="0" presId="urn:microsoft.com/office/officeart/2005/8/layout/orgChart1"/>
    <dgm:cxn modelId="{0722D4C7-C402-4A24-8B82-70B7A6843BF9}" type="presOf" srcId="{F15EA2F0-CEED-4566-8146-0E4594B49D35}" destId="{6B0F8E5A-01C5-4341-958E-78805508BDBB}" srcOrd="1" destOrd="0" presId="urn:microsoft.com/office/officeart/2005/8/layout/orgChart1"/>
    <dgm:cxn modelId="{FDCB62DE-77F6-4D3E-BEB0-B04D910A9B10}" type="presOf" srcId="{0E19BDB7-9036-43BD-8B8E-F0376BD9C6D7}" destId="{AC131944-ACA9-402D-8AE5-4DC6B713FCFA}" srcOrd="0" destOrd="0" presId="urn:microsoft.com/office/officeart/2005/8/layout/orgChart1"/>
    <dgm:cxn modelId="{C42E87E4-8625-4BD0-917E-4ED763F49F5D}" type="presOf" srcId="{8961122C-D931-43CE-B92B-0EF982B81F3A}" destId="{9E61FC08-8047-4C32-A6D4-BED1140DF15F}" srcOrd="0" destOrd="0" presId="urn:microsoft.com/office/officeart/2005/8/layout/orgChart1"/>
    <dgm:cxn modelId="{1D421FFC-C86D-4C53-B12C-68C2296F6B95}" srcId="{8961122C-D931-43CE-B92B-0EF982B81F3A}" destId="{2FF54D11-DC6F-4DBC-B715-98679541B1EE}" srcOrd="0" destOrd="0" parTransId="{0F28D893-5949-4F30-848A-41905217C813}" sibTransId="{784E3203-248F-465D-8E57-1613BF219C11}"/>
    <dgm:cxn modelId="{CC0CA8FD-03FB-4A80-B0E5-399667E3276C}" type="presOf" srcId="{0E19BDB7-9036-43BD-8B8E-F0376BD9C6D7}" destId="{DF88A01D-6F6F-40E2-A8BF-022E510EA9B2}" srcOrd="1" destOrd="0" presId="urn:microsoft.com/office/officeart/2005/8/layout/orgChart1"/>
    <dgm:cxn modelId="{C13407C6-F01A-448C-BE04-E1CA2447FBFD}" type="presParOf" srcId="{9E61FC08-8047-4C32-A6D4-BED1140DF15F}" destId="{EEDF50B7-9DFC-4B93-9C83-5282586732E2}" srcOrd="0" destOrd="0" presId="urn:microsoft.com/office/officeart/2005/8/layout/orgChart1"/>
    <dgm:cxn modelId="{89A1CCC0-253B-49A0-B7C2-18C9B603B2E2}" type="presParOf" srcId="{EEDF50B7-9DFC-4B93-9C83-5282586732E2}" destId="{3F856F48-D565-4E73-BEA8-54F698937D47}" srcOrd="0" destOrd="0" presId="urn:microsoft.com/office/officeart/2005/8/layout/orgChart1"/>
    <dgm:cxn modelId="{E4A4FC33-C0C3-4DCD-A13E-60AF96DAB86B}" type="presParOf" srcId="{3F856F48-D565-4E73-BEA8-54F698937D47}" destId="{ADDF6A09-EB6A-4A2B-B867-22515BF3C238}" srcOrd="0" destOrd="0" presId="urn:microsoft.com/office/officeart/2005/8/layout/orgChart1"/>
    <dgm:cxn modelId="{D4F7A680-29F8-4397-93BC-1C90B8CFEA94}" type="presParOf" srcId="{3F856F48-D565-4E73-BEA8-54F698937D47}" destId="{6494677D-4EFC-4E23-A2E0-9C277FAC18CF}" srcOrd="1" destOrd="0" presId="urn:microsoft.com/office/officeart/2005/8/layout/orgChart1"/>
    <dgm:cxn modelId="{4F20C297-BA44-4450-A62C-7BB238132F87}" type="presParOf" srcId="{EEDF50B7-9DFC-4B93-9C83-5282586732E2}" destId="{C9749336-8A38-43EF-BA31-87DCBEE22553}" srcOrd="1" destOrd="0" presId="urn:microsoft.com/office/officeart/2005/8/layout/orgChart1"/>
    <dgm:cxn modelId="{496C2A60-D4B1-498B-A413-42CBE1D3C29E}" type="presParOf" srcId="{C9749336-8A38-43EF-BA31-87DCBEE22553}" destId="{8F0505E8-F59C-4169-B4BB-20107E06D7DD}" srcOrd="0" destOrd="0" presId="urn:microsoft.com/office/officeart/2005/8/layout/orgChart1"/>
    <dgm:cxn modelId="{8AE7E2D5-9B1C-465F-B5DF-EE32CEB607E3}" type="presParOf" srcId="{C9749336-8A38-43EF-BA31-87DCBEE22553}" destId="{605A63B5-F3FE-4DF3-9E0E-6BBC960037BE}" srcOrd="1" destOrd="0" presId="urn:microsoft.com/office/officeart/2005/8/layout/orgChart1"/>
    <dgm:cxn modelId="{A430583D-BA02-4ED8-81B2-325F3EFB7969}" type="presParOf" srcId="{605A63B5-F3FE-4DF3-9E0E-6BBC960037BE}" destId="{923BD72E-F7A5-4E54-804A-8D62E2E980EB}" srcOrd="0" destOrd="0" presId="urn:microsoft.com/office/officeart/2005/8/layout/orgChart1"/>
    <dgm:cxn modelId="{B09030F6-83F8-495A-8579-6E0723676977}" type="presParOf" srcId="{923BD72E-F7A5-4E54-804A-8D62E2E980EB}" destId="{E4AA3253-35B6-4817-9F73-FB63114E540A}" srcOrd="0" destOrd="0" presId="urn:microsoft.com/office/officeart/2005/8/layout/orgChart1"/>
    <dgm:cxn modelId="{5E0945A3-04E5-4F0F-8C2C-5E8546037023}" type="presParOf" srcId="{923BD72E-F7A5-4E54-804A-8D62E2E980EB}" destId="{6B0F8E5A-01C5-4341-958E-78805508BDBB}" srcOrd="1" destOrd="0" presId="urn:microsoft.com/office/officeart/2005/8/layout/orgChart1"/>
    <dgm:cxn modelId="{45E08DB6-A2B3-43D6-BCD8-0DD9741948C0}" type="presParOf" srcId="{605A63B5-F3FE-4DF3-9E0E-6BBC960037BE}" destId="{CC2BF8C5-0819-4D58-A446-02C502310607}" srcOrd="1" destOrd="0" presId="urn:microsoft.com/office/officeart/2005/8/layout/orgChart1"/>
    <dgm:cxn modelId="{A919C868-45CB-4B1B-8189-7A1C9EC6BC90}" type="presParOf" srcId="{605A63B5-F3FE-4DF3-9E0E-6BBC960037BE}" destId="{4C66D71E-2CD9-4668-8567-5CC71907DECF}" srcOrd="2" destOrd="0" presId="urn:microsoft.com/office/officeart/2005/8/layout/orgChart1"/>
    <dgm:cxn modelId="{B77F6CB2-C05D-4643-8681-94720C55D1C0}" type="presParOf" srcId="{C9749336-8A38-43EF-BA31-87DCBEE22553}" destId="{572CCADE-3454-4D29-BF6D-9DBAFFC34017}" srcOrd="2" destOrd="0" presId="urn:microsoft.com/office/officeart/2005/8/layout/orgChart1"/>
    <dgm:cxn modelId="{AB2054DE-A731-447B-A769-061B5B726751}" type="presParOf" srcId="{C9749336-8A38-43EF-BA31-87DCBEE22553}" destId="{84A24758-B237-477F-977D-4C998A8666B0}" srcOrd="3" destOrd="0" presId="urn:microsoft.com/office/officeart/2005/8/layout/orgChart1"/>
    <dgm:cxn modelId="{C5BE58E6-B03A-4DC0-9B0E-DB1CA98D1AE5}" type="presParOf" srcId="{84A24758-B237-477F-977D-4C998A8666B0}" destId="{466C68A1-34A8-4204-AD4C-60628EA40421}" srcOrd="0" destOrd="0" presId="urn:microsoft.com/office/officeart/2005/8/layout/orgChart1"/>
    <dgm:cxn modelId="{141666DD-3600-487B-B059-00183159E2C1}" type="presParOf" srcId="{466C68A1-34A8-4204-AD4C-60628EA40421}" destId="{AC131944-ACA9-402D-8AE5-4DC6B713FCFA}" srcOrd="0" destOrd="0" presId="urn:microsoft.com/office/officeart/2005/8/layout/orgChart1"/>
    <dgm:cxn modelId="{292AFA4B-437D-4F74-A1F9-BAFB57671FF1}" type="presParOf" srcId="{466C68A1-34A8-4204-AD4C-60628EA40421}" destId="{DF88A01D-6F6F-40E2-A8BF-022E510EA9B2}" srcOrd="1" destOrd="0" presId="urn:microsoft.com/office/officeart/2005/8/layout/orgChart1"/>
    <dgm:cxn modelId="{33B60753-CD36-4B1C-9E52-13EB6BA3CB81}" type="presParOf" srcId="{84A24758-B237-477F-977D-4C998A8666B0}" destId="{86AB03DC-9D32-4DC1-8EF8-D0B4124CC5F9}" srcOrd="1" destOrd="0" presId="urn:microsoft.com/office/officeart/2005/8/layout/orgChart1"/>
    <dgm:cxn modelId="{4773D97B-3DA2-4A76-9B67-7EB077C9D67E}" type="presParOf" srcId="{84A24758-B237-477F-977D-4C998A8666B0}" destId="{116BD3D1-081E-432A-A6E1-89C5630647ED}" srcOrd="2" destOrd="0" presId="urn:microsoft.com/office/officeart/2005/8/layout/orgChart1"/>
    <dgm:cxn modelId="{B56F250C-80E3-407A-81CA-2BC7228B044A}" type="presParOf" srcId="{C9749336-8A38-43EF-BA31-87DCBEE22553}" destId="{AC0B051C-E01D-43EC-BF15-54450AE3ED98}" srcOrd="4" destOrd="0" presId="urn:microsoft.com/office/officeart/2005/8/layout/orgChart1"/>
    <dgm:cxn modelId="{9ECF4D7F-2FCD-4D9F-BD31-C574A12D2DF2}" type="presParOf" srcId="{C9749336-8A38-43EF-BA31-87DCBEE22553}" destId="{F0732035-339C-41EC-86E3-0A05E0D74D07}" srcOrd="5" destOrd="0" presId="urn:microsoft.com/office/officeart/2005/8/layout/orgChart1"/>
    <dgm:cxn modelId="{95892C8A-789C-4B46-A66A-7C60C1B55130}" type="presParOf" srcId="{F0732035-339C-41EC-86E3-0A05E0D74D07}" destId="{FDF98E2B-8787-44AC-878F-F73162F1B12D}" srcOrd="0" destOrd="0" presId="urn:microsoft.com/office/officeart/2005/8/layout/orgChart1"/>
    <dgm:cxn modelId="{95C27B18-0388-4964-BE0D-69475B186337}" type="presParOf" srcId="{FDF98E2B-8787-44AC-878F-F73162F1B12D}" destId="{7F1A722D-F095-48DF-A800-7090ACB23D42}" srcOrd="0" destOrd="0" presId="urn:microsoft.com/office/officeart/2005/8/layout/orgChart1"/>
    <dgm:cxn modelId="{D3A79D37-8258-4BF4-ABBF-E9E64C0D65F1}" type="presParOf" srcId="{FDF98E2B-8787-44AC-878F-F73162F1B12D}" destId="{2ED5B0C0-BF9A-48D3-9D17-219D094801C6}" srcOrd="1" destOrd="0" presId="urn:microsoft.com/office/officeart/2005/8/layout/orgChart1"/>
    <dgm:cxn modelId="{2202A894-8ACA-42CB-A4FF-6DD4FA1788AB}" type="presParOf" srcId="{F0732035-339C-41EC-86E3-0A05E0D74D07}" destId="{12D99F10-A375-4FB1-97D3-8296A4B042E8}" srcOrd="1" destOrd="0" presId="urn:microsoft.com/office/officeart/2005/8/layout/orgChart1"/>
    <dgm:cxn modelId="{33C4DBAC-D1B5-40CC-84E7-3FAB785F88B3}" type="presParOf" srcId="{F0732035-339C-41EC-86E3-0A05E0D74D07}" destId="{333D2FCB-413B-4AAB-A9B4-4C31301518A6}" srcOrd="2" destOrd="0" presId="urn:microsoft.com/office/officeart/2005/8/layout/orgChart1"/>
    <dgm:cxn modelId="{3259F6AF-3D71-49C1-B0F6-D21362A715E8}" type="presParOf" srcId="{EEDF50B7-9DFC-4B93-9C83-5282586732E2}" destId="{D89F6A05-0DCC-4176-BA57-2F52945AF40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4BF7DD-67B7-4670-948A-BB90B213EC4B}">
      <dsp:nvSpPr>
        <dsp:cNvPr id="0" name=""/>
        <dsp:cNvSpPr/>
      </dsp:nvSpPr>
      <dsp:spPr>
        <a:xfrm>
          <a:off x="6531286" y="2494504"/>
          <a:ext cx="308935" cy="9474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7401"/>
              </a:lnTo>
              <a:lnTo>
                <a:pt x="308935" y="947401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04779C-8352-4B4F-B2F1-4C8CC23FE710}">
      <dsp:nvSpPr>
        <dsp:cNvPr id="0" name=""/>
        <dsp:cNvSpPr/>
      </dsp:nvSpPr>
      <dsp:spPr>
        <a:xfrm>
          <a:off x="4863035" y="1032210"/>
          <a:ext cx="2492078" cy="4325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6254"/>
              </a:lnTo>
              <a:lnTo>
                <a:pt x="2492078" y="216254"/>
              </a:lnTo>
              <a:lnTo>
                <a:pt x="2492078" y="432509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E4CA3C-3F5A-422D-9001-DBDFF8829D01}">
      <dsp:nvSpPr>
        <dsp:cNvPr id="0" name=""/>
        <dsp:cNvSpPr/>
      </dsp:nvSpPr>
      <dsp:spPr>
        <a:xfrm>
          <a:off x="4039207" y="2494504"/>
          <a:ext cx="308935" cy="9474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7401"/>
              </a:lnTo>
              <a:lnTo>
                <a:pt x="308935" y="947401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C60B20-35E0-4F91-8BC9-A01DD1D6CB12}">
      <dsp:nvSpPr>
        <dsp:cNvPr id="0" name=""/>
        <dsp:cNvSpPr/>
      </dsp:nvSpPr>
      <dsp:spPr>
        <a:xfrm>
          <a:off x="4817315" y="1032210"/>
          <a:ext cx="91440" cy="43250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2509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7317F3-C4D7-4909-AEFA-C5D60815B6C8}">
      <dsp:nvSpPr>
        <dsp:cNvPr id="0" name=""/>
        <dsp:cNvSpPr/>
      </dsp:nvSpPr>
      <dsp:spPr>
        <a:xfrm>
          <a:off x="1547129" y="2494504"/>
          <a:ext cx="308935" cy="9474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7401"/>
              </a:lnTo>
              <a:lnTo>
                <a:pt x="308935" y="947401"/>
              </a:lnTo>
            </a:path>
          </a:pathLst>
        </a:custGeom>
        <a:noFill/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398101-C2D8-4A42-AB40-033B24790D1E}">
      <dsp:nvSpPr>
        <dsp:cNvPr id="0" name=""/>
        <dsp:cNvSpPr/>
      </dsp:nvSpPr>
      <dsp:spPr>
        <a:xfrm>
          <a:off x="2370957" y="1032210"/>
          <a:ext cx="2492078" cy="432509"/>
        </a:xfrm>
        <a:custGeom>
          <a:avLst/>
          <a:gdLst/>
          <a:ahLst/>
          <a:cxnLst/>
          <a:rect l="0" t="0" r="0" b="0"/>
          <a:pathLst>
            <a:path>
              <a:moveTo>
                <a:pt x="2492078" y="0"/>
              </a:moveTo>
              <a:lnTo>
                <a:pt x="2492078" y="216254"/>
              </a:lnTo>
              <a:lnTo>
                <a:pt x="0" y="216254"/>
              </a:lnTo>
              <a:lnTo>
                <a:pt x="0" y="432509"/>
              </a:lnTo>
            </a:path>
          </a:pathLst>
        </a:cu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3E1757-69AD-4A6C-AF43-DE0F3C70FDCF}">
      <dsp:nvSpPr>
        <dsp:cNvPr id="0" name=""/>
        <dsp:cNvSpPr/>
      </dsp:nvSpPr>
      <dsp:spPr>
        <a:xfrm>
          <a:off x="3833251" y="2426"/>
          <a:ext cx="2059568" cy="10297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/>
            <a:t>TRIADA NAUK ADMINISTRACYJNYCH</a:t>
          </a:r>
        </a:p>
      </dsp:txBody>
      <dsp:txXfrm>
        <a:off x="3833251" y="2426"/>
        <a:ext cx="2059568" cy="1029784"/>
      </dsp:txXfrm>
    </dsp:sp>
    <dsp:sp modelId="{A836928C-6CB9-4DF6-B12A-8EF03955884D}">
      <dsp:nvSpPr>
        <dsp:cNvPr id="0" name=""/>
        <dsp:cNvSpPr/>
      </dsp:nvSpPr>
      <dsp:spPr>
        <a:xfrm>
          <a:off x="1341172" y="1464720"/>
          <a:ext cx="2059568" cy="10297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/>
            <a:t>............................</a:t>
          </a:r>
          <a:br>
            <a:rPr lang="pl-PL" sz="1500" kern="1200"/>
          </a:br>
          <a:r>
            <a:rPr lang="pl-PL" sz="1500" kern="1200"/>
            <a:t>............................</a:t>
          </a:r>
        </a:p>
      </dsp:txBody>
      <dsp:txXfrm>
        <a:off x="1341172" y="1464720"/>
        <a:ext cx="2059568" cy="1029784"/>
      </dsp:txXfrm>
    </dsp:sp>
    <dsp:sp modelId="{EA539E23-D5AD-440E-9ACD-27B9DE122E47}">
      <dsp:nvSpPr>
        <dsp:cNvPr id="0" name=""/>
        <dsp:cNvSpPr/>
      </dsp:nvSpPr>
      <dsp:spPr>
        <a:xfrm>
          <a:off x="1856065" y="2927014"/>
          <a:ext cx="2059568" cy="10297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/>
            <a:t>NAUKA NORMATYWNO-ANALITYCZNA</a:t>
          </a:r>
        </a:p>
      </dsp:txBody>
      <dsp:txXfrm>
        <a:off x="1856065" y="2927014"/>
        <a:ext cx="2059568" cy="1029784"/>
      </dsp:txXfrm>
    </dsp:sp>
    <dsp:sp modelId="{5C470B2E-DFD1-418D-BA27-F29AAC5EBB99}">
      <dsp:nvSpPr>
        <dsp:cNvPr id="0" name=""/>
        <dsp:cNvSpPr/>
      </dsp:nvSpPr>
      <dsp:spPr>
        <a:xfrm>
          <a:off x="3833251" y="1464720"/>
          <a:ext cx="2059568" cy="10297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/>
            <a:t>............................</a:t>
          </a:r>
          <a:br>
            <a:rPr lang="pl-PL" sz="1500" kern="1200"/>
          </a:br>
          <a:r>
            <a:rPr lang="pl-PL" sz="1500" kern="1200"/>
            <a:t>............................</a:t>
          </a:r>
        </a:p>
      </dsp:txBody>
      <dsp:txXfrm>
        <a:off x="3833251" y="1464720"/>
        <a:ext cx="2059568" cy="1029784"/>
      </dsp:txXfrm>
    </dsp:sp>
    <dsp:sp modelId="{B062BDEF-A3A2-4F1D-8D57-E2B134AF8E7D}">
      <dsp:nvSpPr>
        <dsp:cNvPr id="0" name=""/>
        <dsp:cNvSpPr/>
      </dsp:nvSpPr>
      <dsp:spPr>
        <a:xfrm>
          <a:off x="4348143" y="2927014"/>
          <a:ext cx="2059568" cy="10297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/>
            <a:t>NAUKA POSTULATYWNA</a:t>
          </a:r>
        </a:p>
      </dsp:txBody>
      <dsp:txXfrm>
        <a:off x="4348143" y="2927014"/>
        <a:ext cx="2059568" cy="1029784"/>
      </dsp:txXfrm>
    </dsp:sp>
    <dsp:sp modelId="{C6D847C4-BFF5-4CEE-BADF-0A18D645DBD4}">
      <dsp:nvSpPr>
        <dsp:cNvPr id="0" name=""/>
        <dsp:cNvSpPr/>
      </dsp:nvSpPr>
      <dsp:spPr>
        <a:xfrm>
          <a:off x="6325329" y="1464720"/>
          <a:ext cx="2059568" cy="10297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/>
            <a:t>............................</a:t>
          </a:r>
          <a:br>
            <a:rPr lang="pl-PL" sz="1500" kern="1200"/>
          </a:br>
          <a:r>
            <a:rPr lang="pl-PL" sz="1500" kern="1200"/>
            <a:t>............................</a:t>
          </a:r>
        </a:p>
      </dsp:txBody>
      <dsp:txXfrm>
        <a:off x="6325329" y="1464720"/>
        <a:ext cx="2059568" cy="1029784"/>
      </dsp:txXfrm>
    </dsp:sp>
    <dsp:sp modelId="{497A46DB-819A-4BD1-A7DD-C4B7E0CCA3EC}">
      <dsp:nvSpPr>
        <dsp:cNvPr id="0" name=""/>
        <dsp:cNvSpPr/>
      </dsp:nvSpPr>
      <dsp:spPr>
        <a:xfrm>
          <a:off x="6840221" y="2927014"/>
          <a:ext cx="2059568" cy="10297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/>
            <a:t>NAUKA OPISOWA</a:t>
          </a:r>
        </a:p>
      </dsp:txBody>
      <dsp:txXfrm>
        <a:off x="6840221" y="2927014"/>
        <a:ext cx="2059568" cy="10297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37495F-E043-486E-9575-3DE2B89CAD46}">
      <dsp:nvSpPr>
        <dsp:cNvPr id="0" name=""/>
        <dsp:cNvSpPr/>
      </dsp:nvSpPr>
      <dsp:spPr>
        <a:xfrm>
          <a:off x="4988719" y="1509550"/>
          <a:ext cx="1449386" cy="6897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0062"/>
              </a:lnTo>
              <a:lnTo>
                <a:pt x="1449386" y="470062"/>
              </a:lnTo>
              <a:lnTo>
                <a:pt x="1449386" y="6897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9D39C0-F0C7-41D9-A618-946D3FBE14B3}">
      <dsp:nvSpPr>
        <dsp:cNvPr id="0" name=""/>
        <dsp:cNvSpPr/>
      </dsp:nvSpPr>
      <dsp:spPr>
        <a:xfrm>
          <a:off x="3539332" y="1509550"/>
          <a:ext cx="1449386" cy="689776"/>
        </a:xfrm>
        <a:custGeom>
          <a:avLst/>
          <a:gdLst/>
          <a:ahLst/>
          <a:cxnLst/>
          <a:rect l="0" t="0" r="0" b="0"/>
          <a:pathLst>
            <a:path>
              <a:moveTo>
                <a:pt x="1449386" y="0"/>
              </a:moveTo>
              <a:lnTo>
                <a:pt x="1449386" y="470062"/>
              </a:lnTo>
              <a:lnTo>
                <a:pt x="0" y="470062"/>
              </a:lnTo>
              <a:lnTo>
                <a:pt x="0" y="68977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CFACAB-08EC-4BAF-AD86-D28FEA3F602C}">
      <dsp:nvSpPr>
        <dsp:cNvPr id="0" name=""/>
        <dsp:cNvSpPr/>
      </dsp:nvSpPr>
      <dsp:spPr>
        <a:xfrm>
          <a:off x="3802857" y="3506"/>
          <a:ext cx="2371723" cy="15060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BF60E3-9D2B-4DF3-B9D3-0A086291F426}">
      <dsp:nvSpPr>
        <dsp:cNvPr id="0" name=""/>
        <dsp:cNvSpPr/>
      </dsp:nvSpPr>
      <dsp:spPr>
        <a:xfrm>
          <a:off x="4066382" y="253854"/>
          <a:ext cx="2371723" cy="15060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/>
            <a:t>POLITYKA ADMINISTRACYJNA</a:t>
          </a:r>
        </a:p>
      </dsp:txBody>
      <dsp:txXfrm>
        <a:off x="4110493" y="297965"/>
        <a:ext cx="2283501" cy="1417822"/>
      </dsp:txXfrm>
    </dsp:sp>
    <dsp:sp modelId="{BD032A70-A390-4558-A0B5-DBBABE4447E5}">
      <dsp:nvSpPr>
        <dsp:cNvPr id="0" name=""/>
        <dsp:cNvSpPr/>
      </dsp:nvSpPr>
      <dsp:spPr>
        <a:xfrm>
          <a:off x="2353471" y="2199326"/>
          <a:ext cx="2371723" cy="15060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F6174C-5A4C-4EF4-8522-607C235E33A0}">
      <dsp:nvSpPr>
        <dsp:cNvPr id="0" name=""/>
        <dsp:cNvSpPr/>
      </dsp:nvSpPr>
      <dsp:spPr>
        <a:xfrm>
          <a:off x="2616996" y="2449674"/>
          <a:ext cx="2371723" cy="15060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900" kern="1200"/>
        </a:p>
      </dsp:txBody>
      <dsp:txXfrm>
        <a:off x="2661107" y="2493785"/>
        <a:ext cx="2283501" cy="1417822"/>
      </dsp:txXfrm>
    </dsp:sp>
    <dsp:sp modelId="{44C8D5C1-B874-4EC9-B684-12FE9676C6DF}">
      <dsp:nvSpPr>
        <dsp:cNvPr id="0" name=""/>
        <dsp:cNvSpPr/>
      </dsp:nvSpPr>
      <dsp:spPr>
        <a:xfrm>
          <a:off x="5252243" y="2199326"/>
          <a:ext cx="2371723" cy="150604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29BAC5-FCAE-42F5-B112-4EF3C8261260}">
      <dsp:nvSpPr>
        <dsp:cNvPr id="0" name=""/>
        <dsp:cNvSpPr/>
      </dsp:nvSpPr>
      <dsp:spPr>
        <a:xfrm>
          <a:off x="5515768" y="2449674"/>
          <a:ext cx="2371723" cy="150604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900" kern="1200"/>
        </a:p>
      </dsp:txBody>
      <dsp:txXfrm>
        <a:off x="5559879" y="2493785"/>
        <a:ext cx="2283501" cy="141782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0B051C-E01D-43EC-BF15-54450AE3ED98}">
      <dsp:nvSpPr>
        <dsp:cNvPr id="0" name=""/>
        <dsp:cNvSpPr/>
      </dsp:nvSpPr>
      <dsp:spPr>
        <a:xfrm>
          <a:off x="5890726" y="950878"/>
          <a:ext cx="2297037" cy="3986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9329"/>
              </a:lnTo>
              <a:lnTo>
                <a:pt x="2297037" y="199329"/>
              </a:lnTo>
              <a:lnTo>
                <a:pt x="2297037" y="39865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2CCADE-3454-4D29-BF6D-9DBAFFC34017}">
      <dsp:nvSpPr>
        <dsp:cNvPr id="0" name=""/>
        <dsp:cNvSpPr/>
      </dsp:nvSpPr>
      <dsp:spPr>
        <a:xfrm>
          <a:off x="5845005" y="950878"/>
          <a:ext cx="91440" cy="39865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865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0505E8-F59C-4169-B4BB-20107E06D7DD}">
      <dsp:nvSpPr>
        <dsp:cNvPr id="0" name=""/>
        <dsp:cNvSpPr/>
      </dsp:nvSpPr>
      <dsp:spPr>
        <a:xfrm>
          <a:off x="3593688" y="950878"/>
          <a:ext cx="2297037" cy="398659"/>
        </a:xfrm>
        <a:custGeom>
          <a:avLst/>
          <a:gdLst/>
          <a:ahLst/>
          <a:cxnLst/>
          <a:rect l="0" t="0" r="0" b="0"/>
          <a:pathLst>
            <a:path>
              <a:moveTo>
                <a:pt x="2297037" y="0"/>
              </a:moveTo>
              <a:lnTo>
                <a:pt x="2297037" y="199329"/>
              </a:lnTo>
              <a:lnTo>
                <a:pt x="0" y="199329"/>
              </a:lnTo>
              <a:lnTo>
                <a:pt x="0" y="39865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DF6A09-EB6A-4A2B-B867-22515BF3C238}">
      <dsp:nvSpPr>
        <dsp:cNvPr id="0" name=""/>
        <dsp:cNvSpPr/>
      </dsp:nvSpPr>
      <dsp:spPr>
        <a:xfrm>
          <a:off x="4941536" y="1689"/>
          <a:ext cx="1898378" cy="9491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/>
            <a:t>POZWOLENIE NA WYKONYWANIE DZIAŁALNOŚCI REGLAMENTOWANEJ</a:t>
          </a:r>
        </a:p>
      </dsp:txBody>
      <dsp:txXfrm>
        <a:off x="4941536" y="1689"/>
        <a:ext cx="1898378" cy="949189"/>
      </dsp:txXfrm>
    </dsp:sp>
    <dsp:sp modelId="{E4AA3253-35B6-4817-9F73-FB63114E540A}">
      <dsp:nvSpPr>
        <dsp:cNvPr id="0" name=""/>
        <dsp:cNvSpPr/>
      </dsp:nvSpPr>
      <dsp:spPr>
        <a:xfrm>
          <a:off x="2644498" y="1349538"/>
          <a:ext cx="1898378" cy="9491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500" kern="1200"/>
        </a:p>
      </dsp:txBody>
      <dsp:txXfrm>
        <a:off x="2644498" y="1349538"/>
        <a:ext cx="1898378" cy="949189"/>
      </dsp:txXfrm>
    </dsp:sp>
    <dsp:sp modelId="{AC131944-ACA9-402D-8AE5-4DC6B713FCFA}">
      <dsp:nvSpPr>
        <dsp:cNvPr id="0" name=""/>
        <dsp:cNvSpPr/>
      </dsp:nvSpPr>
      <dsp:spPr>
        <a:xfrm>
          <a:off x="4941536" y="1349538"/>
          <a:ext cx="1898378" cy="9491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500" kern="1200"/>
        </a:p>
      </dsp:txBody>
      <dsp:txXfrm>
        <a:off x="4941536" y="1349538"/>
        <a:ext cx="1898378" cy="949189"/>
      </dsp:txXfrm>
    </dsp:sp>
    <dsp:sp modelId="{7F1A722D-F095-48DF-A800-7090ACB23D42}">
      <dsp:nvSpPr>
        <dsp:cNvPr id="0" name=""/>
        <dsp:cNvSpPr/>
      </dsp:nvSpPr>
      <dsp:spPr>
        <a:xfrm>
          <a:off x="7238574" y="1349538"/>
          <a:ext cx="1898378" cy="94918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500" kern="1200"/>
        </a:p>
      </dsp:txBody>
      <dsp:txXfrm>
        <a:off x="7238574" y="1349538"/>
        <a:ext cx="1898378" cy="9491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Thursday, May 27,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187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Thursday, May 27,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625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Thursday, May 27,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648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Thursday, May 27,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15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Thursday, May 27, 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716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Thursday, May 27,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40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Thursday, May 27, 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908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Thursday, May 27, 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07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Thursday, May 27, 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720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Thursday, May 27,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171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Thursday, May 27, 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432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Thursday, May 27, 2021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167102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8">
            <a:extLst>
              <a:ext uri="{FF2B5EF4-FFF2-40B4-BE49-F238E27FC236}">
                <a16:creationId xmlns:a16="http://schemas.microsoft.com/office/drawing/2014/main" id="{F619DE0E-F039-443E-AF60-E4B6AA72D2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Nova"/>
              <a:ea typeface="+mn-ea"/>
              <a:cs typeface="+mn-cs"/>
            </a:endParaRPr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30"/>
            <a:ext cx="8104091" cy="6857571"/>
          </a:xfrm>
          <a:prstGeom prst="rect">
            <a:avLst/>
          </a:prstGeom>
          <a:gradFill>
            <a:gsLst>
              <a:gs pos="0">
                <a:schemeClr val="accent4">
                  <a:alpha val="80000"/>
                </a:schemeClr>
              </a:gs>
              <a:gs pos="100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Nova"/>
              <a:ea typeface="+mn-ea"/>
              <a:cs typeface="+mn-cs"/>
            </a:endParaRPr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874250" y="627728"/>
            <a:ext cx="4355593" cy="8104092"/>
          </a:xfrm>
          <a:prstGeom prst="rect">
            <a:avLst/>
          </a:prstGeom>
          <a:gradFill>
            <a:gsLst>
              <a:gs pos="0">
                <a:schemeClr val="accent5">
                  <a:alpha val="0"/>
                </a:schemeClr>
              </a:gs>
              <a:gs pos="91000">
                <a:schemeClr val="accent2">
                  <a:alpha val="43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Nova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-1"/>
            <a:ext cx="5638801" cy="6886827"/>
          </a:xfrm>
          <a:prstGeom prst="rect">
            <a:avLst/>
          </a:prstGeom>
          <a:gradFill>
            <a:gsLst>
              <a:gs pos="49000">
                <a:schemeClr val="accent6">
                  <a:lumMod val="75000"/>
                  <a:alpha val="0"/>
                </a:schemeClr>
              </a:gs>
              <a:gs pos="99000">
                <a:schemeClr val="accent6">
                  <a:alpha val="7900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Nova"/>
              <a:ea typeface="+mn-ea"/>
              <a:cs typeface="+mn-cs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5993D72-5628-4E5E-BB9F-96066414E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1609180" y="724988"/>
            <a:ext cx="5121259" cy="5458067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ill Sans Nova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337AFA1F-7815-4BAD-A1A7-4A151938DF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0151" y="2920878"/>
            <a:ext cx="6292690" cy="2992576"/>
          </a:xfrm>
        </p:spPr>
        <p:txBody>
          <a:bodyPr anchor="t">
            <a:normAutofit/>
          </a:bodyPr>
          <a:lstStyle/>
          <a:p>
            <a:pPr algn="l">
              <a:lnSpc>
                <a:spcPct val="90000"/>
              </a:lnSpc>
            </a:pPr>
            <a:br>
              <a:rPr lang="pl-PL" sz="3100">
                <a:solidFill>
                  <a:schemeClr val="bg1"/>
                </a:solidFill>
              </a:rPr>
            </a:br>
            <a:br>
              <a:rPr lang="pl-PL" sz="3100">
                <a:solidFill>
                  <a:schemeClr val="bg1"/>
                </a:solidFill>
              </a:rPr>
            </a:br>
            <a:r>
              <a:rPr lang="pl-PL" sz="3100">
                <a:solidFill>
                  <a:schemeClr val="bg1"/>
                </a:solidFill>
              </a:rPr>
              <a:t>NAUKA ADMINISTRACJI</a:t>
            </a:r>
            <a:br>
              <a:rPr lang="pl-PL" sz="3100">
                <a:solidFill>
                  <a:schemeClr val="bg1"/>
                </a:solidFill>
              </a:rPr>
            </a:br>
            <a:r>
              <a:rPr lang="pl-PL" sz="3100">
                <a:solidFill>
                  <a:schemeClr val="bg1"/>
                </a:solidFill>
              </a:rPr>
              <a:t>ĆWICZENIA POWTÓRZENIOWE</a:t>
            </a:r>
            <a:br>
              <a:rPr lang="pl-PL" sz="3100">
                <a:solidFill>
                  <a:schemeClr val="bg1"/>
                </a:solidFill>
              </a:rPr>
            </a:br>
            <a:endParaRPr lang="pl-PL" sz="3100">
              <a:solidFill>
                <a:schemeClr val="bg1"/>
              </a:solidFill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1D12DD7-6ED8-4C28-8604-473A07E0C4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0151" y="1017038"/>
            <a:ext cx="5392495" cy="1248274"/>
          </a:xfrm>
        </p:spPr>
        <p:txBody>
          <a:bodyPr anchor="b">
            <a:normAutofit/>
          </a:bodyPr>
          <a:lstStyle/>
          <a:p>
            <a:pPr algn="l"/>
            <a:r>
              <a:rPr lang="pl-PL" sz="1400" dirty="0">
                <a:solidFill>
                  <a:schemeClr val="bg1"/>
                </a:solidFill>
              </a:rPr>
              <a:t>mgr Karina Pilarz</a:t>
            </a:r>
          </a:p>
        </p:txBody>
      </p:sp>
      <p:pic>
        <p:nvPicPr>
          <p:cNvPr id="20" name="Picture 3">
            <a:extLst>
              <a:ext uri="{FF2B5EF4-FFF2-40B4-BE49-F238E27FC236}">
                <a16:creationId xmlns:a16="http://schemas.microsoft.com/office/drawing/2014/main" id="{E9E77817-B68C-4495-B118-0ADF764CA3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377" r="29359" b="-1"/>
          <a:stretch/>
        </p:blipFill>
        <p:spPr>
          <a:xfrm>
            <a:off x="8104092" y="10"/>
            <a:ext cx="4099858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414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88F8E42-C4B4-468B-A96E-8FB6CA2FB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Odpowiedz na pytania: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8409BC-E254-4A21-8936-AAE3EFFD7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 algn="just">
              <a:lnSpc>
                <a:spcPct val="107000"/>
              </a:lnSpc>
              <a:buNone/>
            </a:pP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Które pojęcie jest szersze: służba publiczna czy służba cywilna?</a:t>
            </a:r>
          </a:p>
          <a:p>
            <a:pPr marL="0" lvl="0" indent="0" algn="just">
              <a:lnSpc>
                <a:spcPct val="107000"/>
              </a:lnSpc>
              <a:buNone/>
            </a:pP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Jakie są konstytucyjne ograniczenia dostępu do służby publicznej?</a:t>
            </a:r>
          </a:p>
          <a:p>
            <a:pPr marL="0" lvl="0" indent="0" algn="just">
              <a:lnSpc>
                <a:spcPct val="107000"/>
              </a:lnSpc>
              <a:buNone/>
            </a:pPr>
            <a:r>
              <a:rPr lang="pl-PL" dirty="0">
                <a:ea typeface="Calibri" panose="020F0502020204030204" pitchFamily="34" charset="0"/>
                <a:cs typeface="Times New Roman" panose="02020603050405020304" pitchFamily="18" charset="0"/>
              </a:rPr>
              <a:t>Z jakich podmiotów składa się korpus służby cywilnej?</a:t>
            </a:r>
            <a:endParaRPr lang="pl-PL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buNone/>
            </a:pP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Kto stoi na czele Służby Cywilnej i przez kogo jest powoływany? </a:t>
            </a:r>
          </a:p>
          <a:p>
            <a:pPr marL="0" lvl="0" indent="0" algn="just">
              <a:lnSpc>
                <a:spcPct val="107000"/>
              </a:lnSpc>
              <a:buNone/>
            </a:pP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Gdzie siedzibę ma KSAP?</a:t>
            </a:r>
          </a:p>
          <a:p>
            <a:pPr marL="0" lvl="0" indent="0" algn="just">
              <a:lnSpc>
                <a:spcPct val="107000"/>
              </a:lnSpc>
              <a:buNone/>
            </a:pP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Jakie jest zadanie KSAP?</a:t>
            </a:r>
          </a:p>
          <a:p>
            <a:pPr marL="0" lvl="0" indent="0" algn="just">
              <a:lnSpc>
                <a:spcPct val="107000"/>
              </a:lnSpc>
              <a:buNone/>
            </a:pPr>
            <a:r>
              <a:rPr lang="pl-PL" dirty="0">
                <a:ea typeface="Calibri" panose="020F0502020204030204" pitchFamily="34" charset="0"/>
                <a:cs typeface="Times New Roman" panose="02020603050405020304" pitchFamily="18" charset="0"/>
              </a:rPr>
              <a:t>Kto stoi na czele KSAP?</a:t>
            </a:r>
          </a:p>
          <a:p>
            <a:pPr marL="0" lvl="0" indent="0" algn="just">
              <a:lnSpc>
                <a:spcPct val="107000"/>
              </a:lnSpc>
              <a:buNone/>
            </a:pP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Kto nadzoruje KSAP?</a:t>
            </a:r>
          </a:p>
        </p:txBody>
      </p:sp>
    </p:spTree>
    <p:extLst>
      <p:ext uri="{BB962C8B-B14F-4D97-AF65-F5344CB8AC3E}">
        <p14:creationId xmlns:p14="http://schemas.microsoft.com/office/powerpoint/2010/main" val="3171207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02B7C3-1E34-42E1-B2A5-E7F101C1F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Odpowiedz na pytania: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0898229-DD1B-4D36-9115-0641251C6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Kto (zgodnie z art. 184 Konstytucji RP) sprawuje kontrolę nad działalnością organów administracji publicznej?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Jak definiujemy kontrolę? 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Wymień kryteria kontroli. 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 czym polega odpowiedzialność za działania legalne administracji? 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Podaj minimum 4 przykłady podmiotów ponoszących odpowiedzialność konstytucyjną przed Trybunałem Stanu.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26185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ADF9EA-C5D7-4920-8CE2-BE6E17CBF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Przyporządkuj</a:t>
            </a:r>
            <a:r>
              <a:rPr lang="pl-PL" sz="18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pl-PL" dirty="0">
              <a:latin typeface="+mn-lt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4D130EF-7CA5-4323-B593-D4CD2CCFC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lphaUcPeriod"/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Lorenz von Stein		……….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UcPeriod"/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Max Weber		……….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UcPeriod"/>
            </a:pPr>
            <a:r>
              <a:rPr lang="pl-PL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Woodrow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Wilson		……….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lphaUcPeriod"/>
            </a:pPr>
            <a:r>
              <a:rPr lang="pl-PL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Ignatz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Jastrow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	……….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lphaUcPeriod"/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Jan Jeżewski		……….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pl-PL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lphaLcParenR"/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Ojciec amerykańskiej nauki administracji; autor pracy </a:t>
            </a:r>
            <a:r>
              <a:rPr lang="pl-PL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pl-PL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Study</a:t>
            </a:r>
            <a:r>
              <a:rPr lang="pl-PL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of Administration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; głosił tezę o rozdziela polityki i administracji;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lphaLcParenR"/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Przedstawił rzeczywiste działanie administracji w kilku krajach europejskich; jako pierwszy wprowadził nazwę nauka administracji i dlatego określa się go mianem twórcy nowoczesnej nauki administracji, choć jego dzieła pozbawione waloru uniwersalności szybko utraciły swoje znaczenie i aktualność;.</a:t>
            </a:r>
          </a:p>
          <a:p>
            <a:pPr marL="342900" lvl="0" indent="-342900" algn="just">
              <a:lnSpc>
                <a:spcPct val="107000"/>
              </a:lnSpc>
              <a:buFont typeface="+mj-lt"/>
              <a:buAutoNum type="alphaLcParenR"/>
            </a:pPr>
            <a:r>
              <a:rPr lang="pl-PL" sz="1800" dirty="0">
                <a:ea typeface="Calibri" panose="020F0502020204030204" pitchFamily="34" charset="0"/>
                <a:cs typeface="Times New Roman" panose="02020603050405020304" pitchFamily="18" charset="0"/>
              </a:rPr>
              <a:t>Uważał, że nauka prawa administracyjnego pozwala tylko częściowo poznać administrację publiczną, a badanie rzeczywistej administracji wymaga przedstawienia, jak powinno się administrować; przedstawił koncepcję odrębnej nauki – wiedzy administracyjnej;</a:t>
            </a:r>
            <a:endParaRPr lang="pl-PL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lphaLcParenR"/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Przedstawiciel nurtu nauk społecznych, niemiecki prawnik i socjolog;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lphaLcParenR"/>
            </a:pP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Autor siedmiu metodologicznych założeń nauki administracji jako dyscypliny samodzielnej; emerytowany profesor </a:t>
            </a:r>
            <a:r>
              <a:rPr lang="pl-PL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UWr</a:t>
            </a:r>
            <a:r>
              <a:rPr lang="pl-PL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77481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0919D56-23CA-42C6-9BEE-D31E38C51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Uzupełnij schemat:</a:t>
            </a:r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949ED528-562A-4DC8-9913-72443B242B2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371600" y="2112963"/>
          <a:ext cx="10240963" cy="3959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328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61994F-B503-4978-B10E-9745B0CA1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Wymień: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43A1641-0657-4ECD-AE0B-D7D0DCFAB8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AutoNum type="arabicPeriod"/>
            </a:pPr>
            <a:r>
              <a:rPr lang="pl-PL" dirty="0"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pl-PL" sz="2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rzykładowe pozaprawne uwarunkowania administracji publicznej:</a:t>
            </a:r>
          </a:p>
          <a:p>
            <a:pPr marL="0" indent="0">
              <a:buNone/>
            </a:pPr>
            <a:r>
              <a:rPr lang="pl-PL" dirty="0">
                <a:cs typeface="Times New Roman" panose="02020603050405020304" pitchFamily="18" charset="0"/>
              </a:rPr>
              <a:t>a.</a:t>
            </a:r>
          </a:p>
          <a:p>
            <a:pPr marL="0" indent="0">
              <a:buNone/>
            </a:pPr>
            <a:r>
              <a:rPr lang="pl-PL" dirty="0">
                <a:cs typeface="Times New Roman" panose="02020603050405020304" pitchFamily="18" charset="0"/>
              </a:rPr>
              <a:t>b.</a:t>
            </a:r>
          </a:p>
          <a:p>
            <a:pPr marL="0" indent="0">
              <a:buNone/>
            </a:pPr>
            <a:r>
              <a:rPr lang="pl-PL" dirty="0">
                <a:cs typeface="Times New Roman" panose="02020603050405020304" pitchFamily="18" charset="0"/>
              </a:rPr>
              <a:t>c.</a:t>
            </a:r>
          </a:p>
          <a:p>
            <a:pPr marL="0" indent="0">
              <a:buNone/>
            </a:pPr>
            <a:r>
              <a:rPr lang="pl-PL" dirty="0">
                <a:cs typeface="Times New Roman" panose="02020603050405020304" pitchFamily="18" charset="0"/>
              </a:rPr>
              <a:t>d.</a:t>
            </a:r>
          </a:p>
          <a:p>
            <a:pPr marL="0" indent="0">
              <a:buNone/>
            </a:pPr>
            <a:r>
              <a:rPr lang="pl-PL" dirty="0">
                <a:cs typeface="Times New Roman" panose="02020603050405020304" pitchFamily="18" charset="0"/>
              </a:rPr>
              <a:t>2. Organy administracji regulacyjnej </a:t>
            </a:r>
            <a:r>
              <a:rPr lang="pl-PL" i="1" dirty="0">
                <a:cs typeface="Times New Roman" panose="02020603050405020304" pitchFamily="18" charset="0"/>
              </a:rPr>
              <a:t>sensu stricto</a:t>
            </a:r>
            <a:r>
              <a:rPr lang="pl-PL" dirty="0"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pl-PL" dirty="0">
                <a:cs typeface="Times New Roman" panose="02020603050405020304" pitchFamily="18" charset="0"/>
              </a:rPr>
              <a:t>a.</a:t>
            </a:r>
          </a:p>
          <a:p>
            <a:pPr marL="0" indent="0">
              <a:buNone/>
            </a:pPr>
            <a:r>
              <a:rPr lang="pl-PL" dirty="0">
                <a:cs typeface="Times New Roman" panose="02020603050405020304" pitchFamily="18" charset="0"/>
              </a:rPr>
              <a:t>b.</a:t>
            </a:r>
          </a:p>
          <a:p>
            <a:pPr marL="0" indent="0">
              <a:buNone/>
            </a:pPr>
            <a:r>
              <a:rPr lang="pl-PL" dirty="0">
                <a:cs typeface="Times New Roman" panose="02020603050405020304" pitchFamily="18" charset="0"/>
              </a:rPr>
              <a:t>c.</a:t>
            </a:r>
          </a:p>
          <a:p>
            <a:pPr marL="0" indent="0">
              <a:buNone/>
            </a:pPr>
            <a:r>
              <a:rPr lang="pl-PL" dirty="0">
                <a:cs typeface="Times New Roman" panose="02020603050405020304" pitchFamily="18" charset="0"/>
              </a:rPr>
              <a:t>d.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94044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FA9BB6-DE5C-4115-8876-AC55CDEC8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Uzupełnij schemat: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09536805-6641-437B-9C8D-FF188E6C5C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8187324"/>
              </p:ext>
            </p:extLst>
          </p:nvPr>
        </p:nvGraphicFramePr>
        <p:xfrm>
          <a:off x="1371600" y="2112963"/>
          <a:ext cx="10240963" cy="3959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pole tekstowe 5">
            <a:extLst>
              <a:ext uri="{FF2B5EF4-FFF2-40B4-BE49-F238E27FC236}">
                <a16:creationId xmlns:a16="http://schemas.microsoft.com/office/drawing/2014/main" id="{53BE47A5-8FFD-4A07-9669-FAE700A39AE4}"/>
              </a:ext>
            </a:extLst>
          </p:cNvPr>
          <p:cNvSpPr txBox="1"/>
          <p:nvPr/>
        </p:nvSpPr>
        <p:spPr>
          <a:xfrm>
            <a:off x="1141445" y="4640424"/>
            <a:ext cx="2080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JAKA JEST JEJ ISTOTA?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AD5C1796-24DC-43CF-913B-677879E719C3}"/>
              </a:ext>
            </a:extLst>
          </p:cNvPr>
          <p:cNvSpPr txBox="1"/>
          <p:nvPr/>
        </p:nvSpPr>
        <p:spPr>
          <a:xfrm>
            <a:off x="10279225" y="4640423"/>
            <a:ext cx="20807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JAKA JEST JEJ ISTOTA?</a:t>
            </a:r>
          </a:p>
        </p:txBody>
      </p:sp>
      <p:cxnSp>
        <p:nvCxnSpPr>
          <p:cNvPr id="9" name="Łącznik prosty ze strzałką 8">
            <a:extLst>
              <a:ext uri="{FF2B5EF4-FFF2-40B4-BE49-F238E27FC236}">
                <a16:creationId xmlns:a16="http://schemas.microsoft.com/office/drawing/2014/main" id="{5DE35AB5-C814-42F5-BCC8-83AF587EA924}"/>
              </a:ext>
            </a:extLst>
          </p:cNvPr>
          <p:cNvCxnSpPr/>
          <p:nvPr/>
        </p:nvCxnSpPr>
        <p:spPr>
          <a:xfrm>
            <a:off x="2771192" y="4963588"/>
            <a:ext cx="9237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>
            <a:extLst>
              <a:ext uri="{FF2B5EF4-FFF2-40B4-BE49-F238E27FC236}">
                <a16:creationId xmlns:a16="http://schemas.microsoft.com/office/drawing/2014/main" id="{29518B20-EC94-4F9C-8EC7-A4C3757EE3F7}"/>
              </a:ext>
            </a:extLst>
          </p:cNvPr>
          <p:cNvCxnSpPr>
            <a:cxnSpLocks/>
          </p:cNvCxnSpPr>
          <p:nvPr/>
        </p:nvCxnSpPr>
        <p:spPr>
          <a:xfrm flipH="1">
            <a:off x="9420808" y="4963588"/>
            <a:ext cx="85841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5912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DEE5A8-F2E4-449C-A0FF-9B4C5BB9B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PRZYPORZĄDKUJ: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12E279E-0046-4561-BA30-F9838E592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dirty="0"/>
              <a:t>PRAWNE FORMY DZIAŁANIA ADMINISTRACJI:</a:t>
            </a:r>
          </a:p>
          <a:p>
            <a:pPr marL="0" indent="0">
              <a:buNone/>
            </a:pPr>
            <a:endParaRPr lang="pl-PL" dirty="0"/>
          </a:p>
          <a:p>
            <a:pPr marL="457200" indent="-457200">
              <a:buAutoNum type="arabicPeriod"/>
            </a:pPr>
            <a:r>
              <a:rPr lang="pl-PL" dirty="0"/>
              <a:t>AKTY ADMINISTRACYJNE		…..</a:t>
            </a:r>
          </a:p>
          <a:p>
            <a:pPr marL="457200" indent="-457200">
              <a:buAutoNum type="arabicPeriod"/>
            </a:pPr>
            <a:r>
              <a:rPr lang="pl-PL" dirty="0"/>
              <a:t>AKTY NORMATYWNE		…..</a:t>
            </a:r>
          </a:p>
          <a:p>
            <a:pPr marL="457200" indent="-457200">
              <a:buAutoNum type="arabicPeriod"/>
            </a:pPr>
            <a:r>
              <a:rPr lang="pl-PL" dirty="0"/>
              <a:t>UMOWY			…..</a:t>
            </a:r>
          </a:p>
          <a:p>
            <a:pPr marL="457200" indent="-457200">
              <a:buAutoNum type="arabicPeriod"/>
            </a:pPr>
            <a:r>
              <a:rPr lang="pl-PL" dirty="0"/>
              <a:t>DZIAŁANIA FAKTYCZNE		…..</a:t>
            </a:r>
          </a:p>
          <a:p>
            <a:pPr marL="457200" indent="-457200">
              <a:buAutoNum type="arabicPeriod"/>
            </a:pPr>
            <a:endParaRPr lang="pl-PL" dirty="0"/>
          </a:p>
          <a:p>
            <a:pPr marL="457200" indent="-457200">
              <a:buAutoNum type="alphaUcPeriod"/>
            </a:pPr>
            <a:r>
              <a:rPr lang="pl-PL" dirty="0"/>
              <a:t>MAJĄ CHARAKTER WEWNĘTRZNY, WYZNACZAJĄ REGUŁY I NORMY POSTĘPOWANIA;</a:t>
            </a:r>
          </a:p>
          <a:p>
            <a:pPr marL="457200" indent="-457200">
              <a:buAutoNum type="alphaUcPeriod"/>
            </a:pPr>
            <a:r>
              <a:rPr lang="pl-PL" dirty="0"/>
              <a:t>NIE SĄ OKREŚLONE PRAWEM LUB SĄ OKREŚLONE W SPOSÓB NIEWYCZERPUJĄCY, MUSZĄ JEDNAK MIEŚCIĆ SIĘ W GRANICACH PRAWA;</a:t>
            </a:r>
          </a:p>
          <a:p>
            <a:pPr marL="457200" indent="-457200">
              <a:buAutoNum type="alphaUcPeriod"/>
            </a:pPr>
            <a:r>
              <a:rPr lang="pl-PL" dirty="0"/>
              <a:t>SĄ TO AKTY INDYWIDUALNE I KONKTRETNE, W SPOSÓB WŁADCZY I JEDNOSTRONNY PRZESĄDZAJĄ O PRAWACH I OBOWIĄZKACH ADRESATA;</a:t>
            </a:r>
          </a:p>
          <a:p>
            <a:pPr marL="457200" indent="-457200">
              <a:buAutoNum type="alphaUcPeriod"/>
            </a:pPr>
            <a:r>
              <a:rPr lang="pl-PL" dirty="0"/>
              <a:t>STANOWIĄ OGRANICZENIE JEDNOSTRONNOŚCI DZIAŁANIA ADMINISTRACJI; DZIELĄ SIĘ NA CYWILNOPRAWNE I PUBLICZNOPRAWNE.</a:t>
            </a:r>
          </a:p>
          <a:p>
            <a:pPr marL="457200" indent="-457200">
              <a:buAutoNum type="alphaUcPeriod"/>
            </a:pPr>
            <a:endParaRPr lang="pl-PL" dirty="0"/>
          </a:p>
          <a:p>
            <a:pPr marL="457200" indent="-457200">
              <a:buAutoNum type="alphaU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5580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CF7B5E-9313-4962-90C2-BBB8412C6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Scharakteryzuj:	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26FD391-0F0A-4056-B560-6EC4AE74D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1. związanie prawem powszechnie obowiązującym działań administracji publicznej;</a:t>
            </a:r>
          </a:p>
          <a:p>
            <a:pPr marL="0" indent="0">
              <a:buNone/>
            </a:pPr>
            <a:r>
              <a:rPr lang="pl-PL" dirty="0"/>
              <a:t>2. swobodę działania administracji publicznej;</a:t>
            </a:r>
          </a:p>
          <a:p>
            <a:pPr marL="0" indent="0">
              <a:buNone/>
            </a:pPr>
            <a:r>
              <a:rPr lang="pl-PL" dirty="0"/>
              <a:t>3. uznanie administracyjne;</a:t>
            </a:r>
          </a:p>
          <a:p>
            <a:pPr marL="0" indent="0">
              <a:buNone/>
            </a:pPr>
            <a:r>
              <a:rPr lang="pl-PL" dirty="0"/>
              <a:t>4. policję administracyjną</a:t>
            </a:r>
          </a:p>
        </p:txBody>
      </p:sp>
    </p:spTree>
    <p:extLst>
      <p:ext uri="{BB962C8B-B14F-4D97-AF65-F5344CB8AC3E}">
        <p14:creationId xmlns:p14="http://schemas.microsoft.com/office/powerpoint/2010/main" val="1801769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7DBF72-6A72-48CE-BE00-6B66AA8AE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Uzupełnij schemat I PRZYPORZĄDKUJ OPISY DO POSZCZEGÓLNYCH ELEMENTÓW: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B78A8F61-5DA6-40E2-BCAB-26BAAF9DCC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7134580"/>
              </p:ext>
            </p:extLst>
          </p:nvPr>
        </p:nvGraphicFramePr>
        <p:xfrm>
          <a:off x="410548" y="2112963"/>
          <a:ext cx="11781452" cy="23004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le tekstowe 4">
            <a:extLst>
              <a:ext uri="{FF2B5EF4-FFF2-40B4-BE49-F238E27FC236}">
                <a16:creationId xmlns:a16="http://schemas.microsoft.com/office/drawing/2014/main" id="{FDC94C55-6E32-4EC9-9074-993D66EB5494}"/>
              </a:ext>
            </a:extLst>
          </p:cNvPr>
          <p:cNvSpPr txBox="1"/>
          <p:nvPr/>
        </p:nvSpPr>
        <p:spPr>
          <a:xfrm>
            <a:off x="1371600" y="4723644"/>
            <a:ext cx="102412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Tx/>
              <a:buAutoNum type="arabicPeriod"/>
            </a:pPr>
            <a:r>
              <a:rPr lang="pl-PL" sz="1200" dirty="0"/>
              <a:t>NAJPROSTSZA FORMA REGLAMENTACJI DZIAŁALNOŚCI GOSPODARCZEJ W POLSCE; WYMAGA JEDYNIE SPEŁNIENIA PRZEZ PRZEDSIĘBIORCĘ, POZA ZŁOŻENIEM WNIOSKU, OKREŚLONYCH W PRZEPISACH WARUNKÓW JEJ PROWADZENIA;</a:t>
            </a:r>
          </a:p>
          <a:p>
            <a:pPr marL="342900" indent="-342900" algn="just">
              <a:buFontTx/>
              <a:buAutoNum type="arabicPeriod"/>
            </a:pPr>
            <a:r>
              <a:rPr lang="pl-PL" sz="1200" dirty="0"/>
              <a:t>WYDAWANE PO SPRAWDZENIU CZY PRZEDSIĘBIORCA JEST W STANIE I MA MOŻLIWOŚCI TECHNICZNE LUB ORGANIZACYJNE WYKONYWANIA OKREŚLONEJ DZIAŁALNOŚCI GOSPODARCZEJ; MA FORMĘ DECYZJI ADMINISTRACYJNEJ; JEŻELI SPEŁNIONE SĄ WSZYSTKIE WYMAGANIA WYKONYWANIA OKREŚLONEJ DZIAŁALNOŚCI, TO ORGAN NIE MOŻE ODMÓWIĆ UDZIELENIA;</a:t>
            </a:r>
          </a:p>
          <a:p>
            <a:pPr marL="342900" indent="-342900" algn="just">
              <a:buFontTx/>
              <a:buAutoNum type="arabicPeriod"/>
            </a:pPr>
            <a:r>
              <a:rPr lang="pl-PL" sz="1200" dirty="0"/>
              <a:t>NAJBARDZIEJ RESTRYKCYJNA FORMA REGLAMENTACJI, KTÓRA DOTYCZY PRZEDSIĘWZIĘĆ MAJĄCYCH SZCZEGÓLNE ZNACZENIE DLA BEZPIECZEŃSTWA PAŃSTWA LUB OBYWATELI ALBO WAŻNY INTERES PUBLICZNY; NAJCZĘŚCIEJ TRZEBA WYSTĘPOWAĆ DO MINISTRA WŁAŚCIWEGO ZE WZGLĘDU NA PRZEDMIOT DZIAŁALNOŚCI; WYDAWANA JEST JAKO DECYZJA ADMINISTRACYJNA.</a:t>
            </a:r>
          </a:p>
          <a:p>
            <a:pPr marL="342900" indent="-342900" algn="just">
              <a:buFontTx/>
              <a:buAutoNum type="arabicPeriod"/>
            </a:pPr>
            <a:endParaRPr lang="pl-PL" dirty="0"/>
          </a:p>
          <a:p>
            <a:pPr marL="342900" indent="-342900" algn="just">
              <a:buAutoNum type="arabicPeriod"/>
            </a:pPr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4562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E4F5A0-7D96-457B-B49A-E3F68448C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UZUPEŁNIJ ZDANIA: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D9C55F4-0CD5-442A-87FB-570B72E440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848357"/>
            <a:ext cx="12192000" cy="3959352"/>
          </a:xfrm>
        </p:spPr>
        <p:txBody>
          <a:bodyPr>
            <a:normAutofit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EKDA stanowi uszczegółowienie …………………………………………………… (nr artykułu, nazwa aktu), w którym sformułowane zostało prawo do ………………………………………. </a:t>
            </a:r>
            <a:r>
              <a:rPr lang="pl-PL" sz="2400" dirty="0"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chwalony został przez …………………………………. Składa się on z …………….. artykułów. </a:t>
            </a:r>
            <a:r>
              <a:rPr lang="pl-PL" sz="2400" dirty="0"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 charakter ………………………………………Swoim </a:t>
            </a:r>
            <a:r>
              <a:rPr lang="pl-PL" sz="2400" dirty="0"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pl-PL" sz="2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akresem przedmiotowym obejmuje ………………………………………………………………………………………………………..., natomiast zakres podmiotowy to……………………………………………………………………..</a:t>
            </a:r>
            <a:endParaRPr lang="pl-PL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06820309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AnalogousFromLightSeedLeftStep">
      <a:dk1>
        <a:srgbClr val="000000"/>
      </a:dk1>
      <a:lt1>
        <a:srgbClr val="FFFFFF"/>
      </a:lt1>
      <a:dk2>
        <a:srgbClr val="243141"/>
      </a:dk2>
      <a:lt2>
        <a:srgbClr val="E8E5E2"/>
      </a:lt2>
      <a:accent1>
        <a:srgbClr val="8FA5C3"/>
      </a:accent1>
      <a:accent2>
        <a:srgbClr val="7AAAB2"/>
      </a:accent2>
      <a:accent3>
        <a:srgbClr val="80AA9F"/>
      </a:accent3>
      <a:accent4>
        <a:srgbClr val="77AF89"/>
      </a:accent4>
      <a:accent5>
        <a:srgbClr val="86AB82"/>
      </a:accent5>
      <a:accent6>
        <a:srgbClr val="8FAA74"/>
      </a:accent6>
      <a:hlink>
        <a:srgbClr val="987F5C"/>
      </a:hlink>
      <a:folHlink>
        <a:srgbClr val="7F7F7F"/>
      </a:folHlink>
    </a:clrScheme>
    <a:fontScheme name="Avenir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619</Words>
  <Application>Microsoft Office PowerPoint</Application>
  <PresentationFormat>Panoramiczny</PresentationFormat>
  <Paragraphs>79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4" baseType="lpstr">
      <vt:lpstr>Arial</vt:lpstr>
      <vt:lpstr>Gill Sans Nova</vt:lpstr>
      <vt:lpstr>GradientRiseVTI</vt:lpstr>
      <vt:lpstr>  NAUKA ADMINISTRACJI ĆWICZENIA POWTÓRZENIOWE </vt:lpstr>
      <vt:lpstr>Przyporządkuj:</vt:lpstr>
      <vt:lpstr>Uzupełnij schemat:</vt:lpstr>
      <vt:lpstr>Wymień:</vt:lpstr>
      <vt:lpstr>Uzupełnij schemat:</vt:lpstr>
      <vt:lpstr>PRZYPORZĄDKUJ:</vt:lpstr>
      <vt:lpstr>Scharakteryzuj: </vt:lpstr>
      <vt:lpstr>Uzupełnij schemat I PRZYPORZĄDKUJ OPISY DO POSZCZEGÓLNYCH ELEMENTÓW:</vt:lpstr>
      <vt:lpstr>UZUPEŁNIJ ZDANIA:</vt:lpstr>
      <vt:lpstr>Odpowiedz na pytania:</vt:lpstr>
      <vt:lpstr>Odpowiedz na pytania: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NAUKA ADMINISTRACJI ĆWICZENIA POWTÓRZENIOWE </dc:title>
  <dc:creator>Karina Pilarz</dc:creator>
  <cp:lastModifiedBy>Karina Pilarz</cp:lastModifiedBy>
  <cp:revision>9</cp:revision>
  <dcterms:created xsi:type="dcterms:W3CDTF">2021-05-21T09:44:51Z</dcterms:created>
  <dcterms:modified xsi:type="dcterms:W3CDTF">2021-05-27T06:52:06Z</dcterms:modified>
</cp:coreProperties>
</file>