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80" r:id="rId6"/>
    <p:sldId id="279" r:id="rId7"/>
    <p:sldId id="284" r:id="rId8"/>
    <p:sldId id="259" r:id="rId9"/>
    <p:sldId id="287" r:id="rId10"/>
    <p:sldId id="261" r:id="rId11"/>
    <p:sldId id="260" r:id="rId12"/>
    <p:sldId id="282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86" r:id="rId22"/>
    <p:sldId id="270" r:id="rId23"/>
    <p:sldId id="277" r:id="rId24"/>
    <p:sldId id="271" r:id="rId25"/>
    <p:sldId id="281" r:id="rId26"/>
    <p:sldId id="272" r:id="rId27"/>
    <p:sldId id="273" r:id="rId28"/>
    <p:sldId id="274" r:id="rId29"/>
    <p:sldId id="276" r:id="rId30"/>
    <p:sldId id="275" r:id="rId31"/>
    <p:sldId id="278" r:id="rId3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D6D2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7B5B3-F3D8-4342-92C1-034073E4EFBB}" v="9" dt="2019-10-07T18:01:34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77A7B5B3-F3D8-4342-92C1-034073E4EFBB}"/>
    <pc:docChg chg="undo custSel delSld modSld">
      <pc:chgData name="Karina Pilarz" userId="c409dceb78efc5e5" providerId="LiveId" clId="{77A7B5B3-F3D8-4342-92C1-034073E4EFBB}" dt="2019-10-07T18:01:34.716" v="99" actId="207"/>
      <pc:docMkLst>
        <pc:docMk/>
      </pc:docMkLst>
      <pc:sldChg chg="modSp">
        <pc:chgData name="Karina Pilarz" userId="c409dceb78efc5e5" providerId="LiveId" clId="{77A7B5B3-F3D8-4342-92C1-034073E4EFBB}" dt="2019-10-07T18:00:20.684" v="88" actId="20577"/>
        <pc:sldMkLst>
          <pc:docMk/>
          <pc:sldMk cId="2311110292" sldId="258"/>
        </pc:sldMkLst>
        <pc:spChg chg="mod">
          <ac:chgData name="Karina Pilarz" userId="c409dceb78efc5e5" providerId="LiveId" clId="{77A7B5B3-F3D8-4342-92C1-034073E4EFBB}" dt="2019-10-07T18:00:20.684" v="88" actId="20577"/>
          <ac:spMkLst>
            <pc:docMk/>
            <pc:sldMk cId="2311110292" sldId="258"/>
            <ac:spMk id="3" creationId="{23414B20-C2E3-40BE-8E13-E17859FFFCA3}"/>
          </ac:spMkLst>
        </pc:spChg>
      </pc:sldChg>
      <pc:sldChg chg="modSp">
        <pc:chgData name="Karina Pilarz" userId="c409dceb78efc5e5" providerId="LiveId" clId="{77A7B5B3-F3D8-4342-92C1-034073E4EFBB}" dt="2019-10-07T18:01:34.716" v="99" actId="207"/>
        <pc:sldMkLst>
          <pc:docMk/>
          <pc:sldMk cId="4121570219" sldId="259"/>
        </pc:sldMkLst>
        <pc:spChg chg="mod">
          <ac:chgData name="Karina Pilarz" userId="c409dceb78efc5e5" providerId="LiveId" clId="{77A7B5B3-F3D8-4342-92C1-034073E4EFBB}" dt="2019-10-07T18:01:34.716" v="99" actId="207"/>
          <ac:spMkLst>
            <pc:docMk/>
            <pc:sldMk cId="4121570219" sldId="259"/>
            <ac:spMk id="3" creationId="{82A81959-EF06-4FDC-845E-B72560409202}"/>
          </ac:spMkLst>
        </pc:spChg>
      </pc:sldChg>
      <pc:sldChg chg="modSp">
        <pc:chgData name="Karina Pilarz" userId="c409dceb78efc5e5" providerId="LiveId" clId="{77A7B5B3-F3D8-4342-92C1-034073E4EFBB}" dt="2019-09-20T09:05:22.580" v="41" actId="20577"/>
        <pc:sldMkLst>
          <pc:docMk/>
          <pc:sldMk cId="2681514130" sldId="264"/>
        </pc:sldMkLst>
        <pc:spChg chg="mod">
          <ac:chgData name="Karina Pilarz" userId="c409dceb78efc5e5" providerId="LiveId" clId="{77A7B5B3-F3D8-4342-92C1-034073E4EFBB}" dt="2019-09-20T09:05:22.580" v="41" actId="20577"/>
          <ac:spMkLst>
            <pc:docMk/>
            <pc:sldMk cId="2681514130" sldId="264"/>
            <ac:spMk id="3" creationId="{BBFA0A51-12B3-4378-8EE4-00E16140B0E6}"/>
          </ac:spMkLst>
        </pc:spChg>
      </pc:sldChg>
      <pc:sldChg chg="modSp">
        <pc:chgData name="Karina Pilarz" userId="c409dceb78efc5e5" providerId="LiveId" clId="{77A7B5B3-F3D8-4342-92C1-034073E4EFBB}" dt="2019-09-26T12:46:30.830" v="80" actId="20577"/>
        <pc:sldMkLst>
          <pc:docMk/>
          <pc:sldMk cId="1773633111" sldId="275"/>
        </pc:sldMkLst>
        <pc:spChg chg="mod">
          <ac:chgData name="Karina Pilarz" userId="c409dceb78efc5e5" providerId="LiveId" clId="{77A7B5B3-F3D8-4342-92C1-034073E4EFBB}" dt="2019-09-26T12:46:30.830" v="80" actId="20577"/>
          <ac:spMkLst>
            <pc:docMk/>
            <pc:sldMk cId="1773633111" sldId="275"/>
            <ac:spMk id="3" creationId="{1C6823E3-C1AA-481E-8D05-52EC482B95A6}"/>
          </ac:spMkLst>
        </pc:spChg>
      </pc:sldChg>
      <pc:sldChg chg="del">
        <pc:chgData name="Karina Pilarz" userId="c409dceb78efc5e5" providerId="LiveId" clId="{77A7B5B3-F3D8-4342-92C1-034073E4EFBB}" dt="2019-10-07T17:21:00.055" v="81" actId="2696"/>
        <pc:sldMkLst>
          <pc:docMk/>
          <pc:sldMk cId="3348356013" sldId="283"/>
        </pc:sldMkLst>
      </pc:sldChg>
      <pc:sldChg chg="modSp">
        <pc:chgData name="Karina Pilarz" userId="c409dceb78efc5e5" providerId="LiveId" clId="{77A7B5B3-F3D8-4342-92C1-034073E4EFBB}" dt="2019-10-07T18:00:01.033" v="86" actId="20577"/>
        <pc:sldMkLst>
          <pc:docMk/>
          <pc:sldMk cId="946596959" sldId="285"/>
        </pc:sldMkLst>
        <pc:graphicFrameChg chg="mod">
          <ac:chgData name="Karina Pilarz" userId="c409dceb78efc5e5" providerId="LiveId" clId="{77A7B5B3-F3D8-4342-92C1-034073E4EFBB}" dt="2019-10-07T18:00:01.033" v="86" actId="20577"/>
          <ac:graphicFrameMkLst>
            <pc:docMk/>
            <pc:sldMk cId="946596959" sldId="285"/>
            <ac:graphicFrameMk id="4" creationId="{9AC8B034-C5FB-4F5B-B4AD-643028113E04}"/>
          </ac:graphicFrameMkLst>
        </pc:graphicFrameChg>
      </pc:sldChg>
      <pc:sldChg chg="del">
        <pc:chgData name="Karina Pilarz" userId="c409dceb78efc5e5" providerId="LiveId" clId="{77A7B5B3-F3D8-4342-92C1-034073E4EFBB}" dt="2019-09-20T09:01:07.259" v="20" actId="2696"/>
        <pc:sldMkLst>
          <pc:docMk/>
          <pc:sldMk cId="4121910339" sldId="28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BBBA1-40DE-490E-A08E-4D4491E1A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8714C891-61A3-489B-A1CC-687A0CBEE43C}">
      <dgm:prSet phldrT="[Tekst]"/>
      <dgm:spPr/>
      <dgm:t>
        <a:bodyPr/>
        <a:lstStyle/>
        <a:p>
          <a:r>
            <a:rPr lang="pl-PL" dirty="0"/>
            <a:t>PODSTAWOWE POJĘCIA</a:t>
          </a:r>
        </a:p>
      </dgm:t>
    </dgm:pt>
    <dgm:pt modelId="{D0552A82-78A2-4FF6-B7AE-6FD3EBD44247}" type="parTrans" cxnId="{A26659AD-93AE-4529-B105-8FB66CA0F673}">
      <dgm:prSet/>
      <dgm:spPr/>
      <dgm:t>
        <a:bodyPr/>
        <a:lstStyle/>
        <a:p>
          <a:endParaRPr lang="pl-PL"/>
        </a:p>
      </dgm:t>
    </dgm:pt>
    <dgm:pt modelId="{9641A8EA-AA1D-4A8E-8CF6-FAFBF197C282}" type="sibTrans" cxnId="{A26659AD-93AE-4529-B105-8FB66CA0F673}">
      <dgm:prSet/>
      <dgm:spPr/>
      <dgm:t>
        <a:bodyPr/>
        <a:lstStyle/>
        <a:p>
          <a:endParaRPr lang="pl-PL"/>
        </a:p>
      </dgm:t>
    </dgm:pt>
    <dgm:pt modelId="{9428E386-7AC9-4967-9D49-C8D580F3CDA8}">
      <dgm:prSet phldrT="[Tekst]"/>
      <dgm:spPr/>
      <dgm:t>
        <a:bodyPr/>
        <a:lstStyle/>
        <a:p>
          <a:r>
            <a:rPr lang="pl-PL" dirty="0"/>
            <a:t>PRAWO BUDOWLANE</a:t>
          </a:r>
        </a:p>
      </dgm:t>
    </dgm:pt>
    <dgm:pt modelId="{0C11B6A1-3B25-4462-9FEB-81F41B3C3073}" type="parTrans" cxnId="{CEE4E087-9C70-4C4E-9646-B2F4CBB1CC3B}">
      <dgm:prSet/>
      <dgm:spPr/>
      <dgm:t>
        <a:bodyPr/>
        <a:lstStyle/>
        <a:p>
          <a:endParaRPr lang="pl-PL"/>
        </a:p>
      </dgm:t>
    </dgm:pt>
    <dgm:pt modelId="{E5B8DA95-D3F1-4944-BA6C-5C86BCA9E520}" type="sibTrans" cxnId="{CEE4E087-9C70-4C4E-9646-B2F4CBB1CC3B}">
      <dgm:prSet/>
      <dgm:spPr/>
      <dgm:t>
        <a:bodyPr/>
        <a:lstStyle/>
        <a:p>
          <a:endParaRPr lang="pl-PL"/>
        </a:p>
      </dgm:t>
    </dgm:pt>
    <dgm:pt modelId="{688AC0F7-9B0F-422E-ACA1-58FEFDE9F581}">
      <dgm:prSet phldrT="[Tekst]"/>
      <dgm:spPr/>
      <dgm:t>
        <a:bodyPr/>
        <a:lstStyle/>
        <a:p>
          <a:r>
            <a:rPr lang="pl-PL" dirty="0"/>
            <a:t>PRZEPISY TECHNICZNO-BUDOWLANE</a:t>
          </a:r>
        </a:p>
      </dgm:t>
    </dgm:pt>
    <dgm:pt modelId="{CDD721D4-2A92-4334-8769-C1581524859A}" type="parTrans" cxnId="{2F44B448-7642-4FE8-A0E5-858AED463B14}">
      <dgm:prSet/>
      <dgm:spPr/>
      <dgm:t>
        <a:bodyPr/>
        <a:lstStyle/>
        <a:p>
          <a:endParaRPr lang="pl-PL"/>
        </a:p>
      </dgm:t>
    </dgm:pt>
    <dgm:pt modelId="{C7980CE6-A967-4DD4-BD74-7FD94292F57E}" type="sibTrans" cxnId="{2F44B448-7642-4FE8-A0E5-858AED463B14}">
      <dgm:prSet/>
      <dgm:spPr/>
      <dgm:t>
        <a:bodyPr/>
        <a:lstStyle/>
        <a:p>
          <a:endParaRPr lang="pl-PL"/>
        </a:p>
      </dgm:t>
    </dgm:pt>
    <dgm:pt modelId="{1C11387B-6C1F-4CD8-995F-471790884BE9}">
      <dgm:prSet/>
      <dgm:spPr/>
      <dgm:t>
        <a:bodyPr/>
        <a:lstStyle/>
        <a:p>
          <a:r>
            <a:rPr lang="pl-PL" dirty="0"/>
            <a:t>PROCES BUDOWLANY</a:t>
          </a:r>
        </a:p>
      </dgm:t>
    </dgm:pt>
    <dgm:pt modelId="{5DBC983C-096A-4A16-8414-A281551D1F8A}" type="parTrans" cxnId="{36FE1968-68C1-43A3-B309-633DA880F9BC}">
      <dgm:prSet/>
      <dgm:spPr/>
      <dgm:t>
        <a:bodyPr/>
        <a:lstStyle/>
        <a:p>
          <a:endParaRPr lang="pl-PL"/>
        </a:p>
      </dgm:t>
    </dgm:pt>
    <dgm:pt modelId="{CF5164A2-2AE4-4656-84FF-BF4C87AA025F}" type="sibTrans" cxnId="{36FE1968-68C1-43A3-B309-633DA880F9BC}">
      <dgm:prSet/>
      <dgm:spPr/>
      <dgm:t>
        <a:bodyPr/>
        <a:lstStyle/>
        <a:p>
          <a:endParaRPr lang="pl-PL"/>
        </a:p>
      </dgm:t>
    </dgm:pt>
    <dgm:pt modelId="{5F83235D-0464-411E-8529-9C9B67A2853D}" type="pres">
      <dgm:prSet presAssocID="{A77BBBA1-40DE-490E-A08E-4D4491E1A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0926C8-FCBC-4900-A24D-B19AE029124A}" type="pres">
      <dgm:prSet presAssocID="{8714C891-61A3-489B-A1CC-687A0CBEE43C}" presName="hierRoot1" presStyleCnt="0"/>
      <dgm:spPr/>
    </dgm:pt>
    <dgm:pt modelId="{49EDC339-737E-4F16-B9BF-00CF99AA69AE}" type="pres">
      <dgm:prSet presAssocID="{8714C891-61A3-489B-A1CC-687A0CBEE43C}" presName="composite" presStyleCnt="0"/>
      <dgm:spPr/>
    </dgm:pt>
    <dgm:pt modelId="{72500A36-2A21-47A1-A175-7D1840D1046C}" type="pres">
      <dgm:prSet presAssocID="{8714C891-61A3-489B-A1CC-687A0CBEE43C}" presName="background" presStyleLbl="node0" presStyleIdx="0" presStyleCnt="1"/>
      <dgm:spPr/>
    </dgm:pt>
    <dgm:pt modelId="{807661D9-746A-4A75-AD3D-12C66A373311}" type="pres">
      <dgm:prSet presAssocID="{8714C891-61A3-489B-A1CC-687A0CBEE43C}" presName="text" presStyleLbl="fgAcc0" presStyleIdx="0" presStyleCnt="1">
        <dgm:presLayoutVars>
          <dgm:chPref val="3"/>
        </dgm:presLayoutVars>
      </dgm:prSet>
      <dgm:spPr/>
    </dgm:pt>
    <dgm:pt modelId="{58D088E4-4709-4116-8C5F-8F514A4EC123}" type="pres">
      <dgm:prSet presAssocID="{8714C891-61A3-489B-A1CC-687A0CBEE43C}" presName="hierChild2" presStyleCnt="0"/>
      <dgm:spPr/>
    </dgm:pt>
    <dgm:pt modelId="{203B772B-5D0B-48DE-8DA8-6546B341A1BD}" type="pres">
      <dgm:prSet presAssocID="{0C11B6A1-3B25-4462-9FEB-81F41B3C3073}" presName="Name10" presStyleLbl="parChTrans1D2" presStyleIdx="0" presStyleCnt="3"/>
      <dgm:spPr/>
    </dgm:pt>
    <dgm:pt modelId="{155ABA21-769B-46A9-9EAB-27FB53720E41}" type="pres">
      <dgm:prSet presAssocID="{9428E386-7AC9-4967-9D49-C8D580F3CDA8}" presName="hierRoot2" presStyleCnt="0"/>
      <dgm:spPr/>
    </dgm:pt>
    <dgm:pt modelId="{4A68FED1-6B01-4556-A866-4951D3F3CA33}" type="pres">
      <dgm:prSet presAssocID="{9428E386-7AC9-4967-9D49-C8D580F3CDA8}" presName="composite2" presStyleCnt="0"/>
      <dgm:spPr/>
    </dgm:pt>
    <dgm:pt modelId="{0AD18E0E-97E7-4948-B1CE-B5A042E95CA7}" type="pres">
      <dgm:prSet presAssocID="{9428E386-7AC9-4967-9D49-C8D580F3CDA8}" presName="background2" presStyleLbl="node2" presStyleIdx="0" presStyleCnt="3"/>
      <dgm:spPr/>
    </dgm:pt>
    <dgm:pt modelId="{2A0EDB29-8603-43C3-9A4D-FA47E076A7B0}" type="pres">
      <dgm:prSet presAssocID="{9428E386-7AC9-4967-9D49-C8D580F3CDA8}" presName="text2" presStyleLbl="fgAcc2" presStyleIdx="0" presStyleCnt="3">
        <dgm:presLayoutVars>
          <dgm:chPref val="3"/>
        </dgm:presLayoutVars>
      </dgm:prSet>
      <dgm:spPr/>
    </dgm:pt>
    <dgm:pt modelId="{2E57526C-20EF-455C-B9C6-513E267A382E}" type="pres">
      <dgm:prSet presAssocID="{9428E386-7AC9-4967-9D49-C8D580F3CDA8}" presName="hierChild3" presStyleCnt="0"/>
      <dgm:spPr/>
    </dgm:pt>
    <dgm:pt modelId="{912B59D6-8896-47B0-9E68-7D0784D16391}" type="pres">
      <dgm:prSet presAssocID="{CDD721D4-2A92-4334-8769-C1581524859A}" presName="Name10" presStyleLbl="parChTrans1D2" presStyleIdx="1" presStyleCnt="3"/>
      <dgm:spPr/>
    </dgm:pt>
    <dgm:pt modelId="{C1862859-D667-44B2-89E9-413258291679}" type="pres">
      <dgm:prSet presAssocID="{688AC0F7-9B0F-422E-ACA1-58FEFDE9F581}" presName="hierRoot2" presStyleCnt="0"/>
      <dgm:spPr/>
    </dgm:pt>
    <dgm:pt modelId="{B5ED14F6-5281-461A-9B98-7F401FC9299F}" type="pres">
      <dgm:prSet presAssocID="{688AC0F7-9B0F-422E-ACA1-58FEFDE9F581}" presName="composite2" presStyleCnt="0"/>
      <dgm:spPr/>
    </dgm:pt>
    <dgm:pt modelId="{D5BE5BDF-8E2F-4E31-B726-D57F7D15A279}" type="pres">
      <dgm:prSet presAssocID="{688AC0F7-9B0F-422E-ACA1-58FEFDE9F581}" presName="background2" presStyleLbl="node2" presStyleIdx="1" presStyleCnt="3"/>
      <dgm:spPr/>
    </dgm:pt>
    <dgm:pt modelId="{87E6CC23-3F42-4861-8DDF-D5867E565E99}" type="pres">
      <dgm:prSet presAssocID="{688AC0F7-9B0F-422E-ACA1-58FEFDE9F581}" presName="text2" presStyleLbl="fgAcc2" presStyleIdx="1" presStyleCnt="3">
        <dgm:presLayoutVars>
          <dgm:chPref val="3"/>
        </dgm:presLayoutVars>
      </dgm:prSet>
      <dgm:spPr/>
    </dgm:pt>
    <dgm:pt modelId="{C1110DD2-7EA1-4A01-9FD6-E1B362015974}" type="pres">
      <dgm:prSet presAssocID="{688AC0F7-9B0F-422E-ACA1-58FEFDE9F581}" presName="hierChild3" presStyleCnt="0"/>
      <dgm:spPr/>
    </dgm:pt>
    <dgm:pt modelId="{5B4CE5E6-9707-4E4A-9C23-C979AC009D14}" type="pres">
      <dgm:prSet presAssocID="{5DBC983C-096A-4A16-8414-A281551D1F8A}" presName="Name10" presStyleLbl="parChTrans1D2" presStyleIdx="2" presStyleCnt="3"/>
      <dgm:spPr/>
    </dgm:pt>
    <dgm:pt modelId="{D444DE70-B200-4A9E-9DBB-AFE5EF5C1428}" type="pres">
      <dgm:prSet presAssocID="{1C11387B-6C1F-4CD8-995F-471790884BE9}" presName="hierRoot2" presStyleCnt="0"/>
      <dgm:spPr/>
    </dgm:pt>
    <dgm:pt modelId="{894D025A-63CD-4B4A-BB0A-163DDA64B119}" type="pres">
      <dgm:prSet presAssocID="{1C11387B-6C1F-4CD8-995F-471790884BE9}" presName="composite2" presStyleCnt="0"/>
      <dgm:spPr/>
    </dgm:pt>
    <dgm:pt modelId="{288304DF-C14C-4775-8895-F79E6023D9D9}" type="pres">
      <dgm:prSet presAssocID="{1C11387B-6C1F-4CD8-995F-471790884BE9}" presName="background2" presStyleLbl="node2" presStyleIdx="2" presStyleCnt="3"/>
      <dgm:spPr/>
    </dgm:pt>
    <dgm:pt modelId="{54D1BE10-640C-44AE-AEC6-3DA77A050E22}" type="pres">
      <dgm:prSet presAssocID="{1C11387B-6C1F-4CD8-995F-471790884BE9}" presName="text2" presStyleLbl="fgAcc2" presStyleIdx="2" presStyleCnt="3">
        <dgm:presLayoutVars>
          <dgm:chPref val="3"/>
        </dgm:presLayoutVars>
      </dgm:prSet>
      <dgm:spPr/>
    </dgm:pt>
    <dgm:pt modelId="{D2471A89-D335-4ED1-A6C5-580A38024364}" type="pres">
      <dgm:prSet presAssocID="{1C11387B-6C1F-4CD8-995F-471790884BE9}" presName="hierChild3" presStyleCnt="0"/>
      <dgm:spPr/>
    </dgm:pt>
  </dgm:ptLst>
  <dgm:cxnLst>
    <dgm:cxn modelId="{B8621703-B0E3-4F90-8A79-40AEF06E1032}" type="presOf" srcId="{CDD721D4-2A92-4334-8769-C1581524859A}" destId="{912B59D6-8896-47B0-9E68-7D0784D16391}" srcOrd="0" destOrd="0" presId="urn:microsoft.com/office/officeart/2005/8/layout/hierarchy1"/>
    <dgm:cxn modelId="{2B333E0C-6F59-425A-9E8D-05F5474B76C0}" type="presOf" srcId="{688AC0F7-9B0F-422E-ACA1-58FEFDE9F581}" destId="{87E6CC23-3F42-4861-8DDF-D5867E565E99}" srcOrd="0" destOrd="0" presId="urn:microsoft.com/office/officeart/2005/8/layout/hierarchy1"/>
    <dgm:cxn modelId="{EC3E1033-C84F-482F-8FE6-EAA5E258DEBE}" type="presOf" srcId="{5DBC983C-096A-4A16-8414-A281551D1F8A}" destId="{5B4CE5E6-9707-4E4A-9C23-C979AC009D14}" srcOrd="0" destOrd="0" presId="urn:microsoft.com/office/officeart/2005/8/layout/hierarchy1"/>
    <dgm:cxn modelId="{36FE1968-68C1-43A3-B309-633DA880F9BC}" srcId="{8714C891-61A3-489B-A1CC-687A0CBEE43C}" destId="{1C11387B-6C1F-4CD8-995F-471790884BE9}" srcOrd="2" destOrd="0" parTransId="{5DBC983C-096A-4A16-8414-A281551D1F8A}" sibTransId="{CF5164A2-2AE4-4656-84FF-BF4C87AA025F}"/>
    <dgm:cxn modelId="{2F44B448-7642-4FE8-A0E5-858AED463B14}" srcId="{8714C891-61A3-489B-A1CC-687A0CBEE43C}" destId="{688AC0F7-9B0F-422E-ACA1-58FEFDE9F581}" srcOrd="1" destOrd="0" parTransId="{CDD721D4-2A92-4334-8769-C1581524859A}" sibTransId="{C7980CE6-A967-4DD4-BD74-7FD94292F57E}"/>
    <dgm:cxn modelId="{48B2844A-304B-4AB2-A495-9821917CAA0C}" type="presOf" srcId="{A77BBBA1-40DE-490E-A08E-4D4491E1A305}" destId="{5F83235D-0464-411E-8529-9C9B67A2853D}" srcOrd="0" destOrd="0" presId="urn:microsoft.com/office/officeart/2005/8/layout/hierarchy1"/>
    <dgm:cxn modelId="{5583F258-2351-4FA7-95B0-86272E4BE639}" type="presOf" srcId="{0C11B6A1-3B25-4462-9FEB-81F41B3C3073}" destId="{203B772B-5D0B-48DE-8DA8-6546B341A1BD}" srcOrd="0" destOrd="0" presId="urn:microsoft.com/office/officeart/2005/8/layout/hierarchy1"/>
    <dgm:cxn modelId="{CEE4E087-9C70-4C4E-9646-B2F4CBB1CC3B}" srcId="{8714C891-61A3-489B-A1CC-687A0CBEE43C}" destId="{9428E386-7AC9-4967-9D49-C8D580F3CDA8}" srcOrd="0" destOrd="0" parTransId="{0C11B6A1-3B25-4462-9FEB-81F41B3C3073}" sibTransId="{E5B8DA95-D3F1-4944-BA6C-5C86BCA9E520}"/>
    <dgm:cxn modelId="{A26659AD-93AE-4529-B105-8FB66CA0F673}" srcId="{A77BBBA1-40DE-490E-A08E-4D4491E1A305}" destId="{8714C891-61A3-489B-A1CC-687A0CBEE43C}" srcOrd="0" destOrd="0" parTransId="{D0552A82-78A2-4FF6-B7AE-6FD3EBD44247}" sibTransId="{9641A8EA-AA1D-4A8E-8CF6-FAFBF197C282}"/>
    <dgm:cxn modelId="{50A793E9-D129-4049-B3CE-F990DDAF6AAB}" type="presOf" srcId="{8714C891-61A3-489B-A1CC-687A0CBEE43C}" destId="{807661D9-746A-4A75-AD3D-12C66A373311}" srcOrd="0" destOrd="0" presId="urn:microsoft.com/office/officeart/2005/8/layout/hierarchy1"/>
    <dgm:cxn modelId="{7147E1E9-823A-4D8A-BEF9-1330D9307E13}" type="presOf" srcId="{9428E386-7AC9-4967-9D49-C8D580F3CDA8}" destId="{2A0EDB29-8603-43C3-9A4D-FA47E076A7B0}" srcOrd="0" destOrd="0" presId="urn:microsoft.com/office/officeart/2005/8/layout/hierarchy1"/>
    <dgm:cxn modelId="{11C72AF6-5AA9-4771-96DB-926ED5264C79}" type="presOf" srcId="{1C11387B-6C1F-4CD8-995F-471790884BE9}" destId="{54D1BE10-640C-44AE-AEC6-3DA77A050E22}" srcOrd="0" destOrd="0" presId="urn:microsoft.com/office/officeart/2005/8/layout/hierarchy1"/>
    <dgm:cxn modelId="{A2E072B6-BB00-4028-8523-57879FC3E7C3}" type="presParOf" srcId="{5F83235D-0464-411E-8529-9C9B67A2853D}" destId="{BA0926C8-FCBC-4900-A24D-B19AE029124A}" srcOrd="0" destOrd="0" presId="urn:microsoft.com/office/officeart/2005/8/layout/hierarchy1"/>
    <dgm:cxn modelId="{872175CC-7328-495A-9BDE-C4420C54F6BA}" type="presParOf" srcId="{BA0926C8-FCBC-4900-A24D-B19AE029124A}" destId="{49EDC339-737E-4F16-B9BF-00CF99AA69AE}" srcOrd="0" destOrd="0" presId="urn:microsoft.com/office/officeart/2005/8/layout/hierarchy1"/>
    <dgm:cxn modelId="{DFA511B6-293D-4080-9464-F94091AE1E44}" type="presParOf" srcId="{49EDC339-737E-4F16-B9BF-00CF99AA69AE}" destId="{72500A36-2A21-47A1-A175-7D1840D1046C}" srcOrd="0" destOrd="0" presId="urn:microsoft.com/office/officeart/2005/8/layout/hierarchy1"/>
    <dgm:cxn modelId="{2AEE36A3-76E4-4F7E-B063-71F7A757F629}" type="presParOf" srcId="{49EDC339-737E-4F16-B9BF-00CF99AA69AE}" destId="{807661D9-746A-4A75-AD3D-12C66A373311}" srcOrd="1" destOrd="0" presId="urn:microsoft.com/office/officeart/2005/8/layout/hierarchy1"/>
    <dgm:cxn modelId="{450E52F2-3C4E-4082-9335-36B6F72B1B38}" type="presParOf" srcId="{BA0926C8-FCBC-4900-A24D-B19AE029124A}" destId="{58D088E4-4709-4116-8C5F-8F514A4EC123}" srcOrd="1" destOrd="0" presId="urn:microsoft.com/office/officeart/2005/8/layout/hierarchy1"/>
    <dgm:cxn modelId="{92032DF9-881E-40B7-9E10-D4C953605631}" type="presParOf" srcId="{58D088E4-4709-4116-8C5F-8F514A4EC123}" destId="{203B772B-5D0B-48DE-8DA8-6546B341A1BD}" srcOrd="0" destOrd="0" presId="urn:microsoft.com/office/officeart/2005/8/layout/hierarchy1"/>
    <dgm:cxn modelId="{B937E0F5-C54A-4447-BB19-0A04944F0E46}" type="presParOf" srcId="{58D088E4-4709-4116-8C5F-8F514A4EC123}" destId="{155ABA21-769B-46A9-9EAB-27FB53720E41}" srcOrd="1" destOrd="0" presId="urn:microsoft.com/office/officeart/2005/8/layout/hierarchy1"/>
    <dgm:cxn modelId="{245FEC57-AE9F-4DEC-B615-3884CED73474}" type="presParOf" srcId="{155ABA21-769B-46A9-9EAB-27FB53720E41}" destId="{4A68FED1-6B01-4556-A866-4951D3F3CA33}" srcOrd="0" destOrd="0" presId="urn:microsoft.com/office/officeart/2005/8/layout/hierarchy1"/>
    <dgm:cxn modelId="{C465D5DE-FA66-4748-8F5A-F076A570D1D5}" type="presParOf" srcId="{4A68FED1-6B01-4556-A866-4951D3F3CA33}" destId="{0AD18E0E-97E7-4948-B1CE-B5A042E95CA7}" srcOrd="0" destOrd="0" presId="urn:microsoft.com/office/officeart/2005/8/layout/hierarchy1"/>
    <dgm:cxn modelId="{8A84FF85-CD91-40F9-A1BC-D1A669050DF2}" type="presParOf" srcId="{4A68FED1-6B01-4556-A866-4951D3F3CA33}" destId="{2A0EDB29-8603-43C3-9A4D-FA47E076A7B0}" srcOrd="1" destOrd="0" presId="urn:microsoft.com/office/officeart/2005/8/layout/hierarchy1"/>
    <dgm:cxn modelId="{73159208-ED9A-4CDC-BD6C-C41368A8CE30}" type="presParOf" srcId="{155ABA21-769B-46A9-9EAB-27FB53720E41}" destId="{2E57526C-20EF-455C-B9C6-513E267A382E}" srcOrd="1" destOrd="0" presId="urn:microsoft.com/office/officeart/2005/8/layout/hierarchy1"/>
    <dgm:cxn modelId="{51D6AB11-C3BA-4AB8-8E2C-0D1898798307}" type="presParOf" srcId="{58D088E4-4709-4116-8C5F-8F514A4EC123}" destId="{912B59D6-8896-47B0-9E68-7D0784D16391}" srcOrd="2" destOrd="0" presId="urn:microsoft.com/office/officeart/2005/8/layout/hierarchy1"/>
    <dgm:cxn modelId="{8DCDD060-8600-4439-A6A5-6D47E41A6583}" type="presParOf" srcId="{58D088E4-4709-4116-8C5F-8F514A4EC123}" destId="{C1862859-D667-44B2-89E9-413258291679}" srcOrd="3" destOrd="0" presId="urn:microsoft.com/office/officeart/2005/8/layout/hierarchy1"/>
    <dgm:cxn modelId="{89B8A112-64A2-4D0F-A63D-58B0D8C8638A}" type="presParOf" srcId="{C1862859-D667-44B2-89E9-413258291679}" destId="{B5ED14F6-5281-461A-9B98-7F401FC9299F}" srcOrd="0" destOrd="0" presId="urn:microsoft.com/office/officeart/2005/8/layout/hierarchy1"/>
    <dgm:cxn modelId="{E40B27B5-F587-428B-8F99-51AFE576556F}" type="presParOf" srcId="{B5ED14F6-5281-461A-9B98-7F401FC9299F}" destId="{D5BE5BDF-8E2F-4E31-B726-D57F7D15A279}" srcOrd="0" destOrd="0" presId="urn:microsoft.com/office/officeart/2005/8/layout/hierarchy1"/>
    <dgm:cxn modelId="{2142E319-610D-459B-911A-E9B51C037B3B}" type="presParOf" srcId="{B5ED14F6-5281-461A-9B98-7F401FC9299F}" destId="{87E6CC23-3F42-4861-8DDF-D5867E565E99}" srcOrd="1" destOrd="0" presId="urn:microsoft.com/office/officeart/2005/8/layout/hierarchy1"/>
    <dgm:cxn modelId="{59CAE854-7F4F-4019-A0D7-BC9771336E8D}" type="presParOf" srcId="{C1862859-D667-44B2-89E9-413258291679}" destId="{C1110DD2-7EA1-4A01-9FD6-E1B362015974}" srcOrd="1" destOrd="0" presId="urn:microsoft.com/office/officeart/2005/8/layout/hierarchy1"/>
    <dgm:cxn modelId="{D5AEB300-4066-4FC8-8951-8A6B39633DB9}" type="presParOf" srcId="{58D088E4-4709-4116-8C5F-8F514A4EC123}" destId="{5B4CE5E6-9707-4E4A-9C23-C979AC009D14}" srcOrd="4" destOrd="0" presId="urn:microsoft.com/office/officeart/2005/8/layout/hierarchy1"/>
    <dgm:cxn modelId="{564540F8-65AF-4A61-9E3F-5410B61DB541}" type="presParOf" srcId="{58D088E4-4709-4116-8C5F-8F514A4EC123}" destId="{D444DE70-B200-4A9E-9DBB-AFE5EF5C1428}" srcOrd="5" destOrd="0" presId="urn:microsoft.com/office/officeart/2005/8/layout/hierarchy1"/>
    <dgm:cxn modelId="{FD55B439-8429-463B-A871-F16076EA165B}" type="presParOf" srcId="{D444DE70-B200-4A9E-9DBB-AFE5EF5C1428}" destId="{894D025A-63CD-4B4A-BB0A-163DDA64B119}" srcOrd="0" destOrd="0" presId="urn:microsoft.com/office/officeart/2005/8/layout/hierarchy1"/>
    <dgm:cxn modelId="{8D74BE6C-C320-47F3-89BD-BC3A6BFF25FF}" type="presParOf" srcId="{894D025A-63CD-4B4A-BB0A-163DDA64B119}" destId="{288304DF-C14C-4775-8895-F79E6023D9D9}" srcOrd="0" destOrd="0" presId="urn:microsoft.com/office/officeart/2005/8/layout/hierarchy1"/>
    <dgm:cxn modelId="{B9985A4B-9A00-4458-B99F-98AA6F2872E2}" type="presParOf" srcId="{894D025A-63CD-4B4A-BB0A-163DDA64B119}" destId="{54D1BE10-640C-44AE-AEC6-3DA77A050E22}" srcOrd="1" destOrd="0" presId="urn:microsoft.com/office/officeart/2005/8/layout/hierarchy1"/>
    <dgm:cxn modelId="{4B04B1C2-3019-4B07-A5A1-C1BFB9D7885C}" type="presParOf" srcId="{D444DE70-B200-4A9E-9DBB-AFE5EF5C1428}" destId="{D2471A89-D335-4ED1-A6C5-580A380243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F49DF-4F85-445A-9220-9256B2F9DD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0F8BA8-B3E7-4FA8-9257-64DAC66D4C75}">
      <dgm:prSet phldrT="[Tekst]"/>
      <dgm:spPr/>
      <dgm:t>
        <a:bodyPr/>
        <a:lstStyle/>
        <a:p>
          <a:r>
            <a:rPr lang="pl-PL" dirty="0"/>
            <a:t>PB sensu stricto </a:t>
          </a:r>
        </a:p>
      </dgm:t>
    </dgm:pt>
    <dgm:pt modelId="{BC216E54-7656-4E89-841F-360EE3DC3040}" type="parTrans" cxnId="{0513D0E2-E097-4333-8FBA-FD501E1F5FDA}">
      <dgm:prSet/>
      <dgm:spPr/>
      <dgm:t>
        <a:bodyPr/>
        <a:lstStyle/>
        <a:p>
          <a:endParaRPr lang="pl-PL"/>
        </a:p>
      </dgm:t>
    </dgm:pt>
    <dgm:pt modelId="{31CEDADD-48F6-4050-83A4-4FA0FB224186}" type="sibTrans" cxnId="{0513D0E2-E097-4333-8FBA-FD501E1F5FDA}">
      <dgm:prSet/>
      <dgm:spPr/>
      <dgm:t>
        <a:bodyPr/>
        <a:lstStyle/>
        <a:p>
          <a:endParaRPr lang="pl-PL"/>
        </a:p>
      </dgm:t>
    </dgm:pt>
    <dgm:pt modelId="{C2E29A23-C619-4EA1-B27B-45BE2CA86054}">
      <dgm:prSet phldrT="[Tekst]"/>
      <dgm:spPr/>
      <dgm:t>
        <a:bodyPr/>
        <a:lstStyle/>
        <a:p>
          <a:pPr algn="just"/>
          <a:r>
            <a:rPr lang="pl-PL" dirty="0"/>
            <a:t>ustawa Prawo budowlane oraz akty wykonawcze (rozporządzenia wydawane na podstawie upoważnień ustawowych w ustawie PB)</a:t>
          </a:r>
        </a:p>
      </dgm:t>
    </dgm:pt>
    <dgm:pt modelId="{8AFBD8D6-4DDD-418F-998B-A8B4F3FEE284}" type="parTrans" cxnId="{B48AF088-9688-4EA6-B361-1593BC67087D}">
      <dgm:prSet/>
      <dgm:spPr/>
      <dgm:t>
        <a:bodyPr/>
        <a:lstStyle/>
        <a:p>
          <a:endParaRPr lang="pl-PL"/>
        </a:p>
      </dgm:t>
    </dgm:pt>
    <dgm:pt modelId="{CA56CF88-511F-44F7-8342-15337A10CF89}" type="sibTrans" cxnId="{B48AF088-9688-4EA6-B361-1593BC67087D}">
      <dgm:prSet/>
      <dgm:spPr/>
      <dgm:t>
        <a:bodyPr/>
        <a:lstStyle/>
        <a:p>
          <a:endParaRPr lang="pl-PL"/>
        </a:p>
      </dgm:t>
    </dgm:pt>
    <dgm:pt modelId="{DFDFCF55-4525-417C-ACC6-D34F48E6C47F}">
      <dgm:prSet phldrT="[Tekst]"/>
      <dgm:spPr/>
      <dgm:t>
        <a:bodyPr/>
        <a:lstStyle/>
        <a:p>
          <a:r>
            <a:rPr lang="pl-PL" dirty="0"/>
            <a:t>PB sensu largo</a:t>
          </a:r>
        </a:p>
      </dgm:t>
    </dgm:pt>
    <dgm:pt modelId="{9F8C3FA5-C2A2-4E29-B778-8040DDA3E0AF}" type="parTrans" cxnId="{496E63F0-049F-4585-97AE-72D909FE0B8C}">
      <dgm:prSet/>
      <dgm:spPr/>
      <dgm:t>
        <a:bodyPr/>
        <a:lstStyle/>
        <a:p>
          <a:endParaRPr lang="pl-PL"/>
        </a:p>
      </dgm:t>
    </dgm:pt>
    <dgm:pt modelId="{6EAC093A-9A29-4CD4-AB86-5F8B195D4CDE}" type="sibTrans" cxnId="{496E63F0-049F-4585-97AE-72D909FE0B8C}">
      <dgm:prSet/>
      <dgm:spPr/>
      <dgm:t>
        <a:bodyPr/>
        <a:lstStyle/>
        <a:p>
          <a:endParaRPr lang="pl-PL"/>
        </a:p>
      </dgm:t>
    </dgm:pt>
    <dgm:pt modelId="{5C57EEE8-DFE9-47E6-BF44-17EB709AE068}">
      <dgm:prSet phldrT="[Tekst]"/>
      <dgm:spPr/>
      <dgm:t>
        <a:bodyPr/>
        <a:lstStyle/>
        <a:p>
          <a:pPr algn="just"/>
          <a:r>
            <a:rPr lang="pl-PL" dirty="0"/>
            <a:t>PB sensu stricto + regulacje prawne dotyczące procesu budowlanego (przepisy prawa administracyjnego i prawa cywilnego, m.in. ustawa o planowaniu i zagospodarowaniu przestrzennym, ustawa o gospodarce nieruchomościami, ustawa Prawo geodezyjne i kartograficzne, Kodeks Cywilny)</a:t>
          </a:r>
        </a:p>
      </dgm:t>
    </dgm:pt>
    <dgm:pt modelId="{A2651689-385B-417E-AC00-70655A236889}" type="parTrans" cxnId="{171D3A54-972D-4CBD-AE5E-B16E1AC87DDE}">
      <dgm:prSet/>
      <dgm:spPr/>
      <dgm:t>
        <a:bodyPr/>
        <a:lstStyle/>
        <a:p>
          <a:endParaRPr lang="pl-PL"/>
        </a:p>
      </dgm:t>
    </dgm:pt>
    <dgm:pt modelId="{E6C56830-E50B-4208-8E93-7E134195CA13}" type="sibTrans" cxnId="{171D3A54-972D-4CBD-AE5E-B16E1AC87DDE}">
      <dgm:prSet/>
      <dgm:spPr/>
      <dgm:t>
        <a:bodyPr/>
        <a:lstStyle/>
        <a:p>
          <a:endParaRPr lang="pl-PL"/>
        </a:p>
      </dgm:t>
    </dgm:pt>
    <dgm:pt modelId="{B103CC67-FFDC-43BB-A101-3CAE92471506}" type="pres">
      <dgm:prSet presAssocID="{9BCF49DF-4F85-445A-9220-9256B2F9DDB9}" presName="linear" presStyleCnt="0">
        <dgm:presLayoutVars>
          <dgm:animLvl val="lvl"/>
          <dgm:resizeHandles val="exact"/>
        </dgm:presLayoutVars>
      </dgm:prSet>
      <dgm:spPr/>
    </dgm:pt>
    <dgm:pt modelId="{BFD1AD05-2460-4459-91DD-EBDCADA10F2D}" type="pres">
      <dgm:prSet presAssocID="{300F8BA8-B3E7-4FA8-9257-64DAC66D4C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F818B1-9F44-4635-AA56-2E00CE0A30CC}" type="pres">
      <dgm:prSet presAssocID="{300F8BA8-B3E7-4FA8-9257-64DAC66D4C75}" presName="childText" presStyleLbl="revTx" presStyleIdx="0" presStyleCnt="2">
        <dgm:presLayoutVars>
          <dgm:bulletEnabled val="1"/>
        </dgm:presLayoutVars>
      </dgm:prSet>
      <dgm:spPr/>
    </dgm:pt>
    <dgm:pt modelId="{97FD3827-97E0-4B7B-9138-E656B84EF5AC}" type="pres">
      <dgm:prSet presAssocID="{DFDFCF55-4525-417C-ACC6-D34F48E6C47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7F0E64-171D-42B7-A53D-C8B80E54AD03}" type="pres">
      <dgm:prSet presAssocID="{DFDFCF55-4525-417C-ACC6-D34F48E6C47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4C9330D-68B2-4821-8A9E-27AC43895A0A}" type="presOf" srcId="{5C57EEE8-DFE9-47E6-BF44-17EB709AE068}" destId="{717F0E64-171D-42B7-A53D-C8B80E54AD03}" srcOrd="0" destOrd="0" presId="urn:microsoft.com/office/officeart/2005/8/layout/vList2"/>
    <dgm:cxn modelId="{171D3A54-972D-4CBD-AE5E-B16E1AC87DDE}" srcId="{DFDFCF55-4525-417C-ACC6-D34F48E6C47F}" destId="{5C57EEE8-DFE9-47E6-BF44-17EB709AE068}" srcOrd="0" destOrd="0" parTransId="{A2651689-385B-417E-AC00-70655A236889}" sibTransId="{E6C56830-E50B-4208-8E93-7E134195CA13}"/>
    <dgm:cxn modelId="{CE0C9678-6A7E-4FC0-B68B-458508D4E6B0}" type="presOf" srcId="{9BCF49DF-4F85-445A-9220-9256B2F9DDB9}" destId="{B103CC67-FFDC-43BB-A101-3CAE92471506}" srcOrd="0" destOrd="0" presId="urn:microsoft.com/office/officeart/2005/8/layout/vList2"/>
    <dgm:cxn modelId="{B48AF088-9688-4EA6-B361-1593BC67087D}" srcId="{300F8BA8-B3E7-4FA8-9257-64DAC66D4C75}" destId="{C2E29A23-C619-4EA1-B27B-45BE2CA86054}" srcOrd="0" destOrd="0" parTransId="{8AFBD8D6-4DDD-418F-998B-A8B4F3FEE284}" sibTransId="{CA56CF88-511F-44F7-8342-15337A10CF89}"/>
    <dgm:cxn modelId="{6C2F7BB6-9461-4CB3-ACCB-B9FC04299E92}" type="presOf" srcId="{DFDFCF55-4525-417C-ACC6-D34F48E6C47F}" destId="{97FD3827-97E0-4B7B-9138-E656B84EF5AC}" srcOrd="0" destOrd="0" presId="urn:microsoft.com/office/officeart/2005/8/layout/vList2"/>
    <dgm:cxn modelId="{C58700B8-AC1B-4A90-9D58-37129D3A69AA}" type="presOf" srcId="{C2E29A23-C619-4EA1-B27B-45BE2CA86054}" destId="{E9F818B1-9F44-4635-AA56-2E00CE0A30CC}" srcOrd="0" destOrd="0" presId="urn:microsoft.com/office/officeart/2005/8/layout/vList2"/>
    <dgm:cxn modelId="{536FD0D1-FF5B-4DAB-894D-D1815F859673}" type="presOf" srcId="{300F8BA8-B3E7-4FA8-9257-64DAC66D4C75}" destId="{BFD1AD05-2460-4459-91DD-EBDCADA10F2D}" srcOrd="0" destOrd="0" presId="urn:microsoft.com/office/officeart/2005/8/layout/vList2"/>
    <dgm:cxn modelId="{0513D0E2-E097-4333-8FBA-FD501E1F5FDA}" srcId="{9BCF49DF-4F85-445A-9220-9256B2F9DDB9}" destId="{300F8BA8-B3E7-4FA8-9257-64DAC66D4C75}" srcOrd="0" destOrd="0" parTransId="{BC216E54-7656-4E89-841F-360EE3DC3040}" sibTransId="{31CEDADD-48F6-4050-83A4-4FA0FB224186}"/>
    <dgm:cxn modelId="{496E63F0-049F-4585-97AE-72D909FE0B8C}" srcId="{9BCF49DF-4F85-445A-9220-9256B2F9DDB9}" destId="{DFDFCF55-4525-417C-ACC6-D34F48E6C47F}" srcOrd="1" destOrd="0" parTransId="{9F8C3FA5-C2A2-4E29-B778-8040DDA3E0AF}" sibTransId="{6EAC093A-9A29-4CD4-AB86-5F8B195D4CDE}"/>
    <dgm:cxn modelId="{6A565C64-0420-498D-B146-B495321E479C}" type="presParOf" srcId="{B103CC67-FFDC-43BB-A101-3CAE92471506}" destId="{BFD1AD05-2460-4459-91DD-EBDCADA10F2D}" srcOrd="0" destOrd="0" presId="urn:microsoft.com/office/officeart/2005/8/layout/vList2"/>
    <dgm:cxn modelId="{D3A718F7-AB76-4E4E-A018-130A31965A70}" type="presParOf" srcId="{B103CC67-FFDC-43BB-A101-3CAE92471506}" destId="{E9F818B1-9F44-4635-AA56-2E00CE0A30CC}" srcOrd="1" destOrd="0" presId="urn:microsoft.com/office/officeart/2005/8/layout/vList2"/>
    <dgm:cxn modelId="{8B7BABDF-261C-49C3-AB07-30A9F3A0B077}" type="presParOf" srcId="{B103CC67-FFDC-43BB-A101-3CAE92471506}" destId="{97FD3827-97E0-4B7B-9138-E656B84EF5AC}" srcOrd="2" destOrd="0" presId="urn:microsoft.com/office/officeart/2005/8/layout/vList2"/>
    <dgm:cxn modelId="{2E825CEA-CD6E-426C-8BEF-5595CEE36DD2}" type="presParOf" srcId="{B103CC67-FFDC-43BB-A101-3CAE92471506}" destId="{717F0E64-171D-42B7-A53D-C8B80E54AD0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C2419C-B6C1-473B-9119-53B390945D59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3851706B-11E2-45B0-A09E-5F1A1BAC7A00}">
      <dgm:prSet custT="1"/>
      <dgm:spPr/>
      <dgm:t>
        <a:bodyPr/>
        <a:lstStyle/>
        <a:p>
          <a:r>
            <a:rPr lang="pl-PL" sz="4000" dirty="0"/>
            <a:t>ZAKRES PODMIOTOWY</a:t>
          </a:r>
        </a:p>
      </dgm:t>
    </dgm:pt>
    <dgm:pt modelId="{69927297-124A-4A38-953F-7A875EF94875}" type="parTrans" cxnId="{7990E771-4B07-4574-B6E4-37BB79A23A7F}">
      <dgm:prSet/>
      <dgm:spPr/>
      <dgm:t>
        <a:bodyPr/>
        <a:lstStyle/>
        <a:p>
          <a:endParaRPr lang="pl-PL"/>
        </a:p>
      </dgm:t>
    </dgm:pt>
    <dgm:pt modelId="{09DE8876-6FBB-49F3-92BA-6BE1AD47FAA9}" type="sibTrans" cxnId="{7990E771-4B07-4574-B6E4-37BB79A23A7F}">
      <dgm:prSet/>
      <dgm:spPr/>
      <dgm:t>
        <a:bodyPr/>
        <a:lstStyle/>
        <a:p>
          <a:endParaRPr lang="pl-PL"/>
        </a:p>
      </dgm:t>
    </dgm:pt>
    <dgm:pt modelId="{F021F2B9-4886-4C0C-9FA3-28AEFCBFBFA3}">
      <dgm:prSet/>
      <dgm:spPr/>
      <dgm:t>
        <a:bodyPr/>
        <a:lstStyle/>
        <a:p>
          <a:pPr>
            <a:buNone/>
          </a:pPr>
          <a:r>
            <a:rPr lang="pl-PL" dirty="0"/>
            <a:t>PODMIOTY PROCESU BUDOWLANEGO </a:t>
          </a:r>
        </a:p>
        <a:p>
          <a:pPr>
            <a:buFont typeface="+mj-lt"/>
            <a:buAutoNum type="arabicPeriod"/>
          </a:pPr>
          <a:r>
            <a:rPr lang="pl-PL" dirty="0"/>
            <a:t>* inwestor, </a:t>
          </a:r>
          <a:br>
            <a:rPr lang="pl-PL" dirty="0"/>
          </a:br>
          <a:r>
            <a:rPr lang="pl-PL" dirty="0"/>
            <a:t>* inspektor nadzoru inwestorskiego, </a:t>
          </a:r>
          <a:br>
            <a:rPr lang="pl-PL" dirty="0"/>
          </a:br>
          <a:r>
            <a:rPr lang="pl-PL" dirty="0"/>
            <a:t>* projektant, </a:t>
          </a:r>
          <a:br>
            <a:rPr lang="pl-PL" dirty="0"/>
          </a:br>
          <a:r>
            <a:rPr lang="pl-PL" dirty="0"/>
            <a:t>* kierownik budowy, </a:t>
          </a:r>
          <a:br>
            <a:rPr lang="pl-PL" dirty="0"/>
          </a:br>
          <a:r>
            <a:rPr lang="pl-PL" dirty="0"/>
            <a:t>* kierownik robót, </a:t>
          </a:r>
          <a:br>
            <a:rPr lang="pl-PL" dirty="0"/>
          </a:br>
          <a:r>
            <a:rPr lang="pl-PL" dirty="0"/>
            <a:t>* właściciel lub zarządca obiektu budowlanego</a:t>
          </a:r>
        </a:p>
      </dgm:t>
    </dgm:pt>
    <dgm:pt modelId="{ACE7F191-F19A-44DE-99D5-96EB814A0DF7}" type="parTrans" cxnId="{83CECEF2-60C3-40D1-97DD-9E5296EB6EEF}">
      <dgm:prSet/>
      <dgm:spPr/>
      <dgm:t>
        <a:bodyPr/>
        <a:lstStyle/>
        <a:p>
          <a:endParaRPr lang="pl-PL"/>
        </a:p>
      </dgm:t>
    </dgm:pt>
    <dgm:pt modelId="{EC5CB300-B490-419A-8CF8-F03B4124E970}" type="sibTrans" cxnId="{83CECEF2-60C3-40D1-97DD-9E5296EB6EEF}">
      <dgm:prSet/>
      <dgm:spPr/>
      <dgm:t>
        <a:bodyPr/>
        <a:lstStyle/>
        <a:p>
          <a:endParaRPr lang="pl-PL"/>
        </a:p>
      </dgm:t>
    </dgm:pt>
    <dgm:pt modelId="{18F9B2C2-3402-4E01-BA8B-84A9A9C8D31D}">
      <dgm:prSet/>
      <dgm:spPr/>
      <dgm:t>
        <a:bodyPr/>
        <a:lstStyle/>
        <a:p>
          <a:r>
            <a:rPr lang="pl-PL" dirty="0"/>
            <a:t>ORGANY ADMINISTRACJI PUBLICZNEJ</a:t>
          </a:r>
        </a:p>
        <a:p>
          <a:r>
            <a:rPr lang="pl-PL" dirty="0"/>
            <a:t> * organy administracji architektoniczno-budowlanej, </a:t>
          </a:r>
          <a:br>
            <a:rPr lang="pl-PL" dirty="0"/>
          </a:br>
          <a:r>
            <a:rPr lang="pl-PL" dirty="0"/>
            <a:t>* organy nadzoru budowlanego</a:t>
          </a:r>
        </a:p>
      </dgm:t>
    </dgm:pt>
    <dgm:pt modelId="{C199299A-6AC5-4E77-9197-84B0A6F1D029}" type="parTrans" cxnId="{6B0C6AEF-7309-427B-893B-BE778F73F761}">
      <dgm:prSet/>
      <dgm:spPr/>
      <dgm:t>
        <a:bodyPr/>
        <a:lstStyle/>
        <a:p>
          <a:endParaRPr lang="pl-PL"/>
        </a:p>
      </dgm:t>
    </dgm:pt>
    <dgm:pt modelId="{9ECD9EAE-1696-42E0-B4B5-59DBFA002252}" type="sibTrans" cxnId="{6B0C6AEF-7309-427B-893B-BE778F73F761}">
      <dgm:prSet/>
      <dgm:spPr/>
      <dgm:t>
        <a:bodyPr/>
        <a:lstStyle/>
        <a:p>
          <a:endParaRPr lang="pl-PL"/>
        </a:p>
      </dgm:t>
    </dgm:pt>
    <dgm:pt modelId="{81726AC8-F5B4-4B8A-84D8-043222D51F83}" type="pres">
      <dgm:prSet presAssocID="{64C2419C-B6C1-473B-9119-53B390945D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2B2CA9-2BA2-4566-BF13-FD1A42EA8A61}" type="pres">
      <dgm:prSet presAssocID="{3851706B-11E2-45B0-A09E-5F1A1BAC7A00}" presName="hierRoot1" presStyleCnt="0">
        <dgm:presLayoutVars>
          <dgm:hierBranch val="init"/>
        </dgm:presLayoutVars>
      </dgm:prSet>
      <dgm:spPr/>
    </dgm:pt>
    <dgm:pt modelId="{E84658F6-8FD5-440A-BB6B-BBB6CA2285B2}" type="pres">
      <dgm:prSet presAssocID="{3851706B-11E2-45B0-A09E-5F1A1BAC7A00}" presName="rootComposite1" presStyleCnt="0"/>
      <dgm:spPr/>
    </dgm:pt>
    <dgm:pt modelId="{51378F2D-E840-4799-9D93-02BFA901B7D3}" type="pres">
      <dgm:prSet presAssocID="{3851706B-11E2-45B0-A09E-5F1A1BAC7A00}" presName="rootText1" presStyleLbl="node0" presStyleIdx="0" presStyleCnt="1">
        <dgm:presLayoutVars>
          <dgm:chPref val="3"/>
        </dgm:presLayoutVars>
      </dgm:prSet>
      <dgm:spPr/>
    </dgm:pt>
    <dgm:pt modelId="{C3F97D1E-545F-43A5-993B-0BD3F67B2448}" type="pres">
      <dgm:prSet presAssocID="{3851706B-11E2-45B0-A09E-5F1A1BAC7A00}" presName="rootConnector1" presStyleLbl="node1" presStyleIdx="0" presStyleCnt="0"/>
      <dgm:spPr/>
    </dgm:pt>
    <dgm:pt modelId="{97778564-E2A5-4463-BA39-5C8F3B5ACF71}" type="pres">
      <dgm:prSet presAssocID="{3851706B-11E2-45B0-A09E-5F1A1BAC7A00}" presName="hierChild2" presStyleCnt="0"/>
      <dgm:spPr/>
    </dgm:pt>
    <dgm:pt modelId="{EB2CAE30-E78D-41CF-B93A-17187C225BAA}" type="pres">
      <dgm:prSet presAssocID="{ACE7F191-F19A-44DE-99D5-96EB814A0DF7}" presName="Name37" presStyleLbl="parChTrans1D2" presStyleIdx="0" presStyleCnt="2"/>
      <dgm:spPr/>
    </dgm:pt>
    <dgm:pt modelId="{202E5E93-A634-4D9A-AA5A-7B38EEECF991}" type="pres">
      <dgm:prSet presAssocID="{F021F2B9-4886-4C0C-9FA3-28AEFCBFBFA3}" presName="hierRoot2" presStyleCnt="0">
        <dgm:presLayoutVars>
          <dgm:hierBranch val="init"/>
        </dgm:presLayoutVars>
      </dgm:prSet>
      <dgm:spPr/>
    </dgm:pt>
    <dgm:pt modelId="{C2DCC1B8-CCE2-4DDF-91EA-7136CA4FD594}" type="pres">
      <dgm:prSet presAssocID="{F021F2B9-4886-4C0C-9FA3-28AEFCBFBFA3}" presName="rootComposite" presStyleCnt="0"/>
      <dgm:spPr/>
    </dgm:pt>
    <dgm:pt modelId="{6A8EBEC7-39AE-424B-9992-F30AA474BAEF}" type="pres">
      <dgm:prSet presAssocID="{F021F2B9-4886-4C0C-9FA3-28AEFCBFBFA3}" presName="rootText" presStyleLbl="node2" presStyleIdx="0" presStyleCnt="2" custScaleX="100811">
        <dgm:presLayoutVars>
          <dgm:chPref val="3"/>
        </dgm:presLayoutVars>
      </dgm:prSet>
      <dgm:spPr/>
    </dgm:pt>
    <dgm:pt modelId="{39E05767-0EB1-433D-9D63-E79BD7D695F7}" type="pres">
      <dgm:prSet presAssocID="{F021F2B9-4886-4C0C-9FA3-28AEFCBFBFA3}" presName="rootConnector" presStyleLbl="node2" presStyleIdx="0" presStyleCnt="2"/>
      <dgm:spPr/>
    </dgm:pt>
    <dgm:pt modelId="{4EA2CF9B-C24C-4C29-A8FE-CBEDE84801E6}" type="pres">
      <dgm:prSet presAssocID="{F021F2B9-4886-4C0C-9FA3-28AEFCBFBFA3}" presName="hierChild4" presStyleCnt="0"/>
      <dgm:spPr/>
    </dgm:pt>
    <dgm:pt modelId="{4A36D022-D66C-4D43-BC3F-DE6876492F83}" type="pres">
      <dgm:prSet presAssocID="{F021F2B9-4886-4C0C-9FA3-28AEFCBFBFA3}" presName="hierChild5" presStyleCnt="0"/>
      <dgm:spPr/>
    </dgm:pt>
    <dgm:pt modelId="{70737D08-BB56-419A-BF68-448FFF00D232}" type="pres">
      <dgm:prSet presAssocID="{C199299A-6AC5-4E77-9197-84B0A6F1D029}" presName="Name37" presStyleLbl="parChTrans1D2" presStyleIdx="1" presStyleCnt="2"/>
      <dgm:spPr/>
    </dgm:pt>
    <dgm:pt modelId="{CC500286-B335-4B02-9B65-2106FBAD4842}" type="pres">
      <dgm:prSet presAssocID="{18F9B2C2-3402-4E01-BA8B-84A9A9C8D31D}" presName="hierRoot2" presStyleCnt="0">
        <dgm:presLayoutVars>
          <dgm:hierBranch val="init"/>
        </dgm:presLayoutVars>
      </dgm:prSet>
      <dgm:spPr/>
    </dgm:pt>
    <dgm:pt modelId="{A3DF8F5C-7C5F-4735-AA3E-9E41F91F628C}" type="pres">
      <dgm:prSet presAssocID="{18F9B2C2-3402-4E01-BA8B-84A9A9C8D31D}" presName="rootComposite" presStyleCnt="0"/>
      <dgm:spPr/>
    </dgm:pt>
    <dgm:pt modelId="{D1354DA0-642D-40F1-8F91-8D54650ABA7D}" type="pres">
      <dgm:prSet presAssocID="{18F9B2C2-3402-4E01-BA8B-84A9A9C8D31D}" presName="rootText" presStyleLbl="node2" presStyleIdx="1" presStyleCnt="2">
        <dgm:presLayoutVars>
          <dgm:chPref val="3"/>
        </dgm:presLayoutVars>
      </dgm:prSet>
      <dgm:spPr/>
    </dgm:pt>
    <dgm:pt modelId="{1CFD86FA-D348-434B-A488-15A7C89B5C66}" type="pres">
      <dgm:prSet presAssocID="{18F9B2C2-3402-4E01-BA8B-84A9A9C8D31D}" presName="rootConnector" presStyleLbl="node2" presStyleIdx="1" presStyleCnt="2"/>
      <dgm:spPr/>
    </dgm:pt>
    <dgm:pt modelId="{74A2A84B-7341-4233-BE3F-879371EB39A7}" type="pres">
      <dgm:prSet presAssocID="{18F9B2C2-3402-4E01-BA8B-84A9A9C8D31D}" presName="hierChild4" presStyleCnt="0"/>
      <dgm:spPr/>
    </dgm:pt>
    <dgm:pt modelId="{2D47ECB0-CB0E-46EE-A1F3-0A2F68AC6F76}" type="pres">
      <dgm:prSet presAssocID="{18F9B2C2-3402-4E01-BA8B-84A9A9C8D31D}" presName="hierChild5" presStyleCnt="0"/>
      <dgm:spPr/>
    </dgm:pt>
    <dgm:pt modelId="{B8A506EA-B4EC-4FC4-80E1-35A1CC9BA664}" type="pres">
      <dgm:prSet presAssocID="{3851706B-11E2-45B0-A09E-5F1A1BAC7A00}" presName="hierChild3" presStyleCnt="0"/>
      <dgm:spPr/>
    </dgm:pt>
  </dgm:ptLst>
  <dgm:cxnLst>
    <dgm:cxn modelId="{4A714305-61FA-436E-92FF-A4AD31EF1764}" type="presOf" srcId="{F021F2B9-4886-4C0C-9FA3-28AEFCBFBFA3}" destId="{39E05767-0EB1-433D-9D63-E79BD7D695F7}" srcOrd="1" destOrd="0" presId="urn:microsoft.com/office/officeart/2005/8/layout/orgChart1"/>
    <dgm:cxn modelId="{A40C7D0C-6221-4801-847A-F2C0EAFD5266}" type="presOf" srcId="{64C2419C-B6C1-473B-9119-53B390945D59}" destId="{81726AC8-F5B4-4B8A-84D8-043222D51F83}" srcOrd="0" destOrd="0" presId="urn:microsoft.com/office/officeart/2005/8/layout/orgChart1"/>
    <dgm:cxn modelId="{21033965-4F47-4DE9-96FB-6881E0176706}" type="presOf" srcId="{3851706B-11E2-45B0-A09E-5F1A1BAC7A00}" destId="{C3F97D1E-545F-43A5-993B-0BD3F67B2448}" srcOrd="1" destOrd="0" presId="urn:microsoft.com/office/officeart/2005/8/layout/orgChart1"/>
    <dgm:cxn modelId="{CE53084D-198F-4E43-8812-C75FD28216EF}" type="presOf" srcId="{18F9B2C2-3402-4E01-BA8B-84A9A9C8D31D}" destId="{1CFD86FA-D348-434B-A488-15A7C89B5C66}" srcOrd="1" destOrd="0" presId="urn:microsoft.com/office/officeart/2005/8/layout/orgChart1"/>
    <dgm:cxn modelId="{7990E771-4B07-4574-B6E4-37BB79A23A7F}" srcId="{64C2419C-B6C1-473B-9119-53B390945D59}" destId="{3851706B-11E2-45B0-A09E-5F1A1BAC7A00}" srcOrd="0" destOrd="0" parTransId="{69927297-124A-4A38-953F-7A875EF94875}" sibTransId="{09DE8876-6FBB-49F3-92BA-6BE1AD47FAA9}"/>
    <dgm:cxn modelId="{BB90F68A-1A38-4218-B603-99FC1C822F03}" type="presOf" srcId="{3851706B-11E2-45B0-A09E-5F1A1BAC7A00}" destId="{51378F2D-E840-4799-9D93-02BFA901B7D3}" srcOrd="0" destOrd="0" presId="urn:microsoft.com/office/officeart/2005/8/layout/orgChart1"/>
    <dgm:cxn modelId="{13C79A8D-F43F-41FE-B019-088FB42FB040}" type="presOf" srcId="{C199299A-6AC5-4E77-9197-84B0A6F1D029}" destId="{70737D08-BB56-419A-BF68-448FFF00D232}" srcOrd="0" destOrd="0" presId="urn:microsoft.com/office/officeart/2005/8/layout/orgChart1"/>
    <dgm:cxn modelId="{136EB2A1-5C91-45F1-838C-E76B3CCC463D}" type="presOf" srcId="{F021F2B9-4886-4C0C-9FA3-28AEFCBFBFA3}" destId="{6A8EBEC7-39AE-424B-9992-F30AA474BAEF}" srcOrd="0" destOrd="0" presId="urn:microsoft.com/office/officeart/2005/8/layout/orgChart1"/>
    <dgm:cxn modelId="{421E1AED-CA74-4BCD-82AD-893B8E5977F3}" type="presOf" srcId="{ACE7F191-F19A-44DE-99D5-96EB814A0DF7}" destId="{EB2CAE30-E78D-41CF-B93A-17187C225BAA}" srcOrd="0" destOrd="0" presId="urn:microsoft.com/office/officeart/2005/8/layout/orgChart1"/>
    <dgm:cxn modelId="{6B0C6AEF-7309-427B-893B-BE778F73F761}" srcId="{3851706B-11E2-45B0-A09E-5F1A1BAC7A00}" destId="{18F9B2C2-3402-4E01-BA8B-84A9A9C8D31D}" srcOrd="1" destOrd="0" parTransId="{C199299A-6AC5-4E77-9197-84B0A6F1D029}" sibTransId="{9ECD9EAE-1696-42E0-B4B5-59DBFA002252}"/>
    <dgm:cxn modelId="{83CECEF2-60C3-40D1-97DD-9E5296EB6EEF}" srcId="{3851706B-11E2-45B0-A09E-5F1A1BAC7A00}" destId="{F021F2B9-4886-4C0C-9FA3-28AEFCBFBFA3}" srcOrd="0" destOrd="0" parTransId="{ACE7F191-F19A-44DE-99D5-96EB814A0DF7}" sibTransId="{EC5CB300-B490-419A-8CF8-F03B4124E970}"/>
    <dgm:cxn modelId="{00E9A2F4-84DE-4155-8D3E-428EB8D80550}" type="presOf" srcId="{18F9B2C2-3402-4E01-BA8B-84A9A9C8D31D}" destId="{D1354DA0-642D-40F1-8F91-8D54650ABA7D}" srcOrd="0" destOrd="0" presId="urn:microsoft.com/office/officeart/2005/8/layout/orgChart1"/>
    <dgm:cxn modelId="{83498932-47CD-4887-910B-C844CF7F1E00}" type="presParOf" srcId="{81726AC8-F5B4-4B8A-84D8-043222D51F83}" destId="{C02B2CA9-2BA2-4566-BF13-FD1A42EA8A61}" srcOrd="0" destOrd="0" presId="urn:microsoft.com/office/officeart/2005/8/layout/orgChart1"/>
    <dgm:cxn modelId="{1A8DE8A5-2908-4F65-9B76-E5072029971F}" type="presParOf" srcId="{C02B2CA9-2BA2-4566-BF13-FD1A42EA8A61}" destId="{E84658F6-8FD5-440A-BB6B-BBB6CA2285B2}" srcOrd="0" destOrd="0" presId="urn:microsoft.com/office/officeart/2005/8/layout/orgChart1"/>
    <dgm:cxn modelId="{A20000D2-374D-4430-AD3D-EB63769CEC7A}" type="presParOf" srcId="{E84658F6-8FD5-440A-BB6B-BBB6CA2285B2}" destId="{51378F2D-E840-4799-9D93-02BFA901B7D3}" srcOrd="0" destOrd="0" presId="urn:microsoft.com/office/officeart/2005/8/layout/orgChart1"/>
    <dgm:cxn modelId="{112CC707-3683-4334-83B1-2274BB177E99}" type="presParOf" srcId="{E84658F6-8FD5-440A-BB6B-BBB6CA2285B2}" destId="{C3F97D1E-545F-43A5-993B-0BD3F67B2448}" srcOrd="1" destOrd="0" presId="urn:microsoft.com/office/officeart/2005/8/layout/orgChart1"/>
    <dgm:cxn modelId="{3B16E566-FCC5-47A7-925C-FF51E8DF4733}" type="presParOf" srcId="{C02B2CA9-2BA2-4566-BF13-FD1A42EA8A61}" destId="{97778564-E2A5-4463-BA39-5C8F3B5ACF71}" srcOrd="1" destOrd="0" presId="urn:microsoft.com/office/officeart/2005/8/layout/orgChart1"/>
    <dgm:cxn modelId="{3D1361F7-EDED-445A-BA3D-A2584089874A}" type="presParOf" srcId="{97778564-E2A5-4463-BA39-5C8F3B5ACF71}" destId="{EB2CAE30-E78D-41CF-B93A-17187C225BAA}" srcOrd="0" destOrd="0" presId="urn:microsoft.com/office/officeart/2005/8/layout/orgChart1"/>
    <dgm:cxn modelId="{9F6733EE-45C8-46B8-B2F9-AEF90115B043}" type="presParOf" srcId="{97778564-E2A5-4463-BA39-5C8F3B5ACF71}" destId="{202E5E93-A634-4D9A-AA5A-7B38EEECF991}" srcOrd="1" destOrd="0" presId="urn:microsoft.com/office/officeart/2005/8/layout/orgChart1"/>
    <dgm:cxn modelId="{05032FA6-8730-4B3E-BC4F-92F850988771}" type="presParOf" srcId="{202E5E93-A634-4D9A-AA5A-7B38EEECF991}" destId="{C2DCC1B8-CCE2-4DDF-91EA-7136CA4FD594}" srcOrd="0" destOrd="0" presId="urn:microsoft.com/office/officeart/2005/8/layout/orgChart1"/>
    <dgm:cxn modelId="{AEA0E5CB-9962-4F61-8894-ACD5490B3D03}" type="presParOf" srcId="{C2DCC1B8-CCE2-4DDF-91EA-7136CA4FD594}" destId="{6A8EBEC7-39AE-424B-9992-F30AA474BAEF}" srcOrd="0" destOrd="0" presId="urn:microsoft.com/office/officeart/2005/8/layout/orgChart1"/>
    <dgm:cxn modelId="{5247584A-BEA3-4B3B-B9F6-A1A19389D425}" type="presParOf" srcId="{C2DCC1B8-CCE2-4DDF-91EA-7136CA4FD594}" destId="{39E05767-0EB1-433D-9D63-E79BD7D695F7}" srcOrd="1" destOrd="0" presId="urn:microsoft.com/office/officeart/2005/8/layout/orgChart1"/>
    <dgm:cxn modelId="{D9E94C76-15FA-4D42-B543-78A5B77A22EC}" type="presParOf" srcId="{202E5E93-A634-4D9A-AA5A-7B38EEECF991}" destId="{4EA2CF9B-C24C-4C29-A8FE-CBEDE84801E6}" srcOrd="1" destOrd="0" presId="urn:microsoft.com/office/officeart/2005/8/layout/orgChart1"/>
    <dgm:cxn modelId="{27D9512B-B079-4D8B-9477-C457C495AC6B}" type="presParOf" srcId="{202E5E93-A634-4D9A-AA5A-7B38EEECF991}" destId="{4A36D022-D66C-4D43-BC3F-DE6876492F83}" srcOrd="2" destOrd="0" presId="urn:microsoft.com/office/officeart/2005/8/layout/orgChart1"/>
    <dgm:cxn modelId="{9769FE0A-9C26-4537-B452-4280C52F8C64}" type="presParOf" srcId="{97778564-E2A5-4463-BA39-5C8F3B5ACF71}" destId="{70737D08-BB56-419A-BF68-448FFF00D232}" srcOrd="2" destOrd="0" presId="urn:microsoft.com/office/officeart/2005/8/layout/orgChart1"/>
    <dgm:cxn modelId="{2064D95D-CE68-4506-BE95-EF8900B723A3}" type="presParOf" srcId="{97778564-E2A5-4463-BA39-5C8F3B5ACF71}" destId="{CC500286-B335-4B02-9B65-2106FBAD4842}" srcOrd="3" destOrd="0" presId="urn:microsoft.com/office/officeart/2005/8/layout/orgChart1"/>
    <dgm:cxn modelId="{180A3C36-308E-41AD-A052-C91CBBBE3C6F}" type="presParOf" srcId="{CC500286-B335-4B02-9B65-2106FBAD4842}" destId="{A3DF8F5C-7C5F-4735-AA3E-9E41F91F628C}" srcOrd="0" destOrd="0" presId="urn:microsoft.com/office/officeart/2005/8/layout/orgChart1"/>
    <dgm:cxn modelId="{8D8A0F55-442B-4F2A-95D5-A773F0A8FF55}" type="presParOf" srcId="{A3DF8F5C-7C5F-4735-AA3E-9E41F91F628C}" destId="{D1354DA0-642D-40F1-8F91-8D54650ABA7D}" srcOrd="0" destOrd="0" presId="urn:microsoft.com/office/officeart/2005/8/layout/orgChart1"/>
    <dgm:cxn modelId="{48142103-086F-4C34-AD3C-C97FB14E1A37}" type="presParOf" srcId="{A3DF8F5C-7C5F-4735-AA3E-9E41F91F628C}" destId="{1CFD86FA-D348-434B-A488-15A7C89B5C66}" srcOrd="1" destOrd="0" presId="urn:microsoft.com/office/officeart/2005/8/layout/orgChart1"/>
    <dgm:cxn modelId="{7CEF139D-DB4C-471B-B5DD-C4CEFB695EBB}" type="presParOf" srcId="{CC500286-B335-4B02-9B65-2106FBAD4842}" destId="{74A2A84B-7341-4233-BE3F-879371EB39A7}" srcOrd="1" destOrd="0" presId="urn:microsoft.com/office/officeart/2005/8/layout/orgChart1"/>
    <dgm:cxn modelId="{CA5F054F-59F4-42CD-A5F4-A09417878535}" type="presParOf" srcId="{CC500286-B335-4B02-9B65-2106FBAD4842}" destId="{2D47ECB0-CB0E-46EE-A1F3-0A2F68AC6F76}" srcOrd="2" destOrd="0" presId="urn:microsoft.com/office/officeart/2005/8/layout/orgChart1"/>
    <dgm:cxn modelId="{0F903732-DA89-421B-877A-14DCDE038DF3}" type="presParOf" srcId="{C02B2CA9-2BA2-4566-BF13-FD1A42EA8A61}" destId="{B8A506EA-B4EC-4FC4-80E1-35A1CC9BA6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5BE2A2-72E7-40D8-A3C5-4132E3C17D7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F9FF3A9B-9269-4E31-BA52-E19A5903E2BF}">
      <dgm:prSet phldrT="[Tekst]"/>
      <dgm:spPr/>
      <dgm:t>
        <a:bodyPr/>
        <a:lstStyle/>
        <a:p>
          <a:r>
            <a:rPr lang="pl-PL" dirty="0"/>
            <a:t>ZAKRES PODMIOTOWY USTAWY PB</a:t>
          </a:r>
        </a:p>
      </dgm:t>
    </dgm:pt>
    <dgm:pt modelId="{0F2B0DAA-5090-4381-A151-F5EFA7F4DF5C}" type="parTrans" cxnId="{29E80254-6248-4023-AE45-616BDB2496B6}">
      <dgm:prSet/>
      <dgm:spPr/>
      <dgm:t>
        <a:bodyPr/>
        <a:lstStyle/>
        <a:p>
          <a:endParaRPr lang="pl-PL"/>
        </a:p>
      </dgm:t>
    </dgm:pt>
    <dgm:pt modelId="{40F8CBAC-0ACD-47B3-8B06-9FE624BD2146}" type="sibTrans" cxnId="{29E80254-6248-4023-AE45-616BDB2496B6}">
      <dgm:prSet/>
      <dgm:spPr/>
      <dgm:t>
        <a:bodyPr/>
        <a:lstStyle/>
        <a:p>
          <a:endParaRPr lang="pl-PL"/>
        </a:p>
      </dgm:t>
    </dgm:pt>
    <dgm:pt modelId="{50BBE17A-45F9-4C80-81C6-28631DD308E6}">
      <dgm:prSet phldrT="[Tekst]"/>
      <dgm:spPr/>
      <dgm:t>
        <a:bodyPr/>
        <a:lstStyle/>
        <a:p>
          <a:r>
            <a:rPr lang="pl-PL" dirty="0"/>
            <a:t>PODMIOTY PROCESU BUDOWLANEGO</a:t>
          </a:r>
        </a:p>
      </dgm:t>
    </dgm:pt>
    <dgm:pt modelId="{05815675-DD40-4406-B3BE-92B98076B26E}" type="parTrans" cxnId="{C4710692-F259-4AB8-9EC9-C65FEC2473F1}">
      <dgm:prSet/>
      <dgm:spPr/>
      <dgm:t>
        <a:bodyPr/>
        <a:lstStyle/>
        <a:p>
          <a:endParaRPr lang="pl-PL"/>
        </a:p>
      </dgm:t>
    </dgm:pt>
    <dgm:pt modelId="{6D087ECB-81EA-49B9-8C7E-0D4778276553}" type="sibTrans" cxnId="{C4710692-F259-4AB8-9EC9-C65FEC2473F1}">
      <dgm:prSet/>
      <dgm:spPr/>
      <dgm:t>
        <a:bodyPr/>
        <a:lstStyle/>
        <a:p>
          <a:endParaRPr lang="pl-PL"/>
        </a:p>
      </dgm:t>
    </dgm:pt>
    <dgm:pt modelId="{235F4164-435A-4B88-B5F8-A1337005B1D9}">
      <dgm:prSet phldrT="[Tekst]"/>
      <dgm:spPr/>
      <dgm:t>
        <a:bodyPr/>
        <a:lstStyle/>
        <a:p>
          <a:r>
            <a:rPr lang="pl-PL" dirty="0"/>
            <a:t>UCZESTNICY PROCESU BUDOWLANEGO </a:t>
          </a:r>
        </a:p>
      </dgm:t>
    </dgm:pt>
    <dgm:pt modelId="{B2E4AABB-920C-41A8-AA6B-41C6FC055B93}" type="parTrans" cxnId="{F8613D2F-49F4-4050-80A8-8522685D9431}">
      <dgm:prSet/>
      <dgm:spPr/>
      <dgm:t>
        <a:bodyPr/>
        <a:lstStyle/>
        <a:p>
          <a:endParaRPr lang="pl-PL"/>
        </a:p>
      </dgm:t>
    </dgm:pt>
    <dgm:pt modelId="{0096F03C-306E-44BB-825E-B271B6455605}" type="sibTrans" cxnId="{F8613D2F-49F4-4050-80A8-8522685D9431}">
      <dgm:prSet/>
      <dgm:spPr/>
      <dgm:t>
        <a:bodyPr/>
        <a:lstStyle/>
        <a:p>
          <a:endParaRPr lang="pl-PL"/>
        </a:p>
      </dgm:t>
    </dgm:pt>
    <dgm:pt modelId="{C77DA5F7-7791-4007-B01F-F77C6EC59C5C}">
      <dgm:prSet phldrT="[Tekst]"/>
      <dgm:spPr/>
      <dgm:t>
        <a:bodyPr/>
        <a:lstStyle/>
        <a:p>
          <a:r>
            <a:rPr lang="pl-PL" dirty="0"/>
            <a:t>POZOSTALI</a:t>
          </a:r>
        </a:p>
      </dgm:t>
    </dgm:pt>
    <dgm:pt modelId="{9268B3CD-9A36-4FFC-8B53-3390826573EF}" type="parTrans" cxnId="{BA30E31B-119F-4D69-AEEA-20A3C9D60886}">
      <dgm:prSet/>
      <dgm:spPr/>
      <dgm:t>
        <a:bodyPr/>
        <a:lstStyle/>
        <a:p>
          <a:endParaRPr lang="pl-PL"/>
        </a:p>
      </dgm:t>
    </dgm:pt>
    <dgm:pt modelId="{A3697568-8671-4B61-A258-536570E4A16B}" type="sibTrans" cxnId="{BA30E31B-119F-4D69-AEEA-20A3C9D60886}">
      <dgm:prSet/>
      <dgm:spPr/>
      <dgm:t>
        <a:bodyPr/>
        <a:lstStyle/>
        <a:p>
          <a:endParaRPr lang="pl-PL"/>
        </a:p>
      </dgm:t>
    </dgm:pt>
    <dgm:pt modelId="{C7E3FE05-136A-4ADA-AAA7-7186037AD409}">
      <dgm:prSet phldrT="[Tekst]"/>
      <dgm:spPr/>
      <dgm:t>
        <a:bodyPr/>
        <a:lstStyle/>
        <a:p>
          <a:r>
            <a:rPr lang="pl-PL" dirty="0"/>
            <a:t>ORGANY ADMINISTRACJI PUBLICZNEJ</a:t>
          </a:r>
        </a:p>
      </dgm:t>
    </dgm:pt>
    <dgm:pt modelId="{E0B3C5EC-1539-415E-9B10-5DB78B25FB1A}" type="parTrans" cxnId="{0DEB3BD8-473B-4BE8-8D31-19129FAC6637}">
      <dgm:prSet/>
      <dgm:spPr/>
      <dgm:t>
        <a:bodyPr/>
        <a:lstStyle/>
        <a:p>
          <a:endParaRPr lang="pl-PL"/>
        </a:p>
      </dgm:t>
    </dgm:pt>
    <dgm:pt modelId="{63B74E0D-7168-4EFB-BDE1-5579845171EA}" type="sibTrans" cxnId="{0DEB3BD8-473B-4BE8-8D31-19129FAC6637}">
      <dgm:prSet/>
      <dgm:spPr/>
      <dgm:t>
        <a:bodyPr/>
        <a:lstStyle/>
        <a:p>
          <a:endParaRPr lang="pl-PL"/>
        </a:p>
      </dgm:t>
    </dgm:pt>
    <dgm:pt modelId="{48726D1E-F649-4765-A873-51E826F43D8D}">
      <dgm:prSet phldrT="[Tekst]"/>
      <dgm:spPr/>
      <dgm:t>
        <a:bodyPr/>
        <a:lstStyle/>
        <a:p>
          <a:r>
            <a:rPr lang="pl-PL" dirty="0"/>
            <a:t>ORGANY ADMINISTRACJI ARCHITEKTONICZNO-BUDOWLANEJ</a:t>
          </a:r>
        </a:p>
      </dgm:t>
    </dgm:pt>
    <dgm:pt modelId="{0F90B0CE-CCAF-4A82-B510-431255288410}" type="parTrans" cxnId="{EB1A5858-CBA0-42BB-A15E-D56E64F96403}">
      <dgm:prSet/>
      <dgm:spPr/>
      <dgm:t>
        <a:bodyPr/>
        <a:lstStyle/>
        <a:p>
          <a:endParaRPr lang="pl-PL"/>
        </a:p>
      </dgm:t>
    </dgm:pt>
    <dgm:pt modelId="{ACAF98F7-E831-4832-9C0F-019F63001CA2}" type="sibTrans" cxnId="{EB1A5858-CBA0-42BB-A15E-D56E64F96403}">
      <dgm:prSet/>
      <dgm:spPr/>
      <dgm:t>
        <a:bodyPr/>
        <a:lstStyle/>
        <a:p>
          <a:endParaRPr lang="pl-PL"/>
        </a:p>
      </dgm:t>
    </dgm:pt>
    <dgm:pt modelId="{D6284E73-1196-4142-8A8F-FF602AEF680E}">
      <dgm:prSet/>
      <dgm:spPr/>
      <dgm:t>
        <a:bodyPr/>
        <a:lstStyle/>
        <a:p>
          <a:r>
            <a:rPr lang="pl-PL" dirty="0"/>
            <a:t>ORGANY NADZORU BUDOWLANEGO</a:t>
          </a:r>
        </a:p>
      </dgm:t>
    </dgm:pt>
    <dgm:pt modelId="{E896BD4B-FF2C-467A-9550-BA48738B7291}" type="parTrans" cxnId="{2F98FF3A-AED9-4CC1-AA2B-A66233E95DC1}">
      <dgm:prSet/>
      <dgm:spPr/>
      <dgm:t>
        <a:bodyPr/>
        <a:lstStyle/>
        <a:p>
          <a:endParaRPr lang="pl-PL"/>
        </a:p>
      </dgm:t>
    </dgm:pt>
    <dgm:pt modelId="{20877859-FA21-49E5-AF41-222C2A6BB34E}" type="sibTrans" cxnId="{2F98FF3A-AED9-4CC1-AA2B-A66233E95DC1}">
      <dgm:prSet/>
      <dgm:spPr/>
      <dgm:t>
        <a:bodyPr/>
        <a:lstStyle/>
        <a:p>
          <a:endParaRPr lang="pl-PL"/>
        </a:p>
      </dgm:t>
    </dgm:pt>
    <dgm:pt modelId="{52A04AE6-9D94-45C6-8EE6-D71363032B59}" type="pres">
      <dgm:prSet presAssocID="{3E5BE2A2-72E7-40D8-A3C5-4132E3C17D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3AFBA21-F208-4EF8-8C9A-46974ED03B49}" type="pres">
      <dgm:prSet presAssocID="{F9FF3A9B-9269-4E31-BA52-E19A5903E2BF}" presName="hierRoot1" presStyleCnt="0"/>
      <dgm:spPr/>
    </dgm:pt>
    <dgm:pt modelId="{CC56233C-B3C9-474D-BC44-57D6972C1464}" type="pres">
      <dgm:prSet presAssocID="{F9FF3A9B-9269-4E31-BA52-E19A5903E2BF}" presName="composite" presStyleCnt="0"/>
      <dgm:spPr/>
    </dgm:pt>
    <dgm:pt modelId="{BECF2770-AD10-462A-AE3D-5CC88C99BAA4}" type="pres">
      <dgm:prSet presAssocID="{F9FF3A9B-9269-4E31-BA52-E19A5903E2BF}" presName="background" presStyleLbl="node0" presStyleIdx="0" presStyleCnt="1"/>
      <dgm:spPr/>
    </dgm:pt>
    <dgm:pt modelId="{6EFFFC97-CED7-4391-9203-EC26912988A9}" type="pres">
      <dgm:prSet presAssocID="{F9FF3A9B-9269-4E31-BA52-E19A5903E2BF}" presName="text" presStyleLbl="fgAcc0" presStyleIdx="0" presStyleCnt="1">
        <dgm:presLayoutVars>
          <dgm:chPref val="3"/>
        </dgm:presLayoutVars>
      </dgm:prSet>
      <dgm:spPr/>
    </dgm:pt>
    <dgm:pt modelId="{92767ACE-251A-453D-B047-4F7E9F0BD5CF}" type="pres">
      <dgm:prSet presAssocID="{F9FF3A9B-9269-4E31-BA52-E19A5903E2BF}" presName="hierChild2" presStyleCnt="0"/>
      <dgm:spPr/>
    </dgm:pt>
    <dgm:pt modelId="{2783CB8A-E6FF-472F-9774-B8DE8EE8D4B4}" type="pres">
      <dgm:prSet presAssocID="{05815675-DD40-4406-B3BE-92B98076B26E}" presName="Name10" presStyleLbl="parChTrans1D2" presStyleIdx="0" presStyleCnt="2"/>
      <dgm:spPr/>
    </dgm:pt>
    <dgm:pt modelId="{05607D66-24CB-4C35-922F-42BDAC805CA8}" type="pres">
      <dgm:prSet presAssocID="{50BBE17A-45F9-4C80-81C6-28631DD308E6}" presName="hierRoot2" presStyleCnt="0"/>
      <dgm:spPr/>
    </dgm:pt>
    <dgm:pt modelId="{0AF1864C-FC55-4A19-88AB-186471D64406}" type="pres">
      <dgm:prSet presAssocID="{50BBE17A-45F9-4C80-81C6-28631DD308E6}" presName="composite2" presStyleCnt="0"/>
      <dgm:spPr/>
    </dgm:pt>
    <dgm:pt modelId="{334DD73F-CC0B-4EAA-809D-7419AC0A5DEE}" type="pres">
      <dgm:prSet presAssocID="{50BBE17A-45F9-4C80-81C6-28631DD308E6}" presName="background2" presStyleLbl="node2" presStyleIdx="0" presStyleCnt="2"/>
      <dgm:spPr/>
    </dgm:pt>
    <dgm:pt modelId="{790C3348-3997-4B4E-A3BC-997B79D7694A}" type="pres">
      <dgm:prSet presAssocID="{50BBE17A-45F9-4C80-81C6-28631DD308E6}" presName="text2" presStyleLbl="fgAcc2" presStyleIdx="0" presStyleCnt="2">
        <dgm:presLayoutVars>
          <dgm:chPref val="3"/>
        </dgm:presLayoutVars>
      </dgm:prSet>
      <dgm:spPr/>
    </dgm:pt>
    <dgm:pt modelId="{BA899C35-46D8-4CB7-9631-7E327C91A306}" type="pres">
      <dgm:prSet presAssocID="{50BBE17A-45F9-4C80-81C6-28631DD308E6}" presName="hierChild3" presStyleCnt="0"/>
      <dgm:spPr/>
    </dgm:pt>
    <dgm:pt modelId="{E2E4795B-8E03-43D2-B200-419047DFCA94}" type="pres">
      <dgm:prSet presAssocID="{B2E4AABB-920C-41A8-AA6B-41C6FC055B93}" presName="Name17" presStyleLbl="parChTrans1D3" presStyleIdx="0" presStyleCnt="4"/>
      <dgm:spPr/>
    </dgm:pt>
    <dgm:pt modelId="{36548C13-3A92-43AD-B0C0-727CAACA31A1}" type="pres">
      <dgm:prSet presAssocID="{235F4164-435A-4B88-B5F8-A1337005B1D9}" presName="hierRoot3" presStyleCnt="0"/>
      <dgm:spPr/>
    </dgm:pt>
    <dgm:pt modelId="{043BD6F7-AC5D-420B-9444-7A8D355DF05D}" type="pres">
      <dgm:prSet presAssocID="{235F4164-435A-4B88-B5F8-A1337005B1D9}" presName="composite3" presStyleCnt="0"/>
      <dgm:spPr/>
    </dgm:pt>
    <dgm:pt modelId="{5DBAD9E8-88F6-450D-B536-2D05F5C2F649}" type="pres">
      <dgm:prSet presAssocID="{235F4164-435A-4B88-B5F8-A1337005B1D9}" presName="background3" presStyleLbl="node3" presStyleIdx="0" presStyleCnt="4"/>
      <dgm:spPr/>
    </dgm:pt>
    <dgm:pt modelId="{BF653655-8823-4F4F-93FC-9F6B9F6D0772}" type="pres">
      <dgm:prSet presAssocID="{235F4164-435A-4B88-B5F8-A1337005B1D9}" presName="text3" presStyleLbl="fgAcc3" presStyleIdx="0" presStyleCnt="4">
        <dgm:presLayoutVars>
          <dgm:chPref val="3"/>
        </dgm:presLayoutVars>
      </dgm:prSet>
      <dgm:spPr/>
    </dgm:pt>
    <dgm:pt modelId="{07AD7ACC-876E-4A3B-9AB9-81504696AA26}" type="pres">
      <dgm:prSet presAssocID="{235F4164-435A-4B88-B5F8-A1337005B1D9}" presName="hierChild4" presStyleCnt="0"/>
      <dgm:spPr/>
    </dgm:pt>
    <dgm:pt modelId="{38D244F3-8C5E-4D83-A16A-5DD2CD687C52}" type="pres">
      <dgm:prSet presAssocID="{9268B3CD-9A36-4FFC-8B53-3390826573EF}" presName="Name17" presStyleLbl="parChTrans1D3" presStyleIdx="1" presStyleCnt="4"/>
      <dgm:spPr/>
    </dgm:pt>
    <dgm:pt modelId="{9BE3DEFD-8F6B-41C0-BACA-95DF691EE5C3}" type="pres">
      <dgm:prSet presAssocID="{C77DA5F7-7791-4007-B01F-F77C6EC59C5C}" presName="hierRoot3" presStyleCnt="0"/>
      <dgm:spPr/>
    </dgm:pt>
    <dgm:pt modelId="{04796CBA-BEC0-4E36-93CC-80CB16FE528B}" type="pres">
      <dgm:prSet presAssocID="{C77DA5F7-7791-4007-B01F-F77C6EC59C5C}" presName="composite3" presStyleCnt="0"/>
      <dgm:spPr/>
    </dgm:pt>
    <dgm:pt modelId="{44B1BA12-943D-43C2-9187-702238B7A233}" type="pres">
      <dgm:prSet presAssocID="{C77DA5F7-7791-4007-B01F-F77C6EC59C5C}" presName="background3" presStyleLbl="node3" presStyleIdx="1" presStyleCnt="4"/>
      <dgm:spPr/>
    </dgm:pt>
    <dgm:pt modelId="{17A3B711-735A-4B8A-912D-6B3A0CA571BF}" type="pres">
      <dgm:prSet presAssocID="{C77DA5F7-7791-4007-B01F-F77C6EC59C5C}" presName="text3" presStyleLbl="fgAcc3" presStyleIdx="1" presStyleCnt="4">
        <dgm:presLayoutVars>
          <dgm:chPref val="3"/>
        </dgm:presLayoutVars>
      </dgm:prSet>
      <dgm:spPr/>
    </dgm:pt>
    <dgm:pt modelId="{342C01EB-32A5-40CB-90D5-901D99B39FFE}" type="pres">
      <dgm:prSet presAssocID="{C77DA5F7-7791-4007-B01F-F77C6EC59C5C}" presName="hierChild4" presStyleCnt="0"/>
      <dgm:spPr/>
    </dgm:pt>
    <dgm:pt modelId="{7BD996D0-5377-46CA-B377-2CE30A9680B7}" type="pres">
      <dgm:prSet presAssocID="{E0B3C5EC-1539-415E-9B10-5DB78B25FB1A}" presName="Name10" presStyleLbl="parChTrans1D2" presStyleIdx="1" presStyleCnt="2"/>
      <dgm:spPr/>
    </dgm:pt>
    <dgm:pt modelId="{DCBED54C-2871-4CBF-8B91-CD677A073D61}" type="pres">
      <dgm:prSet presAssocID="{C7E3FE05-136A-4ADA-AAA7-7186037AD409}" presName="hierRoot2" presStyleCnt="0"/>
      <dgm:spPr/>
    </dgm:pt>
    <dgm:pt modelId="{49E08D97-7CF8-4306-BF47-A7770F8BCE5E}" type="pres">
      <dgm:prSet presAssocID="{C7E3FE05-136A-4ADA-AAA7-7186037AD409}" presName="composite2" presStyleCnt="0"/>
      <dgm:spPr/>
    </dgm:pt>
    <dgm:pt modelId="{EEC182D2-8EC0-4503-B32C-66D6E08260C8}" type="pres">
      <dgm:prSet presAssocID="{C7E3FE05-136A-4ADA-AAA7-7186037AD409}" presName="background2" presStyleLbl="node2" presStyleIdx="1" presStyleCnt="2"/>
      <dgm:spPr/>
    </dgm:pt>
    <dgm:pt modelId="{8F7CCA6F-9708-4E75-8A8C-F9011951C7D1}" type="pres">
      <dgm:prSet presAssocID="{C7E3FE05-136A-4ADA-AAA7-7186037AD409}" presName="text2" presStyleLbl="fgAcc2" presStyleIdx="1" presStyleCnt="2">
        <dgm:presLayoutVars>
          <dgm:chPref val="3"/>
        </dgm:presLayoutVars>
      </dgm:prSet>
      <dgm:spPr/>
    </dgm:pt>
    <dgm:pt modelId="{C44E43C5-4A2F-476B-AF48-9866057E55A4}" type="pres">
      <dgm:prSet presAssocID="{C7E3FE05-136A-4ADA-AAA7-7186037AD409}" presName="hierChild3" presStyleCnt="0"/>
      <dgm:spPr/>
    </dgm:pt>
    <dgm:pt modelId="{895A663F-C0B8-4487-ADFB-1F95BC2B8A51}" type="pres">
      <dgm:prSet presAssocID="{0F90B0CE-CCAF-4A82-B510-431255288410}" presName="Name17" presStyleLbl="parChTrans1D3" presStyleIdx="2" presStyleCnt="4"/>
      <dgm:spPr/>
    </dgm:pt>
    <dgm:pt modelId="{E2EDFEE0-64DE-4759-97C3-D41981050514}" type="pres">
      <dgm:prSet presAssocID="{48726D1E-F649-4765-A873-51E826F43D8D}" presName="hierRoot3" presStyleCnt="0"/>
      <dgm:spPr/>
    </dgm:pt>
    <dgm:pt modelId="{BCD6B9E9-756C-4AC4-A44F-5F05F1E439DF}" type="pres">
      <dgm:prSet presAssocID="{48726D1E-F649-4765-A873-51E826F43D8D}" presName="composite3" presStyleCnt="0"/>
      <dgm:spPr/>
    </dgm:pt>
    <dgm:pt modelId="{57B751D7-9A62-4032-8B4C-6CA66DE2FCB1}" type="pres">
      <dgm:prSet presAssocID="{48726D1E-F649-4765-A873-51E826F43D8D}" presName="background3" presStyleLbl="node3" presStyleIdx="2" presStyleCnt="4"/>
      <dgm:spPr/>
    </dgm:pt>
    <dgm:pt modelId="{E4422892-135B-4926-84A7-9647DBFC10BE}" type="pres">
      <dgm:prSet presAssocID="{48726D1E-F649-4765-A873-51E826F43D8D}" presName="text3" presStyleLbl="fgAcc3" presStyleIdx="2" presStyleCnt="4">
        <dgm:presLayoutVars>
          <dgm:chPref val="3"/>
        </dgm:presLayoutVars>
      </dgm:prSet>
      <dgm:spPr/>
    </dgm:pt>
    <dgm:pt modelId="{B53DAE2B-D305-456D-908A-AFC0C037EE9C}" type="pres">
      <dgm:prSet presAssocID="{48726D1E-F649-4765-A873-51E826F43D8D}" presName="hierChild4" presStyleCnt="0"/>
      <dgm:spPr/>
    </dgm:pt>
    <dgm:pt modelId="{35C2294B-2EC8-4C8D-A4A7-53229CEF19A8}" type="pres">
      <dgm:prSet presAssocID="{E896BD4B-FF2C-467A-9550-BA48738B7291}" presName="Name17" presStyleLbl="parChTrans1D3" presStyleIdx="3" presStyleCnt="4"/>
      <dgm:spPr/>
    </dgm:pt>
    <dgm:pt modelId="{7274D0D7-9A85-471C-A63F-7DD55AEAB4B9}" type="pres">
      <dgm:prSet presAssocID="{D6284E73-1196-4142-8A8F-FF602AEF680E}" presName="hierRoot3" presStyleCnt="0"/>
      <dgm:spPr/>
    </dgm:pt>
    <dgm:pt modelId="{2A699112-40FA-4711-BEB4-17C8E884EB9F}" type="pres">
      <dgm:prSet presAssocID="{D6284E73-1196-4142-8A8F-FF602AEF680E}" presName="composite3" presStyleCnt="0"/>
      <dgm:spPr/>
    </dgm:pt>
    <dgm:pt modelId="{68E16030-3040-4EE7-8434-BCEF7B589E83}" type="pres">
      <dgm:prSet presAssocID="{D6284E73-1196-4142-8A8F-FF602AEF680E}" presName="background3" presStyleLbl="node3" presStyleIdx="3" presStyleCnt="4"/>
      <dgm:spPr/>
    </dgm:pt>
    <dgm:pt modelId="{456B7ED2-52D4-41D2-8815-27A05E354710}" type="pres">
      <dgm:prSet presAssocID="{D6284E73-1196-4142-8A8F-FF602AEF680E}" presName="text3" presStyleLbl="fgAcc3" presStyleIdx="3" presStyleCnt="4">
        <dgm:presLayoutVars>
          <dgm:chPref val="3"/>
        </dgm:presLayoutVars>
      </dgm:prSet>
      <dgm:spPr/>
    </dgm:pt>
    <dgm:pt modelId="{ADFD1276-2F64-4CFF-BF4C-A3A32CEC3285}" type="pres">
      <dgm:prSet presAssocID="{D6284E73-1196-4142-8A8F-FF602AEF680E}" presName="hierChild4" presStyleCnt="0"/>
      <dgm:spPr/>
    </dgm:pt>
  </dgm:ptLst>
  <dgm:cxnLst>
    <dgm:cxn modelId="{F272F709-3729-4AC1-9D59-5479E72395DE}" type="presOf" srcId="{50BBE17A-45F9-4C80-81C6-28631DD308E6}" destId="{790C3348-3997-4B4E-A3BC-997B79D7694A}" srcOrd="0" destOrd="0" presId="urn:microsoft.com/office/officeart/2005/8/layout/hierarchy1"/>
    <dgm:cxn modelId="{134B9B12-8B37-418F-ADB9-3CE1143222C5}" type="presOf" srcId="{E0B3C5EC-1539-415E-9B10-5DB78B25FB1A}" destId="{7BD996D0-5377-46CA-B377-2CE30A9680B7}" srcOrd="0" destOrd="0" presId="urn:microsoft.com/office/officeart/2005/8/layout/hierarchy1"/>
    <dgm:cxn modelId="{BA30E31B-119F-4D69-AEEA-20A3C9D60886}" srcId="{50BBE17A-45F9-4C80-81C6-28631DD308E6}" destId="{C77DA5F7-7791-4007-B01F-F77C6EC59C5C}" srcOrd="1" destOrd="0" parTransId="{9268B3CD-9A36-4FFC-8B53-3390826573EF}" sibTransId="{A3697568-8671-4B61-A258-536570E4A16B}"/>
    <dgm:cxn modelId="{9091242E-5647-45AC-9984-47084A1DEF86}" type="presOf" srcId="{3E5BE2A2-72E7-40D8-A3C5-4132E3C17D75}" destId="{52A04AE6-9D94-45C6-8EE6-D71363032B59}" srcOrd="0" destOrd="0" presId="urn:microsoft.com/office/officeart/2005/8/layout/hierarchy1"/>
    <dgm:cxn modelId="{F8613D2F-49F4-4050-80A8-8522685D9431}" srcId="{50BBE17A-45F9-4C80-81C6-28631DD308E6}" destId="{235F4164-435A-4B88-B5F8-A1337005B1D9}" srcOrd="0" destOrd="0" parTransId="{B2E4AABB-920C-41A8-AA6B-41C6FC055B93}" sibTransId="{0096F03C-306E-44BB-825E-B271B6455605}"/>
    <dgm:cxn modelId="{2F98FF3A-AED9-4CC1-AA2B-A66233E95DC1}" srcId="{C7E3FE05-136A-4ADA-AAA7-7186037AD409}" destId="{D6284E73-1196-4142-8A8F-FF602AEF680E}" srcOrd="1" destOrd="0" parTransId="{E896BD4B-FF2C-467A-9550-BA48738B7291}" sibTransId="{20877859-FA21-49E5-AF41-222C2A6BB34E}"/>
    <dgm:cxn modelId="{05282F47-1B7F-4261-927C-457A9F426FFE}" type="presOf" srcId="{05815675-DD40-4406-B3BE-92B98076B26E}" destId="{2783CB8A-E6FF-472F-9774-B8DE8EE8D4B4}" srcOrd="0" destOrd="0" presId="urn:microsoft.com/office/officeart/2005/8/layout/hierarchy1"/>
    <dgm:cxn modelId="{B772A568-0986-4811-B2C2-525E48C1731D}" type="presOf" srcId="{235F4164-435A-4B88-B5F8-A1337005B1D9}" destId="{BF653655-8823-4F4F-93FC-9F6B9F6D0772}" srcOrd="0" destOrd="0" presId="urn:microsoft.com/office/officeart/2005/8/layout/hierarchy1"/>
    <dgm:cxn modelId="{822DBE4A-E704-4EE1-A355-3EAE3ED54D36}" type="presOf" srcId="{48726D1E-F649-4765-A873-51E826F43D8D}" destId="{E4422892-135B-4926-84A7-9647DBFC10BE}" srcOrd="0" destOrd="0" presId="urn:microsoft.com/office/officeart/2005/8/layout/hierarchy1"/>
    <dgm:cxn modelId="{29E80254-6248-4023-AE45-616BDB2496B6}" srcId="{3E5BE2A2-72E7-40D8-A3C5-4132E3C17D75}" destId="{F9FF3A9B-9269-4E31-BA52-E19A5903E2BF}" srcOrd="0" destOrd="0" parTransId="{0F2B0DAA-5090-4381-A151-F5EFA7F4DF5C}" sibTransId="{40F8CBAC-0ACD-47B3-8B06-9FE624BD2146}"/>
    <dgm:cxn modelId="{EB1A5858-CBA0-42BB-A15E-D56E64F96403}" srcId="{C7E3FE05-136A-4ADA-AAA7-7186037AD409}" destId="{48726D1E-F649-4765-A873-51E826F43D8D}" srcOrd="0" destOrd="0" parTransId="{0F90B0CE-CCAF-4A82-B510-431255288410}" sibTransId="{ACAF98F7-E831-4832-9C0F-019F63001CA2}"/>
    <dgm:cxn modelId="{C4710692-F259-4AB8-9EC9-C65FEC2473F1}" srcId="{F9FF3A9B-9269-4E31-BA52-E19A5903E2BF}" destId="{50BBE17A-45F9-4C80-81C6-28631DD308E6}" srcOrd="0" destOrd="0" parTransId="{05815675-DD40-4406-B3BE-92B98076B26E}" sibTransId="{6D087ECB-81EA-49B9-8C7E-0D4778276553}"/>
    <dgm:cxn modelId="{18662395-7E38-424D-98CE-C6A877247A9F}" type="presOf" srcId="{E896BD4B-FF2C-467A-9550-BA48738B7291}" destId="{35C2294B-2EC8-4C8D-A4A7-53229CEF19A8}" srcOrd="0" destOrd="0" presId="urn:microsoft.com/office/officeart/2005/8/layout/hierarchy1"/>
    <dgm:cxn modelId="{00432CA8-2F27-4EE4-BACE-3548DDFE38AF}" type="presOf" srcId="{C77DA5F7-7791-4007-B01F-F77C6EC59C5C}" destId="{17A3B711-735A-4B8A-912D-6B3A0CA571BF}" srcOrd="0" destOrd="0" presId="urn:microsoft.com/office/officeart/2005/8/layout/hierarchy1"/>
    <dgm:cxn modelId="{F4F3EEAD-2EED-4625-9A83-76B6259452D2}" type="presOf" srcId="{0F90B0CE-CCAF-4A82-B510-431255288410}" destId="{895A663F-C0B8-4487-ADFB-1F95BC2B8A51}" srcOrd="0" destOrd="0" presId="urn:microsoft.com/office/officeart/2005/8/layout/hierarchy1"/>
    <dgm:cxn modelId="{9B2771C5-0B68-4773-BA02-F02E46E76749}" type="presOf" srcId="{D6284E73-1196-4142-8A8F-FF602AEF680E}" destId="{456B7ED2-52D4-41D2-8815-27A05E354710}" srcOrd="0" destOrd="0" presId="urn:microsoft.com/office/officeart/2005/8/layout/hierarchy1"/>
    <dgm:cxn modelId="{0DEB3BD8-473B-4BE8-8D31-19129FAC6637}" srcId="{F9FF3A9B-9269-4E31-BA52-E19A5903E2BF}" destId="{C7E3FE05-136A-4ADA-AAA7-7186037AD409}" srcOrd="1" destOrd="0" parTransId="{E0B3C5EC-1539-415E-9B10-5DB78B25FB1A}" sibTransId="{63B74E0D-7168-4EFB-BDE1-5579845171EA}"/>
    <dgm:cxn modelId="{DC21B6DF-9B66-46F5-8808-695349A0EFE3}" type="presOf" srcId="{9268B3CD-9A36-4FFC-8B53-3390826573EF}" destId="{38D244F3-8C5E-4D83-A16A-5DD2CD687C52}" srcOrd="0" destOrd="0" presId="urn:microsoft.com/office/officeart/2005/8/layout/hierarchy1"/>
    <dgm:cxn modelId="{68E016E5-1F74-4426-A151-900D2134C697}" type="presOf" srcId="{B2E4AABB-920C-41A8-AA6B-41C6FC055B93}" destId="{E2E4795B-8E03-43D2-B200-419047DFCA94}" srcOrd="0" destOrd="0" presId="urn:microsoft.com/office/officeart/2005/8/layout/hierarchy1"/>
    <dgm:cxn modelId="{A5393AF1-87AA-42F7-BBB5-1E6A1F1A86E2}" type="presOf" srcId="{F9FF3A9B-9269-4E31-BA52-E19A5903E2BF}" destId="{6EFFFC97-CED7-4391-9203-EC26912988A9}" srcOrd="0" destOrd="0" presId="urn:microsoft.com/office/officeart/2005/8/layout/hierarchy1"/>
    <dgm:cxn modelId="{87E7DCFD-DE80-4F05-9DD4-ABFE8D14F237}" type="presOf" srcId="{C7E3FE05-136A-4ADA-AAA7-7186037AD409}" destId="{8F7CCA6F-9708-4E75-8A8C-F9011951C7D1}" srcOrd="0" destOrd="0" presId="urn:microsoft.com/office/officeart/2005/8/layout/hierarchy1"/>
    <dgm:cxn modelId="{948DB6C7-98B9-4B11-B1F3-488F49F986BA}" type="presParOf" srcId="{52A04AE6-9D94-45C6-8EE6-D71363032B59}" destId="{D3AFBA21-F208-4EF8-8C9A-46974ED03B49}" srcOrd="0" destOrd="0" presId="urn:microsoft.com/office/officeart/2005/8/layout/hierarchy1"/>
    <dgm:cxn modelId="{361B1F76-EAF9-4943-A7A8-1F1F65291826}" type="presParOf" srcId="{D3AFBA21-F208-4EF8-8C9A-46974ED03B49}" destId="{CC56233C-B3C9-474D-BC44-57D6972C1464}" srcOrd="0" destOrd="0" presId="urn:microsoft.com/office/officeart/2005/8/layout/hierarchy1"/>
    <dgm:cxn modelId="{AD254B2F-167F-4508-A34E-693FBB63440A}" type="presParOf" srcId="{CC56233C-B3C9-474D-BC44-57D6972C1464}" destId="{BECF2770-AD10-462A-AE3D-5CC88C99BAA4}" srcOrd="0" destOrd="0" presId="urn:microsoft.com/office/officeart/2005/8/layout/hierarchy1"/>
    <dgm:cxn modelId="{DFBD700D-5895-4DC8-B9CB-5EA816C9CB7D}" type="presParOf" srcId="{CC56233C-B3C9-474D-BC44-57D6972C1464}" destId="{6EFFFC97-CED7-4391-9203-EC26912988A9}" srcOrd="1" destOrd="0" presId="urn:microsoft.com/office/officeart/2005/8/layout/hierarchy1"/>
    <dgm:cxn modelId="{64AC87D2-14AF-44D1-B344-FCFA872E370D}" type="presParOf" srcId="{D3AFBA21-F208-4EF8-8C9A-46974ED03B49}" destId="{92767ACE-251A-453D-B047-4F7E9F0BD5CF}" srcOrd="1" destOrd="0" presId="urn:microsoft.com/office/officeart/2005/8/layout/hierarchy1"/>
    <dgm:cxn modelId="{6BF48EFB-4287-4DDA-B0A9-8721A136492D}" type="presParOf" srcId="{92767ACE-251A-453D-B047-4F7E9F0BD5CF}" destId="{2783CB8A-E6FF-472F-9774-B8DE8EE8D4B4}" srcOrd="0" destOrd="0" presId="urn:microsoft.com/office/officeart/2005/8/layout/hierarchy1"/>
    <dgm:cxn modelId="{51750C08-952A-4E1D-BE6C-C382B0F57BBF}" type="presParOf" srcId="{92767ACE-251A-453D-B047-4F7E9F0BD5CF}" destId="{05607D66-24CB-4C35-922F-42BDAC805CA8}" srcOrd="1" destOrd="0" presId="urn:microsoft.com/office/officeart/2005/8/layout/hierarchy1"/>
    <dgm:cxn modelId="{44FA0FE3-808E-478B-9BD5-57CF3F2E80B1}" type="presParOf" srcId="{05607D66-24CB-4C35-922F-42BDAC805CA8}" destId="{0AF1864C-FC55-4A19-88AB-186471D64406}" srcOrd="0" destOrd="0" presId="urn:microsoft.com/office/officeart/2005/8/layout/hierarchy1"/>
    <dgm:cxn modelId="{DABE1857-25FE-4080-B3A4-94915DC081F1}" type="presParOf" srcId="{0AF1864C-FC55-4A19-88AB-186471D64406}" destId="{334DD73F-CC0B-4EAA-809D-7419AC0A5DEE}" srcOrd="0" destOrd="0" presId="urn:microsoft.com/office/officeart/2005/8/layout/hierarchy1"/>
    <dgm:cxn modelId="{45E165AF-0FAA-492B-ABF7-D493C69C560F}" type="presParOf" srcId="{0AF1864C-FC55-4A19-88AB-186471D64406}" destId="{790C3348-3997-4B4E-A3BC-997B79D7694A}" srcOrd="1" destOrd="0" presId="urn:microsoft.com/office/officeart/2005/8/layout/hierarchy1"/>
    <dgm:cxn modelId="{FF881454-A64A-4CCB-A2F6-6D0052B8D377}" type="presParOf" srcId="{05607D66-24CB-4C35-922F-42BDAC805CA8}" destId="{BA899C35-46D8-4CB7-9631-7E327C91A306}" srcOrd="1" destOrd="0" presId="urn:microsoft.com/office/officeart/2005/8/layout/hierarchy1"/>
    <dgm:cxn modelId="{F5CD65CA-5958-4D12-A07A-FA387787F06D}" type="presParOf" srcId="{BA899C35-46D8-4CB7-9631-7E327C91A306}" destId="{E2E4795B-8E03-43D2-B200-419047DFCA94}" srcOrd="0" destOrd="0" presId="urn:microsoft.com/office/officeart/2005/8/layout/hierarchy1"/>
    <dgm:cxn modelId="{41072767-BC35-4A91-B9FF-4C2637DA4C8B}" type="presParOf" srcId="{BA899C35-46D8-4CB7-9631-7E327C91A306}" destId="{36548C13-3A92-43AD-B0C0-727CAACA31A1}" srcOrd="1" destOrd="0" presId="urn:microsoft.com/office/officeart/2005/8/layout/hierarchy1"/>
    <dgm:cxn modelId="{8BFAF230-CDEF-455C-B386-BC192B77A10E}" type="presParOf" srcId="{36548C13-3A92-43AD-B0C0-727CAACA31A1}" destId="{043BD6F7-AC5D-420B-9444-7A8D355DF05D}" srcOrd="0" destOrd="0" presId="urn:microsoft.com/office/officeart/2005/8/layout/hierarchy1"/>
    <dgm:cxn modelId="{09504BA5-A6C5-4A55-96F5-B8E0B7C43AD9}" type="presParOf" srcId="{043BD6F7-AC5D-420B-9444-7A8D355DF05D}" destId="{5DBAD9E8-88F6-450D-B536-2D05F5C2F649}" srcOrd="0" destOrd="0" presId="urn:microsoft.com/office/officeart/2005/8/layout/hierarchy1"/>
    <dgm:cxn modelId="{E04317B7-4D20-4039-9554-761A97BFEAF3}" type="presParOf" srcId="{043BD6F7-AC5D-420B-9444-7A8D355DF05D}" destId="{BF653655-8823-4F4F-93FC-9F6B9F6D0772}" srcOrd="1" destOrd="0" presId="urn:microsoft.com/office/officeart/2005/8/layout/hierarchy1"/>
    <dgm:cxn modelId="{C1DB4644-0B5D-4F09-96B3-F4A5810A2220}" type="presParOf" srcId="{36548C13-3A92-43AD-B0C0-727CAACA31A1}" destId="{07AD7ACC-876E-4A3B-9AB9-81504696AA26}" srcOrd="1" destOrd="0" presId="urn:microsoft.com/office/officeart/2005/8/layout/hierarchy1"/>
    <dgm:cxn modelId="{5B9178FE-3510-489E-8812-2BCF24E10A66}" type="presParOf" srcId="{BA899C35-46D8-4CB7-9631-7E327C91A306}" destId="{38D244F3-8C5E-4D83-A16A-5DD2CD687C52}" srcOrd="2" destOrd="0" presId="urn:microsoft.com/office/officeart/2005/8/layout/hierarchy1"/>
    <dgm:cxn modelId="{9DE6E7E7-94BD-4208-9696-E51D9A4F085A}" type="presParOf" srcId="{BA899C35-46D8-4CB7-9631-7E327C91A306}" destId="{9BE3DEFD-8F6B-41C0-BACA-95DF691EE5C3}" srcOrd="3" destOrd="0" presId="urn:microsoft.com/office/officeart/2005/8/layout/hierarchy1"/>
    <dgm:cxn modelId="{F95FFDD8-C4DC-4AFA-8499-E7D33D268A0B}" type="presParOf" srcId="{9BE3DEFD-8F6B-41C0-BACA-95DF691EE5C3}" destId="{04796CBA-BEC0-4E36-93CC-80CB16FE528B}" srcOrd="0" destOrd="0" presId="urn:microsoft.com/office/officeart/2005/8/layout/hierarchy1"/>
    <dgm:cxn modelId="{B4626EF5-2275-45C2-9C81-DE06670017C7}" type="presParOf" srcId="{04796CBA-BEC0-4E36-93CC-80CB16FE528B}" destId="{44B1BA12-943D-43C2-9187-702238B7A233}" srcOrd="0" destOrd="0" presId="urn:microsoft.com/office/officeart/2005/8/layout/hierarchy1"/>
    <dgm:cxn modelId="{5B76C00D-CA6B-4981-8B8A-B0CCEAB49A38}" type="presParOf" srcId="{04796CBA-BEC0-4E36-93CC-80CB16FE528B}" destId="{17A3B711-735A-4B8A-912D-6B3A0CA571BF}" srcOrd="1" destOrd="0" presId="urn:microsoft.com/office/officeart/2005/8/layout/hierarchy1"/>
    <dgm:cxn modelId="{6111F16A-168F-4FA4-A3F9-7DFD3AF7F20F}" type="presParOf" srcId="{9BE3DEFD-8F6B-41C0-BACA-95DF691EE5C3}" destId="{342C01EB-32A5-40CB-90D5-901D99B39FFE}" srcOrd="1" destOrd="0" presId="urn:microsoft.com/office/officeart/2005/8/layout/hierarchy1"/>
    <dgm:cxn modelId="{E28713B3-CB25-4568-9A2E-B33BD0446F9E}" type="presParOf" srcId="{92767ACE-251A-453D-B047-4F7E9F0BD5CF}" destId="{7BD996D0-5377-46CA-B377-2CE30A9680B7}" srcOrd="2" destOrd="0" presId="urn:microsoft.com/office/officeart/2005/8/layout/hierarchy1"/>
    <dgm:cxn modelId="{AD1BB08B-86D5-4157-96C7-B5FA22C23E2F}" type="presParOf" srcId="{92767ACE-251A-453D-B047-4F7E9F0BD5CF}" destId="{DCBED54C-2871-4CBF-8B91-CD677A073D61}" srcOrd="3" destOrd="0" presId="urn:microsoft.com/office/officeart/2005/8/layout/hierarchy1"/>
    <dgm:cxn modelId="{E428F5A5-A55C-454F-A13B-F25877D7DEDC}" type="presParOf" srcId="{DCBED54C-2871-4CBF-8B91-CD677A073D61}" destId="{49E08D97-7CF8-4306-BF47-A7770F8BCE5E}" srcOrd="0" destOrd="0" presId="urn:microsoft.com/office/officeart/2005/8/layout/hierarchy1"/>
    <dgm:cxn modelId="{5C459D40-9F63-42A6-BCEA-D7D1396B9CF8}" type="presParOf" srcId="{49E08D97-7CF8-4306-BF47-A7770F8BCE5E}" destId="{EEC182D2-8EC0-4503-B32C-66D6E08260C8}" srcOrd="0" destOrd="0" presId="urn:microsoft.com/office/officeart/2005/8/layout/hierarchy1"/>
    <dgm:cxn modelId="{67F1E26E-4CB6-4EAB-9A3C-66C377C81A32}" type="presParOf" srcId="{49E08D97-7CF8-4306-BF47-A7770F8BCE5E}" destId="{8F7CCA6F-9708-4E75-8A8C-F9011951C7D1}" srcOrd="1" destOrd="0" presId="urn:microsoft.com/office/officeart/2005/8/layout/hierarchy1"/>
    <dgm:cxn modelId="{6A4371C5-5158-4F71-8CDA-945DAC1B637E}" type="presParOf" srcId="{DCBED54C-2871-4CBF-8B91-CD677A073D61}" destId="{C44E43C5-4A2F-476B-AF48-9866057E55A4}" srcOrd="1" destOrd="0" presId="urn:microsoft.com/office/officeart/2005/8/layout/hierarchy1"/>
    <dgm:cxn modelId="{9E291FB6-DDA9-4634-AECE-FD788CC58F23}" type="presParOf" srcId="{C44E43C5-4A2F-476B-AF48-9866057E55A4}" destId="{895A663F-C0B8-4487-ADFB-1F95BC2B8A51}" srcOrd="0" destOrd="0" presId="urn:microsoft.com/office/officeart/2005/8/layout/hierarchy1"/>
    <dgm:cxn modelId="{63F04333-39E7-4319-89D8-B52B7A3A5B4D}" type="presParOf" srcId="{C44E43C5-4A2F-476B-AF48-9866057E55A4}" destId="{E2EDFEE0-64DE-4759-97C3-D41981050514}" srcOrd="1" destOrd="0" presId="urn:microsoft.com/office/officeart/2005/8/layout/hierarchy1"/>
    <dgm:cxn modelId="{1691DF00-D43C-47D5-BFCE-987BE3AD98DD}" type="presParOf" srcId="{E2EDFEE0-64DE-4759-97C3-D41981050514}" destId="{BCD6B9E9-756C-4AC4-A44F-5F05F1E439DF}" srcOrd="0" destOrd="0" presId="urn:microsoft.com/office/officeart/2005/8/layout/hierarchy1"/>
    <dgm:cxn modelId="{37FF4A81-0365-4C21-B194-41058E8813C6}" type="presParOf" srcId="{BCD6B9E9-756C-4AC4-A44F-5F05F1E439DF}" destId="{57B751D7-9A62-4032-8B4C-6CA66DE2FCB1}" srcOrd="0" destOrd="0" presId="urn:microsoft.com/office/officeart/2005/8/layout/hierarchy1"/>
    <dgm:cxn modelId="{CF07719E-8917-4A16-8A5A-17BB21F62B82}" type="presParOf" srcId="{BCD6B9E9-756C-4AC4-A44F-5F05F1E439DF}" destId="{E4422892-135B-4926-84A7-9647DBFC10BE}" srcOrd="1" destOrd="0" presId="urn:microsoft.com/office/officeart/2005/8/layout/hierarchy1"/>
    <dgm:cxn modelId="{45D8EAFD-E99D-49CA-92D0-892D1EDC37C3}" type="presParOf" srcId="{E2EDFEE0-64DE-4759-97C3-D41981050514}" destId="{B53DAE2B-D305-456D-908A-AFC0C037EE9C}" srcOrd="1" destOrd="0" presId="urn:microsoft.com/office/officeart/2005/8/layout/hierarchy1"/>
    <dgm:cxn modelId="{6B14A0F9-CDC8-4024-84B4-A77E0ABE9857}" type="presParOf" srcId="{C44E43C5-4A2F-476B-AF48-9866057E55A4}" destId="{35C2294B-2EC8-4C8D-A4A7-53229CEF19A8}" srcOrd="2" destOrd="0" presId="urn:microsoft.com/office/officeart/2005/8/layout/hierarchy1"/>
    <dgm:cxn modelId="{45A33C8A-CCB7-4AB5-9D95-779DEEC96135}" type="presParOf" srcId="{C44E43C5-4A2F-476B-AF48-9866057E55A4}" destId="{7274D0D7-9A85-471C-A63F-7DD55AEAB4B9}" srcOrd="3" destOrd="0" presId="urn:microsoft.com/office/officeart/2005/8/layout/hierarchy1"/>
    <dgm:cxn modelId="{52DBBD71-8C15-4860-AA75-FCC170151D80}" type="presParOf" srcId="{7274D0D7-9A85-471C-A63F-7DD55AEAB4B9}" destId="{2A699112-40FA-4711-BEB4-17C8E884EB9F}" srcOrd="0" destOrd="0" presId="urn:microsoft.com/office/officeart/2005/8/layout/hierarchy1"/>
    <dgm:cxn modelId="{749F3601-2B84-4B3E-9336-516E7EADEAA5}" type="presParOf" srcId="{2A699112-40FA-4711-BEB4-17C8E884EB9F}" destId="{68E16030-3040-4EE7-8434-BCEF7B589E83}" srcOrd="0" destOrd="0" presId="urn:microsoft.com/office/officeart/2005/8/layout/hierarchy1"/>
    <dgm:cxn modelId="{802EF2A0-DE3E-4167-AAFD-11C82630A6C6}" type="presParOf" srcId="{2A699112-40FA-4711-BEB4-17C8E884EB9F}" destId="{456B7ED2-52D4-41D2-8815-27A05E354710}" srcOrd="1" destOrd="0" presId="urn:microsoft.com/office/officeart/2005/8/layout/hierarchy1"/>
    <dgm:cxn modelId="{74BEA065-6429-48B1-A064-69C0645AF837}" type="presParOf" srcId="{7274D0D7-9A85-471C-A63F-7DD55AEAB4B9}" destId="{ADFD1276-2F64-4CFF-BF4C-A3A32CEC32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CDFF8E-A0C1-4183-8893-4E42AF8D787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B7E735C-0E11-412F-8D25-FEF515B220BD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 ODSTĘPSTWO OD PRZEPISÓW TECHNICZNO-BUDOWLANYCH</a:t>
          </a:r>
        </a:p>
        <a:p>
          <a:r>
            <a:rPr lang="pl-PL" b="1" dirty="0">
              <a:solidFill>
                <a:schemeClr val="tx1"/>
              </a:solidFill>
            </a:rPr>
            <a:t> PRZESŁANKI - ART. 9 UST. 1 PB</a:t>
          </a:r>
          <a:endParaRPr lang="pl-PL" dirty="0">
            <a:solidFill>
              <a:schemeClr val="tx1"/>
            </a:solidFill>
          </a:endParaRPr>
        </a:p>
      </dgm:t>
    </dgm:pt>
    <dgm:pt modelId="{1AE4D2AC-2F4F-4427-B280-B75F375FC4C2}" type="parTrans" cxnId="{8FAB1710-2D67-4096-B125-FAC6B118BE24}">
      <dgm:prSet/>
      <dgm:spPr/>
      <dgm:t>
        <a:bodyPr/>
        <a:lstStyle/>
        <a:p>
          <a:endParaRPr lang="pl-PL"/>
        </a:p>
      </dgm:t>
    </dgm:pt>
    <dgm:pt modelId="{76221F8A-5912-45BC-8B5A-D9224221AF17}" type="sibTrans" cxnId="{8FAB1710-2D67-4096-B125-FAC6B118BE24}">
      <dgm:prSet/>
      <dgm:spPr/>
      <dgm:t>
        <a:bodyPr/>
        <a:lstStyle/>
        <a:p>
          <a:endParaRPr lang="pl-PL"/>
        </a:p>
      </dgm:t>
    </dgm:pt>
    <dgm:pt modelId="{630E4E1C-9C33-442A-83F6-B07C7F80FEE9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 przypadkach szczególnie uzasadnionych</a:t>
          </a:r>
          <a:br>
            <a:rPr lang="pl-PL" b="1" dirty="0">
              <a:solidFill>
                <a:schemeClr val="tx1"/>
              </a:solidFill>
            </a:rPr>
          </a:br>
          <a:endParaRPr lang="pl-PL" b="1" dirty="0">
            <a:solidFill>
              <a:schemeClr val="tx1"/>
            </a:solidFill>
          </a:endParaRPr>
        </a:p>
        <a:p>
          <a:r>
            <a:rPr lang="pl-PL" b="1" dirty="0">
              <a:solidFill>
                <a:schemeClr val="tx1"/>
              </a:solidFill>
            </a:rPr>
            <a:t> (pojęcie niedookreślone)</a:t>
          </a:r>
        </a:p>
      </dgm:t>
    </dgm:pt>
    <dgm:pt modelId="{C6389A4A-B777-4EA8-A32D-41B25E945B3C}" type="parTrans" cxnId="{699262BE-3D00-4B32-9B29-09740CE5B36A}">
      <dgm:prSet/>
      <dgm:spPr/>
      <dgm:t>
        <a:bodyPr/>
        <a:lstStyle/>
        <a:p>
          <a:endParaRPr lang="pl-PL"/>
        </a:p>
      </dgm:t>
    </dgm:pt>
    <dgm:pt modelId="{C309F363-9F56-4231-A7E0-C18C4B45B2D1}" type="sibTrans" cxnId="{699262BE-3D00-4B32-9B29-09740CE5B36A}">
      <dgm:prSet/>
      <dgm:spPr/>
      <dgm:t>
        <a:bodyPr/>
        <a:lstStyle/>
        <a:p>
          <a:endParaRPr lang="pl-PL"/>
        </a:p>
      </dgm:t>
    </dgm:pt>
    <dgm:pt modelId="{1140EEBC-C6D0-4200-A518-2DE21B4F3A72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nie może powodować </a:t>
          </a:r>
          <a:r>
            <a:rPr lang="pl-PL" dirty="0">
              <a:solidFill>
                <a:schemeClr val="tx1"/>
              </a:solidFill>
            </a:rPr>
            <a:t>zagrożenia życia ludzi lub bezpieczeństwa mienia, a w stosunku do obiektów użyteczności publicznej i mieszkaniowego budownictwa wielorodzinnego ograniczenia dostępności dla potrzeb osób ze szczególnymi potrzebami</a:t>
          </a:r>
        </a:p>
      </dgm:t>
    </dgm:pt>
    <dgm:pt modelId="{2F13FD90-B742-4AC5-B0D3-0502F367DCC2}" type="parTrans" cxnId="{C03F509D-D22B-45E3-8509-CB3F1F3A42FB}">
      <dgm:prSet/>
      <dgm:spPr/>
      <dgm:t>
        <a:bodyPr/>
        <a:lstStyle/>
        <a:p>
          <a:endParaRPr lang="pl-PL"/>
        </a:p>
      </dgm:t>
    </dgm:pt>
    <dgm:pt modelId="{4D6EA648-FD79-426F-B93F-500D763891CA}" type="sibTrans" cxnId="{C03F509D-D22B-45E3-8509-CB3F1F3A42FB}">
      <dgm:prSet/>
      <dgm:spPr/>
      <dgm:t>
        <a:bodyPr/>
        <a:lstStyle/>
        <a:p>
          <a:endParaRPr lang="pl-PL"/>
        </a:p>
      </dgm:t>
    </dgm:pt>
    <dgm:pt modelId="{5F2C3D16-B793-4E4E-AC99-B066FF8ABB1E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nie może powodować </a:t>
          </a:r>
          <a:r>
            <a:rPr lang="pl-PL" dirty="0">
              <a:solidFill>
                <a:schemeClr val="tx1"/>
              </a:solidFill>
            </a:rPr>
            <a:t>pogorszenia warunków zdrowotno-sanitarnych i użytkowych, a także stanu środowiska, </a:t>
          </a:r>
          <a:r>
            <a:rPr lang="pl-PL" u="sng" dirty="0">
              <a:solidFill>
                <a:schemeClr val="tx1"/>
              </a:solidFill>
            </a:rPr>
            <a:t>po spełnieniu określonych warunków zamiennych</a:t>
          </a:r>
        </a:p>
      </dgm:t>
    </dgm:pt>
    <dgm:pt modelId="{5FD08721-0217-4BF3-8E7F-4811F086BDFC}" type="parTrans" cxnId="{D901991F-B896-4149-B955-6B6C49884FB5}">
      <dgm:prSet/>
      <dgm:spPr/>
      <dgm:t>
        <a:bodyPr/>
        <a:lstStyle/>
        <a:p>
          <a:endParaRPr lang="pl-PL"/>
        </a:p>
      </dgm:t>
    </dgm:pt>
    <dgm:pt modelId="{CE2DA6F4-82CE-475F-BFF9-11734CCF92A2}" type="sibTrans" cxnId="{D901991F-B896-4149-B955-6B6C49884FB5}">
      <dgm:prSet/>
      <dgm:spPr/>
      <dgm:t>
        <a:bodyPr/>
        <a:lstStyle/>
        <a:p>
          <a:endParaRPr lang="pl-PL"/>
        </a:p>
      </dgm:t>
    </dgm:pt>
    <dgm:pt modelId="{FF8FEA70-E1CB-498C-AD02-CDAF56E43724}" type="pres">
      <dgm:prSet presAssocID="{A4CDFF8E-A0C1-4183-8893-4E42AF8D78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310A49-1150-443B-987A-0AAD239C00F0}" type="pres">
      <dgm:prSet presAssocID="{8B7E735C-0E11-412F-8D25-FEF515B220BD}" presName="hierRoot1" presStyleCnt="0">
        <dgm:presLayoutVars>
          <dgm:hierBranch val="init"/>
        </dgm:presLayoutVars>
      </dgm:prSet>
      <dgm:spPr/>
    </dgm:pt>
    <dgm:pt modelId="{A4295BF4-C73B-48AD-BD8D-380A6BAB1D19}" type="pres">
      <dgm:prSet presAssocID="{8B7E735C-0E11-412F-8D25-FEF515B220BD}" presName="rootComposite1" presStyleCnt="0"/>
      <dgm:spPr/>
    </dgm:pt>
    <dgm:pt modelId="{4664D757-CA0D-4934-959C-CDE244FFABBE}" type="pres">
      <dgm:prSet presAssocID="{8B7E735C-0E11-412F-8D25-FEF515B220BD}" presName="rootText1" presStyleLbl="node0" presStyleIdx="0" presStyleCnt="1">
        <dgm:presLayoutVars>
          <dgm:chPref val="3"/>
        </dgm:presLayoutVars>
      </dgm:prSet>
      <dgm:spPr/>
    </dgm:pt>
    <dgm:pt modelId="{631374D8-32B4-479D-AABF-3EACC2981AFD}" type="pres">
      <dgm:prSet presAssocID="{8B7E735C-0E11-412F-8D25-FEF515B220BD}" presName="rootConnector1" presStyleLbl="node1" presStyleIdx="0" presStyleCnt="0"/>
      <dgm:spPr/>
    </dgm:pt>
    <dgm:pt modelId="{AD0EA240-38B9-4ED1-B47D-B3D0806BACFD}" type="pres">
      <dgm:prSet presAssocID="{8B7E735C-0E11-412F-8D25-FEF515B220BD}" presName="hierChild2" presStyleCnt="0"/>
      <dgm:spPr/>
    </dgm:pt>
    <dgm:pt modelId="{E0D6F7D2-2221-490A-9C90-5F09E34B98B4}" type="pres">
      <dgm:prSet presAssocID="{C6389A4A-B777-4EA8-A32D-41B25E945B3C}" presName="Name37" presStyleLbl="parChTrans1D2" presStyleIdx="0" presStyleCnt="3"/>
      <dgm:spPr/>
    </dgm:pt>
    <dgm:pt modelId="{52BBC538-B327-47A9-9E36-4767864495B5}" type="pres">
      <dgm:prSet presAssocID="{630E4E1C-9C33-442A-83F6-B07C7F80FEE9}" presName="hierRoot2" presStyleCnt="0">
        <dgm:presLayoutVars>
          <dgm:hierBranch val="init"/>
        </dgm:presLayoutVars>
      </dgm:prSet>
      <dgm:spPr/>
    </dgm:pt>
    <dgm:pt modelId="{13C27834-897F-466F-8D8B-6ACF60F6563A}" type="pres">
      <dgm:prSet presAssocID="{630E4E1C-9C33-442A-83F6-B07C7F80FEE9}" presName="rootComposite" presStyleCnt="0"/>
      <dgm:spPr/>
    </dgm:pt>
    <dgm:pt modelId="{49624E96-4109-47FE-9C4C-49BB5E9CCD29}" type="pres">
      <dgm:prSet presAssocID="{630E4E1C-9C33-442A-83F6-B07C7F80FEE9}" presName="rootText" presStyleLbl="node2" presStyleIdx="0" presStyleCnt="3">
        <dgm:presLayoutVars>
          <dgm:chPref val="3"/>
        </dgm:presLayoutVars>
      </dgm:prSet>
      <dgm:spPr/>
    </dgm:pt>
    <dgm:pt modelId="{31A556C3-0B71-49B6-85AA-97F79F11FC9A}" type="pres">
      <dgm:prSet presAssocID="{630E4E1C-9C33-442A-83F6-B07C7F80FEE9}" presName="rootConnector" presStyleLbl="node2" presStyleIdx="0" presStyleCnt="3"/>
      <dgm:spPr/>
    </dgm:pt>
    <dgm:pt modelId="{07C47758-013E-449A-96E1-181BB8FDE2FF}" type="pres">
      <dgm:prSet presAssocID="{630E4E1C-9C33-442A-83F6-B07C7F80FEE9}" presName="hierChild4" presStyleCnt="0"/>
      <dgm:spPr/>
    </dgm:pt>
    <dgm:pt modelId="{9A9B078C-F739-429C-BAF8-8EA436A83D04}" type="pres">
      <dgm:prSet presAssocID="{630E4E1C-9C33-442A-83F6-B07C7F80FEE9}" presName="hierChild5" presStyleCnt="0"/>
      <dgm:spPr/>
    </dgm:pt>
    <dgm:pt modelId="{97753704-D2B1-4F0A-88FB-D09ACBCC88AF}" type="pres">
      <dgm:prSet presAssocID="{2F13FD90-B742-4AC5-B0D3-0502F367DCC2}" presName="Name37" presStyleLbl="parChTrans1D2" presStyleIdx="1" presStyleCnt="3"/>
      <dgm:spPr/>
    </dgm:pt>
    <dgm:pt modelId="{38A2F657-A951-4D31-9823-E37E8D458B7A}" type="pres">
      <dgm:prSet presAssocID="{1140EEBC-C6D0-4200-A518-2DE21B4F3A72}" presName="hierRoot2" presStyleCnt="0">
        <dgm:presLayoutVars>
          <dgm:hierBranch val="init"/>
        </dgm:presLayoutVars>
      </dgm:prSet>
      <dgm:spPr/>
    </dgm:pt>
    <dgm:pt modelId="{3052D1A8-C263-46AD-9395-6EE58F00D147}" type="pres">
      <dgm:prSet presAssocID="{1140EEBC-C6D0-4200-A518-2DE21B4F3A72}" presName="rootComposite" presStyleCnt="0"/>
      <dgm:spPr/>
    </dgm:pt>
    <dgm:pt modelId="{BB8C4ACA-E0B8-45EA-8159-4C076A7A17AE}" type="pres">
      <dgm:prSet presAssocID="{1140EEBC-C6D0-4200-A518-2DE21B4F3A72}" presName="rootText" presStyleLbl="node2" presStyleIdx="1" presStyleCnt="3">
        <dgm:presLayoutVars>
          <dgm:chPref val="3"/>
        </dgm:presLayoutVars>
      </dgm:prSet>
      <dgm:spPr/>
    </dgm:pt>
    <dgm:pt modelId="{2B3CD342-1185-4045-A613-51ADC0FCEDAA}" type="pres">
      <dgm:prSet presAssocID="{1140EEBC-C6D0-4200-A518-2DE21B4F3A72}" presName="rootConnector" presStyleLbl="node2" presStyleIdx="1" presStyleCnt="3"/>
      <dgm:spPr/>
    </dgm:pt>
    <dgm:pt modelId="{B994E7E0-256B-4BA7-B116-E767A1C1E344}" type="pres">
      <dgm:prSet presAssocID="{1140EEBC-C6D0-4200-A518-2DE21B4F3A72}" presName="hierChild4" presStyleCnt="0"/>
      <dgm:spPr/>
    </dgm:pt>
    <dgm:pt modelId="{BD3AEE1C-E69B-4DBE-B67A-021037635EE7}" type="pres">
      <dgm:prSet presAssocID="{1140EEBC-C6D0-4200-A518-2DE21B4F3A72}" presName="hierChild5" presStyleCnt="0"/>
      <dgm:spPr/>
    </dgm:pt>
    <dgm:pt modelId="{9D8F32C2-E9FE-4F74-A4C5-EA2D846088E8}" type="pres">
      <dgm:prSet presAssocID="{5FD08721-0217-4BF3-8E7F-4811F086BDFC}" presName="Name37" presStyleLbl="parChTrans1D2" presStyleIdx="2" presStyleCnt="3"/>
      <dgm:spPr/>
    </dgm:pt>
    <dgm:pt modelId="{5FAFCA5D-ED6F-416E-9EA3-6431BE0B87FD}" type="pres">
      <dgm:prSet presAssocID="{5F2C3D16-B793-4E4E-AC99-B066FF8ABB1E}" presName="hierRoot2" presStyleCnt="0">
        <dgm:presLayoutVars>
          <dgm:hierBranch val="init"/>
        </dgm:presLayoutVars>
      </dgm:prSet>
      <dgm:spPr/>
    </dgm:pt>
    <dgm:pt modelId="{76B50FDA-E97C-4DF0-947D-6B972C45FCA2}" type="pres">
      <dgm:prSet presAssocID="{5F2C3D16-B793-4E4E-AC99-B066FF8ABB1E}" presName="rootComposite" presStyleCnt="0"/>
      <dgm:spPr/>
    </dgm:pt>
    <dgm:pt modelId="{499904B9-120F-4CC1-80CE-2AB2A64676D7}" type="pres">
      <dgm:prSet presAssocID="{5F2C3D16-B793-4E4E-AC99-B066FF8ABB1E}" presName="rootText" presStyleLbl="node2" presStyleIdx="2" presStyleCnt="3">
        <dgm:presLayoutVars>
          <dgm:chPref val="3"/>
        </dgm:presLayoutVars>
      </dgm:prSet>
      <dgm:spPr/>
    </dgm:pt>
    <dgm:pt modelId="{180A88AF-1185-42EF-837D-8EA37CE3C2BD}" type="pres">
      <dgm:prSet presAssocID="{5F2C3D16-B793-4E4E-AC99-B066FF8ABB1E}" presName="rootConnector" presStyleLbl="node2" presStyleIdx="2" presStyleCnt="3"/>
      <dgm:spPr/>
    </dgm:pt>
    <dgm:pt modelId="{35A39CC3-83BE-446C-94C8-A65D5A7B6F45}" type="pres">
      <dgm:prSet presAssocID="{5F2C3D16-B793-4E4E-AC99-B066FF8ABB1E}" presName="hierChild4" presStyleCnt="0"/>
      <dgm:spPr/>
    </dgm:pt>
    <dgm:pt modelId="{7EBD916F-EA37-4C13-96F8-4FD866745FB4}" type="pres">
      <dgm:prSet presAssocID="{5F2C3D16-B793-4E4E-AC99-B066FF8ABB1E}" presName="hierChild5" presStyleCnt="0"/>
      <dgm:spPr/>
    </dgm:pt>
    <dgm:pt modelId="{D3E9FCE8-8599-41C5-BCF6-49B29814DEE9}" type="pres">
      <dgm:prSet presAssocID="{8B7E735C-0E11-412F-8D25-FEF515B220BD}" presName="hierChild3" presStyleCnt="0"/>
      <dgm:spPr/>
    </dgm:pt>
  </dgm:ptLst>
  <dgm:cxnLst>
    <dgm:cxn modelId="{8FAB1710-2D67-4096-B125-FAC6B118BE24}" srcId="{A4CDFF8E-A0C1-4183-8893-4E42AF8D787D}" destId="{8B7E735C-0E11-412F-8D25-FEF515B220BD}" srcOrd="0" destOrd="0" parTransId="{1AE4D2AC-2F4F-4427-B280-B75F375FC4C2}" sibTransId="{76221F8A-5912-45BC-8B5A-D9224221AF17}"/>
    <dgm:cxn modelId="{D901991F-B896-4149-B955-6B6C49884FB5}" srcId="{8B7E735C-0E11-412F-8D25-FEF515B220BD}" destId="{5F2C3D16-B793-4E4E-AC99-B066FF8ABB1E}" srcOrd="2" destOrd="0" parTransId="{5FD08721-0217-4BF3-8E7F-4811F086BDFC}" sibTransId="{CE2DA6F4-82CE-475F-BFF9-11734CCF92A2}"/>
    <dgm:cxn modelId="{3815DA44-4FC0-46C1-8234-149F3E408086}" type="presOf" srcId="{5F2C3D16-B793-4E4E-AC99-B066FF8ABB1E}" destId="{180A88AF-1185-42EF-837D-8EA37CE3C2BD}" srcOrd="1" destOrd="0" presId="urn:microsoft.com/office/officeart/2005/8/layout/orgChart1"/>
    <dgm:cxn modelId="{A3FDA667-D313-4112-AC73-DD4E9F95F3D0}" type="presOf" srcId="{5FD08721-0217-4BF3-8E7F-4811F086BDFC}" destId="{9D8F32C2-E9FE-4F74-A4C5-EA2D846088E8}" srcOrd="0" destOrd="0" presId="urn:microsoft.com/office/officeart/2005/8/layout/orgChart1"/>
    <dgm:cxn modelId="{D150CE4F-55BC-4FD7-BC86-D8F158EBBA11}" type="presOf" srcId="{C6389A4A-B777-4EA8-A32D-41B25E945B3C}" destId="{E0D6F7D2-2221-490A-9C90-5F09E34B98B4}" srcOrd="0" destOrd="0" presId="urn:microsoft.com/office/officeart/2005/8/layout/orgChart1"/>
    <dgm:cxn modelId="{1123BD72-7DE2-49D6-A602-92257D516345}" type="presOf" srcId="{1140EEBC-C6D0-4200-A518-2DE21B4F3A72}" destId="{2B3CD342-1185-4045-A613-51ADC0FCEDAA}" srcOrd="1" destOrd="0" presId="urn:microsoft.com/office/officeart/2005/8/layout/orgChart1"/>
    <dgm:cxn modelId="{9640F777-8E15-4930-8F6F-73A8E6DE725E}" type="presOf" srcId="{5F2C3D16-B793-4E4E-AC99-B066FF8ABB1E}" destId="{499904B9-120F-4CC1-80CE-2AB2A64676D7}" srcOrd="0" destOrd="0" presId="urn:microsoft.com/office/officeart/2005/8/layout/orgChart1"/>
    <dgm:cxn modelId="{B27CDA81-18A3-4B90-B316-355AA6239910}" type="presOf" srcId="{8B7E735C-0E11-412F-8D25-FEF515B220BD}" destId="{631374D8-32B4-479D-AABF-3EACC2981AFD}" srcOrd="1" destOrd="0" presId="urn:microsoft.com/office/officeart/2005/8/layout/orgChart1"/>
    <dgm:cxn modelId="{2720FB82-A45D-4429-A215-01EBBD272710}" type="presOf" srcId="{8B7E735C-0E11-412F-8D25-FEF515B220BD}" destId="{4664D757-CA0D-4934-959C-CDE244FFABBE}" srcOrd="0" destOrd="0" presId="urn:microsoft.com/office/officeart/2005/8/layout/orgChart1"/>
    <dgm:cxn modelId="{C03F509D-D22B-45E3-8509-CB3F1F3A42FB}" srcId="{8B7E735C-0E11-412F-8D25-FEF515B220BD}" destId="{1140EEBC-C6D0-4200-A518-2DE21B4F3A72}" srcOrd="1" destOrd="0" parTransId="{2F13FD90-B742-4AC5-B0D3-0502F367DCC2}" sibTransId="{4D6EA648-FD79-426F-B93F-500D763891CA}"/>
    <dgm:cxn modelId="{EADD39A4-C216-4466-954B-66D472547436}" type="presOf" srcId="{630E4E1C-9C33-442A-83F6-B07C7F80FEE9}" destId="{49624E96-4109-47FE-9C4C-49BB5E9CCD29}" srcOrd="0" destOrd="0" presId="urn:microsoft.com/office/officeart/2005/8/layout/orgChart1"/>
    <dgm:cxn modelId="{1029A5AB-8BAF-4377-A639-14B7F39091D0}" type="presOf" srcId="{630E4E1C-9C33-442A-83F6-B07C7F80FEE9}" destId="{31A556C3-0B71-49B6-85AA-97F79F11FC9A}" srcOrd="1" destOrd="0" presId="urn:microsoft.com/office/officeart/2005/8/layout/orgChart1"/>
    <dgm:cxn modelId="{699262BE-3D00-4B32-9B29-09740CE5B36A}" srcId="{8B7E735C-0E11-412F-8D25-FEF515B220BD}" destId="{630E4E1C-9C33-442A-83F6-B07C7F80FEE9}" srcOrd="0" destOrd="0" parTransId="{C6389A4A-B777-4EA8-A32D-41B25E945B3C}" sibTransId="{C309F363-9F56-4231-A7E0-C18C4B45B2D1}"/>
    <dgm:cxn modelId="{397F56C4-2ED8-492C-AE77-176613D3FF70}" type="presOf" srcId="{2F13FD90-B742-4AC5-B0D3-0502F367DCC2}" destId="{97753704-D2B1-4F0A-88FB-D09ACBCC88AF}" srcOrd="0" destOrd="0" presId="urn:microsoft.com/office/officeart/2005/8/layout/orgChart1"/>
    <dgm:cxn modelId="{06EF1DD0-7E67-4BE6-AF09-03EFAE67ACDC}" type="presOf" srcId="{A4CDFF8E-A0C1-4183-8893-4E42AF8D787D}" destId="{FF8FEA70-E1CB-498C-AD02-CDAF56E43724}" srcOrd="0" destOrd="0" presId="urn:microsoft.com/office/officeart/2005/8/layout/orgChart1"/>
    <dgm:cxn modelId="{5F7ED2D0-A4B1-47FE-A7A5-BB60EED38149}" type="presOf" srcId="{1140EEBC-C6D0-4200-A518-2DE21B4F3A72}" destId="{BB8C4ACA-E0B8-45EA-8159-4C076A7A17AE}" srcOrd="0" destOrd="0" presId="urn:microsoft.com/office/officeart/2005/8/layout/orgChart1"/>
    <dgm:cxn modelId="{94DD8678-0BFE-42E0-B611-9792AFCFD36D}" type="presParOf" srcId="{FF8FEA70-E1CB-498C-AD02-CDAF56E43724}" destId="{24310A49-1150-443B-987A-0AAD239C00F0}" srcOrd="0" destOrd="0" presId="urn:microsoft.com/office/officeart/2005/8/layout/orgChart1"/>
    <dgm:cxn modelId="{260FB95D-B80D-48E0-948F-BFA52EEBDF58}" type="presParOf" srcId="{24310A49-1150-443B-987A-0AAD239C00F0}" destId="{A4295BF4-C73B-48AD-BD8D-380A6BAB1D19}" srcOrd="0" destOrd="0" presId="urn:microsoft.com/office/officeart/2005/8/layout/orgChart1"/>
    <dgm:cxn modelId="{1A7F9AF6-5D58-4908-9947-B92C6419FB1C}" type="presParOf" srcId="{A4295BF4-C73B-48AD-BD8D-380A6BAB1D19}" destId="{4664D757-CA0D-4934-959C-CDE244FFABBE}" srcOrd="0" destOrd="0" presId="urn:microsoft.com/office/officeart/2005/8/layout/orgChart1"/>
    <dgm:cxn modelId="{54381D70-BE47-4C97-B031-0CB4CED9B310}" type="presParOf" srcId="{A4295BF4-C73B-48AD-BD8D-380A6BAB1D19}" destId="{631374D8-32B4-479D-AABF-3EACC2981AFD}" srcOrd="1" destOrd="0" presId="urn:microsoft.com/office/officeart/2005/8/layout/orgChart1"/>
    <dgm:cxn modelId="{A424D9D9-2FE4-4FE7-A62C-9127239C048C}" type="presParOf" srcId="{24310A49-1150-443B-987A-0AAD239C00F0}" destId="{AD0EA240-38B9-4ED1-B47D-B3D0806BACFD}" srcOrd="1" destOrd="0" presId="urn:microsoft.com/office/officeart/2005/8/layout/orgChart1"/>
    <dgm:cxn modelId="{37DEA0C0-ECDC-49C3-A21B-55DFB49C4836}" type="presParOf" srcId="{AD0EA240-38B9-4ED1-B47D-B3D0806BACFD}" destId="{E0D6F7D2-2221-490A-9C90-5F09E34B98B4}" srcOrd="0" destOrd="0" presId="urn:microsoft.com/office/officeart/2005/8/layout/orgChart1"/>
    <dgm:cxn modelId="{2ABFC7C0-E082-4556-92CC-2D349FA0E6BF}" type="presParOf" srcId="{AD0EA240-38B9-4ED1-B47D-B3D0806BACFD}" destId="{52BBC538-B327-47A9-9E36-4767864495B5}" srcOrd="1" destOrd="0" presId="urn:microsoft.com/office/officeart/2005/8/layout/orgChart1"/>
    <dgm:cxn modelId="{0317E1DA-9404-49A2-913C-2FB408CBD5EE}" type="presParOf" srcId="{52BBC538-B327-47A9-9E36-4767864495B5}" destId="{13C27834-897F-466F-8D8B-6ACF60F6563A}" srcOrd="0" destOrd="0" presId="urn:microsoft.com/office/officeart/2005/8/layout/orgChart1"/>
    <dgm:cxn modelId="{083C2867-08C9-4D4E-B36F-430EA21340DA}" type="presParOf" srcId="{13C27834-897F-466F-8D8B-6ACF60F6563A}" destId="{49624E96-4109-47FE-9C4C-49BB5E9CCD29}" srcOrd="0" destOrd="0" presId="urn:microsoft.com/office/officeart/2005/8/layout/orgChart1"/>
    <dgm:cxn modelId="{5728B655-E76A-4B54-AEBB-9914D048DBB1}" type="presParOf" srcId="{13C27834-897F-466F-8D8B-6ACF60F6563A}" destId="{31A556C3-0B71-49B6-85AA-97F79F11FC9A}" srcOrd="1" destOrd="0" presId="urn:microsoft.com/office/officeart/2005/8/layout/orgChart1"/>
    <dgm:cxn modelId="{CF8C3F04-F910-440E-9D54-AD73622F12B0}" type="presParOf" srcId="{52BBC538-B327-47A9-9E36-4767864495B5}" destId="{07C47758-013E-449A-96E1-181BB8FDE2FF}" srcOrd="1" destOrd="0" presId="urn:microsoft.com/office/officeart/2005/8/layout/orgChart1"/>
    <dgm:cxn modelId="{739E6970-D2C7-4C95-A821-0E9F026BB8E0}" type="presParOf" srcId="{52BBC538-B327-47A9-9E36-4767864495B5}" destId="{9A9B078C-F739-429C-BAF8-8EA436A83D04}" srcOrd="2" destOrd="0" presId="urn:microsoft.com/office/officeart/2005/8/layout/orgChart1"/>
    <dgm:cxn modelId="{C5D38676-C51A-4AB8-99F5-1F957E6DE036}" type="presParOf" srcId="{AD0EA240-38B9-4ED1-B47D-B3D0806BACFD}" destId="{97753704-D2B1-4F0A-88FB-D09ACBCC88AF}" srcOrd="2" destOrd="0" presId="urn:microsoft.com/office/officeart/2005/8/layout/orgChart1"/>
    <dgm:cxn modelId="{6F94DB7B-F865-4F33-9211-AD5BC22ED169}" type="presParOf" srcId="{AD0EA240-38B9-4ED1-B47D-B3D0806BACFD}" destId="{38A2F657-A951-4D31-9823-E37E8D458B7A}" srcOrd="3" destOrd="0" presId="urn:microsoft.com/office/officeart/2005/8/layout/orgChart1"/>
    <dgm:cxn modelId="{F79AF1FE-F83E-41AE-95C6-39642080E1C1}" type="presParOf" srcId="{38A2F657-A951-4D31-9823-E37E8D458B7A}" destId="{3052D1A8-C263-46AD-9395-6EE58F00D147}" srcOrd="0" destOrd="0" presId="urn:microsoft.com/office/officeart/2005/8/layout/orgChart1"/>
    <dgm:cxn modelId="{C09A8042-E8EF-4A2B-8B52-7FB75C415BE6}" type="presParOf" srcId="{3052D1A8-C263-46AD-9395-6EE58F00D147}" destId="{BB8C4ACA-E0B8-45EA-8159-4C076A7A17AE}" srcOrd="0" destOrd="0" presId="urn:microsoft.com/office/officeart/2005/8/layout/orgChart1"/>
    <dgm:cxn modelId="{ABE9BECC-6CFE-4688-9EBA-8E14A87195F5}" type="presParOf" srcId="{3052D1A8-C263-46AD-9395-6EE58F00D147}" destId="{2B3CD342-1185-4045-A613-51ADC0FCEDAA}" srcOrd="1" destOrd="0" presId="urn:microsoft.com/office/officeart/2005/8/layout/orgChart1"/>
    <dgm:cxn modelId="{FA4FF514-3F78-48D9-AA58-9CE388D06368}" type="presParOf" srcId="{38A2F657-A951-4D31-9823-E37E8D458B7A}" destId="{B994E7E0-256B-4BA7-B116-E767A1C1E344}" srcOrd="1" destOrd="0" presId="urn:microsoft.com/office/officeart/2005/8/layout/orgChart1"/>
    <dgm:cxn modelId="{5496D4A8-CA38-4390-8991-9B2F66C4B556}" type="presParOf" srcId="{38A2F657-A951-4D31-9823-E37E8D458B7A}" destId="{BD3AEE1C-E69B-4DBE-B67A-021037635EE7}" srcOrd="2" destOrd="0" presId="urn:microsoft.com/office/officeart/2005/8/layout/orgChart1"/>
    <dgm:cxn modelId="{224D7C58-8837-4597-B281-22FCB587184D}" type="presParOf" srcId="{AD0EA240-38B9-4ED1-B47D-B3D0806BACFD}" destId="{9D8F32C2-E9FE-4F74-A4C5-EA2D846088E8}" srcOrd="4" destOrd="0" presId="urn:microsoft.com/office/officeart/2005/8/layout/orgChart1"/>
    <dgm:cxn modelId="{BE0E107A-FCDA-4569-A693-129AC5D96154}" type="presParOf" srcId="{AD0EA240-38B9-4ED1-B47D-B3D0806BACFD}" destId="{5FAFCA5D-ED6F-416E-9EA3-6431BE0B87FD}" srcOrd="5" destOrd="0" presId="urn:microsoft.com/office/officeart/2005/8/layout/orgChart1"/>
    <dgm:cxn modelId="{05CBE70F-0269-42D4-B9BF-31FC825DF585}" type="presParOf" srcId="{5FAFCA5D-ED6F-416E-9EA3-6431BE0B87FD}" destId="{76B50FDA-E97C-4DF0-947D-6B972C45FCA2}" srcOrd="0" destOrd="0" presId="urn:microsoft.com/office/officeart/2005/8/layout/orgChart1"/>
    <dgm:cxn modelId="{DFF55ACC-76F8-4B51-AA28-30EB259156DA}" type="presParOf" srcId="{76B50FDA-E97C-4DF0-947D-6B972C45FCA2}" destId="{499904B9-120F-4CC1-80CE-2AB2A64676D7}" srcOrd="0" destOrd="0" presId="urn:microsoft.com/office/officeart/2005/8/layout/orgChart1"/>
    <dgm:cxn modelId="{D0C52B0F-B27D-44AB-9525-075472919DD9}" type="presParOf" srcId="{76B50FDA-E97C-4DF0-947D-6B972C45FCA2}" destId="{180A88AF-1185-42EF-837D-8EA37CE3C2BD}" srcOrd="1" destOrd="0" presId="urn:microsoft.com/office/officeart/2005/8/layout/orgChart1"/>
    <dgm:cxn modelId="{AE308AA7-C194-48C4-8D0B-662C9DE00ECB}" type="presParOf" srcId="{5FAFCA5D-ED6F-416E-9EA3-6431BE0B87FD}" destId="{35A39CC3-83BE-446C-94C8-A65D5A7B6F45}" srcOrd="1" destOrd="0" presId="urn:microsoft.com/office/officeart/2005/8/layout/orgChart1"/>
    <dgm:cxn modelId="{01C3800F-303D-4D32-A76D-572A98AF7159}" type="presParOf" srcId="{5FAFCA5D-ED6F-416E-9EA3-6431BE0B87FD}" destId="{7EBD916F-EA37-4C13-96F8-4FD866745FB4}" srcOrd="2" destOrd="0" presId="urn:microsoft.com/office/officeart/2005/8/layout/orgChart1"/>
    <dgm:cxn modelId="{3CCC1522-1531-48B6-BB10-333893BAD12A}" type="presParOf" srcId="{24310A49-1150-443B-987A-0AAD239C00F0}" destId="{D3E9FCE8-8599-41C5-BCF6-49B29814DE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8BFD6F-E1AA-49FE-9A4F-44E590D7FE0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C5FC0DD-1576-4844-9AD9-B485DE76D383}">
      <dgm:prSet phldrT="[Tekst]"/>
      <dgm:spPr/>
      <dgm:t>
        <a:bodyPr/>
        <a:lstStyle/>
        <a:p>
          <a:r>
            <a:rPr lang="pl-PL" dirty="0"/>
            <a:t>WNIOSEK DO MINISTRA</a:t>
          </a:r>
        </a:p>
      </dgm:t>
    </dgm:pt>
    <dgm:pt modelId="{B610E33D-7D48-4788-8B1E-79336F52FBC0}" type="parTrans" cxnId="{4170284B-CA26-4360-8294-64CDC9BEED3C}">
      <dgm:prSet/>
      <dgm:spPr/>
      <dgm:t>
        <a:bodyPr/>
        <a:lstStyle/>
        <a:p>
          <a:endParaRPr lang="pl-PL"/>
        </a:p>
      </dgm:t>
    </dgm:pt>
    <dgm:pt modelId="{D118933C-4A4A-4366-BF4C-28DF91C2EA54}" type="sibTrans" cxnId="{4170284B-CA26-4360-8294-64CDC9BEED3C}">
      <dgm:prSet/>
      <dgm:spPr/>
      <dgm:t>
        <a:bodyPr/>
        <a:lstStyle/>
        <a:p>
          <a:endParaRPr lang="pl-PL"/>
        </a:p>
      </dgm:t>
    </dgm:pt>
    <dgm:pt modelId="{B3BDDADC-DA9F-4068-8696-A436B4D98195}">
      <dgm:prSet phldrT="[Tekst]"/>
      <dgm:spPr/>
      <dgm:t>
        <a:bodyPr/>
        <a:lstStyle/>
        <a:p>
          <a:r>
            <a:rPr lang="pl-PL" dirty="0"/>
            <a:t>UPOWAŻANIENIE DLA ORGANU DO UDZIELENIA ZGODY</a:t>
          </a:r>
        </a:p>
      </dgm:t>
    </dgm:pt>
    <dgm:pt modelId="{46E708D6-2998-4C0D-8AEC-4AB8C8DB3B20}" type="parTrans" cxnId="{FE0FF5BB-15D8-471A-9607-290196C5538D}">
      <dgm:prSet/>
      <dgm:spPr/>
      <dgm:t>
        <a:bodyPr/>
        <a:lstStyle/>
        <a:p>
          <a:endParaRPr lang="pl-PL"/>
        </a:p>
      </dgm:t>
    </dgm:pt>
    <dgm:pt modelId="{10DC18C3-672B-45BD-AAA6-930ACE74CC03}" type="sibTrans" cxnId="{FE0FF5BB-15D8-471A-9607-290196C5538D}">
      <dgm:prSet/>
      <dgm:spPr/>
      <dgm:t>
        <a:bodyPr/>
        <a:lstStyle/>
        <a:p>
          <a:endParaRPr lang="pl-PL"/>
        </a:p>
      </dgm:t>
    </dgm:pt>
    <dgm:pt modelId="{7AFEBA83-10B4-49B7-A29F-AE5CAEBD2D57}">
      <dgm:prSet phldrT="[Tekst]"/>
      <dgm:spPr/>
      <dgm:t>
        <a:bodyPr/>
        <a:lstStyle/>
        <a:p>
          <a:r>
            <a:rPr lang="pl-PL" dirty="0"/>
            <a:t>POSTANOWIENIE O UDZIELENIU ZGODY</a:t>
          </a:r>
        </a:p>
      </dgm:t>
    </dgm:pt>
    <dgm:pt modelId="{4086BEAA-88CE-43C7-8AAC-856F689538B2}" type="parTrans" cxnId="{0CEC64B9-E8F0-4CEB-8A95-DBB098C04A2D}">
      <dgm:prSet/>
      <dgm:spPr/>
      <dgm:t>
        <a:bodyPr/>
        <a:lstStyle/>
        <a:p>
          <a:endParaRPr lang="pl-PL"/>
        </a:p>
      </dgm:t>
    </dgm:pt>
    <dgm:pt modelId="{C92F8F85-5BA3-40BF-B1C6-D1A758743F65}" type="sibTrans" cxnId="{0CEC64B9-E8F0-4CEB-8A95-DBB098C04A2D}">
      <dgm:prSet/>
      <dgm:spPr/>
      <dgm:t>
        <a:bodyPr/>
        <a:lstStyle/>
        <a:p>
          <a:endParaRPr lang="pl-PL"/>
        </a:p>
      </dgm:t>
    </dgm:pt>
    <dgm:pt modelId="{2C75C927-E21B-4E76-8052-206677C3DA0B}">
      <dgm:prSet phldrT="[Tekst]"/>
      <dgm:spPr/>
      <dgm:t>
        <a:bodyPr/>
        <a:lstStyle/>
        <a:p>
          <a:r>
            <a:rPr lang="pl-PL" dirty="0"/>
            <a:t>POSTANOWIENIE O ODMOWIE UDZIELENIA ZGODY</a:t>
          </a:r>
        </a:p>
      </dgm:t>
    </dgm:pt>
    <dgm:pt modelId="{273C0474-4B98-4D83-B1D3-65B5AAABECBC}" type="parTrans" cxnId="{91420242-433F-46A8-80A4-0AA631F71542}">
      <dgm:prSet/>
      <dgm:spPr/>
      <dgm:t>
        <a:bodyPr/>
        <a:lstStyle/>
        <a:p>
          <a:endParaRPr lang="pl-PL"/>
        </a:p>
      </dgm:t>
    </dgm:pt>
    <dgm:pt modelId="{0DFFED35-60B2-4B60-86FF-A16F04BF41FA}" type="sibTrans" cxnId="{91420242-433F-46A8-80A4-0AA631F71542}">
      <dgm:prSet/>
      <dgm:spPr/>
      <dgm:t>
        <a:bodyPr/>
        <a:lstStyle/>
        <a:p>
          <a:endParaRPr lang="pl-PL"/>
        </a:p>
      </dgm:t>
    </dgm:pt>
    <dgm:pt modelId="{BB79BBF4-02AF-406B-B846-2291D539FAFD}">
      <dgm:prSet phldrT="[Tekst]"/>
      <dgm:spPr/>
      <dgm:t>
        <a:bodyPr/>
        <a:lstStyle/>
        <a:p>
          <a:r>
            <a:rPr lang="pl-PL" dirty="0"/>
            <a:t>ODMOWA WYDANIA UPOWAŻNIENIA</a:t>
          </a:r>
        </a:p>
      </dgm:t>
    </dgm:pt>
    <dgm:pt modelId="{3ACD9867-0623-4B59-912D-5FA0B0F782AA}" type="parTrans" cxnId="{C9A8588D-F2AD-403B-8387-912192DF2DFA}">
      <dgm:prSet/>
      <dgm:spPr/>
      <dgm:t>
        <a:bodyPr/>
        <a:lstStyle/>
        <a:p>
          <a:endParaRPr lang="pl-PL"/>
        </a:p>
      </dgm:t>
    </dgm:pt>
    <dgm:pt modelId="{E0C24412-F054-4DC5-8474-212357BFA6FE}" type="sibTrans" cxnId="{C9A8588D-F2AD-403B-8387-912192DF2DFA}">
      <dgm:prSet/>
      <dgm:spPr/>
      <dgm:t>
        <a:bodyPr/>
        <a:lstStyle/>
        <a:p>
          <a:endParaRPr lang="pl-PL"/>
        </a:p>
      </dgm:t>
    </dgm:pt>
    <dgm:pt modelId="{25C097BD-99E5-42BF-862C-3FF92C9D0943}">
      <dgm:prSet phldrT="[Tekst]"/>
      <dgm:spPr/>
      <dgm:t>
        <a:bodyPr/>
        <a:lstStyle/>
        <a:p>
          <a:r>
            <a:rPr lang="pl-PL" dirty="0"/>
            <a:t>POSTANOWIENIE O ODMOWIE UDZIELENIA ZGODY</a:t>
          </a:r>
        </a:p>
      </dgm:t>
    </dgm:pt>
    <dgm:pt modelId="{687852D9-2815-4B8F-8610-66E2D37D9D7F}" type="parTrans" cxnId="{0E429F6D-8D80-4A59-907F-4C258FADD971}">
      <dgm:prSet/>
      <dgm:spPr/>
      <dgm:t>
        <a:bodyPr/>
        <a:lstStyle/>
        <a:p>
          <a:endParaRPr lang="pl-PL"/>
        </a:p>
      </dgm:t>
    </dgm:pt>
    <dgm:pt modelId="{8F4DAD9F-6F37-45FB-A778-F99EE4E82A95}" type="sibTrans" cxnId="{0E429F6D-8D80-4A59-907F-4C258FADD971}">
      <dgm:prSet/>
      <dgm:spPr/>
      <dgm:t>
        <a:bodyPr/>
        <a:lstStyle/>
        <a:p>
          <a:endParaRPr lang="pl-PL"/>
        </a:p>
      </dgm:t>
    </dgm:pt>
    <dgm:pt modelId="{B184C91C-DBAF-4042-9AC2-778726CFE9AB}" type="pres">
      <dgm:prSet presAssocID="{E28BFD6F-E1AA-49FE-9A4F-44E590D7FE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B5FA1B-F1BC-48DB-8B19-9AB58895DE4B}" type="pres">
      <dgm:prSet presAssocID="{1C5FC0DD-1576-4844-9AD9-B485DE76D383}" presName="hierRoot1" presStyleCnt="0"/>
      <dgm:spPr/>
    </dgm:pt>
    <dgm:pt modelId="{CF0649F9-2292-4D30-91F4-E7B7F3ADE066}" type="pres">
      <dgm:prSet presAssocID="{1C5FC0DD-1576-4844-9AD9-B485DE76D383}" presName="composite" presStyleCnt="0"/>
      <dgm:spPr/>
    </dgm:pt>
    <dgm:pt modelId="{69B7AD6C-1C59-48B8-94EC-83FEBE18FDFB}" type="pres">
      <dgm:prSet presAssocID="{1C5FC0DD-1576-4844-9AD9-B485DE76D383}" presName="background" presStyleLbl="node0" presStyleIdx="0" presStyleCnt="1"/>
      <dgm:spPr>
        <a:solidFill>
          <a:schemeClr val="accent6"/>
        </a:solidFill>
      </dgm:spPr>
    </dgm:pt>
    <dgm:pt modelId="{14D73D51-0E0B-46A2-8C4B-4A9D290142AB}" type="pres">
      <dgm:prSet presAssocID="{1C5FC0DD-1576-4844-9AD9-B485DE76D383}" presName="text" presStyleLbl="fgAcc0" presStyleIdx="0" presStyleCnt="1">
        <dgm:presLayoutVars>
          <dgm:chPref val="3"/>
        </dgm:presLayoutVars>
      </dgm:prSet>
      <dgm:spPr/>
    </dgm:pt>
    <dgm:pt modelId="{F7C47F35-577D-4E1C-9FD0-C8AC2B33B6FB}" type="pres">
      <dgm:prSet presAssocID="{1C5FC0DD-1576-4844-9AD9-B485DE76D383}" presName="hierChild2" presStyleCnt="0"/>
      <dgm:spPr/>
    </dgm:pt>
    <dgm:pt modelId="{777986E1-4595-4D17-B1A1-F1A00901F65C}" type="pres">
      <dgm:prSet presAssocID="{46E708D6-2998-4C0D-8AEC-4AB8C8DB3B20}" presName="Name10" presStyleLbl="parChTrans1D2" presStyleIdx="0" presStyleCnt="2"/>
      <dgm:spPr/>
    </dgm:pt>
    <dgm:pt modelId="{FA946699-B247-4B17-B017-AA4534CCDCF8}" type="pres">
      <dgm:prSet presAssocID="{B3BDDADC-DA9F-4068-8696-A436B4D98195}" presName="hierRoot2" presStyleCnt="0"/>
      <dgm:spPr/>
    </dgm:pt>
    <dgm:pt modelId="{F220EEA9-91A9-439F-B901-7F9484FB9D18}" type="pres">
      <dgm:prSet presAssocID="{B3BDDADC-DA9F-4068-8696-A436B4D98195}" presName="composite2" presStyleCnt="0"/>
      <dgm:spPr/>
    </dgm:pt>
    <dgm:pt modelId="{220282B7-8FDE-4E09-8FCA-535C79E0E669}" type="pres">
      <dgm:prSet presAssocID="{B3BDDADC-DA9F-4068-8696-A436B4D98195}" presName="background2" presStyleLbl="node2" presStyleIdx="0" presStyleCnt="2"/>
      <dgm:spPr/>
    </dgm:pt>
    <dgm:pt modelId="{22DAD1DA-54ED-409C-9691-9254B0406C73}" type="pres">
      <dgm:prSet presAssocID="{B3BDDADC-DA9F-4068-8696-A436B4D98195}" presName="text2" presStyleLbl="fgAcc2" presStyleIdx="0" presStyleCnt="2">
        <dgm:presLayoutVars>
          <dgm:chPref val="3"/>
        </dgm:presLayoutVars>
      </dgm:prSet>
      <dgm:spPr/>
    </dgm:pt>
    <dgm:pt modelId="{AD3C794A-FAC8-422D-B5A7-167031B11E11}" type="pres">
      <dgm:prSet presAssocID="{B3BDDADC-DA9F-4068-8696-A436B4D98195}" presName="hierChild3" presStyleCnt="0"/>
      <dgm:spPr/>
    </dgm:pt>
    <dgm:pt modelId="{EAAC5E81-4683-4405-9CEF-469A34F1CE78}" type="pres">
      <dgm:prSet presAssocID="{4086BEAA-88CE-43C7-8AAC-856F689538B2}" presName="Name17" presStyleLbl="parChTrans1D3" presStyleIdx="0" presStyleCnt="3"/>
      <dgm:spPr/>
    </dgm:pt>
    <dgm:pt modelId="{825FD741-B472-4A91-BF73-DC1F15304D9D}" type="pres">
      <dgm:prSet presAssocID="{7AFEBA83-10B4-49B7-A29F-AE5CAEBD2D57}" presName="hierRoot3" presStyleCnt="0"/>
      <dgm:spPr/>
    </dgm:pt>
    <dgm:pt modelId="{ACDEC71D-A940-4318-A89F-8DECCA994C61}" type="pres">
      <dgm:prSet presAssocID="{7AFEBA83-10B4-49B7-A29F-AE5CAEBD2D57}" presName="composite3" presStyleCnt="0"/>
      <dgm:spPr/>
    </dgm:pt>
    <dgm:pt modelId="{B24164D9-7FE7-416C-9175-7653E38C9310}" type="pres">
      <dgm:prSet presAssocID="{7AFEBA83-10B4-49B7-A29F-AE5CAEBD2D57}" presName="background3" presStyleLbl="node3" presStyleIdx="0" presStyleCnt="3"/>
      <dgm:spPr/>
    </dgm:pt>
    <dgm:pt modelId="{D3E57FED-A913-47AE-A6F4-BB19B978E3A1}" type="pres">
      <dgm:prSet presAssocID="{7AFEBA83-10B4-49B7-A29F-AE5CAEBD2D57}" presName="text3" presStyleLbl="fgAcc3" presStyleIdx="0" presStyleCnt="3">
        <dgm:presLayoutVars>
          <dgm:chPref val="3"/>
        </dgm:presLayoutVars>
      </dgm:prSet>
      <dgm:spPr/>
    </dgm:pt>
    <dgm:pt modelId="{3DB33CE0-8329-4D7C-98B2-4BAB4E44A1F2}" type="pres">
      <dgm:prSet presAssocID="{7AFEBA83-10B4-49B7-A29F-AE5CAEBD2D57}" presName="hierChild4" presStyleCnt="0"/>
      <dgm:spPr/>
    </dgm:pt>
    <dgm:pt modelId="{64BC889C-4C14-4C7C-B2AD-10127EA5D4F8}" type="pres">
      <dgm:prSet presAssocID="{273C0474-4B98-4D83-B1D3-65B5AAABECBC}" presName="Name17" presStyleLbl="parChTrans1D3" presStyleIdx="1" presStyleCnt="3"/>
      <dgm:spPr/>
    </dgm:pt>
    <dgm:pt modelId="{5309EA69-FC5B-4C25-9C85-B8D0E2F07CAF}" type="pres">
      <dgm:prSet presAssocID="{2C75C927-E21B-4E76-8052-206677C3DA0B}" presName="hierRoot3" presStyleCnt="0"/>
      <dgm:spPr/>
    </dgm:pt>
    <dgm:pt modelId="{4B930BCD-E6AF-4D09-99E8-48E31AD9206F}" type="pres">
      <dgm:prSet presAssocID="{2C75C927-E21B-4E76-8052-206677C3DA0B}" presName="composite3" presStyleCnt="0"/>
      <dgm:spPr/>
    </dgm:pt>
    <dgm:pt modelId="{27D1556D-59A3-40F6-8A4B-2CA648F9967B}" type="pres">
      <dgm:prSet presAssocID="{2C75C927-E21B-4E76-8052-206677C3DA0B}" presName="background3" presStyleLbl="node3" presStyleIdx="1" presStyleCnt="3"/>
      <dgm:spPr/>
    </dgm:pt>
    <dgm:pt modelId="{3B63CB04-016E-4FE9-9210-17E83B2D146C}" type="pres">
      <dgm:prSet presAssocID="{2C75C927-E21B-4E76-8052-206677C3DA0B}" presName="text3" presStyleLbl="fgAcc3" presStyleIdx="1" presStyleCnt="3">
        <dgm:presLayoutVars>
          <dgm:chPref val="3"/>
        </dgm:presLayoutVars>
      </dgm:prSet>
      <dgm:spPr/>
    </dgm:pt>
    <dgm:pt modelId="{BCF319D5-F173-4FDD-B004-CFCEE0074D8E}" type="pres">
      <dgm:prSet presAssocID="{2C75C927-E21B-4E76-8052-206677C3DA0B}" presName="hierChild4" presStyleCnt="0"/>
      <dgm:spPr/>
    </dgm:pt>
    <dgm:pt modelId="{7A4A183E-A3B3-4814-9DE1-2DD27BAC3E64}" type="pres">
      <dgm:prSet presAssocID="{3ACD9867-0623-4B59-912D-5FA0B0F782AA}" presName="Name10" presStyleLbl="parChTrans1D2" presStyleIdx="1" presStyleCnt="2"/>
      <dgm:spPr/>
    </dgm:pt>
    <dgm:pt modelId="{2552DFC0-EEA4-40B7-BADF-721B4A6D678A}" type="pres">
      <dgm:prSet presAssocID="{BB79BBF4-02AF-406B-B846-2291D539FAFD}" presName="hierRoot2" presStyleCnt="0"/>
      <dgm:spPr/>
    </dgm:pt>
    <dgm:pt modelId="{55ED9815-0B2B-4BD5-B296-E2088DD65803}" type="pres">
      <dgm:prSet presAssocID="{BB79BBF4-02AF-406B-B846-2291D539FAFD}" presName="composite2" presStyleCnt="0"/>
      <dgm:spPr/>
    </dgm:pt>
    <dgm:pt modelId="{86E99A8D-D7E2-4D91-9CA3-AD63C6D4F560}" type="pres">
      <dgm:prSet presAssocID="{BB79BBF4-02AF-406B-B846-2291D539FAFD}" presName="background2" presStyleLbl="node2" presStyleIdx="1" presStyleCnt="2"/>
      <dgm:spPr/>
    </dgm:pt>
    <dgm:pt modelId="{F125F40D-E9D5-4E18-92E9-813E760E8B50}" type="pres">
      <dgm:prSet presAssocID="{BB79BBF4-02AF-406B-B846-2291D539FAFD}" presName="text2" presStyleLbl="fgAcc2" presStyleIdx="1" presStyleCnt="2">
        <dgm:presLayoutVars>
          <dgm:chPref val="3"/>
        </dgm:presLayoutVars>
      </dgm:prSet>
      <dgm:spPr/>
    </dgm:pt>
    <dgm:pt modelId="{6A3D6C8E-039E-482F-9CF2-6825072D6E57}" type="pres">
      <dgm:prSet presAssocID="{BB79BBF4-02AF-406B-B846-2291D539FAFD}" presName="hierChild3" presStyleCnt="0"/>
      <dgm:spPr/>
    </dgm:pt>
    <dgm:pt modelId="{F298B2F6-039A-4DB5-9C59-5B971DE384FE}" type="pres">
      <dgm:prSet presAssocID="{687852D9-2815-4B8F-8610-66E2D37D9D7F}" presName="Name17" presStyleLbl="parChTrans1D3" presStyleIdx="2" presStyleCnt="3"/>
      <dgm:spPr/>
    </dgm:pt>
    <dgm:pt modelId="{81EA75ED-9900-4D3B-9E2F-8944968F712D}" type="pres">
      <dgm:prSet presAssocID="{25C097BD-99E5-42BF-862C-3FF92C9D0943}" presName="hierRoot3" presStyleCnt="0"/>
      <dgm:spPr/>
    </dgm:pt>
    <dgm:pt modelId="{8DA8BA1B-C1FE-4FB5-A60B-539BC2DCA976}" type="pres">
      <dgm:prSet presAssocID="{25C097BD-99E5-42BF-862C-3FF92C9D0943}" presName="composite3" presStyleCnt="0"/>
      <dgm:spPr/>
    </dgm:pt>
    <dgm:pt modelId="{AC3C7CBA-0565-4089-9377-11253154D748}" type="pres">
      <dgm:prSet presAssocID="{25C097BD-99E5-42BF-862C-3FF92C9D0943}" presName="background3" presStyleLbl="node3" presStyleIdx="2" presStyleCnt="3"/>
      <dgm:spPr/>
    </dgm:pt>
    <dgm:pt modelId="{183656E6-C276-4C62-A261-69D60FF7376B}" type="pres">
      <dgm:prSet presAssocID="{25C097BD-99E5-42BF-862C-3FF92C9D0943}" presName="text3" presStyleLbl="fgAcc3" presStyleIdx="2" presStyleCnt="3">
        <dgm:presLayoutVars>
          <dgm:chPref val="3"/>
        </dgm:presLayoutVars>
      </dgm:prSet>
      <dgm:spPr/>
    </dgm:pt>
    <dgm:pt modelId="{8CC4A8C2-2B78-4278-8EBD-203DC5DC9BD4}" type="pres">
      <dgm:prSet presAssocID="{25C097BD-99E5-42BF-862C-3FF92C9D0943}" presName="hierChild4" presStyleCnt="0"/>
      <dgm:spPr/>
    </dgm:pt>
  </dgm:ptLst>
  <dgm:cxnLst>
    <dgm:cxn modelId="{A77B0308-B33D-4A19-88D5-01F5F91EEB92}" type="presOf" srcId="{687852D9-2815-4B8F-8610-66E2D37D9D7F}" destId="{F298B2F6-039A-4DB5-9C59-5B971DE384FE}" srcOrd="0" destOrd="0" presId="urn:microsoft.com/office/officeart/2005/8/layout/hierarchy1"/>
    <dgm:cxn modelId="{AC54FB39-7BEC-4864-ABCA-074B458A867F}" type="presOf" srcId="{1C5FC0DD-1576-4844-9AD9-B485DE76D383}" destId="{14D73D51-0E0B-46A2-8C4B-4A9D290142AB}" srcOrd="0" destOrd="0" presId="urn:microsoft.com/office/officeart/2005/8/layout/hierarchy1"/>
    <dgm:cxn modelId="{91420242-433F-46A8-80A4-0AA631F71542}" srcId="{B3BDDADC-DA9F-4068-8696-A436B4D98195}" destId="{2C75C927-E21B-4E76-8052-206677C3DA0B}" srcOrd="1" destOrd="0" parTransId="{273C0474-4B98-4D83-B1D3-65B5AAABECBC}" sibTransId="{0DFFED35-60B2-4B60-86FF-A16F04BF41FA}"/>
    <dgm:cxn modelId="{183FEC63-CA9A-498E-9D6C-C6A635DC172B}" type="presOf" srcId="{2C75C927-E21B-4E76-8052-206677C3DA0B}" destId="{3B63CB04-016E-4FE9-9210-17E83B2D146C}" srcOrd="0" destOrd="0" presId="urn:microsoft.com/office/officeart/2005/8/layout/hierarchy1"/>
    <dgm:cxn modelId="{4A828646-4936-4968-9457-3310B2607C6B}" type="presOf" srcId="{273C0474-4B98-4D83-B1D3-65B5AAABECBC}" destId="{64BC889C-4C14-4C7C-B2AD-10127EA5D4F8}" srcOrd="0" destOrd="0" presId="urn:microsoft.com/office/officeart/2005/8/layout/hierarchy1"/>
    <dgm:cxn modelId="{4170284B-CA26-4360-8294-64CDC9BEED3C}" srcId="{E28BFD6F-E1AA-49FE-9A4F-44E590D7FE03}" destId="{1C5FC0DD-1576-4844-9AD9-B485DE76D383}" srcOrd="0" destOrd="0" parTransId="{B610E33D-7D48-4788-8B1E-79336F52FBC0}" sibTransId="{D118933C-4A4A-4366-BF4C-28DF91C2EA54}"/>
    <dgm:cxn modelId="{0E429F6D-8D80-4A59-907F-4C258FADD971}" srcId="{BB79BBF4-02AF-406B-B846-2291D539FAFD}" destId="{25C097BD-99E5-42BF-862C-3FF92C9D0943}" srcOrd="0" destOrd="0" parTransId="{687852D9-2815-4B8F-8610-66E2D37D9D7F}" sibTransId="{8F4DAD9F-6F37-45FB-A778-F99EE4E82A95}"/>
    <dgm:cxn modelId="{8C5CDF5A-CB54-4615-A8C4-F354AB9840D9}" type="presOf" srcId="{4086BEAA-88CE-43C7-8AAC-856F689538B2}" destId="{EAAC5E81-4683-4405-9CEF-469A34F1CE78}" srcOrd="0" destOrd="0" presId="urn:microsoft.com/office/officeart/2005/8/layout/hierarchy1"/>
    <dgm:cxn modelId="{433A4187-A308-43A9-822C-94751F5C4E83}" type="presOf" srcId="{46E708D6-2998-4C0D-8AEC-4AB8C8DB3B20}" destId="{777986E1-4595-4D17-B1A1-F1A00901F65C}" srcOrd="0" destOrd="0" presId="urn:microsoft.com/office/officeart/2005/8/layout/hierarchy1"/>
    <dgm:cxn modelId="{C9A8588D-F2AD-403B-8387-912192DF2DFA}" srcId="{1C5FC0DD-1576-4844-9AD9-B485DE76D383}" destId="{BB79BBF4-02AF-406B-B846-2291D539FAFD}" srcOrd="1" destOrd="0" parTransId="{3ACD9867-0623-4B59-912D-5FA0B0F782AA}" sibTransId="{E0C24412-F054-4DC5-8474-212357BFA6FE}"/>
    <dgm:cxn modelId="{A3E78B8E-97BE-4751-86EA-A057A39350C0}" type="presOf" srcId="{E28BFD6F-E1AA-49FE-9A4F-44E590D7FE03}" destId="{B184C91C-DBAF-4042-9AC2-778726CFE9AB}" srcOrd="0" destOrd="0" presId="urn:microsoft.com/office/officeart/2005/8/layout/hierarchy1"/>
    <dgm:cxn modelId="{7E4DB1AC-3B84-434C-BBA0-A0A0B5B187EC}" type="presOf" srcId="{25C097BD-99E5-42BF-862C-3FF92C9D0943}" destId="{183656E6-C276-4C62-A261-69D60FF7376B}" srcOrd="0" destOrd="0" presId="urn:microsoft.com/office/officeart/2005/8/layout/hierarchy1"/>
    <dgm:cxn modelId="{0CEC64B9-E8F0-4CEB-8A95-DBB098C04A2D}" srcId="{B3BDDADC-DA9F-4068-8696-A436B4D98195}" destId="{7AFEBA83-10B4-49B7-A29F-AE5CAEBD2D57}" srcOrd="0" destOrd="0" parTransId="{4086BEAA-88CE-43C7-8AAC-856F689538B2}" sibTransId="{C92F8F85-5BA3-40BF-B1C6-D1A758743F65}"/>
    <dgm:cxn modelId="{FE0FF5BB-15D8-471A-9607-290196C5538D}" srcId="{1C5FC0DD-1576-4844-9AD9-B485DE76D383}" destId="{B3BDDADC-DA9F-4068-8696-A436B4D98195}" srcOrd="0" destOrd="0" parTransId="{46E708D6-2998-4C0D-8AEC-4AB8C8DB3B20}" sibTransId="{10DC18C3-672B-45BD-AAA6-930ACE74CC03}"/>
    <dgm:cxn modelId="{7CB27BE3-22B2-4735-B936-47A203888F20}" type="presOf" srcId="{BB79BBF4-02AF-406B-B846-2291D539FAFD}" destId="{F125F40D-E9D5-4E18-92E9-813E760E8B50}" srcOrd="0" destOrd="0" presId="urn:microsoft.com/office/officeart/2005/8/layout/hierarchy1"/>
    <dgm:cxn modelId="{1416A8E7-53C7-4906-8E55-8076045D071D}" type="presOf" srcId="{7AFEBA83-10B4-49B7-A29F-AE5CAEBD2D57}" destId="{D3E57FED-A913-47AE-A6F4-BB19B978E3A1}" srcOrd="0" destOrd="0" presId="urn:microsoft.com/office/officeart/2005/8/layout/hierarchy1"/>
    <dgm:cxn modelId="{E870ADEC-A31A-4429-BCAE-B78B3C59EE58}" type="presOf" srcId="{B3BDDADC-DA9F-4068-8696-A436B4D98195}" destId="{22DAD1DA-54ED-409C-9691-9254B0406C73}" srcOrd="0" destOrd="0" presId="urn:microsoft.com/office/officeart/2005/8/layout/hierarchy1"/>
    <dgm:cxn modelId="{46C7A8FF-2616-4BF5-9133-9489865D5329}" type="presOf" srcId="{3ACD9867-0623-4B59-912D-5FA0B0F782AA}" destId="{7A4A183E-A3B3-4814-9DE1-2DD27BAC3E64}" srcOrd="0" destOrd="0" presId="urn:microsoft.com/office/officeart/2005/8/layout/hierarchy1"/>
    <dgm:cxn modelId="{BF81D65B-FFFD-4D31-AEEF-6052D7892445}" type="presParOf" srcId="{B184C91C-DBAF-4042-9AC2-778726CFE9AB}" destId="{04B5FA1B-F1BC-48DB-8B19-9AB58895DE4B}" srcOrd="0" destOrd="0" presId="urn:microsoft.com/office/officeart/2005/8/layout/hierarchy1"/>
    <dgm:cxn modelId="{96BE0CFD-B190-4807-AE9A-F33769B4FD3D}" type="presParOf" srcId="{04B5FA1B-F1BC-48DB-8B19-9AB58895DE4B}" destId="{CF0649F9-2292-4D30-91F4-E7B7F3ADE066}" srcOrd="0" destOrd="0" presId="urn:microsoft.com/office/officeart/2005/8/layout/hierarchy1"/>
    <dgm:cxn modelId="{C1378490-9EAC-4DA8-9479-CA811F0D776A}" type="presParOf" srcId="{CF0649F9-2292-4D30-91F4-E7B7F3ADE066}" destId="{69B7AD6C-1C59-48B8-94EC-83FEBE18FDFB}" srcOrd="0" destOrd="0" presId="urn:microsoft.com/office/officeart/2005/8/layout/hierarchy1"/>
    <dgm:cxn modelId="{D1821A31-6F99-429C-A27D-87E7C3CF93F2}" type="presParOf" srcId="{CF0649F9-2292-4D30-91F4-E7B7F3ADE066}" destId="{14D73D51-0E0B-46A2-8C4B-4A9D290142AB}" srcOrd="1" destOrd="0" presId="urn:microsoft.com/office/officeart/2005/8/layout/hierarchy1"/>
    <dgm:cxn modelId="{54DF79F6-A97B-4E57-A40A-49F5DEFD3E64}" type="presParOf" srcId="{04B5FA1B-F1BC-48DB-8B19-9AB58895DE4B}" destId="{F7C47F35-577D-4E1C-9FD0-C8AC2B33B6FB}" srcOrd="1" destOrd="0" presId="urn:microsoft.com/office/officeart/2005/8/layout/hierarchy1"/>
    <dgm:cxn modelId="{81CC64AF-C56F-484E-902B-403D0E65C996}" type="presParOf" srcId="{F7C47F35-577D-4E1C-9FD0-C8AC2B33B6FB}" destId="{777986E1-4595-4D17-B1A1-F1A00901F65C}" srcOrd="0" destOrd="0" presId="urn:microsoft.com/office/officeart/2005/8/layout/hierarchy1"/>
    <dgm:cxn modelId="{2B507195-0A5E-41C2-BFB7-BB1D45CB6C7F}" type="presParOf" srcId="{F7C47F35-577D-4E1C-9FD0-C8AC2B33B6FB}" destId="{FA946699-B247-4B17-B017-AA4534CCDCF8}" srcOrd="1" destOrd="0" presId="urn:microsoft.com/office/officeart/2005/8/layout/hierarchy1"/>
    <dgm:cxn modelId="{BC6187CD-CC48-43DF-8BB9-12FE223DF2F9}" type="presParOf" srcId="{FA946699-B247-4B17-B017-AA4534CCDCF8}" destId="{F220EEA9-91A9-439F-B901-7F9484FB9D18}" srcOrd="0" destOrd="0" presId="urn:microsoft.com/office/officeart/2005/8/layout/hierarchy1"/>
    <dgm:cxn modelId="{299BA99B-EB89-452F-89C8-C54A67F320AD}" type="presParOf" srcId="{F220EEA9-91A9-439F-B901-7F9484FB9D18}" destId="{220282B7-8FDE-4E09-8FCA-535C79E0E669}" srcOrd="0" destOrd="0" presId="urn:microsoft.com/office/officeart/2005/8/layout/hierarchy1"/>
    <dgm:cxn modelId="{7432BFC8-D48A-4469-A715-6B01029F1CDD}" type="presParOf" srcId="{F220EEA9-91A9-439F-B901-7F9484FB9D18}" destId="{22DAD1DA-54ED-409C-9691-9254B0406C73}" srcOrd="1" destOrd="0" presId="urn:microsoft.com/office/officeart/2005/8/layout/hierarchy1"/>
    <dgm:cxn modelId="{AC831FB4-CE83-4BD9-B538-FA2C4BBE6344}" type="presParOf" srcId="{FA946699-B247-4B17-B017-AA4534CCDCF8}" destId="{AD3C794A-FAC8-422D-B5A7-167031B11E11}" srcOrd="1" destOrd="0" presId="urn:microsoft.com/office/officeart/2005/8/layout/hierarchy1"/>
    <dgm:cxn modelId="{7D9E00D9-E169-48A9-B058-117B0D9B5892}" type="presParOf" srcId="{AD3C794A-FAC8-422D-B5A7-167031B11E11}" destId="{EAAC5E81-4683-4405-9CEF-469A34F1CE78}" srcOrd="0" destOrd="0" presId="urn:microsoft.com/office/officeart/2005/8/layout/hierarchy1"/>
    <dgm:cxn modelId="{F478656E-349A-4379-9E60-3C1315B19831}" type="presParOf" srcId="{AD3C794A-FAC8-422D-B5A7-167031B11E11}" destId="{825FD741-B472-4A91-BF73-DC1F15304D9D}" srcOrd="1" destOrd="0" presId="urn:microsoft.com/office/officeart/2005/8/layout/hierarchy1"/>
    <dgm:cxn modelId="{DD93FF98-7F25-446B-9C50-2314749AD36A}" type="presParOf" srcId="{825FD741-B472-4A91-BF73-DC1F15304D9D}" destId="{ACDEC71D-A940-4318-A89F-8DECCA994C61}" srcOrd="0" destOrd="0" presId="urn:microsoft.com/office/officeart/2005/8/layout/hierarchy1"/>
    <dgm:cxn modelId="{8EC87459-B46A-4422-989B-6127AC8F4C80}" type="presParOf" srcId="{ACDEC71D-A940-4318-A89F-8DECCA994C61}" destId="{B24164D9-7FE7-416C-9175-7653E38C9310}" srcOrd="0" destOrd="0" presId="urn:microsoft.com/office/officeart/2005/8/layout/hierarchy1"/>
    <dgm:cxn modelId="{5C722314-5A6E-4D50-B5C5-CE4B06085FE6}" type="presParOf" srcId="{ACDEC71D-A940-4318-A89F-8DECCA994C61}" destId="{D3E57FED-A913-47AE-A6F4-BB19B978E3A1}" srcOrd="1" destOrd="0" presId="urn:microsoft.com/office/officeart/2005/8/layout/hierarchy1"/>
    <dgm:cxn modelId="{1F366F89-79F7-4F35-9882-230D162B69CE}" type="presParOf" srcId="{825FD741-B472-4A91-BF73-DC1F15304D9D}" destId="{3DB33CE0-8329-4D7C-98B2-4BAB4E44A1F2}" srcOrd="1" destOrd="0" presId="urn:microsoft.com/office/officeart/2005/8/layout/hierarchy1"/>
    <dgm:cxn modelId="{8E691B89-6E87-4E12-BBE6-76A957494661}" type="presParOf" srcId="{AD3C794A-FAC8-422D-B5A7-167031B11E11}" destId="{64BC889C-4C14-4C7C-B2AD-10127EA5D4F8}" srcOrd="2" destOrd="0" presId="urn:microsoft.com/office/officeart/2005/8/layout/hierarchy1"/>
    <dgm:cxn modelId="{AB0FA69E-43CB-40F8-B611-122246F6777B}" type="presParOf" srcId="{AD3C794A-FAC8-422D-B5A7-167031B11E11}" destId="{5309EA69-FC5B-4C25-9C85-B8D0E2F07CAF}" srcOrd="3" destOrd="0" presId="urn:microsoft.com/office/officeart/2005/8/layout/hierarchy1"/>
    <dgm:cxn modelId="{B780A18D-76DE-4710-9494-4498FCA7A779}" type="presParOf" srcId="{5309EA69-FC5B-4C25-9C85-B8D0E2F07CAF}" destId="{4B930BCD-E6AF-4D09-99E8-48E31AD9206F}" srcOrd="0" destOrd="0" presId="urn:microsoft.com/office/officeart/2005/8/layout/hierarchy1"/>
    <dgm:cxn modelId="{ABB30C00-406E-4E27-B5C8-54E2D32CC30D}" type="presParOf" srcId="{4B930BCD-E6AF-4D09-99E8-48E31AD9206F}" destId="{27D1556D-59A3-40F6-8A4B-2CA648F9967B}" srcOrd="0" destOrd="0" presId="urn:microsoft.com/office/officeart/2005/8/layout/hierarchy1"/>
    <dgm:cxn modelId="{20E38421-2A4F-4EED-8C56-F4F2E38444EA}" type="presParOf" srcId="{4B930BCD-E6AF-4D09-99E8-48E31AD9206F}" destId="{3B63CB04-016E-4FE9-9210-17E83B2D146C}" srcOrd="1" destOrd="0" presId="urn:microsoft.com/office/officeart/2005/8/layout/hierarchy1"/>
    <dgm:cxn modelId="{5483CA0C-F9A9-44A9-B008-04182AF798F6}" type="presParOf" srcId="{5309EA69-FC5B-4C25-9C85-B8D0E2F07CAF}" destId="{BCF319D5-F173-4FDD-B004-CFCEE0074D8E}" srcOrd="1" destOrd="0" presId="urn:microsoft.com/office/officeart/2005/8/layout/hierarchy1"/>
    <dgm:cxn modelId="{C24C16C8-4C93-47D7-896C-A36FD46E22D5}" type="presParOf" srcId="{F7C47F35-577D-4E1C-9FD0-C8AC2B33B6FB}" destId="{7A4A183E-A3B3-4814-9DE1-2DD27BAC3E64}" srcOrd="2" destOrd="0" presId="urn:microsoft.com/office/officeart/2005/8/layout/hierarchy1"/>
    <dgm:cxn modelId="{C24E51F1-BC23-4F7F-8C31-79A12F1F8AD3}" type="presParOf" srcId="{F7C47F35-577D-4E1C-9FD0-C8AC2B33B6FB}" destId="{2552DFC0-EEA4-40B7-BADF-721B4A6D678A}" srcOrd="3" destOrd="0" presId="urn:microsoft.com/office/officeart/2005/8/layout/hierarchy1"/>
    <dgm:cxn modelId="{5BADA055-F6BB-4A5A-B010-3A28BEAAEF41}" type="presParOf" srcId="{2552DFC0-EEA4-40B7-BADF-721B4A6D678A}" destId="{55ED9815-0B2B-4BD5-B296-E2088DD65803}" srcOrd="0" destOrd="0" presId="urn:microsoft.com/office/officeart/2005/8/layout/hierarchy1"/>
    <dgm:cxn modelId="{AF3D7469-416D-4F18-8777-FBC86150AAAA}" type="presParOf" srcId="{55ED9815-0B2B-4BD5-B296-E2088DD65803}" destId="{86E99A8D-D7E2-4D91-9CA3-AD63C6D4F560}" srcOrd="0" destOrd="0" presId="urn:microsoft.com/office/officeart/2005/8/layout/hierarchy1"/>
    <dgm:cxn modelId="{2D73C27A-FBAF-4D3D-879F-042702445987}" type="presParOf" srcId="{55ED9815-0B2B-4BD5-B296-E2088DD65803}" destId="{F125F40D-E9D5-4E18-92E9-813E760E8B50}" srcOrd="1" destOrd="0" presId="urn:microsoft.com/office/officeart/2005/8/layout/hierarchy1"/>
    <dgm:cxn modelId="{1843C4BB-A0D6-46A7-ACBD-A8B30CE759BB}" type="presParOf" srcId="{2552DFC0-EEA4-40B7-BADF-721B4A6D678A}" destId="{6A3D6C8E-039E-482F-9CF2-6825072D6E57}" srcOrd="1" destOrd="0" presId="urn:microsoft.com/office/officeart/2005/8/layout/hierarchy1"/>
    <dgm:cxn modelId="{AA457282-D17E-44AE-8EE4-20EEC5EC95D8}" type="presParOf" srcId="{6A3D6C8E-039E-482F-9CF2-6825072D6E57}" destId="{F298B2F6-039A-4DB5-9C59-5B971DE384FE}" srcOrd="0" destOrd="0" presId="urn:microsoft.com/office/officeart/2005/8/layout/hierarchy1"/>
    <dgm:cxn modelId="{F266BA4C-5C3E-498F-9222-CC06EB17C45A}" type="presParOf" srcId="{6A3D6C8E-039E-482F-9CF2-6825072D6E57}" destId="{81EA75ED-9900-4D3B-9E2F-8944968F712D}" srcOrd="1" destOrd="0" presId="urn:microsoft.com/office/officeart/2005/8/layout/hierarchy1"/>
    <dgm:cxn modelId="{0390CA3B-E58E-4914-AD0E-1A5990768693}" type="presParOf" srcId="{81EA75ED-9900-4D3B-9E2F-8944968F712D}" destId="{8DA8BA1B-C1FE-4FB5-A60B-539BC2DCA976}" srcOrd="0" destOrd="0" presId="urn:microsoft.com/office/officeart/2005/8/layout/hierarchy1"/>
    <dgm:cxn modelId="{2ABA34E2-3783-48F8-8A6A-212886B6E04D}" type="presParOf" srcId="{8DA8BA1B-C1FE-4FB5-A60B-539BC2DCA976}" destId="{AC3C7CBA-0565-4089-9377-11253154D748}" srcOrd="0" destOrd="0" presId="urn:microsoft.com/office/officeart/2005/8/layout/hierarchy1"/>
    <dgm:cxn modelId="{A7EBD4B3-1BF5-42CB-ABFA-A1994ECB7462}" type="presParOf" srcId="{8DA8BA1B-C1FE-4FB5-A60B-539BC2DCA976}" destId="{183656E6-C276-4C62-A261-69D60FF7376B}" srcOrd="1" destOrd="0" presId="urn:microsoft.com/office/officeart/2005/8/layout/hierarchy1"/>
    <dgm:cxn modelId="{85B3E0AC-9076-4CC5-ADBC-EE9701CC2106}" type="presParOf" srcId="{81EA75ED-9900-4D3B-9E2F-8944968F712D}" destId="{8CC4A8C2-2B78-4278-8EBD-203DC5DC9B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0E8365-694E-40B6-AD97-0C88A22F482A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166353C4-370A-4594-8486-F7BDFFE9B636}">
      <dgm:prSet/>
      <dgm:spPr/>
      <dgm:t>
        <a:bodyPr/>
        <a:lstStyle/>
        <a:p>
          <a:r>
            <a:rPr lang="pl-PL" b="1" dirty="0"/>
            <a:t>ZASADY OGÓLNE PRAWA BUDOWLANEGO</a:t>
          </a:r>
        </a:p>
      </dgm:t>
    </dgm:pt>
    <dgm:pt modelId="{4AEA4774-353E-4ED8-A942-3EA24EA57713}" type="parTrans" cxnId="{0FFF4575-AFBA-46E7-9DA6-B88277FA2EC0}">
      <dgm:prSet/>
      <dgm:spPr/>
      <dgm:t>
        <a:bodyPr/>
        <a:lstStyle/>
        <a:p>
          <a:endParaRPr lang="pl-PL"/>
        </a:p>
      </dgm:t>
    </dgm:pt>
    <dgm:pt modelId="{4A3E0133-EE2F-49C3-8F56-2536B765CBE1}" type="sibTrans" cxnId="{0FFF4575-AFBA-46E7-9DA6-B88277FA2EC0}">
      <dgm:prSet/>
      <dgm:spPr/>
      <dgm:t>
        <a:bodyPr/>
        <a:lstStyle/>
        <a:p>
          <a:endParaRPr lang="pl-PL"/>
        </a:p>
      </dgm:t>
    </dgm:pt>
    <dgm:pt modelId="{2CB042A0-C9F8-47AF-8F0B-2A69217B7053}">
      <dgm:prSet/>
      <dgm:spPr/>
      <dgm:t>
        <a:bodyPr/>
        <a:lstStyle/>
        <a:p>
          <a:r>
            <a:rPr lang="pl-PL"/>
            <a:t>Zasada wolności budowlanej</a:t>
          </a:r>
        </a:p>
      </dgm:t>
    </dgm:pt>
    <dgm:pt modelId="{CD9FDE79-57AB-464B-A7D3-AA9FD631CCD9}" type="parTrans" cxnId="{7CEDAAC2-033C-469B-B532-1F44271E22F3}">
      <dgm:prSet/>
      <dgm:spPr/>
      <dgm:t>
        <a:bodyPr/>
        <a:lstStyle/>
        <a:p>
          <a:endParaRPr lang="pl-PL"/>
        </a:p>
      </dgm:t>
    </dgm:pt>
    <dgm:pt modelId="{9E303411-6719-4283-833F-D82515807B9D}" type="sibTrans" cxnId="{7CEDAAC2-033C-469B-B532-1F44271E22F3}">
      <dgm:prSet/>
      <dgm:spPr/>
      <dgm:t>
        <a:bodyPr/>
        <a:lstStyle/>
        <a:p>
          <a:endParaRPr lang="pl-PL"/>
        </a:p>
      </dgm:t>
    </dgm:pt>
    <dgm:pt modelId="{FBEAEAF1-16EB-46FC-BDC9-DC4425DFFD2E}">
      <dgm:prSet/>
      <dgm:spPr/>
      <dgm:t>
        <a:bodyPr/>
        <a:lstStyle/>
        <a:p>
          <a:r>
            <a:rPr lang="pl-PL"/>
            <a:t>Zasada realizacji wymagań prawnych i technicznych w procesie budowlanym</a:t>
          </a:r>
        </a:p>
      </dgm:t>
    </dgm:pt>
    <dgm:pt modelId="{E5006B89-5121-492B-AFB4-2D5B08C71553}" type="parTrans" cxnId="{0723F2B2-2A48-4F67-8B1E-55317F004E84}">
      <dgm:prSet/>
      <dgm:spPr/>
      <dgm:t>
        <a:bodyPr/>
        <a:lstStyle/>
        <a:p>
          <a:endParaRPr lang="pl-PL"/>
        </a:p>
      </dgm:t>
    </dgm:pt>
    <dgm:pt modelId="{6884968A-AC84-44DD-AF17-015FA86F4E8B}" type="sibTrans" cxnId="{0723F2B2-2A48-4F67-8B1E-55317F004E84}">
      <dgm:prSet/>
      <dgm:spPr/>
      <dgm:t>
        <a:bodyPr/>
        <a:lstStyle/>
        <a:p>
          <a:endParaRPr lang="pl-PL"/>
        </a:p>
      </dgm:t>
    </dgm:pt>
    <dgm:pt modelId="{CA2BE5D9-270B-4C7C-8A4C-8F6F177AA983}">
      <dgm:prSet/>
      <dgm:spPr/>
      <dgm:t>
        <a:bodyPr/>
        <a:lstStyle/>
        <a:p>
          <a:r>
            <a:rPr lang="pl-PL"/>
            <a:t>Zasada ochrony uzasadnionych interesów osób trzecich </a:t>
          </a:r>
        </a:p>
      </dgm:t>
    </dgm:pt>
    <dgm:pt modelId="{9964C41D-7185-424D-B5B0-0667A0F4798A}" type="parTrans" cxnId="{EA8AF67E-43CF-4390-99D3-BF0AF2413F22}">
      <dgm:prSet/>
      <dgm:spPr/>
      <dgm:t>
        <a:bodyPr/>
        <a:lstStyle/>
        <a:p>
          <a:endParaRPr lang="pl-PL"/>
        </a:p>
      </dgm:t>
    </dgm:pt>
    <dgm:pt modelId="{F79F0492-E3D7-4390-8E5A-B651210FA94D}" type="sibTrans" cxnId="{EA8AF67E-43CF-4390-99D3-BF0AF2413F22}">
      <dgm:prSet/>
      <dgm:spPr/>
      <dgm:t>
        <a:bodyPr/>
        <a:lstStyle/>
        <a:p>
          <a:endParaRPr lang="pl-PL"/>
        </a:p>
      </dgm:t>
    </dgm:pt>
    <dgm:pt modelId="{70905BB4-DD36-4976-A0B3-AE6622B8A047}" type="pres">
      <dgm:prSet presAssocID="{9E0E8365-694E-40B6-AD97-0C88A22F48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CF2938-F9CA-4364-948A-0C18A631891A}" type="pres">
      <dgm:prSet presAssocID="{166353C4-370A-4594-8486-F7BDFFE9B636}" presName="hierRoot1" presStyleCnt="0">
        <dgm:presLayoutVars>
          <dgm:hierBranch val="init"/>
        </dgm:presLayoutVars>
      </dgm:prSet>
      <dgm:spPr/>
    </dgm:pt>
    <dgm:pt modelId="{3A5041F8-76F7-4CCA-871B-F51B1AEFEA61}" type="pres">
      <dgm:prSet presAssocID="{166353C4-370A-4594-8486-F7BDFFE9B636}" presName="rootComposite1" presStyleCnt="0"/>
      <dgm:spPr/>
    </dgm:pt>
    <dgm:pt modelId="{D8599FB2-A5A8-41E4-9F1C-F797CD8CAA93}" type="pres">
      <dgm:prSet presAssocID="{166353C4-370A-4594-8486-F7BDFFE9B636}" presName="rootText1" presStyleLbl="node0" presStyleIdx="0" presStyleCnt="1">
        <dgm:presLayoutVars>
          <dgm:chPref val="3"/>
        </dgm:presLayoutVars>
      </dgm:prSet>
      <dgm:spPr/>
    </dgm:pt>
    <dgm:pt modelId="{FC3FF9EC-B679-4A3A-8F97-356BF680B6C8}" type="pres">
      <dgm:prSet presAssocID="{166353C4-370A-4594-8486-F7BDFFE9B636}" presName="rootConnector1" presStyleLbl="node1" presStyleIdx="0" presStyleCnt="0"/>
      <dgm:spPr/>
    </dgm:pt>
    <dgm:pt modelId="{93F60188-FA22-4378-AFAA-1BAC0BEC6087}" type="pres">
      <dgm:prSet presAssocID="{166353C4-370A-4594-8486-F7BDFFE9B636}" presName="hierChild2" presStyleCnt="0"/>
      <dgm:spPr/>
    </dgm:pt>
    <dgm:pt modelId="{1B0E5BBB-F0F2-464C-852B-3EF5914A837B}" type="pres">
      <dgm:prSet presAssocID="{CD9FDE79-57AB-464B-A7D3-AA9FD631CCD9}" presName="Name37" presStyleLbl="parChTrans1D2" presStyleIdx="0" presStyleCnt="3"/>
      <dgm:spPr/>
    </dgm:pt>
    <dgm:pt modelId="{862E4174-580D-46D5-8F23-1853FE73A57F}" type="pres">
      <dgm:prSet presAssocID="{2CB042A0-C9F8-47AF-8F0B-2A69217B7053}" presName="hierRoot2" presStyleCnt="0">
        <dgm:presLayoutVars>
          <dgm:hierBranch val="init"/>
        </dgm:presLayoutVars>
      </dgm:prSet>
      <dgm:spPr/>
    </dgm:pt>
    <dgm:pt modelId="{6D1B2C9D-D235-4D17-8530-67A603352449}" type="pres">
      <dgm:prSet presAssocID="{2CB042A0-C9F8-47AF-8F0B-2A69217B7053}" presName="rootComposite" presStyleCnt="0"/>
      <dgm:spPr/>
    </dgm:pt>
    <dgm:pt modelId="{5DC6FC66-5845-4572-AB16-155375F89A51}" type="pres">
      <dgm:prSet presAssocID="{2CB042A0-C9F8-47AF-8F0B-2A69217B7053}" presName="rootText" presStyleLbl="node2" presStyleIdx="0" presStyleCnt="3">
        <dgm:presLayoutVars>
          <dgm:chPref val="3"/>
        </dgm:presLayoutVars>
      </dgm:prSet>
      <dgm:spPr/>
    </dgm:pt>
    <dgm:pt modelId="{C4A01A90-8587-4150-ADA1-36E899057B6B}" type="pres">
      <dgm:prSet presAssocID="{2CB042A0-C9F8-47AF-8F0B-2A69217B7053}" presName="rootConnector" presStyleLbl="node2" presStyleIdx="0" presStyleCnt="3"/>
      <dgm:spPr/>
    </dgm:pt>
    <dgm:pt modelId="{96002B71-4DAC-49B1-BEFF-67A6A8704BD7}" type="pres">
      <dgm:prSet presAssocID="{2CB042A0-C9F8-47AF-8F0B-2A69217B7053}" presName="hierChild4" presStyleCnt="0"/>
      <dgm:spPr/>
    </dgm:pt>
    <dgm:pt modelId="{27CDF757-9419-444E-97FD-5D066BBB4FE1}" type="pres">
      <dgm:prSet presAssocID="{2CB042A0-C9F8-47AF-8F0B-2A69217B7053}" presName="hierChild5" presStyleCnt="0"/>
      <dgm:spPr/>
    </dgm:pt>
    <dgm:pt modelId="{24D5A994-B3E0-4F07-BD0E-8FF2835868B5}" type="pres">
      <dgm:prSet presAssocID="{E5006B89-5121-492B-AFB4-2D5B08C71553}" presName="Name37" presStyleLbl="parChTrans1D2" presStyleIdx="1" presStyleCnt="3"/>
      <dgm:spPr/>
    </dgm:pt>
    <dgm:pt modelId="{4F77B7D5-D02F-49AB-A6F6-86616A8A7206}" type="pres">
      <dgm:prSet presAssocID="{FBEAEAF1-16EB-46FC-BDC9-DC4425DFFD2E}" presName="hierRoot2" presStyleCnt="0">
        <dgm:presLayoutVars>
          <dgm:hierBranch val="init"/>
        </dgm:presLayoutVars>
      </dgm:prSet>
      <dgm:spPr/>
    </dgm:pt>
    <dgm:pt modelId="{3773397E-8500-47ED-86D1-B0DFEB15F6D0}" type="pres">
      <dgm:prSet presAssocID="{FBEAEAF1-16EB-46FC-BDC9-DC4425DFFD2E}" presName="rootComposite" presStyleCnt="0"/>
      <dgm:spPr/>
    </dgm:pt>
    <dgm:pt modelId="{323D91EF-3FE1-4DB4-A2F6-C16525A47AA8}" type="pres">
      <dgm:prSet presAssocID="{FBEAEAF1-16EB-46FC-BDC9-DC4425DFFD2E}" presName="rootText" presStyleLbl="node2" presStyleIdx="1" presStyleCnt="3">
        <dgm:presLayoutVars>
          <dgm:chPref val="3"/>
        </dgm:presLayoutVars>
      </dgm:prSet>
      <dgm:spPr/>
    </dgm:pt>
    <dgm:pt modelId="{C91D9077-8DFC-4ADC-A1BC-2AEF0CB3B554}" type="pres">
      <dgm:prSet presAssocID="{FBEAEAF1-16EB-46FC-BDC9-DC4425DFFD2E}" presName="rootConnector" presStyleLbl="node2" presStyleIdx="1" presStyleCnt="3"/>
      <dgm:spPr/>
    </dgm:pt>
    <dgm:pt modelId="{B54EA8EC-DEF4-47F6-BF51-620EF4E4158D}" type="pres">
      <dgm:prSet presAssocID="{FBEAEAF1-16EB-46FC-BDC9-DC4425DFFD2E}" presName="hierChild4" presStyleCnt="0"/>
      <dgm:spPr/>
    </dgm:pt>
    <dgm:pt modelId="{566FC548-8E0E-4D38-AA18-E6676F83A35D}" type="pres">
      <dgm:prSet presAssocID="{FBEAEAF1-16EB-46FC-BDC9-DC4425DFFD2E}" presName="hierChild5" presStyleCnt="0"/>
      <dgm:spPr/>
    </dgm:pt>
    <dgm:pt modelId="{89476068-6B7F-461B-9C04-7CAA0712A9F2}" type="pres">
      <dgm:prSet presAssocID="{9964C41D-7185-424D-B5B0-0667A0F4798A}" presName="Name37" presStyleLbl="parChTrans1D2" presStyleIdx="2" presStyleCnt="3"/>
      <dgm:spPr/>
    </dgm:pt>
    <dgm:pt modelId="{C7B3CDD4-D388-4778-8EB7-740D783046C7}" type="pres">
      <dgm:prSet presAssocID="{CA2BE5D9-270B-4C7C-8A4C-8F6F177AA983}" presName="hierRoot2" presStyleCnt="0">
        <dgm:presLayoutVars>
          <dgm:hierBranch val="init"/>
        </dgm:presLayoutVars>
      </dgm:prSet>
      <dgm:spPr/>
    </dgm:pt>
    <dgm:pt modelId="{A0E82A0B-05B9-4C2A-BD02-771F2742D2B3}" type="pres">
      <dgm:prSet presAssocID="{CA2BE5D9-270B-4C7C-8A4C-8F6F177AA983}" presName="rootComposite" presStyleCnt="0"/>
      <dgm:spPr/>
    </dgm:pt>
    <dgm:pt modelId="{C8213A5E-D6ED-4673-82C5-52E2B957374F}" type="pres">
      <dgm:prSet presAssocID="{CA2BE5D9-270B-4C7C-8A4C-8F6F177AA983}" presName="rootText" presStyleLbl="node2" presStyleIdx="2" presStyleCnt="3">
        <dgm:presLayoutVars>
          <dgm:chPref val="3"/>
        </dgm:presLayoutVars>
      </dgm:prSet>
      <dgm:spPr/>
    </dgm:pt>
    <dgm:pt modelId="{2910C33F-D6D5-4BD4-BEEC-5B62468D71C5}" type="pres">
      <dgm:prSet presAssocID="{CA2BE5D9-270B-4C7C-8A4C-8F6F177AA983}" presName="rootConnector" presStyleLbl="node2" presStyleIdx="2" presStyleCnt="3"/>
      <dgm:spPr/>
    </dgm:pt>
    <dgm:pt modelId="{AE8B507F-7945-4DCE-9A08-279590BB74DF}" type="pres">
      <dgm:prSet presAssocID="{CA2BE5D9-270B-4C7C-8A4C-8F6F177AA983}" presName="hierChild4" presStyleCnt="0"/>
      <dgm:spPr/>
    </dgm:pt>
    <dgm:pt modelId="{831F365F-21BC-4047-B2FC-6D12CFEDA35F}" type="pres">
      <dgm:prSet presAssocID="{CA2BE5D9-270B-4C7C-8A4C-8F6F177AA983}" presName="hierChild5" presStyleCnt="0"/>
      <dgm:spPr/>
    </dgm:pt>
    <dgm:pt modelId="{CB1BB7F4-A3B3-462C-B228-71FD1772F2E6}" type="pres">
      <dgm:prSet presAssocID="{166353C4-370A-4594-8486-F7BDFFE9B636}" presName="hierChild3" presStyleCnt="0"/>
      <dgm:spPr/>
    </dgm:pt>
  </dgm:ptLst>
  <dgm:cxnLst>
    <dgm:cxn modelId="{DD55130A-FB3F-4294-8BBD-E8A1D8A0B6C4}" type="presOf" srcId="{2CB042A0-C9F8-47AF-8F0B-2A69217B7053}" destId="{C4A01A90-8587-4150-ADA1-36E899057B6B}" srcOrd="1" destOrd="0" presId="urn:microsoft.com/office/officeart/2005/8/layout/orgChart1"/>
    <dgm:cxn modelId="{2C5FA12F-CB10-4B1F-8815-B6850E4F9327}" type="presOf" srcId="{166353C4-370A-4594-8486-F7BDFFE9B636}" destId="{FC3FF9EC-B679-4A3A-8F97-356BF680B6C8}" srcOrd="1" destOrd="0" presId="urn:microsoft.com/office/officeart/2005/8/layout/orgChart1"/>
    <dgm:cxn modelId="{9BBCB56E-A1EB-4F7D-B34A-2D3EFABB8063}" type="presOf" srcId="{CD9FDE79-57AB-464B-A7D3-AA9FD631CCD9}" destId="{1B0E5BBB-F0F2-464C-852B-3EF5914A837B}" srcOrd="0" destOrd="0" presId="urn:microsoft.com/office/officeart/2005/8/layout/orgChart1"/>
    <dgm:cxn modelId="{FB6BE351-ECCC-46A7-9398-791C223C50AC}" type="presOf" srcId="{E5006B89-5121-492B-AFB4-2D5B08C71553}" destId="{24D5A994-B3E0-4F07-BD0E-8FF2835868B5}" srcOrd="0" destOrd="0" presId="urn:microsoft.com/office/officeart/2005/8/layout/orgChart1"/>
    <dgm:cxn modelId="{493DFD51-D222-4B5B-90AA-668DCCD9CB46}" type="presOf" srcId="{FBEAEAF1-16EB-46FC-BDC9-DC4425DFFD2E}" destId="{323D91EF-3FE1-4DB4-A2F6-C16525A47AA8}" srcOrd="0" destOrd="0" presId="urn:microsoft.com/office/officeart/2005/8/layout/orgChart1"/>
    <dgm:cxn modelId="{0FFF4575-AFBA-46E7-9DA6-B88277FA2EC0}" srcId="{9E0E8365-694E-40B6-AD97-0C88A22F482A}" destId="{166353C4-370A-4594-8486-F7BDFFE9B636}" srcOrd="0" destOrd="0" parTransId="{4AEA4774-353E-4ED8-A942-3EA24EA57713}" sibTransId="{4A3E0133-EE2F-49C3-8F56-2536B765CBE1}"/>
    <dgm:cxn modelId="{6D7DFC76-45FA-444B-B18E-C48CAED7DF20}" type="presOf" srcId="{2CB042A0-C9F8-47AF-8F0B-2A69217B7053}" destId="{5DC6FC66-5845-4572-AB16-155375F89A51}" srcOrd="0" destOrd="0" presId="urn:microsoft.com/office/officeart/2005/8/layout/orgChart1"/>
    <dgm:cxn modelId="{4370E979-92E6-4EA5-88D8-C85A23FBF764}" type="presOf" srcId="{9E0E8365-694E-40B6-AD97-0C88A22F482A}" destId="{70905BB4-DD36-4976-A0B3-AE6622B8A047}" srcOrd="0" destOrd="0" presId="urn:microsoft.com/office/officeart/2005/8/layout/orgChart1"/>
    <dgm:cxn modelId="{1075577E-3A7B-4FB7-9C40-4D443C855B97}" type="presOf" srcId="{166353C4-370A-4594-8486-F7BDFFE9B636}" destId="{D8599FB2-A5A8-41E4-9F1C-F797CD8CAA93}" srcOrd="0" destOrd="0" presId="urn:microsoft.com/office/officeart/2005/8/layout/orgChart1"/>
    <dgm:cxn modelId="{EA8AF67E-43CF-4390-99D3-BF0AF2413F22}" srcId="{166353C4-370A-4594-8486-F7BDFFE9B636}" destId="{CA2BE5D9-270B-4C7C-8A4C-8F6F177AA983}" srcOrd="2" destOrd="0" parTransId="{9964C41D-7185-424D-B5B0-0667A0F4798A}" sibTransId="{F79F0492-E3D7-4390-8E5A-B651210FA94D}"/>
    <dgm:cxn modelId="{5230727F-FC22-4AF1-94A5-E3C449B1EE04}" type="presOf" srcId="{CA2BE5D9-270B-4C7C-8A4C-8F6F177AA983}" destId="{2910C33F-D6D5-4BD4-BEEC-5B62468D71C5}" srcOrd="1" destOrd="0" presId="urn:microsoft.com/office/officeart/2005/8/layout/orgChart1"/>
    <dgm:cxn modelId="{B5142796-4AE1-4783-B0B4-A8FA3F4A54FB}" type="presOf" srcId="{9964C41D-7185-424D-B5B0-0667A0F4798A}" destId="{89476068-6B7F-461B-9C04-7CAA0712A9F2}" srcOrd="0" destOrd="0" presId="urn:microsoft.com/office/officeart/2005/8/layout/orgChart1"/>
    <dgm:cxn modelId="{0723F2B2-2A48-4F67-8B1E-55317F004E84}" srcId="{166353C4-370A-4594-8486-F7BDFFE9B636}" destId="{FBEAEAF1-16EB-46FC-BDC9-DC4425DFFD2E}" srcOrd="1" destOrd="0" parTransId="{E5006B89-5121-492B-AFB4-2D5B08C71553}" sibTransId="{6884968A-AC84-44DD-AF17-015FA86F4E8B}"/>
    <dgm:cxn modelId="{7CEDAAC2-033C-469B-B532-1F44271E22F3}" srcId="{166353C4-370A-4594-8486-F7BDFFE9B636}" destId="{2CB042A0-C9F8-47AF-8F0B-2A69217B7053}" srcOrd="0" destOrd="0" parTransId="{CD9FDE79-57AB-464B-A7D3-AA9FD631CCD9}" sibTransId="{9E303411-6719-4283-833F-D82515807B9D}"/>
    <dgm:cxn modelId="{B63905CF-E7D5-4E92-BFA1-17A62445AF61}" type="presOf" srcId="{FBEAEAF1-16EB-46FC-BDC9-DC4425DFFD2E}" destId="{C91D9077-8DFC-4ADC-A1BC-2AEF0CB3B554}" srcOrd="1" destOrd="0" presId="urn:microsoft.com/office/officeart/2005/8/layout/orgChart1"/>
    <dgm:cxn modelId="{D35189F5-A3EC-4395-B1FE-046DEF39284D}" type="presOf" srcId="{CA2BE5D9-270B-4C7C-8A4C-8F6F177AA983}" destId="{C8213A5E-D6ED-4673-82C5-52E2B957374F}" srcOrd="0" destOrd="0" presId="urn:microsoft.com/office/officeart/2005/8/layout/orgChart1"/>
    <dgm:cxn modelId="{EAB65415-AB73-4D67-965C-CCBBB37B55DC}" type="presParOf" srcId="{70905BB4-DD36-4976-A0B3-AE6622B8A047}" destId="{E0CF2938-F9CA-4364-948A-0C18A631891A}" srcOrd="0" destOrd="0" presId="urn:microsoft.com/office/officeart/2005/8/layout/orgChart1"/>
    <dgm:cxn modelId="{91AFDD07-ED1F-4319-B8D4-7E357267ED39}" type="presParOf" srcId="{E0CF2938-F9CA-4364-948A-0C18A631891A}" destId="{3A5041F8-76F7-4CCA-871B-F51B1AEFEA61}" srcOrd="0" destOrd="0" presId="urn:microsoft.com/office/officeart/2005/8/layout/orgChart1"/>
    <dgm:cxn modelId="{FA4FF6F6-D54B-45F3-9C91-93EA0F610FA5}" type="presParOf" srcId="{3A5041F8-76F7-4CCA-871B-F51B1AEFEA61}" destId="{D8599FB2-A5A8-41E4-9F1C-F797CD8CAA93}" srcOrd="0" destOrd="0" presId="urn:microsoft.com/office/officeart/2005/8/layout/orgChart1"/>
    <dgm:cxn modelId="{7432E0BA-9BE9-4640-AAA6-B7ED73752E4D}" type="presParOf" srcId="{3A5041F8-76F7-4CCA-871B-F51B1AEFEA61}" destId="{FC3FF9EC-B679-4A3A-8F97-356BF680B6C8}" srcOrd="1" destOrd="0" presId="urn:microsoft.com/office/officeart/2005/8/layout/orgChart1"/>
    <dgm:cxn modelId="{7EEF6AAC-524A-4E3E-9A6F-D7860C7B741C}" type="presParOf" srcId="{E0CF2938-F9CA-4364-948A-0C18A631891A}" destId="{93F60188-FA22-4378-AFAA-1BAC0BEC6087}" srcOrd="1" destOrd="0" presId="urn:microsoft.com/office/officeart/2005/8/layout/orgChart1"/>
    <dgm:cxn modelId="{AE4234B1-505C-4FED-BF23-AFFD591B17C7}" type="presParOf" srcId="{93F60188-FA22-4378-AFAA-1BAC0BEC6087}" destId="{1B0E5BBB-F0F2-464C-852B-3EF5914A837B}" srcOrd="0" destOrd="0" presId="urn:microsoft.com/office/officeart/2005/8/layout/orgChart1"/>
    <dgm:cxn modelId="{DAF27A56-E61B-4343-BCBA-7DC1A1255C57}" type="presParOf" srcId="{93F60188-FA22-4378-AFAA-1BAC0BEC6087}" destId="{862E4174-580D-46D5-8F23-1853FE73A57F}" srcOrd="1" destOrd="0" presId="urn:microsoft.com/office/officeart/2005/8/layout/orgChart1"/>
    <dgm:cxn modelId="{66DC16B7-386A-4CCD-AB88-1E94FB74F1FA}" type="presParOf" srcId="{862E4174-580D-46D5-8F23-1853FE73A57F}" destId="{6D1B2C9D-D235-4D17-8530-67A603352449}" srcOrd="0" destOrd="0" presId="urn:microsoft.com/office/officeart/2005/8/layout/orgChart1"/>
    <dgm:cxn modelId="{E7BCE306-45C2-410C-B16F-7F739BA201EC}" type="presParOf" srcId="{6D1B2C9D-D235-4D17-8530-67A603352449}" destId="{5DC6FC66-5845-4572-AB16-155375F89A51}" srcOrd="0" destOrd="0" presId="urn:microsoft.com/office/officeart/2005/8/layout/orgChart1"/>
    <dgm:cxn modelId="{AA73D149-91EB-406B-AE3D-A73522F027BA}" type="presParOf" srcId="{6D1B2C9D-D235-4D17-8530-67A603352449}" destId="{C4A01A90-8587-4150-ADA1-36E899057B6B}" srcOrd="1" destOrd="0" presId="urn:microsoft.com/office/officeart/2005/8/layout/orgChart1"/>
    <dgm:cxn modelId="{E6CD1E20-EAFC-4E16-BC9F-55F213090E8E}" type="presParOf" srcId="{862E4174-580D-46D5-8F23-1853FE73A57F}" destId="{96002B71-4DAC-49B1-BEFF-67A6A8704BD7}" srcOrd="1" destOrd="0" presId="urn:microsoft.com/office/officeart/2005/8/layout/orgChart1"/>
    <dgm:cxn modelId="{DCA3CDEE-879C-4760-819C-14F7E0F4ED62}" type="presParOf" srcId="{862E4174-580D-46D5-8F23-1853FE73A57F}" destId="{27CDF757-9419-444E-97FD-5D066BBB4FE1}" srcOrd="2" destOrd="0" presId="urn:microsoft.com/office/officeart/2005/8/layout/orgChart1"/>
    <dgm:cxn modelId="{D8131AEB-8324-4445-A1ED-3603B706E7DE}" type="presParOf" srcId="{93F60188-FA22-4378-AFAA-1BAC0BEC6087}" destId="{24D5A994-B3E0-4F07-BD0E-8FF2835868B5}" srcOrd="2" destOrd="0" presId="urn:microsoft.com/office/officeart/2005/8/layout/orgChart1"/>
    <dgm:cxn modelId="{51FE7D21-59D6-4F6B-8203-A51F3A7E43CF}" type="presParOf" srcId="{93F60188-FA22-4378-AFAA-1BAC0BEC6087}" destId="{4F77B7D5-D02F-49AB-A6F6-86616A8A7206}" srcOrd="3" destOrd="0" presId="urn:microsoft.com/office/officeart/2005/8/layout/orgChart1"/>
    <dgm:cxn modelId="{B727A01E-21D3-469C-B87D-6DF8BE412C2C}" type="presParOf" srcId="{4F77B7D5-D02F-49AB-A6F6-86616A8A7206}" destId="{3773397E-8500-47ED-86D1-B0DFEB15F6D0}" srcOrd="0" destOrd="0" presId="urn:microsoft.com/office/officeart/2005/8/layout/orgChart1"/>
    <dgm:cxn modelId="{787EAC6E-ADE9-44CD-8C38-794F21B189F2}" type="presParOf" srcId="{3773397E-8500-47ED-86D1-B0DFEB15F6D0}" destId="{323D91EF-3FE1-4DB4-A2F6-C16525A47AA8}" srcOrd="0" destOrd="0" presId="urn:microsoft.com/office/officeart/2005/8/layout/orgChart1"/>
    <dgm:cxn modelId="{E0DF375C-92F3-498F-8874-0652E84347C3}" type="presParOf" srcId="{3773397E-8500-47ED-86D1-B0DFEB15F6D0}" destId="{C91D9077-8DFC-4ADC-A1BC-2AEF0CB3B554}" srcOrd="1" destOrd="0" presId="urn:microsoft.com/office/officeart/2005/8/layout/orgChart1"/>
    <dgm:cxn modelId="{C1C1E6F3-14D0-4835-B60B-F01AEE0BA3DD}" type="presParOf" srcId="{4F77B7D5-D02F-49AB-A6F6-86616A8A7206}" destId="{B54EA8EC-DEF4-47F6-BF51-620EF4E4158D}" srcOrd="1" destOrd="0" presId="urn:microsoft.com/office/officeart/2005/8/layout/orgChart1"/>
    <dgm:cxn modelId="{8057309D-1AE8-4721-A493-27C795276577}" type="presParOf" srcId="{4F77B7D5-D02F-49AB-A6F6-86616A8A7206}" destId="{566FC548-8E0E-4D38-AA18-E6676F83A35D}" srcOrd="2" destOrd="0" presId="urn:microsoft.com/office/officeart/2005/8/layout/orgChart1"/>
    <dgm:cxn modelId="{EA76E8D5-C3A8-4C64-9CFC-FF8D4C169C04}" type="presParOf" srcId="{93F60188-FA22-4378-AFAA-1BAC0BEC6087}" destId="{89476068-6B7F-461B-9C04-7CAA0712A9F2}" srcOrd="4" destOrd="0" presId="urn:microsoft.com/office/officeart/2005/8/layout/orgChart1"/>
    <dgm:cxn modelId="{ECA3ACD9-E00E-4F41-9AF0-80F012426804}" type="presParOf" srcId="{93F60188-FA22-4378-AFAA-1BAC0BEC6087}" destId="{C7B3CDD4-D388-4778-8EB7-740D783046C7}" srcOrd="5" destOrd="0" presId="urn:microsoft.com/office/officeart/2005/8/layout/orgChart1"/>
    <dgm:cxn modelId="{EB9847DD-773A-438D-A45C-C4B5869F19AE}" type="presParOf" srcId="{C7B3CDD4-D388-4778-8EB7-740D783046C7}" destId="{A0E82A0B-05B9-4C2A-BD02-771F2742D2B3}" srcOrd="0" destOrd="0" presId="urn:microsoft.com/office/officeart/2005/8/layout/orgChart1"/>
    <dgm:cxn modelId="{47989370-9E2B-4249-9334-2BCBFD6752C8}" type="presParOf" srcId="{A0E82A0B-05B9-4C2A-BD02-771F2742D2B3}" destId="{C8213A5E-D6ED-4673-82C5-52E2B957374F}" srcOrd="0" destOrd="0" presId="urn:microsoft.com/office/officeart/2005/8/layout/orgChart1"/>
    <dgm:cxn modelId="{3E8CBC91-CB94-473E-84F1-BBC64DCE5C6A}" type="presParOf" srcId="{A0E82A0B-05B9-4C2A-BD02-771F2742D2B3}" destId="{2910C33F-D6D5-4BD4-BEEC-5B62468D71C5}" srcOrd="1" destOrd="0" presId="urn:microsoft.com/office/officeart/2005/8/layout/orgChart1"/>
    <dgm:cxn modelId="{51B23606-7501-4D61-A6F6-FF26AC4EE69E}" type="presParOf" srcId="{C7B3CDD4-D388-4778-8EB7-740D783046C7}" destId="{AE8B507F-7945-4DCE-9A08-279590BB74DF}" srcOrd="1" destOrd="0" presId="urn:microsoft.com/office/officeart/2005/8/layout/orgChart1"/>
    <dgm:cxn modelId="{5E519538-4033-4644-A5D3-F1083F61EA65}" type="presParOf" srcId="{C7B3CDD4-D388-4778-8EB7-740D783046C7}" destId="{831F365F-21BC-4047-B2FC-6D12CFEDA35F}" srcOrd="2" destOrd="0" presId="urn:microsoft.com/office/officeart/2005/8/layout/orgChart1"/>
    <dgm:cxn modelId="{612AABE1-0E28-468E-92C9-C441A84504A7}" type="presParOf" srcId="{E0CF2938-F9CA-4364-948A-0C18A631891A}" destId="{CB1BB7F4-A3B3-462C-B228-71FD1772F2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CE5E6-9707-4E4A-9C23-C979AC009D14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B59D6-8896-47B0-9E68-7D0784D16391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B772B-5D0B-48DE-8DA8-6546B341A1BD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00A36-2A21-47A1-A175-7D1840D1046C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661D9-746A-4A75-AD3D-12C66A373311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PODSTAWOWE POJĘCIA</a:t>
          </a:r>
        </a:p>
      </dsp:txBody>
      <dsp:txXfrm>
        <a:off x="4145946" y="324414"/>
        <a:ext cx="2513811" cy="1560821"/>
      </dsp:txXfrm>
    </dsp:sp>
    <dsp:sp modelId="{0AD18E0E-97E7-4948-B1CE-B5A042E95CA7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EDB29-8603-43C3-9A4D-FA47E076A7B0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PRAWO BUDOWLANE</a:t>
          </a:r>
        </a:p>
      </dsp:txBody>
      <dsp:txXfrm>
        <a:off x="954810" y="2741699"/>
        <a:ext cx="2513811" cy="1560821"/>
      </dsp:txXfrm>
    </dsp:sp>
    <dsp:sp modelId="{D5BE5BDF-8E2F-4E31-B726-D57F7D15A279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6CC23-3F42-4861-8DDF-D5867E565E99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PRZEPISY TECHNICZNO-BUDOWLANE</a:t>
          </a:r>
        </a:p>
      </dsp:txBody>
      <dsp:txXfrm>
        <a:off x="4145946" y="2741699"/>
        <a:ext cx="2513811" cy="1560821"/>
      </dsp:txXfrm>
    </dsp:sp>
    <dsp:sp modelId="{288304DF-C14C-4775-8895-F79E6023D9D9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1BE10-640C-44AE-AEC6-3DA77A050E22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PROCES BUDOWLANY</a:t>
          </a:r>
        </a:p>
      </dsp:txBody>
      <dsp:txXfrm>
        <a:off x="7337081" y="2741699"/>
        <a:ext cx="2513811" cy="1560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1AD05-2460-4459-91DD-EBDCADA10F2D}">
      <dsp:nvSpPr>
        <dsp:cNvPr id="0" name=""/>
        <dsp:cNvSpPr/>
      </dsp:nvSpPr>
      <dsp:spPr>
        <a:xfrm>
          <a:off x="0" y="17963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PB sensu stricto </a:t>
          </a:r>
        </a:p>
      </dsp:txBody>
      <dsp:txXfrm>
        <a:off x="38638" y="56601"/>
        <a:ext cx="10438324" cy="714229"/>
      </dsp:txXfrm>
    </dsp:sp>
    <dsp:sp modelId="{E9F818B1-9F44-4635-AA56-2E00CE0A30CC}">
      <dsp:nvSpPr>
        <dsp:cNvPr id="0" name=""/>
        <dsp:cNvSpPr/>
      </dsp:nvSpPr>
      <dsp:spPr>
        <a:xfrm>
          <a:off x="0" y="809468"/>
          <a:ext cx="10515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600" kern="1200" dirty="0"/>
            <a:t>ustawa Prawo budowlane oraz akty wykonawcze (rozporządzenia wydawane na podstawie upoważnień ustawowych w ustawie PB)</a:t>
          </a:r>
        </a:p>
      </dsp:txBody>
      <dsp:txXfrm>
        <a:off x="0" y="809468"/>
        <a:ext cx="10515600" cy="819720"/>
      </dsp:txXfrm>
    </dsp:sp>
    <dsp:sp modelId="{97FD3827-97E0-4B7B-9138-E656B84EF5AC}">
      <dsp:nvSpPr>
        <dsp:cNvPr id="0" name=""/>
        <dsp:cNvSpPr/>
      </dsp:nvSpPr>
      <dsp:spPr>
        <a:xfrm>
          <a:off x="0" y="1629189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PB sensu largo</a:t>
          </a:r>
        </a:p>
      </dsp:txBody>
      <dsp:txXfrm>
        <a:off x="38638" y="1667827"/>
        <a:ext cx="10438324" cy="714229"/>
      </dsp:txXfrm>
    </dsp:sp>
    <dsp:sp modelId="{717F0E64-171D-42B7-A53D-C8B80E54AD03}">
      <dsp:nvSpPr>
        <dsp:cNvPr id="0" name=""/>
        <dsp:cNvSpPr/>
      </dsp:nvSpPr>
      <dsp:spPr>
        <a:xfrm>
          <a:off x="0" y="2420694"/>
          <a:ext cx="10515600" cy="191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600" kern="1200" dirty="0"/>
            <a:t>PB sensu stricto + regulacje prawne dotyczące procesu budowlanego (przepisy prawa administracyjnego i prawa cywilnego, m.in. ustawa o planowaniu i zagospodarowaniu przestrzennym, ustawa o gospodarce nieruchomościami, ustawa Prawo geodezyjne i kartograficzne, Kodeks Cywilny)</a:t>
          </a:r>
        </a:p>
      </dsp:txBody>
      <dsp:txXfrm>
        <a:off x="0" y="2420694"/>
        <a:ext cx="10515600" cy="1912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37D08-BB56-419A-BF68-448FFF00D232}">
      <dsp:nvSpPr>
        <dsp:cNvPr id="0" name=""/>
        <dsp:cNvSpPr/>
      </dsp:nvSpPr>
      <dsp:spPr>
        <a:xfrm>
          <a:off x="5943600" y="2182318"/>
          <a:ext cx="2655770" cy="915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850"/>
              </a:lnTo>
              <a:lnTo>
                <a:pt x="2655770" y="457850"/>
              </a:lnTo>
              <a:lnTo>
                <a:pt x="2655770" y="91570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CAE30-E78D-41CF-B93A-17187C225BAA}">
      <dsp:nvSpPr>
        <dsp:cNvPr id="0" name=""/>
        <dsp:cNvSpPr/>
      </dsp:nvSpPr>
      <dsp:spPr>
        <a:xfrm>
          <a:off x="3305510" y="2182318"/>
          <a:ext cx="2638089" cy="915700"/>
        </a:xfrm>
        <a:custGeom>
          <a:avLst/>
          <a:gdLst/>
          <a:ahLst/>
          <a:cxnLst/>
          <a:rect l="0" t="0" r="0" b="0"/>
          <a:pathLst>
            <a:path>
              <a:moveTo>
                <a:pt x="2638089" y="0"/>
              </a:moveTo>
              <a:lnTo>
                <a:pt x="2638089" y="457850"/>
              </a:lnTo>
              <a:lnTo>
                <a:pt x="0" y="457850"/>
              </a:lnTo>
              <a:lnTo>
                <a:pt x="0" y="91570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78F2D-E840-4799-9D93-02BFA901B7D3}">
      <dsp:nvSpPr>
        <dsp:cNvPr id="0" name=""/>
        <dsp:cNvSpPr/>
      </dsp:nvSpPr>
      <dsp:spPr>
        <a:xfrm>
          <a:off x="3763360" y="2079"/>
          <a:ext cx="4360478" cy="2180239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ZAKRES PODMIOTOWY</a:t>
          </a:r>
        </a:p>
      </dsp:txBody>
      <dsp:txXfrm>
        <a:off x="3763360" y="2079"/>
        <a:ext cx="4360478" cy="2180239"/>
      </dsp:txXfrm>
    </dsp:sp>
    <dsp:sp modelId="{6A8EBEC7-39AE-424B-9992-F30AA474BAEF}">
      <dsp:nvSpPr>
        <dsp:cNvPr id="0" name=""/>
        <dsp:cNvSpPr/>
      </dsp:nvSpPr>
      <dsp:spPr>
        <a:xfrm>
          <a:off x="1107590" y="3098019"/>
          <a:ext cx="4395841" cy="2180239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PODMIOTY PROCESU BUDOWLANEGO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1800" kern="1200" dirty="0"/>
            <a:t>* inwestor, </a:t>
          </a:r>
          <a:br>
            <a:rPr lang="pl-PL" sz="1800" kern="1200" dirty="0"/>
          </a:br>
          <a:r>
            <a:rPr lang="pl-PL" sz="1800" kern="1200" dirty="0"/>
            <a:t>* inspektor nadzoru inwestorskiego, </a:t>
          </a:r>
          <a:br>
            <a:rPr lang="pl-PL" sz="1800" kern="1200" dirty="0"/>
          </a:br>
          <a:r>
            <a:rPr lang="pl-PL" sz="1800" kern="1200" dirty="0"/>
            <a:t>* projektant, </a:t>
          </a:r>
          <a:br>
            <a:rPr lang="pl-PL" sz="1800" kern="1200" dirty="0"/>
          </a:br>
          <a:r>
            <a:rPr lang="pl-PL" sz="1800" kern="1200" dirty="0"/>
            <a:t>* kierownik budowy, </a:t>
          </a:r>
          <a:br>
            <a:rPr lang="pl-PL" sz="1800" kern="1200" dirty="0"/>
          </a:br>
          <a:r>
            <a:rPr lang="pl-PL" sz="1800" kern="1200" dirty="0"/>
            <a:t>* kierownik robót, </a:t>
          </a:r>
          <a:br>
            <a:rPr lang="pl-PL" sz="1800" kern="1200" dirty="0"/>
          </a:br>
          <a:r>
            <a:rPr lang="pl-PL" sz="1800" kern="1200" dirty="0"/>
            <a:t>* właściciel lub zarządca obiektu budowlanego</a:t>
          </a:r>
        </a:p>
      </dsp:txBody>
      <dsp:txXfrm>
        <a:off x="1107590" y="3098019"/>
        <a:ext cx="4395841" cy="2180239"/>
      </dsp:txXfrm>
    </dsp:sp>
    <dsp:sp modelId="{D1354DA0-642D-40F1-8F91-8D54650ABA7D}">
      <dsp:nvSpPr>
        <dsp:cNvPr id="0" name=""/>
        <dsp:cNvSpPr/>
      </dsp:nvSpPr>
      <dsp:spPr>
        <a:xfrm>
          <a:off x="6419131" y="3098019"/>
          <a:ext cx="4360478" cy="2180239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ORGANY ADMINISTRACJI PUBLICZNEJ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 * organy administracji architektoniczno-budowlanej, </a:t>
          </a:r>
          <a:br>
            <a:rPr lang="pl-PL" sz="1800" kern="1200" dirty="0"/>
          </a:br>
          <a:r>
            <a:rPr lang="pl-PL" sz="1800" kern="1200" dirty="0"/>
            <a:t>* organy nadzoru budowlanego</a:t>
          </a:r>
        </a:p>
      </dsp:txBody>
      <dsp:txXfrm>
        <a:off x="6419131" y="3098019"/>
        <a:ext cx="4360478" cy="2180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2294B-2EC8-4C8D-A4A7-53229CEF19A8}">
      <dsp:nvSpPr>
        <dsp:cNvPr id="0" name=""/>
        <dsp:cNvSpPr/>
      </dsp:nvSpPr>
      <dsp:spPr>
        <a:xfrm>
          <a:off x="8886973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1461938" y="474133"/>
              </a:lnTo>
              <a:lnTo>
                <a:pt x="1461938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A663F-C0B8-4487-ADFB-1F95BC2B8A51}">
      <dsp:nvSpPr>
        <dsp:cNvPr id="0" name=""/>
        <dsp:cNvSpPr/>
      </dsp:nvSpPr>
      <dsp:spPr>
        <a:xfrm>
          <a:off x="7425035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1461938" y="0"/>
              </a:moveTo>
              <a:lnTo>
                <a:pt x="1461938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996D0-5377-46CA-B377-2CE30A9680B7}">
      <dsp:nvSpPr>
        <dsp:cNvPr id="0" name=""/>
        <dsp:cNvSpPr/>
      </dsp:nvSpPr>
      <dsp:spPr>
        <a:xfrm>
          <a:off x="5963096" y="1519413"/>
          <a:ext cx="2923877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2923877" y="474133"/>
              </a:lnTo>
              <a:lnTo>
                <a:pt x="2923877" y="69574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244F3-8C5E-4D83-A16A-5DD2CD687C52}">
      <dsp:nvSpPr>
        <dsp:cNvPr id="0" name=""/>
        <dsp:cNvSpPr/>
      </dsp:nvSpPr>
      <dsp:spPr>
        <a:xfrm>
          <a:off x="3039219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1461938" y="474133"/>
              </a:lnTo>
              <a:lnTo>
                <a:pt x="1461938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795B-8E03-43D2-B200-419047DFCA94}">
      <dsp:nvSpPr>
        <dsp:cNvPr id="0" name=""/>
        <dsp:cNvSpPr/>
      </dsp:nvSpPr>
      <dsp:spPr>
        <a:xfrm>
          <a:off x="1577280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1461938" y="0"/>
              </a:moveTo>
              <a:lnTo>
                <a:pt x="1461938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3CB8A-E6FF-472F-9774-B8DE8EE8D4B4}">
      <dsp:nvSpPr>
        <dsp:cNvPr id="0" name=""/>
        <dsp:cNvSpPr/>
      </dsp:nvSpPr>
      <dsp:spPr>
        <a:xfrm>
          <a:off x="3039219" y="1519413"/>
          <a:ext cx="2923877" cy="695749"/>
        </a:xfrm>
        <a:custGeom>
          <a:avLst/>
          <a:gdLst/>
          <a:ahLst/>
          <a:cxnLst/>
          <a:rect l="0" t="0" r="0" b="0"/>
          <a:pathLst>
            <a:path>
              <a:moveTo>
                <a:pt x="2923877" y="0"/>
              </a:moveTo>
              <a:lnTo>
                <a:pt x="2923877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F2770-AD10-462A-AE3D-5CC88C99BAA4}">
      <dsp:nvSpPr>
        <dsp:cNvPr id="0" name=""/>
        <dsp:cNvSpPr/>
      </dsp:nvSpPr>
      <dsp:spPr>
        <a:xfrm>
          <a:off x="4766964" y="325"/>
          <a:ext cx="2392263" cy="15190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FFC97-CED7-4391-9203-EC26912988A9}">
      <dsp:nvSpPr>
        <dsp:cNvPr id="0" name=""/>
        <dsp:cNvSpPr/>
      </dsp:nvSpPr>
      <dsp:spPr>
        <a:xfrm>
          <a:off x="5032771" y="252842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ZAKRES PODMIOTOWY USTAWY PB</a:t>
          </a:r>
        </a:p>
      </dsp:txBody>
      <dsp:txXfrm>
        <a:off x="5077264" y="297335"/>
        <a:ext cx="2303277" cy="1430101"/>
      </dsp:txXfrm>
    </dsp:sp>
    <dsp:sp modelId="{334DD73F-CC0B-4EAA-809D-7419AC0A5DEE}">
      <dsp:nvSpPr>
        <dsp:cNvPr id="0" name=""/>
        <dsp:cNvSpPr/>
      </dsp:nvSpPr>
      <dsp:spPr>
        <a:xfrm>
          <a:off x="1843087" y="2215163"/>
          <a:ext cx="2392263" cy="15190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C3348-3997-4B4E-A3BC-997B79D7694A}">
      <dsp:nvSpPr>
        <dsp:cNvPr id="0" name=""/>
        <dsp:cNvSpPr/>
      </dsp:nvSpPr>
      <dsp:spPr>
        <a:xfrm>
          <a:off x="2108894" y="2467679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PODMIOTY PROCESU BUDOWLANEGO</a:t>
          </a:r>
        </a:p>
      </dsp:txBody>
      <dsp:txXfrm>
        <a:off x="2153387" y="2512172"/>
        <a:ext cx="2303277" cy="1430101"/>
      </dsp:txXfrm>
    </dsp:sp>
    <dsp:sp modelId="{5DBAD9E8-88F6-450D-B536-2D05F5C2F649}">
      <dsp:nvSpPr>
        <dsp:cNvPr id="0" name=""/>
        <dsp:cNvSpPr/>
      </dsp:nvSpPr>
      <dsp:spPr>
        <a:xfrm>
          <a:off x="381148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653655-8823-4F4F-93FC-9F6B9F6D0772}">
      <dsp:nvSpPr>
        <dsp:cNvPr id="0" name=""/>
        <dsp:cNvSpPr/>
      </dsp:nvSpPr>
      <dsp:spPr>
        <a:xfrm>
          <a:off x="646955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UCZESTNICY PROCESU BUDOWLANEGO </a:t>
          </a:r>
        </a:p>
      </dsp:txBody>
      <dsp:txXfrm>
        <a:off x="691448" y="4727009"/>
        <a:ext cx="2303277" cy="1430101"/>
      </dsp:txXfrm>
    </dsp:sp>
    <dsp:sp modelId="{44B1BA12-943D-43C2-9187-702238B7A233}">
      <dsp:nvSpPr>
        <dsp:cNvPr id="0" name=""/>
        <dsp:cNvSpPr/>
      </dsp:nvSpPr>
      <dsp:spPr>
        <a:xfrm>
          <a:off x="3305026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3B711-735A-4B8A-912D-6B3A0CA571BF}">
      <dsp:nvSpPr>
        <dsp:cNvPr id="0" name=""/>
        <dsp:cNvSpPr/>
      </dsp:nvSpPr>
      <dsp:spPr>
        <a:xfrm>
          <a:off x="3570833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POZOSTALI</a:t>
          </a:r>
        </a:p>
      </dsp:txBody>
      <dsp:txXfrm>
        <a:off x="3615326" y="4727009"/>
        <a:ext cx="2303277" cy="1430101"/>
      </dsp:txXfrm>
    </dsp:sp>
    <dsp:sp modelId="{EEC182D2-8EC0-4503-B32C-66D6E08260C8}">
      <dsp:nvSpPr>
        <dsp:cNvPr id="0" name=""/>
        <dsp:cNvSpPr/>
      </dsp:nvSpPr>
      <dsp:spPr>
        <a:xfrm>
          <a:off x="7690842" y="2215163"/>
          <a:ext cx="2392263" cy="15190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CCA6F-9708-4E75-8A8C-F9011951C7D1}">
      <dsp:nvSpPr>
        <dsp:cNvPr id="0" name=""/>
        <dsp:cNvSpPr/>
      </dsp:nvSpPr>
      <dsp:spPr>
        <a:xfrm>
          <a:off x="7956649" y="2467679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ADMINISTRACJI PUBLICZNEJ</a:t>
          </a:r>
        </a:p>
      </dsp:txBody>
      <dsp:txXfrm>
        <a:off x="8001142" y="2512172"/>
        <a:ext cx="2303277" cy="1430101"/>
      </dsp:txXfrm>
    </dsp:sp>
    <dsp:sp modelId="{57B751D7-9A62-4032-8B4C-6CA66DE2FCB1}">
      <dsp:nvSpPr>
        <dsp:cNvPr id="0" name=""/>
        <dsp:cNvSpPr/>
      </dsp:nvSpPr>
      <dsp:spPr>
        <a:xfrm>
          <a:off x="6228903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22892-135B-4926-84A7-9647DBFC10BE}">
      <dsp:nvSpPr>
        <dsp:cNvPr id="0" name=""/>
        <dsp:cNvSpPr/>
      </dsp:nvSpPr>
      <dsp:spPr>
        <a:xfrm>
          <a:off x="6494710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ADMINISTRACJI ARCHITEKTONICZNO-BUDOWLANEJ</a:t>
          </a:r>
        </a:p>
      </dsp:txBody>
      <dsp:txXfrm>
        <a:off x="6539203" y="4727009"/>
        <a:ext cx="2303277" cy="1430101"/>
      </dsp:txXfrm>
    </dsp:sp>
    <dsp:sp modelId="{68E16030-3040-4EE7-8434-BCEF7B589E83}">
      <dsp:nvSpPr>
        <dsp:cNvPr id="0" name=""/>
        <dsp:cNvSpPr/>
      </dsp:nvSpPr>
      <dsp:spPr>
        <a:xfrm>
          <a:off x="9152780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B7ED2-52D4-41D2-8815-27A05E354710}">
      <dsp:nvSpPr>
        <dsp:cNvPr id="0" name=""/>
        <dsp:cNvSpPr/>
      </dsp:nvSpPr>
      <dsp:spPr>
        <a:xfrm>
          <a:off x="9418587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NADZORU BUDOWLANEGO</a:t>
          </a:r>
        </a:p>
      </dsp:txBody>
      <dsp:txXfrm>
        <a:off x="9463080" y="4727009"/>
        <a:ext cx="2303277" cy="1430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F32C2-E9FE-4F74-A4C5-EA2D846088E8}">
      <dsp:nvSpPr>
        <dsp:cNvPr id="0" name=""/>
        <dsp:cNvSpPr/>
      </dsp:nvSpPr>
      <dsp:spPr>
        <a:xfrm>
          <a:off x="5676900" y="2758492"/>
          <a:ext cx="4016448" cy="697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34"/>
              </a:lnTo>
              <a:lnTo>
                <a:pt x="4016448" y="348534"/>
              </a:lnTo>
              <a:lnTo>
                <a:pt x="4016448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53704-D2B1-4F0A-88FB-D09ACBCC88AF}">
      <dsp:nvSpPr>
        <dsp:cNvPr id="0" name=""/>
        <dsp:cNvSpPr/>
      </dsp:nvSpPr>
      <dsp:spPr>
        <a:xfrm>
          <a:off x="5631179" y="2758492"/>
          <a:ext cx="91440" cy="6970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6F7D2-2221-490A-9C90-5F09E34B98B4}">
      <dsp:nvSpPr>
        <dsp:cNvPr id="0" name=""/>
        <dsp:cNvSpPr/>
      </dsp:nvSpPr>
      <dsp:spPr>
        <a:xfrm>
          <a:off x="1660451" y="2758492"/>
          <a:ext cx="4016448" cy="697069"/>
        </a:xfrm>
        <a:custGeom>
          <a:avLst/>
          <a:gdLst/>
          <a:ahLst/>
          <a:cxnLst/>
          <a:rect l="0" t="0" r="0" b="0"/>
          <a:pathLst>
            <a:path>
              <a:moveTo>
                <a:pt x="4016448" y="0"/>
              </a:moveTo>
              <a:lnTo>
                <a:pt x="4016448" y="348534"/>
              </a:lnTo>
              <a:lnTo>
                <a:pt x="0" y="348534"/>
              </a:lnTo>
              <a:lnTo>
                <a:pt x="0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4D757-CA0D-4934-959C-CDE244FFABBE}">
      <dsp:nvSpPr>
        <dsp:cNvPr id="0" name=""/>
        <dsp:cNvSpPr/>
      </dsp:nvSpPr>
      <dsp:spPr>
        <a:xfrm>
          <a:off x="4017210" y="1098803"/>
          <a:ext cx="3319378" cy="1659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ODSTĘPSTWO OD PRZEPISÓW TECHNICZNO-BUDOWLANYCH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PRZESŁANKI - ART. 9 UST. 1 PB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4017210" y="1098803"/>
        <a:ext cx="3319378" cy="1659689"/>
      </dsp:txXfrm>
    </dsp:sp>
    <dsp:sp modelId="{49624E96-4109-47FE-9C4C-49BB5E9CCD29}">
      <dsp:nvSpPr>
        <dsp:cNvPr id="0" name=""/>
        <dsp:cNvSpPr/>
      </dsp:nvSpPr>
      <dsp:spPr>
        <a:xfrm>
          <a:off x="762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 przypadkach szczególnie uzasadnionych</a:t>
          </a:r>
          <a:br>
            <a:rPr lang="pl-PL" sz="1600" b="1" kern="1200" dirty="0">
              <a:solidFill>
                <a:schemeClr val="tx1"/>
              </a:solidFill>
            </a:rPr>
          </a:br>
          <a:endParaRPr lang="pl-PL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(pojęcie niedookreślone)</a:t>
          </a:r>
        </a:p>
      </dsp:txBody>
      <dsp:txXfrm>
        <a:off x="762" y="3455562"/>
        <a:ext cx="3319378" cy="1659689"/>
      </dsp:txXfrm>
    </dsp:sp>
    <dsp:sp modelId="{BB8C4ACA-E0B8-45EA-8159-4C076A7A17AE}">
      <dsp:nvSpPr>
        <dsp:cNvPr id="0" name=""/>
        <dsp:cNvSpPr/>
      </dsp:nvSpPr>
      <dsp:spPr>
        <a:xfrm>
          <a:off x="4017210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nie może powodować </a:t>
          </a:r>
          <a:r>
            <a:rPr lang="pl-PL" sz="1600" kern="1200" dirty="0">
              <a:solidFill>
                <a:schemeClr val="tx1"/>
              </a:solidFill>
            </a:rPr>
            <a:t>zagrożenia życia ludzi lub bezpieczeństwa mienia, a w stosunku do obiektów użyteczności publicznej i mieszkaniowego budownictwa wielorodzinnego ograniczenia dostępności dla potrzeb osób ze szczególnymi potrzebami</a:t>
          </a:r>
        </a:p>
      </dsp:txBody>
      <dsp:txXfrm>
        <a:off x="4017210" y="3455562"/>
        <a:ext cx="3319378" cy="1659689"/>
      </dsp:txXfrm>
    </dsp:sp>
    <dsp:sp modelId="{499904B9-120F-4CC1-80CE-2AB2A64676D7}">
      <dsp:nvSpPr>
        <dsp:cNvPr id="0" name=""/>
        <dsp:cNvSpPr/>
      </dsp:nvSpPr>
      <dsp:spPr>
        <a:xfrm>
          <a:off x="8033658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nie może powodować </a:t>
          </a:r>
          <a:r>
            <a:rPr lang="pl-PL" sz="1600" kern="1200" dirty="0">
              <a:solidFill>
                <a:schemeClr val="tx1"/>
              </a:solidFill>
            </a:rPr>
            <a:t>pogorszenia warunków zdrowotno-sanitarnych i użytkowych, a także stanu środowiska, </a:t>
          </a:r>
          <a:r>
            <a:rPr lang="pl-PL" sz="1600" u="sng" kern="1200" dirty="0">
              <a:solidFill>
                <a:schemeClr val="tx1"/>
              </a:solidFill>
            </a:rPr>
            <a:t>po spełnieniu określonych warunków zamiennych</a:t>
          </a:r>
        </a:p>
      </dsp:txBody>
      <dsp:txXfrm>
        <a:off x="8033658" y="3455562"/>
        <a:ext cx="3319378" cy="16596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8B2F6-039A-4DB5-9C59-5B971DE384FE}">
      <dsp:nvSpPr>
        <dsp:cNvPr id="0" name=""/>
        <dsp:cNvSpPr/>
      </dsp:nvSpPr>
      <dsp:spPr>
        <a:xfrm>
          <a:off x="8437353" y="3269219"/>
          <a:ext cx="91440" cy="60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183E-A3B3-4814-9DE1-2DD27BAC3E64}">
      <dsp:nvSpPr>
        <dsp:cNvPr id="0" name=""/>
        <dsp:cNvSpPr/>
      </dsp:nvSpPr>
      <dsp:spPr>
        <a:xfrm>
          <a:off x="6563399" y="1330349"/>
          <a:ext cx="1919673" cy="60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56"/>
              </a:lnTo>
              <a:lnTo>
                <a:pt x="1919673" y="415056"/>
              </a:lnTo>
              <a:lnTo>
                <a:pt x="1919673" y="60905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C889C-4C14-4C7C-B2AD-10127EA5D4F8}">
      <dsp:nvSpPr>
        <dsp:cNvPr id="0" name=""/>
        <dsp:cNvSpPr/>
      </dsp:nvSpPr>
      <dsp:spPr>
        <a:xfrm>
          <a:off x="4643726" y="3269219"/>
          <a:ext cx="1279782" cy="60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56"/>
              </a:lnTo>
              <a:lnTo>
                <a:pt x="1279782" y="415056"/>
              </a:lnTo>
              <a:lnTo>
                <a:pt x="1279782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C5E81-4683-4405-9CEF-469A34F1CE78}">
      <dsp:nvSpPr>
        <dsp:cNvPr id="0" name=""/>
        <dsp:cNvSpPr/>
      </dsp:nvSpPr>
      <dsp:spPr>
        <a:xfrm>
          <a:off x="3363944" y="3269219"/>
          <a:ext cx="1279782" cy="609059"/>
        </a:xfrm>
        <a:custGeom>
          <a:avLst/>
          <a:gdLst/>
          <a:ahLst/>
          <a:cxnLst/>
          <a:rect l="0" t="0" r="0" b="0"/>
          <a:pathLst>
            <a:path>
              <a:moveTo>
                <a:pt x="1279782" y="0"/>
              </a:moveTo>
              <a:lnTo>
                <a:pt x="1279782" y="415056"/>
              </a:lnTo>
              <a:lnTo>
                <a:pt x="0" y="415056"/>
              </a:lnTo>
              <a:lnTo>
                <a:pt x="0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986E1-4595-4D17-B1A1-F1A00901F65C}">
      <dsp:nvSpPr>
        <dsp:cNvPr id="0" name=""/>
        <dsp:cNvSpPr/>
      </dsp:nvSpPr>
      <dsp:spPr>
        <a:xfrm>
          <a:off x="4643726" y="1330349"/>
          <a:ext cx="1919673" cy="609059"/>
        </a:xfrm>
        <a:custGeom>
          <a:avLst/>
          <a:gdLst/>
          <a:ahLst/>
          <a:cxnLst/>
          <a:rect l="0" t="0" r="0" b="0"/>
          <a:pathLst>
            <a:path>
              <a:moveTo>
                <a:pt x="1919673" y="0"/>
              </a:moveTo>
              <a:lnTo>
                <a:pt x="1919673" y="415056"/>
              </a:lnTo>
              <a:lnTo>
                <a:pt x="0" y="415056"/>
              </a:lnTo>
              <a:lnTo>
                <a:pt x="0" y="60905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7AD6C-1C59-48B8-94EC-83FEBE18FDFB}">
      <dsp:nvSpPr>
        <dsp:cNvPr id="0" name=""/>
        <dsp:cNvSpPr/>
      </dsp:nvSpPr>
      <dsp:spPr>
        <a:xfrm>
          <a:off x="5516305" y="539"/>
          <a:ext cx="2094189" cy="1329810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73D51-0E0B-46A2-8C4B-4A9D290142AB}">
      <dsp:nvSpPr>
        <dsp:cNvPr id="0" name=""/>
        <dsp:cNvSpPr/>
      </dsp:nvSpPr>
      <dsp:spPr>
        <a:xfrm>
          <a:off x="5748992" y="22159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WNIOSEK DO MINISTRA</a:t>
          </a:r>
        </a:p>
      </dsp:txBody>
      <dsp:txXfrm>
        <a:off x="5787941" y="260541"/>
        <a:ext cx="2016291" cy="1251912"/>
      </dsp:txXfrm>
    </dsp:sp>
    <dsp:sp modelId="{220282B7-8FDE-4E09-8FCA-535C79E0E669}">
      <dsp:nvSpPr>
        <dsp:cNvPr id="0" name=""/>
        <dsp:cNvSpPr/>
      </dsp:nvSpPr>
      <dsp:spPr>
        <a:xfrm>
          <a:off x="3596631" y="1939409"/>
          <a:ext cx="2094189" cy="1329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AD1DA-54ED-409C-9691-9254B0406C73}">
      <dsp:nvSpPr>
        <dsp:cNvPr id="0" name=""/>
        <dsp:cNvSpPr/>
      </dsp:nvSpPr>
      <dsp:spPr>
        <a:xfrm>
          <a:off x="3829319" y="216046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UPOWAŻANIENIE DLA ORGANU DO UDZIELENIA ZGODY</a:t>
          </a:r>
        </a:p>
      </dsp:txBody>
      <dsp:txXfrm>
        <a:off x="3868268" y="2199411"/>
        <a:ext cx="2016291" cy="1251912"/>
      </dsp:txXfrm>
    </dsp:sp>
    <dsp:sp modelId="{B24164D9-7FE7-416C-9175-7653E38C9310}">
      <dsp:nvSpPr>
        <dsp:cNvPr id="0" name=""/>
        <dsp:cNvSpPr/>
      </dsp:nvSpPr>
      <dsp:spPr>
        <a:xfrm>
          <a:off x="2316849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57FED-A913-47AE-A6F4-BB19B978E3A1}">
      <dsp:nvSpPr>
        <dsp:cNvPr id="0" name=""/>
        <dsp:cNvSpPr/>
      </dsp:nvSpPr>
      <dsp:spPr>
        <a:xfrm>
          <a:off x="2549537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UDZIELENIU ZGODY</a:t>
          </a:r>
        </a:p>
      </dsp:txBody>
      <dsp:txXfrm>
        <a:off x="2588486" y="4138281"/>
        <a:ext cx="2016291" cy="1251912"/>
      </dsp:txXfrm>
    </dsp:sp>
    <dsp:sp modelId="{27D1556D-59A3-40F6-8A4B-2CA648F9967B}">
      <dsp:nvSpPr>
        <dsp:cNvPr id="0" name=""/>
        <dsp:cNvSpPr/>
      </dsp:nvSpPr>
      <dsp:spPr>
        <a:xfrm>
          <a:off x="4876414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3CB04-016E-4FE9-9210-17E83B2D146C}">
      <dsp:nvSpPr>
        <dsp:cNvPr id="0" name=""/>
        <dsp:cNvSpPr/>
      </dsp:nvSpPr>
      <dsp:spPr>
        <a:xfrm>
          <a:off x="5109101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ODMOWIE UDZIELENIA ZGODY</a:t>
          </a:r>
        </a:p>
      </dsp:txBody>
      <dsp:txXfrm>
        <a:off x="5148050" y="4138281"/>
        <a:ext cx="2016291" cy="1251912"/>
      </dsp:txXfrm>
    </dsp:sp>
    <dsp:sp modelId="{86E99A8D-D7E2-4D91-9CA3-AD63C6D4F560}">
      <dsp:nvSpPr>
        <dsp:cNvPr id="0" name=""/>
        <dsp:cNvSpPr/>
      </dsp:nvSpPr>
      <dsp:spPr>
        <a:xfrm>
          <a:off x="7435978" y="1939409"/>
          <a:ext cx="2094189" cy="1329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5F40D-E9D5-4E18-92E9-813E760E8B50}">
      <dsp:nvSpPr>
        <dsp:cNvPr id="0" name=""/>
        <dsp:cNvSpPr/>
      </dsp:nvSpPr>
      <dsp:spPr>
        <a:xfrm>
          <a:off x="7668666" y="216046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ODMOWA WYDANIA UPOWAŻNIENIA</a:t>
          </a:r>
        </a:p>
      </dsp:txBody>
      <dsp:txXfrm>
        <a:off x="7707615" y="2199411"/>
        <a:ext cx="2016291" cy="1251912"/>
      </dsp:txXfrm>
    </dsp:sp>
    <dsp:sp modelId="{AC3C7CBA-0565-4089-9377-11253154D748}">
      <dsp:nvSpPr>
        <dsp:cNvPr id="0" name=""/>
        <dsp:cNvSpPr/>
      </dsp:nvSpPr>
      <dsp:spPr>
        <a:xfrm>
          <a:off x="7435978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656E6-C276-4C62-A261-69D60FF7376B}">
      <dsp:nvSpPr>
        <dsp:cNvPr id="0" name=""/>
        <dsp:cNvSpPr/>
      </dsp:nvSpPr>
      <dsp:spPr>
        <a:xfrm>
          <a:off x="7668666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ODMOWIE UDZIELENIA ZGODY</a:t>
          </a:r>
        </a:p>
      </dsp:txBody>
      <dsp:txXfrm>
        <a:off x="7707615" y="4138281"/>
        <a:ext cx="2016291" cy="12519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76068-6B7F-461B-9C04-7CAA0712A9F2}">
      <dsp:nvSpPr>
        <dsp:cNvPr id="0" name=""/>
        <dsp:cNvSpPr/>
      </dsp:nvSpPr>
      <dsp:spPr>
        <a:xfrm>
          <a:off x="6096000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265"/>
              </a:lnTo>
              <a:lnTo>
                <a:pt x="4312964" y="374265"/>
              </a:lnTo>
              <a:lnTo>
                <a:pt x="4312964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A994-B3E0-4F07-BD0E-8FF2835868B5}">
      <dsp:nvSpPr>
        <dsp:cNvPr id="0" name=""/>
        <dsp:cNvSpPr/>
      </dsp:nvSpPr>
      <dsp:spPr>
        <a:xfrm>
          <a:off x="6050280" y="2141922"/>
          <a:ext cx="91440" cy="748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5BBB-F0F2-464C-852B-3EF5914A837B}">
      <dsp:nvSpPr>
        <dsp:cNvPr id="0" name=""/>
        <dsp:cNvSpPr/>
      </dsp:nvSpPr>
      <dsp:spPr>
        <a:xfrm>
          <a:off x="1783035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4312964" y="0"/>
              </a:moveTo>
              <a:lnTo>
                <a:pt x="4312964" y="374265"/>
              </a:lnTo>
              <a:lnTo>
                <a:pt x="0" y="374265"/>
              </a:lnTo>
              <a:lnTo>
                <a:pt x="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99FB2-A5A8-41E4-9F1C-F797CD8CAA93}">
      <dsp:nvSpPr>
        <dsp:cNvPr id="0" name=""/>
        <dsp:cNvSpPr/>
      </dsp:nvSpPr>
      <dsp:spPr>
        <a:xfrm>
          <a:off x="4313783" y="359705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ZASADY OGÓLNE PRAWA BUDOWLANEGO</a:t>
          </a:r>
        </a:p>
      </dsp:txBody>
      <dsp:txXfrm>
        <a:off x="4313783" y="359705"/>
        <a:ext cx="3564433" cy="1782216"/>
      </dsp:txXfrm>
    </dsp:sp>
    <dsp:sp modelId="{5DC6FC66-5845-4572-AB16-155375F89A51}">
      <dsp:nvSpPr>
        <dsp:cNvPr id="0" name=""/>
        <dsp:cNvSpPr/>
      </dsp:nvSpPr>
      <dsp:spPr>
        <a:xfrm>
          <a:off x="818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wolności budowlanej</a:t>
          </a:r>
        </a:p>
      </dsp:txBody>
      <dsp:txXfrm>
        <a:off x="818" y="2890453"/>
        <a:ext cx="3564433" cy="1782216"/>
      </dsp:txXfrm>
    </dsp:sp>
    <dsp:sp modelId="{323D91EF-3FE1-4DB4-A2F6-C16525A47AA8}">
      <dsp:nvSpPr>
        <dsp:cNvPr id="0" name=""/>
        <dsp:cNvSpPr/>
      </dsp:nvSpPr>
      <dsp:spPr>
        <a:xfrm>
          <a:off x="4313783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realizacji wymagań prawnych i technicznych w procesie budowlanym</a:t>
          </a:r>
        </a:p>
      </dsp:txBody>
      <dsp:txXfrm>
        <a:off x="4313783" y="2890453"/>
        <a:ext cx="3564433" cy="1782216"/>
      </dsp:txXfrm>
    </dsp:sp>
    <dsp:sp modelId="{C8213A5E-D6ED-4673-82C5-52E2B957374F}">
      <dsp:nvSpPr>
        <dsp:cNvPr id="0" name=""/>
        <dsp:cNvSpPr/>
      </dsp:nvSpPr>
      <dsp:spPr>
        <a:xfrm>
          <a:off x="8626747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ochrony uzasadnionych interesów osób trzecich </a:t>
          </a:r>
        </a:p>
      </dsp:txBody>
      <dsp:txXfrm>
        <a:off x="8626747" y="2890453"/>
        <a:ext cx="3564433" cy="178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141CD4-AC76-487C-A3C7-8C8AA0D3C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837BA2-F815-468C-9714-D6FEEC758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AEF598-277D-45B4-A6D8-259C982A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B2C548-BF86-4ABB-8AA7-51E6F717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9DB905-39CB-4962-A621-5F4A33C7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8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7FE41-2B84-4939-B96F-D5F1C3E47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BD04F41-EE67-4232-A70D-86B1C0359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21196B-EB42-4A15-B20A-C9FA08F0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B30036-F285-4CAB-9CF7-F91D6D6D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1F6B1E-9B91-4CEF-BE2B-E2E72E11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19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9E45079-2A55-4A79-8470-0D1BE66C2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E53346E-8753-42C5-B07E-567626CA9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433B8F-01DC-4EAE-A665-13366521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6B76E1-F962-41B8-8FF8-8AF2985E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03EB6B-02BB-4662-BF32-B04B7C40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526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526887-558B-4C41-B7B1-9C3392BE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A73C3-7CE3-4D67-B961-D7A91B8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DCD810-A184-45E1-9AF7-A8FB6A6A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D26C5F-74C4-4BF7-B544-3435537E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B6C944-9443-45AB-BBA7-F845C021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6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681E8-10F8-4163-8B2D-F12BB491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6A9295-EFFD-4F03-BD95-99357799A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7D965B-D61F-4B0B-B06F-84CC8526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A81791-3C34-4218-BD79-0553CDA4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37F02E-6B11-48AA-87FB-A6554CB4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77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E064C-724A-4508-A1A0-EA3FFD5B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6A08F-7AB4-4DFD-A0E7-B2C83C15D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777651A-35C5-4F13-863F-9CEEBB812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A938EC-2AB9-4980-A1D2-C8646A8B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654A03-3737-4ACC-BF44-EBD95700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BF8080-35BB-47B8-952C-EE2CA244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98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93997F-02F0-4836-AA05-A6D6B383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832EC5-968E-495A-9F1C-20BF82B6B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0090A9-9CDA-4400-9E7F-4153A7930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3FF0FE5-3C98-4C94-AB8A-56AFDC854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10C52E-6DC9-4E67-A8E9-FDB1AD05A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008A2D2-F41C-40CD-BC2E-C4C42396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D478F7-C0CF-4683-8098-12456661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391D4B-F1F1-49C7-A777-16D44A1F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358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2846DB-247E-44F0-A675-1B0CAADA2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4C8DEDA-F53D-4EB1-AD43-20DC2BB3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5A24B3A-E4A7-490D-BD31-3965F069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15DA4C-ADAA-499D-A40F-ABE6C146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29F2154-5878-4F7E-8228-1E56050B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191DA8D-63CF-4101-BAC7-181D636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25AB352-AF16-49DE-B42F-9587AF15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29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B402E-8350-4818-B78F-1F647BA2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28626D-EC71-40AE-8696-EDFAEE23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0C4D2C-48CB-41A1-AD28-681A355D8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0D9582-760C-45FC-AFAF-D53AD8D4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B0B62C8-A70E-406E-BB61-4D9B20EF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625BA16-605A-4755-94D1-03C4969A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288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0F9B52-DEB6-4190-BE42-2CCE02C7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9F4C83E-1BF4-49CE-B4EE-FA2450B60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B63B99-FF5B-4B34-B1F2-716985331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2F404F-94EA-4AD6-9B3C-5B096C62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6B9C14-C824-4C6B-87F1-D414B1E6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C9AE59-BECA-4C42-8732-F6C5ABC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210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44D456E-1D15-49D6-B03F-8942D213F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121FE0-3337-4C61-A0C3-626324388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02A3F7-AEB2-436D-85AB-4EDF7A91D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E8BA-91F7-4B60-97F1-93589ACB1C32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A60E8D-CAD0-492B-AF5A-BA428024E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F8BAB3-0959-45DE-AE45-2A9A6987F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24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kacyfrowa.pl/Content/79147/Zasada_wolnosci_budowlanej_w_procesie_budowlanym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394522-66A0-4B72-A99C-5C4921BC1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88380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PRAWO</a:t>
            </a:r>
            <a:br>
              <a:rPr lang="pl-PL" dirty="0"/>
            </a:br>
            <a:r>
              <a:rPr lang="pl-PL" dirty="0"/>
              <a:t> URBANISTYCZNO-BUDOWLANE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2761D1-651D-461A-923D-16DE78677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2255" y="6289820"/>
            <a:ext cx="9144000" cy="1655762"/>
          </a:xfrm>
        </p:spPr>
        <p:txBody>
          <a:bodyPr/>
          <a:lstStyle/>
          <a:p>
            <a:r>
              <a:rPr lang="pl-PL" dirty="0"/>
              <a:t>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31339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714B0-2758-450C-85A7-20818E2D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1D1740-6E88-492F-8713-00256CE52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8. Rada Ministrów </a:t>
            </a:r>
            <a:r>
              <a:rPr lang="pl-PL" dirty="0">
                <a:solidFill>
                  <a:srgbClr val="00FF00"/>
                </a:solidFill>
              </a:rPr>
              <a:t>może określić</a:t>
            </a:r>
            <a:r>
              <a:rPr lang="pl-PL" dirty="0"/>
              <a:t>, </a:t>
            </a:r>
            <a:r>
              <a:rPr lang="pl-PL" b="1" dirty="0"/>
              <a:t>w drodze rozporządzenia</a:t>
            </a:r>
            <a:r>
              <a:rPr lang="pl-PL" dirty="0"/>
              <a:t>, </a:t>
            </a:r>
            <a:r>
              <a:rPr lang="pl-PL" b="1" dirty="0"/>
              <a:t>dodatkowe warunki techniczne</a:t>
            </a:r>
            <a:r>
              <a:rPr lang="pl-PL" dirty="0"/>
              <a:t>, jakim powinny odpowiadać budynki </a:t>
            </a:r>
            <a:r>
              <a:rPr lang="pl-PL" b="1" dirty="0"/>
              <a:t>służące bezpieczeństwu lub obronności państwa</a:t>
            </a:r>
            <a:r>
              <a:rPr lang="pl-PL" dirty="0"/>
              <a:t>, albo których przepisów, wydanych na podstawie art. 7 ust. 2 pkt 1, nie stosuje się do tych budynków, biorąc pod uwagę funkcję tych budynków oraz potrzebę zapewnienia bezpieczeństwa lub obronności państwa.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00FF00"/>
                </a:solidFill>
              </a:rPr>
              <a:t>*upoważnienie fakultatywne</a:t>
            </a:r>
          </a:p>
        </p:txBody>
      </p:sp>
    </p:spTree>
    <p:extLst>
      <p:ext uri="{BB962C8B-B14F-4D97-AF65-F5344CB8AC3E}">
        <p14:creationId xmlns:p14="http://schemas.microsoft.com/office/powerpoint/2010/main" val="355523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7F7995A-6704-4DEB-8CA2-AC814F17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CF484FCA-A899-4D70-AC09-F92996CA9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74950"/>
              </p:ext>
            </p:extLst>
          </p:nvPr>
        </p:nvGraphicFramePr>
        <p:xfrm>
          <a:off x="419100" y="296216"/>
          <a:ext cx="11353800" cy="621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836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2CD03-E43A-48E5-917B-CAC5459F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26553-5521-426D-BD8F-35E4CF004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3500" b="1" dirty="0"/>
              <a:t>Postępowanie:</a:t>
            </a:r>
          </a:p>
          <a:p>
            <a:r>
              <a:rPr lang="pl-PL" dirty="0"/>
              <a:t>Na wniosek inwestora organ administracji architektoniczno-budowlanej wszczyna postępowanie, ocenia zasadność wniosku, składa wniosek do ministra w sprawie upoważnienia do udzielenia zgody na odstępstwo przed wydaniem decyzji o pozwoleniu na budowę albo decyzji o zmianie pozwolenia na budowę (art. 9 ust. 3 PB – co wniosek zawiera);</a:t>
            </a:r>
          </a:p>
          <a:p>
            <a:r>
              <a:rPr lang="pl-PL" b="1" u="sng" dirty="0"/>
              <a:t>Minister wydający przepisy techniczno-budowlane może: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wydać upoważnienie do wyrażenia zgody na odstępstwo od tych przepisów;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odmówić wydania upoważnienia do udzielenia zgody na odstępstwo;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uzależnić upoważnienie do wyrażenia zgody na odstępstwo od spełnienia dodatkowych warunków (może to być </a:t>
            </a:r>
            <a:r>
              <a:rPr lang="pl-PL" u="sng" dirty="0">
                <a:solidFill>
                  <a:srgbClr val="0070C0"/>
                </a:solidFill>
              </a:rPr>
              <a:t>na przykład przedstawienie opinii rzeczoznawcy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r>
              <a:rPr lang="pl-PL" dirty="0"/>
              <a:t>Organ administracji architektoniczno-budowlanej, po uzyskaniu upoważnienia ministra, który ustanowił przepisy techniczno-budowlane, </a:t>
            </a:r>
            <a:r>
              <a:rPr lang="pl-PL" b="1" u="sng" dirty="0"/>
              <a:t>w drodze postanowienia</a:t>
            </a:r>
            <a:r>
              <a:rPr lang="pl-PL" dirty="0"/>
              <a:t>, udziela bądź odmawia zgody na odstępstwo - przed wydaniem decyzji o pozwoleniu na budowę albo decyzji o zmianie pozwolenia na budowę 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32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67AB57-AF29-4D39-A86F-C81673D1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C76423-C897-4F07-9091-864723230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207C667-C327-4A91-ABDC-687EDED3D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18578"/>
              </p:ext>
            </p:extLst>
          </p:nvPr>
        </p:nvGraphicFramePr>
        <p:xfrm>
          <a:off x="0" y="1291960"/>
          <a:ext cx="12079705" cy="5429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2993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66661-0022-4966-950F-4428591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BUDOWLANY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7BB2EC-67DC-402A-8838-CD6F6B69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związany z zakresem przedmiotowym prawa budowlanego sensu stricto;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regulowany przepisami ustawy PB oraz aktów wykonawczych;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jego przedmiotem jest </a:t>
            </a:r>
            <a:r>
              <a:rPr lang="pl-PL" b="1" u="sng" dirty="0">
                <a:solidFill>
                  <a:srgbClr val="FF0066"/>
                </a:solidFill>
              </a:rPr>
              <a:t>obiekt budowlany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należy przez to rozumieć budynek, budowlę bądź obiekt małej architektury, wraz z instalacjami zapewniającymi możliwość użytkowania obiektu zgodnie z jego przeznaczeniem, wzniesiony z użyciem wyrobów budowlanych (art. 3 pkt 1 PB)</a:t>
            </a:r>
          </a:p>
        </p:txBody>
      </p:sp>
    </p:spTree>
    <p:extLst>
      <p:ext uri="{BB962C8B-B14F-4D97-AF65-F5344CB8AC3E}">
        <p14:creationId xmlns:p14="http://schemas.microsoft.com/office/powerpoint/2010/main" val="3150996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3557F-DAB5-4346-8348-5313D54B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FA0A51-12B3-4378-8EE4-00E16140B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Budynek </a:t>
            </a:r>
          </a:p>
          <a:p>
            <a:pPr marL="0" indent="0">
              <a:buNone/>
            </a:pPr>
            <a:r>
              <a:rPr lang="pl-PL" dirty="0"/>
              <a:t>taki obiekt budowlany, który: </a:t>
            </a:r>
          </a:p>
          <a:p>
            <a:pPr marL="0" indent="0">
              <a:buNone/>
            </a:pPr>
            <a:r>
              <a:rPr lang="pl-PL" dirty="0"/>
              <a:t>- jest trwale związany z gruntem, </a:t>
            </a:r>
          </a:p>
          <a:p>
            <a:pPr marL="0" indent="0">
              <a:buNone/>
            </a:pPr>
            <a:r>
              <a:rPr lang="pl-PL" dirty="0"/>
              <a:t>- wydzielony z przestrzeni za pomocą przegród budowlanych, </a:t>
            </a:r>
          </a:p>
          <a:p>
            <a:pPr>
              <a:buFontTx/>
              <a:buChar char="-"/>
            </a:pPr>
            <a:r>
              <a:rPr lang="pl-PL" dirty="0"/>
              <a:t>posiada fundamenty i dach. </a:t>
            </a:r>
          </a:p>
          <a:p>
            <a:pPr marL="0" indent="0">
              <a:buNone/>
            </a:pPr>
            <a:endParaRPr lang="pl-PL" dirty="0">
              <a:highlight>
                <a:srgbClr val="FF0066"/>
              </a:highlight>
            </a:endParaRPr>
          </a:p>
          <a:p>
            <a:pPr marL="0" indent="0">
              <a:buNone/>
            </a:pPr>
            <a:r>
              <a:rPr lang="pl-PL" dirty="0">
                <a:highlight>
                  <a:srgbClr val="FF0066"/>
                </a:highlight>
              </a:rPr>
              <a:t>(art. 3 pkt 2 PB)</a:t>
            </a:r>
          </a:p>
        </p:txBody>
      </p:sp>
    </p:spTree>
    <p:extLst>
      <p:ext uri="{BB962C8B-B14F-4D97-AF65-F5344CB8AC3E}">
        <p14:creationId xmlns:p14="http://schemas.microsoft.com/office/powerpoint/2010/main" val="268151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5957D-21B2-4393-80D8-FBBC552A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F65B60-41B6-4C58-94AE-64762760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Budowla </a:t>
            </a:r>
          </a:p>
          <a:p>
            <a:pPr marL="0" indent="0">
              <a:buNone/>
            </a:pPr>
            <a:r>
              <a:rPr lang="pl-PL" dirty="0"/>
              <a:t>każdy obiekt budowlany niebędący budynkiem lub obiektem małej architektury, jak: obiekty liniowe, lotniska, mosty, wiadukty, estakady, tunele, przepusty, sieci techniczne, wolno stojące maszty antenowe, wolno stojące trwale związane z gruntem tablice reklamowe i urządzenia reklamowe, budowle ziemne, obronne (fortyfikacje), ochronne, hydrotechniczne, zbiorniki, wolno stojące instalacje przemysłowe lub urządzenia techniczne, oczyszczalnie ścieków, składowiska odpadów, stacje uzdatniania wody, konstrukcje oporowe, nadziemne i podziemne przejścia dla pieszych, sieci uzbrojenia terenu, budowle sportowe, cmentarze, pomniki, a także części budowlane urządzeń technicznych (kotłów, pieców przemysłowych, elektrowni jądrowych, elektrowni wiatrowych, morskich turbin wiatrowych i innych urządzeń) oraz fundamenty pod maszyny i urządzenia, jako odrębne pod względem technicznym części przedmiotów składających się na całość użytkową. </a:t>
            </a:r>
            <a:r>
              <a:rPr lang="pl-PL" dirty="0">
                <a:highlight>
                  <a:srgbClr val="FF0066"/>
                </a:highlight>
              </a:rPr>
              <a:t>(art. 3 pkt 3 PB)</a:t>
            </a:r>
          </a:p>
        </p:txBody>
      </p:sp>
    </p:spTree>
    <p:extLst>
      <p:ext uri="{BB962C8B-B14F-4D97-AF65-F5344CB8AC3E}">
        <p14:creationId xmlns:p14="http://schemas.microsoft.com/office/powerpoint/2010/main" val="232267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3A1DE5-9926-4D6B-8341-09DAD2EE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5434CA-9298-4405-9EE2-6406A0265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Obiekt małej architektury</a:t>
            </a:r>
          </a:p>
          <a:p>
            <a:pPr marL="0" indent="0">
              <a:buNone/>
            </a:pPr>
            <a:r>
              <a:rPr lang="pl-PL" dirty="0"/>
              <a:t>niewielkie obiekty, a w szczególności: </a:t>
            </a:r>
          </a:p>
          <a:p>
            <a:pPr marL="0" indent="0">
              <a:buNone/>
            </a:pPr>
            <a:r>
              <a:rPr lang="pl-PL" dirty="0"/>
              <a:t>a) kultu religijnego, jak: kapliczki, krzyże przydrożne, figury, </a:t>
            </a:r>
          </a:p>
          <a:p>
            <a:pPr marL="0" indent="0">
              <a:buNone/>
            </a:pPr>
            <a:r>
              <a:rPr lang="pl-PL" dirty="0"/>
              <a:t>b) posągi, wodotryski i inne obiekty architektury ogrodowej, </a:t>
            </a:r>
          </a:p>
          <a:p>
            <a:pPr marL="0" indent="0">
              <a:buNone/>
            </a:pPr>
            <a:r>
              <a:rPr lang="pl-PL" dirty="0"/>
              <a:t>c) użytkowe służące rekreacji codziennej i utrzymaniu porządku, jak: piaskownice, huśtawki, drabinki, śmietniki. </a:t>
            </a:r>
            <a:r>
              <a:rPr lang="pl-PL" dirty="0">
                <a:highlight>
                  <a:srgbClr val="FF0066"/>
                </a:highlight>
              </a:rPr>
              <a:t>(art. 3 pkt 4 PB)</a:t>
            </a:r>
          </a:p>
        </p:txBody>
      </p:sp>
    </p:spTree>
    <p:extLst>
      <p:ext uri="{BB962C8B-B14F-4D97-AF65-F5344CB8AC3E}">
        <p14:creationId xmlns:p14="http://schemas.microsoft.com/office/powerpoint/2010/main" val="2851229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1BB3C-6458-48F7-954C-8F5E0FAC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00B805-6E00-47AF-9967-72879D710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u="sng" dirty="0"/>
              <a:t>Etapy procesu budowlanego: projektowanie, budowa, utrzymanie, rozbiórka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W konkretnym przypadku proces budowlany nie musi obejmować wszystkich etapów, (np. inwestor nie złożył wniosku o pozwolenie na budowę – koniec procesu na etapie projektowania), etapy mogą się również na siebie nakładać;</a:t>
            </a:r>
          </a:p>
          <a:p>
            <a:pPr marL="0" indent="0">
              <a:buNone/>
            </a:pPr>
            <a:r>
              <a:rPr lang="pl-PL" u="sng" dirty="0"/>
              <a:t>Dwa aspekty procesu budowlanego:</a:t>
            </a:r>
          </a:p>
          <a:p>
            <a:pPr marL="514350" indent="-514350">
              <a:buAutoNum type="arabicPeriod"/>
            </a:pPr>
            <a:r>
              <a:rPr lang="pl-PL" dirty="0"/>
              <a:t>aspekt techniczny – czynności faktyczne, reguły techniczne;</a:t>
            </a:r>
          </a:p>
          <a:p>
            <a:pPr marL="514350" indent="-514350">
              <a:buAutoNum type="arabicPeriod"/>
            </a:pPr>
            <a:r>
              <a:rPr lang="pl-PL" dirty="0"/>
              <a:t>aspekt prawny – prawa i obowiązki podmiotów procesu budowlanego, postępowanie administracyjnoprawne w toku procesu budowlanego.</a:t>
            </a:r>
          </a:p>
        </p:txBody>
      </p:sp>
    </p:spTree>
    <p:extLst>
      <p:ext uri="{BB962C8B-B14F-4D97-AF65-F5344CB8AC3E}">
        <p14:creationId xmlns:p14="http://schemas.microsoft.com/office/powerpoint/2010/main" val="1961589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D1F466-A0ED-4AF8-864F-3EB55144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4D994-CA23-4CFB-9B06-2A8B9BCA4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Proces budowy – </a:t>
            </a:r>
          </a:p>
          <a:p>
            <a:pPr marL="0" indent="0">
              <a:buNone/>
            </a:pPr>
            <a:r>
              <a:rPr lang="pl-PL" dirty="0"/>
              <a:t>węższy zakres niż proces budowlany;</a:t>
            </a:r>
          </a:p>
          <a:p>
            <a:pPr marL="0" indent="0">
              <a:buNone/>
            </a:pPr>
            <a:r>
              <a:rPr lang="pl-PL" dirty="0"/>
              <a:t>wykonanie obiektu budowlanego </a:t>
            </a:r>
          </a:p>
        </p:txBody>
      </p:sp>
    </p:spTree>
    <p:extLst>
      <p:ext uri="{BB962C8B-B14F-4D97-AF65-F5344CB8AC3E}">
        <p14:creationId xmlns:p14="http://schemas.microsoft.com/office/powerpoint/2010/main" val="158340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700BC4-0FD4-41F4-A1F5-7B68EC33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CEFC53E1-AC9A-487F-A8B2-E3C8B9974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3248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5611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F8880-499D-4F11-8610-573E8F7D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3768BB0-4943-48CC-99F8-834A8AE53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64857"/>
              </p:ext>
            </p:extLst>
          </p:nvPr>
        </p:nvGraphicFramePr>
        <p:xfrm>
          <a:off x="0" y="1825624"/>
          <a:ext cx="12192000" cy="503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285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FD616-97F3-4725-B716-1026BA5C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BCDF6-FF38-4729-9B9C-01381CDA9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Zasady te wyrażone zostały w rozdziale I ustawy PB, </a:t>
            </a:r>
            <a:r>
              <a:rPr lang="pl-PL" dirty="0">
                <a:highlight>
                  <a:srgbClr val="22D6D2"/>
                </a:highlight>
              </a:rPr>
              <a:t>dotyczą więc całej ustawy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Nie można ich stosować samodzielnie, organ powinien wskazać na szczegółowe przepisy, które je konkretyzują.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406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1B737-A536-42A3-B41B-D44E1BAD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wolności 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8A92B7-8286-44D5-B791-DD87F475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Art. 4. </a:t>
            </a:r>
            <a:r>
              <a:rPr lang="pl-PL" dirty="0"/>
              <a:t>Każdy ma prawo zabudowy nieruchomości gruntowej, jeżeli wykaże </a:t>
            </a:r>
            <a:r>
              <a:rPr lang="pl-PL" b="1" dirty="0"/>
              <a:t>prawo do dysponowania nieruchomością na cele budowlane</a:t>
            </a:r>
            <a:r>
              <a:rPr lang="pl-PL" dirty="0"/>
              <a:t>, pod warunkiem zgodności zamierzenia budowlanego z przepisami.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Zgodnie z tym przepisem, </a:t>
            </a:r>
            <a:r>
              <a:rPr lang="pl-PL" b="1" dirty="0">
                <a:highlight>
                  <a:srgbClr val="FF00FF"/>
                </a:highlight>
              </a:rPr>
              <a:t>inwestor</a:t>
            </a:r>
            <a:r>
              <a:rPr lang="pl-PL" dirty="0">
                <a:highlight>
                  <a:srgbClr val="FF00FF"/>
                </a:highlight>
              </a:rPr>
              <a:t> musi posiadać prawo do dysponowania nieruchomością na cele budowlane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prawo do dysponowania nieruchomością na cele budowlane </a:t>
            </a:r>
            <a:r>
              <a:rPr lang="pl-PL" dirty="0"/>
              <a:t>– należy przez to rozumieć tytuł prawny wynikający z prawa własności, użytkowania wieczystego, zarządu, ograniczonego prawa rzeczowego albo stosunku zobowiązaniowego, przewidującego uprawnienia do wykonywania robót budowlanych (art. 3 pkt 11 PB)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 cywilnoprawnego charakteru tego prawa wynika </a:t>
            </a:r>
            <a:r>
              <a:rPr lang="pl-PL" b="1" dirty="0"/>
              <a:t>właściwość sądów powszechnych </a:t>
            </a:r>
            <a:r>
              <a:rPr lang="pl-PL" dirty="0"/>
              <a:t>w przedmiocie badania istnienia tego tytułu prawnego.</a:t>
            </a:r>
          </a:p>
        </p:txBody>
      </p:sp>
    </p:spTree>
    <p:extLst>
      <p:ext uri="{BB962C8B-B14F-4D97-AF65-F5344CB8AC3E}">
        <p14:creationId xmlns:p14="http://schemas.microsoft.com/office/powerpoint/2010/main" val="2490794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DFCFA-679F-4E05-B772-62A628E4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D2B58-E815-4487-AF2F-33EEECC4A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Na inwestorze spoczywa obowiązek złożenia oświadczenia o dysponowaniu tym tytułem prawnym.</a:t>
            </a:r>
          </a:p>
          <a:p>
            <a:pPr marL="0" indent="0">
              <a:buNone/>
            </a:pPr>
            <a:r>
              <a:rPr lang="pl-PL" dirty="0">
                <a:highlight>
                  <a:srgbClr val="22D6D2"/>
                </a:highlight>
              </a:rPr>
              <a:t>Obowiązek ten został nałożony na inwestora w dwóch momentach procesu budowlanego i jest on warunkiem przejścia z etapu projektowania do etapu wykonywania obiektu budowlanego.</a:t>
            </a:r>
          </a:p>
          <a:p>
            <a:pPr marL="0" indent="0">
              <a:buNone/>
            </a:pPr>
            <a:r>
              <a:rPr lang="pl-PL" dirty="0"/>
              <a:t>Inwestor powinien złożyć takie oświadczenie:</a:t>
            </a:r>
          </a:p>
          <a:p>
            <a:pPr>
              <a:buFontTx/>
              <a:buChar char="-"/>
            </a:pPr>
            <a:r>
              <a:rPr lang="pl-PL" dirty="0"/>
              <a:t>wraz z wnioskiem o wydanie decyzji o pozwoleniu na budowę lub zgłoszeniem budowy</a:t>
            </a:r>
          </a:p>
          <a:p>
            <a:pPr>
              <a:buFontTx/>
              <a:buChar char="-"/>
            </a:pPr>
            <a:r>
              <a:rPr lang="pl-PL" dirty="0"/>
              <a:t>wraz z wniesieniem wniosku o wydanie decyzji o przeniesieniu pozwolenia na budowę na następcę prawnego.</a:t>
            </a:r>
          </a:p>
        </p:txBody>
      </p:sp>
    </p:spTree>
    <p:extLst>
      <p:ext uri="{BB962C8B-B14F-4D97-AF65-F5344CB8AC3E}">
        <p14:creationId xmlns:p14="http://schemas.microsoft.com/office/powerpoint/2010/main" val="1017089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B00C0-B210-40E9-B486-10D9FBFE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F39813-DD18-4C91-A0E6-27F6F5899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3300" dirty="0"/>
              <a:t>Zasada wolności budowlanej związana jest z konstytucyjną zasadą poszanowania prawa własności</a:t>
            </a:r>
          </a:p>
          <a:p>
            <a:pPr marL="0" indent="0">
              <a:buNone/>
            </a:pPr>
            <a:endParaRPr lang="pl-PL" sz="3300" dirty="0"/>
          </a:p>
          <a:p>
            <a:pPr marL="0" indent="0">
              <a:buNone/>
            </a:pPr>
            <a:r>
              <a:rPr lang="pl-PL" sz="3300" dirty="0"/>
              <a:t>Art. 21.</a:t>
            </a:r>
          </a:p>
          <a:p>
            <a:pPr marL="0" indent="0">
              <a:buNone/>
            </a:pPr>
            <a:r>
              <a:rPr lang="pl-PL" sz="3300" dirty="0"/>
              <a:t>1. </a:t>
            </a:r>
            <a:r>
              <a:rPr lang="pl-PL" sz="3300" b="1" dirty="0"/>
              <a:t>Rzeczpospolita Polska chroni własność i prawo dziedziczenia.</a:t>
            </a:r>
            <a:br>
              <a:rPr lang="pl-PL" sz="3300" dirty="0"/>
            </a:br>
            <a:r>
              <a:rPr lang="pl-PL" sz="3300" dirty="0"/>
              <a:t>2. Wywłaszczenie jest dopuszczalne jedynie wówczas, gdy jest dokonywane na cele publiczne i za słusznym odszkodowaniem.</a:t>
            </a:r>
          </a:p>
          <a:p>
            <a:pPr marL="0" indent="0">
              <a:buNone/>
            </a:pPr>
            <a:r>
              <a:rPr lang="pl-PL" sz="3300" dirty="0"/>
              <a:t>Art. 31.</a:t>
            </a:r>
          </a:p>
          <a:p>
            <a:pPr marL="0" indent="0">
              <a:buNone/>
            </a:pPr>
            <a:r>
              <a:rPr lang="pl-PL" sz="3300" dirty="0"/>
              <a:t>1. Wolność człowieka podlega ochronie prawnej.</a:t>
            </a:r>
            <a:br>
              <a:rPr lang="pl-PL" sz="3300" dirty="0"/>
            </a:br>
            <a:r>
              <a:rPr lang="pl-PL" sz="3300" dirty="0"/>
              <a:t>2. Każdy jest obowiązany szanować wolności i prawa innych. Nikogo nie wolno zmuszać do czynienia tego, czego prawo mu nie nakazuje.</a:t>
            </a:r>
            <a:br>
              <a:rPr lang="pl-PL" sz="3300" dirty="0"/>
            </a:br>
            <a:r>
              <a:rPr lang="pl-PL" sz="3300" dirty="0">
                <a:solidFill>
                  <a:srgbClr val="00FF00"/>
                </a:solidFill>
              </a:rPr>
              <a:t>3. 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 </a:t>
            </a:r>
            <a:r>
              <a:rPr lang="pl-PL" sz="3300" dirty="0"/>
              <a:t>-&gt; zasada proporcjonalności</a:t>
            </a:r>
          </a:p>
          <a:p>
            <a:pPr marL="0" indent="0">
              <a:buNone/>
            </a:pPr>
            <a:r>
              <a:rPr lang="pl-PL" sz="3300" dirty="0"/>
              <a:t>Art. 64.</a:t>
            </a:r>
          </a:p>
          <a:p>
            <a:pPr marL="514350" indent="-514350">
              <a:buAutoNum type="arabicPeriod"/>
            </a:pPr>
            <a:r>
              <a:rPr lang="pl-PL" sz="3300" dirty="0"/>
              <a:t>Każdy ma prawo do własności, innych praw majątkowych oraz prawo dziedziczenia.</a:t>
            </a:r>
            <a:br>
              <a:rPr lang="pl-PL" sz="3300" dirty="0"/>
            </a:br>
            <a:r>
              <a:rPr lang="pl-PL" sz="3300" dirty="0"/>
              <a:t>2. Własność, inne prawa majątkowe oraz prawo dziedziczenia podlegają równej dla wszystkich ochronie prawnej.</a:t>
            </a:r>
            <a:br>
              <a:rPr lang="pl-PL" sz="3300" dirty="0"/>
            </a:br>
            <a:r>
              <a:rPr lang="pl-PL" sz="3300" dirty="0"/>
              <a:t>3. </a:t>
            </a:r>
            <a:r>
              <a:rPr lang="pl-PL" sz="3300" b="1" dirty="0"/>
              <a:t>Własność może być ograniczona tylko w drodze ustawy i tylko w zakresie, w jakim nie narusza ona istoty prawa własności.</a:t>
            </a:r>
          </a:p>
          <a:p>
            <a:pPr marL="514350" indent="-514350">
              <a:buAutoNum type="arabicPeriod"/>
            </a:pPr>
            <a:endParaRPr lang="pl-PL" b="1" dirty="0"/>
          </a:p>
          <a:p>
            <a:pPr marL="0" indent="0">
              <a:buNone/>
            </a:pPr>
            <a:r>
              <a:rPr lang="pl-PL" sz="3600" b="1" dirty="0">
                <a:solidFill>
                  <a:srgbClr val="C00000"/>
                </a:solidFill>
              </a:rPr>
              <a:t>Wykładnia przepisów ustawy PB  nie może prowadzić do naruszenia istoty prawa własności!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870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0255C-B8CF-44C8-A70F-CE7DCE24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535824-67EF-4917-9A95-8A619BA7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Prawo do zabudowy nieruchomości gruntowej nie jest prawem nieograniczonym;</a:t>
            </a:r>
          </a:p>
          <a:p>
            <a:pPr marL="0" indent="0">
              <a:buNone/>
            </a:pPr>
            <a:r>
              <a:rPr lang="pl-PL" dirty="0"/>
              <a:t>Przykładowe ograniczenia: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konieczność uwzględniania innych praw i dóbr chronionych, wymienionych w art. 31 ust. 3 Konstytucji RP;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określenie przeznaczenia i zasad zagospodarowania danego terenu w miejscowym planie zagospodarowania przestrzennego,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zakaz budowy w parkach narodowych i rezerwatach przyrody (ustawa o ochronie przyrody) itp.</a:t>
            </a:r>
          </a:p>
        </p:txBody>
      </p:sp>
    </p:spTree>
    <p:extLst>
      <p:ext uri="{BB962C8B-B14F-4D97-AF65-F5344CB8AC3E}">
        <p14:creationId xmlns:p14="http://schemas.microsoft.com/office/powerpoint/2010/main" val="3876153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3CC0B-F40A-4AEF-AC98-EBDAC8CB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E7B166-352A-4AA2-8E84-AA9F6D3F6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Zasada wolności budowlanej podlega administracyjnoprawnej reglamentacji;</a:t>
            </a:r>
          </a:p>
          <a:p>
            <a:pPr marL="0" indent="0">
              <a:buNone/>
            </a:pPr>
            <a:r>
              <a:rPr lang="pl-PL" u="sng" dirty="0"/>
              <a:t>Podstawowe formy reglamentacji:</a:t>
            </a:r>
          </a:p>
          <a:p>
            <a:pPr marL="0" indent="0">
              <a:buNone/>
            </a:pPr>
            <a:r>
              <a:rPr lang="pl-PL" dirty="0"/>
              <a:t>-pozwolenie na budowę,</a:t>
            </a:r>
          </a:p>
          <a:p>
            <a:pPr marL="0" indent="0">
              <a:buNone/>
            </a:pPr>
            <a:r>
              <a:rPr lang="pl-PL" dirty="0"/>
              <a:t>-zgłoszenie budowy;</a:t>
            </a:r>
          </a:p>
          <a:p>
            <a:pPr marL="0" indent="0">
              <a:buNone/>
            </a:pPr>
            <a:r>
              <a:rPr lang="pl-PL" dirty="0"/>
              <a:t>-pozwolenie na rozbiórkę;</a:t>
            </a:r>
          </a:p>
          <a:p>
            <a:pPr marL="0" indent="0">
              <a:buNone/>
            </a:pPr>
            <a:r>
              <a:rPr lang="pl-PL" dirty="0"/>
              <a:t>-zgłoszenie rozbiórki;</a:t>
            </a:r>
          </a:p>
          <a:p>
            <a:pPr marL="0" indent="0">
              <a:buNone/>
            </a:pPr>
            <a:r>
              <a:rPr lang="pl-PL" dirty="0"/>
              <a:t>-określenie praw i obowiązków uczestników procesu.</a:t>
            </a:r>
          </a:p>
        </p:txBody>
      </p:sp>
    </p:spTree>
    <p:extLst>
      <p:ext uri="{BB962C8B-B14F-4D97-AF65-F5344CB8AC3E}">
        <p14:creationId xmlns:p14="http://schemas.microsoft.com/office/powerpoint/2010/main" val="63579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270CAC-BE2B-4689-8638-5AFCB2BE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Zasada realizacji wymagań prawnych i technicznych w procesie budowlanym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B21664-14B3-4039-94DB-8AECE330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Proces budowlany powinien być zgodny z regułami technicznymi określonymi w przepisach prawa oraz wiedzy technicznej -&gt; Art. 5 PB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Zasada ta nie stanowi samodzielnej podstawy prawnej, przepisy odnoszące się do tej zasady zawarte są nie tylko w ustawie Prawo budowlane, ale także w ustawie o planowaniu i zagospodarowaniu przestrzennym, ustawie o ochronie zabytków i opiece nad zabytkami, ustawie Prawo ochrony środowiska, ustawie o ochronie przyrody itp.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Wiedza techniczna to wiedza specjalistyczna z zakresu budownictwa, wynikająca z aktualnego stanu nauki, techniki, praktyki.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690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C4C40-6090-4EFB-95DC-9A228122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ochrony uzasadnionych interesów osób trzecich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8AB85C-DAC3-4DEE-BFE3-1CF98C9E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Aspekt cywilnoprawny – wyrażony m.in. w Kodeksie Cywilnym, dochodzenie roszczeń przed sądem powszechnym;</a:t>
            </a:r>
          </a:p>
          <a:p>
            <a:pPr>
              <a:buFontTx/>
              <a:buChar char="-"/>
            </a:pPr>
            <a:r>
              <a:rPr lang="pl-PL" dirty="0"/>
              <a:t>Aspekt publicznoprawny – dotyczy m.in. regulacji prawa budowlanego.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Zasada ta ma na celu wyważenie interesów inwestora, właściciela oraz zarządcy obiektu budowlanego z interesami osób trzecich.</a:t>
            </a:r>
          </a:p>
          <a:p>
            <a:pPr marL="0" indent="0">
              <a:buNone/>
            </a:pPr>
            <a:r>
              <a:rPr lang="pl-PL" dirty="0"/>
              <a:t>Nie stanowi samodzielnej podstawy prawnej dla ochrony interesów osób trzecich, ochrona powinna opierać się na przepisach szczególnych.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96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7F6D4-2564-48D2-923A-462F44D4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80D830-6DDB-468E-8A04-6765DA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Art. 5 ust.1 pkt 9 PB stanowi o poszanowaniu występujących w obszarze oddziaływania obiektu, </a:t>
            </a:r>
            <a:r>
              <a:rPr lang="pl-PL" dirty="0">
                <a:solidFill>
                  <a:srgbClr val="7030A0"/>
                </a:solidFill>
              </a:rPr>
              <a:t>uzasadnionych interesów osób trzecich</a:t>
            </a:r>
            <a:r>
              <a:rPr lang="pl-PL" dirty="0"/>
              <a:t>, w tym zapewnieniu dostępu do drogi publicznej.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7030A0"/>
                </a:solidFill>
              </a:rPr>
              <a:t>Nie chodzi zatem o wszystkie utrudnienia, jakie może spowodować planowana inwestycja, a jedynie o takie, które dotyczą naruszeń interesów prawnych (nie faktycznych) innych osób; o naruszeniu interesów osób trzecich można zatem mówić, jeżeli zostaną naruszone konkretne normy.</a:t>
            </a:r>
          </a:p>
        </p:txBody>
      </p:sp>
    </p:spTree>
    <p:extLst>
      <p:ext uri="{BB962C8B-B14F-4D97-AF65-F5344CB8AC3E}">
        <p14:creationId xmlns:p14="http://schemas.microsoft.com/office/powerpoint/2010/main" val="368554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C09275-7184-4003-B5FE-79401325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BUDOWLANE (PB)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AC8B034-C5FB-4F5B-B4AD-643028113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5129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596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F5A5E-1201-48C3-9EF4-E8AAC0C1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6823E3-C1AA-481E-8D05-52EC482B9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Ochrona osób niepełnosprawnych:</a:t>
            </a:r>
          </a:p>
          <a:p>
            <a:pPr marL="0" indent="0">
              <a:buNone/>
            </a:pPr>
            <a:r>
              <a:rPr lang="pl-PL" dirty="0"/>
              <a:t>- art. 5 ust. 1 pkt 4 PB mówi o niezbędnych warunkach do korzystania z obiektów użyteczności publicznej i mieszkaniowego budownictwa wielorodzinnego przez osoby niepełnosprawne, w tym osoby starsze;</a:t>
            </a:r>
          </a:p>
          <a:p>
            <a:pPr marL="0" indent="0">
              <a:buNone/>
            </a:pPr>
            <a:r>
              <a:rPr lang="pl-PL" dirty="0"/>
              <a:t>- Ograniczenia dostępności dla osób niepełnosprawnych (osób ze szczególnymi potrzebami) nie mogą być spowodowane przez odstępstwo od warunków technicznych.</a:t>
            </a:r>
          </a:p>
        </p:txBody>
      </p:sp>
    </p:spTree>
    <p:extLst>
      <p:ext uri="{BB962C8B-B14F-4D97-AF65-F5344CB8AC3E}">
        <p14:creationId xmlns:p14="http://schemas.microsoft.com/office/powerpoint/2010/main" val="1773633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E5B4B-D695-402F-B734-3AED3633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D216E-310B-451C-A5A4-ABD863690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M. Błażewski, </a:t>
            </a:r>
            <a:r>
              <a:rPr lang="pl-PL" i="1" dirty="0"/>
              <a:t>Zasada wolności budowlanej w rozumieniu art. 4 </a:t>
            </a:r>
            <a:r>
              <a:rPr lang="pl-PL" i="1" dirty="0" err="1"/>
              <a:t>p.b</a:t>
            </a:r>
            <a:r>
              <a:rPr lang="pl-PL" i="1" dirty="0"/>
              <a:t>.</a:t>
            </a:r>
            <a:r>
              <a:rPr lang="pl-PL" dirty="0"/>
              <a:t> (w:) Zasada wolności budowlanej w procesie budowlanym. Studium Administracyjnoprawne, Wrocław 2016 – str. 41-46 – link – proszę po otworzeniu linku wyszukać opisany fragment - </a:t>
            </a:r>
            <a:r>
              <a:rPr lang="pl-PL" u="sng" dirty="0">
                <a:hlinkClick r:id="rId2"/>
              </a:rPr>
              <a:t>http://www.bibliotekacyfrowa.pl/Content/79147/Zasada_wolnosci_budowlanej_w_procesie_budowlanym.pdf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432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46CB2-63AF-4B80-95FD-9E6727EC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414B20-C2E3-40BE-8E13-E17859FFF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>
                <a:highlight>
                  <a:srgbClr val="22D6D2"/>
                </a:highlight>
              </a:rPr>
              <a:t>Ustawa z dnia 7 lipca 1994 r. - Prawo budowlane (Dz. U. z 2020 r., poz. 1333 z późn. zm.):</a:t>
            </a:r>
          </a:p>
          <a:p>
            <a:pPr marL="0" indent="0">
              <a:buNone/>
            </a:pPr>
            <a:endParaRPr lang="pl-PL" b="1" dirty="0"/>
          </a:p>
          <a:p>
            <a:pPr algn="just"/>
            <a:r>
              <a:rPr lang="pl-PL" dirty="0"/>
              <a:t>Zakres przedmiotowy:</a:t>
            </a:r>
          </a:p>
          <a:p>
            <a:pPr marL="0" indent="0" algn="just">
              <a:buNone/>
            </a:pPr>
            <a:r>
              <a:rPr lang="pl-PL" dirty="0"/>
              <a:t>działalność obejmująca sprawy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projektowania, budowy, utrzymania i rozbiórki </a:t>
            </a:r>
            <a:r>
              <a:rPr lang="pl-PL" dirty="0">
                <a:solidFill>
                  <a:srgbClr val="00FF00"/>
                </a:solidFill>
              </a:rPr>
              <a:t>obiektów budowlanych </a:t>
            </a:r>
            <a:r>
              <a:rPr lang="pl-PL" dirty="0"/>
              <a:t>oraz zasady działania organów administracji publicznej w tych dziedzinach (art. 1 PB);</a:t>
            </a:r>
          </a:p>
          <a:p>
            <a:pPr marL="0" indent="0" algn="just">
              <a:buNone/>
            </a:pPr>
            <a:r>
              <a:rPr lang="pl-PL" dirty="0"/>
              <a:t>Zakres przedmiotowy ustawy PB dotyczy wszystkich stosunków publicznoprawnych, jakie powstają w trakcie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procesu budowlanego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Poza zakresem przedmiotowym znajdują się natomiast stosunki cywilnoprawne.</a:t>
            </a:r>
          </a:p>
        </p:txBody>
      </p:sp>
    </p:spTree>
    <p:extLst>
      <p:ext uri="{BB962C8B-B14F-4D97-AF65-F5344CB8AC3E}">
        <p14:creationId xmlns:p14="http://schemas.microsoft.com/office/powerpoint/2010/main" val="231111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22C6C0-C1F3-4365-9D31-8B2D5318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Normatywne uzupełnienie art. 1 co do zakresu przedmiotowego ustawy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F8DCAD-F3DE-4560-AAD6-AB81F5CD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2. </a:t>
            </a:r>
            <a:r>
              <a:rPr lang="pl-PL" dirty="0"/>
              <a:t>1. Ustawy nie stosuje się do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wyrobisk górniczych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Przepisy ustawy nie naruszają przepisów odrębnych, a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w szczególności</a:t>
            </a:r>
            <a:r>
              <a:rPr lang="pl-PL" dirty="0"/>
              <a:t>:   </a:t>
            </a:r>
            <a:r>
              <a:rPr lang="pl-PL" i="1" u="sng" dirty="0"/>
              <a:t>&lt;lex </a:t>
            </a:r>
            <a:r>
              <a:rPr lang="pl-PL" i="1" u="sng" dirty="0" err="1"/>
              <a:t>specialis</a:t>
            </a:r>
            <a:r>
              <a:rPr lang="pl-PL" i="1" u="sng" dirty="0"/>
              <a:t>&gt;</a:t>
            </a:r>
          </a:p>
          <a:p>
            <a:pPr marL="0" indent="0" algn="just">
              <a:buNone/>
            </a:pPr>
            <a:r>
              <a:rPr lang="pl-PL" dirty="0"/>
              <a:t>1) prawa geologicznego i górniczego – w odniesieniu do obiektów budowlanych zakładów górniczych; </a:t>
            </a:r>
          </a:p>
          <a:p>
            <a:pPr marL="0" indent="0" algn="just">
              <a:buNone/>
            </a:pPr>
            <a:r>
              <a:rPr lang="pl-PL" dirty="0"/>
              <a:t>2) prawa wodnego – w odniesieniu do urządzeń wodnych; </a:t>
            </a:r>
          </a:p>
          <a:p>
            <a:pPr marL="0" indent="0" algn="just">
              <a:buNone/>
            </a:pPr>
            <a:r>
              <a:rPr lang="pl-PL" dirty="0"/>
              <a:t>3) o ochronie zabytków i opiece nad zabytkami – w odniesieniu do obiektów i obszarów wpisanych do rejestru zabytków oraz obiektów i obszarów objętych ochroną konserwatorską na podstawie miejscowego planu zagospodarowania przestrzennego.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Uregulowane w ustawie z dnia 9 czerwca 2011 r. - Prawo geologiczne i górnicze, która zawiera definicję legalną wyrobiska górniczego (w rozumieniu ustawy, zgodnie z art. 6 ust. 1 pkt 17, wyrobiskiem górniczym – jest przestrzeń w nieruchomości gruntowej lub górotworze powstała w wyniku robót górniczych).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„w szczególności” =&gt; katalog przepisów odrębnych nie jest zamknięty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856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B35CAB-4FB3-46B6-9F83-4D22D71E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FDE2BB5-D0FB-42E0-A5FF-33E98E2DB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07147"/>
              </p:ext>
            </p:extLst>
          </p:nvPr>
        </p:nvGraphicFramePr>
        <p:xfrm>
          <a:off x="0" y="1378039"/>
          <a:ext cx="11887200" cy="5280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47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0C8424-9627-40B8-B2F5-7A5F93DA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A61F1EB-3149-44A9-8F91-8B862EA500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362623"/>
              </p:ext>
            </p:extLst>
          </p:nvPr>
        </p:nvGraphicFramePr>
        <p:xfrm>
          <a:off x="0" y="365126"/>
          <a:ext cx="12192000" cy="6201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93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2691A5-D9B1-4E91-8A2A-32BE14EA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PRZEPISY TECHNICZNO-BUDOWLANE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A81959-EF06-4FDC-845E-B7256040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arenR"/>
            </a:pPr>
            <a:r>
              <a:rPr lang="pl-PL" dirty="0"/>
              <a:t>warunki techniczne, jakim powinny odpowiadać obiekty budowlane i ich usytuowanie </a:t>
            </a:r>
            <a:r>
              <a:rPr lang="pl-PL" dirty="0">
                <a:solidFill>
                  <a:srgbClr val="FF0066"/>
                </a:solidFill>
              </a:rPr>
              <a:t>(uregulowanie obligatoryjne „określą”)</a:t>
            </a:r>
            <a:r>
              <a:rPr lang="pl-PL" dirty="0"/>
              <a:t>;</a:t>
            </a:r>
          </a:p>
          <a:p>
            <a:pPr marL="514350" indent="-514350">
              <a:buAutoNum type="arabicParenR"/>
            </a:pPr>
            <a:r>
              <a:rPr lang="pl-PL" dirty="0"/>
              <a:t>warunki techniczne użytkowania obiektów budowlanych </a:t>
            </a:r>
            <a:r>
              <a:rPr lang="pl-PL" dirty="0">
                <a:solidFill>
                  <a:srgbClr val="FF0066"/>
                </a:solidFill>
              </a:rPr>
              <a:t>(uregulowania fakultatywne „mogą określić”)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(ART. 7 UST. 1 PB)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Warunki techniczne określane są w przepisach wykonawczych</a:t>
            </a:r>
          </a:p>
          <a:p>
            <a:pPr marL="0" indent="0">
              <a:buNone/>
            </a:pPr>
            <a:r>
              <a:rPr lang="pl-PL" dirty="0"/>
              <a:t>(Kto je wydaje? W jakiej formie?)</a:t>
            </a:r>
          </a:p>
        </p:txBody>
      </p:sp>
    </p:spTree>
    <p:extLst>
      <p:ext uri="{BB962C8B-B14F-4D97-AF65-F5344CB8AC3E}">
        <p14:creationId xmlns:p14="http://schemas.microsoft.com/office/powerpoint/2010/main" val="412157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683FEF-8593-44D8-9A3E-0EDD58E8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Ministerstwo Rozwoju, Pracy i Technologii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D3EF2F-25E3-4D60-8512-F463DE24A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Rozporządzenie Prezesa Rady Ministrów z dnia 6 października 2020 r. w sprawie szczegółowego zakresu działania </a:t>
            </a:r>
            <a:r>
              <a:rPr lang="pl-PL" b="1" i="0" dirty="0">
                <a:solidFill>
                  <a:srgbClr val="FF0000"/>
                </a:solidFill>
                <a:effectLst/>
                <a:latin typeface="Helvetica Neue"/>
              </a:rPr>
              <a:t>Ministra Rozwoju, Pracy i Technologii</a:t>
            </a:r>
          </a:p>
          <a:p>
            <a:pPr marL="0" indent="0" algn="just">
              <a:buNone/>
            </a:pPr>
            <a:r>
              <a:rPr lang="pl-PL" sz="2400" dirty="0"/>
              <a:t>Minister kieruje następującymi działami administracji rządowej: </a:t>
            </a:r>
          </a:p>
          <a:p>
            <a:pPr marL="457200" indent="-457200">
              <a:buAutoNum type="arabicParenR"/>
            </a:pPr>
            <a:r>
              <a:rPr lang="pl-PL" sz="2400" u="sng" dirty="0"/>
              <a:t>budownictwo, planowanie i zagospodarowanie przestrzenne oraz mieszkalnictwo; </a:t>
            </a:r>
          </a:p>
          <a:p>
            <a:pPr marL="457200" indent="-457200">
              <a:buAutoNum type="arabicParenR"/>
            </a:pPr>
            <a:r>
              <a:rPr lang="pl-PL" sz="2400" dirty="0"/>
              <a:t>gospodarka; </a:t>
            </a:r>
          </a:p>
          <a:p>
            <a:pPr marL="457200" indent="-457200">
              <a:buAutoNum type="arabicParenR"/>
            </a:pPr>
            <a:r>
              <a:rPr lang="pl-PL" sz="2400" dirty="0"/>
              <a:t>turystyka;</a:t>
            </a:r>
          </a:p>
          <a:p>
            <a:pPr marL="457200" indent="-457200">
              <a:buAutoNum type="arabicParenR"/>
            </a:pPr>
            <a:r>
              <a:rPr lang="pl-PL" sz="2400" dirty="0"/>
              <a:t>praca.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2400" dirty="0"/>
              <a:t>https://www.gov.pl/web/rozwoj-praca-technologia</a:t>
            </a:r>
          </a:p>
        </p:txBody>
      </p:sp>
    </p:spTree>
    <p:extLst>
      <p:ext uri="{BB962C8B-B14F-4D97-AF65-F5344CB8AC3E}">
        <p14:creationId xmlns:p14="http://schemas.microsoft.com/office/powerpoint/2010/main" val="2178821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2178</Words>
  <Application>Microsoft Office PowerPoint</Application>
  <PresentationFormat>Panoramiczny</PresentationFormat>
  <Paragraphs>176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Helvetica Neue</vt:lpstr>
      <vt:lpstr>Wingdings</vt:lpstr>
      <vt:lpstr>Motyw pakietu Office</vt:lpstr>
      <vt:lpstr> PRAWO  URBANISTYCZNO-BUDOWLANE</vt:lpstr>
      <vt:lpstr>Prezentacja programu PowerPoint</vt:lpstr>
      <vt:lpstr>PRAWO BUDOWLANE (PB)</vt:lpstr>
      <vt:lpstr> </vt:lpstr>
      <vt:lpstr>Normatywne uzupełnienie art. 1 co do zakresu przedmiotowego ustawy</vt:lpstr>
      <vt:lpstr>Prezentacja programu PowerPoint</vt:lpstr>
      <vt:lpstr>Prezentacja programu PowerPoint</vt:lpstr>
      <vt:lpstr>PRZEPISY TECHNICZNO-BUDOWLANE</vt:lpstr>
      <vt:lpstr>Ministerstwo Rozwoju, Pracy i Technologii </vt:lpstr>
      <vt:lpstr>Prezentacja programu PowerPoint</vt:lpstr>
      <vt:lpstr>Prezentacja programu PowerPoint</vt:lpstr>
      <vt:lpstr>Prezentacja programu PowerPoint</vt:lpstr>
      <vt:lpstr>Prezentacja programu PowerPoint</vt:lpstr>
      <vt:lpstr>PROCES BUDOWLANY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Zasada wolności budowlanej</vt:lpstr>
      <vt:lpstr>Prezentacja programu PowerPoint</vt:lpstr>
      <vt:lpstr>Prezentacja programu PowerPoint</vt:lpstr>
      <vt:lpstr>Prezentacja programu PowerPoint</vt:lpstr>
      <vt:lpstr>Prezentacja programu PowerPoint</vt:lpstr>
      <vt:lpstr> Zasada realizacji wymagań prawnych i technicznych w procesie budowlanym </vt:lpstr>
      <vt:lpstr>Zasada ochrony uzasadnionych interesów osób trzecich</vt:lpstr>
      <vt:lpstr>Prezentacja programu PowerPoint</vt:lpstr>
      <vt:lpstr>Prezentacja programu PowerPoint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 URBANISTYCZNO-BUDOWLANE</dc:title>
  <dc:creator>Karina</dc:creator>
  <cp:lastModifiedBy>Karina Pilarz</cp:lastModifiedBy>
  <cp:revision>58</cp:revision>
  <dcterms:created xsi:type="dcterms:W3CDTF">2017-09-10T13:05:24Z</dcterms:created>
  <dcterms:modified xsi:type="dcterms:W3CDTF">2021-10-30T16:55:20Z</dcterms:modified>
</cp:coreProperties>
</file>