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24" r:id="rId3"/>
    <p:sldId id="392" r:id="rId4"/>
    <p:sldId id="385" r:id="rId5"/>
    <p:sldId id="386" r:id="rId6"/>
    <p:sldId id="393" r:id="rId7"/>
    <p:sldId id="339" r:id="rId8"/>
    <p:sldId id="340" r:id="rId9"/>
    <p:sldId id="341" r:id="rId10"/>
    <p:sldId id="258" r:id="rId11"/>
    <p:sldId id="259" r:id="rId12"/>
    <p:sldId id="262" r:id="rId13"/>
    <p:sldId id="263" r:id="rId14"/>
    <p:sldId id="342" r:id="rId15"/>
    <p:sldId id="387" r:id="rId16"/>
    <p:sldId id="264" r:id="rId17"/>
    <p:sldId id="345" r:id="rId18"/>
    <p:sldId id="343" r:id="rId19"/>
    <p:sldId id="265" r:id="rId20"/>
    <p:sldId id="266" r:id="rId21"/>
    <p:sldId id="346" r:id="rId22"/>
    <p:sldId id="267" r:id="rId23"/>
    <p:sldId id="344" r:id="rId24"/>
    <p:sldId id="348" r:id="rId25"/>
    <p:sldId id="349" r:id="rId26"/>
    <p:sldId id="388" r:id="rId27"/>
    <p:sldId id="350" r:id="rId28"/>
    <p:sldId id="389" r:id="rId29"/>
    <p:sldId id="351" r:id="rId30"/>
    <p:sldId id="268" r:id="rId31"/>
    <p:sldId id="304" r:id="rId32"/>
    <p:sldId id="305" r:id="rId33"/>
    <p:sldId id="306" r:id="rId34"/>
    <p:sldId id="307" r:id="rId35"/>
    <p:sldId id="42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06E3-55F6-4284-BA0A-78D1BD6465A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5B6C0D09-2BC8-491C-BAAA-B0D6B4EF2AB8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ADMINISTRACJA JAKO FUNKCJA W ZORGANIZOWANEJ SPOŁECZNOŚCI ISTNIAŁA JESZCZE ZANIM ZOSTAŁA NAZWANA, A PRZEDE WSZYSTKIM ZANIM BYŁA BADANA, OPISYWANA, ANALIZOWANA; </a:t>
          </a:r>
        </a:p>
      </dgm:t>
    </dgm:pt>
    <dgm:pt modelId="{4026E808-2057-42C2-9827-0AD4E7884AD0}" type="parTrans" cxnId="{DA6CFFFE-A050-46E7-97DA-F6200FBC490B}">
      <dgm:prSet/>
      <dgm:spPr/>
      <dgm:t>
        <a:bodyPr/>
        <a:lstStyle/>
        <a:p>
          <a:endParaRPr lang="pl-PL"/>
        </a:p>
      </dgm:t>
    </dgm:pt>
    <dgm:pt modelId="{E6CF5771-6478-426F-87D8-11AE3935D97E}" type="sibTrans" cxnId="{DA6CFFFE-A050-46E7-97DA-F6200FBC490B}">
      <dgm:prSet/>
      <dgm:spPr/>
      <dgm:t>
        <a:bodyPr/>
        <a:lstStyle/>
        <a:p>
          <a:endParaRPr lang="pl-PL"/>
        </a:p>
      </dgm:t>
    </dgm:pt>
    <dgm:pt modelId="{BBB1B836-B0B6-4FB5-860B-E12D83FCF394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WE WSPÓŁCZESNYM ROZUMIENIU (SYSTEM ZORGANIZOWANY W SPOSÓB BIUROKARTYCZNY, REGULOWANY NORMAMI PRAWNYMI, OBEJMUJĄCY SZEROKI ZAKRES SPRAW SPOŁECZNYCH) – XVIII W. </a:t>
          </a:r>
        </a:p>
      </dgm:t>
    </dgm:pt>
    <dgm:pt modelId="{0C2D372C-3B69-4CD7-BCEE-888553829D75}" type="parTrans" cxnId="{F2B77459-AE61-4CE5-93FF-C4C764A6AA53}">
      <dgm:prSet/>
      <dgm:spPr/>
      <dgm:t>
        <a:bodyPr/>
        <a:lstStyle/>
        <a:p>
          <a:endParaRPr lang="pl-PL"/>
        </a:p>
      </dgm:t>
    </dgm:pt>
    <dgm:pt modelId="{024547C3-5DE4-4DB3-AEFA-CBCCB05038E8}" type="sibTrans" cxnId="{F2B77459-AE61-4CE5-93FF-C4C764A6AA53}">
      <dgm:prSet/>
      <dgm:spPr/>
      <dgm:t>
        <a:bodyPr/>
        <a:lstStyle/>
        <a:p>
          <a:endParaRPr lang="pl-PL"/>
        </a:p>
      </dgm:t>
    </dgm:pt>
    <dgm:pt modelId="{1D7F0FE1-A98F-43B5-95E2-D36E1B8253A1}" type="pres">
      <dgm:prSet presAssocID="{564406E3-55F6-4284-BA0A-78D1BD6465AA}" presName="linear" presStyleCnt="0">
        <dgm:presLayoutVars>
          <dgm:animLvl val="lvl"/>
          <dgm:resizeHandles val="exact"/>
        </dgm:presLayoutVars>
      </dgm:prSet>
      <dgm:spPr/>
    </dgm:pt>
    <dgm:pt modelId="{ECAA36E8-3C9E-47F0-BB28-072A7B289A8D}" type="pres">
      <dgm:prSet presAssocID="{5B6C0D09-2BC8-491C-BAAA-B0D6B4EF2A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445A6E-D167-4A37-8C7B-76EA06D99CED}" type="pres">
      <dgm:prSet presAssocID="{E6CF5771-6478-426F-87D8-11AE3935D97E}" presName="spacer" presStyleCnt="0"/>
      <dgm:spPr/>
    </dgm:pt>
    <dgm:pt modelId="{537EA6DE-02AE-4A6F-B388-69BEB9DF1041}" type="pres">
      <dgm:prSet presAssocID="{BBB1B836-B0B6-4FB5-860B-E12D83FCF39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763212-0483-4610-B756-CAA1EDB5D37E}" type="presOf" srcId="{BBB1B836-B0B6-4FB5-860B-E12D83FCF394}" destId="{537EA6DE-02AE-4A6F-B388-69BEB9DF1041}" srcOrd="0" destOrd="0" presId="urn:microsoft.com/office/officeart/2005/8/layout/vList2"/>
    <dgm:cxn modelId="{F2B77459-AE61-4CE5-93FF-C4C764A6AA53}" srcId="{564406E3-55F6-4284-BA0A-78D1BD6465AA}" destId="{BBB1B836-B0B6-4FB5-860B-E12D83FCF394}" srcOrd="1" destOrd="0" parTransId="{0C2D372C-3B69-4CD7-BCEE-888553829D75}" sibTransId="{024547C3-5DE4-4DB3-AEFA-CBCCB05038E8}"/>
    <dgm:cxn modelId="{4D09D0A5-CCE9-4267-8098-71382EF68C88}" type="presOf" srcId="{564406E3-55F6-4284-BA0A-78D1BD6465AA}" destId="{1D7F0FE1-A98F-43B5-95E2-D36E1B8253A1}" srcOrd="0" destOrd="0" presId="urn:microsoft.com/office/officeart/2005/8/layout/vList2"/>
    <dgm:cxn modelId="{954AAEEA-3BBE-42CC-9443-C7B04EDB0F03}" type="presOf" srcId="{5B6C0D09-2BC8-491C-BAAA-B0D6B4EF2AB8}" destId="{ECAA36E8-3C9E-47F0-BB28-072A7B289A8D}" srcOrd="0" destOrd="0" presId="urn:microsoft.com/office/officeart/2005/8/layout/vList2"/>
    <dgm:cxn modelId="{DA6CFFFE-A050-46E7-97DA-F6200FBC490B}" srcId="{564406E3-55F6-4284-BA0A-78D1BD6465AA}" destId="{5B6C0D09-2BC8-491C-BAAA-B0D6B4EF2AB8}" srcOrd="0" destOrd="0" parTransId="{4026E808-2057-42C2-9827-0AD4E7884AD0}" sibTransId="{E6CF5771-6478-426F-87D8-11AE3935D97E}"/>
    <dgm:cxn modelId="{A9670D58-87B8-408E-8134-1A6AEA86CEB3}" type="presParOf" srcId="{1D7F0FE1-A98F-43B5-95E2-D36E1B8253A1}" destId="{ECAA36E8-3C9E-47F0-BB28-072A7B289A8D}" srcOrd="0" destOrd="0" presId="urn:microsoft.com/office/officeart/2005/8/layout/vList2"/>
    <dgm:cxn modelId="{92981444-DC41-4C90-8F4C-C20431E5109D}" type="presParOf" srcId="{1D7F0FE1-A98F-43B5-95E2-D36E1B8253A1}" destId="{63445A6E-D167-4A37-8C7B-76EA06D99CED}" srcOrd="1" destOrd="0" presId="urn:microsoft.com/office/officeart/2005/8/layout/vList2"/>
    <dgm:cxn modelId="{087D5EA3-F74D-41FC-A4F2-54A499337686}" type="presParOf" srcId="{1D7F0FE1-A98F-43B5-95E2-D36E1B8253A1}" destId="{537EA6DE-02AE-4A6F-B388-69BEB9DF1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9B183B-2407-4BEB-A713-4585195BFCBE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A2E4400-ECE9-4BA9-BBC0-86A8BADE5C25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STRUKTURY ORGANIZACYJNE W PAŃSTWIE POLICYJNYM</a:t>
          </a:r>
        </a:p>
      </dgm:t>
    </dgm:pt>
    <dgm:pt modelId="{404B4A2A-ED94-4D6C-8860-BAEE60C7A1BF}" type="parTrans" cxnId="{2F49704C-0E29-4732-B4EE-E9ACC2249178}">
      <dgm:prSet/>
      <dgm:spPr/>
      <dgm:t>
        <a:bodyPr/>
        <a:lstStyle/>
        <a:p>
          <a:endParaRPr lang="pl-PL"/>
        </a:p>
      </dgm:t>
    </dgm:pt>
    <dgm:pt modelId="{AF1DBF53-AE97-4D1B-8BBC-11694594E306}" type="sibTrans" cxnId="{2F49704C-0E29-4732-B4EE-E9ACC2249178}">
      <dgm:prSet/>
      <dgm:spPr/>
      <dgm:t>
        <a:bodyPr/>
        <a:lstStyle/>
        <a:p>
          <a:endParaRPr lang="pl-PL"/>
        </a:p>
      </dgm:t>
    </dgm:pt>
    <dgm:pt modelId="{4876EB75-8A41-4053-8A68-6E1A1585C17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BYŁY STRUKTURAMI WŁADCY ABSOLUTNEGO</a:t>
          </a:r>
        </a:p>
      </dgm:t>
    </dgm:pt>
    <dgm:pt modelId="{7A984C74-E7CA-4E9A-B686-DC51710C9E5A}" type="parTrans" cxnId="{6A2A7A21-C317-4C2F-8EF4-9CB7E8002B1E}">
      <dgm:prSet/>
      <dgm:spPr/>
      <dgm:t>
        <a:bodyPr/>
        <a:lstStyle/>
        <a:p>
          <a:endParaRPr lang="pl-PL"/>
        </a:p>
      </dgm:t>
    </dgm:pt>
    <dgm:pt modelId="{2C46E6A3-CD30-4667-B4A0-3654E1DD076B}" type="sibTrans" cxnId="{6A2A7A21-C317-4C2F-8EF4-9CB7E8002B1E}">
      <dgm:prSet/>
      <dgm:spPr/>
      <dgm:t>
        <a:bodyPr/>
        <a:lstStyle/>
        <a:p>
          <a:endParaRPr lang="pl-PL"/>
        </a:p>
      </dgm:t>
    </dgm:pt>
    <dgm:pt modelId="{F51D3FD8-CAF0-4F74-95CA-4421881F02B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BYŁY TWORZONE W CELU REALIZACJI KONKRETNEGO ZADANIA</a:t>
          </a:r>
        </a:p>
      </dgm:t>
    </dgm:pt>
    <dgm:pt modelId="{0E2BB7B3-1042-4D72-8859-D09BEA20372F}" type="parTrans" cxnId="{D5954E16-B7F6-436C-B52E-45422C758133}">
      <dgm:prSet/>
      <dgm:spPr/>
      <dgm:t>
        <a:bodyPr/>
        <a:lstStyle/>
        <a:p>
          <a:endParaRPr lang="pl-PL"/>
        </a:p>
      </dgm:t>
    </dgm:pt>
    <dgm:pt modelId="{2734F8D0-6050-432C-92F2-C6BB0959C210}" type="sibTrans" cxnId="{D5954E16-B7F6-436C-B52E-45422C758133}">
      <dgm:prSet/>
      <dgm:spPr/>
      <dgm:t>
        <a:bodyPr/>
        <a:lstStyle/>
        <a:p>
          <a:endParaRPr lang="pl-PL"/>
        </a:p>
      </dgm:t>
    </dgm:pt>
    <dgm:pt modelId="{353EA36E-8EFA-47DB-A57C-6991037C823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MIAŁY NA CELU UMOCNIENIE WŁADZY PANUJĄCEGO</a:t>
          </a:r>
        </a:p>
      </dgm:t>
    </dgm:pt>
    <dgm:pt modelId="{7A270FC8-E7ED-4C2D-B939-C4A33DB14C35}" type="parTrans" cxnId="{933EB5DE-8C0B-4DCA-ABA9-3758D4B1EC52}">
      <dgm:prSet/>
      <dgm:spPr/>
      <dgm:t>
        <a:bodyPr/>
        <a:lstStyle/>
        <a:p>
          <a:endParaRPr lang="pl-PL"/>
        </a:p>
      </dgm:t>
    </dgm:pt>
    <dgm:pt modelId="{B191BC15-826E-4129-8B1D-40627E1D3549}" type="sibTrans" cxnId="{933EB5DE-8C0B-4DCA-ABA9-3758D4B1EC52}">
      <dgm:prSet/>
      <dgm:spPr/>
      <dgm:t>
        <a:bodyPr/>
        <a:lstStyle/>
        <a:p>
          <a:endParaRPr lang="pl-PL"/>
        </a:p>
      </dgm:t>
    </dgm:pt>
    <dgm:pt modelId="{39941EA3-F090-4492-B54E-59D25FC131F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BYŁY SCENTRALIZOWANE, OPARTE NA HIERARCHII </a:t>
          </a:r>
        </a:p>
      </dgm:t>
    </dgm:pt>
    <dgm:pt modelId="{554E72F5-BF7E-4381-85E7-5F370222798D}" type="parTrans" cxnId="{C90D139B-59D5-41E5-8BF3-3B10DF3C5C1A}">
      <dgm:prSet/>
      <dgm:spPr/>
      <dgm:t>
        <a:bodyPr/>
        <a:lstStyle/>
        <a:p>
          <a:endParaRPr lang="pl-PL"/>
        </a:p>
      </dgm:t>
    </dgm:pt>
    <dgm:pt modelId="{56BE05D3-66BA-41F0-A3C1-B53C22607E85}" type="sibTrans" cxnId="{C90D139B-59D5-41E5-8BF3-3B10DF3C5C1A}">
      <dgm:prSet/>
      <dgm:spPr/>
      <dgm:t>
        <a:bodyPr/>
        <a:lstStyle/>
        <a:p>
          <a:endParaRPr lang="pl-PL"/>
        </a:p>
      </dgm:t>
    </dgm:pt>
    <dgm:pt modelId="{1F01A62E-9903-4BDC-AE5F-01EE20E167AA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SŁUŻBOWE PODPORZĄDKOWANIE PANUJĄCEMU</a:t>
          </a:r>
        </a:p>
      </dgm:t>
    </dgm:pt>
    <dgm:pt modelId="{64E3EC43-915C-4F11-B576-CC3C81A7A07D}" type="parTrans" cxnId="{8DCB0EA5-DFAB-443F-8C1E-761ACB54F1B7}">
      <dgm:prSet/>
      <dgm:spPr/>
      <dgm:t>
        <a:bodyPr/>
        <a:lstStyle/>
        <a:p>
          <a:endParaRPr lang="pl-PL"/>
        </a:p>
      </dgm:t>
    </dgm:pt>
    <dgm:pt modelId="{E9EA6C8F-4A56-4F06-AD0B-F6EECE700558}" type="sibTrans" cxnId="{8DCB0EA5-DFAB-443F-8C1E-761ACB54F1B7}">
      <dgm:prSet/>
      <dgm:spPr/>
      <dgm:t>
        <a:bodyPr/>
        <a:lstStyle/>
        <a:p>
          <a:endParaRPr lang="pl-PL"/>
        </a:p>
      </dgm:t>
    </dgm:pt>
    <dgm:pt modelId="{4B6C44E5-7889-430B-AF4B-3B6B71872B8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SPRAWY</a:t>
          </a:r>
          <a:r>
            <a:rPr lang="pl-PL" baseline="0" dirty="0">
              <a:solidFill>
                <a:schemeClr val="tx1"/>
              </a:solidFill>
            </a:rPr>
            <a:t> ZWIĄZANE Z NIM STANOWIŁY </a:t>
          </a:r>
          <a:r>
            <a:rPr lang="pl-PL" b="1" i="1" baseline="0" dirty="0">
              <a:solidFill>
                <a:schemeClr val="tx1"/>
              </a:solidFill>
            </a:rPr>
            <a:t>RES INTERNAE </a:t>
          </a:r>
          <a:r>
            <a:rPr lang="pl-PL" baseline="0" dirty="0">
              <a:solidFill>
                <a:schemeClr val="tx1"/>
              </a:solidFill>
            </a:rPr>
            <a:t>– SFERĘ WEWNĘTRZNĄ</a:t>
          </a:r>
          <a:endParaRPr lang="pl-PL" dirty="0">
            <a:solidFill>
              <a:schemeClr val="tx1"/>
            </a:solidFill>
          </a:endParaRPr>
        </a:p>
      </dgm:t>
    </dgm:pt>
    <dgm:pt modelId="{AB4C30D4-D014-4316-AEA1-A3511D1296FB}" type="parTrans" cxnId="{907E136D-28E6-4684-B0B6-7B5A915F0006}">
      <dgm:prSet/>
      <dgm:spPr/>
      <dgm:t>
        <a:bodyPr/>
        <a:lstStyle/>
        <a:p>
          <a:endParaRPr lang="pl-PL"/>
        </a:p>
      </dgm:t>
    </dgm:pt>
    <dgm:pt modelId="{DE9B3BF6-C644-440F-8A69-6427944C783D}" type="sibTrans" cxnId="{907E136D-28E6-4684-B0B6-7B5A915F0006}">
      <dgm:prSet/>
      <dgm:spPr/>
      <dgm:t>
        <a:bodyPr/>
        <a:lstStyle/>
        <a:p>
          <a:endParaRPr lang="pl-PL"/>
        </a:p>
      </dgm:t>
    </dgm:pt>
    <dgm:pt modelId="{0B2C0FDF-05B9-4C18-B09C-459FEF606EC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BRAK PROCEDUR PRAWNYCH WIĄŻĄCYCH URZĘDNIKÓW W STOSUNKACH Z OBYWATELAMI</a:t>
          </a:r>
        </a:p>
      </dgm:t>
    </dgm:pt>
    <dgm:pt modelId="{CA8B4391-5BB9-4F6B-B281-2EF9649EEB85}" type="parTrans" cxnId="{DE4B240B-FCC4-47CC-869D-0DDCA40E54B8}">
      <dgm:prSet/>
      <dgm:spPr/>
      <dgm:t>
        <a:bodyPr/>
        <a:lstStyle/>
        <a:p>
          <a:endParaRPr lang="pl-PL"/>
        </a:p>
      </dgm:t>
    </dgm:pt>
    <dgm:pt modelId="{C6689EDA-1C08-470B-9022-8AC9234223B9}" type="sibTrans" cxnId="{DE4B240B-FCC4-47CC-869D-0DDCA40E54B8}">
      <dgm:prSet/>
      <dgm:spPr/>
      <dgm:t>
        <a:bodyPr/>
        <a:lstStyle/>
        <a:p>
          <a:endParaRPr lang="pl-PL"/>
        </a:p>
      </dgm:t>
    </dgm:pt>
    <dgm:pt modelId="{C110E6E8-4B4E-4A62-8D1A-334485EE5303}" type="pres">
      <dgm:prSet presAssocID="{569B183B-2407-4BEB-A713-4585195BFC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93D84D-8645-425D-86FA-ED9CD08D4CC4}" type="pres">
      <dgm:prSet presAssocID="{9A2E4400-ECE9-4BA9-BBC0-86A8BADE5C25}" presName="singleCycle" presStyleCnt="0"/>
      <dgm:spPr/>
    </dgm:pt>
    <dgm:pt modelId="{51D927AC-5022-4675-8D41-FDF584C9F1F9}" type="pres">
      <dgm:prSet presAssocID="{9A2E4400-ECE9-4BA9-BBC0-86A8BADE5C25}" presName="singleCenter" presStyleLbl="node1" presStyleIdx="0" presStyleCnt="8">
        <dgm:presLayoutVars>
          <dgm:chMax val="7"/>
          <dgm:chPref val="7"/>
        </dgm:presLayoutVars>
      </dgm:prSet>
      <dgm:spPr/>
    </dgm:pt>
    <dgm:pt modelId="{B4ACA4A7-F0F4-4C28-96FA-5231939D87D2}" type="pres">
      <dgm:prSet presAssocID="{7A984C74-E7CA-4E9A-B686-DC51710C9E5A}" presName="Name56" presStyleLbl="parChTrans1D2" presStyleIdx="0" presStyleCnt="7"/>
      <dgm:spPr/>
    </dgm:pt>
    <dgm:pt modelId="{74C9417F-90D8-4DC0-B088-B1D8BB4C7A6B}" type="pres">
      <dgm:prSet presAssocID="{4876EB75-8A41-4053-8A68-6E1A1585C17B}" presName="text0" presStyleLbl="node1" presStyleIdx="1" presStyleCnt="8">
        <dgm:presLayoutVars>
          <dgm:bulletEnabled val="1"/>
        </dgm:presLayoutVars>
      </dgm:prSet>
      <dgm:spPr/>
    </dgm:pt>
    <dgm:pt modelId="{E8AD6C9D-6B44-468F-9108-50BDB15A6DD6}" type="pres">
      <dgm:prSet presAssocID="{0E2BB7B3-1042-4D72-8859-D09BEA20372F}" presName="Name56" presStyleLbl="parChTrans1D2" presStyleIdx="1" presStyleCnt="7"/>
      <dgm:spPr/>
    </dgm:pt>
    <dgm:pt modelId="{0F62E760-7D17-4C38-8E3F-AF5F4F5AFA53}" type="pres">
      <dgm:prSet presAssocID="{F51D3FD8-CAF0-4F74-95CA-4421881F02BF}" presName="text0" presStyleLbl="node1" presStyleIdx="2" presStyleCnt="8">
        <dgm:presLayoutVars>
          <dgm:bulletEnabled val="1"/>
        </dgm:presLayoutVars>
      </dgm:prSet>
      <dgm:spPr/>
    </dgm:pt>
    <dgm:pt modelId="{D346283F-800F-41A2-B253-98FB68559C81}" type="pres">
      <dgm:prSet presAssocID="{7A270FC8-E7ED-4C2D-B939-C4A33DB14C35}" presName="Name56" presStyleLbl="parChTrans1D2" presStyleIdx="2" presStyleCnt="7"/>
      <dgm:spPr/>
    </dgm:pt>
    <dgm:pt modelId="{38BAC308-28C5-4AE5-A2B1-3965C4481B65}" type="pres">
      <dgm:prSet presAssocID="{353EA36E-8EFA-47DB-A57C-6991037C8236}" presName="text0" presStyleLbl="node1" presStyleIdx="3" presStyleCnt="8">
        <dgm:presLayoutVars>
          <dgm:bulletEnabled val="1"/>
        </dgm:presLayoutVars>
      </dgm:prSet>
      <dgm:spPr/>
    </dgm:pt>
    <dgm:pt modelId="{3F06B110-8838-4DF1-96EE-1D0F93A8150F}" type="pres">
      <dgm:prSet presAssocID="{554E72F5-BF7E-4381-85E7-5F370222798D}" presName="Name56" presStyleLbl="parChTrans1D2" presStyleIdx="3" presStyleCnt="7"/>
      <dgm:spPr/>
    </dgm:pt>
    <dgm:pt modelId="{3846A3D7-C30D-4798-82C5-648DD046BCEC}" type="pres">
      <dgm:prSet presAssocID="{39941EA3-F090-4492-B54E-59D25FC131F5}" presName="text0" presStyleLbl="node1" presStyleIdx="4" presStyleCnt="8">
        <dgm:presLayoutVars>
          <dgm:bulletEnabled val="1"/>
        </dgm:presLayoutVars>
      </dgm:prSet>
      <dgm:spPr/>
    </dgm:pt>
    <dgm:pt modelId="{338425D0-1B83-4CB6-B66F-E40CE7494085}" type="pres">
      <dgm:prSet presAssocID="{64E3EC43-915C-4F11-B576-CC3C81A7A07D}" presName="Name56" presStyleLbl="parChTrans1D2" presStyleIdx="4" presStyleCnt="7"/>
      <dgm:spPr/>
    </dgm:pt>
    <dgm:pt modelId="{08141731-C33A-4239-920F-A35B76D51146}" type="pres">
      <dgm:prSet presAssocID="{1F01A62E-9903-4BDC-AE5F-01EE20E167AA}" presName="text0" presStyleLbl="node1" presStyleIdx="5" presStyleCnt="8">
        <dgm:presLayoutVars>
          <dgm:bulletEnabled val="1"/>
        </dgm:presLayoutVars>
      </dgm:prSet>
      <dgm:spPr/>
    </dgm:pt>
    <dgm:pt modelId="{AC0DDB67-F286-426A-9C81-B9D12961363E}" type="pres">
      <dgm:prSet presAssocID="{AB4C30D4-D014-4316-AEA1-A3511D1296FB}" presName="Name56" presStyleLbl="parChTrans1D2" presStyleIdx="5" presStyleCnt="7"/>
      <dgm:spPr/>
    </dgm:pt>
    <dgm:pt modelId="{4DEDC4AD-E879-4A72-B5FB-CC8C122B9153}" type="pres">
      <dgm:prSet presAssocID="{4B6C44E5-7889-430B-AF4B-3B6B71872B85}" presName="text0" presStyleLbl="node1" presStyleIdx="6" presStyleCnt="8">
        <dgm:presLayoutVars>
          <dgm:bulletEnabled val="1"/>
        </dgm:presLayoutVars>
      </dgm:prSet>
      <dgm:spPr/>
    </dgm:pt>
    <dgm:pt modelId="{C6BAE17B-700F-43E3-8DC5-F0C929A1E77F}" type="pres">
      <dgm:prSet presAssocID="{CA8B4391-5BB9-4F6B-B281-2EF9649EEB85}" presName="Name56" presStyleLbl="parChTrans1D2" presStyleIdx="6" presStyleCnt="7"/>
      <dgm:spPr/>
    </dgm:pt>
    <dgm:pt modelId="{5B2A727D-EACF-4288-8D3C-FFFDC9E2A205}" type="pres">
      <dgm:prSet presAssocID="{0B2C0FDF-05B9-4C18-B09C-459FEF606ECD}" presName="text0" presStyleLbl="node1" presStyleIdx="7" presStyleCnt="8">
        <dgm:presLayoutVars>
          <dgm:bulletEnabled val="1"/>
        </dgm:presLayoutVars>
      </dgm:prSet>
      <dgm:spPr/>
    </dgm:pt>
  </dgm:ptLst>
  <dgm:cxnLst>
    <dgm:cxn modelId="{02B73F09-510E-43F4-B14C-3E0F2961AB2D}" type="presOf" srcId="{39941EA3-F090-4492-B54E-59D25FC131F5}" destId="{3846A3D7-C30D-4798-82C5-648DD046BCEC}" srcOrd="0" destOrd="0" presId="urn:microsoft.com/office/officeart/2008/layout/RadialCluster"/>
    <dgm:cxn modelId="{DE4B240B-FCC4-47CC-869D-0DDCA40E54B8}" srcId="{9A2E4400-ECE9-4BA9-BBC0-86A8BADE5C25}" destId="{0B2C0FDF-05B9-4C18-B09C-459FEF606ECD}" srcOrd="6" destOrd="0" parTransId="{CA8B4391-5BB9-4F6B-B281-2EF9649EEB85}" sibTransId="{C6689EDA-1C08-470B-9022-8AC9234223B9}"/>
    <dgm:cxn modelId="{D5954E16-B7F6-436C-B52E-45422C758133}" srcId="{9A2E4400-ECE9-4BA9-BBC0-86A8BADE5C25}" destId="{F51D3FD8-CAF0-4F74-95CA-4421881F02BF}" srcOrd="1" destOrd="0" parTransId="{0E2BB7B3-1042-4D72-8859-D09BEA20372F}" sibTransId="{2734F8D0-6050-432C-92F2-C6BB0959C210}"/>
    <dgm:cxn modelId="{C703971B-078D-416E-8229-7B797B165F7B}" type="presOf" srcId="{1F01A62E-9903-4BDC-AE5F-01EE20E167AA}" destId="{08141731-C33A-4239-920F-A35B76D51146}" srcOrd="0" destOrd="0" presId="urn:microsoft.com/office/officeart/2008/layout/RadialCluster"/>
    <dgm:cxn modelId="{6A2A7A21-C317-4C2F-8EF4-9CB7E8002B1E}" srcId="{9A2E4400-ECE9-4BA9-BBC0-86A8BADE5C25}" destId="{4876EB75-8A41-4053-8A68-6E1A1585C17B}" srcOrd="0" destOrd="0" parTransId="{7A984C74-E7CA-4E9A-B686-DC51710C9E5A}" sibTransId="{2C46E6A3-CD30-4667-B4A0-3654E1DD076B}"/>
    <dgm:cxn modelId="{1EAC3B38-4B3B-47E4-A4A5-8271E59F7F8D}" type="presOf" srcId="{4B6C44E5-7889-430B-AF4B-3B6B71872B85}" destId="{4DEDC4AD-E879-4A72-B5FB-CC8C122B9153}" srcOrd="0" destOrd="0" presId="urn:microsoft.com/office/officeart/2008/layout/RadialCluster"/>
    <dgm:cxn modelId="{09A28F5C-5B67-42C4-9BA1-4B3782CE0B2E}" type="presOf" srcId="{569B183B-2407-4BEB-A713-4585195BFCBE}" destId="{C110E6E8-4B4E-4A62-8D1A-334485EE5303}" srcOrd="0" destOrd="0" presId="urn:microsoft.com/office/officeart/2008/layout/RadialCluster"/>
    <dgm:cxn modelId="{DA0BF844-7D3D-433F-AAAA-459ECEAA891C}" type="presOf" srcId="{7A984C74-E7CA-4E9A-B686-DC51710C9E5A}" destId="{B4ACA4A7-F0F4-4C28-96FA-5231939D87D2}" srcOrd="0" destOrd="0" presId="urn:microsoft.com/office/officeart/2008/layout/RadialCluster"/>
    <dgm:cxn modelId="{4A80A145-1F9A-4F64-AB44-3269BC24E442}" type="presOf" srcId="{F51D3FD8-CAF0-4F74-95CA-4421881F02BF}" destId="{0F62E760-7D17-4C38-8E3F-AF5F4F5AFA53}" srcOrd="0" destOrd="0" presId="urn:microsoft.com/office/officeart/2008/layout/RadialCluster"/>
    <dgm:cxn modelId="{7EAE124A-60D3-4B3C-AD50-3C16924EB27F}" type="presOf" srcId="{4876EB75-8A41-4053-8A68-6E1A1585C17B}" destId="{74C9417F-90D8-4DC0-B088-B1D8BB4C7A6B}" srcOrd="0" destOrd="0" presId="urn:microsoft.com/office/officeart/2008/layout/RadialCluster"/>
    <dgm:cxn modelId="{2F49704C-0E29-4732-B4EE-E9ACC2249178}" srcId="{569B183B-2407-4BEB-A713-4585195BFCBE}" destId="{9A2E4400-ECE9-4BA9-BBC0-86A8BADE5C25}" srcOrd="0" destOrd="0" parTransId="{404B4A2A-ED94-4D6C-8860-BAEE60C7A1BF}" sibTransId="{AF1DBF53-AE97-4D1B-8BBC-11694594E306}"/>
    <dgm:cxn modelId="{907E136D-28E6-4684-B0B6-7B5A915F0006}" srcId="{9A2E4400-ECE9-4BA9-BBC0-86A8BADE5C25}" destId="{4B6C44E5-7889-430B-AF4B-3B6B71872B85}" srcOrd="5" destOrd="0" parTransId="{AB4C30D4-D014-4316-AEA1-A3511D1296FB}" sibTransId="{DE9B3BF6-C644-440F-8A69-6427944C783D}"/>
    <dgm:cxn modelId="{1D23D56E-9660-4453-AF7C-9594251A78BF}" type="presOf" srcId="{9A2E4400-ECE9-4BA9-BBC0-86A8BADE5C25}" destId="{51D927AC-5022-4675-8D41-FDF584C9F1F9}" srcOrd="0" destOrd="0" presId="urn:microsoft.com/office/officeart/2008/layout/RadialCluster"/>
    <dgm:cxn modelId="{846E9F77-E7D7-4167-8B3E-7601C1ADAA2B}" type="presOf" srcId="{353EA36E-8EFA-47DB-A57C-6991037C8236}" destId="{38BAC308-28C5-4AE5-A2B1-3965C4481B65}" srcOrd="0" destOrd="0" presId="urn:microsoft.com/office/officeart/2008/layout/RadialCluster"/>
    <dgm:cxn modelId="{5DED8881-3215-452A-86B6-9646BC0F5740}" type="presOf" srcId="{CA8B4391-5BB9-4F6B-B281-2EF9649EEB85}" destId="{C6BAE17B-700F-43E3-8DC5-F0C929A1E77F}" srcOrd="0" destOrd="0" presId="urn:microsoft.com/office/officeart/2008/layout/RadialCluster"/>
    <dgm:cxn modelId="{C90D139B-59D5-41E5-8BF3-3B10DF3C5C1A}" srcId="{9A2E4400-ECE9-4BA9-BBC0-86A8BADE5C25}" destId="{39941EA3-F090-4492-B54E-59D25FC131F5}" srcOrd="3" destOrd="0" parTransId="{554E72F5-BF7E-4381-85E7-5F370222798D}" sibTransId="{56BE05D3-66BA-41F0-A3C1-B53C22607E85}"/>
    <dgm:cxn modelId="{8DCB0EA5-DFAB-443F-8C1E-761ACB54F1B7}" srcId="{9A2E4400-ECE9-4BA9-BBC0-86A8BADE5C25}" destId="{1F01A62E-9903-4BDC-AE5F-01EE20E167AA}" srcOrd="4" destOrd="0" parTransId="{64E3EC43-915C-4F11-B576-CC3C81A7A07D}" sibTransId="{E9EA6C8F-4A56-4F06-AD0B-F6EECE700558}"/>
    <dgm:cxn modelId="{BC9C71B4-7D62-41F8-9B84-A0BC3504928B}" type="presOf" srcId="{0B2C0FDF-05B9-4C18-B09C-459FEF606ECD}" destId="{5B2A727D-EACF-4288-8D3C-FFFDC9E2A205}" srcOrd="0" destOrd="0" presId="urn:microsoft.com/office/officeart/2008/layout/RadialCluster"/>
    <dgm:cxn modelId="{58A1BFC4-B8D2-46C3-B2B5-697280C27E5F}" type="presOf" srcId="{AB4C30D4-D014-4316-AEA1-A3511D1296FB}" destId="{AC0DDB67-F286-426A-9C81-B9D12961363E}" srcOrd="0" destOrd="0" presId="urn:microsoft.com/office/officeart/2008/layout/RadialCluster"/>
    <dgm:cxn modelId="{0F7AA3C7-4E30-4286-9C88-166045CE54D2}" type="presOf" srcId="{64E3EC43-915C-4F11-B576-CC3C81A7A07D}" destId="{338425D0-1B83-4CB6-B66F-E40CE7494085}" srcOrd="0" destOrd="0" presId="urn:microsoft.com/office/officeart/2008/layout/RadialCluster"/>
    <dgm:cxn modelId="{855D03D0-BA55-4BE6-878A-9D944C5D1D98}" type="presOf" srcId="{0E2BB7B3-1042-4D72-8859-D09BEA20372F}" destId="{E8AD6C9D-6B44-468F-9108-50BDB15A6DD6}" srcOrd="0" destOrd="0" presId="urn:microsoft.com/office/officeart/2008/layout/RadialCluster"/>
    <dgm:cxn modelId="{877507DD-6A55-4E5F-B6D2-0BCDF0EBB474}" type="presOf" srcId="{554E72F5-BF7E-4381-85E7-5F370222798D}" destId="{3F06B110-8838-4DF1-96EE-1D0F93A8150F}" srcOrd="0" destOrd="0" presId="urn:microsoft.com/office/officeart/2008/layout/RadialCluster"/>
    <dgm:cxn modelId="{933EB5DE-8C0B-4DCA-ABA9-3758D4B1EC52}" srcId="{9A2E4400-ECE9-4BA9-BBC0-86A8BADE5C25}" destId="{353EA36E-8EFA-47DB-A57C-6991037C8236}" srcOrd="2" destOrd="0" parTransId="{7A270FC8-E7ED-4C2D-B939-C4A33DB14C35}" sibTransId="{B191BC15-826E-4129-8B1D-40627E1D3549}"/>
    <dgm:cxn modelId="{F4AD9BE4-840F-44DC-BB74-DC17052907F9}" type="presOf" srcId="{7A270FC8-E7ED-4C2D-B939-C4A33DB14C35}" destId="{D346283F-800F-41A2-B253-98FB68559C81}" srcOrd="0" destOrd="0" presId="urn:microsoft.com/office/officeart/2008/layout/RadialCluster"/>
    <dgm:cxn modelId="{BCE8BB80-04E0-4E9E-89C4-F7E8C830D84D}" type="presParOf" srcId="{C110E6E8-4B4E-4A62-8D1A-334485EE5303}" destId="{2993D84D-8645-425D-86FA-ED9CD08D4CC4}" srcOrd="0" destOrd="0" presId="urn:microsoft.com/office/officeart/2008/layout/RadialCluster"/>
    <dgm:cxn modelId="{53C98D09-BC89-4FB8-80BE-FCD9BF849E29}" type="presParOf" srcId="{2993D84D-8645-425D-86FA-ED9CD08D4CC4}" destId="{51D927AC-5022-4675-8D41-FDF584C9F1F9}" srcOrd="0" destOrd="0" presId="urn:microsoft.com/office/officeart/2008/layout/RadialCluster"/>
    <dgm:cxn modelId="{B75F8B39-C5F5-4812-8EE8-1F13F56882E9}" type="presParOf" srcId="{2993D84D-8645-425D-86FA-ED9CD08D4CC4}" destId="{B4ACA4A7-F0F4-4C28-96FA-5231939D87D2}" srcOrd="1" destOrd="0" presId="urn:microsoft.com/office/officeart/2008/layout/RadialCluster"/>
    <dgm:cxn modelId="{00E1D5C6-E237-4937-8816-4D72A2A17E7E}" type="presParOf" srcId="{2993D84D-8645-425D-86FA-ED9CD08D4CC4}" destId="{74C9417F-90D8-4DC0-B088-B1D8BB4C7A6B}" srcOrd="2" destOrd="0" presId="urn:microsoft.com/office/officeart/2008/layout/RadialCluster"/>
    <dgm:cxn modelId="{9319D78D-C160-456F-8628-5AF7E9D80D9D}" type="presParOf" srcId="{2993D84D-8645-425D-86FA-ED9CD08D4CC4}" destId="{E8AD6C9D-6B44-468F-9108-50BDB15A6DD6}" srcOrd="3" destOrd="0" presId="urn:microsoft.com/office/officeart/2008/layout/RadialCluster"/>
    <dgm:cxn modelId="{B928B740-3977-4FEB-B064-271ED55F5167}" type="presParOf" srcId="{2993D84D-8645-425D-86FA-ED9CD08D4CC4}" destId="{0F62E760-7D17-4C38-8E3F-AF5F4F5AFA53}" srcOrd="4" destOrd="0" presId="urn:microsoft.com/office/officeart/2008/layout/RadialCluster"/>
    <dgm:cxn modelId="{CE920427-C484-463B-BA2A-6E8085A04934}" type="presParOf" srcId="{2993D84D-8645-425D-86FA-ED9CD08D4CC4}" destId="{D346283F-800F-41A2-B253-98FB68559C81}" srcOrd="5" destOrd="0" presId="urn:microsoft.com/office/officeart/2008/layout/RadialCluster"/>
    <dgm:cxn modelId="{DB420546-6D33-4198-B0A8-FC86E8E5AFC7}" type="presParOf" srcId="{2993D84D-8645-425D-86FA-ED9CD08D4CC4}" destId="{38BAC308-28C5-4AE5-A2B1-3965C4481B65}" srcOrd="6" destOrd="0" presId="urn:microsoft.com/office/officeart/2008/layout/RadialCluster"/>
    <dgm:cxn modelId="{2F28D6CE-8D9C-4088-A05A-EBAF1A92646C}" type="presParOf" srcId="{2993D84D-8645-425D-86FA-ED9CD08D4CC4}" destId="{3F06B110-8838-4DF1-96EE-1D0F93A8150F}" srcOrd="7" destOrd="0" presId="urn:microsoft.com/office/officeart/2008/layout/RadialCluster"/>
    <dgm:cxn modelId="{1627C2A4-0EEB-45D0-9C06-D742BCB3F185}" type="presParOf" srcId="{2993D84D-8645-425D-86FA-ED9CD08D4CC4}" destId="{3846A3D7-C30D-4798-82C5-648DD046BCEC}" srcOrd="8" destOrd="0" presId="urn:microsoft.com/office/officeart/2008/layout/RadialCluster"/>
    <dgm:cxn modelId="{E989C0BB-222E-4B78-B5A8-632BE4019D54}" type="presParOf" srcId="{2993D84D-8645-425D-86FA-ED9CD08D4CC4}" destId="{338425D0-1B83-4CB6-B66F-E40CE7494085}" srcOrd="9" destOrd="0" presId="urn:microsoft.com/office/officeart/2008/layout/RadialCluster"/>
    <dgm:cxn modelId="{457F3A99-0341-4BE5-8078-AB2F90E1B8E8}" type="presParOf" srcId="{2993D84D-8645-425D-86FA-ED9CD08D4CC4}" destId="{08141731-C33A-4239-920F-A35B76D51146}" srcOrd="10" destOrd="0" presId="urn:microsoft.com/office/officeart/2008/layout/RadialCluster"/>
    <dgm:cxn modelId="{E255108B-155C-4690-A005-A6C5194A3E7F}" type="presParOf" srcId="{2993D84D-8645-425D-86FA-ED9CD08D4CC4}" destId="{AC0DDB67-F286-426A-9C81-B9D12961363E}" srcOrd="11" destOrd="0" presId="urn:microsoft.com/office/officeart/2008/layout/RadialCluster"/>
    <dgm:cxn modelId="{FC33ACB4-07CB-4D54-A895-5DB3C6B7174C}" type="presParOf" srcId="{2993D84D-8645-425D-86FA-ED9CD08D4CC4}" destId="{4DEDC4AD-E879-4A72-B5FB-CC8C122B9153}" srcOrd="12" destOrd="0" presId="urn:microsoft.com/office/officeart/2008/layout/RadialCluster"/>
    <dgm:cxn modelId="{DFCC46A3-CBA0-4C28-B61C-041783E65A37}" type="presParOf" srcId="{2993D84D-8645-425D-86FA-ED9CD08D4CC4}" destId="{C6BAE17B-700F-43E3-8DC5-F0C929A1E77F}" srcOrd="13" destOrd="0" presId="urn:microsoft.com/office/officeart/2008/layout/RadialCluster"/>
    <dgm:cxn modelId="{B69F9180-B253-4197-B6E9-993B205BE07C}" type="presParOf" srcId="{2993D84D-8645-425D-86FA-ED9CD08D4CC4}" destId="{5B2A727D-EACF-4288-8D3C-FFFDC9E2A2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590413-9427-41B9-BA91-A9D97FF94E4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400702-F489-4D40-8C21-B6E6A7611EF1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PAŃSTWO PRAWA</a:t>
          </a:r>
        </a:p>
      </dgm:t>
    </dgm:pt>
    <dgm:pt modelId="{58059C25-00A5-47C6-8E30-78E894B59B93}" type="parTrans" cxnId="{C21E1033-26FE-48B0-B37B-EC99B10FFC84}">
      <dgm:prSet/>
      <dgm:spPr/>
      <dgm:t>
        <a:bodyPr/>
        <a:lstStyle/>
        <a:p>
          <a:endParaRPr lang="pl-PL"/>
        </a:p>
      </dgm:t>
    </dgm:pt>
    <dgm:pt modelId="{C127137D-96E1-4E1C-906E-DE8B07C0D598}" type="sibTrans" cxnId="{C21E1033-26FE-48B0-B37B-EC99B10FFC84}">
      <dgm:prSet/>
      <dgm:spPr/>
      <dgm:t>
        <a:bodyPr/>
        <a:lstStyle/>
        <a:p>
          <a:endParaRPr lang="pl-PL"/>
        </a:p>
      </dgm:t>
    </dgm:pt>
    <dgm:pt modelId="{53937F26-3FCF-4B54-A9DD-B759114B7D6A}">
      <dgm:prSet/>
      <dgm:spPr/>
      <dgm:t>
        <a:bodyPr/>
        <a:lstStyle/>
        <a:p>
          <a:pPr algn="just"/>
          <a:r>
            <a:rPr lang="pl-PL" dirty="0"/>
            <a:t>MODELOWA KONSTRUKCJA USTROJOWO-PRAWNA (!)</a:t>
          </a:r>
        </a:p>
      </dgm:t>
    </dgm:pt>
    <dgm:pt modelId="{3272AC1D-5D25-47A3-BC4A-BC16C97940B1}" type="parTrans" cxnId="{E133E707-BAB2-4A44-ADDD-DE9FD9F3D6E6}">
      <dgm:prSet/>
      <dgm:spPr/>
      <dgm:t>
        <a:bodyPr/>
        <a:lstStyle/>
        <a:p>
          <a:endParaRPr lang="pl-PL"/>
        </a:p>
      </dgm:t>
    </dgm:pt>
    <dgm:pt modelId="{F47CC4EA-4A31-452A-B770-4D4745964235}" type="sibTrans" cxnId="{E133E707-BAB2-4A44-ADDD-DE9FD9F3D6E6}">
      <dgm:prSet/>
      <dgm:spPr/>
      <dgm:t>
        <a:bodyPr/>
        <a:lstStyle/>
        <a:p>
          <a:endParaRPr lang="pl-PL"/>
        </a:p>
      </dgm:t>
    </dgm:pt>
    <dgm:pt modelId="{43DC3F4B-4768-47A9-973C-4F08E3C60C40}">
      <dgm:prSet/>
      <dgm:spPr/>
      <dgm:t>
        <a:bodyPr/>
        <a:lstStyle/>
        <a:p>
          <a:pPr algn="just"/>
          <a:r>
            <a:rPr lang="pl-PL" dirty="0"/>
            <a:t>UKSZTAŁTOWANA PRZEZ DOKTRYNĘ PRAWA W OPARCIU O REALIA USTROJOWE PAŃSTW EUROPEJSKICH </a:t>
          </a:r>
        </a:p>
      </dgm:t>
    </dgm:pt>
    <dgm:pt modelId="{C50885E5-0F73-466B-ABE5-A2D931664E5C}" type="parTrans" cxnId="{4F1BD5F3-CD7B-49CD-8D4E-5A1D96725CC4}">
      <dgm:prSet/>
      <dgm:spPr/>
      <dgm:t>
        <a:bodyPr/>
        <a:lstStyle/>
        <a:p>
          <a:endParaRPr lang="pl-PL"/>
        </a:p>
      </dgm:t>
    </dgm:pt>
    <dgm:pt modelId="{6ABF6043-7F25-4DEC-BF47-7D4F354CB1C2}" type="sibTrans" cxnId="{4F1BD5F3-CD7B-49CD-8D4E-5A1D96725CC4}">
      <dgm:prSet/>
      <dgm:spPr/>
      <dgm:t>
        <a:bodyPr/>
        <a:lstStyle/>
        <a:p>
          <a:endParaRPr lang="pl-PL"/>
        </a:p>
      </dgm:t>
    </dgm:pt>
    <dgm:pt modelId="{C3D531B7-6ABA-422C-9145-15EE6666FCB4}">
      <dgm:prSet/>
      <dgm:spPr/>
      <dgm:t>
        <a:bodyPr/>
        <a:lstStyle/>
        <a:p>
          <a:pPr algn="just"/>
          <a:r>
            <a:rPr lang="pl-PL" dirty="0"/>
            <a:t>XIX/XX WIEK</a:t>
          </a:r>
        </a:p>
      </dgm:t>
    </dgm:pt>
    <dgm:pt modelId="{F5C397EC-E0EE-46AD-952B-FD1EED45BA0C}" type="parTrans" cxnId="{17DF3834-86D6-4E5A-ACB7-286C7E954019}">
      <dgm:prSet/>
      <dgm:spPr/>
      <dgm:t>
        <a:bodyPr/>
        <a:lstStyle/>
        <a:p>
          <a:endParaRPr lang="pl-PL"/>
        </a:p>
      </dgm:t>
    </dgm:pt>
    <dgm:pt modelId="{9397B1EA-7F83-4254-91E9-198B03FE33D6}" type="sibTrans" cxnId="{17DF3834-86D6-4E5A-ACB7-286C7E954019}">
      <dgm:prSet/>
      <dgm:spPr/>
      <dgm:t>
        <a:bodyPr/>
        <a:lstStyle/>
        <a:p>
          <a:endParaRPr lang="pl-PL"/>
        </a:p>
      </dgm:t>
    </dgm:pt>
    <dgm:pt modelId="{6A169CC2-D12F-4B17-91FF-5615AF11EEBD}">
      <dgm:prSet/>
      <dgm:spPr/>
      <dgm:t>
        <a:bodyPr/>
        <a:lstStyle/>
        <a:p>
          <a:pPr algn="just"/>
          <a:r>
            <a:rPr lang="pl-PL" dirty="0"/>
            <a:t>ADMINISTRACJA PUBLICZNA POJMOWANA JEST JAKO </a:t>
          </a:r>
          <a:r>
            <a:rPr lang="pl-PL" b="1" u="sng" dirty="0"/>
            <a:t>USTROJOWA FUNKCJA PAŃSTWA I SAMORZĄDU TERYTORIALNEGO</a:t>
          </a:r>
          <a:r>
            <a:rPr lang="pl-PL" dirty="0"/>
            <a:t> POLEGAJĄCA NA WYKONYWANIU ZADAŃ PUBLICZNYCH </a:t>
          </a:r>
          <a:r>
            <a:rPr lang="pl-PL" u="sng" dirty="0"/>
            <a:t>OKREŚLONYCH W PRZEPISACH PRAWA</a:t>
          </a:r>
          <a:r>
            <a:rPr lang="pl-PL" dirty="0"/>
            <a:t>.</a:t>
          </a:r>
        </a:p>
      </dgm:t>
    </dgm:pt>
    <dgm:pt modelId="{1DA18A5F-AD96-4D4C-9C6E-693A4AAA1B2D}" type="parTrans" cxnId="{36E22CC6-E5F0-4078-8585-4B485EAF0DF3}">
      <dgm:prSet/>
      <dgm:spPr/>
      <dgm:t>
        <a:bodyPr/>
        <a:lstStyle/>
        <a:p>
          <a:endParaRPr lang="pl-PL"/>
        </a:p>
      </dgm:t>
    </dgm:pt>
    <dgm:pt modelId="{A3A0D43C-90F8-4093-9E81-84E4AE31AB8D}" type="sibTrans" cxnId="{36E22CC6-E5F0-4078-8585-4B485EAF0DF3}">
      <dgm:prSet/>
      <dgm:spPr/>
      <dgm:t>
        <a:bodyPr/>
        <a:lstStyle/>
        <a:p>
          <a:endParaRPr lang="pl-PL"/>
        </a:p>
      </dgm:t>
    </dgm:pt>
    <dgm:pt modelId="{87F76F86-E396-4B7C-A559-5434C65E34E0}" type="pres">
      <dgm:prSet presAssocID="{4D590413-9427-41B9-BA91-A9D97FF94E4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E0E942-300A-4C8D-BEB0-975527657998}" type="pres">
      <dgm:prSet presAssocID="{4D590413-9427-41B9-BA91-A9D97FF94E40}" presName="cycle" presStyleCnt="0"/>
      <dgm:spPr/>
    </dgm:pt>
    <dgm:pt modelId="{609A5FB1-E573-4F71-8716-1473809C50F7}" type="pres">
      <dgm:prSet presAssocID="{4D590413-9427-41B9-BA91-A9D97FF94E40}" presName="centerShape" presStyleCnt="0"/>
      <dgm:spPr/>
    </dgm:pt>
    <dgm:pt modelId="{5F08707D-1823-4AF3-9C88-A6A2DD997EEB}" type="pres">
      <dgm:prSet presAssocID="{4D590413-9427-41B9-BA91-A9D97FF94E40}" presName="connSite" presStyleLbl="node1" presStyleIdx="0" presStyleCnt="2"/>
      <dgm:spPr/>
    </dgm:pt>
    <dgm:pt modelId="{3DB8DA61-6181-455C-86B6-74B9A426E834}" type="pres">
      <dgm:prSet presAssocID="{4D590413-9427-41B9-BA91-A9D97FF94E40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C4C5EB-D4EB-480E-BF91-49ABA15DC019}" type="pres">
      <dgm:prSet presAssocID="{58059C25-00A5-47C6-8E30-78E894B59B93}" presName="Name25" presStyleLbl="parChTrans1D1" presStyleIdx="0" presStyleCnt="1"/>
      <dgm:spPr/>
    </dgm:pt>
    <dgm:pt modelId="{E9BD1BDA-7189-4B3A-BB52-20A52CE254AE}" type="pres">
      <dgm:prSet presAssocID="{16400702-F489-4D40-8C21-B6E6A7611EF1}" presName="node" presStyleCnt="0"/>
      <dgm:spPr/>
    </dgm:pt>
    <dgm:pt modelId="{2784061C-B32C-423B-82AD-44ABC8E9DDA6}" type="pres">
      <dgm:prSet presAssocID="{16400702-F489-4D40-8C21-B6E6A7611EF1}" presName="parentNode" presStyleLbl="node1" presStyleIdx="1" presStyleCnt="2" custScaleY="92780">
        <dgm:presLayoutVars>
          <dgm:chMax val="1"/>
          <dgm:bulletEnabled val="1"/>
        </dgm:presLayoutVars>
      </dgm:prSet>
      <dgm:spPr/>
    </dgm:pt>
    <dgm:pt modelId="{CDFB3B1F-7364-4172-8BE4-57A32AD13875}" type="pres">
      <dgm:prSet presAssocID="{16400702-F489-4D40-8C21-B6E6A7611EF1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133E707-BAB2-4A44-ADDD-DE9FD9F3D6E6}" srcId="{16400702-F489-4D40-8C21-B6E6A7611EF1}" destId="{53937F26-3FCF-4B54-A9DD-B759114B7D6A}" srcOrd="0" destOrd="0" parTransId="{3272AC1D-5D25-47A3-BC4A-BC16C97940B1}" sibTransId="{F47CC4EA-4A31-452A-B770-4D4745964235}"/>
    <dgm:cxn modelId="{C21E1033-26FE-48B0-B37B-EC99B10FFC84}" srcId="{4D590413-9427-41B9-BA91-A9D97FF94E40}" destId="{16400702-F489-4D40-8C21-B6E6A7611EF1}" srcOrd="0" destOrd="0" parTransId="{58059C25-00A5-47C6-8E30-78E894B59B93}" sibTransId="{C127137D-96E1-4E1C-906E-DE8B07C0D598}"/>
    <dgm:cxn modelId="{17DF3834-86D6-4E5A-ACB7-286C7E954019}" srcId="{16400702-F489-4D40-8C21-B6E6A7611EF1}" destId="{C3D531B7-6ABA-422C-9145-15EE6666FCB4}" srcOrd="2" destOrd="0" parTransId="{F5C397EC-E0EE-46AD-952B-FD1EED45BA0C}" sibTransId="{9397B1EA-7F83-4254-91E9-198B03FE33D6}"/>
    <dgm:cxn modelId="{55248C37-9066-4AAE-A3CA-C51EB6971EBA}" type="presOf" srcId="{58059C25-00A5-47C6-8E30-78E894B59B93}" destId="{61C4C5EB-D4EB-480E-BF91-49ABA15DC019}" srcOrd="0" destOrd="0" presId="urn:microsoft.com/office/officeart/2005/8/layout/radial2"/>
    <dgm:cxn modelId="{285AFB44-39F9-462A-8054-B9CD0AB4EE3E}" type="presOf" srcId="{6A169CC2-D12F-4B17-91FF-5615AF11EEBD}" destId="{CDFB3B1F-7364-4172-8BE4-57A32AD13875}" srcOrd="0" destOrd="3" presId="urn:microsoft.com/office/officeart/2005/8/layout/radial2"/>
    <dgm:cxn modelId="{4A1707BC-FA1B-4C15-8B90-BE1D2728B4B6}" type="presOf" srcId="{4D590413-9427-41B9-BA91-A9D97FF94E40}" destId="{87F76F86-E396-4B7C-A559-5434C65E34E0}" srcOrd="0" destOrd="0" presId="urn:microsoft.com/office/officeart/2005/8/layout/radial2"/>
    <dgm:cxn modelId="{31D27ABE-E7ED-44EB-8975-6B845095C861}" type="presOf" srcId="{53937F26-3FCF-4B54-A9DD-B759114B7D6A}" destId="{CDFB3B1F-7364-4172-8BE4-57A32AD13875}" srcOrd="0" destOrd="0" presId="urn:microsoft.com/office/officeart/2005/8/layout/radial2"/>
    <dgm:cxn modelId="{36E22CC6-E5F0-4078-8585-4B485EAF0DF3}" srcId="{16400702-F489-4D40-8C21-B6E6A7611EF1}" destId="{6A169CC2-D12F-4B17-91FF-5615AF11EEBD}" srcOrd="3" destOrd="0" parTransId="{1DA18A5F-AD96-4D4C-9C6E-693A4AAA1B2D}" sibTransId="{A3A0D43C-90F8-4093-9E81-84E4AE31AB8D}"/>
    <dgm:cxn modelId="{A04F25DD-6E91-4FB7-B262-EFF53B4B9548}" type="presOf" srcId="{43DC3F4B-4768-47A9-973C-4F08E3C60C40}" destId="{CDFB3B1F-7364-4172-8BE4-57A32AD13875}" srcOrd="0" destOrd="1" presId="urn:microsoft.com/office/officeart/2005/8/layout/radial2"/>
    <dgm:cxn modelId="{B59F1DE4-733D-44E8-9309-7BC7C040B4DF}" type="presOf" srcId="{C3D531B7-6ABA-422C-9145-15EE6666FCB4}" destId="{CDFB3B1F-7364-4172-8BE4-57A32AD13875}" srcOrd="0" destOrd="2" presId="urn:microsoft.com/office/officeart/2005/8/layout/radial2"/>
    <dgm:cxn modelId="{4F1BD5F3-CD7B-49CD-8D4E-5A1D96725CC4}" srcId="{16400702-F489-4D40-8C21-B6E6A7611EF1}" destId="{43DC3F4B-4768-47A9-973C-4F08E3C60C40}" srcOrd="1" destOrd="0" parTransId="{C50885E5-0F73-466B-ABE5-A2D931664E5C}" sibTransId="{6ABF6043-7F25-4DEC-BF47-7D4F354CB1C2}"/>
    <dgm:cxn modelId="{6C1F9BFD-AB00-4139-B5D8-B740A5A19978}" type="presOf" srcId="{16400702-F489-4D40-8C21-B6E6A7611EF1}" destId="{2784061C-B32C-423B-82AD-44ABC8E9DDA6}" srcOrd="0" destOrd="0" presId="urn:microsoft.com/office/officeart/2005/8/layout/radial2"/>
    <dgm:cxn modelId="{D4FA6A8E-B25F-416A-9486-DB5BB8D3C3C5}" type="presParOf" srcId="{87F76F86-E396-4B7C-A559-5434C65E34E0}" destId="{6EE0E942-300A-4C8D-BEB0-975527657998}" srcOrd="0" destOrd="0" presId="urn:microsoft.com/office/officeart/2005/8/layout/radial2"/>
    <dgm:cxn modelId="{E6C40505-8A33-4812-B944-59238E68848B}" type="presParOf" srcId="{6EE0E942-300A-4C8D-BEB0-975527657998}" destId="{609A5FB1-E573-4F71-8716-1473809C50F7}" srcOrd="0" destOrd="0" presId="urn:microsoft.com/office/officeart/2005/8/layout/radial2"/>
    <dgm:cxn modelId="{6CD1671F-18FF-4B4A-8894-65E99FFDA6A7}" type="presParOf" srcId="{609A5FB1-E573-4F71-8716-1473809C50F7}" destId="{5F08707D-1823-4AF3-9C88-A6A2DD997EEB}" srcOrd="0" destOrd="0" presId="urn:microsoft.com/office/officeart/2005/8/layout/radial2"/>
    <dgm:cxn modelId="{4B486AE5-7A5A-4BF4-9B5D-B262549583D4}" type="presParOf" srcId="{609A5FB1-E573-4F71-8716-1473809C50F7}" destId="{3DB8DA61-6181-455C-86B6-74B9A426E834}" srcOrd="1" destOrd="0" presId="urn:microsoft.com/office/officeart/2005/8/layout/radial2"/>
    <dgm:cxn modelId="{643D7246-3E8D-4447-B9CB-1BC5DCE9F326}" type="presParOf" srcId="{6EE0E942-300A-4C8D-BEB0-975527657998}" destId="{61C4C5EB-D4EB-480E-BF91-49ABA15DC019}" srcOrd="1" destOrd="0" presId="urn:microsoft.com/office/officeart/2005/8/layout/radial2"/>
    <dgm:cxn modelId="{13F2702B-7536-4693-A617-AE4FCA5184A4}" type="presParOf" srcId="{6EE0E942-300A-4C8D-BEB0-975527657998}" destId="{E9BD1BDA-7189-4B3A-BB52-20A52CE254AE}" srcOrd="2" destOrd="0" presId="urn:microsoft.com/office/officeart/2005/8/layout/radial2"/>
    <dgm:cxn modelId="{87011994-6411-4310-BB28-F8BFFA705622}" type="presParOf" srcId="{E9BD1BDA-7189-4B3A-BB52-20A52CE254AE}" destId="{2784061C-B32C-423B-82AD-44ABC8E9DDA6}" srcOrd="0" destOrd="0" presId="urn:microsoft.com/office/officeart/2005/8/layout/radial2"/>
    <dgm:cxn modelId="{A1CCAA69-428A-4680-BF00-5B0D09D6D6B3}" type="presParOf" srcId="{E9BD1BDA-7189-4B3A-BB52-20A52CE254AE}" destId="{CDFB3B1F-7364-4172-8BE4-57A32AD138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DB7BE1-6A47-4E12-8D30-0F95075EBFAC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C59D8ED-9D5B-485C-9C85-2FB9DB4E5CB3}">
      <dgm:prSet custT="1"/>
      <dgm:spPr/>
      <dgm:t>
        <a:bodyPr/>
        <a:lstStyle/>
        <a:p>
          <a:r>
            <a:rPr lang="pl-PL" sz="1800" b="1" dirty="0"/>
            <a:t>PODSTAWOWE ZASADY</a:t>
          </a:r>
        </a:p>
      </dgm:t>
    </dgm:pt>
    <dgm:pt modelId="{3D7CFF6C-8A71-46A9-8CA3-E794389054E2}" type="parTrans" cxnId="{6A14CEE0-5711-43D3-83BF-41E050DBA4DB}">
      <dgm:prSet/>
      <dgm:spPr/>
      <dgm:t>
        <a:bodyPr/>
        <a:lstStyle/>
        <a:p>
          <a:endParaRPr lang="pl-PL"/>
        </a:p>
      </dgm:t>
    </dgm:pt>
    <dgm:pt modelId="{976710D6-AD24-461B-B787-79F2B9780212}" type="sibTrans" cxnId="{6A14CEE0-5711-43D3-83BF-41E050DBA4DB}">
      <dgm:prSet/>
      <dgm:spPr/>
      <dgm:t>
        <a:bodyPr/>
        <a:lstStyle/>
        <a:p>
          <a:endParaRPr lang="pl-PL"/>
        </a:p>
      </dgm:t>
    </dgm:pt>
    <dgm:pt modelId="{5748C848-CF04-4193-9E44-7E05DA75787E}">
      <dgm:prSet/>
      <dgm:spPr/>
      <dgm:t>
        <a:bodyPr/>
        <a:lstStyle/>
        <a:p>
          <a:r>
            <a:rPr lang="pl-PL" dirty="0"/>
            <a:t>CAŁA JEJ DZIAŁALNOŚĆ JEST ZWIĄZANA PRAWEM POWSZECHNIE OBOWIĄZUJĄCYM</a:t>
          </a:r>
        </a:p>
      </dgm:t>
    </dgm:pt>
    <dgm:pt modelId="{BA7938AF-9E5F-41C2-83D6-C81943945B3E}" type="parTrans" cxnId="{BE62FE97-3C79-41C0-8FBF-D92E05411003}">
      <dgm:prSet/>
      <dgm:spPr/>
      <dgm:t>
        <a:bodyPr/>
        <a:lstStyle/>
        <a:p>
          <a:endParaRPr lang="pl-PL"/>
        </a:p>
      </dgm:t>
    </dgm:pt>
    <dgm:pt modelId="{F0B6B266-65F9-4959-8EA8-3CC3917976D0}" type="sibTrans" cxnId="{BE62FE97-3C79-41C0-8FBF-D92E05411003}">
      <dgm:prSet/>
      <dgm:spPr/>
      <dgm:t>
        <a:bodyPr/>
        <a:lstStyle/>
        <a:p>
          <a:endParaRPr lang="pl-PL"/>
        </a:p>
      </dgm:t>
    </dgm:pt>
    <dgm:pt modelId="{8809F453-2DF0-4403-A545-CB2623805776}">
      <dgm:prSet/>
      <dgm:spPr/>
      <dgm:t>
        <a:bodyPr/>
        <a:lstStyle/>
        <a:p>
          <a:r>
            <a:rPr lang="pl-PL" dirty="0"/>
            <a:t>JEJ DZIAŁALNOŚĆ MA CHARAKTER WYKONAWCZY</a:t>
          </a:r>
        </a:p>
      </dgm:t>
    </dgm:pt>
    <dgm:pt modelId="{8884EA60-A7CF-4243-9201-09B6BA9F450B}" type="parTrans" cxnId="{F44FB08B-8104-4506-99B1-338DE7F5440F}">
      <dgm:prSet/>
      <dgm:spPr/>
      <dgm:t>
        <a:bodyPr/>
        <a:lstStyle/>
        <a:p>
          <a:endParaRPr lang="pl-PL"/>
        </a:p>
      </dgm:t>
    </dgm:pt>
    <dgm:pt modelId="{8E721E39-C9B5-4D14-936A-0636972402B9}" type="sibTrans" cxnId="{F44FB08B-8104-4506-99B1-338DE7F5440F}">
      <dgm:prSet/>
      <dgm:spPr/>
      <dgm:t>
        <a:bodyPr/>
        <a:lstStyle/>
        <a:p>
          <a:endParaRPr lang="pl-PL"/>
        </a:p>
      </dgm:t>
    </dgm:pt>
    <dgm:pt modelId="{CD442322-525E-41E3-9D0C-ACCB4EF6770A}">
      <dgm:prSet/>
      <dgm:spPr/>
      <dgm:t>
        <a:bodyPr/>
        <a:lstStyle/>
        <a:p>
          <a:r>
            <a:rPr lang="pl-PL" dirty="0"/>
            <a:t>CAŁA JEJ DZIAŁALNOŚĆ PODDANA JEST KONTROLI NIEZAWISŁEGO SĄDU</a:t>
          </a:r>
        </a:p>
      </dgm:t>
    </dgm:pt>
    <dgm:pt modelId="{01FAF767-FD89-4054-A590-61EE619F26B0}" type="parTrans" cxnId="{1CEB9E52-B7C4-47B6-B8E0-3005C0E81133}">
      <dgm:prSet/>
      <dgm:spPr/>
      <dgm:t>
        <a:bodyPr/>
        <a:lstStyle/>
        <a:p>
          <a:endParaRPr lang="pl-PL"/>
        </a:p>
      </dgm:t>
    </dgm:pt>
    <dgm:pt modelId="{263BD364-C8E9-4BA6-9A39-64E36EA932E5}" type="sibTrans" cxnId="{1CEB9E52-B7C4-47B6-B8E0-3005C0E81133}">
      <dgm:prSet/>
      <dgm:spPr/>
      <dgm:t>
        <a:bodyPr/>
        <a:lstStyle/>
        <a:p>
          <a:endParaRPr lang="pl-PL"/>
        </a:p>
      </dgm:t>
    </dgm:pt>
    <dgm:pt modelId="{1ED30B25-0A05-4398-BBC2-6EEB20A00DC0}">
      <dgm:prSet/>
      <dgm:spPr/>
      <dgm:t>
        <a:bodyPr/>
        <a:lstStyle/>
        <a:p>
          <a:r>
            <a:rPr lang="pl-PL" dirty="0"/>
            <a:t>ORGANY I OSOBY WYKONUJĄCE ADMINISTRACJĘ PONOSZĄ PRAWNĄ ODPOWIEDZIALNOŚĆ ZA PODEJMOWANE DZIAŁANIA</a:t>
          </a:r>
        </a:p>
      </dgm:t>
    </dgm:pt>
    <dgm:pt modelId="{D8DEBE23-C811-4F34-A5B3-BD7E1DB18278}" type="parTrans" cxnId="{20C86412-B3CB-4B77-96A8-7C55F45C78FD}">
      <dgm:prSet/>
      <dgm:spPr/>
      <dgm:t>
        <a:bodyPr/>
        <a:lstStyle/>
        <a:p>
          <a:endParaRPr lang="pl-PL"/>
        </a:p>
      </dgm:t>
    </dgm:pt>
    <dgm:pt modelId="{5F798282-01F6-40FD-A1D9-0C024E1013DA}" type="sibTrans" cxnId="{20C86412-B3CB-4B77-96A8-7C55F45C78FD}">
      <dgm:prSet/>
      <dgm:spPr/>
      <dgm:t>
        <a:bodyPr/>
        <a:lstStyle/>
        <a:p>
          <a:endParaRPr lang="pl-PL"/>
        </a:p>
      </dgm:t>
    </dgm:pt>
    <dgm:pt modelId="{2B48EAAF-0195-4077-9519-E76974F0619C}" type="pres">
      <dgm:prSet presAssocID="{BEDB7BE1-6A47-4E12-8D30-0F95075EBF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6AAF27A-BE23-47DA-B7E7-BF64F032E859}" type="pres">
      <dgm:prSet presAssocID="{EC59D8ED-9D5B-485C-9C85-2FB9DB4E5CB3}" presName="singleCycle" presStyleCnt="0"/>
      <dgm:spPr/>
    </dgm:pt>
    <dgm:pt modelId="{9F6BA6A8-D1F0-4790-8451-819CB932AF2D}" type="pres">
      <dgm:prSet presAssocID="{EC59D8ED-9D5B-485C-9C85-2FB9DB4E5CB3}" presName="singleCenter" presStyleLbl="node1" presStyleIdx="0" presStyleCnt="5">
        <dgm:presLayoutVars>
          <dgm:chMax val="7"/>
          <dgm:chPref val="7"/>
        </dgm:presLayoutVars>
      </dgm:prSet>
      <dgm:spPr/>
    </dgm:pt>
    <dgm:pt modelId="{866F1EFF-28EF-41A0-B520-9D32615DC873}" type="pres">
      <dgm:prSet presAssocID="{BA7938AF-9E5F-41C2-83D6-C81943945B3E}" presName="Name56" presStyleLbl="parChTrans1D2" presStyleIdx="0" presStyleCnt="4"/>
      <dgm:spPr/>
    </dgm:pt>
    <dgm:pt modelId="{3D8BFCC0-7AD1-48E5-961E-266CBC2506B7}" type="pres">
      <dgm:prSet presAssocID="{5748C848-CF04-4193-9E44-7E05DA75787E}" presName="text0" presStyleLbl="node1" presStyleIdx="1" presStyleCnt="5" custScaleX="180433" custScaleY="120702">
        <dgm:presLayoutVars>
          <dgm:bulletEnabled val="1"/>
        </dgm:presLayoutVars>
      </dgm:prSet>
      <dgm:spPr/>
    </dgm:pt>
    <dgm:pt modelId="{611B0AB9-F999-4E3E-A6FE-5FF90803EFA8}" type="pres">
      <dgm:prSet presAssocID="{8884EA60-A7CF-4243-9201-09B6BA9F450B}" presName="Name56" presStyleLbl="parChTrans1D2" presStyleIdx="1" presStyleCnt="4"/>
      <dgm:spPr/>
    </dgm:pt>
    <dgm:pt modelId="{AFBCC30F-48AB-434F-81E1-B812DC8DAC3F}" type="pres">
      <dgm:prSet presAssocID="{8809F453-2DF0-4403-A545-CB2623805776}" presName="text0" presStyleLbl="node1" presStyleIdx="2" presStyleCnt="5" custScaleX="191284" custScaleY="196563">
        <dgm:presLayoutVars>
          <dgm:bulletEnabled val="1"/>
        </dgm:presLayoutVars>
      </dgm:prSet>
      <dgm:spPr/>
    </dgm:pt>
    <dgm:pt modelId="{3267BD15-F0F3-4D31-A3B4-EF4CDD33A7AE}" type="pres">
      <dgm:prSet presAssocID="{01FAF767-FD89-4054-A590-61EE619F26B0}" presName="Name56" presStyleLbl="parChTrans1D2" presStyleIdx="2" presStyleCnt="4"/>
      <dgm:spPr/>
    </dgm:pt>
    <dgm:pt modelId="{CDA76FBB-552B-4A54-8F88-57B1A556539A}" type="pres">
      <dgm:prSet presAssocID="{CD442322-525E-41E3-9D0C-ACCB4EF6770A}" presName="text0" presStyleLbl="node1" presStyleIdx="3" presStyleCnt="5" custScaleX="180433" custScaleY="137829">
        <dgm:presLayoutVars>
          <dgm:bulletEnabled val="1"/>
        </dgm:presLayoutVars>
      </dgm:prSet>
      <dgm:spPr/>
    </dgm:pt>
    <dgm:pt modelId="{BE8A3738-8B24-45D1-98D8-8499B7B75234}" type="pres">
      <dgm:prSet presAssocID="{D8DEBE23-C811-4F34-A5B3-BD7E1DB18278}" presName="Name56" presStyleLbl="parChTrans1D2" presStyleIdx="3" presStyleCnt="4"/>
      <dgm:spPr/>
    </dgm:pt>
    <dgm:pt modelId="{4DB91782-7212-409A-BA24-284F799785EE}" type="pres">
      <dgm:prSet presAssocID="{1ED30B25-0A05-4398-BBC2-6EEB20A00DC0}" presName="text0" presStyleLbl="node1" presStyleIdx="4" presStyleCnt="5" custScaleX="195387" custScaleY="193180">
        <dgm:presLayoutVars>
          <dgm:bulletEnabled val="1"/>
        </dgm:presLayoutVars>
      </dgm:prSet>
      <dgm:spPr/>
    </dgm:pt>
  </dgm:ptLst>
  <dgm:cxnLst>
    <dgm:cxn modelId="{B5395D10-0A55-4DCA-8D46-7E1E0D9A64D9}" type="presOf" srcId="{BEDB7BE1-6A47-4E12-8D30-0F95075EBFAC}" destId="{2B48EAAF-0195-4077-9519-E76974F0619C}" srcOrd="0" destOrd="0" presId="urn:microsoft.com/office/officeart/2008/layout/RadialCluster"/>
    <dgm:cxn modelId="{20C86412-B3CB-4B77-96A8-7C55F45C78FD}" srcId="{EC59D8ED-9D5B-485C-9C85-2FB9DB4E5CB3}" destId="{1ED30B25-0A05-4398-BBC2-6EEB20A00DC0}" srcOrd="3" destOrd="0" parTransId="{D8DEBE23-C811-4F34-A5B3-BD7E1DB18278}" sibTransId="{5F798282-01F6-40FD-A1D9-0C024E1013DA}"/>
    <dgm:cxn modelId="{25975221-DF18-4D82-984C-4DC628C486B2}" type="presOf" srcId="{BA7938AF-9E5F-41C2-83D6-C81943945B3E}" destId="{866F1EFF-28EF-41A0-B520-9D32615DC873}" srcOrd="0" destOrd="0" presId="urn:microsoft.com/office/officeart/2008/layout/RadialCluster"/>
    <dgm:cxn modelId="{71C6F428-85F4-42E3-90C6-162BC3F7F83E}" type="presOf" srcId="{CD442322-525E-41E3-9D0C-ACCB4EF6770A}" destId="{CDA76FBB-552B-4A54-8F88-57B1A556539A}" srcOrd="0" destOrd="0" presId="urn:microsoft.com/office/officeart/2008/layout/RadialCluster"/>
    <dgm:cxn modelId="{42EB5B33-89E5-43CC-8108-4FCF14AE89BE}" type="presOf" srcId="{8884EA60-A7CF-4243-9201-09B6BA9F450B}" destId="{611B0AB9-F999-4E3E-A6FE-5FF90803EFA8}" srcOrd="0" destOrd="0" presId="urn:microsoft.com/office/officeart/2008/layout/RadialCluster"/>
    <dgm:cxn modelId="{1CEB9E52-B7C4-47B6-B8E0-3005C0E81133}" srcId="{EC59D8ED-9D5B-485C-9C85-2FB9DB4E5CB3}" destId="{CD442322-525E-41E3-9D0C-ACCB4EF6770A}" srcOrd="2" destOrd="0" parTransId="{01FAF767-FD89-4054-A590-61EE619F26B0}" sibTransId="{263BD364-C8E9-4BA6-9A39-64E36EA932E5}"/>
    <dgm:cxn modelId="{D849A289-7429-4329-8762-21198709914D}" type="presOf" srcId="{1ED30B25-0A05-4398-BBC2-6EEB20A00DC0}" destId="{4DB91782-7212-409A-BA24-284F799785EE}" srcOrd="0" destOrd="0" presId="urn:microsoft.com/office/officeart/2008/layout/RadialCluster"/>
    <dgm:cxn modelId="{0FEFD889-0FC2-49AB-81B9-5D592BD63739}" type="presOf" srcId="{EC59D8ED-9D5B-485C-9C85-2FB9DB4E5CB3}" destId="{9F6BA6A8-D1F0-4790-8451-819CB932AF2D}" srcOrd="0" destOrd="0" presId="urn:microsoft.com/office/officeart/2008/layout/RadialCluster"/>
    <dgm:cxn modelId="{F44FB08B-8104-4506-99B1-338DE7F5440F}" srcId="{EC59D8ED-9D5B-485C-9C85-2FB9DB4E5CB3}" destId="{8809F453-2DF0-4403-A545-CB2623805776}" srcOrd="1" destOrd="0" parTransId="{8884EA60-A7CF-4243-9201-09B6BA9F450B}" sibTransId="{8E721E39-C9B5-4D14-936A-0636972402B9}"/>
    <dgm:cxn modelId="{B9835B91-37A5-4ADF-A548-7E269949E3F9}" type="presOf" srcId="{8809F453-2DF0-4403-A545-CB2623805776}" destId="{AFBCC30F-48AB-434F-81E1-B812DC8DAC3F}" srcOrd="0" destOrd="0" presId="urn:microsoft.com/office/officeart/2008/layout/RadialCluster"/>
    <dgm:cxn modelId="{BE62FE97-3C79-41C0-8FBF-D92E05411003}" srcId="{EC59D8ED-9D5B-485C-9C85-2FB9DB4E5CB3}" destId="{5748C848-CF04-4193-9E44-7E05DA75787E}" srcOrd="0" destOrd="0" parTransId="{BA7938AF-9E5F-41C2-83D6-C81943945B3E}" sibTransId="{F0B6B266-65F9-4959-8EA8-3CC3917976D0}"/>
    <dgm:cxn modelId="{82DEA299-F09E-4DB5-A549-AB4DADE08991}" type="presOf" srcId="{5748C848-CF04-4193-9E44-7E05DA75787E}" destId="{3D8BFCC0-7AD1-48E5-961E-266CBC2506B7}" srcOrd="0" destOrd="0" presId="urn:microsoft.com/office/officeart/2008/layout/RadialCluster"/>
    <dgm:cxn modelId="{AAC2C0A0-C870-4A0B-B7B1-27D1DD187C17}" type="presOf" srcId="{D8DEBE23-C811-4F34-A5B3-BD7E1DB18278}" destId="{BE8A3738-8B24-45D1-98D8-8499B7B75234}" srcOrd="0" destOrd="0" presId="urn:microsoft.com/office/officeart/2008/layout/RadialCluster"/>
    <dgm:cxn modelId="{6A14CEE0-5711-43D3-83BF-41E050DBA4DB}" srcId="{BEDB7BE1-6A47-4E12-8D30-0F95075EBFAC}" destId="{EC59D8ED-9D5B-485C-9C85-2FB9DB4E5CB3}" srcOrd="0" destOrd="0" parTransId="{3D7CFF6C-8A71-46A9-8CA3-E794389054E2}" sibTransId="{976710D6-AD24-461B-B787-79F2B9780212}"/>
    <dgm:cxn modelId="{8145B6E1-77AA-426A-A398-5801FE1E1B19}" type="presOf" srcId="{01FAF767-FD89-4054-A590-61EE619F26B0}" destId="{3267BD15-F0F3-4D31-A3B4-EF4CDD33A7AE}" srcOrd="0" destOrd="0" presId="urn:microsoft.com/office/officeart/2008/layout/RadialCluster"/>
    <dgm:cxn modelId="{881351C5-E7EB-4972-9BAB-6535876203FD}" type="presParOf" srcId="{2B48EAAF-0195-4077-9519-E76974F0619C}" destId="{16AAF27A-BE23-47DA-B7E7-BF64F032E859}" srcOrd="0" destOrd="0" presId="urn:microsoft.com/office/officeart/2008/layout/RadialCluster"/>
    <dgm:cxn modelId="{7CCDB611-DE97-4E60-84E9-16A38E562C41}" type="presParOf" srcId="{16AAF27A-BE23-47DA-B7E7-BF64F032E859}" destId="{9F6BA6A8-D1F0-4790-8451-819CB932AF2D}" srcOrd="0" destOrd="0" presId="urn:microsoft.com/office/officeart/2008/layout/RadialCluster"/>
    <dgm:cxn modelId="{9F512EAD-C820-4D21-BFB9-591BD948933A}" type="presParOf" srcId="{16AAF27A-BE23-47DA-B7E7-BF64F032E859}" destId="{866F1EFF-28EF-41A0-B520-9D32615DC873}" srcOrd="1" destOrd="0" presId="urn:microsoft.com/office/officeart/2008/layout/RadialCluster"/>
    <dgm:cxn modelId="{E28F4974-C014-4AC1-A9F4-2898DDF47413}" type="presParOf" srcId="{16AAF27A-BE23-47DA-B7E7-BF64F032E859}" destId="{3D8BFCC0-7AD1-48E5-961E-266CBC2506B7}" srcOrd="2" destOrd="0" presId="urn:microsoft.com/office/officeart/2008/layout/RadialCluster"/>
    <dgm:cxn modelId="{D9FA9F12-6BA6-408A-BD7C-554460A4A8D0}" type="presParOf" srcId="{16AAF27A-BE23-47DA-B7E7-BF64F032E859}" destId="{611B0AB9-F999-4E3E-A6FE-5FF90803EFA8}" srcOrd="3" destOrd="0" presId="urn:microsoft.com/office/officeart/2008/layout/RadialCluster"/>
    <dgm:cxn modelId="{1EA4407A-A58A-496C-AA4C-84597E418AF2}" type="presParOf" srcId="{16AAF27A-BE23-47DA-B7E7-BF64F032E859}" destId="{AFBCC30F-48AB-434F-81E1-B812DC8DAC3F}" srcOrd="4" destOrd="0" presId="urn:microsoft.com/office/officeart/2008/layout/RadialCluster"/>
    <dgm:cxn modelId="{BF322AEC-9EDF-4A2C-A02A-5B88F5FC5B8C}" type="presParOf" srcId="{16AAF27A-BE23-47DA-B7E7-BF64F032E859}" destId="{3267BD15-F0F3-4D31-A3B4-EF4CDD33A7AE}" srcOrd="5" destOrd="0" presId="urn:microsoft.com/office/officeart/2008/layout/RadialCluster"/>
    <dgm:cxn modelId="{D20589E3-C388-4FFA-84C0-3672C8067B44}" type="presParOf" srcId="{16AAF27A-BE23-47DA-B7E7-BF64F032E859}" destId="{CDA76FBB-552B-4A54-8F88-57B1A556539A}" srcOrd="6" destOrd="0" presId="urn:microsoft.com/office/officeart/2008/layout/RadialCluster"/>
    <dgm:cxn modelId="{24F3EFF2-F620-4EF6-8264-AB8BF89BDEBB}" type="presParOf" srcId="{16AAF27A-BE23-47DA-B7E7-BF64F032E859}" destId="{BE8A3738-8B24-45D1-98D8-8499B7B75234}" srcOrd="7" destOrd="0" presId="urn:microsoft.com/office/officeart/2008/layout/RadialCluster"/>
    <dgm:cxn modelId="{E909B58F-71EE-4D3F-8286-CA08F11A979D}" type="presParOf" srcId="{16AAF27A-BE23-47DA-B7E7-BF64F032E859}" destId="{4DB91782-7212-409A-BA24-284F799785E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F763AF-96FD-498B-A2EC-35EFDEA228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808D0F0-188D-4DDF-B253-910B9909802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ZADANIA PUBLICZNE WYKONYWANE PRZEZ ORGANY ADMINISTRACJI SĄ OKREŚLONE NORMAMI PRAWA POWSZECHNIE OBOWIĄZUJĄCEGO</a:t>
          </a:r>
        </a:p>
      </dgm:t>
    </dgm:pt>
    <dgm:pt modelId="{A810FC44-A631-42F1-AD8F-1568F2998451}" type="parTrans" cxnId="{D66A3D7B-79F8-4769-836D-8579A79FBC10}">
      <dgm:prSet/>
      <dgm:spPr/>
      <dgm:t>
        <a:bodyPr/>
        <a:lstStyle/>
        <a:p>
          <a:endParaRPr lang="pl-PL"/>
        </a:p>
      </dgm:t>
    </dgm:pt>
    <dgm:pt modelId="{4F4F96C3-2B3E-412F-BE60-4D5A2C2F5305}" type="sibTrans" cxnId="{D66A3D7B-79F8-4769-836D-8579A79FBC10}">
      <dgm:prSet/>
      <dgm:spPr/>
      <dgm:t>
        <a:bodyPr/>
        <a:lstStyle/>
        <a:p>
          <a:endParaRPr lang="pl-PL"/>
        </a:p>
      </dgm:t>
    </dgm:pt>
    <dgm:pt modelId="{3E6B151B-0018-44D2-BAA7-4E8A115928B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STRUKTURA ORGANIZACYJNA ORGANÓW ADMINISTRACJI PUBLICZNEJ JEST POCHODNĄ ZADAŃ PUBLICZNYCH</a:t>
          </a:r>
        </a:p>
      </dgm:t>
    </dgm:pt>
    <dgm:pt modelId="{B57229A1-44FD-43C1-BD9B-9A7F6413639B}" type="parTrans" cxnId="{217E921A-EAB5-490C-A710-94D23A10C7F7}">
      <dgm:prSet/>
      <dgm:spPr/>
      <dgm:t>
        <a:bodyPr/>
        <a:lstStyle/>
        <a:p>
          <a:endParaRPr lang="pl-PL"/>
        </a:p>
      </dgm:t>
    </dgm:pt>
    <dgm:pt modelId="{584AEA3B-303A-4FC6-8832-8A4BC7B431A0}" type="sibTrans" cxnId="{217E921A-EAB5-490C-A710-94D23A10C7F7}">
      <dgm:prSet/>
      <dgm:spPr/>
      <dgm:t>
        <a:bodyPr/>
        <a:lstStyle/>
        <a:p>
          <a:endParaRPr lang="pl-PL"/>
        </a:p>
      </dgm:t>
    </dgm:pt>
    <dgm:pt modelId="{474A2E4C-2ED0-4949-99A3-65895CC72E3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ADMINISTRACJA PUBLICZNA NIE TWORZY PRAWA POWSZECHNIE OBOWIĄZUJĄCEGO, A JEDYNIE JE WYKONUJE – NAWET JEŚLI WYKONYWANIE PRZYBIERA FORMĘ AKTÓW NORMATYWNYCH</a:t>
          </a:r>
        </a:p>
      </dgm:t>
    </dgm:pt>
    <dgm:pt modelId="{BAA41C4F-8DA7-4FA5-B428-56B7700F4F37}" type="parTrans" cxnId="{1B1C9FDF-C6A6-45C5-AE84-67668F6AD896}">
      <dgm:prSet/>
      <dgm:spPr/>
      <dgm:t>
        <a:bodyPr/>
        <a:lstStyle/>
        <a:p>
          <a:endParaRPr lang="pl-PL"/>
        </a:p>
      </dgm:t>
    </dgm:pt>
    <dgm:pt modelId="{323A4833-C845-499B-8F3A-9FC9E5F3D31A}" type="sibTrans" cxnId="{1B1C9FDF-C6A6-45C5-AE84-67668F6AD896}">
      <dgm:prSet/>
      <dgm:spPr/>
      <dgm:t>
        <a:bodyPr/>
        <a:lstStyle/>
        <a:p>
          <a:endParaRPr lang="pl-PL"/>
        </a:p>
      </dgm:t>
    </dgm:pt>
    <dgm:pt modelId="{ED35A348-7EAB-4763-9915-6E9AB04D89B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MA TAKIEJ SFERY WEWNĘTRZNEJ (</a:t>
          </a:r>
          <a:r>
            <a:rPr lang="pl-PL" i="1" dirty="0">
              <a:solidFill>
                <a:schemeClr val="tx1"/>
              </a:solidFill>
            </a:rPr>
            <a:t>RES INTERNAE</a:t>
          </a:r>
          <a:r>
            <a:rPr lang="pl-PL" dirty="0">
              <a:solidFill>
                <a:schemeClr val="tx1"/>
              </a:solidFill>
            </a:rPr>
            <a:t>) ADMINISTRACJI, KTÓRA NIE PODLEGA KONTROLI ZEWNĘTRZNEJ</a:t>
          </a:r>
        </a:p>
      </dgm:t>
    </dgm:pt>
    <dgm:pt modelId="{7B87691F-EF30-469D-8F5E-0A5B5BA1780D}" type="parTrans" cxnId="{7E6A1ADB-4F3B-4DB8-9EBE-B644B6689060}">
      <dgm:prSet/>
      <dgm:spPr/>
      <dgm:t>
        <a:bodyPr/>
        <a:lstStyle/>
        <a:p>
          <a:endParaRPr lang="pl-PL"/>
        </a:p>
      </dgm:t>
    </dgm:pt>
    <dgm:pt modelId="{2311AD5C-D5F7-46BA-B513-8D2CE34E6CE8}" type="sibTrans" cxnId="{7E6A1ADB-4F3B-4DB8-9EBE-B644B6689060}">
      <dgm:prSet/>
      <dgm:spPr/>
      <dgm:t>
        <a:bodyPr/>
        <a:lstStyle/>
        <a:p>
          <a:endParaRPr lang="pl-PL"/>
        </a:p>
      </dgm:t>
    </dgm:pt>
    <dgm:pt modelId="{D6CE2A65-C50C-47C6-BDA3-AF3F2E8D53D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WYKONYWANIE ZADAŃ PUBLICZNYCH WIĄŻE SIĘ Z REALIZACJĄ PODSTAWOWYCH PUBLICZNYCH PRAW PODMIOTOWYCH OBYWATELI</a:t>
          </a:r>
        </a:p>
      </dgm:t>
    </dgm:pt>
    <dgm:pt modelId="{711FC46B-764A-49D1-9C12-BE54987EF889}" type="parTrans" cxnId="{8097D735-CF41-49AA-8261-2EEA9D996D26}">
      <dgm:prSet/>
      <dgm:spPr/>
      <dgm:t>
        <a:bodyPr/>
        <a:lstStyle/>
        <a:p>
          <a:endParaRPr lang="pl-PL"/>
        </a:p>
      </dgm:t>
    </dgm:pt>
    <dgm:pt modelId="{1D475560-98D0-405A-A551-6CA35AC36E69}" type="sibTrans" cxnId="{8097D735-CF41-49AA-8261-2EEA9D996D26}">
      <dgm:prSet/>
      <dgm:spPr/>
      <dgm:t>
        <a:bodyPr/>
        <a:lstStyle/>
        <a:p>
          <a:endParaRPr lang="pl-PL"/>
        </a:p>
      </dgm:t>
    </dgm:pt>
    <dgm:pt modelId="{943AD350-0088-42AF-BEA8-C584425B275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ZADANIA PUBLICZNE INTERPRETOWANE SĄ JAKO OBOWIĄZKI ORGANÓW</a:t>
          </a:r>
        </a:p>
      </dgm:t>
    </dgm:pt>
    <dgm:pt modelId="{0096D032-D604-4C39-93BD-ED0D925B7604}" type="parTrans" cxnId="{B253B5A8-5F0D-4C2D-846A-42507C3BD9DE}">
      <dgm:prSet/>
      <dgm:spPr/>
      <dgm:t>
        <a:bodyPr/>
        <a:lstStyle/>
        <a:p>
          <a:endParaRPr lang="pl-PL"/>
        </a:p>
      </dgm:t>
    </dgm:pt>
    <dgm:pt modelId="{D756301B-AB19-4811-9C01-E511AC95F03D}" type="sibTrans" cxnId="{B253B5A8-5F0D-4C2D-846A-42507C3BD9DE}">
      <dgm:prSet/>
      <dgm:spPr/>
      <dgm:t>
        <a:bodyPr/>
        <a:lstStyle/>
        <a:p>
          <a:endParaRPr lang="pl-PL"/>
        </a:p>
      </dgm:t>
    </dgm:pt>
    <dgm:pt modelId="{12560BDC-9F4A-43ED-81E6-E913F95E79D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ZWIĄZANIE PRZEPISAMI PRAWA PROCEDURY WYKONYWANIA ZADAŃ PUBLICZNYCH</a:t>
          </a:r>
        </a:p>
      </dgm:t>
    </dgm:pt>
    <dgm:pt modelId="{8BDB21EB-F6CB-4BB8-BC37-5B59A21CFA07}" type="parTrans" cxnId="{9079CBBE-03BB-45EA-90B1-80991C7CE6C6}">
      <dgm:prSet/>
      <dgm:spPr/>
      <dgm:t>
        <a:bodyPr/>
        <a:lstStyle/>
        <a:p>
          <a:endParaRPr lang="pl-PL"/>
        </a:p>
      </dgm:t>
    </dgm:pt>
    <dgm:pt modelId="{163087C5-3564-460D-83DB-AE681D8EC96A}" type="sibTrans" cxnId="{9079CBBE-03BB-45EA-90B1-80991C7CE6C6}">
      <dgm:prSet/>
      <dgm:spPr/>
      <dgm:t>
        <a:bodyPr/>
        <a:lstStyle/>
        <a:p>
          <a:endParaRPr lang="pl-PL"/>
        </a:p>
      </dgm:t>
    </dgm:pt>
    <dgm:pt modelId="{CEAF010B-FD78-4A6A-A47F-40862E6D8459}">
      <dgm:prSet/>
      <dgm:spPr/>
    </dgm:pt>
    <dgm:pt modelId="{6EAA0A8C-ED09-4EDA-84BE-1BC7E8E19856}" type="parTrans" cxnId="{55ACA575-11B5-497A-A938-6C700EDA9BB0}">
      <dgm:prSet/>
      <dgm:spPr/>
      <dgm:t>
        <a:bodyPr/>
        <a:lstStyle/>
        <a:p>
          <a:endParaRPr lang="pl-PL"/>
        </a:p>
      </dgm:t>
    </dgm:pt>
    <dgm:pt modelId="{B9A2EB10-F4DC-48B0-A188-E22F988366FF}" type="sibTrans" cxnId="{55ACA575-11B5-497A-A938-6C700EDA9BB0}">
      <dgm:prSet/>
      <dgm:spPr/>
      <dgm:t>
        <a:bodyPr/>
        <a:lstStyle/>
        <a:p>
          <a:endParaRPr lang="pl-PL"/>
        </a:p>
      </dgm:t>
    </dgm:pt>
    <dgm:pt modelId="{7CBC8508-BFE3-4AF8-878F-42C64359FBCA}">
      <dgm:prSet/>
      <dgm:spPr/>
    </dgm:pt>
    <dgm:pt modelId="{72DD2D7E-3573-4B86-A33D-0784FC907D94}" type="parTrans" cxnId="{3FA3825E-1719-4CE8-A2FD-BB487406F008}">
      <dgm:prSet/>
      <dgm:spPr/>
      <dgm:t>
        <a:bodyPr/>
        <a:lstStyle/>
        <a:p>
          <a:endParaRPr lang="pl-PL"/>
        </a:p>
      </dgm:t>
    </dgm:pt>
    <dgm:pt modelId="{37C32B27-3982-4DB0-9661-1D0CB8B532A1}" type="sibTrans" cxnId="{3FA3825E-1719-4CE8-A2FD-BB487406F008}">
      <dgm:prSet/>
      <dgm:spPr/>
      <dgm:t>
        <a:bodyPr/>
        <a:lstStyle/>
        <a:p>
          <a:endParaRPr lang="pl-PL"/>
        </a:p>
      </dgm:t>
    </dgm:pt>
    <dgm:pt modelId="{9C6A2562-32FE-458A-942A-6D9EA2008DDE}" type="pres">
      <dgm:prSet presAssocID="{1DF763AF-96FD-498B-A2EC-35EFDEA228D2}" presName="Name0" presStyleCnt="0">
        <dgm:presLayoutVars>
          <dgm:chMax val="7"/>
          <dgm:chPref val="7"/>
          <dgm:dir/>
        </dgm:presLayoutVars>
      </dgm:prSet>
      <dgm:spPr/>
    </dgm:pt>
    <dgm:pt modelId="{7AAE0E3C-F06B-4B0E-BF1A-3D5A2BC649A0}" type="pres">
      <dgm:prSet presAssocID="{1DF763AF-96FD-498B-A2EC-35EFDEA228D2}" presName="Name1" presStyleCnt="0"/>
      <dgm:spPr/>
    </dgm:pt>
    <dgm:pt modelId="{5891041C-69AF-4A86-A171-87BC5D8009A8}" type="pres">
      <dgm:prSet presAssocID="{1DF763AF-96FD-498B-A2EC-35EFDEA228D2}" presName="cycle" presStyleCnt="0"/>
      <dgm:spPr/>
    </dgm:pt>
    <dgm:pt modelId="{5B3C281A-21E6-40D8-8A1F-5EF0E0684AAA}" type="pres">
      <dgm:prSet presAssocID="{1DF763AF-96FD-498B-A2EC-35EFDEA228D2}" presName="srcNode" presStyleLbl="node1" presStyleIdx="0" presStyleCnt="7"/>
      <dgm:spPr/>
    </dgm:pt>
    <dgm:pt modelId="{057D4844-C22B-4B1F-9EDC-D324C3FA94D5}" type="pres">
      <dgm:prSet presAssocID="{1DF763AF-96FD-498B-A2EC-35EFDEA228D2}" presName="conn" presStyleLbl="parChTrans1D2" presStyleIdx="0" presStyleCnt="1"/>
      <dgm:spPr/>
    </dgm:pt>
    <dgm:pt modelId="{C88F0F2F-BD49-43CE-9611-8691C18DCCE8}" type="pres">
      <dgm:prSet presAssocID="{1DF763AF-96FD-498B-A2EC-35EFDEA228D2}" presName="extraNode" presStyleLbl="node1" presStyleIdx="0" presStyleCnt="7"/>
      <dgm:spPr/>
    </dgm:pt>
    <dgm:pt modelId="{B799F9C8-6720-4851-9A6F-E83EDE26D740}" type="pres">
      <dgm:prSet presAssocID="{1DF763AF-96FD-498B-A2EC-35EFDEA228D2}" presName="dstNode" presStyleLbl="node1" presStyleIdx="0" presStyleCnt="7"/>
      <dgm:spPr/>
    </dgm:pt>
    <dgm:pt modelId="{6B9D585D-BD0B-46C0-8607-7476442F6769}" type="pres">
      <dgm:prSet presAssocID="{0808D0F0-188D-4DDF-B253-910B9909802D}" presName="text_1" presStyleLbl="node1" presStyleIdx="0" presStyleCnt="7">
        <dgm:presLayoutVars>
          <dgm:bulletEnabled val="1"/>
        </dgm:presLayoutVars>
      </dgm:prSet>
      <dgm:spPr/>
    </dgm:pt>
    <dgm:pt modelId="{8A043A5C-442F-4D08-BE96-10DD9482AC05}" type="pres">
      <dgm:prSet presAssocID="{0808D0F0-188D-4DDF-B253-910B9909802D}" presName="accent_1" presStyleCnt="0"/>
      <dgm:spPr/>
    </dgm:pt>
    <dgm:pt modelId="{9759E652-B77D-40C1-A2E9-D0CE4F479B52}" type="pres">
      <dgm:prSet presAssocID="{0808D0F0-188D-4DDF-B253-910B9909802D}" presName="accentRepeatNode" presStyleLbl="solidFgAcc1" presStyleIdx="0" presStyleCnt="7"/>
      <dgm:spPr/>
    </dgm:pt>
    <dgm:pt modelId="{4BE3247D-E804-4BFE-B5B5-627813740E75}" type="pres">
      <dgm:prSet presAssocID="{3E6B151B-0018-44D2-BAA7-4E8A115928B4}" presName="text_2" presStyleLbl="node1" presStyleIdx="1" presStyleCnt="7">
        <dgm:presLayoutVars>
          <dgm:bulletEnabled val="1"/>
        </dgm:presLayoutVars>
      </dgm:prSet>
      <dgm:spPr/>
    </dgm:pt>
    <dgm:pt modelId="{81DF5B92-3422-42FC-A668-2283BAEAF177}" type="pres">
      <dgm:prSet presAssocID="{3E6B151B-0018-44D2-BAA7-4E8A115928B4}" presName="accent_2" presStyleCnt="0"/>
      <dgm:spPr/>
    </dgm:pt>
    <dgm:pt modelId="{E1116D7C-F8BC-464E-B94B-A69158E5FA94}" type="pres">
      <dgm:prSet presAssocID="{3E6B151B-0018-44D2-BAA7-4E8A115928B4}" presName="accentRepeatNode" presStyleLbl="solidFgAcc1" presStyleIdx="1" presStyleCnt="7"/>
      <dgm:spPr/>
    </dgm:pt>
    <dgm:pt modelId="{D56D6A14-E435-4419-996E-93DEB0E7600B}" type="pres">
      <dgm:prSet presAssocID="{474A2E4C-2ED0-4949-99A3-65895CC72E38}" presName="text_3" presStyleLbl="node1" presStyleIdx="2" presStyleCnt="7">
        <dgm:presLayoutVars>
          <dgm:bulletEnabled val="1"/>
        </dgm:presLayoutVars>
      </dgm:prSet>
      <dgm:spPr/>
    </dgm:pt>
    <dgm:pt modelId="{BE405A3E-EB0D-4B14-BFE3-164C1E336D5A}" type="pres">
      <dgm:prSet presAssocID="{474A2E4C-2ED0-4949-99A3-65895CC72E38}" presName="accent_3" presStyleCnt="0"/>
      <dgm:spPr/>
    </dgm:pt>
    <dgm:pt modelId="{E45C5543-B884-44DD-9945-C48242F61DB2}" type="pres">
      <dgm:prSet presAssocID="{474A2E4C-2ED0-4949-99A3-65895CC72E38}" presName="accentRepeatNode" presStyleLbl="solidFgAcc1" presStyleIdx="2" presStyleCnt="7"/>
      <dgm:spPr/>
    </dgm:pt>
    <dgm:pt modelId="{23E353B2-69C9-4FA3-A36F-8170172B40D2}" type="pres">
      <dgm:prSet presAssocID="{ED35A348-7EAB-4763-9915-6E9AB04D89B3}" presName="text_4" presStyleLbl="node1" presStyleIdx="3" presStyleCnt="7">
        <dgm:presLayoutVars>
          <dgm:bulletEnabled val="1"/>
        </dgm:presLayoutVars>
      </dgm:prSet>
      <dgm:spPr/>
    </dgm:pt>
    <dgm:pt modelId="{57F22FB5-D993-44C0-BE65-ED65800A1837}" type="pres">
      <dgm:prSet presAssocID="{ED35A348-7EAB-4763-9915-6E9AB04D89B3}" presName="accent_4" presStyleCnt="0"/>
      <dgm:spPr/>
    </dgm:pt>
    <dgm:pt modelId="{A03F3E05-F191-4FCF-9044-909BD82D299E}" type="pres">
      <dgm:prSet presAssocID="{ED35A348-7EAB-4763-9915-6E9AB04D89B3}" presName="accentRepeatNode" presStyleLbl="solidFgAcc1" presStyleIdx="3" presStyleCnt="7"/>
      <dgm:spPr/>
    </dgm:pt>
    <dgm:pt modelId="{CE5092C0-0B54-40A2-A645-46003EBAA181}" type="pres">
      <dgm:prSet presAssocID="{D6CE2A65-C50C-47C6-BDA3-AF3F2E8D53D2}" presName="text_5" presStyleLbl="node1" presStyleIdx="4" presStyleCnt="7">
        <dgm:presLayoutVars>
          <dgm:bulletEnabled val="1"/>
        </dgm:presLayoutVars>
      </dgm:prSet>
      <dgm:spPr/>
    </dgm:pt>
    <dgm:pt modelId="{9570BC77-93CD-4116-9B7E-FC2EFB0E9978}" type="pres">
      <dgm:prSet presAssocID="{D6CE2A65-C50C-47C6-BDA3-AF3F2E8D53D2}" presName="accent_5" presStyleCnt="0"/>
      <dgm:spPr/>
    </dgm:pt>
    <dgm:pt modelId="{7DF79FD9-2245-41A6-9294-B59B6F2807C9}" type="pres">
      <dgm:prSet presAssocID="{D6CE2A65-C50C-47C6-BDA3-AF3F2E8D53D2}" presName="accentRepeatNode" presStyleLbl="solidFgAcc1" presStyleIdx="4" presStyleCnt="7"/>
      <dgm:spPr/>
    </dgm:pt>
    <dgm:pt modelId="{7D390B68-AC8B-471E-B5B6-5A915A4721E3}" type="pres">
      <dgm:prSet presAssocID="{943AD350-0088-42AF-BEA8-C584425B275B}" presName="text_6" presStyleLbl="node1" presStyleIdx="5" presStyleCnt="7">
        <dgm:presLayoutVars>
          <dgm:bulletEnabled val="1"/>
        </dgm:presLayoutVars>
      </dgm:prSet>
      <dgm:spPr/>
    </dgm:pt>
    <dgm:pt modelId="{6752CDD1-364A-41B3-BAFB-F701F8464397}" type="pres">
      <dgm:prSet presAssocID="{943AD350-0088-42AF-BEA8-C584425B275B}" presName="accent_6" presStyleCnt="0"/>
      <dgm:spPr/>
    </dgm:pt>
    <dgm:pt modelId="{60A664D6-23DF-4052-BBD2-36E4C87F955D}" type="pres">
      <dgm:prSet presAssocID="{943AD350-0088-42AF-BEA8-C584425B275B}" presName="accentRepeatNode" presStyleLbl="solidFgAcc1" presStyleIdx="5" presStyleCnt="7"/>
      <dgm:spPr/>
    </dgm:pt>
    <dgm:pt modelId="{6FBF166F-25AD-4F62-9BBB-663F7A23ED1B}" type="pres">
      <dgm:prSet presAssocID="{12560BDC-9F4A-43ED-81E6-E913F95E79D8}" presName="text_7" presStyleLbl="node1" presStyleIdx="6" presStyleCnt="7">
        <dgm:presLayoutVars>
          <dgm:bulletEnabled val="1"/>
        </dgm:presLayoutVars>
      </dgm:prSet>
      <dgm:spPr/>
    </dgm:pt>
    <dgm:pt modelId="{C6B3AAB4-E74A-49D4-A32A-86B7A7F599D8}" type="pres">
      <dgm:prSet presAssocID="{12560BDC-9F4A-43ED-81E6-E913F95E79D8}" presName="accent_7" presStyleCnt="0"/>
      <dgm:spPr/>
    </dgm:pt>
    <dgm:pt modelId="{F3B29418-5836-4064-9941-D471639DA453}" type="pres">
      <dgm:prSet presAssocID="{12560BDC-9F4A-43ED-81E6-E913F95E79D8}" presName="accentRepeatNode" presStyleLbl="solidFgAcc1" presStyleIdx="6" presStyleCnt="7"/>
      <dgm:spPr/>
    </dgm:pt>
  </dgm:ptLst>
  <dgm:cxnLst>
    <dgm:cxn modelId="{0A5ACA05-85A9-46D7-AA9A-8CE6005F8967}" type="presOf" srcId="{1DF763AF-96FD-498B-A2EC-35EFDEA228D2}" destId="{9C6A2562-32FE-458A-942A-6D9EA2008DDE}" srcOrd="0" destOrd="0" presId="urn:microsoft.com/office/officeart/2008/layout/VerticalCurvedList"/>
    <dgm:cxn modelId="{217E921A-EAB5-490C-A710-94D23A10C7F7}" srcId="{1DF763AF-96FD-498B-A2EC-35EFDEA228D2}" destId="{3E6B151B-0018-44D2-BAA7-4E8A115928B4}" srcOrd="1" destOrd="0" parTransId="{B57229A1-44FD-43C1-BD9B-9A7F6413639B}" sibTransId="{584AEA3B-303A-4FC6-8832-8A4BC7B431A0}"/>
    <dgm:cxn modelId="{4480CC27-140E-4BC3-86BF-4C4B84110566}" type="presOf" srcId="{D6CE2A65-C50C-47C6-BDA3-AF3F2E8D53D2}" destId="{CE5092C0-0B54-40A2-A645-46003EBAA181}" srcOrd="0" destOrd="0" presId="urn:microsoft.com/office/officeart/2008/layout/VerticalCurvedList"/>
    <dgm:cxn modelId="{D0C7A134-2201-4BEB-82F5-9571C64C4E38}" type="presOf" srcId="{3E6B151B-0018-44D2-BAA7-4E8A115928B4}" destId="{4BE3247D-E804-4BFE-B5B5-627813740E75}" srcOrd="0" destOrd="0" presId="urn:microsoft.com/office/officeart/2008/layout/VerticalCurvedList"/>
    <dgm:cxn modelId="{8097D735-CF41-49AA-8261-2EEA9D996D26}" srcId="{1DF763AF-96FD-498B-A2EC-35EFDEA228D2}" destId="{D6CE2A65-C50C-47C6-BDA3-AF3F2E8D53D2}" srcOrd="4" destOrd="0" parTransId="{711FC46B-764A-49D1-9C12-BE54987EF889}" sibTransId="{1D475560-98D0-405A-A551-6CA35AC36E69}"/>
    <dgm:cxn modelId="{3FA3825E-1719-4CE8-A2FD-BB487406F008}" srcId="{1DF763AF-96FD-498B-A2EC-35EFDEA228D2}" destId="{7CBC8508-BFE3-4AF8-878F-42C64359FBCA}" srcOrd="8" destOrd="0" parTransId="{72DD2D7E-3573-4B86-A33D-0784FC907D94}" sibTransId="{37C32B27-3982-4DB0-9661-1D0CB8B532A1}"/>
    <dgm:cxn modelId="{5BAD296C-846F-46D3-B10E-69F9D7FCAFC5}" type="presOf" srcId="{0808D0F0-188D-4DDF-B253-910B9909802D}" destId="{6B9D585D-BD0B-46C0-8607-7476442F6769}" srcOrd="0" destOrd="0" presId="urn:microsoft.com/office/officeart/2008/layout/VerticalCurvedList"/>
    <dgm:cxn modelId="{9149486C-A017-4886-B921-C68EEB69FD2C}" type="presOf" srcId="{12560BDC-9F4A-43ED-81E6-E913F95E79D8}" destId="{6FBF166F-25AD-4F62-9BBB-663F7A23ED1B}" srcOrd="0" destOrd="0" presId="urn:microsoft.com/office/officeart/2008/layout/VerticalCurvedList"/>
    <dgm:cxn modelId="{55ACA575-11B5-497A-A938-6C700EDA9BB0}" srcId="{1DF763AF-96FD-498B-A2EC-35EFDEA228D2}" destId="{CEAF010B-FD78-4A6A-A47F-40862E6D8459}" srcOrd="7" destOrd="0" parTransId="{6EAA0A8C-ED09-4EDA-84BE-1BC7E8E19856}" sibTransId="{B9A2EB10-F4DC-48B0-A188-E22F988366FF}"/>
    <dgm:cxn modelId="{350F4159-1FF0-4588-90BD-BE4BF6D0488F}" type="presOf" srcId="{943AD350-0088-42AF-BEA8-C584425B275B}" destId="{7D390B68-AC8B-471E-B5B6-5A915A4721E3}" srcOrd="0" destOrd="0" presId="urn:microsoft.com/office/officeart/2008/layout/VerticalCurvedList"/>
    <dgm:cxn modelId="{D66A3D7B-79F8-4769-836D-8579A79FBC10}" srcId="{1DF763AF-96FD-498B-A2EC-35EFDEA228D2}" destId="{0808D0F0-188D-4DDF-B253-910B9909802D}" srcOrd="0" destOrd="0" parTransId="{A810FC44-A631-42F1-AD8F-1568F2998451}" sibTransId="{4F4F96C3-2B3E-412F-BE60-4D5A2C2F5305}"/>
    <dgm:cxn modelId="{E2C80D7D-3272-4B2A-98A3-464E35EE2689}" type="presOf" srcId="{474A2E4C-2ED0-4949-99A3-65895CC72E38}" destId="{D56D6A14-E435-4419-996E-93DEB0E7600B}" srcOrd="0" destOrd="0" presId="urn:microsoft.com/office/officeart/2008/layout/VerticalCurvedList"/>
    <dgm:cxn modelId="{B253B5A8-5F0D-4C2D-846A-42507C3BD9DE}" srcId="{1DF763AF-96FD-498B-A2EC-35EFDEA228D2}" destId="{943AD350-0088-42AF-BEA8-C584425B275B}" srcOrd="5" destOrd="0" parTransId="{0096D032-D604-4C39-93BD-ED0D925B7604}" sibTransId="{D756301B-AB19-4811-9C01-E511AC95F03D}"/>
    <dgm:cxn modelId="{A98E85BE-73A7-4BC4-A7D2-038E90DDEFB1}" type="presOf" srcId="{4F4F96C3-2B3E-412F-BE60-4D5A2C2F5305}" destId="{057D4844-C22B-4B1F-9EDC-D324C3FA94D5}" srcOrd="0" destOrd="0" presId="urn:microsoft.com/office/officeart/2008/layout/VerticalCurvedList"/>
    <dgm:cxn modelId="{9079CBBE-03BB-45EA-90B1-80991C7CE6C6}" srcId="{1DF763AF-96FD-498B-A2EC-35EFDEA228D2}" destId="{12560BDC-9F4A-43ED-81E6-E913F95E79D8}" srcOrd="6" destOrd="0" parTransId="{8BDB21EB-F6CB-4BB8-BC37-5B59A21CFA07}" sibTransId="{163087C5-3564-460D-83DB-AE681D8EC96A}"/>
    <dgm:cxn modelId="{7E6A1ADB-4F3B-4DB8-9EBE-B644B6689060}" srcId="{1DF763AF-96FD-498B-A2EC-35EFDEA228D2}" destId="{ED35A348-7EAB-4763-9915-6E9AB04D89B3}" srcOrd="3" destOrd="0" parTransId="{7B87691F-EF30-469D-8F5E-0A5B5BA1780D}" sibTransId="{2311AD5C-D5F7-46BA-B513-8D2CE34E6CE8}"/>
    <dgm:cxn modelId="{1B1C9FDF-C6A6-45C5-AE84-67668F6AD896}" srcId="{1DF763AF-96FD-498B-A2EC-35EFDEA228D2}" destId="{474A2E4C-2ED0-4949-99A3-65895CC72E38}" srcOrd="2" destOrd="0" parTransId="{BAA41C4F-8DA7-4FA5-B428-56B7700F4F37}" sibTransId="{323A4833-C845-499B-8F3A-9FC9E5F3D31A}"/>
    <dgm:cxn modelId="{997F37E4-9D7D-4C27-A88C-054DB06E7AA7}" type="presOf" srcId="{ED35A348-7EAB-4763-9915-6E9AB04D89B3}" destId="{23E353B2-69C9-4FA3-A36F-8170172B40D2}" srcOrd="0" destOrd="0" presId="urn:microsoft.com/office/officeart/2008/layout/VerticalCurvedList"/>
    <dgm:cxn modelId="{33B2AE74-9BF1-4B1E-B96A-705F15EE8544}" type="presParOf" srcId="{9C6A2562-32FE-458A-942A-6D9EA2008DDE}" destId="{7AAE0E3C-F06B-4B0E-BF1A-3D5A2BC649A0}" srcOrd="0" destOrd="0" presId="urn:microsoft.com/office/officeart/2008/layout/VerticalCurvedList"/>
    <dgm:cxn modelId="{6E9F5767-E2DF-4BA4-9F37-10FEA8BA8AC0}" type="presParOf" srcId="{7AAE0E3C-F06B-4B0E-BF1A-3D5A2BC649A0}" destId="{5891041C-69AF-4A86-A171-87BC5D8009A8}" srcOrd="0" destOrd="0" presId="urn:microsoft.com/office/officeart/2008/layout/VerticalCurvedList"/>
    <dgm:cxn modelId="{11171D0A-E92E-44C7-A87D-9604010136E6}" type="presParOf" srcId="{5891041C-69AF-4A86-A171-87BC5D8009A8}" destId="{5B3C281A-21E6-40D8-8A1F-5EF0E0684AAA}" srcOrd="0" destOrd="0" presId="urn:microsoft.com/office/officeart/2008/layout/VerticalCurvedList"/>
    <dgm:cxn modelId="{A85B2D1D-9731-46E5-9BD4-D7015F59A141}" type="presParOf" srcId="{5891041C-69AF-4A86-A171-87BC5D8009A8}" destId="{057D4844-C22B-4B1F-9EDC-D324C3FA94D5}" srcOrd="1" destOrd="0" presId="urn:microsoft.com/office/officeart/2008/layout/VerticalCurvedList"/>
    <dgm:cxn modelId="{830F2D9F-C5BB-4700-9F58-7F946CD7D9AA}" type="presParOf" srcId="{5891041C-69AF-4A86-A171-87BC5D8009A8}" destId="{C88F0F2F-BD49-43CE-9611-8691C18DCCE8}" srcOrd="2" destOrd="0" presId="urn:microsoft.com/office/officeart/2008/layout/VerticalCurvedList"/>
    <dgm:cxn modelId="{8EE787A1-2D76-4B03-ADE4-3E6B751ACA32}" type="presParOf" srcId="{5891041C-69AF-4A86-A171-87BC5D8009A8}" destId="{B799F9C8-6720-4851-9A6F-E83EDE26D740}" srcOrd="3" destOrd="0" presId="urn:microsoft.com/office/officeart/2008/layout/VerticalCurvedList"/>
    <dgm:cxn modelId="{61B0AFF5-613E-40A1-AF81-829E2FA62CD2}" type="presParOf" srcId="{7AAE0E3C-F06B-4B0E-BF1A-3D5A2BC649A0}" destId="{6B9D585D-BD0B-46C0-8607-7476442F6769}" srcOrd="1" destOrd="0" presId="urn:microsoft.com/office/officeart/2008/layout/VerticalCurvedList"/>
    <dgm:cxn modelId="{0548C37F-3B4E-49A7-A685-F62575A64544}" type="presParOf" srcId="{7AAE0E3C-F06B-4B0E-BF1A-3D5A2BC649A0}" destId="{8A043A5C-442F-4D08-BE96-10DD9482AC05}" srcOrd="2" destOrd="0" presId="urn:microsoft.com/office/officeart/2008/layout/VerticalCurvedList"/>
    <dgm:cxn modelId="{F5BEA370-9339-417C-AD60-CFB7C80E5BA4}" type="presParOf" srcId="{8A043A5C-442F-4D08-BE96-10DD9482AC05}" destId="{9759E652-B77D-40C1-A2E9-D0CE4F479B52}" srcOrd="0" destOrd="0" presId="urn:microsoft.com/office/officeart/2008/layout/VerticalCurvedList"/>
    <dgm:cxn modelId="{30729085-45B4-4C2A-A92F-C19CA6A925A1}" type="presParOf" srcId="{7AAE0E3C-F06B-4B0E-BF1A-3D5A2BC649A0}" destId="{4BE3247D-E804-4BFE-B5B5-627813740E75}" srcOrd="3" destOrd="0" presId="urn:microsoft.com/office/officeart/2008/layout/VerticalCurvedList"/>
    <dgm:cxn modelId="{4C141686-57EF-4292-B79F-BF8F5FAB2515}" type="presParOf" srcId="{7AAE0E3C-F06B-4B0E-BF1A-3D5A2BC649A0}" destId="{81DF5B92-3422-42FC-A668-2283BAEAF177}" srcOrd="4" destOrd="0" presId="urn:microsoft.com/office/officeart/2008/layout/VerticalCurvedList"/>
    <dgm:cxn modelId="{C31E52B8-0861-472A-B09E-7472DE5D55B7}" type="presParOf" srcId="{81DF5B92-3422-42FC-A668-2283BAEAF177}" destId="{E1116D7C-F8BC-464E-B94B-A69158E5FA94}" srcOrd="0" destOrd="0" presId="urn:microsoft.com/office/officeart/2008/layout/VerticalCurvedList"/>
    <dgm:cxn modelId="{FADA40C2-4705-455C-AC38-2BC7EBD699AE}" type="presParOf" srcId="{7AAE0E3C-F06B-4B0E-BF1A-3D5A2BC649A0}" destId="{D56D6A14-E435-4419-996E-93DEB0E7600B}" srcOrd="5" destOrd="0" presId="urn:microsoft.com/office/officeart/2008/layout/VerticalCurvedList"/>
    <dgm:cxn modelId="{57A6757D-93F6-4DE6-8860-01647769BCE5}" type="presParOf" srcId="{7AAE0E3C-F06B-4B0E-BF1A-3D5A2BC649A0}" destId="{BE405A3E-EB0D-4B14-BFE3-164C1E336D5A}" srcOrd="6" destOrd="0" presId="urn:microsoft.com/office/officeart/2008/layout/VerticalCurvedList"/>
    <dgm:cxn modelId="{5524BC9C-A0CA-43F6-B626-89A4C71B5A7B}" type="presParOf" srcId="{BE405A3E-EB0D-4B14-BFE3-164C1E336D5A}" destId="{E45C5543-B884-44DD-9945-C48242F61DB2}" srcOrd="0" destOrd="0" presId="urn:microsoft.com/office/officeart/2008/layout/VerticalCurvedList"/>
    <dgm:cxn modelId="{EEC8E390-9DB7-4768-905A-C2016F5C667E}" type="presParOf" srcId="{7AAE0E3C-F06B-4B0E-BF1A-3D5A2BC649A0}" destId="{23E353B2-69C9-4FA3-A36F-8170172B40D2}" srcOrd="7" destOrd="0" presId="urn:microsoft.com/office/officeart/2008/layout/VerticalCurvedList"/>
    <dgm:cxn modelId="{823E7C69-423C-4786-9133-080CCDC640F0}" type="presParOf" srcId="{7AAE0E3C-F06B-4B0E-BF1A-3D5A2BC649A0}" destId="{57F22FB5-D993-44C0-BE65-ED65800A1837}" srcOrd="8" destOrd="0" presId="urn:microsoft.com/office/officeart/2008/layout/VerticalCurvedList"/>
    <dgm:cxn modelId="{62249EDF-0EE8-4D26-8701-17ED319A305E}" type="presParOf" srcId="{57F22FB5-D993-44C0-BE65-ED65800A1837}" destId="{A03F3E05-F191-4FCF-9044-909BD82D299E}" srcOrd="0" destOrd="0" presId="urn:microsoft.com/office/officeart/2008/layout/VerticalCurvedList"/>
    <dgm:cxn modelId="{5EB74241-932D-40BC-AB99-BF6D6E5416B7}" type="presParOf" srcId="{7AAE0E3C-F06B-4B0E-BF1A-3D5A2BC649A0}" destId="{CE5092C0-0B54-40A2-A645-46003EBAA181}" srcOrd="9" destOrd="0" presId="urn:microsoft.com/office/officeart/2008/layout/VerticalCurvedList"/>
    <dgm:cxn modelId="{EEEE2A8E-4922-4C43-848D-3E497FB15884}" type="presParOf" srcId="{7AAE0E3C-F06B-4B0E-BF1A-3D5A2BC649A0}" destId="{9570BC77-93CD-4116-9B7E-FC2EFB0E9978}" srcOrd="10" destOrd="0" presId="urn:microsoft.com/office/officeart/2008/layout/VerticalCurvedList"/>
    <dgm:cxn modelId="{03045ED9-2029-43A3-B573-D8F54178FC69}" type="presParOf" srcId="{9570BC77-93CD-4116-9B7E-FC2EFB0E9978}" destId="{7DF79FD9-2245-41A6-9294-B59B6F2807C9}" srcOrd="0" destOrd="0" presId="urn:microsoft.com/office/officeart/2008/layout/VerticalCurvedList"/>
    <dgm:cxn modelId="{4EAE0F77-BBB2-494C-B832-200B7DED681A}" type="presParOf" srcId="{7AAE0E3C-F06B-4B0E-BF1A-3D5A2BC649A0}" destId="{7D390B68-AC8B-471E-B5B6-5A915A4721E3}" srcOrd="11" destOrd="0" presId="urn:microsoft.com/office/officeart/2008/layout/VerticalCurvedList"/>
    <dgm:cxn modelId="{F8D94308-A1D6-41EE-9D19-4BF9F575F17B}" type="presParOf" srcId="{7AAE0E3C-F06B-4B0E-BF1A-3D5A2BC649A0}" destId="{6752CDD1-364A-41B3-BAFB-F701F8464397}" srcOrd="12" destOrd="0" presId="urn:microsoft.com/office/officeart/2008/layout/VerticalCurvedList"/>
    <dgm:cxn modelId="{900B89DF-6677-45D2-8F0F-B3062C1290AE}" type="presParOf" srcId="{6752CDD1-364A-41B3-BAFB-F701F8464397}" destId="{60A664D6-23DF-4052-BBD2-36E4C87F955D}" srcOrd="0" destOrd="0" presId="urn:microsoft.com/office/officeart/2008/layout/VerticalCurvedList"/>
    <dgm:cxn modelId="{2C848418-0E3E-40DD-A860-53117A3BD0AD}" type="presParOf" srcId="{7AAE0E3C-F06B-4B0E-BF1A-3D5A2BC649A0}" destId="{6FBF166F-25AD-4F62-9BBB-663F7A23ED1B}" srcOrd="13" destOrd="0" presId="urn:microsoft.com/office/officeart/2008/layout/VerticalCurvedList"/>
    <dgm:cxn modelId="{2367330B-4386-435B-9381-8C3ACB5E13EE}" type="presParOf" srcId="{7AAE0E3C-F06B-4B0E-BF1A-3D5A2BC649A0}" destId="{C6B3AAB4-E74A-49D4-A32A-86B7A7F599D8}" srcOrd="14" destOrd="0" presId="urn:microsoft.com/office/officeart/2008/layout/VerticalCurvedList"/>
    <dgm:cxn modelId="{4C132A21-AD8C-487F-B600-B2361BB266A1}" type="presParOf" srcId="{C6B3AAB4-E74A-49D4-A32A-86B7A7F599D8}" destId="{F3B29418-5836-4064-9941-D471639DA4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96F3C0-0B6C-48C9-BEAD-67633D121446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957AD289-D68C-4696-B86E-7C52A22D496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PAŃSTWIE PRZEDKONSTYTUCYJNYM:</a:t>
          </a:r>
        </a:p>
      </dgm:t>
    </dgm:pt>
    <dgm:pt modelId="{75A346AB-FE11-4616-84FC-E791D4CD2071}" type="parTrans" cxnId="{F1D1F859-FFDD-4306-86FB-713207C46D02}">
      <dgm:prSet/>
      <dgm:spPr/>
      <dgm:t>
        <a:bodyPr/>
        <a:lstStyle/>
        <a:p>
          <a:endParaRPr lang="pl-PL"/>
        </a:p>
      </dgm:t>
    </dgm:pt>
    <dgm:pt modelId="{A2CA0EC6-C687-4BC7-88C3-63E601653F67}" type="sibTrans" cxnId="{F1D1F859-FFDD-4306-86FB-713207C46D02}">
      <dgm:prSet/>
      <dgm:spPr/>
      <dgm:t>
        <a:bodyPr/>
        <a:lstStyle/>
        <a:p>
          <a:endParaRPr lang="pl-PL"/>
        </a:p>
      </dgm:t>
    </dgm:pt>
    <dgm:pt modelId="{6CADF5F8-C4CF-489A-844B-3A636D199696}">
      <dgm:prSet/>
      <dgm:spPr/>
      <dgm:t>
        <a:bodyPr/>
        <a:lstStyle/>
        <a:p>
          <a:pPr algn="just"/>
          <a:r>
            <a:rPr lang="pl-PL" dirty="0"/>
            <a:t>NIE BYŁY OKREŚLONE PRZEZ PARLAMENT;</a:t>
          </a:r>
        </a:p>
      </dgm:t>
    </dgm:pt>
    <dgm:pt modelId="{0A5F16FF-F367-4ADD-A162-E775405546F5}" type="parTrans" cxnId="{07536FF2-EB03-4E1F-81AF-7AA481A33726}">
      <dgm:prSet/>
      <dgm:spPr/>
      <dgm:t>
        <a:bodyPr/>
        <a:lstStyle/>
        <a:p>
          <a:endParaRPr lang="pl-PL"/>
        </a:p>
      </dgm:t>
    </dgm:pt>
    <dgm:pt modelId="{E7FE8B28-F202-4035-B834-615188F9DC05}" type="sibTrans" cxnId="{07536FF2-EB03-4E1F-81AF-7AA481A33726}">
      <dgm:prSet/>
      <dgm:spPr/>
      <dgm:t>
        <a:bodyPr/>
        <a:lstStyle/>
        <a:p>
          <a:endParaRPr lang="pl-PL"/>
        </a:p>
      </dgm:t>
    </dgm:pt>
    <dgm:pt modelId="{044F97C9-8390-4743-BAC8-E73FDA488B5F}">
      <dgm:prSet/>
      <dgm:spPr/>
      <dgm:t>
        <a:bodyPr/>
        <a:lstStyle/>
        <a:p>
          <a:pPr algn="just"/>
          <a:r>
            <a:rPr lang="pl-PL" dirty="0"/>
            <a:t>NIE BYŁY WYCZERPUJĄCO OKREŚLONE W PRAWIE STANOWIONYM PRZEZ WŁADZĘ;</a:t>
          </a:r>
        </a:p>
      </dgm:t>
    </dgm:pt>
    <dgm:pt modelId="{12750BD9-6E35-4AE1-BDFF-C40E3ECF50F0}" type="parTrans" cxnId="{0647F7B9-BFAB-4294-AFDF-F93D5CA9C992}">
      <dgm:prSet/>
      <dgm:spPr/>
      <dgm:t>
        <a:bodyPr/>
        <a:lstStyle/>
        <a:p>
          <a:endParaRPr lang="pl-PL"/>
        </a:p>
      </dgm:t>
    </dgm:pt>
    <dgm:pt modelId="{3F1A8E71-CEF7-4DE9-8792-04E727C07317}" type="sibTrans" cxnId="{0647F7B9-BFAB-4294-AFDF-F93D5CA9C992}">
      <dgm:prSet/>
      <dgm:spPr/>
      <dgm:t>
        <a:bodyPr/>
        <a:lstStyle/>
        <a:p>
          <a:endParaRPr lang="pl-PL"/>
        </a:p>
      </dgm:t>
    </dgm:pt>
    <dgm:pt modelId="{9AE2E06F-6AAD-4505-A1B7-7D9FE2B3B67D}">
      <dgm:prSet/>
      <dgm:spPr/>
      <dgm:t>
        <a:bodyPr/>
        <a:lstStyle/>
        <a:p>
          <a:pPr algn="just"/>
          <a:r>
            <a:rPr lang="pl-PL" dirty="0"/>
            <a:t>WŁADZA ADMINISTRACYJNA MIAŁA WIELE UPRAWNIEŃ DYSKRECJONALNYCH PRZY ICH OKREŚLANIU I WYKONYWANIU;</a:t>
          </a:r>
        </a:p>
      </dgm:t>
    </dgm:pt>
    <dgm:pt modelId="{21857740-E61A-466F-9E17-8AABD5952CA7}" type="parTrans" cxnId="{E1D290CB-E82A-4ABE-95A4-A4DC51EFE2DA}">
      <dgm:prSet/>
      <dgm:spPr/>
      <dgm:t>
        <a:bodyPr/>
        <a:lstStyle/>
        <a:p>
          <a:endParaRPr lang="pl-PL"/>
        </a:p>
      </dgm:t>
    </dgm:pt>
    <dgm:pt modelId="{EDCECE89-33CA-4B2A-A1D9-8CD2837E4A1E}" type="sibTrans" cxnId="{E1D290CB-E82A-4ABE-95A4-A4DC51EFE2DA}">
      <dgm:prSet/>
      <dgm:spPr/>
      <dgm:t>
        <a:bodyPr/>
        <a:lstStyle/>
        <a:p>
          <a:endParaRPr lang="pl-PL"/>
        </a:p>
      </dgm:t>
    </dgm:pt>
    <dgm:pt modelId="{584F3F9D-17DD-41F2-BFCB-B07B590C83CA}">
      <dgm:prSet/>
      <dgm:spPr/>
      <dgm:t>
        <a:bodyPr/>
        <a:lstStyle/>
        <a:p>
          <a:pPr algn="just"/>
          <a:r>
            <a:rPr lang="pl-PL" dirty="0"/>
            <a:t>ICH WYKONYWANIE STANOWIŁO UPRAWNIENIE (PREROGATYWY) WŁADZ ADMINISTRACYJNYCH;</a:t>
          </a:r>
        </a:p>
      </dgm:t>
    </dgm:pt>
    <dgm:pt modelId="{AC055886-50E8-41DC-9BA0-9786C080D948}" type="parTrans" cxnId="{379575C9-6374-4DD4-90AD-9333BD43A35F}">
      <dgm:prSet/>
      <dgm:spPr/>
      <dgm:t>
        <a:bodyPr/>
        <a:lstStyle/>
        <a:p>
          <a:endParaRPr lang="pl-PL"/>
        </a:p>
      </dgm:t>
    </dgm:pt>
    <dgm:pt modelId="{041A3FA5-CCD6-4AB7-B849-13274FA3DEC8}" type="sibTrans" cxnId="{379575C9-6374-4DD4-90AD-9333BD43A35F}">
      <dgm:prSet/>
      <dgm:spPr/>
      <dgm:t>
        <a:bodyPr/>
        <a:lstStyle/>
        <a:p>
          <a:endParaRPr lang="pl-PL"/>
        </a:p>
      </dgm:t>
    </dgm:pt>
    <dgm:pt modelId="{9234AF3D-5B82-4367-ABCE-E31AD59C8D1B}">
      <dgm:prSet/>
      <dgm:spPr/>
      <dgm:t>
        <a:bodyPr/>
        <a:lstStyle/>
        <a:p>
          <a:pPr algn="just"/>
          <a:r>
            <a:rPr lang="pl-PL" dirty="0"/>
            <a:t>WŁADZA ADMINISTRACYJNA MOGŁA DOWOLNIE PRZYZNAWAĆ KOMPETENCJE INNYM ORGANOM;</a:t>
          </a:r>
        </a:p>
      </dgm:t>
    </dgm:pt>
    <dgm:pt modelId="{B204904A-3DCE-4D09-A511-81D9132E35B0}" type="parTrans" cxnId="{FA55F6B8-77C3-4B81-A53C-CC08D49EB8EB}">
      <dgm:prSet/>
      <dgm:spPr/>
      <dgm:t>
        <a:bodyPr/>
        <a:lstStyle/>
        <a:p>
          <a:endParaRPr lang="pl-PL"/>
        </a:p>
      </dgm:t>
    </dgm:pt>
    <dgm:pt modelId="{57536584-1D7F-485E-899E-91BD8C64ECBC}" type="sibTrans" cxnId="{FA55F6B8-77C3-4B81-A53C-CC08D49EB8EB}">
      <dgm:prSet/>
      <dgm:spPr/>
      <dgm:t>
        <a:bodyPr/>
        <a:lstStyle/>
        <a:p>
          <a:endParaRPr lang="pl-PL"/>
        </a:p>
      </dgm:t>
    </dgm:pt>
    <dgm:pt modelId="{F6E54084-C6D4-468C-8652-C8215941F0C8}">
      <dgm:prSet/>
      <dgm:spPr/>
      <dgm:t>
        <a:bodyPr/>
        <a:lstStyle/>
        <a:p>
          <a:pPr algn="just"/>
          <a:r>
            <a:rPr lang="pl-PL" dirty="0"/>
            <a:t>WŁADZA ADMINISTRACYJNA MIAŁA SWOBODĘ WYBORU SYSTEMU ORGANIZACYJNEGO: CENTRALIZACJA, DECENTRALIZACJA;</a:t>
          </a:r>
        </a:p>
      </dgm:t>
    </dgm:pt>
    <dgm:pt modelId="{567220D7-896E-4FFE-8015-FD7D5337C907}" type="parTrans" cxnId="{143CEBE1-55E2-4F9E-BF11-3838BD3E9CC6}">
      <dgm:prSet/>
      <dgm:spPr/>
      <dgm:t>
        <a:bodyPr/>
        <a:lstStyle/>
        <a:p>
          <a:endParaRPr lang="pl-PL"/>
        </a:p>
      </dgm:t>
    </dgm:pt>
    <dgm:pt modelId="{16BEE931-34BA-4A70-8EF8-2F15CEA12790}" type="sibTrans" cxnId="{143CEBE1-55E2-4F9E-BF11-3838BD3E9CC6}">
      <dgm:prSet/>
      <dgm:spPr/>
      <dgm:t>
        <a:bodyPr/>
        <a:lstStyle/>
        <a:p>
          <a:endParaRPr lang="pl-PL"/>
        </a:p>
      </dgm:t>
    </dgm:pt>
    <dgm:pt modelId="{8EBB16EF-4134-4579-B80B-6EC4D8EFDEEE}">
      <dgm:prSet/>
      <dgm:spPr/>
      <dgm:t>
        <a:bodyPr/>
        <a:lstStyle/>
        <a:p>
          <a:pPr algn="just"/>
          <a:r>
            <a:rPr lang="pl-PL" dirty="0"/>
            <a:t>Z ZADAŃ PUBLICZNYCH NIE WYWODZONO ŻADNYCH UPRAWNIEŃ DLA OBYWATELI;</a:t>
          </a:r>
        </a:p>
      </dgm:t>
    </dgm:pt>
    <dgm:pt modelId="{2286B0C2-94D8-41B2-8195-49DEC3E70AA0}" type="parTrans" cxnId="{AD19995A-3D57-429C-A39F-97038A27A270}">
      <dgm:prSet/>
      <dgm:spPr/>
      <dgm:t>
        <a:bodyPr/>
        <a:lstStyle/>
        <a:p>
          <a:endParaRPr lang="pl-PL"/>
        </a:p>
      </dgm:t>
    </dgm:pt>
    <dgm:pt modelId="{D1DA11DE-C124-487B-8177-E2C9FEBC8750}" type="sibTrans" cxnId="{AD19995A-3D57-429C-A39F-97038A27A270}">
      <dgm:prSet/>
      <dgm:spPr/>
      <dgm:t>
        <a:bodyPr/>
        <a:lstStyle/>
        <a:p>
          <a:endParaRPr lang="pl-PL"/>
        </a:p>
      </dgm:t>
    </dgm:pt>
    <dgm:pt modelId="{4050C342-4D66-4D99-9400-3C8CF25C2BE6}">
      <dgm:prSet/>
      <dgm:spPr/>
      <dgm:t>
        <a:bodyPr/>
        <a:lstStyle/>
        <a:p>
          <a:pPr algn="just"/>
          <a:r>
            <a:rPr lang="pl-PL" dirty="0"/>
            <a:t>NIEWYKONANIE ZADAŃ NIE POWODOWAŁO POCIĄGNIĘCIA DO ODPOWIEDZIALNOŚCI;</a:t>
          </a:r>
        </a:p>
      </dgm:t>
    </dgm:pt>
    <dgm:pt modelId="{2EF0BC9F-DBDD-44A4-A8F2-6026E8DCBA3C}" type="parTrans" cxnId="{FBF84D4D-B1AE-4C51-8512-C2CF87CE2BFB}">
      <dgm:prSet/>
      <dgm:spPr/>
      <dgm:t>
        <a:bodyPr/>
        <a:lstStyle/>
        <a:p>
          <a:endParaRPr lang="pl-PL"/>
        </a:p>
      </dgm:t>
    </dgm:pt>
    <dgm:pt modelId="{83829931-C02A-400C-9A1D-782FFF57DC36}" type="sibTrans" cxnId="{FBF84D4D-B1AE-4C51-8512-C2CF87CE2BFB}">
      <dgm:prSet/>
      <dgm:spPr/>
      <dgm:t>
        <a:bodyPr/>
        <a:lstStyle/>
        <a:p>
          <a:endParaRPr lang="pl-PL"/>
        </a:p>
      </dgm:t>
    </dgm:pt>
    <dgm:pt modelId="{F848C7A4-3F68-44B8-9770-9A780176FF9B}">
      <dgm:prSet/>
      <dgm:spPr/>
      <dgm:t>
        <a:bodyPr/>
        <a:lstStyle/>
        <a:p>
          <a:pPr algn="just"/>
          <a:r>
            <a:rPr lang="pl-PL" dirty="0"/>
            <a:t>WYKONYWANIE ZADAŃ PUBLICZNYCH NIE PODLEGAŁO KONTROLI SĄDOWEJ.</a:t>
          </a:r>
        </a:p>
      </dgm:t>
    </dgm:pt>
    <dgm:pt modelId="{6102EBA8-1ED3-40C3-B379-B01AD539655C}" type="parTrans" cxnId="{E94EAA15-8C8D-4BC8-96D4-F2E854EF530A}">
      <dgm:prSet/>
      <dgm:spPr/>
      <dgm:t>
        <a:bodyPr/>
        <a:lstStyle/>
        <a:p>
          <a:endParaRPr lang="pl-PL"/>
        </a:p>
      </dgm:t>
    </dgm:pt>
    <dgm:pt modelId="{58DA87D1-31BA-49C7-9743-6E4DBF787F0C}" type="sibTrans" cxnId="{E94EAA15-8C8D-4BC8-96D4-F2E854EF530A}">
      <dgm:prSet/>
      <dgm:spPr/>
      <dgm:t>
        <a:bodyPr/>
        <a:lstStyle/>
        <a:p>
          <a:endParaRPr lang="pl-PL"/>
        </a:p>
      </dgm:t>
    </dgm:pt>
    <dgm:pt modelId="{54A6CF6E-4FB7-4473-B1CC-CB8EABABB833}" type="pres">
      <dgm:prSet presAssocID="{AA96F3C0-0B6C-48C9-BEAD-67633D121446}" presName="linear" presStyleCnt="0">
        <dgm:presLayoutVars>
          <dgm:animLvl val="lvl"/>
          <dgm:resizeHandles val="exact"/>
        </dgm:presLayoutVars>
      </dgm:prSet>
      <dgm:spPr/>
    </dgm:pt>
    <dgm:pt modelId="{1B5D517C-390D-4BCA-993D-B46C454F4B07}" type="pres">
      <dgm:prSet presAssocID="{957AD289-D68C-4696-B86E-7C52A22D496B}" presName="parentText" presStyleLbl="node1" presStyleIdx="0" presStyleCnt="1" custLinFactNeighborX="-23724">
        <dgm:presLayoutVars>
          <dgm:chMax val="0"/>
          <dgm:bulletEnabled val="1"/>
        </dgm:presLayoutVars>
      </dgm:prSet>
      <dgm:spPr/>
    </dgm:pt>
    <dgm:pt modelId="{78F56A61-2760-43A2-A075-C1AC01C6110D}" type="pres">
      <dgm:prSet presAssocID="{957AD289-D68C-4696-B86E-7C52A22D49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4EAA15-8C8D-4BC8-96D4-F2E854EF530A}" srcId="{957AD289-D68C-4696-B86E-7C52A22D496B}" destId="{F848C7A4-3F68-44B8-9770-9A780176FF9B}" srcOrd="8" destOrd="0" parTransId="{6102EBA8-1ED3-40C3-B379-B01AD539655C}" sibTransId="{58DA87D1-31BA-49C7-9743-6E4DBF787F0C}"/>
    <dgm:cxn modelId="{4A665E6A-0EF9-4263-AF9A-A9DE00E425BC}" type="presOf" srcId="{AA96F3C0-0B6C-48C9-BEAD-67633D121446}" destId="{54A6CF6E-4FB7-4473-B1CC-CB8EABABB833}" srcOrd="0" destOrd="0" presId="urn:microsoft.com/office/officeart/2005/8/layout/vList2"/>
    <dgm:cxn modelId="{FBF84D4D-B1AE-4C51-8512-C2CF87CE2BFB}" srcId="{957AD289-D68C-4696-B86E-7C52A22D496B}" destId="{4050C342-4D66-4D99-9400-3C8CF25C2BE6}" srcOrd="7" destOrd="0" parTransId="{2EF0BC9F-DBDD-44A4-A8F2-6026E8DCBA3C}" sibTransId="{83829931-C02A-400C-9A1D-782FFF57DC36}"/>
    <dgm:cxn modelId="{F0DD576F-E0AA-48FD-8CB3-D32D3C546196}" type="presOf" srcId="{6CADF5F8-C4CF-489A-844B-3A636D199696}" destId="{78F56A61-2760-43A2-A075-C1AC01C6110D}" srcOrd="0" destOrd="0" presId="urn:microsoft.com/office/officeart/2005/8/layout/vList2"/>
    <dgm:cxn modelId="{F1D1F859-FFDD-4306-86FB-713207C46D02}" srcId="{AA96F3C0-0B6C-48C9-BEAD-67633D121446}" destId="{957AD289-D68C-4696-B86E-7C52A22D496B}" srcOrd="0" destOrd="0" parTransId="{75A346AB-FE11-4616-84FC-E791D4CD2071}" sibTransId="{A2CA0EC6-C687-4BC7-88C3-63E601653F67}"/>
    <dgm:cxn modelId="{AD19995A-3D57-429C-A39F-97038A27A270}" srcId="{957AD289-D68C-4696-B86E-7C52A22D496B}" destId="{8EBB16EF-4134-4579-B80B-6EC4D8EFDEEE}" srcOrd="6" destOrd="0" parTransId="{2286B0C2-94D8-41B2-8195-49DEC3E70AA0}" sibTransId="{D1DA11DE-C124-487B-8177-E2C9FEBC8750}"/>
    <dgm:cxn modelId="{F51DDA99-BB04-4666-9FD3-E20D789A26B6}" type="presOf" srcId="{584F3F9D-17DD-41F2-BFCB-B07B590C83CA}" destId="{78F56A61-2760-43A2-A075-C1AC01C6110D}" srcOrd="0" destOrd="3" presId="urn:microsoft.com/office/officeart/2005/8/layout/vList2"/>
    <dgm:cxn modelId="{9BC2949D-AC23-47CF-A5CB-8A88A1602B8C}" type="presOf" srcId="{4050C342-4D66-4D99-9400-3C8CF25C2BE6}" destId="{78F56A61-2760-43A2-A075-C1AC01C6110D}" srcOrd="0" destOrd="7" presId="urn:microsoft.com/office/officeart/2005/8/layout/vList2"/>
    <dgm:cxn modelId="{FA55F6B8-77C3-4B81-A53C-CC08D49EB8EB}" srcId="{957AD289-D68C-4696-B86E-7C52A22D496B}" destId="{9234AF3D-5B82-4367-ABCE-E31AD59C8D1B}" srcOrd="4" destOrd="0" parTransId="{B204904A-3DCE-4D09-A511-81D9132E35B0}" sibTransId="{57536584-1D7F-485E-899E-91BD8C64ECBC}"/>
    <dgm:cxn modelId="{0647F7B9-BFAB-4294-AFDF-F93D5CA9C992}" srcId="{957AD289-D68C-4696-B86E-7C52A22D496B}" destId="{044F97C9-8390-4743-BAC8-E73FDA488B5F}" srcOrd="1" destOrd="0" parTransId="{12750BD9-6E35-4AE1-BDFF-C40E3ECF50F0}" sibTransId="{3F1A8E71-CEF7-4DE9-8792-04E727C07317}"/>
    <dgm:cxn modelId="{379575C9-6374-4DD4-90AD-9333BD43A35F}" srcId="{957AD289-D68C-4696-B86E-7C52A22D496B}" destId="{584F3F9D-17DD-41F2-BFCB-B07B590C83CA}" srcOrd="3" destOrd="0" parTransId="{AC055886-50E8-41DC-9BA0-9786C080D948}" sibTransId="{041A3FA5-CCD6-4AB7-B849-13274FA3DEC8}"/>
    <dgm:cxn modelId="{E1D290CB-E82A-4ABE-95A4-A4DC51EFE2DA}" srcId="{957AD289-D68C-4696-B86E-7C52A22D496B}" destId="{9AE2E06F-6AAD-4505-A1B7-7D9FE2B3B67D}" srcOrd="2" destOrd="0" parTransId="{21857740-E61A-466F-9E17-8AABD5952CA7}" sibTransId="{EDCECE89-33CA-4B2A-A1D9-8CD2837E4A1E}"/>
    <dgm:cxn modelId="{AD28E6CC-4058-4D4E-BBBB-DCECA5887303}" type="presOf" srcId="{F848C7A4-3F68-44B8-9770-9A780176FF9B}" destId="{78F56A61-2760-43A2-A075-C1AC01C6110D}" srcOrd="0" destOrd="8" presId="urn:microsoft.com/office/officeart/2005/8/layout/vList2"/>
    <dgm:cxn modelId="{E1BB9FD8-01CB-450D-948C-EBA04C9BDDA5}" type="presOf" srcId="{F6E54084-C6D4-468C-8652-C8215941F0C8}" destId="{78F56A61-2760-43A2-A075-C1AC01C6110D}" srcOrd="0" destOrd="5" presId="urn:microsoft.com/office/officeart/2005/8/layout/vList2"/>
    <dgm:cxn modelId="{143CEBE1-55E2-4F9E-BF11-3838BD3E9CC6}" srcId="{957AD289-D68C-4696-B86E-7C52A22D496B}" destId="{F6E54084-C6D4-468C-8652-C8215941F0C8}" srcOrd="5" destOrd="0" parTransId="{567220D7-896E-4FFE-8015-FD7D5337C907}" sibTransId="{16BEE931-34BA-4A70-8EF8-2F15CEA12790}"/>
    <dgm:cxn modelId="{A17E4BED-A43C-4CDD-A621-97EF3C9563A9}" type="presOf" srcId="{9234AF3D-5B82-4367-ABCE-E31AD59C8D1B}" destId="{78F56A61-2760-43A2-A075-C1AC01C6110D}" srcOrd="0" destOrd="4" presId="urn:microsoft.com/office/officeart/2005/8/layout/vList2"/>
    <dgm:cxn modelId="{07536FF2-EB03-4E1F-81AF-7AA481A33726}" srcId="{957AD289-D68C-4696-B86E-7C52A22D496B}" destId="{6CADF5F8-C4CF-489A-844B-3A636D199696}" srcOrd="0" destOrd="0" parTransId="{0A5F16FF-F367-4ADD-A162-E775405546F5}" sibTransId="{E7FE8B28-F202-4035-B834-615188F9DC05}"/>
    <dgm:cxn modelId="{BC1FDFF4-59F0-4A6B-AEA6-614651618AC0}" type="presOf" srcId="{957AD289-D68C-4696-B86E-7C52A22D496B}" destId="{1B5D517C-390D-4BCA-993D-B46C454F4B07}" srcOrd="0" destOrd="0" presId="urn:microsoft.com/office/officeart/2005/8/layout/vList2"/>
    <dgm:cxn modelId="{B63389FB-2596-422F-9EF0-712A43FC3928}" type="presOf" srcId="{8EBB16EF-4134-4579-B80B-6EC4D8EFDEEE}" destId="{78F56A61-2760-43A2-A075-C1AC01C6110D}" srcOrd="0" destOrd="6" presId="urn:microsoft.com/office/officeart/2005/8/layout/vList2"/>
    <dgm:cxn modelId="{0A931AFC-239B-4262-AB9A-8EEFC8EB5C5B}" type="presOf" srcId="{044F97C9-8390-4743-BAC8-E73FDA488B5F}" destId="{78F56A61-2760-43A2-A075-C1AC01C6110D}" srcOrd="0" destOrd="1" presId="urn:microsoft.com/office/officeart/2005/8/layout/vList2"/>
    <dgm:cxn modelId="{272F18FF-0FE1-4108-98C9-4462257A3E0E}" type="presOf" srcId="{9AE2E06F-6AAD-4505-A1B7-7D9FE2B3B67D}" destId="{78F56A61-2760-43A2-A075-C1AC01C6110D}" srcOrd="0" destOrd="2" presId="urn:microsoft.com/office/officeart/2005/8/layout/vList2"/>
    <dgm:cxn modelId="{FB6A4174-EC02-4E26-B304-776E4262E157}" type="presParOf" srcId="{54A6CF6E-4FB7-4473-B1CC-CB8EABABB833}" destId="{1B5D517C-390D-4BCA-993D-B46C454F4B07}" srcOrd="0" destOrd="0" presId="urn:microsoft.com/office/officeart/2005/8/layout/vList2"/>
    <dgm:cxn modelId="{BB697C4A-1DFF-48B7-90FC-BAD84A697FC0}" type="presParOf" srcId="{54A6CF6E-4FB7-4473-B1CC-CB8EABABB833}" destId="{78F56A61-2760-43A2-A075-C1AC01C611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F12135-E61F-417D-B1E0-532357AF1C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1A32EED-C270-416C-8457-A13B540A99F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ZAKRESY PRZEDMIOTOWE ZADAŃ ADMINISTRACJI PUBLICZNEJ W PAŃSTWIE POLICYJNYM</a:t>
          </a:r>
        </a:p>
      </dgm:t>
    </dgm:pt>
    <dgm:pt modelId="{69C6D90F-E526-4F61-AE37-6B8DBE89E980}" type="parTrans" cxnId="{9EB2FFE9-C14E-4DBA-BB41-22E9D8AC2F26}">
      <dgm:prSet/>
      <dgm:spPr/>
      <dgm:t>
        <a:bodyPr/>
        <a:lstStyle/>
        <a:p>
          <a:endParaRPr lang="pl-PL"/>
        </a:p>
      </dgm:t>
    </dgm:pt>
    <dgm:pt modelId="{DFB02447-4A4D-4DF8-BB65-212336E2369F}" type="sibTrans" cxnId="{9EB2FFE9-C14E-4DBA-BB41-22E9D8AC2F26}">
      <dgm:prSet/>
      <dgm:spPr/>
      <dgm:t>
        <a:bodyPr/>
        <a:lstStyle/>
        <a:p>
          <a:endParaRPr lang="pl-PL"/>
        </a:p>
      </dgm:t>
    </dgm:pt>
    <dgm:pt modelId="{7ECB04F6-329F-45DD-8B1A-C4C13E4F4A6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FIZYCZNEGO NARODU</a:t>
          </a:r>
        </a:p>
      </dgm:t>
    </dgm:pt>
    <dgm:pt modelId="{79854AE6-AD0A-4650-BC00-97F29C12AD69}" type="parTrans" cxnId="{EEC7EE39-6D2C-435C-B8D9-28566A9DD1C1}">
      <dgm:prSet/>
      <dgm:spPr/>
      <dgm:t>
        <a:bodyPr/>
        <a:lstStyle/>
        <a:p>
          <a:endParaRPr lang="pl-PL"/>
        </a:p>
      </dgm:t>
    </dgm:pt>
    <dgm:pt modelId="{0FC71AAB-1512-4500-AEC1-1C2487FF2CAC}" type="sibTrans" cxnId="{EEC7EE39-6D2C-435C-B8D9-28566A9DD1C1}">
      <dgm:prSet/>
      <dgm:spPr/>
      <dgm:t>
        <a:bodyPr/>
        <a:lstStyle/>
        <a:p>
          <a:endParaRPr lang="pl-PL"/>
        </a:p>
      </dgm:t>
    </dgm:pt>
    <dgm:pt modelId="{6336CAB1-C901-4B2D-9EFF-1FAC93BDC32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DUCHOWEGO NARODU</a:t>
          </a:r>
        </a:p>
      </dgm:t>
    </dgm:pt>
    <dgm:pt modelId="{14E711CB-2FBE-4F5E-AFA5-CE2FC7EB2DA1}" type="parTrans" cxnId="{B00A7729-4653-4328-8C95-393117FFE787}">
      <dgm:prSet/>
      <dgm:spPr/>
      <dgm:t>
        <a:bodyPr/>
        <a:lstStyle/>
        <a:p>
          <a:endParaRPr lang="pl-PL"/>
        </a:p>
      </dgm:t>
    </dgm:pt>
    <dgm:pt modelId="{CFFECDDB-4272-45F8-9E2F-9E6EA6C40268}" type="sibTrans" cxnId="{B00A7729-4653-4328-8C95-393117FFE787}">
      <dgm:prSet/>
      <dgm:spPr/>
      <dgm:t>
        <a:bodyPr/>
        <a:lstStyle/>
        <a:p>
          <a:endParaRPr lang="pl-PL"/>
        </a:p>
      </dgm:t>
    </dgm:pt>
    <dgm:pt modelId="{9C0B9F7E-0DA8-49AE-A407-C2B7CA8BC64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EKONOMICZNEGO NARODU</a:t>
          </a:r>
        </a:p>
      </dgm:t>
    </dgm:pt>
    <dgm:pt modelId="{071450BF-B8BF-462A-8218-6048898AAEBD}" type="parTrans" cxnId="{7981FBA3-EB6F-4C0D-AF52-E9BAC919B2A0}">
      <dgm:prSet/>
      <dgm:spPr/>
      <dgm:t>
        <a:bodyPr/>
        <a:lstStyle/>
        <a:p>
          <a:endParaRPr lang="pl-PL"/>
        </a:p>
      </dgm:t>
    </dgm:pt>
    <dgm:pt modelId="{B92804E1-66DD-4DAF-BC34-A3545B9B8424}" type="sibTrans" cxnId="{7981FBA3-EB6F-4C0D-AF52-E9BAC919B2A0}">
      <dgm:prSet/>
      <dgm:spPr/>
      <dgm:t>
        <a:bodyPr/>
        <a:lstStyle/>
        <a:p>
          <a:endParaRPr lang="pl-PL"/>
        </a:p>
      </dgm:t>
    </dgm:pt>
    <dgm:pt modelId="{8D3602ED-A1C8-4576-B1C7-19E00FE7A1E1}" type="pres">
      <dgm:prSet presAssocID="{D6F12135-E61F-417D-B1E0-532357AF1C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503F9F-028E-4743-9657-0A0A1077ABAA}" type="pres">
      <dgm:prSet presAssocID="{01A32EED-C270-416C-8457-A13B540A99F7}" presName="root1" presStyleCnt="0"/>
      <dgm:spPr/>
    </dgm:pt>
    <dgm:pt modelId="{58B06A50-83D9-4DB7-83DE-AE165E745AFA}" type="pres">
      <dgm:prSet presAssocID="{01A32EED-C270-416C-8457-A13B540A99F7}" presName="LevelOneTextNode" presStyleLbl="node0" presStyleIdx="0" presStyleCnt="1" custScaleX="112154">
        <dgm:presLayoutVars>
          <dgm:chPref val="3"/>
        </dgm:presLayoutVars>
      </dgm:prSet>
      <dgm:spPr/>
    </dgm:pt>
    <dgm:pt modelId="{257636B3-F06B-4CA7-A46F-C19CF0162C88}" type="pres">
      <dgm:prSet presAssocID="{01A32EED-C270-416C-8457-A13B540A99F7}" presName="level2hierChild" presStyleCnt="0"/>
      <dgm:spPr/>
    </dgm:pt>
    <dgm:pt modelId="{678F16A1-CDC2-4ED6-A199-9956EF628952}" type="pres">
      <dgm:prSet presAssocID="{79854AE6-AD0A-4650-BC00-97F29C12AD69}" presName="conn2-1" presStyleLbl="parChTrans1D2" presStyleIdx="0" presStyleCnt="3"/>
      <dgm:spPr/>
    </dgm:pt>
    <dgm:pt modelId="{8CF00EB4-1BB1-4750-A3FD-AFD492044AAA}" type="pres">
      <dgm:prSet presAssocID="{79854AE6-AD0A-4650-BC00-97F29C12AD69}" presName="connTx" presStyleLbl="parChTrans1D2" presStyleIdx="0" presStyleCnt="3"/>
      <dgm:spPr/>
    </dgm:pt>
    <dgm:pt modelId="{E40E06B1-277F-4C5A-B757-33F9DF4E18BD}" type="pres">
      <dgm:prSet presAssocID="{7ECB04F6-329F-45DD-8B1A-C4C13E4F4A6D}" presName="root2" presStyleCnt="0"/>
      <dgm:spPr/>
    </dgm:pt>
    <dgm:pt modelId="{9052DB08-A725-4EAF-B6EB-ED5ACB8BE038}" type="pres">
      <dgm:prSet presAssocID="{7ECB04F6-329F-45DD-8B1A-C4C13E4F4A6D}" presName="LevelTwoTextNode" presStyleLbl="node2" presStyleIdx="0" presStyleCnt="3">
        <dgm:presLayoutVars>
          <dgm:chPref val="3"/>
        </dgm:presLayoutVars>
      </dgm:prSet>
      <dgm:spPr/>
    </dgm:pt>
    <dgm:pt modelId="{164B3F65-AD58-451F-8777-878BA5CD9E49}" type="pres">
      <dgm:prSet presAssocID="{7ECB04F6-329F-45DD-8B1A-C4C13E4F4A6D}" presName="level3hierChild" presStyleCnt="0"/>
      <dgm:spPr/>
    </dgm:pt>
    <dgm:pt modelId="{63ECE016-1E65-4250-A3F1-A0CB4C9D0E96}" type="pres">
      <dgm:prSet presAssocID="{14E711CB-2FBE-4F5E-AFA5-CE2FC7EB2DA1}" presName="conn2-1" presStyleLbl="parChTrans1D2" presStyleIdx="1" presStyleCnt="3"/>
      <dgm:spPr/>
    </dgm:pt>
    <dgm:pt modelId="{1B79F7FF-5BB2-4C48-8910-013BBA66BC54}" type="pres">
      <dgm:prSet presAssocID="{14E711CB-2FBE-4F5E-AFA5-CE2FC7EB2DA1}" presName="connTx" presStyleLbl="parChTrans1D2" presStyleIdx="1" presStyleCnt="3"/>
      <dgm:spPr/>
    </dgm:pt>
    <dgm:pt modelId="{53A84A68-DF08-4600-8399-BBEE946A9BDB}" type="pres">
      <dgm:prSet presAssocID="{6336CAB1-C901-4B2D-9EFF-1FAC93BDC327}" presName="root2" presStyleCnt="0"/>
      <dgm:spPr/>
    </dgm:pt>
    <dgm:pt modelId="{0235A679-EAD1-424D-960C-000E35F86FF7}" type="pres">
      <dgm:prSet presAssocID="{6336CAB1-C901-4B2D-9EFF-1FAC93BDC327}" presName="LevelTwoTextNode" presStyleLbl="node2" presStyleIdx="1" presStyleCnt="3">
        <dgm:presLayoutVars>
          <dgm:chPref val="3"/>
        </dgm:presLayoutVars>
      </dgm:prSet>
      <dgm:spPr/>
    </dgm:pt>
    <dgm:pt modelId="{A6779C55-D3B9-4976-A3AA-9F313D847EB2}" type="pres">
      <dgm:prSet presAssocID="{6336CAB1-C901-4B2D-9EFF-1FAC93BDC327}" presName="level3hierChild" presStyleCnt="0"/>
      <dgm:spPr/>
    </dgm:pt>
    <dgm:pt modelId="{9DD97BF2-80C2-4513-9F7D-926067A8743B}" type="pres">
      <dgm:prSet presAssocID="{071450BF-B8BF-462A-8218-6048898AAEBD}" presName="conn2-1" presStyleLbl="parChTrans1D2" presStyleIdx="2" presStyleCnt="3"/>
      <dgm:spPr/>
    </dgm:pt>
    <dgm:pt modelId="{336C49FF-23AE-43FD-A4E6-CD90F33677B8}" type="pres">
      <dgm:prSet presAssocID="{071450BF-B8BF-462A-8218-6048898AAEBD}" presName="connTx" presStyleLbl="parChTrans1D2" presStyleIdx="2" presStyleCnt="3"/>
      <dgm:spPr/>
    </dgm:pt>
    <dgm:pt modelId="{8E9F11F9-D4BE-4FF8-804D-214A8AB08574}" type="pres">
      <dgm:prSet presAssocID="{9C0B9F7E-0DA8-49AE-A407-C2B7CA8BC644}" presName="root2" presStyleCnt="0"/>
      <dgm:spPr/>
    </dgm:pt>
    <dgm:pt modelId="{F9D3FCFB-0455-4E79-B0AA-51C49DF57EEF}" type="pres">
      <dgm:prSet presAssocID="{9C0B9F7E-0DA8-49AE-A407-C2B7CA8BC644}" presName="LevelTwoTextNode" presStyleLbl="node2" presStyleIdx="2" presStyleCnt="3">
        <dgm:presLayoutVars>
          <dgm:chPref val="3"/>
        </dgm:presLayoutVars>
      </dgm:prSet>
      <dgm:spPr/>
    </dgm:pt>
    <dgm:pt modelId="{5CA50AB1-8E91-4D3E-89B9-1C77CB56378C}" type="pres">
      <dgm:prSet presAssocID="{9C0B9F7E-0DA8-49AE-A407-C2B7CA8BC644}" presName="level3hierChild" presStyleCnt="0"/>
      <dgm:spPr/>
    </dgm:pt>
  </dgm:ptLst>
  <dgm:cxnLst>
    <dgm:cxn modelId="{B00A7729-4653-4328-8C95-393117FFE787}" srcId="{01A32EED-C270-416C-8457-A13B540A99F7}" destId="{6336CAB1-C901-4B2D-9EFF-1FAC93BDC327}" srcOrd="1" destOrd="0" parTransId="{14E711CB-2FBE-4F5E-AFA5-CE2FC7EB2DA1}" sibTransId="{CFFECDDB-4272-45F8-9E2F-9E6EA6C40268}"/>
    <dgm:cxn modelId="{EEC7EE39-6D2C-435C-B8D9-28566A9DD1C1}" srcId="{01A32EED-C270-416C-8457-A13B540A99F7}" destId="{7ECB04F6-329F-45DD-8B1A-C4C13E4F4A6D}" srcOrd="0" destOrd="0" parTransId="{79854AE6-AD0A-4650-BC00-97F29C12AD69}" sibTransId="{0FC71AAB-1512-4500-AEC1-1C2487FF2CAC}"/>
    <dgm:cxn modelId="{0FE3303C-437C-45E5-8DFD-6680DF45D2A9}" type="presOf" srcId="{14E711CB-2FBE-4F5E-AFA5-CE2FC7EB2DA1}" destId="{1B79F7FF-5BB2-4C48-8910-013BBA66BC54}" srcOrd="1" destOrd="0" presId="urn:microsoft.com/office/officeart/2008/layout/HorizontalMultiLevelHierarchy"/>
    <dgm:cxn modelId="{AB61F561-0463-41B0-B18D-D5216C3796AA}" type="presOf" srcId="{071450BF-B8BF-462A-8218-6048898AAEBD}" destId="{9DD97BF2-80C2-4513-9F7D-926067A8743B}" srcOrd="0" destOrd="0" presId="urn:microsoft.com/office/officeart/2008/layout/HorizontalMultiLevelHierarchy"/>
    <dgm:cxn modelId="{36D75564-D218-4F2B-B71A-06E86C6587DB}" type="presOf" srcId="{01A32EED-C270-416C-8457-A13B540A99F7}" destId="{58B06A50-83D9-4DB7-83DE-AE165E745AFA}" srcOrd="0" destOrd="0" presId="urn:microsoft.com/office/officeart/2008/layout/HorizontalMultiLevelHierarchy"/>
    <dgm:cxn modelId="{71236C67-E701-4BC5-A713-92440CF18CBC}" type="presOf" srcId="{D6F12135-E61F-417D-B1E0-532357AF1CF0}" destId="{8D3602ED-A1C8-4576-B1C7-19E00FE7A1E1}" srcOrd="0" destOrd="0" presId="urn:microsoft.com/office/officeart/2008/layout/HorizontalMultiLevelHierarchy"/>
    <dgm:cxn modelId="{79E48C75-2A89-42BF-BF73-E7C85607891D}" type="presOf" srcId="{6336CAB1-C901-4B2D-9EFF-1FAC93BDC327}" destId="{0235A679-EAD1-424D-960C-000E35F86FF7}" srcOrd="0" destOrd="0" presId="urn:microsoft.com/office/officeart/2008/layout/HorizontalMultiLevelHierarchy"/>
    <dgm:cxn modelId="{750FF475-702A-4A76-BA9A-7FEA578D250E}" type="presOf" srcId="{9C0B9F7E-0DA8-49AE-A407-C2B7CA8BC644}" destId="{F9D3FCFB-0455-4E79-B0AA-51C49DF57EEF}" srcOrd="0" destOrd="0" presId="urn:microsoft.com/office/officeart/2008/layout/HorizontalMultiLevelHierarchy"/>
    <dgm:cxn modelId="{21473082-F0F6-491E-AD03-5BB8505CFF29}" type="presOf" srcId="{79854AE6-AD0A-4650-BC00-97F29C12AD69}" destId="{678F16A1-CDC2-4ED6-A199-9956EF628952}" srcOrd="0" destOrd="0" presId="urn:microsoft.com/office/officeart/2008/layout/HorizontalMultiLevelHierarchy"/>
    <dgm:cxn modelId="{EDA71E86-9A5C-4A44-9E5D-3469385732A6}" type="presOf" srcId="{79854AE6-AD0A-4650-BC00-97F29C12AD69}" destId="{8CF00EB4-1BB1-4750-A3FD-AFD492044AAA}" srcOrd="1" destOrd="0" presId="urn:microsoft.com/office/officeart/2008/layout/HorizontalMultiLevelHierarchy"/>
    <dgm:cxn modelId="{F64C3A88-8694-4900-AC90-0731DA1DAA1E}" type="presOf" srcId="{071450BF-B8BF-462A-8218-6048898AAEBD}" destId="{336C49FF-23AE-43FD-A4E6-CD90F33677B8}" srcOrd="1" destOrd="0" presId="urn:microsoft.com/office/officeart/2008/layout/HorizontalMultiLevelHierarchy"/>
    <dgm:cxn modelId="{87A15D8C-E932-48CA-BA27-2130A19C2375}" type="presOf" srcId="{7ECB04F6-329F-45DD-8B1A-C4C13E4F4A6D}" destId="{9052DB08-A725-4EAF-B6EB-ED5ACB8BE038}" srcOrd="0" destOrd="0" presId="urn:microsoft.com/office/officeart/2008/layout/HorizontalMultiLevelHierarchy"/>
    <dgm:cxn modelId="{7981FBA3-EB6F-4C0D-AF52-E9BAC919B2A0}" srcId="{01A32EED-C270-416C-8457-A13B540A99F7}" destId="{9C0B9F7E-0DA8-49AE-A407-C2B7CA8BC644}" srcOrd="2" destOrd="0" parTransId="{071450BF-B8BF-462A-8218-6048898AAEBD}" sibTransId="{B92804E1-66DD-4DAF-BC34-A3545B9B8424}"/>
    <dgm:cxn modelId="{6589C5DB-BAC1-431E-91F9-F82CB6681CD9}" type="presOf" srcId="{14E711CB-2FBE-4F5E-AFA5-CE2FC7EB2DA1}" destId="{63ECE016-1E65-4250-A3F1-A0CB4C9D0E96}" srcOrd="0" destOrd="0" presId="urn:microsoft.com/office/officeart/2008/layout/HorizontalMultiLevelHierarchy"/>
    <dgm:cxn modelId="{9EB2FFE9-C14E-4DBA-BB41-22E9D8AC2F26}" srcId="{D6F12135-E61F-417D-B1E0-532357AF1CF0}" destId="{01A32EED-C270-416C-8457-A13B540A99F7}" srcOrd="0" destOrd="0" parTransId="{69C6D90F-E526-4F61-AE37-6B8DBE89E980}" sibTransId="{DFB02447-4A4D-4DF8-BB65-212336E2369F}"/>
    <dgm:cxn modelId="{BD317E56-8C7C-436E-A804-30BD0F5D5A7E}" type="presParOf" srcId="{8D3602ED-A1C8-4576-B1C7-19E00FE7A1E1}" destId="{03503F9F-028E-4743-9657-0A0A1077ABAA}" srcOrd="0" destOrd="0" presId="urn:microsoft.com/office/officeart/2008/layout/HorizontalMultiLevelHierarchy"/>
    <dgm:cxn modelId="{566EFFBE-368C-4136-B869-A726C9D770BE}" type="presParOf" srcId="{03503F9F-028E-4743-9657-0A0A1077ABAA}" destId="{58B06A50-83D9-4DB7-83DE-AE165E745AFA}" srcOrd="0" destOrd="0" presId="urn:microsoft.com/office/officeart/2008/layout/HorizontalMultiLevelHierarchy"/>
    <dgm:cxn modelId="{56FA3999-A7F6-49C9-8A45-F77825DF6BC1}" type="presParOf" srcId="{03503F9F-028E-4743-9657-0A0A1077ABAA}" destId="{257636B3-F06B-4CA7-A46F-C19CF0162C88}" srcOrd="1" destOrd="0" presId="urn:microsoft.com/office/officeart/2008/layout/HorizontalMultiLevelHierarchy"/>
    <dgm:cxn modelId="{89598A93-3366-483C-9E7C-6BEC038EBE95}" type="presParOf" srcId="{257636B3-F06B-4CA7-A46F-C19CF0162C88}" destId="{678F16A1-CDC2-4ED6-A199-9956EF628952}" srcOrd="0" destOrd="0" presId="urn:microsoft.com/office/officeart/2008/layout/HorizontalMultiLevelHierarchy"/>
    <dgm:cxn modelId="{0B83E2EF-4286-4E4A-9366-B2E7BDBA1EA5}" type="presParOf" srcId="{678F16A1-CDC2-4ED6-A199-9956EF628952}" destId="{8CF00EB4-1BB1-4750-A3FD-AFD492044AAA}" srcOrd="0" destOrd="0" presId="urn:microsoft.com/office/officeart/2008/layout/HorizontalMultiLevelHierarchy"/>
    <dgm:cxn modelId="{5C94F1A3-4E21-4E44-A49A-DA087BD03F9F}" type="presParOf" srcId="{257636B3-F06B-4CA7-A46F-C19CF0162C88}" destId="{E40E06B1-277F-4C5A-B757-33F9DF4E18BD}" srcOrd="1" destOrd="0" presId="urn:microsoft.com/office/officeart/2008/layout/HorizontalMultiLevelHierarchy"/>
    <dgm:cxn modelId="{23D2ED76-C088-490A-B3F4-01F39BB2F937}" type="presParOf" srcId="{E40E06B1-277F-4C5A-B757-33F9DF4E18BD}" destId="{9052DB08-A725-4EAF-B6EB-ED5ACB8BE038}" srcOrd="0" destOrd="0" presId="urn:microsoft.com/office/officeart/2008/layout/HorizontalMultiLevelHierarchy"/>
    <dgm:cxn modelId="{B9AC097B-4215-47F1-AF1C-D5268887ECD7}" type="presParOf" srcId="{E40E06B1-277F-4C5A-B757-33F9DF4E18BD}" destId="{164B3F65-AD58-451F-8777-878BA5CD9E49}" srcOrd="1" destOrd="0" presId="urn:microsoft.com/office/officeart/2008/layout/HorizontalMultiLevelHierarchy"/>
    <dgm:cxn modelId="{33E83891-3FF0-490B-A76E-A09F016E2FF7}" type="presParOf" srcId="{257636B3-F06B-4CA7-A46F-C19CF0162C88}" destId="{63ECE016-1E65-4250-A3F1-A0CB4C9D0E96}" srcOrd="2" destOrd="0" presId="urn:microsoft.com/office/officeart/2008/layout/HorizontalMultiLevelHierarchy"/>
    <dgm:cxn modelId="{3218F1F1-5403-4D3B-832A-4E80CCE8F41B}" type="presParOf" srcId="{63ECE016-1E65-4250-A3F1-A0CB4C9D0E96}" destId="{1B79F7FF-5BB2-4C48-8910-013BBA66BC54}" srcOrd="0" destOrd="0" presId="urn:microsoft.com/office/officeart/2008/layout/HorizontalMultiLevelHierarchy"/>
    <dgm:cxn modelId="{B2381DC7-6F8B-4423-B3EF-78970E908446}" type="presParOf" srcId="{257636B3-F06B-4CA7-A46F-C19CF0162C88}" destId="{53A84A68-DF08-4600-8399-BBEE946A9BDB}" srcOrd="3" destOrd="0" presId="urn:microsoft.com/office/officeart/2008/layout/HorizontalMultiLevelHierarchy"/>
    <dgm:cxn modelId="{D08A8FE0-3153-40C2-9A41-F1E2BFD915DC}" type="presParOf" srcId="{53A84A68-DF08-4600-8399-BBEE946A9BDB}" destId="{0235A679-EAD1-424D-960C-000E35F86FF7}" srcOrd="0" destOrd="0" presId="urn:microsoft.com/office/officeart/2008/layout/HorizontalMultiLevelHierarchy"/>
    <dgm:cxn modelId="{BED291AE-E02C-42D9-8B5E-7D7ACE2D4766}" type="presParOf" srcId="{53A84A68-DF08-4600-8399-BBEE946A9BDB}" destId="{A6779C55-D3B9-4976-A3AA-9F313D847EB2}" srcOrd="1" destOrd="0" presId="urn:microsoft.com/office/officeart/2008/layout/HorizontalMultiLevelHierarchy"/>
    <dgm:cxn modelId="{CBD99B8B-4888-472B-8D6C-F69601C021EC}" type="presParOf" srcId="{257636B3-F06B-4CA7-A46F-C19CF0162C88}" destId="{9DD97BF2-80C2-4513-9F7D-926067A8743B}" srcOrd="4" destOrd="0" presId="urn:microsoft.com/office/officeart/2008/layout/HorizontalMultiLevelHierarchy"/>
    <dgm:cxn modelId="{4ED150BB-8565-4CE4-8AF5-533F2706D6D9}" type="presParOf" srcId="{9DD97BF2-80C2-4513-9F7D-926067A8743B}" destId="{336C49FF-23AE-43FD-A4E6-CD90F33677B8}" srcOrd="0" destOrd="0" presId="urn:microsoft.com/office/officeart/2008/layout/HorizontalMultiLevelHierarchy"/>
    <dgm:cxn modelId="{0BDBC7E8-8A35-489B-B86F-525FB079933C}" type="presParOf" srcId="{257636B3-F06B-4CA7-A46F-C19CF0162C88}" destId="{8E9F11F9-D4BE-4FF8-804D-214A8AB08574}" srcOrd="5" destOrd="0" presId="urn:microsoft.com/office/officeart/2008/layout/HorizontalMultiLevelHierarchy"/>
    <dgm:cxn modelId="{65013939-91EB-40F2-B81C-E4301B044AF6}" type="presParOf" srcId="{8E9F11F9-D4BE-4FF8-804D-214A8AB08574}" destId="{F9D3FCFB-0455-4E79-B0AA-51C49DF57EEF}" srcOrd="0" destOrd="0" presId="urn:microsoft.com/office/officeart/2008/layout/HorizontalMultiLevelHierarchy"/>
    <dgm:cxn modelId="{7DE7ED4A-7B46-43BE-A2EF-AFCF2DE2B53D}" type="presParOf" srcId="{8E9F11F9-D4BE-4FF8-804D-214A8AB08574}" destId="{5CA50AB1-8E91-4D3E-89B9-1C77CB5637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05F18A-35F3-465C-BA68-34ABDADB002E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D4895968-5AEA-46D8-8153-667D327CF8A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PAŃSTWIE PRAWA:</a:t>
          </a:r>
        </a:p>
      </dgm:t>
    </dgm:pt>
    <dgm:pt modelId="{2031FB86-CCFB-409B-800B-89C1DA4EBD5B}" type="parTrans" cxnId="{C74EA6F9-0D24-41DD-A2D2-107ABF544AA0}">
      <dgm:prSet/>
      <dgm:spPr/>
      <dgm:t>
        <a:bodyPr/>
        <a:lstStyle/>
        <a:p>
          <a:endParaRPr lang="pl-PL"/>
        </a:p>
      </dgm:t>
    </dgm:pt>
    <dgm:pt modelId="{90CC1F0D-7A10-4FBA-AA2F-B2919D868B85}" type="sibTrans" cxnId="{C74EA6F9-0D24-41DD-A2D2-107ABF544AA0}">
      <dgm:prSet/>
      <dgm:spPr/>
      <dgm:t>
        <a:bodyPr/>
        <a:lstStyle/>
        <a:p>
          <a:endParaRPr lang="pl-PL"/>
        </a:p>
      </dgm:t>
    </dgm:pt>
    <dgm:pt modelId="{F1A08044-CD8F-4433-924A-CEF0DA805A7F}">
      <dgm:prSet/>
      <dgm:spPr/>
      <dgm:t>
        <a:bodyPr/>
        <a:lstStyle/>
        <a:p>
          <a:pPr algn="just"/>
          <a:r>
            <a:rPr lang="pl-PL" dirty="0"/>
            <a:t>OKREŚLONE SĄ W KONSTYTUCJI I USTAWACH STANOWIONYCH PRZEZ PARLAMENT, CZYLI W NORMACH PRAWA POWSZECHNIE OBOWIĄZUJĄCEGO;</a:t>
          </a:r>
        </a:p>
      </dgm:t>
    </dgm:pt>
    <dgm:pt modelId="{9789BD62-D735-40A8-80AE-7FFAE5431829}" type="sibTrans" cxnId="{99FC4CCE-89CD-498B-8A9D-4D7084C42932}">
      <dgm:prSet/>
      <dgm:spPr/>
      <dgm:t>
        <a:bodyPr/>
        <a:lstStyle/>
        <a:p>
          <a:endParaRPr lang="pl-PL"/>
        </a:p>
      </dgm:t>
    </dgm:pt>
    <dgm:pt modelId="{D9BD4F0F-04A7-4BBD-86B1-18F63F5A9CD2}" type="parTrans" cxnId="{99FC4CCE-89CD-498B-8A9D-4D7084C42932}">
      <dgm:prSet/>
      <dgm:spPr/>
      <dgm:t>
        <a:bodyPr/>
        <a:lstStyle/>
        <a:p>
          <a:endParaRPr lang="pl-PL"/>
        </a:p>
      </dgm:t>
    </dgm:pt>
    <dgm:pt modelId="{22082225-EA34-45AA-81B9-38AF662B53BD}">
      <dgm:prSet/>
      <dgm:spPr/>
      <dgm:t>
        <a:bodyPr/>
        <a:lstStyle/>
        <a:p>
          <a:pPr algn="just"/>
          <a:r>
            <a:rPr lang="pl-PL" dirty="0"/>
            <a:t>WYKONYWANE SĄ W SYSTEMIE TRÓJPODZIAŁU WŁADZY;</a:t>
          </a:r>
        </a:p>
      </dgm:t>
    </dgm:pt>
    <dgm:pt modelId="{0F25C8BA-0DA2-4430-8F6A-701160BCE7BE}" type="sibTrans" cxnId="{4E1BF71B-3B22-43C1-979D-44ECB851AAE0}">
      <dgm:prSet/>
      <dgm:spPr/>
      <dgm:t>
        <a:bodyPr/>
        <a:lstStyle/>
        <a:p>
          <a:endParaRPr lang="pl-PL"/>
        </a:p>
      </dgm:t>
    </dgm:pt>
    <dgm:pt modelId="{A75C0E1F-49F2-4907-95ED-D0D1F311FF50}" type="parTrans" cxnId="{4E1BF71B-3B22-43C1-979D-44ECB851AAE0}">
      <dgm:prSet/>
      <dgm:spPr/>
      <dgm:t>
        <a:bodyPr/>
        <a:lstStyle/>
        <a:p>
          <a:endParaRPr lang="pl-PL"/>
        </a:p>
      </dgm:t>
    </dgm:pt>
    <dgm:pt modelId="{C4197C67-12F3-4CE9-8B12-9167AB1BE447}">
      <dgm:prSet/>
      <dgm:spPr/>
      <dgm:t>
        <a:bodyPr/>
        <a:lstStyle/>
        <a:p>
          <a:pPr algn="just"/>
          <a:r>
            <a:rPr lang="pl-PL" dirty="0"/>
            <a:t>WŁADZA ADMINISTRACYJNA CZERPIE SWOJE ZADANIA Z NORM PRAWA, KTÓRYCH SAMA NIE STANOWI;</a:t>
          </a:r>
        </a:p>
      </dgm:t>
    </dgm:pt>
    <dgm:pt modelId="{D8FDC334-1476-4F5C-AE86-37F5B896DBB6}" type="sibTrans" cxnId="{03731143-DB51-4A03-914D-960087A3AABA}">
      <dgm:prSet/>
      <dgm:spPr/>
      <dgm:t>
        <a:bodyPr/>
        <a:lstStyle/>
        <a:p>
          <a:endParaRPr lang="pl-PL"/>
        </a:p>
      </dgm:t>
    </dgm:pt>
    <dgm:pt modelId="{202C1811-A452-4A32-BD4B-069B1D5C6167}" type="parTrans" cxnId="{03731143-DB51-4A03-914D-960087A3AABA}">
      <dgm:prSet/>
      <dgm:spPr/>
      <dgm:t>
        <a:bodyPr/>
        <a:lstStyle/>
        <a:p>
          <a:endParaRPr lang="pl-PL"/>
        </a:p>
      </dgm:t>
    </dgm:pt>
    <dgm:pt modelId="{033DAF30-B472-48E4-A9CF-08F33FB843FE}">
      <dgm:prSet/>
      <dgm:spPr/>
      <dgm:t>
        <a:bodyPr/>
        <a:lstStyle/>
        <a:p>
          <a:pPr algn="just"/>
          <a:r>
            <a:rPr lang="pl-PL" dirty="0"/>
            <a:t>W WYKONYWANIU ZADAŃ WŁADZA ADM. NIE MOŻE OGRANICZAĆ PRAW I WOLNOŚCI PRZYZNANYCH OBYWATELOWI W KONSTYTUCJI;</a:t>
          </a:r>
        </a:p>
      </dgm:t>
    </dgm:pt>
    <dgm:pt modelId="{DE4E006D-4D49-466C-BD75-D359226234C1}" type="sibTrans" cxnId="{EF967767-8267-45C1-93B4-53DF7DDA27F4}">
      <dgm:prSet/>
      <dgm:spPr/>
      <dgm:t>
        <a:bodyPr/>
        <a:lstStyle/>
        <a:p>
          <a:endParaRPr lang="pl-PL"/>
        </a:p>
      </dgm:t>
    </dgm:pt>
    <dgm:pt modelId="{7FCF6421-E16B-44B5-B991-01B94B1CAAD4}" type="parTrans" cxnId="{EF967767-8267-45C1-93B4-53DF7DDA27F4}">
      <dgm:prSet/>
      <dgm:spPr/>
      <dgm:t>
        <a:bodyPr/>
        <a:lstStyle/>
        <a:p>
          <a:endParaRPr lang="pl-PL"/>
        </a:p>
      </dgm:t>
    </dgm:pt>
    <dgm:pt modelId="{C0067369-6B31-456F-B070-0A7C237201E6}">
      <dgm:prSet/>
      <dgm:spPr/>
      <dgm:t>
        <a:bodyPr/>
        <a:lstStyle/>
        <a:p>
          <a:pPr algn="just"/>
          <a:r>
            <a:rPr lang="pl-PL" dirty="0"/>
            <a:t>NIEWYKONANIE LUB NIEPRAWIDŁOWE WYKONYWANIE ZADAŃ RODZI ODPOWIEDZIALNOŚĆ POLITYCZNĄ, PRAWNĄ, KARNĄ, CYWILNOPRAWNĄ. </a:t>
          </a:r>
        </a:p>
      </dgm:t>
    </dgm:pt>
    <dgm:pt modelId="{2FF1A8E0-FAAC-4466-9F1C-9032DED51FAD}" type="sibTrans" cxnId="{1465B966-A392-4BFC-A6CB-13BD3BDF2B7D}">
      <dgm:prSet/>
      <dgm:spPr/>
      <dgm:t>
        <a:bodyPr/>
        <a:lstStyle/>
        <a:p>
          <a:endParaRPr lang="pl-PL"/>
        </a:p>
      </dgm:t>
    </dgm:pt>
    <dgm:pt modelId="{A153FA46-7376-4B7C-8075-4E7C6DB79EA2}" type="parTrans" cxnId="{1465B966-A392-4BFC-A6CB-13BD3BDF2B7D}">
      <dgm:prSet/>
      <dgm:spPr/>
      <dgm:t>
        <a:bodyPr/>
        <a:lstStyle/>
        <a:p>
          <a:endParaRPr lang="pl-PL"/>
        </a:p>
      </dgm:t>
    </dgm:pt>
    <dgm:pt modelId="{04F21CD9-267A-477B-ACA9-F50E14FB5AE1}">
      <dgm:prSet/>
      <dgm:spPr/>
      <dgm:t>
        <a:bodyPr/>
        <a:lstStyle/>
        <a:p>
          <a:pPr algn="just"/>
          <a:r>
            <a:rPr lang="pl-PL" dirty="0"/>
            <a:t>ART. 31 UST. 3 KONSTYTUCJI RP -&gt; </a:t>
          </a:r>
          <a:r>
            <a:rPr lang="pl-PL" b="1" dirty="0">
              <a:solidFill>
                <a:srgbClr val="FF3399"/>
              </a:solidFill>
            </a:rPr>
            <a:t>ZASADA PROPORCJONALNOŚCI</a:t>
          </a:r>
          <a:r>
            <a:rPr lang="pl-PL" dirty="0"/>
            <a:t>;</a:t>
          </a:r>
        </a:p>
      </dgm:t>
    </dgm:pt>
    <dgm:pt modelId="{39844D12-F3E4-42B1-9F71-B0C06D54DBEF}" type="parTrans" cxnId="{74C6A3B6-7978-4763-98CE-48B96914BAA0}">
      <dgm:prSet/>
      <dgm:spPr/>
      <dgm:t>
        <a:bodyPr/>
        <a:lstStyle/>
        <a:p>
          <a:endParaRPr lang="pl-PL"/>
        </a:p>
      </dgm:t>
    </dgm:pt>
    <dgm:pt modelId="{5F08953B-9663-41ED-B1AF-1FCF2796BD3E}" type="sibTrans" cxnId="{74C6A3B6-7978-4763-98CE-48B96914BAA0}">
      <dgm:prSet/>
      <dgm:spPr/>
      <dgm:t>
        <a:bodyPr/>
        <a:lstStyle/>
        <a:p>
          <a:endParaRPr lang="pl-PL"/>
        </a:p>
      </dgm:t>
    </dgm:pt>
    <dgm:pt modelId="{051E919E-22B4-4C7C-9910-34DDFE4A6A0C}" type="pres">
      <dgm:prSet presAssocID="{8805F18A-35F3-465C-BA68-34ABDADB002E}" presName="linear" presStyleCnt="0">
        <dgm:presLayoutVars>
          <dgm:animLvl val="lvl"/>
          <dgm:resizeHandles val="exact"/>
        </dgm:presLayoutVars>
      </dgm:prSet>
      <dgm:spPr/>
    </dgm:pt>
    <dgm:pt modelId="{B2983A41-536D-4605-8355-7B6B64E9D586}" type="pres">
      <dgm:prSet presAssocID="{D4895968-5AEA-46D8-8153-667D327CF8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AA6DEFF-DFD5-4128-95F8-E9FBB4550A0C}" type="pres">
      <dgm:prSet presAssocID="{D4895968-5AEA-46D8-8153-667D327CF8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5B3918-B250-47B9-8FF5-BC2D34F43781}" type="presOf" srcId="{D4895968-5AEA-46D8-8153-667D327CF8A4}" destId="{B2983A41-536D-4605-8355-7B6B64E9D586}" srcOrd="0" destOrd="0" presId="urn:microsoft.com/office/officeart/2005/8/layout/vList2"/>
    <dgm:cxn modelId="{4E1BF71B-3B22-43C1-979D-44ECB851AAE0}" srcId="{D4895968-5AEA-46D8-8153-667D327CF8A4}" destId="{22082225-EA34-45AA-81B9-38AF662B53BD}" srcOrd="1" destOrd="0" parTransId="{A75C0E1F-49F2-4907-95ED-D0D1F311FF50}" sibTransId="{0F25C8BA-0DA2-4430-8F6A-701160BCE7BE}"/>
    <dgm:cxn modelId="{7D950638-A3CC-475F-B0D3-6D6987C77122}" type="presOf" srcId="{F1A08044-CD8F-4433-924A-CEF0DA805A7F}" destId="{DAA6DEFF-DFD5-4128-95F8-E9FBB4550A0C}" srcOrd="0" destOrd="0" presId="urn:microsoft.com/office/officeart/2005/8/layout/vList2"/>
    <dgm:cxn modelId="{03731143-DB51-4A03-914D-960087A3AABA}" srcId="{D4895968-5AEA-46D8-8153-667D327CF8A4}" destId="{C4197C67-12F3-4CE9-8B12-9167AB1BE447}" srcOrd="2" destOrd="0" parTransId="{202C1811-A452-4A32-BD4B-069B1D5C6167}" sibTransId="{D8FDC334-1476-4F5C-AE86-37F5B896DBB6}"/>
    <dgm:cxn modelId="{1465B966-A392-4BFC-A6CB-13BD3BDF2B7D}" srcId="{D4895968-5AEA-46D8-8153-667D327CF8A4}" destId="{C0067369-6B31-456F-B070-0A7C237201E6}" srcOrd="5" destOrd="0" parTransId="{A153FA46-7376-4B7C-8075-4E7C6DB79EA2}" sibTransId="{2FF1A8E0-FAAC-4466-9F1C-9032DED51FAD}"/>
    <dgm:cxn modelId="{EF967767-8267-45C1-93B4-53DF7DDA27F4}" srcId="{D4895968-5AEA-46D8-8153-667D327CF8A4}" destId="{033DAF30-B472-48E4-A9CF-08F33FB843FE}" srcOrd="3" destOrd="0" parTransId="{7FCF6421-E16B-44B5-B991-01B94B1CAAD4}" sibTransId="{DE4E006D-4D49-466C-BD75-D359226234C1}"/>
    <dgm:cxn modelId="{ACA4B555-E21F-42E7-BF58-C59F8CC1EB43}" type="presOf" srcId="{8805F18A-35F3-465C-BA68-34ABDADB002E}" destId="{051E919E-22B4-4C7C-9910-34DDFE4A6A0C}" srcOrd="0" destOrd="0" presId="urn:microsoft.com/office/officeart/2005/8/layout/vList2"/>
    <dgm:cxn modelId="{8BB40F84-A84B-4279-93BE-18E5A058FAD0}" type="presOf" srcId="{22082225-EA34-45AA-81B9-38AF662B53BD}" destId="{DAA6DEFF-DFD5-4128-95F8-E9FBB4550A0C}" srcOrd="0" destOrd="1" presId="urn:microsoft.com/office/officeart/2005/8/layout/vList2"/>
    <dgm:cxn modelId="{C529278C-646B-4CE4-9CE5-91C63CFAF90F}" type="presOf" srcId="{C4197C67-12F3-4CE9-8B12-9167AB1BE447}" destId="{DAA6DEFF-DFD5-4128-95F8-E9FBB4550A0C}" srcOrd="0" destOrd="2" presId="urn:microsoft.com/office/officeart/2005/8/layout/vList2"/>
    <dgm:cxn modelId="{8E41268F-5B6D-40CE-B84F-4883882AF929}" type="presOf" srcId="{033DAF30-B472-48E4-A9CF-08F33FB843FE}" destId="{DAA6DEFF-DFD5-4128-95F8-E9FBB4550A0C}" srcOrd="0" destOrd="3" presId="urn:microsoft.com/office/officeart/2005/8/layout/vList2"/>
    <dgm:cxn modelId="{66BAE291-9376-4B10-98A0-6C2FCF74C3CD}" type="presOf" srcId="{04F21CD9-267A-477B-ACA9-F50E14FB5AE1}" destId="{DAA6DEFF-DFD5-4128-95F8-E9FBB4550A0C}" srcOrd="0" destOrd="4" presId="urn:microsoft.com/office/officeart/2005/8/layout/vList2"/>
    <dgm:cxn modelId="{9DF93EAB-76E5-4DF2-9A35-FB22E44EACFF}" type="presOf" srcId="{C0067369-6B31-456F-B070-0A7C237201E6}" destId="{DAA6DEFF-DFD5-4128-95F8-E9FBB4550A0C}" srcOrd="0" destOrd="5" presId="urn:microsoft.com/office/officeart/2005/8/layout/vList2"/>
    <dgm:cxn modelId="{74C6A3B6-7978-4763-98CE-48B96914BAA0}" srcId="{D4895968-5AEA-46D8-8153-667D327CF8A4}" destId="{04F21CD9-267A-477B-ACA9-F50E14FB5AE1}" srcOrd="4" destOrd="0" parTransId="{39844D12-F3E4-42B1-9F71-B0C06D54DBEF}" sibTransId="{5F08953B-9663-41ED-B1AF-1FCF2796BD3E}"/>
    <dgm:cxn modelId="{99FC4CCE-89CD-498B-8A9D-4D7084C42932}" srcId="{D4895968-5AEA-46D8-8153-667D327CF8A4}" destId="{F1A08044-CD8F-4433-924A-CEF0DA805A7F}" srcOrd="0" destOrd="0" parTransId="{D9BD4F0F-04A7-4BBD-86B1-18F63F5A9CD2}" sibTransId="{9789BD62-D735-40A8-80AE-7FFAE5431829}"/>
    <dgm:cxn modelId="{C74EA6F9-0D24-41DD-A2D2-107ABF544AA0}" srcId="{8805F18A-35F3-465C-BA68-34ABDADB002E}" destId="{D4895968-5AEA-46D8-8153-667D327CF8A4}" srcOrd="0" destOrd="0" parTransId="{2031FB86-CCFB-409B-800B-89C1DA4EBD5B}" sibTransId="{90CC1F0D-7A10-4FBA-AA2F-B2919D868B85}"/>
    <dgm:cxn modelId="{D6D65616-0516-4577-B674-5233B445ECB1}" type="presParOf" srcId="{051E919E-22B4-4C7C-9910-34DDFE4A6A0C}" destId="{B2983A41-536D-4605-8355-7B6B64E9D586}" srcOrd="0" destOrd="0" presId="urn:microsoft.com/office/officeart/2005/8/layout/vList2"/>
    <dgm:cxn modelId="{9EBDF498-D8E6-4B08-8FC6-A6F40928568D}" type="presParOf" srcId="{051E919E-22B4-4C7C-9910-34DDFE4A6A0C}" destId="{DAA6DEFF-DFD5-4128-95F8-E9FBB4550A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F8264E-F2EB-4726-88DE-B06F51352368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86D017E8-2451-4837-AA1A-B673F33648B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OKREŚLNIE ZADAŃ WŁADZ ADMINISTRACYJNYCH</a:t>
          </a:r>
          <a:endParaRPr lang="pl-PL" dirty="0"/>
        </a:p>
      </dgm:t>
    </dgm:pt>
    <dgm:pt modelId="{1B170930-AA64-495D-AE07-A261BF96006F}" type="parTrans" cxnId="{D02193D0-C5FE-41A4-9F7B-889B560A831B}">
      <dgm:prSet/>
      <dgm:spPr/>
      <dgm:t>
        <a:bodyPr/>
        <a:lstStyle/>
        <a:p>
          <a:endParaRPr lang="pl-PL"/>
        </a:p>
      </dgm:t>
    </dgm:pt>
    <dgm:pt modelId="{5748B507-153F-43AE-8BDE-6EDBA49E34DB}" type="sibTrans" cxnId="{D02193D0-C5FE-41A4-9F7B-889B560A831B}">
      <dgm:prSet/>
      <dgm:spPr/>
      <dgm:t>
        <a:bodyPr/>
        <a:lstStyle/>
        <a:p>
          <a:endParaRPr lang="pl-PL"/>
        </a:p>
      </dgm:t>
    </dgm:pt>
    <dgm:pt modelId="{39B5062E-CD6E-4523-BBE3-ABBFEFE013BF}">
      <dgm:prSet custT="1"/>
      <dgm:spPr/>
      <dgm:t>
        <a:bodyPr/>
        <a:lstStyle/>
        <a:p>
          <a:pPr algn="just"/>
          <a:r>
            <a:rPr lang="pl-PL" sz="2800" dirty="0"/>
            <a:t>W KONSTYTUCJI BEZPOŚREDNIO - ART. 146 UST. 4 PKT 7;</a:t>
          </a:r>
        </a:p>
      </dgm:t>
    </dgm:pt>
    <dgm:pt modelId="{EBE224D8-AFE2-4669-9383-1E2C6C16DB61}" type="parTrans" cxnId="{2211138C-0EDB-4BB0-96A5-EA7F4B48AF2F}">
      <dgm:prSet/>
      <dgm:spPr/>
      <dgm:t>
        <a:bodyPr/>
        <a:lstStyle/>
        <a:p>
          <a:endParaRPr lang="pl-PL"/>
        </a:p>
      </dgm:t>
    </dgm:pt>
    <dgm:pt modelId="{0CADE079-079F-41A1-AED6-AA4C99E1D439}" type="sibTrans" cxnId="{2211138C-0EDB-4BB0-96A5-EA7F4B48AF2F}">
      <dgm:prSet/>
      <dgm:spPr/>
      <dgm:t>
        <a:bodyPr/>
        <a:lstStyle/>
        <a:p>
          <a:endParaRPr lang="pl-PL"/>
        </a:p>
      </dgm:t>
    </dgm:pt>
    <dgm:pt modelId="{641746A6-CE35-4510-B7DB-50E9164A5AF8}">
      <dgm:prSet custT="1"/>
      <dgm:spPr/>
      <dgm:t>
        <a:bodyPr/>
        <a:lstStyle/>
        <a:p>
          <a:pPr algn="just"/>
          <a:r>
            <a:rPr lang="pl-PL" sz="2800" dirty="0"/>
            <a:t>W KONSTYTUCJI POŚREDNIO - ART. 72 UST. 2;</a:t>
          </a:r>
        </a:p>
      </dgm:t>
    </dgm:pt>
    <dgm:pt modelId="{84374798-5BB1-4AED-91CF-0066B7BC6F02}" type="parTrans" cxnId="{08F30425-DD98-4B2F-B880-BF76EC163AD5}">
      <dgm:prSet/>
      <dgm:spPr/>
      <dgm:t>
        <a:bodyPr/>
        <a:lstStyle/>
        <a:p>
          <a:endParaRPr lang="pl-PL"/>
        </a:p>
      </dgm:t>
    </dgm:pt>
    <dgm:pt modelId="{9426685A-4F04-46DE-97AD-838D7C845C31}" type="sibTrans" cxnId="{08F30425-DD98-4B2F-B880-BF76EC163AD5}">
      <dgm:prSet/>
      <dgm:spPr/>
      <dgm:t>
        <a:bodyPr/>
        <a:lstStyle/>
        <a:p>
          <a:endParaRPr lang="pl-PL"/>
        </a:p>
      </dgm:t>
    </dgm:pt>
    <dgm:pt modelId="{78E16733-8785-4BFB-A37D-54034B5852F0}">
      <dgm:prSet custT="1"/>
      <dgm:spPr/>
      <dgm:t>
        <a:bodyPr/>
        <a:lstStyle/>
        <a:p>
          <a:pPr algn="just"/>
          <a:r>
            <a:rPr lang="pl-PL" sz="2800" dirty="0"/>
            <a:t>W USTAWACH – USTAWA O PLANOWANIU I ZAGOSPODAROWANIU PRZESTRZENNYM, USTAWA O OCHRONIE PRZYRODY.</a:t>
          </a:r>
        </a:p>
      </dgm:t>
    </dgm:pt>
    <dgm:pt modelId="{C2EB5BF4-C432-4F63-95BD-4C09E9E763C1}" type="parTrans" cxnId="{A0913839-222E-4F30-918F-F1766BD5F15D}">
      <dgm:prSet/>
      <dgm:spPr/>
      <dgm:t>
        <a:bodyPr/>
        <a:lstStyle/>
        <a:p>
          <a:endParaRPr lang="pl-PL"/>
        </a:p>
      </dgm:t>
    </dgm:pt>
    <dgm:pt modelId="{CB5790EC-0297-4158-9292-33E212C87034}" type="sibTrans" cxnId="{A0913839-222E-4F30-918F-F1766BD5F15D}">
      <dgm:prSet/>
      <dgm:spPr/>
      <dgm:t>
        <a:bodyPr/>
        <a:lstStyle/>
        <a:p>
          <a:endParaRPr lang="pl-PL"/>
        </a:p>
      </dgm:t>
    </dgm:pt>
    <dgm:pt modelId="{A1C28CCC-C4F4-49D5-AE4D-B10CFE48DB8D}" type="pres">
      <dgm:prSet presAssocID="{64F8264E-F2EB-4726-88DE-B06F51352368}" presName="Name0" presStyleCnt="0">
        <dgm:presLayoutVars>
          <dgm:dir/>
          <dgm:animLvl val="lvl"/>
          <dgm:resizeHandles val="exact"/>
        </dgm:presLayoutVars>
      </dgm:prSet>
      <dgm:spPr/>
    </dgm:pt>
    <dgm:pt modelId="{633C0A14-87DB-4271-8322-EAA67425A7B8}" type="pres">
      <dgm:prSet presAssocID="{86D017E8-2451-4837-AA1A-B673F33648BB}" presName="linNode" presStyleCnt="0"/>
      <dgm:spPr/>
    </dgm:pt>
    <dgm:pt modelId="{29D7804D-AB9F-45C6-9BD4-F786783AF392}" type="pres">
      <dgm:prSet presAssocID="{86D017E8-2451-4837-AA1A-B673F33648B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88983EE-365C-4EC3-A1F3-C936E5DC86CC}" type="pres">
      <dgm:prSet presAssocID="{86D017E8-2451-4837-AA1A-B673F33648B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0C9DD03-0B89-4870-8EFD-E0CF27D47E32}" type="presOf" srcId="{39B5062E-CD6E-4523-BBE3-ABBFEFE013BF}" destId="{C88983EE-365C-4EC3-A1F3-C936E5DC86CC}" srcOrd="0" destOrd="0" presId="urn:microsoft.com/office/officeart/2005/8/layout/vList5"/>
    <dgm:cxn modelId="{08F30425-DD98-4B2F-B880-BF76EC163AD5}" srcId="{86D017E8-2451-4837-AA1A-B673F33648BB}" destId="{641746A6-CE35-4510-B7DB-50E9164A5AF8}" srcOrd="1" destOrd="0" parTransId="{84374798-5BB1-4AED-91CF-0066B7BC6F02}" sibTransId="{9426685A-4F04-46DE-97AD-838D7C845C31}"/>
    <dgm:cxn modelId="{A0913839-222E-4F30-918F-F1766BD5F15D}" srcId="{86D017E8-2451-4837-AA1A-B673F33648BB}" destId="{78E16733-8785-4BFB-A37D-54034B5852F0}" srcOrd="2" destOrd="0" parTransId="{C2EB5BF4-C432-4F63-95BD-4C09E9E763C1}" sibTransId="{CB5790EC-0297-4158-9292-33E212C87034}"/>
    <dgm:cxn modelId="{49932887-563A-4573-99D4-87BCB989522D}" type="presOf" srcId="{78E16733-8785-4BFB-A37D-54034B5852F0}" destId="{C88983EE-365C-4EC3-A1F3-C936E5DC86CC}" srcOrd="0" destOrd="2" presId="urn:microsoft.com/office/officeart/2005/8/layout/vList5"/>
    <dgm:cxn modelId="{2211138C-0EDB-4BB0-96A5-EA7F4B48AF2F}" srcId="{86D017E8-2451-4837-AA1A-B673F33648BB}" destId="{39B5062E-CD6E-4523-BBE3-ABBFEFE013BF}" srcOrd="0" destOrd="0" parTransId="{EBE224D8-AFE2-4669-9383-1E2C6C16DB61}" sibTransId="{0CADE079-079F-41A1-AED6-AA4C99E1D439}"/>
    <dgm:cxn modelId="{C0A2C1C0-8B8C-4C67-89FF-F9A5CBD7981D}" type="presOf" srcId="{64F8264E-F2EB-4726-88DE-B06F51352368}" destId="{A1C28CCC-C4F4-49D5-AE4D-B10CFE48DB8D}" srcOrd="0" destOrd="0" presId="urn:microsoft.com/office/officeart/2005/8/layout/vList5"/>
    <dgm:cxn modelId="{D02193D0-C5FE-41A4-9F7B-889B560A831B}" srcId="{64F8264E-F2EB-4726-88DE-B06F51352368}" destId="{86D017E8-2451-4837-AA1A-B673F33648BB}" srcOrd="0" destOrd="0" parTransId="{1B170930-AA64-495D-AE07-A261BF96006F}" sibTransId="{5748B507-153F-43AE-8BDE-6EDBA49E34DB}"/>
    <dgm:cxn modelId="{867010D3-9EF4-4273-9F8A-EEA6F09C801E}" type="presOf" srcId="{641746A6-CE35-4510-B7DB-50E9164A5AF8}" destId="{C88983EE-365C-4EC3-A1F3-C936E5DC86CC}" srcOrd="0" destOrd="1" presId="urn:microsoft.com/office/officeart/2005/8/layout/vList5"/>
    <dgm:cxn modelId="{AC3C66ED-3A3E-4631-92F2-DC406CABE1C5}" type="presOf" srcId="{86D017E8-2451-4837-AA1A-B673F33648BB}" destId="{29D7804D-AB9F-45C6-9BD4-F786783AF392}" srcOrd="0" destOrd="0" presId="urn:microsoft.com/office/officeart/2005/8/layout/vList5"/>
    <dgm:cxn modelId="{83F9E5CC-DCF7-4984-A77A-C69F81B7B34A}" type="presParOf" srcId="{A1C28CCC-C4F4-49D5-AE4D-B10CFE48DB8D}" destId="{633C0A14-87DB-4271-8322-EAA67425A7B8}" srcOrd="0" destOrd="0" presId="urn:microsoft.com/office/officeart/2005/8/layout/vList5"/>
    <dgm:cxn modelId="{0F98ACDB-3F84-4015-82E4-F86E95422350}" type="presParOf" srcId="{633C0A14-87DB-4271-8322-EAA67425A7B8}" destId="{29D7804D-AB9F-45C6-9BD4-F786783AF392}" srcOrd="0" destOrd="0" presId="urn:microsoft.com/office/officeart/2005/8/layout/vList5"/>
    <dgm:cxn modelId="{43F460CA-89C3-4424-8B21-7833CA9258FA}" type="presParOf" srcId="{633C0A14-87DB-4271-8322-EAA67425A7B8}" destId="{C88983EE-365C-4EC3-A1F3-C936E5DC86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33636-C5F2-4625-9767-6EA9C5FF00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DBBE1F-B26C-4317-A873-53B95DF55784}" type="pres">
      <dgm:prSet presAssocID="{A1333636-C5F2-4625-9767-6EA9C5FF00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C71C21C-075F-48D8-87A6-6666B230A3F4}" type="presOf" srcId="{A1333636-C5F2-4625-9767-6EA9C5FF0069}" destId="{D4DBBE1F-B26C-4317-A873-53B95DF55784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F0319-9B96-4A92-A3D8-C351D3CBB2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BDC9C71-12C3-4044-9C3F-2D88F4C38DC6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KONTEKSTY WYRÓŻNIANIA </a:t>
          </a:r>
          <a:br>
            <a:rPr lang="pl-PL" b="1" dirty="0">
              <a:solidFill>
                <a:schemeClr val="tx1"/>
              </a:solidFill>
            </a:rPr>
          </a:br>
          <a:r>
            <a:rPr lang="pl-PL" b="1" dirty="0">
              <a:solidFill>
                <a:schemeClr val="tx1"/>
              </a:solidFill>
            </a:rPr>
            <a:t>ADMINISTRACJI PUBLICZNEJ</a:t>
          </a:r>
        </a:p>
      </dgm:t>
    </dgm:pt>
    <dgm:pt modelId="{E557D46F-E349-49B7-83C9-EDE8E069FA32}" type="parTrans" cxnId="{DB40883C-37B5-49FD-982F-6F6395A5FE65}">
      <dgm:prSet/>
      <dgm:spPr/>
      <dgm:t>
        <a:bodyPr/>
        <a:lstStyle/>
        <a:p>
          <a:endParaRPr lang="pl-PL"/>
        </a:p>
      </dgm:t>
    </dgm:pt>
    <dgm:pt modelId="{57726AE5-1819-43AB-8F33-726D04E8D246}" type="sibTrans" cxnId="{DB40883C-37B5-49FD-982F-6F6395A5FE65}">
      <dgm:prSet/>
      <dgm:spPr/>
      <dgm:t>
        <a:bodyPr/>
        <a:lstStyle/>
        <a:p>
          <a:endParaRPr lang="pl-PL"/>
        </a:p>
      </dgm:t>
    </dgm:pt>
    <dgm:pt modelId="{29097338-ADDB-42CD-BE7A-B640073F116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SOCJOLOGICZNY</a:t>
          </a:r>
        </a:p>
      </dgm:t>
    </dgm:pt>
    <dgm:pt modelId="{9BBB4EB1-A59C-439A-8E6A-F14CF984CFE6}" type="parTrans" cxnId="{20375233-5D58-460B-A60E-4706CE89E2EA}">
      <dgm:prSet/>
      <dgm:spPr/>
      <dgm:t>
        <a:bodyPr/>
        <a:lstStyle/>
        <a:p>
          <a:endParaRPr lang="pl-PL"/>
        </a:p>
      </dgm:t>
    </dgm:pt>
    <dgm:pt modelId="{77E3FEE5-7C29-45D9-95DF-CA79C3515805}" type="sibTrans" cxnId="{20375233-5D58-460B-A60E-4706CE89E2EA}">
      <dgm:prSet/>
      <dgm:spPr/>
      <dgm:t>
        <a:bodyPr/>
        <a:lstStyle/>
        <a:p>
          <a:endParaRPr lang="pl-PL"/>
        </a:p>
      </dgm:t>
    </dgm:pt>
    <dgm:pt modelId="{A69946AD-D539-4EFC-9756-BAE6344860D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POLITYCZNY</a:t>
          </a:r>
        </a:p>
      </dgm:t>
    </dgm:pt>
    <dgm:pt modelId="{1A04201E-1FD9-4286-8291-2F5F8001D6F9}" type="parTrans" cxnId="{7098CB3B-86AA-4F81-8B8D-8CA5D77D2765}">
      <dgm:prSet/>
      <dgm:spPr/>
      <dgm:t>
        <a:bodyPr/>
        <a:lstStyle/>
        <a:p>
          <a:endParaRPr lang="pl-PL"/>
        </a:p>
      </dgm:t>
    </dgm:pt>
    <dgm:pt modelId="{5A7A9805-8941-4461-9378-125493EF8E21}" type="sibTrans" cxnId="{7098CB3B-86AA-4F81-8B8D-8CA5D77D2765}">
      <dgm:prSet/>
      <dgm:spPr/>
      <dgm:t>
        <a:bodyPr/>
        <a:lstStyle/>
        <a:p>
          <a:endParaRPr lang="pl-PL"/>
        </a:p>
      </dgm:t>
    </dgm:pt>
    <dgm:pt modelId="{B0F8BAC0-85D8-49F6-8A3D-53D6A05DD42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JĘZYKOWY</a:t>
          </a:r>
        </a:p>
      </dgm:t>
    </dgm:pt>
    <dgm:pt modelId="{0B61DE4D-0BDB-43BF-854A-CAF3DD17274E}" type="parTrans" cxnId="{694BF097-DBEE-4D5B-BB31-4BA8BB074E23}">
      <dgm:prSet/>
      <dgm:spPr/>
      <dgm:t>
        <a:bodyPr/>
        <a:lstStyle/>
        <a:p>
          <a:endParaRPr lang="pl-PL"/>
        </a:p>
      </dgm:t>
    </dgm:pt>
    <dgm:pt modelId="{CE92340A-D875-4CDB-9574-7F131BB729DC}" type="sibTrans" cxnId="{694BF097-DBEE-4D5B-BB31-4BA8BB074E23}">
      <dgm:prSet/>
      <dgm:spPr/>
      <dgm:t>
        <a:bodyPr/>
        <a:lstStyle/>
        <a:p>
          <a:endParaRPr lang="pl-PL"/>
        </a:p>
      </dgm:t>
    </dgm:pt>
    <dgm:pt modelId="{86FBC535-06A7-4B7B-9B7C-8B1620A4C75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PRAWNY</a:t>
          </a:r>
        </a:p>
      </dgm:t>
    </dgm:pt>
    <dgm:pt modelId="{7E1D7006-C01C-4499-93A5-2B255CBC2BE9}" type="parTrans" cxnId="{7B2DA7C7-6BE0-4A1F-9808-ADB7BFBEE7EA}">
      <dgm:prSet/>
      <dgm:spPr/>
      <dgm:t>
        <a:bodyPr/>
        <a:lstStyle/>
        <a:p>
          <a:endParaRPr lang="pl-PL"/>
        </a:p>
      </dgm:t>
    </dgm:pt>
    <dgm:pt modelId="{905AC1B7-DF0B-443F-8D88-B50CA6F79371}" type="sibTrans" cxnId="{7B2DA7C7-6BE0-4A1F-9808-ADB7BFBEE7EA}">
      <dgm:prSet/>
      <dgm:spPr/>
      <dgm:t>
        <a:bodyPr/>
        <a:lstStyle/>
        <a:p>
          <a:endParaRPr lang="pl-PL"/>
        </a:p>
      </dgm:t>
    </dgm:pt>
    <dgm:pt modelId="{8D8AE6E3-D6A5-42B9-9AE5-6E8D4B0BA131}" type="pres">
      <dgm:prSet presAssocID="{5FBF0319-9B96-4A92-A3D8-C351D3CBB2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815060-5FEC-4738-B9E0-CFBE93C190D5}" type="pres">
      <dgm:prSet presAssocID="{6BDC9C71-12C3-4044-9C3F-2D88F4C38DC6}" presName="hierRoot1" presStyleCnt="0">
        <dgm:presLayoutVars>
          <dgm:hierBranch val="init"/>
        </dgm:presLayoutVars>
      </dgm:prSet>
      <dgm:spPr/>
    </dgm:pt>
    <dgm:pt modelId="{D3662CDE-ABC5-465D-9DA4-6278AB04D908}" type="pres">
      <dgm:prSet presAssocID="{6BDC9C71-12C3-4044-9C3F-2D88F4C38DC6}" presName="rootComposite1" presStyleCnt="0"/>
      <dgm:spPr/>
    </dgm:pt>
    <dgm:pt modelId="{1CCC622A-36E9-4D2F-881F-17FFEFA59E80}" type="pres">
      <dgm:prSet presAssocID="{6BDC9C71-12C3-4044-9C3F-2D88F4C38DC6}" presName="rootText1" presStyleLbl="node0" presStyleIdx="0" presStyleCnt="1">
        <dgm:presLayoutVars>
          <dgm:chPref val="3"/>
        </dgm:presLayoutVars>
      </dgm:prSet>
      <dgm:spPr/>
    </dgm:pt>
    <dgm:pt modelId="{547E572C-98F5-4F3C-986C-F96679E7E25B}" type="pres">
      <dgm:prSet presAssocID="{6BDC9C71-12C3-4044-9C3F-2D88F4C38DC6}" presName="rootConnector1" presStyleLbl="node1" presStyleIdx="0" presStyleCnt="0"/>
      <dgm:spPr/>
    </dgm:pt>
    <dgm:pt modelId="{99272063-56A8-4F9E-8538-5C600CEE0501}" type="pres">
      <dgm:prSet presAssocID="{6BDC9C71-12C3-4044-9C3F-2D88F4C38DC6}" presName="hierChild2" presStyleCnt="0"/>
      <dgm:spPr/>
    </dgm:pt>
    <dgm:pt modelId="{C773476A-F84D-44C0-9986-7EFF978509A9}" type="pres">
      <dgm:prSet presAssocID="{9BBB4EB1-A59C-439A-8E6A-F14CF984CFE6}" presName="Name37" presStyleLbl="parChTrans1D2" presStyleIdx="0" presStyleCnt="4"/>
      <dgm:spPr/>
    </dgm:pt>
    <dgm:pt modelId="{944C9173-375F-4BD1-B1D7-5F972BC666A4}" type="pres">
      <dgm:prSet presAssocID="{29097338-ADDB-42CD-BE7A-B640073F1163}" presName="hierRoot2" presStyleCnt="0">
        <dgm:presLayoutVars>
          <dgm:hierBranch val="init"/>
        </dgm:presLayoutVars>
      </dgm:prSet>
      <dgm:spPr/>
    </dgm:pt>
    <dgm:pt modelId="{2FBA5657-1C33-4C11-A4B0-CB9333C9C1D1}" type="pres">
      <dgm:prSet presAssocID="{29097338-ADDB-42CD-BE7A-B640073F1163}" presName="rootComposite" presStyleCnt="0"/>
      <dgm:spPr/>
    </dgm:pt>
    <dgm:pt modelId="{EAEDF48B-19CA-47F1-94FC-4B39EE24F72E}" type="pres">
      <dgm:prSet presAssocID="{29097338-ADDB-42CD-BE7A-B640073F1163}" presName="rootText" presStyleLbl="node2" presStyleIdx="0" presStyleCnt="4">
        <dgm:presLayoutVars>
          <dgm:chPref val="3"/>
        </dgm:presLayoutVars>
      </dgm:prSet>
      <dgm:spPr/>
    </dgm:pt>
    <dgm:pt modelId="{AD324059-6903-4A52-BA93-21EDAF142DCF}" type="pres">
      <dgm:prSet presAssocID="{29097338-ADDB-42CD-BE7A-B640073F1163}" presName="rootConnector" presStyleLbl="node2" presStyleIdx="0" presStyleCnt="4"/>
      <dgm:spPr/>
    </dgm:pt>
    <dgm:pt modelId="{7A97BDC8-5F36-4FC1-95D5-7400F610D402}" type="pres">
      <dgm:prSet presAssocID="{29097338-ADDB-42CD-BE7A-B640073F1163}" presName="hierChild4" presStyleCnt="0"/>
      <dgm:spPr/>
    </dgm:pt>
    <dgm:pt modelId="{3D52C4FF-09E9-45D7-BDC7-825FAD86669F}" type="pres">
      <dgm:prSet presAssocID="{29097338-ADDB-42CD-BE7A-B640073F1163}" presName="hierChild5" presStyleCnt="0"/>
      <dgm:spPr/>
    </dgm:pt>
    <dgm:pt modelId="{91C42F6B-90A5-4995-80E2-DB5C3DE4F343}" type="pres">
      <dgm:prSet presAssocID="{1A04201E-1FD9-4286-8291-2F5F8001D6F9}" presName="Name37" presStyleLbl="parChTrans1D2" presStyleIdx="1" presStyleCnt="4"/>
      <dgm:spPr/>
    </dgm:pt>
    <dgm:pt modelId="{D9C4C33C-EE83-418A-8352-9625E3F60AA5}" type="pres">
      <dgm:prSet presAssocID="{A69946AD-D539-4EFC-9756-BAE6344860DE}" presName="hierRoot2" presStyleCnt="0">
        <dgm:presLayoutVars>
          <dgm:hierBranch val="init"/>
        </dgm:presLayoutVars>
      </dgm:prSet>
      <dgm:spPr/>
    </dgm:pt>
    <dgm:pt modelId="{F5E165E6-5FE6-4101-ACD0-A9D61B8E9B9F}" type="pres">
      <dgm:prSet presAssocID="{A69946AD-D539-4EFC-9756-BAE6344860DE}" presName="rootComposite" presStyleCnt="0"/>
      <dgm:spPr/>
    </dgm:pt>
    <dgm:pt modelId="{A8B31528-508A-4000-A7BF-8842491EAA23}" type="pres">
      <dgm:prSet presAssocID="{A69946AD-D539-4EFC-9756-BAE6344860DE}" presName="rootText" presStyleLbl="node2" presStyleIdx="1" presStyleCnt="4">
        <dgm:presLayoutVars>
          <dgm:chPref val="3"/>
        </dgm:presLayoutVars>
      </dgm:prSet>
      <dgm:spPr/>
    </dgm:pt>
    <dgm:pt modelId="{3B24A343-9A24-4A71-9F30-283040BBBE35}" type="pres">
      <dgm:prSet presAssocID="{A69946AD-D539-4EFC-9756-BAE6344860DE}" presName="rootConnector" presStyleLbl="node2" presStyleIdx="1" presStyleCnt="4"/>
      <dgm:spPr/>
    </dgm:pt>
    <dgm:pt modelId="{8BFACE5D-CFB7-4273-8449-771E88093348}" type="pres">
      <dgm:prSet presAssocID="{A69946AD-D539-4EFC-9756-BAE6344860DE}" presName="hierChild4" presStyleCnt="0"/>
      <dgm:spPr/>
    </dgm:pt>
    <dgm:pt modelId="{B320987E-ED07-4CD3-AF43-B0EA279338A4}" type="pres">
      <dgm:prSet presAssocID="{A69946AD-D539-4EFC-9756-BAE6344860DE}" presName="hierChild5" presStyleCnt="0"/>
      <dgm:spPr/>
    </dgm:pt>
    <dgm:pt modelId="{25859CEF-0913-44C4-937D-5D58F081E2DC}" type="pres">
      <dgm:prSet presAssocID="{0B61DE4D-0BDB-43BF-854A-CAF3DD17274E}" presName="Name37" presStyleLbl="parChTrans1D2" presStyleIdx="2" presStyleCnt="4"/>
      <dgm:spPr/>
    </dgm:pt>
    <dgm:pt modelId="{F42A0D77-B863-4849-BCA1-00C9C1363B2D}" type="pres">
      <dgm:prSet presAssocID="{B0F8BAC0-85D8-49F6-8A3D-53D6A05DD42D}" presName="hierRoot2" presStyleCnt="0">
        <dgm:presLayoutVars>
          <dgm:hierBranch val="init"/>
        </dgm:presLayoutVars>
      </dgm:prSet>
      <dgm:spPr/>
    </dgm:pt>
    <dgm:pt modelId="{9473E803-77A4-4963-A7AC-C6759A2BD3D5}" type="pres">
      <dgm:prSet presAssocID="{B0F8BAC0-85D8-49F6-8A3D-53D6A05DD42D}" presName="rootComposite" presStyleCnt="0"/>
      <dgm:spPr/>
    </dgm:pt>
    <dgm:pt modelId="{CCA6FAB7-EADE-44B5-973C-0E043A5EC239}" type="pres">
      <dgm:prSet presAssocID="{B0F8BAC0-85D8-49F6-8A3D-53D6A05DD42D}" presName="rootText" presStyleLbl="node2" presStyleIdx="2" presStyleCnt="4">
        <dgm:presLayoutVars>
          <dgm:chPref val="3"/>
        </dgm:presLayoutVars>
      </dgm:prSet>
      <dgm:spPr/>
    </dgm:pt>
    <dgm:pt modelId="{469D81BD-554D-40AD-A68C-428D9DBBAA73}" type="pres">
      <dgm:prSet presAssocID="{B0F8BAC0-85D8-49F6-8A3D-53D6A05DD42D}" presName="rootConnector" presStyleLbl="node2" presStyleIdx="2" presStyleCnt="4"/>
      <dgm:spPr/>
    </dgm:pt>
    <dgm:pt modelId="{A1CF75A7-C6E4-4154-A533-7AE6166760DC}" type="pres">
      <dgm:prSet presAssocID="{B0F8BAC0-85D8-49F6-8A3D-53D6A05DD42D}" presName="hierChild4" presStyleCnt="0"/>
      <dgm:spPr/>
    </dgm:pt>
    <dgm:pt modelId="{415D7FF2-CF25-4287-BE38-9FD162EE0272}" type="pres">
      <dgm:prSet presAssocID="{B0F8BAC0-85D8-49F6-8A3D-53D6A05DD42D}" presName="hierChild5" presStyleCnt="0"/>
      <dgm:spPr/>
    </dgm:pt>
    <dgm:pt modelId="{3AD19B50-A35D-4CC8-9A0E-0A4B30A78007}" type="pres">
      <dgm:prSet presAssocID="{7E1D7006-C01C-4499-93A5-2B255CBC2BE9}" presName="Name37" presStyleLbl="parChTrans1D2" presStyleIdx="3" presStyleCnt="4"/>
      <dgm:spPr/>
    </dgm:pt>
    <dgm:pt modelId="{23EC13F8-7928-475A-A28B-53533F248CCC}" type="pres">
      <dgm:prSet presAssocID="{86FBC535-06A7-4B7B-9B7C-8B1620A4C75F}" presName="hierRoot2" presStyleCnt="0">
        <dgm:presLayoutVars>
          <dgm:hierBranch val="init"/>
        </dgm:presLayoutVars>
      </dgm:prSet>
      <dgm:spPr/>
    </dgm:pt>
    <dgm:pt modelId="{819AC4E3-EC5C-4348-B810-E241EAD4BEE7}" type="pres">
      <dgm:prSet presAssocID="{86FBC535-06A7-4B7B-9B7C-8B1620A4C75F}" presName="rootComposite" presStyleCnt="0"/>
      <dgm:spPr/>
    </dgm:pt>
    <dgm:pt modelId="{0091BA11-6A96-48CD-A88D-56868CF294A4}" type="pres">
      <dgm:prSet presAssocID="{86FBC535-06A7-4B7B-9B7C-8B1620A4C75F}" presName="rootText" presStyleLbl="node2" presStyleIdx="3" presStyleCnt="4">
        <dgm:presLayoutVars>
          <dgm:chPref val="3"/>
        </dgm:presLayoutVars>
      </dgm:prSet>
      <dgm:spPr/>
    </dgm:pt>
    <dgm:pt modelId="{BC242CCC-C535-4904-B5E0-4FEF00012D3C}" type="pres">
      <dgm:prSet presAssocID="{86FBC535-06A7-4B7B-9B7C-8B1620A4C75F}" presName="rootConnector" presStyleLbl="node2" presStyleIdx="3" presStyleCnt="4"/>
      <dgm:spPr/>
    </dgm:pt>
    <dgm:pt modelId="{4718A7A6-68F2-44A5-B037-27B3A3686682}" type="pres">
      <dgm:prSet presAssocID="{86FBC535-06A7-4B7B-9B7C-8B1620A4C75F}" presName="hierChild4" presStyleCnt="0"/>
      <dgm:spPr/>
    </dgm:pt>
    <dgm:pt modelId="{A484598F-97AD-43B1-99AF-0FDC5CC3053E}" type="pres">
      <dgm:prSet presAssocID="{86FBC535-06A7-4B7B-9B7C-8B1620A4C75F}" presName="hierChild5" presStyleCnt="0"/>
      <dgm:spPr/>
    </dgm:pt>
    <dgm:pt modelId="{82585711-432A-480B-8DA6-C8660A017B05}" type="pres">
      <dgm:prSet presAssocID="{6BDC9C71-12C3-4044-9C3F-2D88F4C38DC6}" presName="hierChild3" presStyleCnt="0"/>
      <dgm:spPr/>
    </dgm:pt>
  </dgm:ptLst>
  <dgm:cxnLst>
    <dgm:cxn modelId="{27925807-F63A-491E-AD63-9B693FC491B8}" type="presOf" srcId="{9BBB4EB1-A59C-439A-8E6A-F14CF984CFE6}" destId="{C773476A-F84D-44C0-9986-7EFF978509A9}" srcOrd="0" destOrd="0" presId="urn:microsoft.com/office/officeart/2005/8/layout/orgChart1"/>
    <dgm:cxn modelId="{20375233-5D58-460B-A60E-4706CE89E2EA}" srcId="{6BDC9C71-12C3-4044-9C3F-2D88F4C38DC6}" destId="{29097338-ADDB-42CD-BE7A-B640073F1163}" srcOrd="0" destOrd="0" parTransId="{9BBB4EB1-A59C-439A-8E6A-F14CF984CFE6}" sibTransId="{77E3FEE5-7C29-45D9-95DF-CA79C3515805}"/>
    <dgm:cxn modelId="{7098CB3B-86AA-4F81-8B8D-8CA5D77D2765}" srcId="{6BDC9C71-12C3-4044-9C3F-2D88F4C38DC6}" destId="{A69946AD-D539-4EFC-9756-BAE6344860DE}" srcOrd="1" destOrd="0" parTransId="{1A04201E-1FD9-4286-8291-2F5F8001D6F9}" sibTransId="{5A7A9805-8941-4461-9378-125493EF8E21}"/>
    <dgm:cxn modelId="{DB40883C-37B5-49FD-982F-6F6395A5FE65}" srcId="{5FBF0319-9B96-4A92-A3D8-C351D3CBB26F}" destId="{6BDC9C71-12C3-4044-9C3F-2D88F4C38DC6}" srcOrd="0" destOrd="0" parTransId="{E557D46F-E349-49B7-83C9-EDE8E069FA32}" sibTransId="{57726AE5-1819-43AB-8F33-726D04E8D246}"/>
    <dgm:cxn modelId="{AF04E069-D9C9-4033-AF48-A00ED9C8F5C9}" type="presOf" srcId="{29097338-ADDB-42CD-BE7A-B640073F1163}" destId="{EAEDF48B-19CA-47F1-94FC-4B39EE24F72E}" srcOrd="0" destOrd="0" presId="urn:microsoft.com/office/officeart/2005/8/layout/orgChart1"/>
    <dgm:cxn modelId="{8E91BE6C-31F4-468B-A147-B653A17327B6}" type="presOf" srcId="{A69946AD-D539-4EFC-9756-BAE6344860DE}" destId="{A8B31528-508A-4000-A7BF-8842491EAA23}" srcOrd="0" destOrd="0" presId="urn:microsoft.com/office/officeart/2005/8/layout/orgChart1"/>
    <dgm:cxn modelId="{04B8DF4C-5EFE-4141-BC4B-D8D33D23F1E7}" type="presOf" srcId="{6BDC9C71-12C3-4044-9C3F-2D88F4C38DC6}" destId="{547E572C-98F5-4F3C-986C-F96679E7E25B}" srcOrd="1" destOrd="0" presId="urn:microsoft.com/office/officeart/2005/8/layout/orgChart1"/>
    <dgm:cxn modelId="{25C0C752-CACF-461D-9769-399EF23CA9AE}" type="presOf" srcId="{6BDC9C71-12C3-4044-9C3F-2D88F4C38DC6}" destId="{1CCC622A-36E9-4D2F-881F-17FFEFA59E80}" srcOrd="0" destOrd="0" presId="urn:microsoft.com/office/officeart/2005/8/layout/orgChart1"/>
    <dgm:cxn modelId="{1B06BD96-95F3-433C-99F8-6AAE8C7D957E}" type="presOf" srcId="{B0F8BAC0-85D8-49F6-8A3D-53D6A05DD42D}" destId="{469D81BD-554D-40AD-A68C-428D9DBBAA73}" srcOrd="1" destOrd="0" presId="urn:microsoft.com/office/officeart/2005/8/layout/orgChart1"/>
    <dgm:cxn modelId="{694BF097-DBEE-4D5B-BB31-4BA8BB074E23}" srcId="{6BDC9C71-12C3-4044-9C3F-2D88F4C38DC6}" destId="{B0F8BAC0-85D8-49F6-8A3D-53D6A05DD42D}" srcOrd="2" destOrd="0" parTransId="{0B61DE4D-0BDB-43BF-854A-CAF3DD17274E}" sibTransId="{CE92340A-D875-4CDB-9574-7F131BB729DC}"/>
    <dgm:cxn modelId="{4C180CA7-47A5-4F52-BBC6-A4D6B1AA3506}" type="presOf" srcId="{86FBC535-06A7-4B7B-9B7C-8B1620A4C75F}" destId="{BC242CCC-C535-4904-B5E0-4FEF00012D3C}" srcOrd="1" destOrd="0" presId="urn:microsoft.com/office/officeart/2005/8/layout/orgChart1"/>
    <dgm:cxn modelId="{0E8929BF-3AAB-4873-9D19-4120FE232ED3}" type="presOf" srcId="{5FBF0319-9B96-4A92-A3D8-C351D3CBB26F}" destId="{8D8AE6E3-D6A5-42B9-9AE5-6E8D4B0BA131}" srcOrd="0" destOrd="0" presId="urn:microsoft.com/office/officeart/2005/8/layout/orgChart1"/>
    <dgm:cxn modelId="{7B2DA7C7-6BE0-4A1F-9808-ADB7BFBEE7EA}" srcId="{6BDC9C71-12C3-4044-9C3F-2D88F4C38DC6}" destId="{86FBC535-06A7-4B7B-9B7C-8B1620A4C75F}" srcOrd="3" destOrd="0" parTransId="{7E1D7006-C01C-4499-93A5-2B255CBC2BE9}" sibTransId="{905AC1B7-DF0B-443F-8D88-B50CA6F79371}"/>
    <dgm:cxn modelId="{1320BED9-64E2-4E41-AFED-CA043BA5B8F0}" type="presOf" srcId="{0B61DE4D-0BDB-43BF-854A-CAF3DD17274E}" destId="{25859CEF-0913-44C4-937D-5D58F081E2DC}" srcOrd="0" destOrd="0" presId="urn:microsoft.com/office/officeart/2005/8/layout/orgChart1"/>
    <dgm:cxn modelId="{61FE0CE3-7DE1-422A-9757-6B18F8CAE205}" type="presOf" srcId="{B0F8BAC0-85D8-49F6-8A3D-53D6A05DD42D}" destId="{CCA6FAB7-EADE-44B5-973C-0E043A5EC239}" srcOrd="0" destOrd="0" presId="urn:microsoft.com/office/officeart/2005/8/layout/orgChart1"/>
    <dgm:cxn modelId="{0400D4E3-0B13-4596-A900-FF7883FCF432}" type="presOf" srcId="{1A04201E-1FD9-4286-8291-2F5F8001D6F9}" destId="{91C42F6B-90A5-4995-80E2-DB5C3DE4F343}" srcOrd="0" destOrd="0" presId="urn:microsoft.com/office/officeart/2005/8/layout/orgChart1"/>
    <dgm:cxn modelId="{E3392DEA-CBEA-45C2-9ED9-9441FECB115A}" type="presOf" srcId="{A69946AD-D539-4EFC-9756-BAE6344860DE}" destId="{3B24A343-9A24-4A71-9F30-283040BBBE35}" srcOrd="1" destOrd="0" presId="urn:microsoft.com/office/officeart/2005/8/layout/orgChart1"/>
    <dgm:cxn modelId="{3F8825F6-9F4C-496A-9C25-E94DC3402CC8}" type="presOf" srcId="{86FBC535-06A7-4B7B-9B7C-8B1620A4C75F}" destId="{0091BA11-6A96-48CD-A88D-56868CF294A4}" srcOrd="0" destOrd="0" presId="urn:microsoft.com/office/officeart/2005/8/layout/orgChart1"/>
    <dgm:cxn modelId="{FFC20CFD-C4FE-49D2-B91D-361DEAAC435B}" type="presOf" srcId="{29097338-ADDB-42CD-BE7A-B640073F1163}" destId="{AD324059-6903-4A52-BA93-21EDAF142DCF}" srcOrd="1" destOrd="0" presId="urn:microsoft.com/office/officeart/2005/8/layout/orgChart1"/>
    <dgm:cxn modelId="{DFC0DCFD-55BA-486D-B27F-F194F18EE10F}" type="presOf" srcId="{7E1D7006-C01C-4499-93A5-2B255CBC2BE9}" destId="{3AD19B50-A35D-4CC8-9A0E-0A4B30A78007}" srcOrd="0" destOrd="0" presId="urn:microsoft.com/office/officeart/2005/8/layout/orgChart1"/>
    <dgm:cxn modelId="{4E68AAB8-422F-45FD-B190-F2997DDAA534}" type="presParOf" srcId="{8D8AE6E3-D6A5-42B9-9AE5-6E8D4B0BA131}" destId="{DB815060-5FEC-4738-B9E0-CFBE93C190D5}" srcOrd="0" destOrd="0" presId="urn:microsoft.com/office/officeart/2005/8/layout/orgChart1"/>
    <dgm:cxn modelId="{023AD18E-799D-4B0A-9FE6-FBD0A9DE5569}" type="presParOf" srcId="{DB815060-5FEC-4738-B9E0-CFBE93C190D5}" destId="{D3662CDE-ABC5-465D-9DA4-6278AB04D908}" srcOrd="0" destOrd="0" presId="urn:microsoft.com/office/officeart/2005/8/layout/orgChart1"/>
    <dgm:cxn modelId="{74E340AE-E066-4DFA-A5A0-96703080AC7A}" type="presParOf" srcId="{D3662CDE-ABC5-465D-9DA4-6278AB04D908}" destId="{1CCC622A-36E9-4D2F-881F-17FFEFA59E80}" srcOrd="0" destOrd="0" presId="urn:microsoft.com/office/officeart/2005/8/layout/orgChart1"/>
    <dgm:cxn modelId="{D2D0656F-A115-4E79-8291-7E24EC56DE41}" type="presParOf" srcId="{D3662CDE-ABC5-465D-9DA4-6278AB04D908}" destId="{547E572C-98F5-4F3C-986C-F96679E7E25B}" srcOrd="1" destOrd="0" presId="urn:microsoft.com/office/officeart/2005/8/layout/orgChart1"/>
    <dgm:cxn modelId="{F45AF167-5F1C-4675-BE3D-C7CB48DA2C00}" type="presParOf" srcId="{DB815060-5FEC-4738-B9E0-CFBE93C190D5}" destId="{99272063-56A8-4F9E-8538-5C600CEE0501}" srcOrd="1" destOrd="0" presId="urn:microsoft.com/office/officeart/2005/8/layout/orgChart1"/>
    <dgm:cxn modelId="{1F3F256D-EB43-4839-BB58-C3DB1A3363D7}" type="presParOf" srcId="{99272063-56A8-4F9E-8538-5C600CEE0501}" destId="{C773476A-F84D-44C0-9986-7EFF978509A9}" srcOrd="0" destOrd="0" presId="urn:microsoft.com/office/officeart/2005/8/layout/orgChart1"/>
    <dgm:cxn modelId="{63559D81-D4D9-45D6-A604-714B32C6696D}" type="presParOf" srcId="{99272063-56A8-4F9E-8538-5C600CEE0501}" destId="{944C9173-375F-4BD1-B1D7-5F972BC666A4}" srcOrd="1" destOrd="0" presId="urn:microsoft.com/office/officeart/2005/8/layout/orgChart1"/>
    <dgm:cxn modelId="{7A0DF93C-E361-4EC4-BD9E-77D7FE89CAC9}" type="presParOf" srcId="{944C9173-375F-4BD1-B1D7-5F972BC666A4}" destId="{2FBA5657-1C33-4C11-A4B0-CB9333C9C1D1}" srcOrd="0" destOrd="0" presId="urn:microsoft.com/office/officeart/2005/8/layout/orgChart1"/>
    <dgm:cxn modelId="{6FE7D451-439C-4167-831C-0BFD52BECFC7}" type="presParOf" srcId="{2FBA5657-1C33-4C11-A4B0-CB9333C9C1D1}" destId="{EAEDF48B-19CA-47F1-94FC-4B39EE24F72E}" srcOrd="0" destOrd="0" presId="urn:microsoft.com/office/officeart/2005/8/layout/orgChart1"/>
    <dgm:cxn modelId="{5EAA318A-03EF-4E5D-90A3-DC94D57DB262}" type="presParOf" srcId="{2FBA5657-1C33-4C11-A4B0-CB9333C9C1D1}" destId="{AD324059-6903-4A52-BA93-21EDAF142DCF}" srcOrd="1" destOrd="0" presId="urn:microsoft.com/office/officeart/2005/8/layout/orgChart1"/>
    <dgm:cxn modelId="{3852EBF1-54A2-4CF3-8133-5A7BD44773B8}" type="presParOf" srcId="{944C9173-375F-4BD1-B1D7-5F972BC666A4}" destId="{7A97BDC8-5F36-4FC1-95D5-7400F610D402}" srcOrd="1" destOrd="0" presId="urn:microsoft.com/office/officeart/2005/8/layout/orgChart1"/>
    <dgm:cxn modelId="{7CED5F94-E40C-4A00-93FB-84CAA231EB1F}" type="presParOf" srcId="{944C9173-375F-4BD1-B1D7-5F972BC666A4}" destId="{3D52C4FF-09E9-45D7-BDC7-825FAD86669F}" srcOrd="2" destOrd="0" presId="urn:microsoft.com/office/officeart/2005/8/layout/orgChart1"/>
    <dgm:cxn modelId="{3B245395-5F10-42B6-9C97-DEF904A68A4D}" type="presParOf" srcId="{99272063-56A8-4F9E-8538-5C600CEE0501}" destId="{91C42F6B-90A5-4995-80E2-DB5C3DE4F343}" srcOrd="2" destOrd="0" presId="urn:microsoft.com/office/officeart/2005/8/layout/orgChart1"/>
    <dgm:cxn modelId="{016E648F-AD31-4673-A09B-C9C84A8CCDCF}" type="presParOf" srcId="{99272063-56A8-4F9E-8538-5C600CEE0501}" destId="{D9C4C33C-EE83-418A-8352-9625E3F60AA5}" srcOrd="3" destOrd="0" presId="urn:microsoft.com/office/officeart/2005/8/layout/orgChart1"/>
    <dgm:cxn modelId="{9D5FDF14-2446-457E-A61A-D338A4EE4E0A}" type="presParOf" srcId="{D9C4C33C-EE83-418A-8352-9625E3F60AA5}" destId="{F5E165E6-5FE6-4101-ACD0-A9D61B8E9B9F}" srcOrd="0" destOrd="0" presId="urn:microsoft.com/office/officeart/2005/8/layout/orgChart1"/>
    <dgm:cxn modelId="{0FEA65F0-4F3B-47C1-8DB5-4EE16D1A199B}" type="presParOf" srcId="{F5E165E6-5FE6-4101-ACD0-A9D61B8E9B9F}" destId="{A8B31528-508A-4000-A7BF-8842491EAA23}" srcOrd="0" destOrd="0" presId="urn:microsoft.com/office/officeart/2005/8/layout/orgChart1"/>
    <dgm:cxn modelId="{A2B48893-75AB-48FB-BD0D-39D717D5FE65}" type="presParOf" srcId="{F5E165E6-5FE6-4101-ACD0-A9D61B8E9B9F}" destId="{3B24A343-9A24-4A71-9F30-283040BBBE35}" srcOrd="1" destOrd="0" presId="urn:microsoft.com/office/officeart/2005/8/layout/orgChart1"/>
    <dgm:cxn modelId="{F9E61021-BCD3-4BC3-A489-7062273541F2}" type="presParOf" srcId="{D9C4C33C-EE83-418A-8352-9625E3F60AA5}" destId="{8BFACE5D-CFB7-4273-8449-771E88093348}" srcOrd="1" destOrd="0" presId="urn:microsoft.com/office/officeart/2005/8/layout/orgChart1"/>
    <dgm:cxn modelId="{2E714F21-DA25-4545-9720-1E78089213A5}" type="presParOf" srcId="{D9C4C33C-EE83-418A-8352-9625E3F60AA5}" destId="{B320987E-ED07-4CD3-AF43-B0EA279338A4}" srcOrd="2" destOrd="0" presId="urn:microsoft.com/office/officeart/2005/8/layout/orgChart1"/>
    <dgm:cxn modelId="{9C74B833-8DE8-4ABE-A4D0-2E29D4333DF5}" type="presParOf" srcId="{99272063-56A8-4F9E-8538-5C600CEE0501}" destId="{25859CEF-0913-44C4-937D-5D58F081E2DC}" srcOrd="4" destOrd="0" presId="urn:microsoft.com/office/officeart/2005/8/layout/orgChart1"/>
    <dgm:cxn modelId="{9784F51B-BDF9-4605-839A-9199601F71FA}" type="presParOf" srcId="{99272063-56A8-4F9E-8538-5C600CEE0501}" destId="{F42A0D77-B863-4849-BCA1-00C9C1363B2D}" srcOrd="5" destOrd="0" presId="urn:microsoft.com/office/officeart/2005/8/layout/orgChart1"/>
    <dgm:cxn modelId="{31CCBF06-8312-423B-AA4F-D833E10AA7E6}" type="presParOf" srcId="{F42A0D77-B863-4849-BCA1-00C9C1363B2D}" destId="{9473E803-77A4-4963-A7AC-C6759A2BD3D5}" srcOrd="0" destOrd="0" presId="urn:microsoft.com/office/officeart/2005/8/layout/orgChart1"/>
    <dgm:cxn modelId="{80ADA104-879B-40D1-BEE1-B3B354C40A4C}" type="presParOf" srcId="{9473E803-77A4-4963-A7AC-C6759A2BD3D5}" destId="{CCA6FAB7-EADE-44B5-973C-0E043A5EC239}" srcOrd="0" destOrd="0" presId="urn:microsoft.com/office/officeart/2005/8/layout/orgChart1"/>
    <dgm:cxn modelId="{1F0C6F26-3AC4-4DF4-A7AD-9643BE14CBF1}" type="presParOf" srcId="{9473E803-77A4-4963-A7AC-C6759A2BD3D5}" destId="{469D81BD-554D-40AD-A68C-428D9DBBAA73}" srcOrd="1" destOrd="0" presId="urn:microsoft.com/office/officeart/2005/8/layout/orgChart1"/>
    <dgm:cxn modelId="{45442B1E-2BB0-4ED1-8609-EEEDFA42C63C}" type="presParOf" srcId="{F42A0D77-B863-4849-BCA1-00C9C1363B2D}" destId="{A1CF75A7-C6E4-4154-A533-7AE6166760DC}" srcOrd="1" destOrd="0" presId="urn:microsoft.com/office/officeart/2005/8/layout/orgChart1"/>
    <dgm:cxn modelId="{723AB4E2-E997-4C12-99C1-70F5D67DE371}" type="presParOf" srcId="{F42A0D77-B863-4849-BCA1-00C9C1363B2D}" destId="{415D7FF2-CF25-4287-BE38-9FD162EE0272}" srcOrd="2" destOrd="0" presId="urn:microsoft.com/office/officeart/2005/8/layout/orgChart1"/>
    <dgm:cxn modelId="{807A6A0C-4327-4278-9E06-3332A57C0491}" type="presParOf" srcId="{99272063-56A8-4F9E-8538-5C600CEE0501}" destId="{3AD19B50-A35D-4CC8-9A0E-0A4B30A78007}" srcOrd="6" destOrd="0" presId="urn:microsoft.com/office/officeart/2005/8/layout/orgChart1"/>
    <dgm:cxn modelId="{5C197F35-3DD3-4C39-B450-131B8EA8519D}" type="presParOf" srcId="{99272063-56A8-4F9E-8538-5C600CEE0501}" destId="{23EC13F8-7928-475A-A28B-53533F248CCC}" srcOrd="7" destOrd="0" presId="urn:microsoft.com/office/officeart/2005/8/layout/orgChart1"/>
    <dgm:cxn modelId="{7B669E28-42B7-406E-ADD7-3E89C96B18F6}" type="presParOf" srcId="{23EC13F8-7928-475A-A28B-53533F248CCC}" destId="{819AC4E3-EC5C-4348-B810-E241EAD4BEE7}" srcOrd="0" destOrd="0" presId="urn:microsoft.com/office/officeart/2005/8/layout/orgChart1"/>
    <dgm:cxn modelId="{92AA2B63-6050-4A1B-88F4-36B757AE9BD9}" type="presParOf" srcId="{819AC4E3-EC5C-4348-B810-E241EAD4BEE7}" destId="{0091BA11-6A96-48CD-A88D-56868CF294A4}" srcOrd="0" destOrd="0" presId="urn:microsoft.com/office/officeart/2005/8/layout/orgChart1"/>
    <dgm:cxn modelId="{B6400400-15DA-4E42-95FA-D132901FECA0}" type="presParOf" srcId="{819AC4E3-EC5C-4348-B810-E241EAD4BEE7}" destId="{BC242CCC-C535-4904-B5E0-4FEF00012D3C}" srcOrd="1" destOrd="0" presId="urn:microsoft.com/office/officeart/2005/8/layout/orgChart1"/>
    <dgm:cxn modelId="{02E5710C-B339-436C-9A59-B1062BE4B0EA}" type="presParOf" srcId="{23EC13F8-7928-475A-A28B-53533F248CCC}" destId="{4718A7A6-68F2-44A5-B037-27B3A3686682}" srcOrd="1" destOrd="0" presId="urn:microsoft.com/office/officeart/2005/8/layout/orgChart1"/>
    <dgm:cxn modelId="{982B4D5D-04EE-4C35-AEDB-4183DEF3AD53}" type="presParOf" srcId="{23EC13F8-7928-475A-A28B-53533F248CCC}" destId="{A484598F-97AD-43B1-99AF-0FDC5CC3053E}" srcOrd="2" destOrd="0" presId="urn:microsoft.com/office/officeart/2005/8/layout/orgChart1"/>
    <dgm:cxn modelId="{AE73C9D2-0DE1-4DED-A8AF-7540D694EF93}" type="presParOf" srcId="{DB815060-5FEC-4738-B9E0-CFBE93C190D5}" destId="{82585711-432A-480B-8DA6-C8660A017B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8F0D-B961-49EE-BAC7-E9D449EE3E5D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F8D35424-0E27-4FB1-9CA1-85AADB1AFDF2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PYTANIA, NA JAKIE ODPOWIADAJĄ DEFINICJE ADMINISTRACJI</a:t>
          </a:r>
        </a:p>
      </dgm:t>
    </dgm:pt>
    <dgm:pt modelId="{7B8B60E5-FEE1-44CC-85D7-37229C27FEB0}" type="parTrans" cxnId="{6E239B12-9A02-409F-9324-5D7FC00C0BDC}">
      <dgm:prSet/>
      <dgm:spPr/>
      <dgm:t>
        <a:bodyPr/>
        <a:lstStyle/>
        <a:p>
          <a:endParaRPr lang="pl-PL"/>
        </a:p>
      </dgm:t>
    </dgm:pt>
    <dgm:pt modelId="{126BEAE3-4BC5-428D-B146-80D684CD8CDD}" type="sibTrans" cxnId="{6E239B12-9A02-409F-9324-5D7FC00C0BDC}">
      <dgm:prSet/>
      <dgm:spPr/>
      <dgm:t>
        <a:bodyPr/>
        <a:lstStyle/>
        <a:p>
          <a:endParaRPr lang="pl-PL"/>
        </a:p>
      </dgm:t>
    </dgm:pt>
    <dgm:pt modelId="{FB17E9ED-DD9C-44E3-A2BD-B9B505D73E0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PODMIOT DZIAŁANIA</a:t>
          </a:r>
        </a:p>
      </dgm:t>
    </dgm:pt>
    <dgm:pt modelId="{F087321A-5A55-4C45-833F-24920F46D0C8}" type="parTrans" cxnId="{7067FA01-F7AE-4878-A935-324B2B57AD50}">
      <dgm:prSet/>
      <dgm:spPr/>
      <dgm:t>
        <a:bodyPr/>
        <a:lstStyle/>
        <a:p>
          <a:endParaRPr lang="pl-PL"/>
        </a:p>
      </dgm:t>
    </dgm:pt>
    <dgm:pt modelId="{0D7F76BC-273C-4246-9400-859CB4BB59A4}" type="sibTrans" cxnId="{7067FA01-F7AE-4878-A935-324B2B57AD50}">
      <dgm:prSet/>
      <dgm:spPr/>
      <dgm:t>
        <a:bodyPr/>
        <a:lstStyle/>
        <a:p>
          <a:endParaRPr lang="pl-PL"/>
        </a:p>
      </dgm:t>
    </dgm:pt>
    <dgm:pt modelId="{C7ECC01C-CD48-44AF-8440-186BD8638BB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CEL DZIAŁANIA </a:t>
          </a:r>
        </a:p>
      </dgm:t>
    </dgm:pt>
    <dgm:pt modelId="{C346BDD5-ED55-4FF8-9BDB-6ABEF4C1DB9F}" type="parTrans" cxnId="{12DF5C45-29C6-45BF-AE2B-CF518E2C2757}">
      <dgm:prSet/>
      <dgm:spPr/>
      <dgm:t>
        <a:bodyPr/>
        <a:lstStyle/>
        <a:p>
          <a:endParaRPr lang="pl-PL"/>
        </a:p>
      </dgm:t>
    </dgm:pt>
    <dgm:pt modelId="{AE61A81E-1687-462A-827A-D5937352C678}" type="sibTrans" cxnId="{12DF5C45-29C6-45BF-AE2B-CF518E2C2757}">
      <dgm:prSet/>
      <dgm:spPr/>
      <dgm:t>
        <a:bodyPr/>
        <a:lstStyle/>
        <a:p>
          <a:endParaRPr lang="pl-PL"/>
        </a:p>
      </dgm:t>
    </dgm:pt>
    <dgm:pt modelId="{2BF0171A-48B9-4D60-BCB2-5813DA9AFC3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PRZEDMIOT DZIAŁANIA</a:t>
          </a:r>
        </a:p>
      </dgm:t>
    </dgm:pt>
    <dgm:pt modelId="{CB94564F-C14E-49A9-8A3A-01D9B135517D}" type="parTrans" cxnId="{5A6BF95F-EECB-4F3F-AB88-ACE41A284404}">
      <dgm:prSet/>
      <dgm:spPr/>
      <dgm:t>
        <a:bodyPr/>
        <a:lstStyle/>
        <a:p>
          <a:endParaRPr lang="pl-PL"/>
        </a:p>
      </dgm:t>
    </dgm:pt>
    <dgm:pt modelId="{1AD39DF7-E323-4091-8124-FB349B308B1F}" type="sibTrans" cxnId="{5A6BF95F-EECB-4F3F-AB88-ACE41A284404}">
      <dgm:prSet/>
      <dgm:spPr/>
      <dgm:t>
        <a:bodyPr/>
        <a:lstStyle/>
        <a:p>
          <a:endParaRPr lang="pl-PL"/>
        </a:p>
      </dgm:t>
    </dgm:pt>
    <dgm:pt modelId="{F15DC589-BD9B-4228-8F5C-245CAD79FB8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CECHY I SPOSÓB DZIAŁANIA</a:t>
          </a:r>
        </a:p>
      </dgm:t>
    </dgm:pt>
    <dgm:pt modelId="{F851ABD9-DC93-463C-ABBF-6649A638551D}" type="parTrans" cxnId="{476266E8-A582-4694-A1D3-AB2C6B36A742}">
      <dgm:prSet/>
      <dgm:spPr/>
      <dgm:t>
        <a:bodyPr/>
        <a:lstStyle/>
        <a:p>
          <a:endParaRPr lang="pl-PL"/>
        </a:p>
      </dgm:t>
    </dgm:pt>
    <dgm:pt modelId="{004A0B17-42ED-479A-B67C-6B0BC18934B3}" type="sibTrans" cxnId="{476266E8-A582-4694-A1D3-AB2C6B36A742}">
      <dgm:prSet/>
      <dgm:spPr/>
      <dgm:t>
        <a:bodyPr/>
        <a:lstStyle/>
        <a:p>
          <a:endParaRPr lang="pl-PL"/>
        </a:p>
      </dgm:t>
    </dgm:pt>
    <dgm:pt modelId="{8487DE27-F0F4-4A4F-9EA2-112B02B0E22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ADRESAT DZIAŁANIA</a:t>
          </a:r>
        </a:p>
      </dgm:t>
    </dgm:pt>
    <dgm:pt modelId="{AD1197B8-5F4A-4C63-A525-32394E02134E}" type="parTrans" cxnId="{88687CEE-3C2D-4A59-BC2F-93F9276ADB96}">
      <dgm:prSet/>
      <dgm:spPr/>
      <dgm:t>
        <a:bodyPr/>
        <a:lstStyle/>
        <a:p>
          <a:endParaRPr lang="pl-PL"/>
        </a:p>
      </dgm:t>
    </dgm:pt>
    <dgm:pt modelId="{F9D677FF-A589-4BB0-BB3C-B64E44469F54}" type="sibTrans" cxnId="{88687CEE-3C2D-4A59-BC2F-93F9276ADB96}">
      <dgm:prSet/>
      <dgm:spPr/>
      <dgm:t>
        <a:bodyPr/>
        <a:lstStyle/>
        <a:p>
          <a:endParaRPr lang="pl-PL"/>
        </a:p>
      </dgm:t>
    </dgm:pt>
    <dgm:pt modelId="{792A9685-AF79-414D-BBB0-C4C736CEFC3E}" type="pres">
      <dgm:prSet presAssocID="{84C98F0D-B961-49EE-BAC7-E9D449EE3E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72D646-CFD0-431C-A0EC-54A537A995A9}" type="pres">
      <dgm:prSet presAssocID="{F8D35424-0E27-4FB1-9CA1-85AADB1AFDF2}" presName="hierRoot1" presStyleCnt="0">
        <dgm:presLayoutVars>
          <dgm:hierBranch val="init"/>
        </dgm:presLayoutVars>
      </dgm:prSet>
      <dgm:spPr/>
    </dgm:pt>
    <dgm:pt modelId="{F6BAFDE7-735B-44E1-AA21-C3C5D7166B11}" type="pres">
      <dgm:prSet presAssocID="{F8D35424-0E27-4FB1-9CA1-85AADB1AFDF2}" presName="rootComposite1" presStyleCnt="0"/>
      <dgm:spPr/>
    </dgm:pt>
    <dgm:pt modelId="{4D1BD59F-72F2-4E74-930C-5AAEA5DA4804}" type="pres">
      <dgm:prSet presAssocID="{F8D35424-0E27-4FB1-9CA1-85AADB1AFDF2}" presName="rootText1" presStyleLbl="node0" presStyleIdx="0" presStyleCnt="1">
        <dgm:presLayoutVars>
          <dgm:chPref val="3"/>
        </dgm:presLayoutVars>
      </dgm:prSet>
      <dgm:spPr/>
    </dgm:pt>
    <dgm:pt modelId="{959ADFC6-04D4-4741-96F7-D6E2F6F4A6E6}" type="pres">
      <dgm:prSet presAssocID="{F8D35424-0E27-4FB1-9CA1-85AADB1AFDF2}" presName="rootConnector1" presStyleLbl="node1" presStyleIdx="0" presStyleCnt="0"/>
      <dgm:spPr/>
    </dgm:pt>
    <dgm:pt modelId="{738A993C-60EB-4B7F-846A-5F0859508A89}" type="pres">
      <dgm:prSet presAssocID="{F8D35424-0E27-4FB1-9CA1-85AADB1AFDF2}" presName="hierChild2" presStyleCnt="0"/>
      <dgm:spPr/>
    </dgm:pt>
    <dgm:pt modelId="{330F9EFA-F2B1-48F7-B5E7-AD34BF0BBCC7}" type="pres">
      <dgm:prSet presAssocID="{F087321A-5A55-4C45-833F-24920F46D0C8}" presName="Name37" presStyleLbl="parChTrans1D2" presStyleIdx="0" presStyleCnt="5"/>
      <dgm:spPr/>
    </dgm:pt>
    <dgm:pt modelId="{60C04DDB-9AF8-4328-AAA1-240F7B4C470B}" type="pres">
      <dgm:prSet presAssocID="{FB17E9ED-DD9C-44E3-A2BD-B9B505D73E09}" presName="hierRoot2" presStyleCnt="0">
        <dgm:presLayoutVars>
          <dgm:hierBranch val="init"/>
        </dgm:presLayoutVars>
      </dgm:prSet>
      <dgm:spPr/>
    </dgm:pt>
    <dgm:pt modelId="{2FF13652-68DA-4CED-865C-BCFF94391B2E}" type="pres">
      <dgm:prSet presAssocID="{FB17E9ED-DD9C-44E3-A2BD-B9B505D73E09}" presName="rootComposite" presStyleCnt="0"/>
      <dgm:spPr/>
    </dgm:pt>
    <dgm:pt modelId="{55BFFCED-6382-4ADA-BEC8-84FAE43A573F}" type="pres">
      <dgm:prSet presAssocID="{FB17E9ED-DD9C-44E3-A2BD-B9B505D73E09}" presName="rootText" presStyleLbl="node2" presStyleIdx="0" presStyleCnt="5">
        <dgm:presLayoutVars>
          <dgm:chPref val="3"/>
        </dgm:presLayoutVars>
      </dgm:prSet>
      <dgm:spPr/>
    </dgm:pt>
    <dgm:pt modelId="{487446D3-FEBD-4485-8126-FF2EC814F2AE}" type="pres">
      <dgm:prSet presAssocID="{FB17E9ED-DD9C-44E3-A2BD-B9B505D73E09}" presName="rootConnector" presStyleLbl="node2" presStyleIdx="0" presStyleCnt="5"/>
      <dgm:spPr/>
    </dgm:pt>
    <dgm:pt modelId="{FB1BB2E5-31E5-47B5-A18B-7F00FBA69098}" type="pres">
      <dgm:prSet presAssocID="{FB17E9ED-DD9C-44E3-A2BD-B9B505D73E09}" presName="hierChild4" presStyleCnt="0"/>
      <dgm:spPr/>
    </dgm:pt>
    <dgm:pt modelId="{A8FB6E98-9F36-4B2F-9355-D0B1C4148FF6}" type="pres">
      <dgm:prSet presAssocID="{FB17E9ED-DD9C-44E3-A2BD-B9B505D73E09}" presName="hierChild5" presStyleCnt="0"/>
      <dgm:spPr/>
    </dgm:pt>
    <dgm:pt modelId="{6E37B81C-F8C5-4EB0-AE9D-1970B8AF64C1}" type="pres">
      <dgm:prSet presAssocID="{C346BDD5-ED55-4FF8-9BDB-6ABEF4C1DB9F}" presName="Name37" presStyleLbl="parChTrans1D2" presStyleIdx="1" presStyleCnt="5"/>
      <dgm:spPr/>
    </dgm:pt>
    <dgm:pt modelId="{1D39E682-14DF-46BE-96E4-845DCC0B72A9}" type="pres">
      <dgm:prSet presAssocID="{C7ECC01C-CD48-44AF-8440-186BD8638BBA}" presName="hierRoot2" presStyleCnt="0">
        <dgm:presLayoutVars>
          <dgm:hierBranch val="init"/>
        </dgm:presLayoutVars>
      </dgm:prSet>
      <dgm:spPr/>
    </dgm:pt>
    <dgm:pt modelId="{4262E673-2559-4697-9075-12D599A90745}" type="pres">
      <dgm:prSet presAssocID="{C7ECC01C-CD48-44AF-8440-186BD8638BBA}" presName="rootComposite" presStyleCnt="0"/>
      <dgm:spPr/>
    </dgm:pt>
    <dgm:pt modelId="{64182820-BE14-4663-BBBA-E48FEE31D08D}" type="pres">
      <dgm:prSet presAssocID="{C7ECC01C-CD48-44AF-8440-186BD8638BBA}" presName="rootText" presStyleLbl="node2" presStyleIdx="1" presStyleCnt="5">
        <dgm:presLayoutVars>
          <dgm:chPref val="3"/>
        </dgm:presLayoutVars>
      </dgm:prSet>
      <dgm:spPr/>
    </dgm:pt>
    <dgm:pt modelId="{7BCFFFA2-C9A7-487A-826D-A3985746B6FB}" type="pres">
      <dgm:prSet presAssocID="{C7ECC01C-CD48-44AF-8440-186BD8638BBA}" presName="rootConnector" presStyleLbl="node2" presStyleIdx="1" presStyleCnt="5"/>
      <dgm:spPr/>
    </dgm:pt>
    <dgm:pt modelId="{4D31216A-674D-44F6-9CF9-CAD2CEE52CBB}" type="pres">
      <dgm:prSet presAssocID="{C7ECC01C-CD48-44AF-8440-186BD8638BBA}" presName="hierChild4" presStyleCnt="0"/>
      <dgm:spPr/>
    </dgm:pt>
    <dgm:pt modelId="{01F60E7C-7956-4947-99AE-07FDA7478C7B}" type="pres">
      <dgm:prSet presAssocID="{C7ECC01C-CD48-44AF-8440-186BD8638BBA}" presName="hierChild5" presStyleCnt="0"/>
      <dgm:spPr/>
    </dgm:pt>
    <dgm:pt modelId="{3B2AD3B6-8A02-40AC-A7FB-AAE2D832FB35}" type="pres">
      <dgm:prSet presAssocID="{CB94564F-C14E-49A9-8A3A-01D9B135517D}" presName="Name37" presStyleLbl="parChTrans1D2" presStyleIdx="2" presStyleCnt="5"/>
      <dgm:spPr/>
    </dgm:pt>
    <dgm:pt modelId="{FDE633BE-CBA4-4004-8077-59A845CDDD38}" type="pres">
      <dgm:prSet presAssocID="{2BF0171A-48B9-4D60-BCB2-5813DA9AFC3B}" presName="hierRoot2" presStyleCnt="0">
        <dgm:presLayoutVars>
          <dgm:hierBranch val="init"/>
        </dgm:presLayoutVars>
      </dgm:prSet>
      <dgm:spPr/>
    </dgm:pt>
    <dgm:pt modelId="{A95991CC-8FF9-4C4A-996B-475F7E31D292}" type="pres">
      <dgm:prSet presAssocID="{2BF0171A-48B9-4D60-BCB2-5813DA9AFC3B}" presName="rootComposite" presStyleCnt="0"/>
      <dgm:spPr/>
    </dgm:pt>
    <dgm:pt modelId="{301B1830-2E54-4493-B3E0-90174E2814A7}" type="pres">
      <dgm:prSet presAssocID="{2BF0171A-48B9-4D60-BCB2-5813DA9AFC3B}" presName="rootText" presStyleLbl="node2" presStyleIdx="2" presStyleCnt="5">
        <dgm:presLayoutVars>
          <dgm:chPref val="3"/>
        </dgm:presLayoutVars>
      </dgm:prSet>
      <dgm:spPr/>
    </dgm:pt>
    <dgm:pt modelId="{9A6647CB-D337-4B6C-9132-7D7E21767396}" type="pres">
      <dgm:prSet presAssocID="{2BF0171A-48B9-4D60-BCB2-5813DA9AFC3B}" presName="rootConnector" presStyleLbl="node2" presStyleIdx="2" presStyleCnt="5"/>
      <dgm:spPr/>
    </dgm:pt>
    <dgm:pt modelId="{8AB87A68-60E1-405C-B695-B85ADA1A39C3}" type="pres">
      <dgm:prSet presAssocID="{2BF0171A-48B9-4D60-BCB2-5813DA9AFC3B}" presName="hierChild4" presStyleCnt="0"/>
      <dgm:spPr/>
    </dgm:pt>
    <dgm:pt modelId="{F9225FDF-A589-4F05-B09E-59AF84AB5AFA}" type="pres">
      <dgm:prSet presAssocID="{2BF0171A-48B9-4D60-BCB2-5813DA9AFC3B}" presName="hierChild5" presStyleCnt="0"/>
      <dgm:spPr/>
    </dgm:pt>
    <dgm:pt modelId="{ABCFAEA3-303B-4F0C-9B7F-CF44A7952D09}" type="pres">
      <dgm:prSet presAssocID="{F851ABD9-DC93-463C-ABBF-6649A638551D}" presName="Name37" presStyleLbl="parChTrans1D2" presStyleIdx="3" presStyleCnt="5"/>
      <dgm:spPr/>
    </dgm:pt>
    <dgm:pt modelId="{6EF7C9C7-F138-412B-AC46-802E69EBFB6E}" type="pres">
      <dgm:prSet presAssocID="{F15DC589-BD9B-4228-8F5C-245CAD79FB82}" presName="hierRoot2" presStyleCnt="0">
        <dgm:presLayoutVars>
          <dgm:hierBranch val="init"/>
        </dgm:presLayoutVars>
      </dgm:prSet>
      <dgm:spPr/>
    </dgm:pt>
    <dgm:pt modelId="{65B35159-A1A5-43D1-B6A4-A0B711D05AEC}" type="pres">
      <dgm:prSet presAssocID="{F15DC589-BD9B-4228-8F5C-245CAD79FB82}" presName="rootComposite" presStyleCnt="0"/>
      <dgm:spPr/>
    </dgm:pt>
    <dgm:pt modelId="{892B396F-C4D4-41C5-9BC4-3BA5EBAEB2FF}" type="pres">
      <dgm:prSet presAssocID="{F15DC589-BD9B-4228-8F5C-245CAD79FB82}" presName="rootText" presStyleLbl="node2" presStyleIdx="3" presStyleCnt="5">
        <dgm:presLayoutVars>
          <dgm:chPref val="3"/>
        </dgm:presLayoutVars>
      </dgm:prSet>
      <dgm:spPr/>
    </dgm:pt>
    <dgm:pt modelId="{18A599EC-3F7A-4518-8C2D-D290ED2F7174}" type="pres">
      <dgm:prSet presAssocID="{F15DC589-BD9B-4228-8F5C-245CAD79FB82}" presName="rootConnector" presStyleLbl="node2" presStyleIdx="3" presStyleCnt="5"/>
      <dgm:spPr/>
    </dgm:pt>
    <dgm:pt modelId="{9EB6CEE9-6783-4C36-95A7-E6E65FDEF755}" type="pres">
      <dgm:prSet presAssocID="{F15DC589-BD9B-4228-8F5C-245CAD79FB82}" presName="hierChild4" presStyleCnt="0"/>
      <dgm:spPr/>
    </dgm:pt>
    <dgm:pt modelId="{32437290-5541-4FBF-B3EB-6F5B5B417FA8}" type="pres">
      <dgm:prSet presAssocID="{F15DC589-BD9B-4228-8F5C-245CAD79FB82}" presName="hierChild5" presStyleCnt="0"/>
      <dgm:spPr/>
    </dgm:pt>
    <dgm:pt modelId="{99E479FA-0D07-4BCB-A24E-6D14E721797A}" type="pres">
      <dgm:prSet presAssocID="{AD1197B8-5F4A-4C63-A525-32394E02134E}" presName="Name37" presStyleLbl="parChTrans1D2" presStyleIdx="4" presStyleCnt="5"/>
      <dgm:spPr/>
    </dgm:pt>
    <dgm:pt modelId="{E8BD9111-9162-4838-A42A-3AF254402E5E}" type="pres">
      <dgm:prSet presAssocID="{8487DE27-F0F4-4A4F-9EA2-112B02B0E220}" presName="hierRoot2" presStyleCnt="0">
        <dgm:presLayoutVars>
          <dgm:hierBranch val="init"/>
        </dgm:presLayoutVars>
      </dgm:prSet>
      <dgm:spPr/>
    </dgm:pt>
    <dgm:pt modelId="{6C5A45DC-E2A2-404E-AFA9-C966D70C71CA}" type="pres">
      <dgm:prSet presAssocID="{8487DE27-F0F4-4A4F-9EA2-112B02B0E220}" presName="rootComposite" presStyleCnt="0"/>
      <dgm:spPr/>
    </dgm:pt>
    <dgm:pt modelId="{7F9A3567-A1DC-49B2-A982-6F303DC96847}" type="pres">
      <dgm:prSet presAssocID="{8487DE27-F0F4-4A4F-9EA2-112B02B0E220}" presName="rootText" presStyleLbl="node2" presStyleIdx="4" presStyleCnt="5">
        <dgm:presLayoutVars>
          <dgm:chPref val="3"/>
        </dgm:presLayoutVars>
      </dgm:prSet>
      <dgm:spPr/>
    </dgm:pt>
    <dgm:pt modelId="{32FDB3D9-F19C-444F-974A-7CA0FE7EF282}" type="pres">
      <dgm:prSet presAssocID="{8487DE27-F0F4-4A4F-9EA2-112B02B0E220}" presName="rootConnector" presStyleLbl="node2" presStyleIdx="4" presStyleCnt="5"/>
      <dgm:spPr/>
    </dgm:pt>
    <dgm:pt modelId="{FF239368-33F6-4846-9567-F359E932103A}" type="pres">
      <dgm:prSet presAssocID="{8487DE27-F0F4-4A4F-9EA2-112B02B0E220}" presName="hierChild4" presStyleCnt="0"/>
      <dgm:spPr/>
    </dgm:pt>
    <dgm:pt modelId="{B91ADD98-2D9C-434E-8E97-8704811230FF}" type="pres">
      <dgm:prSet presAssocID="{8487DE27-F0F4-4A4F-9EA2-112B02B0E220}" presName="hierChild5" presStyleCnt="0"/>
      <dgm:spPr/>
    </dgm:pt>
    <dgm:pt modelId="{233FA704-2727-4C4C-B5E0-CE0A7D592A29}" type="pres">
      <dgm:prSet presAssocID="{F8D35424-0E27-4FB1-9CA1-85AADB1AFDF2}" presName="hierChild3" presStyleCnt="0"/>
      <dgm:spPr/>
    </dgm:pt>
  </dgm:ptLst>
  <dgm:cxnLst>
    <dgm:cxn modelId="{7067FA01-F7AE-4878-A935-324B2B57AD50}" srcId="{F8D35424-0E27-4FB1-9CA1-85AADB1AFDF2}" destId="{FB17E9ED-DD9C-44E3-A2BD-B9B505D73E09}" srcOrd="0" destOrd="0" parTransId="{F087321A-5A55-4C45-833F-24920F46D0C8}" sibTransId="{0D7F76BC-273C-4246-9400-859CB4BB59A4}"/>
    <dgm:cxn modelId="{EB7AE904-1EB7-448B-B4FA-1CFB193EF022}" type="presOf" srcId="{8487DE27-F0F4-4A4F-9EA2-112B02B0E220}" destId="{32FDB3D9-F19C-444F-974A-7CA0FE7EF282}" srcOrd="1" destOrd="0" presId="urn:microsoft.com/office/officeart/2005/8/layout/orgChart1"/>
    <dgm:cxn modelId="{D107A308-C699-4644-B569-8068530E2E41}" type="presOf" srcId="{CB94564F-C14E-49A9-8A3A-01D9B135517D}" destId="{3B2AD3B6-8A02-40AC-A7FB-AAE2D832FB35}" srcOrd="0" destOrd="0" presId="urn:microsoft.com/office/officeart/2005/8/layout/orgChart1"/>
    <dgm:cxn modelId="{6E239B12-9A02-409F-9324-5D7FC00C0BDC}" srcId="{84C98F0D-B961-49EE-BAC7-E9D449EE3E5D}" destId="{F8D35424-0E27-4FB1-9CA1-85AADB1AFDF2}" srcOrd="0" destOrd="0" parTransId="{7B8B60E5-FEE1-44CC-85D7-37229C27FEB0}" sibTransId="{126BEAE3-4BC5-428D-B146-80D684CD8CDD}"/>
    <dgm:cxn modelId="{1B9BF01B-E66C-4931-8FC5-23AD58BFA9C1}" type="presOf" srcId="{8487DE27-F0F4-4A4F-9EA2-112B02B0E220}" destId="{7F9A3567-A1DC-49B2-A982-6F303DC96847}" srcOrd="0" destOrd="0" presId="urn:microsoft.com/office/officeart/2005/8/layout/orgChart1"/>
    <dgm:cxn modelId="{B553A22F-38A6-48F5-8DCB-DBB22031C790}" type="presOf" srcId="{C346BDD5-ED55-4FF8-9BDB-6ABEF4C1DB9F}" destId="{6E37B81C-F8C5-4EB0-AE9D-1970B8AF64C1}" srcOrd="0" destOrd="0" presId="urn:microsoft.com/office/officeart/2005/8/layout/orgChart1"/>
    <dgm:cxn modelId="{C3ADE134-266F-4302-BB4B-AD4BCE6DDFED}" type="presOf" srcId="{FB17E9ED-DD9C-44E3-A2BD-B9B505D73E09}" destId="{487446D3-FEBD-4485-8126-FF2EC814F2AE}" srcOrd="1" destOrd="0" presId="urn:microsoft.com/office/officeart/2005/8/layout/orgChart1"/>
    <dgm:cxn modelId="{FFC4A43F-B84B-4C59-B6CF-449BD1A4FD6D}" type="presOf" srcId="{F851ABD9-DC93-463C-ABBF-6649A638551D}" destId="{ABCFAEA3-303B-4F0C-9B7F-CF44A7952D09}" srcOrd="0" destOrd="0" presId="urn:microsoft.com/office/officeart/2005/8/layout/orgChart1"/>
    <dgm:cxn modelId="{0AAF235D-06BB-4CA2-A49F-31C198EE80A6}" type="presOf" srcId="{F087321A-5A55-4C45-833F-24920F46D0C8}" destId="{330F9EFA-F2B1-48F7-B5E7-AD34BF0BBCC7}" srcOrd="0" destOrd="0" presId="urn:microsoft.com/office/officeart/2005/8/layout/orgChart1"/>
    <dgm:cxn modelId="{5A6BF95F-EECB-4F3F-AB88-ACE41A284404}" srcId="{F8D35424-0E27-4FB1-9CA1-85AADB1AFDF2}" destId="{2BF0171A-48B9-4D60-BCB2-5813DA9AFC3B}" srcOrd="2" destOrd="0" parTransId="{CB94564F-C14E-49A9-8A3A-01D9B135517D}" sibTransId="{1AD39DF7-E323-4091-8124-FB349B308B1F}"/>
    <dgm:cxn modelId="{E1991C64-9E59-410A-AB52-1305F9437E00}" type="presOf" srcId="{F8D35424-0E27-4FB1-9CA1-85AADB1AFDF2}" destId="{959ADFC6-04D4-4741-96F7-D6E2F6F4A6E6}" srcOrd="1" destOrd="0" presId="urn:microsoft.com/office/officeart/2005/8/layout/orgChart1"/>
    <dgm:cxn modelId="{12DF5C45-29C6-45BF-AE2B-CF518E2C2757}" srcId="{F8D35424-0E27-4FB1-9CA1-85AADB1AFDF2}" destId="{C7ECC01C-CD48-44AF-8440-186BD8638BBA}" srcOrd="1" destOrd="0" parTransId="{C346BDD5-ED55-4FF8-9BDB-6ABEF4C1DB9F}" sibTransId="{AE61A81E-1687-462A-827A-D5937352C678}"/>
    <dgm:cxn modelId="{DF758175-D64B-4DBB-9904-F1FCF007C6FB}" type="presOf" srcId="{84C98F0D-B961-49EE-BAC7-E9D449EE3E5D}" destId="{792A9685-AF79-414D-BBB0-C4C736CEFC3E}" srcOrd="0" destOrd="0" presId="urn:microsoft.com/office/officeart/2005/8/layout/orgChart1"/>
    <dgm:cxn modelId="{2F39AB7E-093C-453B-ACEA-42359E9C79A9}" type="presOf" srcId="{2BF0171A-48B9-4D60-BCB2-5813DA9AFC3B}" destId="{9A6647CB-D337-4B6C-9132-7D7E21767396}" srcOrd="1" destOrd="0" presId="urn:microsoft.com/office/officeart/2005/8/layout/orgChart1"/>
    <dgm:cxn modelId="{B832288E-ACE7-47F8-90C2-57F06A06E5B9}" type="presOf" srcId="{2BF0171A-48B9-4D60-BCB2-5813DA9AFC3B}" destId="{301B1830-2E54-4493-B3E0-90174E2814A7}" srcOrd="0" destOrd="0" presId="urn:microsoft.com/office/officeart/2005/8/layout/orgChart1"/>
    <dgm:cxn modelId="{9A2B2392-813D-4E4E-BB71-0EF3F4C2D954}" type="presOf" srcId="{F8D35424-0E27-4FB1-9CA1-85AADB1AFDF2}" destId="{4D1BD59F-72F2-4E74-930C-5AAEA5DA4804}" srcOrd="0" destOrd="0" presId="urn:microsoft.com/office/officeart/2005/8/layout/orgChart1"/>
    <dgm:cxn modelId="{370CBE94-717A-4DAD-989F-C678FC9BB693}" type="presOf" srcId="{AD1197B8-5F4A-4C63-A525-32394E02134E}" destId="{99E479FA-0D07-4BCB-A24E-6D14E721797A}" srcOrd="0" destOrd="0" presId="urn:microsoft.com/office/officeart/2005/8/layout/orgChart1"/>
    <dgm:cxn modelId="{88DB6C9E-CCDD-4503-B282-64AE5D455E6F}" type="presOf" srcId="{C7ECC01C-CD48-44AF-8440-186BD8638BBA}" destId="{64182820-BE14-4663-BBBA-E48FEE31D08D}" srcOrd="0" destOrd="0" presId="urn:microsoft.com/office/officeart/2005/8/layout/orgChart1"/>
    <dgm:cxn modelId="{74766CA1-8A0C-4ADE-BC74-76E8EE4CA92A}" type="presOf" srcId="{FB17E9ED-DD9C-44E3-A2BD-B9B505D73E09}" destId="{55BFFCED-6382-4ADA-BEC8-84FAE43A573F}" srcOrd="0" destOrd="0" presId="urn:microsoft.com/office/officeart/2005/8/layout/orgChart1"/>
    <dgm:cxn modelId="{C0BB25B8-41E6-4D10-BF8A-58264C764FBF}" type="presOf" srcId="{C7ECC01C-CD48-44AF-8440-186BD8638BBA}" destId="{7BCFFFA2-C9A7-487A-826D-A3985746B6FB}" srcOrd="1" destOrd="0" presId="urn:microsoft.com/office/officeart/2005/8/layout/orgChart1"/>
    <dgm:cxn modelId="{7B8A47E6-EDFF-4687-8AEE-076B933A33A6}" type="presOf" srcId="{F15DC589-BD9B-4228-8F5C-245CAD79FB82}" destId="{892B396F-C4D4-41C5-9BC4-3BA5EBAEB2FF}" srcOrd="0" destOrd="0" presId="urn:microsoft.com/office/officeart/2005/8/layout/orgChart1"/>
    <dgm:cxn modelId="{476266E8-A582-4694-A1D3-AB2C6B36A742}" srcId="{F8D35424-0E27-4FB1-9CA1-85AADB1AFDF2}" destId="{F15DC589-BD9B-4228-8F5C-245CAD79FB82}" srcOrd="3" destOrd="0" parTransId="{F851ABD9-DC93-463C-ABBF-6649A638551D}" sibTransId="{004A0B17-42ED-479A-B67C-6B0BC18934B3}"/>
    <dgm:cxn modelId="{88687CEE-3C2D-4A59-BC2F-93F9276ADB96}" srcId="{F8D35424-0E27-4FB1-9CA1-85AADB1AFDF2}" destId="{8487DE27-F0F4-4A4F-9EA2-112B02B0E220}" srcOrd="4" destOrd="0" parTransId="{AD1197B8-5F4A-4C63-A525-32394E02134E}" sibTransId="{F9D677FF-A589-4BB0-BB3C-B64E44469F54}"/>
    <dgm:cxn modelId="{11BD1DF7-1A4C-4A70-9E8B-E61F57BE1395}" type="presOf" srcId="{F15DC589-BD9B-4228-8F5C-245CAD79FB82}" destId="{18A599EC-3F7A-4518-8C2D-D290ED2F7174}" srcOrd="1" destOrd="0" presId="urn:microsoft.com/office/officeart/2005/8/layout/orgChart1"/>
    <dgm:cxn modelId="{8A6BD76E-1398-482A-9FF6-C5B56E71DC8E}" type="presParOf" srcId="{792A9685-AF79-414D-BBB0-C4C736CEFC3E}" destId="{8D72D646-CFD0-431C-A0EC-54A537A995A9}" srcOrd="0" destOrd="0" presId="urn:microsoft.com/office/officeart/2005/8/layout/orgChart1"/>
    <dgm:cxn modelId="{72C49954-E68A-44CC-9896-D0C65450B302}" type="presParOf" srcId="{8D72D646-CFD0-431C-A0EC-54A537A995A9}" destId="{F6BAFDE7-735B-44E1-AA21-C3C5D7166B11}" srcOrd="0" destOrd="0" presId="urn:microsoft.com/office/officeart/2005/8/layout/orgChart1"/>
    <dgm:cxn modelId="{C73BDD93-77B2-488A-A0FF-BF21053C7BAA}" type="presParOf" srcId="{F6BAFDE7-735B-44E1-AA21-C3C5D7166B11}" destId="{4D1BD59F-72F2-4E74-930C-5AAEA5DA4804}" srcOrd="0" destOrd="0" presId="urn:microsoft.com/office/officeart/2005/8/layout/orgChart1"/>
    <dgm:cxn modelId="{35036495-AC87-4865-86CF-627AD40D614E}" type="presParOf" srcId="{F6BAFDE7-735B-44E1-AA21-C3C5D7166B11}" destId="{959ADFC6-04D4-4741-96F7-D6E2F6F4A6E6}" srcOrd="1" destOrd="0" presId="urn:microsoft.com/office/officeart/2005/8/layout/orgChart1"/>
    <dgm:cxn modelId="{48BA1266-9FF5-4000-A42B-A428EBC1E262}" type="presParOf" srcId="{8D72D646-CFD0-431C-A0EC-54A537A995A9}" destId="{738A993C-60EB-4B7F-846A-5F0859508A89}" srcOrd="1" destOrd="0" presId="urn:microsoft.com/office/officeart/2005/8/layout/orgChart1"/>
    <dgm:cxn modelId="{1C30F565-3F4E-4C98-90EA-EE7258D52D5E}" type="presParOf" srcId="{738A993C-60EB-4B7F-846A-5F0859508A89}" destId="{330F9EFA-F2B1-48F7-B5E7-AD34BF0BBCC7}" srcOrd="0" destOrd="0" presId="urn:microsoft.com/office/officeart/2005/8/layout/orgChart1"/>
    <dgm:cxn modelId="{3661CFD2-98F5-4544-A49B-2857DD4A7ED6}" type="presParOf" srcId="{738A993C-60EB-4B7F-846A-5F0859508A89}" destId="{60C04DDB-9AF8-4328-AAA1-240F7B4C470B}" srcOrd="1" destOrd="0" presId="urn:microsoft.com/office/officeart/2005/8/layout/orgChart1"/>
    <dgm:cxn modelId="{28AD9BCF-D20D-4A28-BD3A-4E6B82ED9E5A}" type="presParOf" srcId="{60C04DDB-9AF8-4328-AAA1-240F7B4C470B}" destId="{2FF13652-68DA-4CED-865C-BCFF94391B2E}" srcOrd="0" destOrd="0" presId="urn:microsoft.com/office/officeart/2005/8/layout/orgChart1"/>
    <dgm:cxn modelId="{04146638-E928-46DC-A49F-FE94AAD113E9}" type="presParOf" srcId="{2FF13652-68DA-4CED-865C-BCFF94391B2E}" destId="{55BFFCED-6382-4ADA-BEC8-84FAE43A573F}" srcOrd="0" destOrd="0" presId="urn:microsoft.com/office/officeart/2005/8/layout/orgChart1"/>
    <dgm:cxn modelId="{EB1337A2-7F3F-48D9-96DB-02C370BD606D}" type="presParOf" srcId="{2FF13652-68DA-4CED-865C-BCFF94391B2E}" destId="{487446D3-FEBD-4485-8126-FF2EC814F2AE}" srcOrd="1" destOrd="0" presId="urn:microsoft.com/office/officeart/2005/8/layout/orgChart1"/>
    <dgm:cxn modelId="{8D05E62C-447C-4974-B46B-EC8C6C3485C9}" type="presParOf" srcId="{60C04DDB-9AF8-4328-AAA1-240F7B4C470B}" destId="{FB1BB2E5-31E5-47B5-A18B-7F00FBA69098}" srcOrd="1" destOrd="0" presId="urn:microsoft.com/office/officeart/2005/8/layout/orgChart1"/>
    <dgm:cxn modelId="{FCD7F919-BEEA-4E4F-8129-52DE4DE41A2A}" type="presParOf" srcId="{60C04DDB-9AF8-4328-AAA1-240F7B4C470B}" destId="{A8FB6E98-9F36-4B2F-9355-D0B1C4148FF6}" srcOrd="2" destOrd="0" presId="urn:microsoft.com/office/officeart/2005/8/layout/orgChart1"/>
    <dgm:cxn modelId="{F6173E29-78FF-4A72-A06E-92EA28C98B61}" type="presParOf" srcId="{738A993C-60EB-4B7F-846A-5F0859508A89}" destId="{6E37B81C-F8C5-4EB0-AE9D-1970B8AF64C1}" srcOrd="2" destOrd="0" presId="urn:microsoft.com/office/officeart/2005/8/layout/orgChart1"/>
    <dgm:cxn modelId="{948A37D9-28F3-4328-AFB2-E83C6F35CAC3}" type="presParOf" srcId="{738A993C-60EB-4B7F-846A-5F0859508A89}" destId="{1D39E682-14DF-46BE-96E4-845DCC0B72A9}" srcOrd="3" destOrd="0" presId="urn:microsoft.com/office/officeart/2005/8/layout/orgChart1"/>
    <dgm:cxn modelId="{682DD7B5-C37C-4D06-835C-165E2C5001E8}" type="presParOf" srcId="{1D39E682-14DF-46BE-96E4-845DCC0B72A9}" destId="{4262E673-2559-4697-9075-12D599A90745}" srcOrd="0" destOrd="0" presId="urn:microsoft.com/office/officeart/2005/8/layout/orgChart1"/>
    <dgm:cxn modelId="{476301ED-3F4B-46B0-9731-FD3A1756FB7C}" type="presParOf" srcId="{4262E673-2559-4697-9075-12D599A90745}" destId="{64182820-BE14-4663-BBBA-E48FEE31D08D}" srcOrd="0" destOrd="0" presId="urn:microsoft.com/office/officeart/2005/8/layout/orgChart1"/>
    <dgm:cxn modelId="{A38AA9A5-99F2-4E5A-B0A3-CB783868A6BC}" type="presParOf" srcId="{4262E673-2559-4697-9075-12D599A90745}" destId="{7BCFFFA2-C9A7-487A-826D-A3985746B6FB}" srcOrd="1" destOrd="0" presId="urn:microsoft.com/office/officeart/2005/8/layout/orgChart1"/>
    <dgm:cxn modelId="{6CC463EF-B3DD-4235-8EAA-B118A8FFA91C}" type="presParOf" srcId="{1D39E682-14DF-46BE-96E4-845DCC0B72A9}" destId="{4D31216A-674D-44F6-9CF9-CAD2CEE52CBB}" srcOrd="1" destOrd="0" presId="urn:microsoft.com/office/officeart/2005/8/layout/orgChart1"/>
    <dgm:cxn modelId="{06EFF01E-0CE7-4E88-B80A-B79CC55F5E70}" type="presParOf" srcId="{1D39E682-14DF-46BE-96E4-845DCC0B72A9}" destId="{01F60E7C-7956-4947-99AE-07FDA7478C7B}" srcOrd="2" destOrd="0" presId="urn:microsoft.com/office/officeart/2005/8/layout/orgChart1"/>
    <dgm:cxn modelId="{BBBEA88A-A4D9-446F-8BEC-F3FFB4300DD9}" type="presParOf" srcId="{738A993C-60EB-4B7F-846A-5F0859508A89}" destId="{3B2AD3B6-8A02-40AC-A7FB-AAE2D832FB35}" srcOrd="4" destOrd="0" presId="urn:microsoft.com/office/officeart/2005/8/layout/orgChart1"/>
    <dgm:cxn modelId="{ECF1EF0B-D77D-42ED-95C8-53DDCA60EDE3}" type="presParOf" srcId="{738A993C-60EB-4B7F-846A-5F0859508A89}" destId="{FDE633BE-CBA4-4004-8077-59A845CDDD38}" srcOrd="5" destOrd="0" presId="urn:microsoft.com/office/officeart/2005/8/layout/orgChart1"/>
    <dgm:cxn modelId="{931DCE07-6B5A-44CE-94E7-1E419B7CECBE}" type="presParOf" srcId="{FDE633BE-CBA4-4004-8077-59A845CDDD38}" destId="{A95991CC-8FF9-4C4A-996B-475F7E31D292}" srcOrd="0" destOrd="0" presId="urn:microsoft.com/office/officeart/2005/8/layout/orgChart1"/>
    <dgm:cxn modelId="{A72FAFF2-4711-493B-B0F3-1EA5406BB1DB}" type="presParOf" srcId="{A95991CC-8FF9-4C4A-996B-475F7E31D292}" destId="{301B1830-2E54-4493-B3E0-90174E2814A7}" srcOrd="0" destOrd="0" presId="urn:microsoft.com/office/officeart/2005/8/layout/orgChart1"/>
    <dgm:cxn modelId="{576AB0BF-DFFF-44C6-ACB6-CBCFFB47AF2C}" type="presParOf" srcId="{A95991CC-8FF9-4C4A-996B-475F7E31D292}" destId="{9A6647CB-D337-4B6C-9132-7D7E21767396}" srcOrd="1" destOrd="0" presId="urn:microsoft.com/office/officeart/2005/8/layout/orgChart1"/>
    <dgm:cxn modelId="{04414ECA-6EB8-4596-A63E-C6FAC3B96C32}" type="presParOf" srcId="{FDE633BE-CBA4-4004-8077-59A845CDDD38}" destId="{8AB87A68-60E1-405C-B695-B85ADA1A39C3}" srcOrd="1" destOrd="0" presId="urn:microsoft.com/office/officeart/2005/8/layout/orgChart1"/>
    <dgm:cxn modelId="{F48A56E1-EFD0-49E2-A9BD-897D96F34FAB}" type="presParOf" srcId="{FDE633BE-CBA4-4004-8077-59A845CDDD38}" destId="{F9225FDF-A589-4F05-B09E-59AF84AB5AFA}" srcOrd="2" destOrd="0" presId="urn:microsoft.com/office/officeart/2005/8/layout/orgChart1"/>
    <dgm:cxn modelId="{ADE0FA4F-233C-4302-A7A6-2F8166CFD2AB}" type="presParOf" srcId="{738A993C-60EB-4B7F-846A-5F0859508A89}" destId="{ABCFAEA3-303B-4F0C-9B7F-CF44A7952D09}" srcOrd="6" destOrd="0" presId="urn:microsoft.com/office/officeart/2005/8/layout/orgChart1"/>
    <dgm:cxn modelId="{55585FAD-546E-4694-9513-042ED88D24A0}" type="presParOf" srcId="{738A993C-60EB-4B7F-846A-5F0859508A89}" destId="{6EF7C9C7-F138-412B-AC46-802E69EBFB6E}" srcOrd="7" destOrd="0" presId="urn:microsoft.com/office/officeart/2005/8/layout/orgChart1"/>
    <dgm:cxn modelId="{02268294-958B-47B9-B8AA-050F7DC7EDF9}" type="presParOf" srcId="{6EF7C9C7-F138-412B-AC46-802E69EBFB6E}" destId="{65B35159-A1A5-43D1-B6A4-A0B711D05AEC}" srcOrd="0" destOrd="0" presId="urn:microsoft.com/office/officeart/2005/8/layout/orgChart1"/>
    <dgm:cxn modelId="{DEB154E2-5718-4437-B811-905AA59CE123}" type="presParOf" srcId="{65B35159-A1A5-43D1-B6A4-A0B711D05AEC}" destId="{892B396F-C4D4-41C5-9BC4-3BA5EBAEB2FF}" srcOrd="0" destOrd="0" presId="urn:microsoft.com/office/officeart/2005/8/layout/orgChart1"/>
    <dgm:cxn modelId="{6C1EF010-DD73-4995-AFBF-8F04165743D5}" type="presParOf" srcId="{65B35159-A1A5-43D1-B6A4-A0B711D05AEC}" destId="{18A599EC-3F7A-4518-8C2D-D290ED2F7174}" srcOrd="1" destOrd="0" presId="urn:microsoft.com/office/officeart/2005/8/layout/orgChart1"/>
    <dgm:cxn modelId="{756D4450-AAFA-47A2-A356-0033B2F9134A}" type="presParOf" srcId="{6EF7C9C7-F138-412B-AC46-802E69EBFB6E}" destId="{9EB6CEE9-6783-4C36-95A7-E6E65FDEF755}" srcOrd="1" destOrd="0" presId="urn:microsoft.com/office/officeart/2005/8/layout/orgChart1"/>
    <dgm:cxn modelId="{35E4C2AB-A150-4480-A615-5AF5A8F30C49}" type="presParOf" srcId="{6EF7C9C7-F138-412B-AC46-802E69EBFB6E}" destId="{32437290-5541-4FBF-B3EB-6F5B5B417FA8}" srcOrd="2" destOrd="0" presId="urn:microsoft.com/office/officeart/2005/8/layout/orgChart1"/>
    <dgm:cxn modelId="{0D599ED1-AD5E-4C7F-96C9-1003A0567855}" type="presParOf" srcId="{738A993C-60EB-4B7F-846A-5F0859508A89}" destId="{99E479FA-0D07-4BCB-A24E-6D14E721797A}" srcOrd="8" destOrd="0" presId="urn:microsoft.com/office/officeart/2005/8/layout/orgChart1"/>
    <dgm:cxn modelId="{FAD676F7-29D5-4C44-B8F9-3ED6E9AB6353}" type="presParOf" srcId="{738A993C-60EB-4B7F-846A-5F0859508A89}" destId="{E8BD9111-9162-4838-A42A-3AF254402E5E}" srcOrd="9" destOrd="0" presId="urn:microsoft.com/office/officeart/2005/8/layout/orgChart1"/>
    <dgm:cxn modelId="{FE2508C2-B2F4-450B-BA8B-E8C9DF84932E}" type="presParOf" srcId="{E8BD9111-9162-4838-A42A-3AF254402E5E}" destId="{6C5A45DC-E2A2-404E-AFA9-C966D70C71CA}" srcOrd="0" destOrd="0" presId="urn:microsoft.com/office/officeart/2005/8/layout/orgChart1"/>
    <dgm:cxn modelId="{8415DB38-9349-4C5C-B9D8-EB60C1D488C9}" type="presParOf" srcId="{6C5A45DC-E2A2-404E-AFA9-C966D70C71CA}" destId="{7F9A3567-A1DC-49B2-A982-6F303DC96847}" srcOrd="0" destOrd="0" presId="urn:microsoft.com/office/officeart/2005/8/layout/orgChart1"/>
    <dgm:cxn modelId="{88D53D7C-F5B2-4E33-B212-93B9DB3F3289}" type="presParOf" srcId="{6C5A45DC-E2A2-404E-AFA9-C966D70C71CA}" destId="{32FDB3D9-F19C-444F-974A-7CA0FE7EF282}" srcOrd="1" destOrd="0" presId="urn:microsoft.com/office/officeart/2005/8/layout/orgChart1"/>
    <dgm:cxn modelId="{F9EDBEF7-FA5C-4C5E-B437-E4A5C2C4E5EB}" type="presParOf" srcId="{E8BD9111-9162-4838-A42A-3AF254402E5E}" destId="{FF239368-33F6-4846-9567-F359E932103A}" srcOrd="1" destOrd="0" presId="urn:microsoft.com/office/officeart/2005/8/layout/orgChart1"/>
    <dgm:cxn modelId="{794E1278-8C0D-4827-936C-8D5193E8602F}" type="presParOf" srcId="{E8BD9111-9162-4838-A42A-3AF254402E5E}" destId="{B91ADD98-2D9C-434E-8E97-8704811230FF}" srcOrd="2" destOrd="0" presId="urn:microsoft.com/office/officeart/2005/8/layout/orgChart1"/>
    <dgm:cxn modelId="{DF373D78-DC52-4A13-8723-22632BBAC3DC}" type="presParOf" srcId="{8D72D646-CFD0-431C-A0EC-54A537A995A9}" destId="{233FA704-2727-4C4C-B5E0-CE0A7D592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DE779-8CF1-4B96-8E80-44D36A2D10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2C095EC-E48C-402A-BE6E-33A17BE93208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ZMIENIAJĄ SIĘ CELE DZIAŁANIA ADMINISTRACJI, ZADANIA, FORMY DZIAŁANIA, ZASIĘG REGULACJI PRAWEM, NAZWY ITP., </a:t>
          </a:r>
          <a:br>
            <a:rPr lang="pl-PL" sz="1400" b="1" dirty="0">
              <a:solidFill>
                <a:schemeClr val="tx1"/>
              </a:solidFill>
            </a:rPr>
          </a:br>
          <a:r>
            <a:rPr lang="pl-PL" sz="1400" b="1" dirty="0">
              <a:solidFill>
                <a:schemeClr val="tx1"/>
              </a:solidFill>
            </a:rPr>
            <a:t>ALE JAKO ZJAWISKO JEST ONA TRWAŁA;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Z ADMINISTRACJĄ MAMY DO CZYNIENIA OD POCZĄTKU FUNKCJONOWANIA PIERWSZYCH ZORGANIZOWANYCH SPOŁECZNOŚCI (NAJPIERW PLEMIONA, PÓŹNIEJ PAŃSTWA) – POBIERANIE DANIN, PODATKÓW, ORGANIZOWANIE PRZESTRZENI, BUDOWA ŚWIĄTYŃ, ALE NIE BYŁA ONA WTEDY NAZYWANA, ANI TYM BARDZIEJ BADANA, ANALIZOWANA.</a:t>
          </a:r>
        </a:p>
      </dgm:t>
    </dgm:pt>
    <dgm:pt modelId="{C95CB7A2-D6A3-4B26-A6C1-A45C02089CF1}" type="parTrans" cxnId="{6F70C42E-0093-4DCB-B96F-D6C25C1907C7}">
      <dgm:prSet/>
      <dgm:spPr/>
      <dgm:t>
        <a:bodyPr/>
        <a:lstStyle/>
        <a:p>
          <a:endParaRPr lang="pl-PL"/>
        </a:p>
      </dgm:t>
    </dgm:pt>
    <dgm:pt modelId="{DC70163D-EF1F-446B-8101-241708896014}" type="sibTrans" cxnId="{6F70C42E-0093-4DCB-B96F-D6C25C1907C7}">
      <dgm:prSet/>
      <dgm:spPr/>
      <dgm:t>
        <a:bodyPr/>
        <a:lstStyle/>
        <a:p>
          <a:endParaRPr lang="pl-PL"/>
        </a:p>
      </dgm:t>
    </dgm:pt>
    <dgm:pt modelId="{FFF6B931-909B-4895-B084-9F118DF9038C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O ADMINISTRACJI WE WSPÓŁCZESNYM ROZUMIENIU MOŻEMY MÓWIĆ OD MOMENTU, W KTÓRYM POJAWIŁO SIĘ PRAWO – UZNANE W DOKTRYNIE OŚWIECENIA – XVIII/XIX W.;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PRZEKSZTAŁCENIE PAŃSTWA POLICYJNEGO W PAŃSTWO KONSTYTUCYJNE, PODDANIE ADMINISTRACJI REŻIMOWI PRAWA;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POWOŁANIE SĄDOWNICTWA ADMINISTRACYJNEGO – POLSKA 1922 R.</a:t>
          </a:r>
        </a:p>
      </dgm:t>
    </dgm:pt>
    <dgm:pt modelId="{7380F36D-377B-4F88-B587-93EA8F630163}" type="parTrans" cxnId="{CDD84088-6420-4E8A-9438-BA80888096DF}">
      <dgm:prSet/>
      <dgm:spPr/>
      <dgm:t>
        <a:bodyPr/>
        <a:lstStyle/>
        <a:p>
          <a:endParaRPr lang="pl-PL"/>
        </a:p>
      </dgm:t>
    </dgm:pt>
    <dgm:pt modelId="{D3587135-4BAD-40C0-BB6F-FB88AD9232C7}" type="sibTrans" cxnId="{CDD84088-6420-4E8A-9438-BA80888096DF}">
      <dgm:prSet/>
      <dgm:spPr/>
      <dgm:t>
        <a:bodyPr/>
        <a:lstStyle/>
        <a:p>
          <a:endParaRPr lang="pl-PL"/>
        </a:p>
      </dgm:t>
    </dgm:pt>
    <dgm:pt modelId="{93D9B503-625F-4F49-876A-79405F2D989F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ZMIANY ZAKRESU REGULOWANIA PRZEZ ADMINISTRACJĘ STOSUNKÓW SPOŁECZNYCH – ROZLEGŁY W PAŃSTWIE SOCJALISTYCZNYM (LIKWIDACJA SAMORZĄDU TERYTORIALNEGO, NACJONALIZACJA PRZEMYSŁU, USPOŁECZNIENIE HANDLU, GOSPODARKA PLANOWA), ZMNIEJSZONY W PAŃSTWIE KAPITALISTYCZNYM (PRYWATYZACJA, REPRYWATYZACJA, OGRANICZENIE ADMINISTRACJI RZĄDOWEJ, SAMORZĄD TERYTORIALNY, KORZYSTANIE Z FORM PRAWA CYWILNEGO, Z POZOSTAWIENIEM ZAKRESU SPRAW REGULACJI PAŃSTWA).</a:t>
          </a:r>
        </a:p>
      </dgm:t>
    </dgm:pt>
    <dgm:pt modelId="{9ED4D1C5-22F2-4324-92AF-B9798CF26423}" type="parTrans" cxnId="{4C7FEC95-BD88-4454-A4D3-7AD0031F38D3}">
      <dgm:prSet/>
      <dgm:spPr/>
      <dgm:t>
        <a:bodyPr/>
        <a:lstStyle/>
        <a:p>
          <a:endParaRPr lang="pl-PL"/>
        </a:p>
      </dgm:t>
    </dgm:pt>
    <dgm:pt modelId="{EAC39413-CDCE-4760-8F9E-660422321434}" type="sibTrans" cxnId="{4C7FEC95-BD88-4454-A4D3-7AD0031F38D3}">
      <dgm:prSet/>
      <dgm:spPr/>
      <dgm:t>
        <a:bodyPr/>
        <a:lstStyle/>
        <a:p>
          <a:endParaRPr lang="pl-PL"/>
        </a:p>
      </dgm:t>
    </dgm:pt>
    <dgm:pt modelId="{4BFA1395-D3FE-4575-8E90-829D8E8A1F73}" type="pres">
      <dgm:prSet presAssocID="{AB9DE779-8CF1-4B96-8E80-44D36A2D1073}" presName="Name0" presStyleCnt="0">
        <dgm:presLayoutVars>
          <dgm:chMax val="7"/>
          <dgm:chPref val="7"/>
          <dgm:dir/>
        </dgm:presLayoutVars>
      </dgm:prSet>
      <dgm:spPr/>
    </dgm:pt>
    <dgm:pt modelId="{2523CEF8-EEBE-4A1B-BDCA-E2F084C97969}" type="pres">
      <dgm:prSet presAssocID="{AB9DE779-8CF1-4B96-8E80-44D36A2D1073}" presName="Name1" presStyleCnt="0"/>
      <dgm:spPr/>
    </dgm:pt>
    <dgm:pt modelId="{C1B00647-7751-4B48-BDD6-A57008392854}" type="pres">
      <dgm:prSet presAssocID="{AB9DE779-8CF1-4B96-8E80-44D36A2D1073}" presName="cycle" presStyleCnt="0"/>
      <dgm:spPr/>
    </dgm:pt>
    <dgm:pt modelId="{2A351490-F55F-455A-A27C-504429AB1647}" type="pres">
      <dgm:prSet presAssocID="{AB9DE779-8CF1-4B96-8E80-44D36A2D1073}" presName="srcNode" presStyleLbl="node1" presStyleIdx="0" presStyleCnt="3"/>
      <dgm:spPr/>
    </dgm:pt>
    <dgm:pt modelId="{AB58489C-D7AB-4831-A008-FEE8EDB61DBD}" type="pres">
      <dgm:prSet presAssocID="{AB9DE779-8CF1-4B96-8E80-44D36A2D1073}" presName="conn" presStyleLbl="parChTrans1D2" presStyleIdx="0" presStyleCnt="1"/>
      <dgm:spPr/>
    </dgm:pt>
    <dgm:pt modelId="{BB290F09-0AD9-4013-B166-C4CC2C64554E}" type="pres">
      <dgm:prSet presAssocID="{AB9DE779-8CF1-4B96-8E80-44D36A2D1073}" presName="extraNode" presStyleLbl="node1" presStyleIdx="0" presStyleCnt="3"/>
      <dgm:spPr/>
    </dgm:pt>
    <dgm:pt modelId="{17E5511E-2E5A-4F53-9378-2D790C35FC21}" type="pres">
      <dgm:prSet presAssocID="{AB9DE779-8CF1-4B96-8E80-44D36A2D1073}" presName="dstNode" presStyleLbl="node1" presStyleIdx="0" presStyleCnt="3"/>
      <dgm:spPr/>
    </dgm:pt>
    <dgm:pt modelId="{CB116391-7FEC-4BFF-AB2C-E89727259E7E}" type="pres">
      <dgm:prSet presAssocID="{52C095EC-E48C-402A-BE6E-33A17BE93208}" presName="text_1" presStyleLbl="node1" presStyleIdx="0" presStyleCnt="3">
        <dgm:presLayoutVars>
          <dgm:bulletEnabled val="1"/>
        </dgm:presLayoutVars>
      </dgm:prSet>
      <dgm:spPr/>
    </dgm:pt>
    <dgm:pt modelId="{8BFE7D73-5FED-4C3A-9410-F77A479B29C6}" type="pres">
      <dgm:prSet presAssocID="{52C095EC-E48C-402A-BE6E-33A17BE93208}" presName="accent_1" presStyleCnt="0"/>
      <dgm:spPr/>
    </dgm:pt>
    <dgm:pt modelId="{9CA9D96C-8297-4753-860B-0D73B91BE662}" type="pres">
      <dgm:prSet presAssocID="{52C095EC-E48C-402A-BE6E-33A17BE93208}" presName="accentRepeatNode" presStyleLbl="solidFgAcc1" presStyleIdx="0" presStyleCnt="3"/>
      <dgm:spPr/>
    </dgm:pt>
    <dgm:pt modelId="{AFCC4B65-4D40-48DA-A25E-567F4BDBC675}" type="pres">
      <dgm:prSet presAssocID="{FFF6B931-909B-4895-B084-9F118DF9038C}" presName="text_2" presStyleLbl="node1" presStyleIdx="1" presStyleCnt="3">
        <dgm:presLayoutVars>
          <dgm:bulletEnabled val="1"/>
        </dgm:presLayoutVars>
      </dgm:prSet>
      <dgm:spPr/>
    </dgm:pt>
    <dgm:pt modelId="{1834C1AC-EC81-48D5-9C28-6E75EC59E888}" type="pres">
      <dgm:prSet presAssocID="{FFF6B931-909B-4895-B084-9F118DF9038C}" presName="accent_2" presStyleCnt="0"/>
      <dgm:spPr/>
    </dgm:pt>
    <dgm:pt modelId="{1DEE586A-9444-4C03-988C-A1CD737FA696}" type="pres">
      <dgm:prSet presAssocID="{FFF6B931-909B-4895-B084-9F118DF9038C}" presName="accentRepeatNode" presStyleLbl="solidFgAcc1" presStyleIdx="1" presStyleCnt="3"/>
      <dgm:spPr/>
    </dgm:pt>
    <dgm:pt modelId="{DAAAE51A-41D8-48EF-94C1-BC36F0B44EBA}" type="pres">
      <dgm:prSet presAssocID="{93D9B503-625F-4F49-876A-79405F2D989F}" presName="text_3" presStyleLbl="node1" presStyleIdx="2" presStyleCnt="3">
        <dgm:presLayoutVars>
          <dgm:bulletEnabled val="1"/>
        </dgm:presLayoutVars>
      </dgm:prSet>
      <dgm:spPr/>
    </dgm:pt>
    <dgm:pt modelId="{C231B4A3-CD57-40C4-B407-96FEB64A30FF}" type="pres">
      <dgm:prSet presAssocID="{93D9B503-625F-4F49-876A-79405F2D989F}" presName="accent_3" presStyleCnt="0"/>
      <dgm:spPr/>
    </dgm:pt>
    <dgm:pt modelId="{6A11F08C-F197-48A4-94F0-C0256083DCD5}" type="pres">
      <dgm:prSet presAssocID="{93D9B503-625F-4F49-876A-79405F2D989F}" presName="accentRepeatNode" presStyleLbl="solidFgAcc1" presStyleIdx="2" presStyleCnt="3"/>
      <dgm:spPr/>
    </dgm:pt>
  </dgm:ptLst>
  <dgm:cxnLst>
    <dgm:cxn modelId="{AA160C08-DDB7-4D1A-A97C-50ABAF301C66}" type="presOf" srcId="{FFF6B931-909B-4895-B084-9F118DF9038C}" destId="{AFCC4B65-4D40-48DA-A25E-567F4BDBC675}" srcOrd="0" destOrd="0" presId="urn:microsoft.com/office/officeart/2008/layout/VerticalCurvedList"/>
    <dgm:cxn modelId="{3CD4151D-5A57-4C1F-A8FD-F358B90801BD}" type="presOf" srcId="{93D9B503-625F-4F49-876A-79405F2D989F}" destId="{DAAAE51A-41D8-48EF-94C1-BC36F0B44EBA}" srcOrd="0" destOrd="0" presId="urn:microsoft.com/office/officeart/2008/layout/VerticalCurvedList"/>
    <dgm:cxn modelId="{6F70C42E-0093-4DCB-B96F-D6C25C1907C7}" srcId="{AB9DE779-8CF1-4B96-8E80-44D36A2D1073}" destId="{52C095EC-E48C-402A-BE6E-33A17BE93208}" srcOrd="0" destOrd="0" parTransId="{C95CB7A2-D6A3-4B26-A6C1-A45C02089CF1}" sibTransId="{DC70163D-EF1F-446B-8101-241708896014}"/>
    <dgm:cxn modelId="{8B51C548-D6BC-4F14-9F45-C73096F36BFD}" type="presOf" srcId="{52C095EC-E48C-402A-BE6E-33A17BE93208}" destId="{CB116391-7FEC-4BFF-AB2C-E89727259E7E}" srcOrd="0" destOrd="0" presId="urn:microsoft.com/office/officeart/2008/layout/VerticalCurvedList"/>
    <dgm:cxn modelId="{6098CB59-4D5F-460D-82FF-2E2D30F512E5}" type="presOf" srcId="{DC70163D-EF1F-446B-8101-241708896014}" destId="{AB58489C-D7AB-4831-A008-FEE8EDB61DBD}" srcOrd="0" destOrd="0" presId="urn:microsoft.com/office/officeart/2008/layout/VerticalCurvedList"/>
    <dgm:cxn modelId="{CDD84088-6420-4E8A-9438-BA80888096DF}" srcId="{AB9DE779-8CF1-4B96-8E80-44D36A2D1073}" destId="{FFF6B931-909B-4895-B084-9F118DF9038C}" srcOrd="1" destOrd="0" parTransId="{7380F36D-377B-4F88-B587-93EA8F630163}" sibTransId="{D3587135-4BAD-40C0-BB6F-FB88AD9232C7}"/>
    <dgm:cxn modelId="{4C7FEC95-BD88-4454-A4D3-7AD0031F38D3}" srcId="{AB9DE779-8CF1-4B96-8E80-44D36A2D1073}" destId="{93D9B503-625F-4F49-876A-79405F2D989F}" srcOrd="2" destOrd="0" parTransId="{9ED4D1C5-22F2-4324-92AF-B9798CF26423}" sibTransId="{EAC39413-CDCE-4760-8F9E-660422321434}"/>
    <dgm:cxn modelId="{B5DDF5B4-9323-49FF-8E04-AA6A1590DAAD}" type="presOf" srcId="{AB9DE779-8CF1-4B96-8E80-44D36A2D1073}" destId="{4BFA1395-D3FE-4575-8E90-829D8E8A1F73}" srcOrd="0" destOrd="0" presId="urn:microsoft.com/office/officeart/2008/layout/VerticalCurvedList"/>
    <dgm:cxn modelId="{551F9CBC-B4D7-4609-A968-8DB6F37D1A43}" type="presParOf" srcId="{4BFA1395-D3FE-4575-8E90-829D8E8A1F73}" destId="{2523CEF8-EEBE-4A1B-BDCA-E2F084C97969}" srcOrd="0" destOrd="0" presId="urn:microsoft.com/office/officeart/2008/layout/VerticalCurvedList"/>
    <dgm:cxn modelId="{158C1F4A-E2A5-494C-94EC-7527C8925459}" type="presParOf" srcId="{2523CEF8-EEBE-4A1B-BDCA-E2F084C97969}" destId="{C1B00647-7751-4B48-BDD6-A57008392854}" srcOrd="0" destOrd="0" presId="urn:microsoft.com/office/officeart/2008/layout/VerticalCurvedList"/>
    <dgm:cxn modelId="{5C2FC6CB-52A2-43AA-8DBD-AEF309AD5B2D}" type="presParOf" srcId="{C1B00647-7751-4B48-BDD6-A57008392854}" destId="{2A351490-F55F-455A-A27C-504429AB1647}" srcOrd="0" destOrd="0" presId="urn:microsoft.com/office/officeart/2008/layout/VerticalCurvedList"/>
    <dgm:cxn modelId="{56638208-D5BF-437C-8247-217B8A901230}" type="presParOf" srcId="{C1B00647-7751-4B48-BDD6-A57008392854}" destId="{AB58489C-D7AB-4831-A008-FEE8EDB61DBD}" srcOrd="1" destOrd="0" presId="urn:microsoft.com/office/officeart/2008/layout/VerticalCurvedList"/>
    <dgm:cxn modelId="{F3E753A6-B625-4EC2-83D0-78B157C1EC14}" type="presParOf" srcId="{C1B00647-7751-4B48-BDD6-A57008392854}" destId="{BB290F09-0AD9-4013-B166-C4CC2C64554E}" srcOrd="2" destOrd="0" presId="urn:microsoft.com/office/officeart/2008/layout/VerticalCurvedList"/>
    <dgm:cxn modelId="{BBEE3FC7-6779-4386-AC2F-3CADD934937C}" type="presParOf" srcId="{C1B00647-7751-4B48-BDD6-A57008392854}" destId="{17E5511E-2E5A-4F53-9378-2D790C35FC21}" srcOrd="3" destOrd="0" presId="urn:microsoft.com/office/officeart/2008/layout/VerticalCurvedList"/>
    <dgm:cxn modelId="{DEE99A2B-9B5D-4636-964F-2D5840EB95C6}" type="presParOf" srcId="{2523CEF8-EEBE-4A1B-BDCA-E2F084C97969}" destId="{CB116391-7FEC-4BFF-AB2C-E89727259E7E}" srcOrd="1" destOrd="0" presId="urn:microsoft.com/office/officeart/2008/layout/VerticalCurvedList"/>
    <dgm:cxn modelId="{E64F63A5-4427-4E6B-B5D8-91535CCA1CBA}" type="presParOf" srcId="{2523CEF8-EEBE-4A1B-BDCA-E2F084C97969}" destId="{8BFE7D73-5FED-4C3A-9410-F77A479B29C6}" srcOrd="2" destOrd="0" presId="urn:microsoft.com/office/officeart/2008/layout/VerticalCurvedList"/>
    <dgm:cxn modelId="{BA8722D7-F85D-45FE-AE5A-9336D4506078}" type="presParOf" srcId="{8BFE7D73-5FED-4C3A-9410-F77A479B29C6}" destId="{9CA9D96C-8297-4753-860B-0D73B91BE662}" srcOrd="0" destOrd="0" presId="urn:microsoft.com/office/officeart/2008/layout/VerticalCurvedList"/>
    <dgm:cxn modelId="{1FDD47B1-F321-45F8-B56F-6B6DEB81C0E4}" type="presParOf" srcId="{2523CEF8-EEBE-4A1B-BDCA-E2F084C97969}" destId="{AFCC4B65-4D40-48DA-A25E-567F4BDBC675}" srcOrd="3" destOrd="0" presId="urn:microsoft.com/office/officeart/2008/layout/VerticalCurvedList"/>
    <dgm:cxn modelId="{055E3648-F4C1-46A8-943A-1D855C7F8C2A}" type="presParOf" srcId="{2523CEF8-EEBE-4A1B-BDCA-E2F084C97969}" destId="{1834C1AC-EC81-48D5-9C28-6E75EC59E888}" srcOrd="4" destOrd="0" presId="urn:microsoft.com/office/officeart/2008/layout/VerticalCurvedList"/>
    <dgm:cxn modelId="{BD5A4D00-31F6-46D3-9773-A8739915EEBE}" type="presParOf" srcId="{1834C1AC-EC81-48D5-9C28-6E75EC59E888}" destId="{1DEE586A-9444-4C03-988C-A1CD737FA696}" srcOrd="0" destOrd="0" presId="urn:microsoft.com/office/officeart/2008/layout/VerticalCurvedList"/>
    <dgm:cxn modelId="{36A02F31-A707-44D9-98D6-B88403B7552C}" type="presParOf" srcId="{2523CEF8-EEBE-4A1B-BDCA-E2F084C97969}" destId="{DAAAE51A-41D8-48EF-94C1-BC36F0B44EBA}" srcOrd="5" destOrd="0" presId="urn:microsoft.com/office/officeart/2008/layout/VerticalCurvedList"/>
    <dgm:cxn modelId="{6DECA766-8C17-403B-8022-7A4C84E8C942}" type="presParOf" srcId="{2523CEF8-EEBE-4A1B-BDCA-E2F084C97969}" destId="{C231B4A3-CD57-40C4-B407-96FEB64A30FF}" srcOrd="6" destOrd="0" presId="urn:microsoft.com/office/officeart/2008/layout/VerticalCurvedList"/>
    <dgm:cxn modelId="{1EBBA967-D208-4F5E-8259-21CE4D51B708}" type="presParOf" srcId="{C231B4A3-CD57-40C4-B407-96FEB64A30FF}" destId="{6A11F08C-F197-48A4-94F0-C0256083DC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75793-9F64-4923-B744-6C6FEFD2351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B9C2362-48C8-45D3-B2D3-12200F37A83B}">
      <dgm:prSet custT="1"/>
      <dgm:spPr/>
      <dgm:t>
        <a:bodyPr/>
        <a:lstStyle/>
        <a:p>
          <a:r>
            <a:rPr lang="pl-PL" sz="3600" b="1" i="0" dirty="0">
              <a:solidFill>
                <a:schemeClr val="tx1"/>
              </a:solidFill>
            </a:rPr>
            <a:t>PAŃSTWO POLICYJNE</a:t>
          </a:r>
        </a:p>
      </dgm:t>
    </dgm:pt>
    <dgm:pt modelId="{60558970-97AB-496F-B4D4-73424B8E3275}" type="parTrans" cxnId="{913280D3-F1EB-43F5-B5CE-CF564184A587}">
      <dgm:prSet/>
      <dgm:spPr/>
      <dgm:t>
        <a:bodyPr/>
        <a:lstStyle/>
        <a:p>
          <a:endParaRPr lang="pl-PL"/>
        </a:p>
      </dgm:t>
    </dgm:pt>
    <dgm:pt modelId="{EEA2C003-3B53-4733-B22B-3E1B7CB6BFC1}" type="sibTrans" cxnId="{913280D3-F1EB-43F5-B5CE-CF564184A587}">
      <dgm:prSet/>
      <dgm:spPr/>
      <dgm:t>
        <a:bodyPr/>
        <a:lstStyle/>
        <a:p>
          <a:endParaRPr lang="pl-PL"/>
        </a:p>
      </dgm:t>
    </dgm:pt>
    <dgm:pt modelId="{A9CEBF73-1CFB-4B4F-8CC1-B3D30CF0228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MODELOWA KONSTRUKCJA USTROJOWO-PRAWNA (!)</a:t>
          </a:r>
        </a:p>
      </dgm:t>
    </dgm:pt>
    <dgm:pt modelId="{174B3CD6-0D03-4A55-B8B9-4F9C187D9CC3}" type="parTrans" cxnId="{84D4E33C-24ED-4D0C-981C-487DB3F79BE1}">
      <dgm:prSet/>
      <dgm:spPr/>
      <dgm:t>
        <a:bodyPr/>
        <a:lstStyle/>
        <a:p>
          <a:endParaRPr lang="pl-PL"/>
        </a:p>
      </dgm:t>
    </dgm:pt>
    <dgm:pt modelId="{E42685B8-6400-417C-95DD-A20C4A1E77BE}" type="sibTrans" cxnId="{84D4E33C-24ED-4D0C-981C-487DB3F79BE1}">
      <dgm:prSet/>
      <dgm:spPr/>
      <dgm:t>
        <a:bodyPr/>
        <a:lstStyle/>
        <a:p>
          <a:endParaRPr lang="pl-PL"/>
        </a:p>
      </dgm:t>
    </dgm:pt>
    <dgm:pt modelId="{5213DD5A-6F94-4F01-9B05-59AB71E0C87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UKSZTAŁTOWANA PRZEZ NAUKĘ ADMINISTRACJI I NAUKĘ PRAWA ADMINISTRACYJNEGO W OPARCIU O REALIA USTROJOWE PAŃSTW EUROPEJSKICH </a:t>
          </a:r>
        </a:p>
      </dgm:t>
    </dgm:pt>
    <dgm:pt modelId="{3703BE00-E051-411B-8AB8-78C51174F36A}" type="parTrans" cxnId="{11EC6F9A-15FD-4039-8ADD-C37CC5EBC06E}">
      <dgm:prSet/>
      <dgm:spPr/>
      <dgm:t>
        <a:bodyPr/>
        <a:lstStyle/>
        <a:p>
          <a:endParaRPr lang="pl-PL"/>
        </a:p>
      </dgm:t>
    </dgm:pt>
    <dgm:pt modelId="{F70AC59D-C234-4B50-B943-A5F274AB5FF2}" type="sibTrans" cxnId="{11EC6F9A-15FD-4039-8ADD-C37CC5EBC06E}">
      <dgm:prSet/>
      <dgm:spPr/>
      <dgm:t>
        <a:bodyPr/>
        <a:lstStyle/>
        <a:p>
          <a:endParaRPr lang="pl-PL"/>
        </a:p>
      </dgm:t>
    </dgm:pt>
    <dgm:pt modelId="{F77002EE-24EF-4245-B4F8-616191905DF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XVII/XVIII WIEK</a:t>
          </a:r>
        </a:p>
      </dgm:t>
    </dgm:pt>
    <dgm:pt modelId="{1555B79A-C8E0-4767-B738-CF39850AFC70}" type="parTrans" cxnId="{CD9BD426-9B5F-4E31-ABCB-9078409A4198}">
      <dgm:prSet/>
      <dgm:spPr/>
      <dgm:t>
        <a:bodyPr/>
        <a:lstStyle/>
        <a:p>
          <a:endParaRPr lang="pl-PL"/>
        </a:p>
      </dgm:t>
    </dgm:pt>
    <dgm:pt modelId="{5D7BA4DF-8DF7-4100-9CC6-7A6D716CA066}" type="sibTrans" cxnId="{CD9BD426-9B5F-4E31-ABCB-9078409A4198}">
      <dgm:prSet/>
      <dgm:spPr/>
      <dgm:t>
        <a:bodyPr/>
        <a:lstStyle/>
        <a:p>
          <a:endParaRPr lang="pl-PL"/>
        </a:p>
      </dgm:t>
    </dgm:pt>
    <dgm:pt modelId="{4AE822FB-C35A-405F-98B5-2CC6555570E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HISTORYCZNIE POPRZEDZA PAŃSTWO PRAWA</a:t>
          </a:r>
        </a:p>
      </dgm:t>
    </dgm:pt>
    <dgm:pt modelId="{456F32F1-7665-49F7-A7D1-00D1BB842E84}" type="parTrans" cxnId="{AE25D93C-707E-4F72-94C5-8426D046708A}">
      <dgm:prSet/>
      <dgm:spPr/>
      <dgm:t>
        <a:bodyPr/>
        <a:lstStyle/>
        <a:p>
          <a:endParaRPr lang="pl-PL"/>
        </a:p>
      </dgm:t>
    </dgm:pt>
    <dgm:pt modelId="{1F47956A-E2FB-48DC-B6D8-6D59942A76ED}" type="sibTrans" cxnId="{AE25D93C-707E-4F72-94C5-8426D046708A}">
      <dgm:prSet/>
      <dgm:spPr/>
      <dgm:t>
        <a:bodyPr/>
        <a:lstStyle/>
        <a:p>
          <a:endParaRPr lang="pl-PL"/>
        </a:p>
      </dgm:t>
    </dgm:pt>
    <dgm:pt modelId="{3AF954C7-5B43-42A4-9121-16B406CE8C85}" type="pres">
      <dgm:prSet presAssocID="{63275793-9F64-4923-B744-6C6FEFD235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9CCDDB-BCF7-48F0-BDD7-CCB9EA6AA428}" type="pres">
      <dgm:prSet presAssocID="{7B9C2362-48C8-45D3-B2D3-12200F37A83B}" presName="hierRoot1" presStyleCnt="0">
        <dgm:presLayoutVars>
          <dgm:hierBranch val="init"/>
        </dgm:presLayoutVars>
      </dgm:prSet>
      <dgm:spPr/>
    </dgm:pt>
    <dgm:pt modelId="{80184889-6042-4C97-8AD0-48B91CB1E85A}" type="pres">
      <dgm:prSet presAssocID="{7B9C2362-48C8-45D3-B2D3-12200F37A83B}" presName="rootComposite1" presStyleCnt="0"/>
      <dgm:spPr/>
    </dgm:pt>
    <dgm:pt modelId="{D9E01015-D065-4CFD-81A6-30A80B99CF4A}" type="pres">
      <dgm:prSet presAssocID="{7B9C2362-48C8-45D3-B2D3-12200F37A83B}" presName="rootText1" presStyleLbl="node0" presStyleIdx="0" presStyleCnt="1">
        <dgm:presLayoutVars>
          <dgm:chPref val="3"/>
        </dgm:presLayoutVars>
      </dgm:prSet>
      <dgm:spPr/>
    </dgm:pt>
    <dgm:pt modelId="{4A1DF41B-893A-422D-A6EE-7045D8488EF1}" type="pres">
      <dgm:prSet presAssocID="{7B9C2362-48C8-45D3-B2D3-12200F37A83B}" presName="rootConnector1" presStyleLbl="node1" presStyleIdx="0" presStyleCnt="0"/>
      <dgm:spPr/>
    </dgm:pt>
    <dgm:pt modelId="{4BED4E9C-F394-4118-9EF4-82F2460358CC}" type="pres">
      <dgm:prSet presAssocID="{7B9C2362-48C8-45D3-B2D3-12200F37A83B}" presName="hierChild2" presStyleCnt="0"/>
      <dgm:spPr/>
    </dgm:pt>
    <dgm:pt modelId="{9FB5259D-952A-45F8-B3B5-E06C712C4490}" type="pres">
      <dgm:prSet presAssocID="{174B3CD6-0D03-4A55-B8B9-4F9C187D9CC3}" presName="Name37" presStyleLbl="parChTrans1D2" presStyleIdx="0" presStyleCnt="4"/>
      <dgm:spPr/>
    </dgm:pt>
    <dgm:pt modelId="{D73E34B2-4D54-4F7F-9828-509B798BEC14}" type="pres">
      <dgm:prSet presAssocID="{A9CEBF73-1CFB-4B4F-8CC1-B3D30CF0228B}" presName="hierRoot2" presStyleCnt="0">
        <dgm:presLayoutVars>
          <dgm:hierBranch val="init"/>
        </dgm:presLayoutVars>
      </dgm:prSet>
      <dgm:spPr/>
    </dgm:pt>
    <dgm:pt modelId="{FEC37D8E-E4C7-46DE-9319-5081C88D6978}" type="pres">
      <dgm:prSet presAssocID="{A9CEBF73-1CFB-4B4F-8CC1-B3D30CF0228B}" presName="rootComposite" presStyleCnt="0"/>
      <dgm:spPr/>
    </dgm:pt>
    <dgm:pt modelId="{BF3AED6C-56DB-413C-926E-7612D76BD4BA}" type="pres">
      <dgm:prSet presAssocID="{A9CEBF73-1CFB-4B4F-8CC1-B3D30CF0228B}" presName="rootText" presStyleLbl="node2" presStyleIdx="0" presStyleCnt="4">
        <dgm:presLayoutVars>
          <dgm:chPref val="3"/>
        </dgm:presLayoutVars>
      </dgm:prSet>
      <dgm:spPr/>
    </dgm:pt>
    <dgm:pt modelId="{13BAC99D-FF10-4544-8617-08D34E669525}" type="pres">
      <dgm:prSet presAssocID="{A9CEBF73-1CFB-4B4F-8CC1-B3D30CF0228B}" presName="rootConnector" presStyleLbl="node2" presStyleIdx="0" presStyleCnt="4"/>
      <dgm:spPr/>
    </dgm:pt>
    <dgm:pt modelId="{893CC2FB-BC0B-4BB2-9214-4CF940A5E909}" type="pres">
      <dgm:prSet presAssocID="{A9CEBF73-1CFB-4B4F-8CC1-B3D30CF0228B}" presName="hierChild4" presStyleCnt="0"/>
      <dgm:spPr/>
    </dgm:pt>
    <dgm:pt modelId="{2153C85B-BEF7-4880-8B45-FADF5FE21183}" type="pres">
      <dgm:prSet presAssocID="{A9CEBF73-1CFB-4B4F-8CC1-B3D30CF0228B}" presName="hierChild5" presStyleCnt="0"/>
      <dgm:spPr/>
    </dgm:pt>
    <dgm:pt modelId="{4FD1CEDB-54AD-4A87-8FEE-FC3DE0903B12}" type="pres">
      <dgm:prSet presAssocID="{3703BE00-E051-411B-8AB8-78C51174F36A}" presName="Name37" presStyleLbl="parChTrans1D2" presStyleIdx="1" presStyleCnt="4"/>
      <dgm:spPr/>
    </dgm:pt>
    <dgm:pt modelId="{B96A8121-AC18-427A-B4B3-E5858D08DC97}" type="pres">
      <dgm:prSet presAssocID="{5213DD5A-6F94-4F01-9B05-59AB71E0C87E}" presName="hierRoot2" presStyleCnt="0">
        <dgm:presLayoutVars>
          <dgm:hierBranch val="init"/>
        </dgm:presLayoutVars>
      </dgm:prSet>
      <dgm:spPr/>
    </dgm:pt>
    <dgm:pt modelId="{009E5C7F-5C8E-4157-986D-5456F4470CB8}" type="pres">
      <dgm:prSet presAssocID="{5213DD5A-6F94-4F01-9B05-59AB71E0C87E}" presName="rootComposite" presStyleCnt="0"/>
      <dgm:spPr/>
    </dgm:pt>
    <dgm:pt modelId="{22AAE26D-474B-4FFA-90D3-0610965C4AD2}" type="pres">
      <dgm:prSet presAssocID="{5213DD5A-6F94-4F01-9B05-59AB71E0C87E}" presName="rootText" presStyleLbl="node2" presStyleIdx="1" presStyleCnt="4">
        <dgm:presLayoutVars>
          <dgm:chPref val="3"/>
        </dgm:presLayoutVars>
      </dgm:prSet>
      <dgm:spPr/>
    </dgm:pt>
    <dgm:pt modelId="{61D44AED-1D34-4537-8308-19E877C6AD40}" type="pres">
      <dgm:prSet presAssocID="{5213DD5A-6F94-4F01-9B05-59AB71E0C87E}" presName="rootConnector" presStyleLbl="node2" presStyleIdx="1" presStyleCnt="4"/>
      <dgm:spPr/>
    </dgm:pt>
    <dgm:pt modelId="{CF667334-D9AB-46CE-8163-B986D4708300}" type="pres">
      <dgm:prSet presAssocID="{5213DD5A-6F94-4F01-9B05-59AB71E0C87E}" presName="hierChild4" presStyleCnt="0"/>
      <dgm:spPr/>
    </dgm:pt>
    <dgm:pt modelId="{3FEC14F7-2F7D-4076-A3AE-40D8847AD6D4}" type="pres">
      <dgm:prSet presAssocID="{5213DD5A-6F94-4F01-9B05-59AB71E0C87E}" presName="hierChild5" presStyleCnt="0"/>
      <dgm:spPr/>
    </dgm:pt>
    <dgm:pt modelId="{9C05EA53-4890-4D1D-A7BF-6CE74A5D9DA8}" type="pres">
      <dgm:prSet presAssocID="{1555B79A-C8E0-4767-B738-CF39850AFC70}" presName="Name37" presStyleLbl="parChTrans1D2" presStyleIdx="2" presStyleCnt="4"/>
      <dgm:spPr/>
    </dgm:pt>
    <dgm:pt modelId="{8D0339F3-3032-462C-9F7A-D56210CC833D}" type="pres">
      <dgm:prSet presAssocID="{F77002EE-24EF-4245-B4F8-616191905DF1}" presName="hierRoot2" presStyleCnt="0">
        <dgm:presLayoutVars>
          <dgm:hierBranch val="init"/>
        </dgm:presLayoutVars>
      </dgm:prSet>
      <dgm:spPr/>
    </dgm:pt>
    <dgm:pt modelId="{608C5ECC-FB84-4789-AF0B-0708932DEDE9}" type="pres">
      <dgm:prSet presAssocID="{F77002EE-24EF-4245-B4F8-616191905DF1}" presName="rootComposite" presStyleCnt="0"/>
      <dgm:spPr/>
    </dgm:pt>
    <dgm:pt modelId="{D03BB05F-B26C-45E4-BCD1-D742B2EFB835}" type="pres">
      <dgm:prSet presAssocID="{F77002EE-24EF-4245-B4F8-616191905DF1}" presName="rootText" presStyleLbl="node2" presStyleIdx="2" presStyleCnt="4">
        <dgm:presLayoutVars>
          <dgm:chPref val="3"/>
        </dgm:presLayoutVars>
      </dgm:prSet>
      <dgm:spPr/>
    </dgm:pt>
    <dgm:pt modelId="{BE61447C-A759-4783-A8C8-1A01F5C82F0D}" type="pres">
      <dgm:prSet presAssocID="{F77002EE-24EF-4245-B4F8-616191905DF1}" presName="rootConnector" presStyleLbl="node2" presStyleIdx="2" presStyleCnt="4"/>
      <dgm:spPr/>
    </dgm:pt>
    <dgm:pt modelId="{26209057-3492-4713-9D2C-7BA2ADD1C4C6}" type="pres">
      <dgm:prSet presAssocID="{F77002EE-24EF-4245-B4F8-616191905DF1}" presName="hierChild4" presStyleCnt="0"/>
      <dgm:spPr/>
    </dgm:pt>
    <dgm:pt modelId="{C200682E-52F2-4530-82D0-BAE699CEE6A2}" type="pres">
      <dgm:prSet presAssocID="{F77002EE-24EF-4245-B4F8-616191905DF1}" presName="hierChild5" presStyleCnt="0"/>
      <dgm:spPr/>
    </dgm:pt>
    <dgm:pt modelId="{33CE3A66-2DE1-4370-B096-A4D09A9CADE5}" type="pres">
      <dgm:prSet presAssocID="{456F32F1-7665-49F7-A7D1-00D1BB842E84}" presName="Name37" presStyleLbl="parChTrans1D2" presStyleIdx="3" presStyleCnt="4"/>
      <dgm:spPr/>
    </dgm:pt>
    <dgm:pt modelId="{788B6C1F-B74F-412A-9006-DDB44339DAAD}" type="pres">
      <dgm:prSet presAssocID="{4AE822FB-C35A-405F-98B5-2CC6555570E0}" presName="hierRoot2" presStyleCnt="0">
        <dgm:presLayoutVars>
          <dgm:hierBranch val="init"/>
        </dgm:presLayoutVars>
      </dgm:prSet>
      <dgm:spPr/>
    </dgm:pt>
    <dgm:pt modelId="{7BFA4BB6-5B0F-4D36-9900-A26CA73BDC6B}" type="pres">
      <dgm:prSet presAssocID="{4AE822FB-C35A-405F-98B5-2CC6555570E0}" presName="rootComposite" presStyleCnt="0"/>
      <dgm:spPr/>
    </dgm:pt>
    <dgm:pt modelId="{A748D1B1-1744-4EBC-B31D-F64BD233AEA2}" type="pres">
      <dgm:prSet presAssocID="{4AE822FB-C35A-405F-98B5-2CC6555570E0}" presName="rootText" presStyleLbl="node2" presStyleIdx="3" presStyleCnt="4">
        <dgm:presLayoutVars>
          <dgm:chPref val="3"/>
        </dgm:presLayoutVars>
      </dgm:prSet>
      <dgm:spPr/>
    </dgm:pt>
    <dgm:pt modelId="{020F6BC0-20DF-4B84-AF36-511F950C3A92}" type="pres">
      <dgm:prSet presAssocID="{4AE822FB-C35A-405F-98B5-2CC6555570E0}" presName="rootConnector" presStyleLbl="node2" presStyleIdx="3" presStyleCnt="4"/>
      <dgm:spPr/>
    </dgm:pt>
    <dgm:pt modelId="{AF25A8BA-42CD-40EA-B563-364CE8BF91C2}" type="pres">
      <dgm:prSet presAssocID="{4AE822FB-C35A-405F-98B5-2CC6555570E0}" presName="hierChild4" presStyleCnt="0"/>
      <dgm:spPr/>
    </dgm:pt>
    <dgm:pt modelId="{1DBB99B1-5C6D-4497-B780-4028A5714AF0}" type="pres">
      <dgm:prSet presAssocID="{4AE822FB-C35A-405F-98B5-2CC6555570E0}" presName="hierChild5" presStyleCnt="0"/>
      <dgm:spPr/>
    </dgm:pt>
    <dgm:pt modelId="{11A4BBB3-0D59-4EA9-814E-91F1ACA397F6}" type="pres">
      <dgm:prSet presAssocID="{7B9C2362-48C8-45D3-B2D3-12200F37A83B}" presName="hierChild3" presStyleCnt="0"/>
      <dgm:spPr/>
    </dgm:pt>
  </dgm:ptLst>
  <dgm:cxnLst>
    <dgm:cxn modelId="{5FCCB100-776F-4E34-8BFB-5D60CFAB972C}" type="presOf" srcId="{7B9C2362-48C8-45D3-B2D3-12200F37A83B}" destId="{4A1DF41B-893A-422D-A6EE-7045D8488EF1}" srcOrd="1" destOrd="0" presId="urn:microsoft.com/office/officeart/2005/8/layout/orgChart1"/>
    <dgm:cxn modelId="{91774F15-A590-41B6-8335-678EFE7E46C0}" type="presOf" srcId="{F77002EE-24EF-4245-B4F8-616191905DF1}" destId="{BE61447C-A759-4783-A8C8-1A01F5C82F0D}" srcOrd="1" destOrd="0" presId="urn:microsoft.com/office/officeart/2005/8/layout/orgChart1"/>
    <dgm:cxn modelId="{85D62818-FDAC-4CF9-B3D2-FD051CF8C78E}" type="presOf" srcId="{3703BE00-E051-411B-8AB8-78C51174F36A}" destId="{4FD1CEDB-54AD-4A87-8FEE-FC3DE0903B12}" srcOrd="0" destOrd="0" presId="urn:microsoft.com/office/officeart/2005/8/layout/orgChart1"/>
    <dgm:cxn modelId="{9767D821-4781-4342-984E-1028E1F5FBEE}" type="presOf" srcId="{5213DD5A-6F94-4F01-9B05-59AB71E0C87E}" destId="{22AAE26D-474B-4FFA-90D3-0610965C4AD2}" srcOrd="0" destOrd="0" presId="urn:microsoft.com/office/officeart/2005/8/layout/orgChart1"/>
    <dgm:cxn modelId="{CD9BD426-9B5F-4E31-ABCB-9078409A4198}" srcId="{7B9C2362-48C8-45D3-B2D3-12200F37A83B}" destId="{F77002EE-24EF-4245-B4F8-616191905DF1}" srcOrd="2" destOrd="0" parTransId="{1555B79A-C8E0-4767-B738-CF39850AFC70}" sibTransId="{5D7BA4DF-8DF7-4100-9CC6-7A6D716CA066}"/>
    <dgm:cxn modelId="{83734533-9F45-4C91-AF21-CE76E8AFAD10}" type="presOf" srcId="{1555B79A-C8E0-4767-B738-CF39850AFC70}" destId="{9C05EA53-4890-4D1D-A7BF-6CE74A5D9DA8}" srcOrd="0" destOrd="0" presId="urn:microsoft.com/office/officeart/2005/8/layout/orgChart1"/>
    <dgm:cxn modelId="{AE25D93C-707E-4F72-94C5-8426D046708A}" srcId="{7B9C2362-48C8-45D3-B2D3-12200F37A83B}" destId="{4AE822FB-C35A-405F-98B5-2CC6555570E0}" srcOrd="3" destOrd="0" parTransId="{456F32F1-7665-49F7-A7D1-00D1BB842E84}" sibTransId="{1F47956A-E2FB-48DC-B6D8-6D59942A76ED}"/>
    <dgm:cxn modelId="{84D4E33C-24ED-4D0C-981C-487DB3F79BE1}" srcId="{7B9C2362-48C8-45D3-B2D3-12200F37A83B}" destId="{A9CEBF73-1CFB-4B4F-8CC1-B3D30CF0228B}" srcOrd="0" destOrd="0" parTransId="{174B3CD6-0D03-4A55-B8B9-4F9C187D9CC3}" sibTransId="{E42685B8-6400-417C-95DD-A20C4A1E77BE}"/>
    <dgm:cxn modelId="{611B1A65-C79E-4AC6-AA76-74774647FF38}" type="presOf" srcId="{A9CEBF73-1CFB-4B4F-8CC1-B3D30CF0228B}" destId="{BF3AED6C-56DB-413C-926E-7612D76BD4BA}" srcOrd="0" destOrd="0" presId="urn:microsoft.com/office/officeart/2005/8/layout/orgChart1"/>
    <dgm:cxn modelId="{AF7C6069-B627-419F-8105-1C1689787EE0}" type="presOf" srcId="{F77002EE-24EF-4245-B4F8-616191905DF1}" destId="{D03BB05F-B26C-45E4-BCD1-D742B2EFB835}" srcOrd="0" destOrd="0" presId="urn:microsoft.com/office/officeart/2005/8/layout/orgChart1"/>
    <dgm:cxn modelId="{D43CA049-0B42-49E3-BDF5-27E6E7F9BED9}" type="presOf" srcId="{A9CEBF73-1CFB-4B4F-8CC1-B3D30CF0228B}" destId="{13BAC99D-FF10-4544-8617-08D34E669525}" srcOrd="1" destOrd="0" presId="urn:microsoft.com/office/officeart/2005/8/layout/orgChart1"/>
    <dgm:cxn modelId="{6B7A2E82-2036-4AB5-A96D-A4AD568292C1}" type="presOf" srcId="{4AE822FB-C35A-405F-98B5-2CC6555570E0}" destId="{A748D1B1-1744-4EBC-B31D-F64BD233AEA2}" srcOrd="0" destOrd="0" presId="urn:microsoft.com/office/officeart/2005/8/layout/orgChart1"/>
    <dgm:cxn modelId="{A818348E-21CB-4712-AAE6-DB6A27E2929C}" type="presOf" srcId="{5213DD5A-6F94-4F01-9B05-59AB71E0C87E}" destId="{61D44AED-1D34-4537-8308-19E877C6AD40}" srcOrd="1" destOrd="0" presId="urn:microsoft.com/office/officeart/2005/8/layout/orgChart1"/>
    <dgm:cxn modelId="{11EC6F9A-15FD-4039-8ADD-C37CC5EBC06E}" srcId="{7B9C2362-48C8-45D3-B2D3-12200F37A83B}" destId="{5213DD5A-6F94-4F01-9B05-59AB71E0C87E}" srcOrd="1" destOrd="0" parTransId="{3703BE00-E051-411B-8AB8-78C51174F36A}" sibTransId="{F70AC59D-C234-4B50-B943-A5F274AB5FF2}"/>
    <dgm:cxn modelId="{66A1C9AE-5D75-43D4-9FDC-6A5EBCA7AB8B}" type="presOf" srcId="{63275793-9F64-4923-B744-6C6FEFD2351E}" destId="{3AF954C7-5B43-42A4-9121-16B406CE8C85}" srcOrd="0" destOrd="0" presId="urn:microsoft.com/office/officeart/2005/8/layout/orgChart1"/>
    <dgm:cxn modelId="{C67113B7-AF40-43FC-B15E-E3A61A7C3FD5}" type="presOf" srcId="{174B3CD6-0D03-4A55-B8B9-4F9C187D9CC3}" destId="{9FB5259D-952A-45F8-B3B5-E06C712C4490}" srcOrd="0" destOrd="0" presId="urn:microsoft.com/office/officeart/2005/8/layout/orgChart1"/>
    <dgm:cxn modelId="{6D6420C9-5DBA-4EF9-9968-CD18C7B31FE8}" type="presOf" srcId="{456F32F1-7665-49F7-A7D1-00D1BB842E84}" destId="{33CE3A66-2DE1-4370-B096-A4D09A9CADE5}" srcOrd="0" destOrd="0" presId="urn:microsoft.com/office/officeart/2005/8/layout/orgChart1"/>
    <dgm:cxn modelId="{913280D3-F1EB-43F5-B5CE-CF564184A587}" srcId="{63275793-9F64-4923-B744-6C6FEFD2351E}" destId="{7B9C2362-48C8-45D3-B2D3-12200F37A83B}" srcOrd="0" destOrd="0" parTransId="{60558970-97AB-496F-B4D4-73424B8E3275}" sibTransId="{EEA2C003-3B53-4733-B22B-3E1B7CB6BFC1}"/>
    <dgm:cxn modelId="{892101EC-1B71-4FA1-8722-AF7A3DAA373F}" type="presOf" srcId="{7B9C2362-48C8-45D3-B2D3-12200F37A83B}" destId="{D9E01015-D065-4CFD-81A6-30A80B99CF4A}" srcOrd="0" destOrd="0" presId="urn:microsoft.com/office/officeart/2005/8/layout/orgChart1"/>
    <dgm:cxn modelId="{B1B45CFD-5A72-4621-8460-F4360D38E700}" type="presOf" srcId="{4AE822FB-C35A-405F-98B5-2CC6555570E0}" destId="{020F6BC0-20DF-4B84-AF36-511F950C3A92}" srcOrd="1" destOrd="0" presId="urn:microsoft.com/office/officeart/2005/8/layout/orgChart1"/>
    <dgm:cxn modelId="{D56497B1-A2E9-4C7A-91A4-F872015947C2}" type="presParOf" srcId="{3AF954C7-5B43-42A4-9121-16B406CE8C85}" destId="{5F9CCDDB-BCF7-48F0-BDD7-CCB9EA6AA428}" srcOrd="0" destOrd="0" presId="urn:microsoft.com/office/officeart/2005/8/layout/orgChart1"/>
    <dgm:cxn modelId="{5E7B567F-552A-4609-807D-F6323408F67D}" type="presParOf" srcId="{5F9CCDDB-BCF7-48F0-BDD7-CCB9EA6AA428}" destId="{80184889-6042-4C97-8AD0-48B91CB1E85A}" srcOrd="0" destOrd="0" presId="urn:microsoft.com/office/officeart/2005/8/layout/orgChart1"/>
    <dgm:cxn modelId="{4D4E5639-8041-4ED5-8B55-508DB9008346}" type="presParOf" srcId="{80184889-6042-4C97-8AD0-48B91CB1E85A}" destId="{D9E01015-D065-4CFD-81A6-30A80B99CF4A}" srcOrd="0" destOrd="0" presId="urn:microsoft.com/office/officeart/2005/8/layout/orgChart1"/>
    <dgm:cxn modelId="{9B6D7D7F-474D-4A56-BE56-131CA63B2E3F}" type="presParOf" srcId="{80184889-6042-4C97-8AD0-48B91CB1E85A}" destId="{4A1DF41B-893A-422D-A6EE-7045D8488EF1}" srcOrd="1" destOrd="0" presId="urn:microsoft.com/office/officeart/2005/8/layout/orgChart1"/>
    <dgm:cxn modelId="{A7197B16-08C0-4A00-80AE-FCC51DEB3D43}" type="presParOf" srcId="{5F9CCDDB-BCF7-48F0-BDD7-CCB9EA6AA428}" destId="{4BED4E9C-F394-4118-9EF4-82F2460358CC}" srcOrd="1" destOrd="0" presId="urn:microsoft.com/office/officeart/2005/8/layout/orgChart1"/>
    <dgm:cxn modelId="{9BBF10FF-2DD8-43F4-95A3-98B2A8AF4385}" type="presParOf" srcId="{4BED4E9C-F394-4118-9EF4-82F2460358CC}" destId="{9FB5259D-952A-45F8-B3B5-E06C712C4490}" srcOrd="0" destOrd="0" presId="urn:microsoft.com/office/officeart/2005/8/layout/orgChart1"/>
    <dgm:cxn modelId="{E9BDD119-4F2F-448D-BC13-2B6930E12C53}" type="presParOf" srcId="{4BED4E9C-F394-4118-9EF4-82F2460358CC}" destId="{D73E34B2-4D54-4F7F-9828-509B798BEC14}" srcOrd="1" destOrd="0" presId="urn:microsoft.com/office/officeart/2005/8/layout/orgChart1"/>
    <dgm:cxn modelId="{72C6655E-0101-4125-AC6F-52CFAA335A6D}" type="presParOf" srcId="{D73E34B2-4D54-4F7F-9828-509B798BEC14}" destId="{FEC37D8E-E4C7-46DE-9319-5081C88D6978}" srcOrd="0" destOrd="0" presId="urn:microsoft.com/office/officeart/2005/8/layout/orgChart1"/>
    <dgm:cxn modelId="{6F0A6ACF-8A2C-46D3-A1FA-844B0BD63640}" type="presParOf" srcId="{FEC37D8E-E4C7-46DE-9319-5081C88D6978}" destId="{BF3AED6C-56DB-413C-926E-7612D76BD4BA}" srcOrd="0" destOrd="0" presId="urn:microsoft.com/office/officeart/2005/8/layout/orgChart1"/>
    <dgm:cxn modelId="{A357694D-E1D9-48B6-9690-45494FD6BBDA}" type="presParOf" srcId="{FEC37D8E-E4C7-46DE-9319-5081C88D6978}" destId="{13BAC99D-FF10-4544-8617-08D34E669525}" srcOrd="1" destOrd="0" presId="urn:microsoft.com/office/officeart/2005/8/layout/orgChart1"/>
    <dgm:cxn modelId="{409D0211-3196-4B40-9AB0-59AEBC7D0502}" type="presParOf" srcId="{D73E34B2-4D54-4F7F-9828-509B798BEC14}" destId="{893CC2FB-BC0B-4BB2-9214-4CF940A5E909}" srcOrd="1" destOrd="0" presId="urn:microsoft.com/office/officeart/2005/8/layout/orgChart1"/>
    <dgm:cxn modelId="{64566CFC-F3AE-483D-8B01-8D8DF68DBFE5}" type="presParOf" srcId="{D73E34B2-4D54-4F7F-9828-509B798BEC14}" destId="{2153C85B-BEF7-4880-8B45-FADF5FE21183}" srcOrd="2" destOrd="0" presId="urn:microsoft.com/office/officeart/2005/8/layout/orgChart1"/>
    <dgm:cxn modelId="{2DB857D6-F75A-4841-9132-B73FF910ABA2}" type="presParOf" srcId="{4BED4E9C-F394-4118-9EF4-82F2460358CC}" destId="{4FD1CEDB-54AD-4A87-8FEE-FC3DE0903B12}" srcOrd="2" destOrd="0" presId="urn:microsoft.com/office/officeart/2005/8/layout/orgChart1"/>
    <dgm:cxn modelId="{22FDDFDB-968D-41FB-98AE-46F054EF70F5}" type="presParOf" srcId="{4BED4E9C-F394-4118-9EF4-82F2460358CC}" destId="{B96A8121-AC18-427A-B4B3-E5858D08DC97}" srcOrd="3" destOrd="0" presId="urn:microsoft.com/office/officeart/2005/8/layout/orgChart1"/>
    <dgm:cxn modelId="{4BCD32C2-E709-4C87-9F5B-0B194AA8FD23}" type="presParOf" srcId="{B96A8121-AC18-427A-B4B3-E5858D08DC97}" destId="{009E5C7F-5C8E-4157-986D-5456F4470CB8}" srcOrd="0" destOrd="0" presId="urn:microsoft.com/office/officeart/2005/8/layout/orgChart1"/>
    <dgm:cxn modelId="{C189C9EA-BA01-4F35-9AA1-A46B6A8DADF6}" type="presParOf" srcId="{009E5C7F-5C8E-4157-986D-5456F4470CB8}" destId="{22AAE26D-474B-4FFA-90D3-0610965C4AD2}" srcOrd="0" destOrd="0" presId="urn:microsoft.com/office/officeart/2005/8/layout/orgChart1"/>
    <dgm:cxn modelId="{9D56164D-382F-41C0-9086-E36BA66568F0}" type="presParOf" srcId="{009E5C7F-5C8E-4157-986D-5456F4470CB8}" destId="{61D44AED-1D34-4537-8308-19E877C6AD40}" srcOrd="1" destOrd="0" presId="urn:microsoft.com/office/officeart/2005/8/layout/orgChart1"/>
    <dgm:cxn modelId="{B1285515-E750-41A6-8777-9920B4D65F5C}" type="presParOf" srcId="{B96A8121-AC18-427A-B4B3-E5858D08DC97}" destId="{CF667334-D9AB-46CE-8163-B986D4708300}" srcOrd="1" destOrd="0" presId="urn:microsoft.com/office/officeart/2005/8/layout/orgChart1"/>
    <dgm:cxn modelId="{37357173-8127-4D75-92B4-3F47CE37482E}" type="presParOf" srcId="{B96A8121-AC18-427A-B4B3-E5858D08DC97}" destId="{3FEC14F7-2F7D-4076-A3AE-40D8847AD6D4}" srcOrd="2" destOrd="0" presId="urn:microsoft.com/office/officeart/2005/8/layout/orgChart1"/>
    <dgm:cxn modelId="{04BE2748-4118-4BCE-9018-FD022596DC04}" type="presParOf" srcId="{4BED4E9C-F394-4118-9EF4-82F2460358CC}" destId="{9C05EA53-4890-4D1D-A7BF-6CE74A5D9DA8}" srcOrd="4" destOrd="0" presId="urn:microsoft.com/office/officeart/2005/8/layout/orgChart1"/>
    <dgm:cxn modelId="{CB027025-5B58-4923-B7B8-81CB45EAF14B}" type="presParOf" srcId="{4BED4E9C-F394-4118-9EF4-82F2460358CC}" destId="{8D0339F3-3032-462C-9F7A-D56210CC833D}" srcOrd="5" destOrd="0" presId="urn:microsoft.com/office/officeart/2005/8/layout/orgChart1"/>
    <dgm:cxn modelId="{2D56D906-FD4E-484D-8BF0-DCE4AC4ADBFA}" type="presParOf" srcId="{8D0339F3-3032-462C-9F7A-D56210CC833D}" destId="{608C5ECC-FB84-4789-AF0B-0708932DEDE9}" srcOrd="0" destOrd="0" presId="urn:microsoft.com/office/officeart/2005/8/layout/orgChart1"/>
    <dgm:cxn modelId="{C7980E2C-2AF9-481D-8CC0-885B53F54F13}" type="presParOf" srcId="{608C5ECC-FB84-4789-AF0B-0708932DEDE9}" destId="{D03BB05F-B26C-45E4-BCD1-D742B2EFB835}" srcOrd="0" destOrd="0" presId="urn:microsoft.com/office/officeart/2005/8/layout/orgChart1"/>
    <dgm:cxn modelId="{894FD643-2C0F-4F46-92B3-B5641B4120CD}" type="presParOf" srcId="{608C5ECC-FB84-4789-AF0B-0708932DEDE9}" destId="{BE61447C-A759-4783-A8C8-1A01F5C82F0D}" srcOrd="1" destOrd="0" presId="urn:microsoft.com/office/officeart/2005/8/layout/orgChart1"/>
    <dgm:cxn modelId="{49FB3413-D225-4AB8-B19B-8635C57F4BDB}" type="presParOf" srcId="{8D0339F3-3032-462C-9F7A-D56210CC833D}" destId="{26209057-3492-4713-9D2C-7BA2ADD1C4C6}" srcOrd="1" destOrd="0" presId="urn:microsoft.com/office/officeart/2005/8/layout/orgChart1"/>
    <dgm:cxn modelId="{8489173A-2B9A-4FB8-A8C5-BFE3BDED4DB4}" type="presParOf" srcId="{8D0339F3-3032-462C-9F7A-D56210CC833D}" destId="{C200682E-52F2-4530-82D0-BAE699CEE6A2}" srcOrd="2" destOrd="0" presId="urn:microsoft.com/office/officeart/2005/8/layout/orgChart1"/>
    <dgm:cxn modelId="{8C22EB30-ED5D-4C4D-BBD7-A0F8033C0CDB}" type="presParOf" srcId="{4BED4E9C-F394-4118-9EF4-82F2460358CC}" destId="{33CE3A66-2DE1-4370-B096-A4D09A9CADE5}" srcOrd="6" destOrd="0" presId="urn:microsoft.com/office/officeart/2005/8/layout/orgChart1"/>
    <dgm:cxn modelId="{21535A0A-D692-422B-81F5-273924ED3114}" type="presParOf" srcId="{4BED4E9C-F394-4118-9EF4-82F2460358CC}" destId="{788B6C1F-B74F-412A-9006-DDB44339DAAD}" srcOrd="7" destOrd="0" presId="urn:microsoft.com/office/officeart/2005/8/layout/orgChart1"/>
    <dgm:cxn modelId="{C01098DC-B6B1-4347-96E4-5B4D112E8086}" type="presParOf" srcId="{788B6C1F-B74F-412A-9006-DDB44339DAAD}" destId="{7BFA4BB6-5B0F-4D36-9900-A26CA73BDC6B}" srcOrd="0" destOrd="0" presId="urn:microsoft.com/office/officeart/2005/8/layout/orgChart1"/>
    <dgm:cxn modelId="{1407687C-65A2-4218-93D7-0ABBC532392D}" type="presParOf" srcId="{7BFA4BB6-5B0F-4D36-9900-A26CA73BDC6B}" destId="{A748D1B1-1744-4EBC-B31D-F64BD233AEA2}" srcOrd="0" destOrd="0" presId="urn:microsoft.com/office/officeart/2005/8/layout/orgChart1"/>
    <dgm:cxn modelId="{93F3B131-9A21-44B3-93BE-47E3BA1F93E7}" type="presParOf" srcId="{7BFA4BB6-5B0F-4D36-9900-A26CA73BDC6B}" destId="{020F6BC0-20DF-4B84-AF36-511F950C3A92}" srcOrd="1" destOrd="0" presId="urn:microsoft.com/office/officeart/2005/8/layout/orgChart1"/>
    <dgm:cxn modelId="{8C1F9FFA-1C3C-4E04-9917-8D283DBED84B}" type="presParOf" srcId="{788B6C1F-B74F-412A-9006-DDB44339DAAD}" destId="{AF25A8BA-42CD-40EA-B563-364CE8BF91C2}" srcOrd="1" destOrd="0" presId="urn:microsoft.com/office/officeart/2005/8/layout/orgChart1"/>
    <dgm:cxn modelId="{ADEC2A66-3D2B-4842-9AAB-D612303C1869}" type="presParOf" srcId="{788B6C1F-B74F-412A-9006-DDB44339DAAD}" destId="{1DBB99B1-5C6D-4497-B780-4028A5714AF0}" srcOrd="2" destOrd="0" presId="urn:microsoft.com/office/officeart/2005/8/layout/orgChart1"/>
    <dgm:cxn modelId="{3B3BB3C6-6EDF-4021-AFF7-EFD93D130F83}" type="presParOf" srcId="{5F9CCDDB-BCF7-48F0-BDD7-CCB9EA6AA428}" destId="{11A4BBB3-0D59-4EA9-814E-91F1ACA397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657E33-B37F-4D37-9C3D-7451D81E52CE}" type="doc">
      <dgm:prSet loTypeId="urn:microsoft.com/office/officeart/2005/8/layout/radial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ED193EE9-8BDB-441D-B0A4-676D2C64E207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CECHY ADMINISTRACJI PAŃSTWOWEJ W PAŃSTWIE POLICYJNYM</a:t>
          </a:r>
        </a:p>
      </dgm:t>
    </dgm:pt>
    <dgm:pt modelId="{10F04523-8F6A-49D7-9254-47911B98DCCA}" type="parTrans" cxnId="{ECA2055D-3C50-413F-9889-FA540107AF6F}">
      <dgm:prSet/>
      <dgm:spPr/>
      <dgm:t>
        <a:bodyPr/>
        <a:lstStyle/>
        <a:p>
          <a:endParaRPr lang="pl-PL"/>
        </a:p>
      </dgm:t>
    </dgm:pt>
    <dgm:pt modelId="{2A629FFD-7C41-451C-BF3E-CB93BB9BCF5D}" type="sibTrans" cxnId="{ECA2055D-3C50-413F-9889-FA540107AF6F}">
      <dgm:prSet/>
      <dgm:spPr/>
      <dgm:t>
        <a:bodyPr/>
        <a:lstStyle/>
        <a:p>
          <a:endParaRPr lang="pl-PL"/>
        </a:p>
      </dgm:t>
    </dgm:pt>
    <dgm:pt modelId="{11116DBB-5867-456B-87CA-EE800F5C7A9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FUNKCJA ZARZĄDU WEWNĘTRZENGO PAŃSTWEM ORAZ SPRAWOWANIA I UMACNIANIA WŁADZY</a:t>
          </a:r>
        </a:p>
      </dgm:t>
    </dgm:pt>
    <dgm:pt modelId="{E6AD1AE7-0575-4FFD-BE3E-B05C2D6E3704}" type="parTrans" cxnId="{2DABA7F0-B591-401D-A09F-3E348E522A85}">
      <dgm:prSet/>
      <dgm:spPr/>
      <dgm:t>
        <a:bodyPr/>
        <a:lstStyle/>
        <a:p>
          <a:endParaRPr lang="pl-PL"/>
        </a:p>
      </dgm:t>
    </dgm:pt>
    <dgm:pt modelId="{CA171FCF-E940-4A9B-9138-ED50A73ED00C}" type="sibTrans" cxnId="{2DABA7F0-B591-401D-A09F-3E348E522A85}">
      <dgm:prSet/>
      <dgm:spPr/>
      <dgm:t>
        <a:bodyPr/>
        <a:lstStyle/>
        <a:p>
          <a:endParaRPr lang="pl-PL"/>
        </a:p>
      </dgm:t>
    </dgm:pt>
    <dgm:pt modelId="{DADD4915-A710-4F2B-9A3C-2AF3D556070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 ZARZĄDZANIU WEWNĘTRZNYM DECYDOWAŁ WYŁĄCZNIE PANUJĄCY</a:t>
          </a:r>
        </a:p>
      </dgm:t>
    </dgm:pt>
    <dgm:pt modelId="{247053BB-AE02-485C-968B-DE3DC81CD567}" type="parTrans" cxnId="{796174D8-D67E-4ACA-9ACB-196BD48308D9}">
      <dgm:prSet/>
      <dgm:spPr/>
      <dgm:t>
        <a:bodyPr/>
        <a:lstStyle/>
        <a:p>
          <a:endParaRPr lang="pl-PL"/>
        </a:p>
      </dgm:t>
    </dgm:pt>
    <dgm:pt modelId="{EABD28E1-46DF-4710-A580-A5AFAA8DDFD2}" type="sibTrans" cxnId="{796174D8-D67E-4ACA-9ACB-196BD48308D9}">
      <dgm:prSet/>
      <dgm:spPr/>
      <dgm:t>
        <a:bodyPr/>
        <a:lstStyle/>
        <a:p>
          <a:endParaRPr lang="pl-PL"/>
        </a:p>
      </dgm:t>
    </dgm:pt>
    <dgm:pt modelId="{C21F6161-9FE3-463E-BA78-6CEA617CB3D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LUŹNY ZWIĄZEK ZARZĄDU WEWNĘTRZEGO I SPRAWOWANIA WŁADZY Z PRAWEM</a:t>
          </a:r>
        </a:p>
      </dgm:t>
    </dgm:pt>
    <dgm:pt modelId="{920E34D5-CBAA-45EF-A5CF-44F6C510A109}" type="parTrans" cxnId="{5959268C-ACF5-40F7-A532-3AAD9E8EA2AE}">
      <dgm:prSet/>
      <dgm:spPr/>
      <dgm:t>
        <a:bodyPr/>
        <a:lstStyle/>
        <a:p>
          <a:endParaRPr lang="pl-PL"/>
        </a:p>
      </dgm:t>
    </dgm:pt>
    <dgm:pt modelId="{E09CFC43-ED15-41FF-8A6C-05A8F97783BA}" type="sibTrans" cxnId="{5959268C-ACF5-40F7-A532-3AAD9E8EA2AE}">
      <dgm:prSet/>
      <dgm:spPr/>
      <dgm:t>
        <a:bodyPr/>
        <a:lstStyle/>
        <a:p>
          <a:endParaRPr lang="pl-PL"/>
        </a:p>
      </dgm:t>
    </dgm:pt>
    <dgm:pt modelId="{6AA2CF8F-ECC3-41F1-BCB5-16E05F25C4C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ZARZĄD WEWNĘTRZNY STANOWIŁ DZIAŁALNOŚĆ SWOBODNĄ I TWÓRCZĄ</a:t>
          </a:r>
        </a:p>
      </dgm:t>
    </dgm:pt>
    <dgm:pt modelId="{7DCB1189-F9B1-4A1E-80A2-35AC6A89D0CE}" type="parTrans" cxnId="{F72A460D-0B41-46FE-B45A-0B9E151F3918}">
      <dgm:prSet/>
      <dgm:spPr/>
      <dgm:t>
        <a:bodyPr/>
        <a:lstStyle/>
        <a:p>
          <a:endParaRPr lang="pl-PL"/>
        </a:p>
      </dgm:t>
    </dgm:pt>
    <dgm:pt modelId="{9B570F0D-DCBB-4D02-86B0-88BB9C39A744}" type="sibTrans" cxnId="{F72A460D-0B41-46FE-B45A-0B9E151F3918}">
      <dgm:prSet/>
      <dgm:spPr/>
      <dgm:t>
        <a:bodyPr/>
        <a:lstStyle/>
        <a:p>
          <a:endParaRPr lang="pl-PL"/>
        </a:p>
      </dgm:t>
    </dgm:pt>
    <dgm:pt modelId="{C78496EB-C484-4488-B121-F9ACC66F982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PRAWO – WYRAZ WOLI PANUJĄCEGO, INSTRUMENT SPRAWOWANIA WŁADZY</a:t>
          </a:r>
        </a:p>
      </dgm:t>
    </dgm:pt>
    <dgm:pt modelId="{5A699137-BFEC-407A-94DD-D7819CC7EE32}" type="parTrans" cxnId="{3E1DA41D-DCD9-48D0-B235-46AC243CC981}">
      <dgm:prSet/>
      <dgm:spPr/>
      <dgm:t>
        <a:bodyPr/>
        <a:lstStyle/>
        <a:p>
          <a:endParaRPr lang="pl-PL"/>
        </a:p>
      </dgm:t>
    </dgm:pt>
    <dgm:pt modelId="{0547FB77-893C-4149-87E5-3CB880FFEC8F}" type="sibTrans" cxnId="{3E1DA41D-DCD9-48D0-B235-46AC243CC981}">
      <dgm:prSet/>
      <dgm:spPr/>
    </dgm:pt>
    <dgm:pt modelId="{901489E7-9BA3-4150-BAB3-04594450FEA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PANUJĄCY MÓGŁ WKRACZAĆ WE WSZYSTKIE DZIEDZINY ŻYCIA PODDANYCH DLA ICH DOBRA</a:t>
          </a:r>
        </a:p>
      </dgm:t>
    </dgm:pt>
    <dgm:pt modelId="{33300EB9-CF2A-4963-B1C3-D96025522150}" type="parTrans" cxnId="{390E25B2-F18A-4344-86B1-6B883DD3E8FE}">
      <dgm:prSet/>
      <dgm:spPr/>
      <dgm:t>
        <a:bodyPr/>
        <a:lstStyle/>
        <a:p>
          <a:endParaRPr lang="pl-PL"/>
        </a:p>
      </dgm:t>
    </dgm:pt>
    <dgm:pt modelId="{480D89A1-C8E6-4709-BFC5-74D4809FE0E7}" type="sibTrans" cxnId="{390E25B2-F18A-4344-86B1-6B883DD3E8FE}">
      <dgm:prSet/>
      <dgm:spPr/>
    </dgm:pt>
    <dgm:pt modelId="{6E9E08BD-967B-4A1A-BD54-8833B31DB1F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BRAK KONTROLI SĄDOWEJ AKTÓW WŁADZY PANUJĄCEGO</a:t>
          </a:r>
        </a:p>
      </dgm:t>
    </dgm:pt>
    <dgm:pt modelId="{5216FB50-808E-4A5A-81F0-3843DA866E66}" type="parTrans" cxnId="{CEC7832B-FE82-4DDB-870D-719F7A585402}">
      <dgm:prSet/>
      <dgm:spPr/>
      <dgm:t>
        <a:bodyPr/>
        <a:lstStyle/>
        <a:p>
          <a:endParaRPr lang="pl-PL"/>
        </a:p>
      </dgm:t>
    </dgm:pt>
    <dgm:pt modelId="{B30C9EB6-A13D-428A-8168-1E26AE852D10}" type="sibTrans" cxnId="{CEC7832B-FE82-4DDB-870D-719F7A585402}">
      <dgm:prSet/>
      <dgm:spPr/>
    </dgm:pt>
    <dgm:pt modelId="{B975DBD0-9513-4F03-BE9C-6933E3D90E75}" type="pres">
      <dgm:prSet presAssocID="{A9657E33-B37F-4D37-9C3D-7451D81E52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B3718F-5AA3-4B5C-94B1-937536E58392}" type="pres">
      <dgm:prSet presAssocID="{ED193EE9-8BDB-441D-B0A4-676D2C64E207}" presName="centerShape" presStyleLbl="node0" presStyleIdx="0" presStyleCnt="1" custScaleX="112709" custScaleY="105199" custLinFactNeighborY="176"/>
      <dgm:spPr/>
    </dgm:pt>
    <dgm:pt modelId="{EBB3CEF4-5429-471A-8218-CCC9C47B23E9}" type="pres">
      <dgm:prSet presAssocID="{E6AD1AE7-0575-4FFD-BE3E-B05C2D6E3704}" presName="Name9" presStyleLbl="parChTrans1D2" presStyleIdx="0" presStyleCnt="7"/>
      <dgm:spPr/>
    </dgm:pt>
    <dgm:pt modelId="{0D9FFD83-204B-4AD7-85FD-D245A74D3AA5}" type="pres">
      <dgm:prSet presAssocID="{E6AD1AE7-0575-4FFD-BE3E-B05C2D6E3704}" presName="connTx" presStyleLbl="parChTrans1D2" presStyleIdx="0" presStyleCnt="7"/>
      <dgm:spPr/>
    </dgm:pt>
    <dgm:pt modelId="{9B3D55CF-4736-48BB-9034-E37C3018FF4E}" type="pres">
      <dgm:prSet presAssocID="{11116DBB-5867-456B-87CA-EE800F5C7A9C}" presName="node" presStyleLbl="node1" presStyleIdx="0" presStyleCnt="7">
        <dgm:presLayoutVars>
          <dgm:bulletEnabled val="1"/>
        </dgm:presLayoutVars>
      </dgm:prSet>
      <dgm:spPr/>
    </dgm:pt>
    <dgm:pt modelId="{B9012CBD-FE24-44FF-9174-433921B25B6D}" type="pres">
      <dgm:prSet presAssocID="{247053BB-AE02-485C-968B-DE3DC81CD567}" presName="Name9" presStyleLbl="parChTrans1D2" presStyleIdx="1" presStyleCnt="7"/>
      <dgm:spPr/>
    </dgm:pt>
    <dgm:pt modelId="{5880D29A-6026-4CCA-801E-99C137935BC5}" type="pres">
      <dgm:prSet presAssocID="{247053BB-AE02-485C-968B-DE3DC81CD567}" presName="connTx" presStyleLbl="parChTrans1D2" presStyleIdx="1" presStyleCnt="7"/>
      <dgm:spPr/>
    </dgm:pt>
    <dgm:pt modelId="{6E756B22-9D04-4FC8-9D1F-0D4FF66866C8}" type="pres">
      <dgm:prSet presAssocID="{DADD4915-A710-4F2B-9A3C-2AF3D5560709}" presName="node" presStyleLbl="node1" presStyleIdx="1" presStyleCnt="7">
        <dgm:presLayoutVars>
          <dgm:bulletEnabled val="1"/>
        </dgm:presLayoutVars>
      </dgm:prSet>
      <dgm:spPr/>
    </dgm:pt>
    <dgm:pt modelId="{444E54EE-FD99-4592-B924-E7409F45C1BE}" type="pres">
      <dgm:prSet presAssocID="{920E34D5-CBAA-45EF-A5CF-44F6C510A109}" presName="Name9" presStyleLbl="parChTrans1D2" presStyleIdx="2" presStyleCnt="7"/>
      <dgm:spPr/>
    </dgm:pt>
    <dgm:pt modelId="{E3AC82A5-3DE5-40B8-9441-E60EBAF374D7}" type="pres">
      <dgm:prSet presAssocID="{920E34D5-CBAA-45EF-A5CF-44F6C510A109}" presName="connTx" presStyleLbl="parChTrans1D2" presStyleIdx="2" presStyleCnt="7"/>
      <dgm:spPr/>
    </dgm:pt>
    <dgm:pt modelId="{B0730A18-F95F-45AB-BF5C-91FBC179F75F}" type="pres">
      <dgm:prSet presAssocID="{C21F6161-9FE3-463E-BA78-6CEA617CB3DB}" presName="node" presStyleLbl="node1" presStyleIdx="2" presStyleCnt="7">
        <dgm:presLayoutVars>
          <dgm:bulletEnabled val="1"/>
        </dgm:presLayoutVars>
      </dgm:prSet>
      <dgm:spPr/>
    </dgm:pt>
    <dgm:pt modelId="{76068D2A-F50C-496B-9AA8-2BD1518869F5}" type="pres">
      <dgm:prSet presAssocID="{7DCB1189-F9B1-4A1E-80A2-35AC6A89D0CE}" presName="Name9" presStyleLbl="parChTrans1D2" presStyleIdx="3" presStyleCnt="7"/>
      <dgm:spPr/>
    </dgm:pt>
    <dgm:pt modelId="{B7048CDC-5E66-4A0C-8DCE-A4CADA67D0D5}" type="pres">
      <dgm:prSet presAssocID="{7DCB1189-F9B1-4A1E-80A2-35AC6A89D0CE}" presName="connTx" presStyleLbl="parChTrans1D2" presStyleIdx="3" presStyleCnt="7"/>
      <dgm:spPr/>
    </dgm:pt>
    <dgm:pt modelId="{9587DF8D-7C7A-4954-9CCC-045B9B3D9D24}" type="pres">
      <dgm:prSet presAssocID="{6AA2CF8F-ECC3-41F1-BCB5-16E05F25C4C0}" presName="node" presStyleLbl="node1" presStyleIdx="3" presStyleCnt="7">
        <dgm:presLayoutVars>
          <dgm:bulletEnabled val="1"/>
        </dgm:presLayoutVars>
      </dgm:prSet>
      <dgm:spPr/>
    </dgm:pt>
    <dgm:pt modelId="{043B3C7C-0382-422D-AAAF-D1424EA5B34B}" type="pres">
      <dgm:prSet presAssocID="{5A699137-BFEC-407A-94DD-D7819CC7EE32}" presName="Name9" presStyleLbl="parChTrans1D2" presStyleIdx="4" presStyleCnt="7"/>
      <dgm:spPr/>
    </dgm:pt>
    <dgm:pt modelId="{FDC1B00F-CBF7-439C-B2A2-27D41DDF59BF}" type="pres">
      <dgm:prSet presAssocID="{5A699137-BFEC-407A-94DD-D7819CC7EE32}" presName="connTx" presStyleLbl="parChTrans1D2" presStyleIdx="4" presStyleCnt="7"/>
      <dgm:spPr/>
    </dgm:pt>
    <dgm:pt modelId="{22EB3BA4-EA8B-4E14-BDEE-A4103FF5B2F6}" type="pres">
      <dgm:prSet presAssocID="{C78496EB-C484-4488-B121-F9ACC66F9827}" presName="node" presStyleLbl="node1" presStyleIdx="4" presStyleCnt="7">
        <dgm:presLayoutVars>
          <dgm:bulletEnabled val="1"/>
        </dgm:presLayoutVars>
      </dgm:prSet>
      <dgm:spPr/>
    </dgm:pt>
    <dgm:pt modelId="{626C41F9-E5B9-4DF0-8FDF-4FECB4CA2408}" type="pres">
      <dgm:prSet presAssocID="{33300EB9-CF2A-4963-B1C3-D96025522150}" presName="Name9" presStyleLbl="parChTrans1D2" presStyleIdx="5" presStyleCnt="7"/>
      <dgm:spPr/>
    </dgm:pt>
    <dgm:pt modelId="{CCB7C5C2-A88D-43F4-8E20-8F938DD65E70}" type="pres">
      <dgm:prSet presAssocID="{33300EB9-CF2A-4963-B1C3-D96025522150}" presName="connTx" presStyleLbl="parChTrans1D2" presStyleIdx="5" presStyleCnt="7"/>
      <dgm:spPr/>
    </dgm:pt>
    <dgm:pt modelId="{3D3C3280-A374-4607-8500-3245ABD0330C}" type="pres">
      <dgm:prSet presAssocID="{901489E7-9BA3-4150-BAB3-04594450FEAD}" presName="node" presStyleLbl="node1" presStyleIdx="5" presStyleCnt="7">
        <dgm:presLayoutVars>
          <dgm:bulletEnabled val="1"/>
        </dgm:presLayoutVars>
      </dgm:prSet>
      <dgm:spPr/>
    </dgm:pt>
    <dgm:pt modelId="{D305649B-7E78-4751-857C-40118C234C28}" type="pres">
      <dgm:prSet presAssocID="{5216FB50-808E-4A5A-81F0-3843DA866E66}" presName="Name9" presStyleLbl="parChTrans1D2" presStyleIdx="6" presStyleCnt="7"/>
      <dgm:spPr/>
    </dgm:pt>
    <dgm:pt modelId="{9B17D0ED-6B34-461E-8E7C-88B69109F25D}" type="pres">
      <dgm:prSet presAssocID="{5216FB50-808E-4A5A-81F0-3843DA866E66}" presName="connTx" presStyleLbl="parChTrans1D2" presStyleIdx="6" presStyleCnt="7"/>
      <dgm:spPr/>
    </dgm:pt>
    <dgm:pt modelId="{E41990A7-953C-4562-8B33-7999062E9AA6}" type="pres">
      <dgm:prSet presAssocID="{6E9E08BD-967B-4A1A-BD54-8833B31DB1F3}" presName="node" presStyleLbl="node1" presStyleIdx="6" presStyleCnt="7">
        <dgm:presLayoutVars>
          <dgm:bulletEnabled val="1"/>
        </dgm:presLayoutVars>
      </dgm:prSet>
      <dgm:spPr/>
    </dgm:pt>
  </dgm:ptLst>
  <dgm:cxnLst>
    <dgm:cxn modelId="{F72A460D-0B41-46FE-B45A-0B9E151F3918}" srcId="{ED193EE9-8BDB-441D-B0A4-676D2C64E207}" destId="{6AA2CF8F-ECC3-41F1-BCB5-16E05F25C4C0}" srcOrd="3" destOrd="0" parTransId="{7DCB1189-F9B1-4A1E-80A2-35AC6A89D0CE}" sibTransId="{9B570F0D-DCBB-4D02-86B0-88BB9C39A744}"/>
    <dgm:cxn modelId="{60EE7A14-84EE-4985-B027-5FE2886B44B8}" type="presOf" srcId="{33300EB9-CF2A-4963-B1C3-D96025522150}" destId="{CCB7C5C2-A88D-43F4-8E20-8F938DD65E70}" srcOrd="1" destOrd="0" presId="urn:microsoft.com/office/officeart/2005/8/layout/radial1"/>
    <dgm:cxn modelId="{1595F81A-CD7B-486A-BCB9-C84B341ED2E2}" type="presOf" srcId="{6AA2CF8F-ECC3-41F1-BCB5-16E05F25C4C0}" destId="{9587DF8D-7C7A-4954-9CCC-045B9B3D9D24}" srcOrd="0" destOrd="0" presId="urn:microsoft.com/office/officeart/2005/8/layout/radial1"/>
    <dgm:cxn modelId="{3E1DA41D-DCD9-48D0-B235-46AC243CC981}" srcId="{ED193EE9-8BDB-441D-B0A4-676D2C64E207}" destId="{C78496EB-C484-4488-B121-F9ACC66F9827}" srcOrd="4" destOrd="0" parTransId="{5A699137-BFEC-407A-94DD-D7819CC7EE32}" sibTransId="{0547FB77-893C-4149-87E5-3CB880FFEC8F}"/>
    <dgm:cxn modelId="{0C702529-E6A8-4836-8B79-1C9B83720A8D}" type="presOf" srcId="{5216FB50-808E-4A5A-81F0-3843DA866E66}" destId="{D305649B-7E78-4751-857C-40118C234C28}" srcOrd="0" destOrd="0" presId="urn:microsoft.com/office/officeart/2005/8/layout/radial1"/>
    <dgm:cxn modelId="{CEC7832B-FE82-4DDB-870D-719F7A585402}" srcId="{ED193EE9-8BDB-441D-B0A4-676D2C64E207}" destId="{6E9E08BD-967B-4A1A-BD54-8833B31DB1F3}" srcOrd="6" destOrd="0" parTransId="{5216FB50-808E-4A5A-81F0-3843DA866E66}" sibTransId="{B30C9EB6-A13D-428A-8168-1E26AE852D10}"/>
    <dgm:cxn modelId="{BEED5231-F3BE-4EEB-A09E-056CBE29AD20}" type="presOf" srcId="{A9657E33-B37F-4D37-9C3D-7451D81E52CE}" destId="{B975DBD0-9513-4F03-BE9C-6933E3D90E75}" srcOrd="0" destOrd="0" presId="urn:microsoft.com/office/officeart/2005/8/layout/radial1"/>
    <dgm:cxn modelId="{B13AF637-9288-45A5-92AB-06C00B67C945}" type="presOf" srcId="{920E34D5-CBAA-45EF-A5CF-44F6C510A109}" destId="{444E54EE-FD99-4592-B924-E7409F45C1BE}" srcOrd="0" destOrd="0" presId="urn:microsoft.com/office/officeart/2005/8/layout/radial1"/>
    <dgm:cxn modelId="{ECA2055D-3C50-413F-9889-FA540107AF6F}" srcId="{A9657E33-B37F-4D37-9C3D-7451D81E52CE}" destId="{ED193EE9-8BDB-441D-B0A4-676D2C64E207}" srcOrd="0" destOrd="0" parTransId="{10F04523-8F6A-49D7-9254-47911B98DCCA}" sibTransId="{2A629FFD-7C41-451C-BF3E-CB93BB9BCF5D}"/>
    <dgm:cxn modelId="{5AE37045-452C-4D5A-B419-00F2B173DBFA}" type="presOf" srcId="{5A699137-BFEC-407A-94DD-D7819CC7EE32}" destId="{043B3C7C-0382-422D-AAAF-D1424EA5B34B}" srcOrd="0" destOrd="0" presId="urn:microsoft.com/office/officeart/2005/8/layout/radial1"/>
    <dgm:cxn modelId="{0D2C5747-6184-4E78-A085-446CEBC5B7A9}" type="presOf" srcId="{E6AD1AE7-0575-4FFD-BE3E-B05C2D6E3704}" destId="{0D9FFD83-204B-4AD7-85FD-D245A74D3AA5}" srcOrd="1" destOrd="0" presId="urn:microsoft.com/office/officeart/2005/8/layout/radial1"/>
    <dgm:cxn modelId="{741EC367-EFEB-420F-B349-4004C449B5AF}" type="presOf" srcId="{901489E7-9BA3-4150-BAB3-04594450FEAD}" destId="{3D3C3280-A374-4607-8500-3245ABD0330C}" srcOrd="0" destOrd="0" presId="urn:microsoft.com/office/officeart/2005/8/layout/radial1"/>
    <dgm:cxn modelId="{9F4CDE6B-5B98-4029-9ACD-4CEBC716F286}" type="presOf" srcId="{ED193EE9-8BDB-441D-B0A4-676D2C64E207}" destId="{7DB3718F-5AA3-4B5C-94B1-937536E58392}" srcOrd="0" destOrd="0" presId="urn:microsoft.com/office/officeart/2005/8/layout/radial1"/>
    <dgm:cxn modelId="{0156544C-F796-43CD-8E95-CC4A78D7A078}" type="presOf" srcId="{7DCB1189-F9B1-4A1E-80A2-35AC6A89D0CE}" destId="{B7048CDC-5E66-4A0C-8DCE-A4CADA67D0D5}" srcOrd="1" destOrd="0" presId="urn:microsoft.com/office/officeart/2005/8/layout/radial1"/>
    <dgm:cxn modelId="{9DFF604E-FC69-4A6F-A3DB-E1F91C98FA50}" type="presOf" srcId="{6E9E08BD-967B-4A1A-BD54-8833B31DB1F3}" destId="{E41990A7-953C-4562-8B33-7999062E9AA6}" srcOrd="0" destOrd="0" presId="urn:microsoft.com/office/officeart/2005/8/layout/radial1"/>
    <dgm:cxn modelId="{194EFD7E-8A73-48E2-97E9-F08121E55CB5}" type="presOf" srcId="{920E34D5-CBAA-45EF-A5CF-44F6C510A109}" destId="{E3AC82A5-3DE5-40B8-9441-E60EBAF374D7}" srcOrd="1" destOrd="0" presId="urn:microsoft.com/office/officeart/2005/8/layout/radial1"/>
    <dgm:cxn modelId="{7ABD528B-7201-46F8-B9C8-D04004283C5A}" type="presOf" srcId="{33300EB9-CF2A-4963-B1C3-D96025522150}" destId="{626C41F9-E5B9-4DF0-8FDF-4FECB4CA2408}" srcOrd="0" destOrd="0" presId="urn:microsoft.com/office/officeart/2005/8/layout/radial1"/>
    <dgm:cxn modelId="{5959268C-ACF5-40F7-A532-3AAD9E8EA2AE}" srcId="{ED193EE9-8BDB-441D-B0A4-676D2C64E207}" destId="{C21F6161-9FE3-463E-BA78-6CEA617CB3DB}" srcOrd="2" destOrd="0" parTransId="{920E34D5-CBAA-45EF-A5CF-44F6C510A109}" sibTransId="{E09CFC43-ED15-41FF-8A6C-05A8F97783BA}"/>
    <dgm:cxn modelId="{CEE80593-4FE5-4D4C-9518-8585C41EA1AD}" type="presOf" srcId="{11116DBB-5867-456B-87CA-EE800F5C7A9C}" destId="{9B3D55CF-4736-48BB-9034-E37C3018FF4E}" srcOrd="0" destOrd="0" presId="urn:microsoft.com/office/officeart/2005/8/layout/radial1"/>
    <dgm:cxn modelId="{DA647496-27E9-4AE8-95E0-C4CA5104F7AB}" type="presOf" srcId="{C21F6161-9FE3-463E-BA78-6CEA617CB3DB}" destId="{B0730A18-F95F-45AB-BF5C-91FBC179F75F}" srcOrd="0" destOrd="0" presId="urn:microsoft.com/office/officeart/2005/8/layout/radial1"/>
    <dgm:cxn modelId="{9C4B24B2-2118-44B6-BB89-CA761FD4E2EA}" type="presOf" srcId="{247053BB-AE02-485C-968B-DE3DC81CD567}" destId="{B9012CBD-FE24-44FF-9174-433921B25B6D}" srcOrd="0" destOrd="0" presId="urn:microsoft.com/office/officeart/2005/8/layout/radial1"/>
    <dgm:cxn modelId="{390E25B2-F18A-4344-86B1-6B883DD3E8FE}" srcId="{ED193EE9-8BDB-441D-B0A4-676D2C64E207}" destId="{901489E7-9BA3-4150-BAB3-04594450FEAD}" srcOrd="5" destOrd="0" parTransId="{33300EB9-CF2A-4963-B1C3-D96025522150}" sibTransId="{480D89A1-C8E6-4709-BFC5-74D4809FE0E7}"/>
    <dgm:cxn modelId="{D7BA80BF-ED33-415F-9B38-C246D73CDE94}" type="presOf" srcId="{5216FB50-808E-4A5A-81F0-3843DA866E66}" destId="{9B17D0ED-6B34-461E-8E7C-88B69109F25D}" srcOrd="1" destOrd="0" presId="urn:microsoft.com/office/officeart/2005/8/layout/radial1"/>
    <dgm:cxn modelId="{91E212C8-02AA-4481-913A-2486292E969F}" type="presOf" srcId="{E6AD1AE7-0575-4FFD-BE3E-B05C2D6E3704}" destId="{EBB3CEF4-5429-471A-8218-CCC9C47B23E9}" srcOrd="0" destOrd="0" presId="urn:microsoft.com/office/officeart/2005/8/layout/radial1"/>
    <dgm:cxn modelId="{796174D8-D67E-4ACA-9ACB-196BD48308D9}" srcId="{ED193EE9-8BDB-441D-B0A4-676D2C64E207}" destId="{DADD4915-A710-4F2B-9A3C-2AF3D5560709}" srcOrd="1" destOrd="0" parTransId="{247053BB-AE02-485C-968B-DE3DC81CD567}" sibTransId="{EABD28E1-46DF-4710-A580-A5AFAA8DDFD2}"/>
    <dgm:cxn modelId="{3882D3DC-3C97-49FE-B7F4-C142B562FCCE}" type="presOf" srcId="{DADD4915-A710-4F2B-9A3C-2AF3D5560709}" destId="{6E756B22-9D04-4FC8-9D1F-0D4FF66866C8}" srcOrd="0" destOrd="0" presId="urn:microsoft.com/office/officeart/2005/8/layout/radial1"/>
    <dgm:cxn modelId="{F8FB51E3-64EA-4A21-8832-02C06ECF9A02}" type="presOf" srcId="{247053BB-AE02-485C-968B-DE3DC81CD567}" destId="{5880D29A-6026-4CCA-801E-99C137935BC5}" srcOrd="1" destOrd="0" presId="urn:microsoft.com/office/officeart/2005/8/layout/radial1"/>
    <dgm:cxn modelId="{FC06DDED-EB14-45DF-BFA0-30AE0EDEB59D}" type="presOf" srcId="{C78496EB-C484-4488-B121-F9ACC66F9827}" destId="{22EB3BA4-EA8B-4E14-BDEE-A4103FF5B2F6}" srcOrd="0" destOrd="0" presId="urn:microsoft.com/office/officeart/2005/8/layout/radial1"/>
    <dgm:cxn modelId="{2DABA7F0-B591-401D-A09F-3E348E522A85}" srcId="{ED193EE9-8BDB-441D-B0A4-676D2C64E207}" destId="{11116DBB-5867-456B-87CA-EE800F5C7A9C}" srcOrd="0" destOrd="0" parTransId="{E6AD1AE7-0575-4FFD-BE3E-B05C2D6E3704}" sibTransId="{CA171FCF-E940-4A9B-9138-ED50A73ED00C}"/>
    <dgm:cxn modelId="{E484AEF0-4CCB-4C20-9D99-1977568192A5}" type="presOf" srcId="{7DCB1189-F9B1-4A1E-80A2-35AC6A89D0CE}" destId="{76068D2A-F50C-496B-9AA8-2BD1518869F5}" srcOrd="0" destOrd="0" presId="urn:microsoft.com/office/officeart/2005/8/layout/radial1"/>
    <dgm:cxn modelId="{124F92F3-5283-4C64-9C1C-650098A8409C}" type="presOf" srcId="{5A699137-BFEC-407A-94DD-D7819CC7EE32}" destId="{FDC1B00F-CBF7-439C-B2A2-27D41DDF59BF}" srcOrd="1" destOrd="0" presId="urn:microsoft.com/office/officeart/2005/8/layout/radial1"/>
    <dgm:cxn modelId="{4BE07957-6B79-443B-A5DB-D8CED85E12E7}" type="presParOf" srcId="{B975DBD0-9513-4F03-BE9C-6933E3D90E75}" destId="{7DB3718F-5AA3-4B5C-94B1-937536E58392}" srcOrd="0" destOrd="0" presId="urn:microsoft.com/office/officeart/2005/8/layout/radial1"/>
    <dgm:cxn modelId="{94238A82-1398-4FC7-99A1-AE767A47BADE}" type="presParOf" srcId="{B975DBD0-9513-4F03-BE9C-6933E3D90E75}" destId="{EBB3CEF4-5429-471A-8218-CCC9C47B23E9}" srcOrd="1" destOrd="0" presId="urn:microsoft.com/office/officeart/2005/8/layout/radial1"/>
    <dgm:cxn modelId="{8748EDEC-FC4F-4D05-A229-61ED987DB298}" type="presParOf" srcId="{EBB3CEF4-5429-471A-8218-CCC9C47B23E9}" destId="{0D9FFD83-204B-4AD7-85FD-D245A74D3AA5}" srcOrd="0" destOrd="0" presId="urn:microsoft.com/office/officeart/2005/8/layout/radial1"/>
    <dgm:cxn modelId="{19C9AAC0-E6F7-4825-84A0-DF8B0EB236FF}" type="presParOf" srcId="{B975DBD0-9513-4F03-BE9C-6933E3D90E75}" destId="{9B3D55CF-4736-48BB-9034-E37C3018FF4E}" srcOrd="2" destOrd="0" presId="urn:microsoft.com/office/officeart/2005/8/layout/radial1"/>
    <dgm:cxn modelId="{410864F5-A26F-4065-9CF8-1F9BD27D8849}" type="presParOf" srcId="{B975DBD0-9513-4F03-BE9C-6933E3D90E75}" destId="{B9012CBD-FE24-44FF-9174-433921B25B6D}" srcOrd="3" destOrd="0" presId="urn:microsoft.com/office/officeart/2005/8/layout/radial1"/>
    <dgm:cxn modelId="{430DBF5C-8504-4CCD-BD67-D3813887E2F4}" type="presParOf" srcId="{B9012CBD-FE24-44FF-9174-433921B25B6D}" destId="{5880D29A-6026-4CCA-801E-99C137935BC5}" srcOrd="0" destOrd="0" presId="urn:microsoft.com/office/officeart/2005/8/layout/radial1"/>
    <dgm:cxn modelId="{7434AC9E-FB39-4FB5-9CD4-E611B01C40EA}" type="presParOf" srcId="{B975DBD0-9513-4F03-BE9C-6933E3D90E75}" destId="{6E756B22-9D04-4FC8-9D1F-0D4FF66866C8}" srcOrd="4" destOrd="0" presId="urn:microsoft.com/office/officeart/2005/8/layout/radial1"/>
    <dgm:cxn modelId="{24FFB533-078C-4C38-8975-268F90C4A2A9}" type="presParOf" srcId="{B975DBD0-9513-4F03-BE9C-6933E3D90E75}" destId="{444E54EE-FD99-4592-B924-E7409F45C1BE}" srcOrd="5" destOrd="0" presId="urn:microsoft.com/office/officeart/2005/8/layout/radial1"/>
    <dgm:cxn modelId="{EFD48526-9CAD-4254-AC68-7490A42D52FF}" type="presParOf" srcId="{444E54EE-FD99-4592-B924-E7409F45C1BE}" destId="{E3AC82A5-3DE5-40B8-9441-E60EBAF374D7}" srcOrd="0" destOrd="0" presId="urn:microsoft.com/office/officeart/2005/8/layout/radial1"/>
    <dgm:cxn modelId="{D79FCAE1-6CF0-4148-B5C4-6AC8B3EE4FDB}" type="presParOf" srcId="{B975DBD0-9513-4F03-BE9C-6933E3D90E75}" destId="{B0730A18-F95F-45AB-BF5C-91FBC179F75F}" srcOrd="6" destOrd="0" presId="urn:microsoft.com/office/officeart/2005/8/layout/radial1"/>
    <dgm:cxn modelId="{08773C3C-1151-4696-B518-F950A3D24631}" type="presParOf" srcId="{B975DBD0-9513-4F03-BE9C-6933E3D90E75}" destId="{76068D2A-F50C-496B-9AA8-2BD1518869F5}" srcOrd="7" destOrd="0" presId="urn:microsoft.com/office/officeart/2005/8/layout/radial1"/>
    <dgm:cxn modelId="{02A7C409-1DB8-474B-BE1B-7AEAE7C4F180}" type="presParOf" srcId="{76068D2A-F50C-496B-9AA8-2BD1518869F5}" destId="{B7048CDC-5E66-4A0C-8DCE-A4CADA67D0D5}" srcOrd="0" destOrd="0" presId="urn:microsoft.com/office/officeart/2005/8/layout/radial1"/>
    <dgm:cxn modelId="{0E441B19-31E9-44CC-A05D-DFE97ED39593}" type="presParOf" srcId="{B975DBD0-9513-4F03-BE9C-6933E3D90E75}" destId="{9587DF8D-7C7A-4954-9CCC-045B9B3D9D24}" srcOrd="8" destOrd="0" presId="urn:microsoft.com/office/officeart/2005/8/layout/radial1"/>
    <dgm:cxn modelId="{E4DE47CD-13FD-43A9-AFD0-D51373864722}" type="presParOf" srcId="{B975DBD0-9513-4F03-BE9C-6933E3D90E75}" destId="{043B3C7C-0382-422D-AAAF-D1424EA5B34B}" srcOrd="9" destOrd="0" presId="urn:microsoft.com/office/officeart/2005/8/layout/radial1"/>
    <dgm:cxn modelId="{914CEFFF-CCA5-4500-93E0-F66BDEC171F1}" type="presParOf" srcId="{043B3C7C-0382-422D-AAAF-D1424EA5B34B}" destId="{FDC1B00F-CBF7-439C-B2A2-27D41DDF59BF}" srcOrd="0" destOrd="0" presId="urn:microsoft.com/office/officeart/2005/8/layout/radial1"/>
    <dgm:cxn modelId="{AC86DC8D-49DE-4947-A47A-C3CB9FAA294C}" type="presParOf" srcId="{B975DBD0-9513-4F03-BE9C-6933E3D90E75}" destId="{22EB3BA4-EA8B-4E14-BDEE-A4103FF5B2F6}" srcOrd="10" destOrd="0" presId="urn:microsoft.com/office/officeart/2005/8/layout/radial1"/>
    <dgm:cxn modelId="{E0622C84-0F77-4123-9FE4-C0B792DA76FF}" type="presParOf" srcId="{B975DBD0-9513-4F03-BE9C-6933E3D90E75}" destId="{626C41F9-E5B9-4DF0-8FDF-4FECB4CA2408}" srcOrd="11" destOrd="0" presId="urn:microsoft.com/office/officeart/2005/8/layout/radial1"/>
    <dgm:cxn modelId="{5C6FFC44-A3DC-499C-BA1D-89DFE143D488}" type="presParOf" srcId="{626C41F9-E5B9-4DF0-8FDF-4FECB4CA2408}" destId="{CCB7C5C2-A88D-43F4-8E20-8F938DD65E70}" srcOrd="0" destOrd="0" presId="urn:microsoft.com/office/officeart/2005/8/layout/radial1"/>
    <dgm:cxn modelId="{85ACBE94-3F34-4820-9F42-E8E62FD98B9F}" type="presParOf" srcId="{B975DBD0-9513-4F03-BE9C-6933E3D90E75}" destId="{3D3C3280-A374-4607-8500-3245ABD0330C}" srcOrd="12" destOrd="0" presId="urn:microsoft.com/office/officeart/2005/8/layout/radial1"/>
    <dgm:cxn modelId="{8A9B8DC2-16F0-4CB2-AA4B-237CEADA23EC}" type="presParOf" srcId="{B975DBD0-9513-4F03-BE9C-6933E3D90E75}" destId="{D305649B-7E78-4751-857C-40118C234C28}" srcOrd="13" destOrd="0" presId="urn:microsoft.com/office/officeart/2005/8/layout/radial1"/>
    <dgm:cxn modelId="{AE720AB2-8904-4BC0-ADD3-C144AB3328A7}" type="presParOf" srcId="{D305649B-7E78-4751-857C-40118C234C28}" destId="{9B17D0ED-6B34-461E-8E7C-88B69109F25D}" srcOrd="0" destOrd="0" presId="urn:microsoft.com/office/officeart/2005/8/layout/radial1"/>
    <dgm:cxn modelId="{98369D08-A8D0-480D-9DD0-BC6E6DE08CF1}" type="presParOf" srcId="{B975DBD0-9513-4F03-BE9C-6933E3D90E75}" destId="{E41990A7-953C-4562-8B33-7999062E9AA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DB49D5-D732-4481-AFD9-257C34F981F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7337C03-3A25-4E16-A7B0-2EE83396C80E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WŁADZA PANUJĄCEGO</a:t>
          </a:r>
        </a:p>
      </dgm:t>
    </dgm:pt>
    <dgm:pt modelId="{B2916784-9BAA-47F0-A826-A67B76EB4E60}" type="parTrans" cxnId="{2B6EE028-4878-4D20-952D-ABDAE5534FA3}">
      <dgm:prSet/>
      <dgm:spPr/>
      <dgm:t>
        <a:bodyPr/>
        <a:lstStyle/>
        <a:p>
          <a:endParaRPr lang="pl-PL"/>
        </a:p>
      </dgm:t>
    </dgm:pt>
    <dgm:pt modelId="{BFED46A2-CAC4-47A7-B497-B586A6F02B2F}" type="sibTrans" cxnId="{2B6EE028-4878-4D20-952D-ABDAE5534FA3}">
      <dgm:prSet/>
      <dgm:spPr/>
      <dgm:t>
        <a:bodyPr/>
        <a:lstStyle/>
        <a:p>
          <a:endParaRPr lang="pl-PL"/>
        </a:p>
      </dgm:t>
    </dgm:pt>
    <dgm:pt modelId="{54411876-8BC9-484F-A357-959586BBBCD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STANOWIENIA PRAWA</a:t>
          </a:r>
        </a:p>
      </dgm:t>
    </dgm:pt>
    <dgm:pt modelId="{1B7362C5-715F-45BB-AEA4-4E0877A880FB}" type="parTrans" cxnId="{DFC15372-6C2D-4C6C-97B0-7714BAAD20B5}">
      <dgm:prSet/>
      <dgm:spPr/>
      <dgm:t>
        <a:bodyPr/>
        <a:lstStyle/>
        <a:p>
          <a:endParaRPr lang="pl-PL"/>
        </a:p>
      </dgm:t>
    </dgm:pt>
    <dgm:pt modelId="{F71F2FEC-C0BC-4FD9-BFC3-9BEF31B5DC50}" type="sibTrans" cxnId="{DFC15372-6C2D-4C6C-97B0-7714BAAD20B5}">
      <dgm:prSet/>
      <dgm:spPr/>
      <dgm:t>
        <a:bodyPr/>
        <a:lstStyle/>
        <a:p>
          <a:endParaRPr lang="pl-PL"/>
        </a:p>
      </dgm:t>
    </dgm:pt>
    <dgm:pt modelId="{2F8E03E6-F6FD-48B3-A973-BC4C606F95D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WYKONYWANIA PRAWA</a:t>
          </a:r>
        </a:p>
      </dgm:t>
    </dgm:pt>
    <dgm:pt modelId="{C535E602-623C-459E-893D-289BEF55DB93}" type="parTrans" cxnId="{B8FC1AA4-EF35-4C90-97B3-C1FE2A81C8AE}">
      <dgm:prSet/>
      <dgm:spPr/>
      <dgm:t>
        <a:bodyPr/>
        <a:lstStyle/>
        <a:p>
          <a:endParaRPr lang="pl-PL"/>
        </a:p>
      </dgm:t>
    </dgm:pt>
    <dgm:pt modelId="{2AF914AB-BD1B-4E86-A007-466C1BA72ECC}" type="sibTrans" cxnId="{B8FC1AA4-EF35-4C90-97B3-C1FE2A81C8AE}">
      <dgm:prSet/>
      <dgm:spPr/>
      <dgm:t>
        <a:bodyPr/>
        <a:lstStyle/>
        <a:p>
          <a:endParaRPr lang="pl-PL"/>
        </a:p>
      </dgm:t>
    </dgm:pt>
    <dgm:pt modelId="{C69211CD-0ECB-4A6A-AECF-C6F732A0014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SĄDOWNICZA</a:t>
          </a:r>
        </a:p>
      </dgm:t>
    </dgm:pt>
    <dgm:pt modelId="{B62F21C7-7A96-4AD9-BECB-340F360B6208}" type="parTrans" cxnId="{E2B0C5D1-76D8-4654-A001-22E0B2B8B466}">
      <dgm:prSet/>
      <dgm:spPr/>
      <dgm:t>
        <a:bodyPr/>
        <a:lstStyle/>
        <a:p>
          <a:endParaRPr lang="pl-PL"/>
        </a:p>
      </dgm:t>
    </dgm:pt>
    <dgm:pt modelId="{0FABA003-BDDF-4D9A-89FC-7C20B785F7C7}" type="sibTrans" cxnId="{E2B0C5D1-76D8-4654-A001-22E0B2B8B466}">
      <dgm:prSet/>
      <dgm:spPr/>
      <dgm:t>
        <a:bodyPr/>
        <a:lstStyle/>
        <a:p>
          <a:endParaRPr lang="pl-PL"/>
        </a:p>
      </dgm:t>
    </dgm:pt>
    <dgm:pt modelId="{7EA02ED9-31DC-468D-885F-825056C056A7}" type="pres">
      <dgm:prSet presAssocID="{E5DB49D5-D732-4481-AFD9-257C34F98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CAEECA-960A-4DED-AFFA-5D318B1370AD}" type="pres">
      <dgm:prSet presAssocID="{37337C03-3A25-4E16-A7B0-2EE83396C80E}" presName="hierRoot1" presStyleCnt="0">
        <dgm:presLayoutVars>
          <dgm:hierBranch val="init"/>
        </dgm:presLayoutVars>
      </dgm:prSet>
      <dgm:spPr/>
    </dgm:pt>
    <dgm:pt modelId="{491A6D5C-8846-45D0-89E3-79C39C0EC599}" type="pres">
      <dgm:prSet presAssocID="{37337C03-3A25-4E16-A7B0-2EE83396C80E}" presName="rootComposite1" presStyleCnt="0"/>
      <dgm:spPr/>
    </dgm:pt>
    <dgm:pt modelId="{A55DDD9A-4B1D-4340-82B0-6F6C6D28662C}" type="pres">
      <dgm:prSet presAssocID="{37337C03-3A25-4E16-A7B0-2EE83396C80E}" presName="rootText1" presStyleLbl="node0" presStyleIdx="0" presStyleCnt="1" custLinFactNeighborY="838">
        <dgm:presLayoutVars>
          <dgm:chPref val="3"/>
        </dgm:presLayoutVars>
      </dgm:prSet>
      <dgm:spPr/>
    </dgm:pt>
    <dgm:pt modelId="{55514959-9F8F-4701-91AA-D43E318BCA8F}" type="pres">
      <dgm:prSet presAssocID="{37337C03-3A25-4E16-A7B0-2EE83396C80E}" presName="rootConnector1" presStyleLbl="node1" presStyleIdx="0" presStyleCnt="0"/>
      <dgm:spPr/>
    </dgm:pt>
    <dgm:pt modelId="{1F91E872-A2EF-4939-9F3A-F6E000C2F669}" type="pres">
      <dgm:prSet presAssocID="{37337C03-3A25-4E16-A7B0-2EE83396C80E}" presName="hierChild2" presStyleCnt="0"/>
      <dgm:spPr/>
    </dgm:pt>
    <dgm:pt modelId="{44F8038B-DCA1-4BAB-9369-F52E57D47788}" type="pres">
      <dgm:prSet presAssocID="{1B7362C5-715F-45BB-AEA4-4E0877A880FB}" presName="Name37" presStyleLbl="parChTrans1D2" presStyleIdx="0" presStyleCnt="3"/>
      <dgm:spPr/>
    </dgm:pt>
    <dgm:pt modelId="{21EAB78F-AF8B-4DFD-A806-27F15F5F3802}" type="pres">
      <dgm:prSet presAssocID="{54411876-8BC9-484F-A357-959586BBBCD7}" presName="hierRoot2" presStyleCnt="0">
        <dgm:presLayoutVars>
          <dgm:hierBranch val="init"/>
        </dgm:presLayoutVars>
      </dgm:prSet>
      <dgm:spPr/>
    </dgm:pt>
    <dgm:pt modelId="{9268219E-9FEE-42E9-8758-D6378723A793}" type="pres">
      <dgm:prSet presAssocID="{54411876-8BC9-484F-A357-959586BBBCD7}" presName="rootComposite" presStyleCnt="0"/>
      <dgm:spPr/>
    </dgm:pt>
    <dgm:pt modelId="{B77D1D38-8910-49F1-ABE2-F1BB4FCF2D2B}" type="pres">
      <dgm:prSet presAssocID="{54411876-8BC9-484F-A357-959586BBBCD7}" presName="rootText" presStyleLbl="node2" presStyleIdx="0" presStyleCnt="3">
        <dgm:presLayoutVars>
          <dgm:chPref val="3"/>
        </dgm:presLayoutVars>
      </dgm:prSet>
      <dgm:spPr/>
    </dgm:pt>
    <dgm:pt modelId="{329CF2FC-5535-47D0-B6B0-4E8D5F582F9D}" type="pres">
      <dgm:prSet presAssocID="{54411876-8BC9-484F-A357-959586BBBCD7}" presName="rootConnector" presStyleLbl="node2" presStyleIdx="0" presStyleCnt="3"/>
      <dgm:spPr/>
    </dgm:pt>
    <dgm:pt modelId="{1A3713DB-ED34-4382-BC3E-6C84BEEBAB62}" type="pres">
      <dgm:prSet presAssocID="{54411876-8BC9-484F-A357-959586BBBCD7}" presName="hierChild4" presStyleCnt="0"/>
      <dgm:spPr/>
    </dgm:pt>
    <dgm:pt modelId="{8FD3A30B-E2C9-495C-A0AD-3F3F4E3C3338}" type="pres">
      <dgm:prSet presAssocID="{54411876-8BC9-484F-A357-959586BBBCD7}" presName="hierChild5" presStyleCnt="0"/>
      <dgm:spPr/>
    </dgm:pt>
    <dgm:pt modelId="{9986BCF0-971E-45C3-BE37-C83A186F96D3}" type="pres">
      <dgm:prSet presAssocID="{C535E602-623C-459E-893D-289BEF55DB93}" presName="Name37" presStyleLbl="parChTrans1D2" presStyleIdx="1" presStyleCnt="3"/>
      <dgm:spPr/>
    </dgm:pt>
    <dgm:pt modelId="{B2FF6BA2-8D79-4999-A08E-874681EA4D47}" type="pres">
      <dgm:prSet presAssocID="{2F8E03E6-F6FD-48B3-A973-BC4C606F95D4}" presName="hierRoot2" presStyleCnt="0">
        <dgm:presLayoutVars>
          <dgm:hierBranch val="init"/>
        </dgm:presLayoutVars>
      </dgm:prSet>
      <dgm:spPr/>
    </dgm:pt>
    <dgm:pt modelId="{35DC622A-D663-405F-B6CE-275F67FA73D8}" type="pres">
      <dgm:prSet presAssocID="{2F8E03E6-F6FD-48B3-A973-BC4C606F95D4}" presName="rootComposite" presStyleCnt="0"/>
      <dgm:spPr/>
    </dgm:pt>
    <dgm:pt modelId="{15B546D9-20B5-4190-A41D-11F4D8305EC2}" type="pres">
      <dgm:prSet presAssocID="{2F8E03E6-F6FD-48B3-A973-BC4C606F95D4}" presName="rootText" presStyleLbl="node2" presStyleIdx="1" presStyleCnt="3">
        <dgm:presLayoutVars>
          <dgm:chPref val="3"/>
        </dgm:presLayoutVars>
      </dgm:prSet>
      <dgm:spPr/>
    </dgm:pt>
    <dgm:pt modelId="{5D25B2EB-370B-4A32-BB97-2534E24FEC6C}" type="pres">
      <dgm:prSet presAssocID="{2F8E03E6-F6FD-48B3-A973-BC4C606F95D4}" presName="rootConnector" presStyleLbl="node2" presStyleIdx="1" presStyleCnt="3"/>
      <dgm:spPr/>
    </dgm:pt>
    <dgm:pt modelId="{0FD8582D-B1AB-4767-8A4B-945BCCCEDB8D}" type="pres">
      <dgm:prSet presAssocID="{2F8E03E6-F6FD-48B3-A973-BC4C606F95D4}" presName="hierChild4" presStyleCnt="0"/>
      <dgm:spPr/>
    </dgm:pt>
    <dgm:pt modelId="{849119C5-913B-48CA-8A1A-A79AF13DD976}" type="pres">
      <dgm:prSet presAssocID="{2F8E03E6-F6FD-48B3-A973-BC4C606F95D4}" presName="hierChild5" presStyleCnt="0"/>
      <dgm:spPr/>
    </dgm:pt>
    <dgm:pt modelId="{10E5F892-BC79-4F9C-99F3-EE43F99E51E6}" type="pres">
      <dgm:prSet presAssocID="{B62F21C7-7A96-4AD9-BECB-340F360B6208}" presName="Name37" presStyleLbl="parChTrans1D2" presStyleIdx="2" presStyleCnt="3"/>
      <dgm:spPr/>
    </dgm:pt>
    <dgm:pt modelId="{A68851DD-4D2D-4F22-9220-8F4EE5E5A129}" type="pres">
      <dgm:prSet presAssocID="{C69211CD-0ECB-4A6A-AECF-C6F732A00148}" presName="hierRoot2" presStyleCnt="0">
        <dgm:presLayoutVars>
          <dgm:hierBranch val="init"/>
        </dgm:presLayoutVars>
      </dgm:prSet>
      <dgm:spPr/>
    </dgm:pt>
    <dgm:pt modelId="{10FA5C2A-DCD4-4C01-98EF-C38FA37023EF}" type="pres">
      <dgm:prSet presAssocID="{C69211CD-0ECB-4A6A-AECF-C6F732A00148}" presName="rootComposite" presStyleCnt="0"/>
      <dgm:spPr/>
    </dgm:pt>
    <dgm:pt modelId="{C1F02E7E-AF2F-4683-8F93-533E8C4843F1}" type="pres">
      <dgm:prSet presAssocID="{C69211CD-0ECB-4A6A-AECF-C6F732A00148}" presName="rootText" presStyleLbl="node2" presStyleIdx="2" presStyleCnt="3">
        <dgm:presLayoutVars>
          <dgm:chPref val="3"/>
        </dgm:presLayoutVars>
      </dgm:prSet>
      <dgm:spPr/>
    </dgm:pt>
    <dgm:pt modelId="{F5EAD464-A704-4370-8C09-81FCF98095EB}" type="pres">
      <dgm:prSet presAssocID="{C69211CD-0ECB-4A6A-AECF-C6F732A00148}" presName="rootConnector" presStyleLbl="node2" presStyleIdx="2" presStyleCnt="3"/>
      <dgm:spPr/>
    </dgm:pt>
    <dgm:pt modelId="{439A2CE5-7E10-45EC-A739-29B11B3420AC}" type="pres">
      <dgm:prSet presAssocID="{C69211CD-0ECB-4A6A-AECF-C6F732A00148}" presName="hierChild4" presStyleCnt="0"/>
      <dgm:spPr/>
    </dgm:pt>
    <dgm:pt modelId="{14B61CB3-828D-4194-999C-B932FD8591BA}" type="pres">
      <dgm:prSet presAssocID="{C69211CD-0ECB-4A6A-AECF-C6F732A00148}" presName="hierChild5" presStyleCnt="0"/>
      <dgm:spPr/>
    </dgm:pt>
    <dgm:pt modelId="{91536FA9-1816-4F23-A3D0-8FC99E5B2F42}" type="pres">
      <dgm:prSet presAssocID="{37337C03-3A25-4E16-A7B0-2EE83396C80E}" presName="hierChild3" presStyleCnt="0"/>
      <dgm:spPr/>
    </dgm:pt>
  </dgm:ptLst>
  <dgm:cxnLst>
    <dgm:cxn modelId="{B0E61B03-D209-49C4-BCC7-933A19126035}" type="presOf" srcId="{B62F21C7-7A96-4AD9-BECB-340F360B6208}" destId="{10E5F892-BC79-4F9C-99F3-EE43F99E51E6}" srcOrd="0" destOrd="0" presId="urn:microsoft.com/office/officeart/2005/8/layout/orgChart1"/>
    <dgm:cxn modelId="{11ECBF14-509D-418C-A43E-48BDCD49838C}" type="presOf" srcId="{2F8E03E6-F6FD-48B3-A973-BC4C606F95D4}" destId="{15B546D9-20B5-4190-A41D-11F4D8305EC2}" srcOrd="0" destOrd="0" presId="urn:microsoft.com/office/officeart/2005/8/layout/orgChart1"/>
    <dgm:cxn modelId="{7D705425-76CD-4C37-A337-9A847E891DBC}" type="presOf" srcId="{C535E602-623C-459E-893D-289BEF55DB93}" destId="{9986BCF0-971E-45C3-BE37-C83A186F96D3}" srcOrd="0" destOrd="0" presId="urn:microsoft.com/office/officeart/2005/8/layout/orgChart1"/>
    <dgm:cxn modelId="{2B6EE028-4878-4D20-952D-ABDAE5534FA3}" srcId="{E5DB49D5-D732-4481-AFD9-257C34F981F8}" destId="{37337C03-3A25-4E16-A7B0-2EE83396C80E}" srcOrd="0" destOrd="0" parTransId="{B2916784-9BAA-47F0-A826-A67B76EB4E60}" sibTransId="{BFED46A2-CAC4-47A7-B497-B586A6F02B2F}"/>
    <dgm:cxn modelId="{729EEB6D-1639-456B-A548-0F1E3962B2BC}" type="presOf" srcId="{C69211CD-0ECB-4A6A-AECF-C6F732A00148}" destId="{C1F02E7E-AF2F-4683-8F93-533E8C4843F1}" srcOrd="0" destOrd="0" presId="urn:microsoft.com/office/officeart/2005/8/layout/orgChart1"/>
    <dgm:cxn modelId="{DFC15372-6C2D-4C6C-97B0-7714BAAD20B5}" srcId="{37337C03-3A25-4E16-A7B0-2EE83396C80E}" destId="{54411876-8BC9-484F-A357-959586BBBCD7}" srcOrd="0" destOrd="0" parTransId="{1B7362C5-715F-45BB-AEA4-4E0877A880FB}" sibTransId="{F71F2FEC-C0BC-4FD9-BFC3-9BEF31B5DC50}"/>
    <dgm:cxn modelId="{A346DD5A-D9B9-4E18-B694-00D4717658D1}" type="presOf" srcId="{54411876-8BC9-484F-A357-959586BBBCD7}" destId="{B77D1D38-8910-49F1-ABE2-F1BB4FCF2D2B}" srcOrd="0" destOrd="0" presId="urn:microsoft.com/office/officeart/2005/8/layout/orgChart1"/>
    <dgm:cxn modelId="{59D89A91-35F8-4F63-9C85-654B5F0AD5F6}" type="presOf" srcId="{1B7362C5-715F-45BB-AEA4-4E0877A880FB}" destId="{44F8038B-DCA1-4BAB-9369-F52E57D47788}" srcOrd="0" destOrd="0" presId="urn:microsoft.com/office/officeart/2005/8/layout/orgChart1"/>
    <dgm:cxn modelId="{0530F792-869C-43E1-9B4F-37670AC5DF73}" type="presOf" srcId="{54411876-8BC9-484F-A357-959586BBBCD7}" destId="{329CF2FC-5535-47D0-B6B0-4E8D5F582F9D}" srcOrd="1" destOrd="0" presId="urn:microsoft.com/office/officeart/2005/8/layout/orgChart1"/>
    <dgm:cxn modelId="{B257879D-B666-49B1-8E60-3CB0D9A3F06E}" type="presOf" srcId="{37337C03-3A25-4E16-A7B0-2EE83396C80E}" destId="{55514959-9F8F-4701-91AA-D43E318BCA8F}" srcOrd="1" destOrd="0" presId="urn:microsoft.com/office/officeart/2005/8/layout/orgChart1"/>
    <dgm:cxn modelId="{B8FC1AA4-EF35-4C90-97B3-C1FE2A81C8AE}" srcId="{37337C03-3A25-4E16-A7B0-2EE83396C80E}" destId="{2F8E03E6-F6FD-48B3-A973-BC4C606F95D4}" srcOrd="1" destOrd="0" parTransId="{C535E602-623C-459E-893D-289BEF55DB93}" sibTransId="{2AF914AB-BD1B-4E86-A007-466C1BA72ECC}"/>
    <dgm:cxn modelId="{6C43A4A9-E60A-4D49-B213-7B83027B77BC}" type="presOf" srcId="{2F8E03E6-F6FD-48B3-A973-BC4C606F95D4}" destId="{5D25B2EB-370B-4A32-BB97-2534E24FEC6C}" srcOrd="1" destOrd="0" presId="urn:microsoft.com/office/officeart/2005/8/layout/orgChart1"/>
    <dgm:cxn modelId="{5E4AF3C4-809F-4064-B1F3-08FBD3AA5726}" type="presOf" srcId="{37337C03-3A25-4E16-A7B0-2EE83396C80E}" destId="{A55DDD9A-4B1D-4340-82B0-6F6C6D28662C}" srcOrd="0" destOrd="0" presId="urn:microsoft.com/office/officeart/2005/8/layout/orgChart1"/>
    <dgm:cxn modelId="{E2B0C5D1-76D8-4654-A001-22E0B2B8B466}" srcId="{37337C03-3A25-4E16-A7B0-2EE83396C80E}" destId="{C69211CD-0ECB-4A6A-AECF-C6F732A00148}" srcOrd="2" destOrd="0" parTransId="{B62F21C7-7A96-4AD9-BECB-340F360B6208}" sibTransId="{0FABA003-BDDF-4D9A-89FC-7C20B785F7C7}"/>
    <dgm:cxn modelId="{6318E5F0-F6EC-46C4-B337-0D6FA4E4DF4A}" type="presOf" srcId="{E5DB49D5-D732-4481-AFD9-257C34F981F8}" destId="{7EA02ED9-31DC-468D-885F-825056C056A7}" srcOrd="0" destOrd="0" presId="urn:microsoft.com/office/officeart/2005/8/layout/orgChart1"/>
    <dgm:cxn modelId="{B4BFC6FA-9AC1-4623-BE7D-79C5431D3705}" type="presOf" srcId="{C69211CD-0ECB-4A6A-AECF-C6F732A00148}" destId="{F5EAD464-A704-4370-8C09-81FCF98095EB}" srcOrd="1" destOrd="0" presId="urn:microsoft.com/office/officeart/2005/8/layout/orgChart1"/>
    <dgm:cxn modelId="{92FCAFD8-3DE5-4CD7-B3C2-46EE0EEDE65F}" type="presParOf" srcId="{7EA02ED9-31DC-468D-885F-825056C056A7}" destId="{63CAEECA-960A-4DED-AFFA-5D318B1370AD}" srcOrd="0" destOrd="0" presId="urn:microsoft.com/office/officeart/2005/8/layout/orgChart1"/>
    <dgm:cxn modelId="{8B700878-5EB3-479B-BC96-0E16CC80C0DC}" type="presParOf" srcId="{63CAEECA-960A-4DED-AFFA-5D318B1370AD}" destId="{491A6D5C-8846-45D0-89E3-79C39C0EC599}" srcOrd="0" destOrd="0" presId="urn:microsoft.com/office/officeart/2005/8/layout/orgChart1"/>
    <dgm:cxn modelId="{76C41905-59BF-4D02-8737-28E9CBE31DF6}" type="presParOf" srcId="{491A6D5C-8846-45D0-89E3-79C39C0EC599}" destId="{A55DDD9A-4B1D-4340-82B0-6F6C6D28662C}" srcOrd="0" destOrd="0" presId="urn:microsoft.com/office/officeart/2005/8/layout/orgChart1"/>
    <dgm:cxn modelId="{A3658D5E-0139-47FE-99F6-FC33E8C67375}" type="presParOf" srcId="{491A6D5C-8846-45D0-89E3-79C39C0EC599}" destId="{55514959-9F8F-4701-91AA-D43E318BCA8F}" srcOrd="1" destOrd="0" presId="urn:microsoft.com/office/officeart/2005/8/layout/orgChart1"/>
    <dgm:cxn modelId="{2B0CEE5A-4297-49B9-9F2F-4D09716382E4}" type="presParOf" srcId="{63CAEECA-960A-4DED-AFFA-5D318B1370AD}" destId="{1F91E872-A2EF-4939-9F3A-F6E000C2F669}" srcOrd="1" destOrd="0" presId="urn:microsoft.com/office/officeart/2005/8/layout/orgChart1"/>
    <dgm:cxn modelId="{E775AAA1-6AC8-4D7A-8B98-16484FF569B1}" type="presParOf" srcId="{1F91E872-A2EF-4939-9F3A-F6E000C2F669}" destId="{44F8038B-DCA1-4BAB-9369-F52E57D47788}" srcOrd="0" destOrd="0" presId="urn:microsoft.com/office/officeart/2005/8/layout/orgChart1"/>
    <dgm:cxn modelId="{50CA800C-5E10-48A0-A1A4-CAEDC109D0D5}" type="presParOf" srcId="{1F91E872-A2EF-4939-9F3A-F6E000C2F669}" destId="{21EAB78F-AF8B-4DFD-A806-27F15F5F3802}" srcOrd="1" destOrd="0" presId="urn:microsoft.com/office/officeart/2005/8/layout/orgChart1"/>
    <dgm:cxn modelId="{E4295B67-C587-4C4A-B478-8E09F83A7A0F}" type="presParOf" srcId="{21EAB78F-AF8B-4DFD-A806-27F15F5F3802}" destId="{9268219E-9FEE-42E9-8758-D6378723A793}" srcOrd="0" destOrd="0" presId="urn:microsoft.com/office/officeart/2005/8/layout/orgChart1"/>
    <dgm:cxn modelId="{1B36326E-4555-4EE1-82ED-BB7A29FEAE44}" type="presParOf" srcId="{9268219E-9FEE-42E9-8758-D6378723A793}" destId="{B77D1D38-8910-49F1-ABE2-F1BB4FCF2D2B}" srcOrd="0" destOrd="0" presId="urn:microsoft.com/office/officeart/2005/8/layout/orgChart1"/>
    <dgm:cxn modelId="{15B1B78C-03E8-46DA-AD26-2B2A1D09A522}" type="presParOf" srcId="{9268219E-9FEE-42E9-8758-D6378723A793}" destId="{329CF2FC-5535-47D0-B6B0-4E8D5F582F9D}" srcOrd="1" destOrd="0" presId="urn:microsoft.com/office/officeart/2005/8/layout/orgChart1"/>
    <dgm:cxn modelId="{57995550-66BD-4DE7-AA94-EB72263D3321}" type="presParOf" srcId="{21EAB78F-AF8B-4DFD-A806-27F15F5F3802}" destId="{1A3713DB-ED34-4382-BC3E-6C84BEEBAB62}" srcOrd="1" destOrd="0" presId="urn:microsoft.com/office/officeart/2005/8/layout/orgChart1"/>
    <dgm:cxn modelId="{2E98A2E5-39C1-4364-BD52-1F03DA8F6B3E}" type="presParOf" srcId="{21EAB78F-AF8B-4DFD-A806-27F15F5F3802}" destId="{8FD3A30B-E2C9-495C-A0AD-3F3F4E3C3338}" srcOrd="2" destOrd="0" presId="urn:microsoft.com/office/officeart/2005/8/layout/orgChart1"/>
    <dgm:cxn modelId="{363AE27D-15B1-4997-BC05-5466A41485C8}" type="presParOf" srcId="{1F91E872-A2EF-4939-9F3A-F6E000C2F669}" destId="{9986BCF0-971E-45C3-BE37-C83A186F96D3}" srcOrd="2" destOrd="0" presId="urn:microsoft.com/office/officeart/2005/8/layout/orgChart1"/>
    <dgm:cxn modelId="{2E289E81-344F-442D-B323-8C6E29345FF8}" type="presParOf" srcId="{1F91E872-A2EF-4939-9F3A-F6E000C2F669}" destId="{B2FF6BA2-8D79-4999-A08E-874681EA4D47}" srcOrd="3" destOrd="0" presId="urn:microsoft.com/office/officeart/2005/8/layout/orgChart1"/>
    <dgm:cxn modelId="{110B61E7-1671-4566-A6FD-8F8E740E0F13}" type="presParOf" srcId="{B2FF6BA2-8D79-4999-A08E-874681EA4D47}" destId="{35DC622A-D663-405F-B6CE-275F67FA73D8}" srcOrd="0" destOrd="0" presId="urn:microsoft.com/office/officeart/2005/8/layout/orgChart1"/>
    <dgm:cxn modelId="{0B99C1EA-6575-4143-9178-A6B59689A532}" type="presParOf" srcId="{35DC622A-D663-405F-B6CE-275F67FA73D8}" destId="{15B546D9-20B5-4190-A41D-11F4D8305EC2}" srcOrd="0" destOrd="0" presId="urn:microsoft.com/office/officeart/2005/8/layout/orgChart1"/>
    <dgm:cxn modelId="{1773762A-7E82-42F6-8DCA-BFE3516E3907}" type="presParOf" srcId="{35DC622A-D663-405F-B6CE-275F67FA73D8}" destId="{5D25B2EB-370B-4A32-BB97-2534E24FEC6C}" srcOrd="1" destOrd="0" presId="urn:microsoft.com/office/officeart/2005/8/layout/orgChart1"/>
    <dgm:cxn modelId="{C1C7B17D-DB03-492B-A8B1-B4B235D5A317}" type="presParOf" srcId="{B2FF6BA2-8D79-4999-A08E-874681EA4D47}" destId="{0FD8582D-B1AB-4767-8A4B-945BCCCEDB8D}" srcOrd="1" destOrd="0" presId="urn:microsoft.com/office/officeart/2005/8/layout/orgChart1"/>
    <dgm:cxn modelId="{1D851B03-7268-48BA-9677-D0A8EA807C8A}" type="presParOf" srcId="{B2FF6BA2-8D79-4999-A08E-874681EA4D47}" destId="{849119C5-913B-48CA-8A1A-A79AF13DD976}" srcOrd="2" destOrd="0" presId="urn:microsoft.com/office/officeart/2005/8/layout/orgChart1"/>
    <dgm:cxn modelId="{0E9BE1B7-7012-47C3-B944-ADEDEABC0576}" type="presParOf" srcId="{1F91E872-A2EF-4939-9F3A-F6E000C2F669}" destId="{10E5F892-BC79-4F9C-99F3-EE43F99E51E6}" srcOrd="4" destOrd="0" presId="urn:microsoft.com/office/officeart/2005/8/layout/orgChart1"/>
    <dgm:cxn modelId="{5D21B94C-0026-48FF-AE83-8CC43BCFC288}" type="presParOf" srcId="{1F91E872-A2EF-4939-9F3A-F6E000C2F669}" destId="{A68851DD-4D2D-4F22-9220-8F4EE5E5A129}" srcOrd="5" destOrd="0" presId="urn:microsoft.com/office/officeart/2005/8/layout/orgChart1"/>
    <dgm:cxn modelId="{02E91363-A728-45B7-BA9F-FC863F247316}" type="presParOf" srcId="{A68851DD-4D2D-4F22-9220-8F4EE5E5A129}" destId="{10FA5C2A-DCD4-4C01-98EF-C38FA37023EF}" srcOrd="0" destOrd="0" presId="urn:microsoft.com/office/officeart/2005/8/layout/orgChart1"/>
    <dgm:cxn modelId="{81D76AD7-B1CB-4BBC-97F7-2E7D04A0256D}" type="presParOf" srcId="{10FA5C2A-DCD4-4C01-98EF-C38FA37023EF}" destId="{C1F02E7E-AF2F-4683-8F93-533E8C4843F1}" srcOrd="0" destOrd="0" presId="urn:microsoft.com/office/officeart/2005/8/layout/orgChart1"/>
    <dgm:cxn modelId="{871F9941-5463-487E-A1A6-C137FDB9D809}" type="presParOf" srcId="{10FA5C2A-DCD4-4C01-98EF-C38FA37023EF}" destId="{F5EAD464-A704-4370-8C09-81FCF98095EB}" srcOrd="1" destOrd="0" presId="urn:microsoft.com/office/officeart/2005/8/layout/orgChart1"/>
    <dgm:cxn modelId="{BF83B034-97E0-4DC0-B532-82FAD70D8CEE}" type="presParOf" srcId="{A68851DD-4D2D-4F22-9220-8F4EE5E5A129}" destId="{439A2CE5-7E10-45EC-A739-29B11B3420AC}" srcOrd="1" destOrd="0" presId="urn:microsoft.com/office/officeart/2005/8/layout/orgChart1"/>
    <dgm:cxn modelId="{2EE8155C-DFA7-4507-82DD-029E61F90544}" type="presParOf" srcId="{A68851DD-4D2D-4F22-9220-8F4EE5E5A129}" destId="{14B61CB3-828D-4194-999C-B932FD8591BA}" srcOrd="2" destOrd="0" presId="urn:microsoft.com/office/officeart/2005/8/layout/orgChart1"/>
    <dgm:cxn modelId="{9F86DAD5-3F12-4FD6-A274-DC87C7D4E289}" type="presParOf" srcId="{63CAEECA-960A-4DED-AFFA-5D318B1370AD}" destId="{91536FA9-1816-4F23-A3D0-8FC99E5B2F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7238F6-9249-43AB-BCA5-A59AAE5675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16A9896-218F-4EBD-AAA3-232A833115DF}">
      <dgm:prSet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PRAWO POLICYJNE</a:t>
          </a:r>
        </a:p>
      </dgm:t>
    </dgm:pt>
    <dgm:pt modelId="{2D10D51C-8C94-46B0-8854-A8EFB258795C}" type="parTrans" cxnId="{583AEA7E-B3E6-4AFD-ADF8-BD80380410C3}">
      <dgm:prSet/>
      <dgm:spPr/>
      <dgm:t>
        <a:bodyPr/>
        <a:lstStyle/>
        <a:p>
          <a:endParaRPr lang="pl-PL"/>
        </a:p>
      </dgm:t>
    </dgm:pt>
    <dgm:pt modelId="{2056942C-3A1B-458C-8242-D9DF73363611}" type="sibTrans" cxnId="{583AEA7E-B3E6-4AFD-ADF8-BD80380410C3}">
      <dgm:prSet/>
      <dgm:spPr/>
      <dgm:t>
        <a:bodyPr/>
        <a:lstStyle/>
        <a:p>
          <a:endParaRPr lang="pl-PL"/>
        </a:p>
      </dgm:t>
    </dgm:pt>
    <dgm:pt modelId="{9CBDEA3B-C966-4D48-AEEB-608EB1A0647B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NIE BYŁO POCHODZENIA PARLAMENTARNEGO</a:t>
          </a:r>
        </a:p>
      </dgm:t>
    </dgm:pt>
    <dgm:pt modelId="{D4941F35-0720-4F67-A73F-CFB9EF0E44F1}" type="parTrans" cxnId="{CBAC66E6-61B2-41D0-9B46-E30517696530}">
      <dgm:prSet/>
      <dgm:spPr/>
      <dgm:t>
        <a:bodyPr/>
        <a:lstStyle/>
        <a:p>
          <a:endParaRPr lang="pl-PL"/>
        </a:p>
      </dgm:t>
    </dgm:pt>
    <dgm:pt modelId="{7DF2E6CA-B5F8-4865-888E-C38E71FD7277}" type="sibTrans" cxnId="{CBAC66E6-61B2-41D0-9B46-E30517696530}">
      <dgm:prSet/>
      <dgm:spPr/>
      <dgm:t>
        <a:bodyPr/>
        <a:lstStyle/>
        <a:p>
          <a:endParaRPr lang="pl-PL"/>
        </a:p>
      </dgm:t>
    </dgm:pt>
    <dgm:pt modelId="{B8757E91-8059-4991-A142-D0A301607198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OBOWIĄZYWAŁO DWUSTRONNIE</a:t>
          </a:r>
        </a:p>
      </dgm:t>
    </dgm:pt>
    <dgm:pt modelId="{1B39E37D-D583-48C7-8CB0-91D0AEAA6A02}" type="parTrans" cxnId="{32D341F8-7A4C-4578-A80F-FDB8903A1F0A}">
      <dgm:prSet/>
      <dgm:spPr/>
      <dgm:t>
        <a:bodyPr/>
        <a:lstStyle/>
        <a:p>
          <a:endParaRPr lang="pl-PL"/>
        </a:p>
      </dgm:t>
    </dgm:pt>
    <dgm:pt modelId="{541E2CE7-86DC-4D9C-95B4-F174D321066B}" type="sibTrans" cxnId="{32D341F8-7A4C-4578-A80F-FDB8903A1F0A}">
      <dgm:prSet/>
      <dgm:spPr/>
      <dgm:t>
        <a:bodyPr/>
        <a:lstStyle/>
        <a:p>
          <a:endParaRPr lang="pl-PL"/>
        </a:p>
      </dgm:t>
    </dgm:pt>
    <dgm:pt modelId="{98CD9D0C-A5BF-4CEA-85AA-C39388144E01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JEGO STOSOWANIE NIE PODLEGAŁO KONTROLI SĄDOWEJ</a:t>
          </a:r>
        </a:p>
      </dgm:t>
    </dgm:pt>
    <dgm:pt modelId="{A5AF8215-DDDD-4934-9CF5-87C49928CF22}" type="parTrans" cxnId="{36C6738B-06DE-45BC-BE36-5BF70FCF5937}">
      <dgm:prSet/>
      <dgm:spPr/>
      <dgm:t>
        <a:bodyPr/>
        <a:lstStyle/>
        <a:p>
          <a:endParaRPr lang="pl-PL"/>
        </a:p>
      </dgm:t>
    </dgm:pt>
    <dgm:pt modelId="{75BE8179-5674-4CB6-A94E-F86B34CA41E3}" type="sibTrans" cxnId="{36C6738B-06DE-45BC-BE36-5BF70FCF5937}">
      <dgm:prSet/>
      <dgm:spPr/>
      <dgm:t>
        <a:bodyPr/>
        <a:lstStyle/>
        <a:p>
          <a:endParaRPr lang="pl-PL"/>
        </a:p>
      </dgm:t>
    </dgm:pt>
    <dgm:pt modelId="{30C0AFF8-90A6-48C1-9618-6400BEC49C6C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ZAWSZE NOSIŁO PRZYMIOT POWSZECHNOŚCI WYPOWIEDZI</a:t>
          </a:r>
        </a:p>
      </dgm:t>
    </dgm:pt>
    <dgm:pt modelId="{5E0A5734-B353-4613-A81D-71906C1931DA}" type="parTrans" cxnId="{11B83F26-25F2-4A3E-9603-219058AF1BBC}">
      <dgm:prSet/>
      <dgm:spPr/>
      <dgm:t>
        <a:bodyPr/>
        <a:lstStyle/>
        <a:p>
          <a:endParaRPr lang="pl-PL"/>
        </a:p>
      </dgm:t>
    </dgm:pt>
    <dgm:pt modelId="{50FD93C0-5845-400D-AFAE-7F2769056D18}" type="sibTrans" cxnId="{11B83F26-25F2-4A3E-9603-219058AF1BBC}">
      <dgm:prSet/>
      <dgm:spPr/>
      <dgm:t>
        <a:bodyPr/>
        <a:lstStyle/>
        <a:p>
          <a:endParaRPr lang="pl-PL"/>
        </a:p>
      </dgm:t>
    </dgm:pt>
    <dgm:pt modelId="{E7EF20C9-F815-4BD5-B34B-64DE714A6F1E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PRAWO STANOWIONE DLA PODDANYCH OBOWIĄZYWAŁO PRZEZ AKTY PRAWA WEWNĘTRZNEGO</a:t>
          </a:r>
        </a:p>
      </dgm:t>
    </dgm:pt>
    <dgm:pt modelId="{FCC6C7E1-3322-4A7D-8913-C532E70F7FAC}" type="parTrans" cxnId="{25DB0EDB-17A8-4D2F-BDCE-0CCEE313F785}">
      <dgm:prSet/>
      <dgm:spPr/>
      <dgm:t>
        <a:bodyPr/>
        <a:lstStyle/>
        <a:p>
          <a:endParaRPr lang="pl-PL"/>
        </a:p>
      </dgm:t>
    </dgm:pt>
    <dgm:pt modelId="{278E9147-7891-488B-B37E-C5D6EB9C368E}" type="sibTrans" cxnId="{25DB0EDB-17A8-4D2F-BDCE-0CCEE313F785}">
      <dgm:prSet/>
      <dgm:spPr/>
      <dgm:t>
        <a:bodyPr/>
        <a:lstStyle/>
        <a:p>
          <a:endParaRPr lang="pl-PL"/>
        </a:p>
      </dgm:t>
    </dgm:pt>
    <dgm:pt modelId="{D893E210-CF60-44AE-9F10-E8E795F09CB2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PRAWODAWSTWO ZALICZANE DO SFERY UPRAWNIEŃ DYSKRECJONALNYCH</a:t>
          </a:r>
        </a:p>
      </dgm:t>
    </dgm:pt>
    <dgm:pt modelId="{7D341839-1016-4C1E-9B2A-6E26B4F2C56A}" type="parTrans" cxnId="{11211992-C707-43A2-AF41-286B5908C8D0}">
      <dgm:prSet/>
      <dgm:spPr/>
      <dgm:t>
        <a:bodyPr/>
        <a:lstStyle/>
        <a:p>
          <a:endParaRPr lang="pl-PL"/>
        </a:p>
      </dgm:t>
    </dgm:pt>
    <dgm:pt modelId="{A087BFED-D03A-4316-88DE-7A54C6F455B9}" type="sibTrans" cxnId="{11211992-C707-43A2-AF41-286B5908C8D0}">
      <dgm:prSet/>
      <dgm:spPr/>
      <dgm:t>
        <a:bodyPr/>
        <a:lstStyle/>
        <a:p>
          <a:endParaRPr lang="pl-PL"/>
        </a:p>
      </dgm:t>
    </dgm:pt>
    <dgm:pt modelId="{F9E281DA-6320-4360-9543-BADF0591D1F2}" type="pres">
      <dgm:prSet presAssocID="{327238F6-9249-43AB-BCA5-A59AAE5675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EF0D8D-4C0F-4171-BD44-2348E7B9F98D}" type="pres">
      <dgm:prSet presAssocID="{016A9896-218F-4EBD-AAA3-232A833115DF}" presName="centerShape" presStyleLbl="node0" presStyleIdx="0" presStyleCnt="1"/>
      <dgm:spPr/>
    </dgm:pt>
    <dgm:pt modelId="{4ABB0E64-E9FC-41C5-A846-37FEA4B3CC3D}" type="pres">
      <dgm:prSet presAssocID="{D4941F35-0720-4F67-A73F-CFB9EF0E44F1}" presName="parTrans" presStyleLbl="sibTrans2D1" presStyleIdx="0" presStyleCnt="6"/>
      <dgm:spPr/>
    </dgm:pt>
    <dgm:pt modelId="{969EBE2C-5A2E-4E74-833D-A80064968B57}" type="pres">
      <dgm:prSet presAssocID="{D4941F35-0720-4F67-A73F-CFB9EF0E44F1}" presName="connectorText" presStyleLbl="sibTrans2D1" presStyleIdx="0" presStyleCnt="6"/>
      <dgm:spPr/>
    </dgm:pt>
    <dgm:pt modelId="{269C193D-C34D-4AE2-8D23-CD36E2354D96}" type="pres">
      <dgm:prSet presAssocID="{9CBDEA3B-C966-4D48-AEEB-608EB1A0647B}" presName="node" presStyleLbl="node1" presStyleIdx="0" presStyleCnt="6">
        <dgm:presLayoutVars>
          <dgm:bulletEnabled val="1"/>
        </dgm:presLayoutVars>
      </dgm:prSet>
      <dgm:spPr/>
    </dgm:pt>
    <dgm:pt modelId="{FB6908B0-A3A2-492F-AD55-93A9D6C04E78}" type="pres">
      <dgm:prSet presAssocID="{1B39E37D-D583-48C7-8CB0-91D0AEAA6A02}" presName="parTrans" presStyleLbl="sibTrans2D1" presStyleIdx="1" presStyleCnt="6"/>
      <dgm:spPr/>
    </dgm:pt>
    <dgm:pt modelId="{B203654C-3156-4ED7-8C8B-D8BC8D3D6578}" type="pres">
      <dgm:prSet presAssocID="{1B39E37D-D583-48C7-8CB0-91D0AEAA6A02}" presName="connectorText" presStyleLbl="sibTrans2D1" presStyleIdx="1" presStyleCnt="6"/>
      <dgm:spPr/>
    </dgm:pt>
    <dgm:pt modelId="{A75228A4-821E-4CE1-B7A2-16A794178E34}" type="pres">
      <dgm:prSet presAssocID="{B8757E91-8059-4991-A142-D0A301607198}" presName="node" presStyleLbl="node1" presStyleIdx="1" presStyleCnt="6">
        <dgm:presLayoutVars>
          <dgm:bulletEnabled val="1"/>
        </dgm:presLayoutVars>
      </dgm:prSet>
      <dgm:spPr/>
    </dgm:pt>
    <dgm:pt modelId="{BCD1978D-8D3D-4C45-859D-2217C5D2D403}" type="pres">
      <dgm:prSet presAssocID="{A5AF8215-DDDD-4934-9CF5-87C49928CF22}" presName="parTrans" presStyleLbl="sibTrans2D1" presStyleIdx="2" presStyleCnt="6"/>
      <dgm:spPr/>
    </dgm:pt>
    <dgm:pt modelId="{F10B9F57-20E9-4637-B256-78E7258154DA}" type="pres">
      <dgm:prSet presAssocID="{A5AF8215-DDDD-4934-9CF5-87C49928CF22}" presName="connectorText" presStyleLbl="sibTrans2D1" presStyleIdx="2" presStyleCnt="6"/>
      <dgm:spPr/>
    </dgm:pt>
    <dgm:pt modelId="{1E821071-16D9-4687-9BF4-92E1368F4CC2}" type="pres">
      <dgm:prSet presAssocID="{98CD9D0C-A5BF-4CEA-85AA-C39388144E01}" presName="node" presStyleLbl="node1" presStyleIdx="2" presStyleCnt="6">
        <dgm:presLayoutVars>
          <dgm:bulletEnabled val="1"/>
        </dgm:presLayoutVars>
      </dgm:prSet>
      <dgm:spPr/>
    </dgm:pt>
    <dgm:pt modelId="{8DE4E82F-4E14-4FD5-AEDB-4BCE0BED1203}" type="pres">
      <dgm:prSet presAssocID="{5E0A5734-B353-4613-A81D-71906C1931DA}" presName="parTrans" presStyleLbl="sibTrans2D1" presStyleIdx="3" presStyleCnt="6"/>
      <dgm:spPr/>
    </dgm:pt>
    <dgm:pt modelId="{EF225E43-57EE-4322-AE96-0F8A527174C7}" type="pres">
      <dgm:prSet presAssocID="{5E0A5734-B353-4613-A81D-71906C1931DA}" presName="connectorText" presStyleLbl="sibTrans2D1" presStyleIdx="3" presStyleCnt="6"/>
      <dgm:spPr/>
    </dgm:pt>
    <dgm:pt modelId="{2FF0B14D-1D4B-43E5-BCFC-0F1B0CE47A0B}" type="pres">
      <dgm:prSet presAssocID="{30C0AFF8-90A6-48C1-9618-6400BEC49C6C}" presName="node" presStyleLbl="node1" presStyleIdx="3" presStyleCnt="6">
        <dgm:presLayoutVars>
          <dgm:bulletEnabled val="1"/>
        </dgm:presLayoutVars>
      </dgm:prSet>
      <dgm:spPr/>
    </dgm:pt>
    <dgm:pt modelId="{C229C858-9EC5-455F-B1F5-F3E146B7558F}" type="pres">
      <dgm:prSet presAssocID="{FCC6C7E1-3322-4A7D-8913-C532E70F7FAC}" presName="parTrans" presStyleLbl="sibTrans2D1" presStyleIdx="4" presStyleCnt="6"/>
      <dgm:spPr/>
    </dgm:pt>
    <dgm:pt modelId="{80150B08-7EA3-4075-96A7-C59CFDE7A188}" type="pres">
      <dgm:prSet presAssocID="{FCC6C7E1-3322-4A7D-8913-C532E70F7FAC}" presName="connectorText" presStyleLbl="sibTrans2D1" presStyleIdx="4" presStyleCnt="6"/>
      <dgm:spPr/>
    </dgm:pt>
    <dgm:pt modelId="{13271F00-E398-4A6D-A5B5-5597529836AC}" type="pres">
      <dgm:prSet presAssocID="{E7EF20C9-F815-4BD5-B34B-64DE714A6F1E}" presName="node" presStyleLbl="node1" presStyleIdx="4" presStyleCnt="6">
        <dgm:presLayoutVars>
          <dgm:bulletEnabled val="1"/>
        </dgm:presLayoutVars>
      </dgm:prSet>
      <dgm:spPr/>
    </dgm:pt>
    <dgm:pt modelId="{5F09F46C-91B5-4C10-9A79-6D97E399DC30}" type="pres">
      <dgm:prSet presAssocID="{7D341839-1016-4C1E-9B2A-6E26B4F2C56A}" presName="parTrans" presStyleLbl="sibTrans2D1" presStyleIdx="5" presStyleCnt="6"/>
      <dgm:spPr/>
    </dgm:pt>
    <dgm:pt modelId="{655183D3-B481-4DDD-8E15-4FDA0A9748CC}" type="pres">
      <dgm:prSet presAssocID="{7D341839-1016-4C1E-9B2A-6E26B4F2C56A}" presName="connectorText" presStyleLbl="sibTrans2D1" presStyleIdx="5" presStyleCnt="6"/>
      <dgm:spPr/>
    </dgm:pt>
    <dgm:pt modelId="{33C23F3A-2094-407A-809E-51DF60BCF989}" type="pres">
      <dgm:prSet presAssocID="{D893E210-CF60-44AE-9F10-E8E795F09CB2}" presName="node" presStyleLbl="node1" presStyleIdx="5" presStyleCnt="6">
        <dgm:presLayoutVars>
          <dgm:bulletEnabled val="1"/>
        </dgm:presLayoutVars>
      </dgm:prSet>
      <dgm:spPr/>
    </dgm:pt>
  </dgm:ptLst>
  <dgm:cxnLst>
    <dgm:cxn modelId="{76B94802-AA28-4D57-B38E-57BD02E0DF8E}" type="presOf" srcId="{B8757E91-8059-4991-A142-D0A301607198}" destId="{A75228A4-821E-4CE1-B7A2-16A794178E34}" srcOrd="0" destOrd="0" presId="urn:microsoft.com/office/officeart/2005/8/layout/radial5"/>
    <dgm:cxn modelId="{0EA7AE0B-4A6D-48B3-9DDF-AF461CBFC357}" type="presOf" srcId="{9CBDEA3B-C966-4D48-AEEB-608EB1A0647B}" destId="{269C193D-C34D-4AE2-8D23-CD36E2354D96}" srcOrd="0" destOrd="0" presId="urn:microsoft.com/office/officeart/2005/8/layout/radial5"/>
    <dgm:cxn modelId="{67A32D15-8E36-4F05-A889-C77EBF4F2E39}" type="presOf" srcId="{1B39E37D-D583-48C7-8CB0-91D0AEAA6A02}" destId="{B203654C-3156-4ED7-8C8B-D8BC8D3D6578}" srcOrd="1" destOrd="0" presId="urn:microsoft.com/office/officeart/2005/8/layout/radial5"/>
    <dgm:cxn modelId="{37BFDE16-544A-40A3-83E8-46C7E61648CD}" type="presOf" srcId="{FCC6C7E1-3322-4A7D-8913-C532E70F7FAC}" destId="{C229C858-9EC5-455F-B1F5-F3E146B7558F}" srcOrd="0" destOrd="0" presId="urn:microsoft.com/office/officeart/2005/8/layout/radial5"/>
    <dgm:cxn modelId="{11B83F26-25F2-4A3E-9603-219058AF1BBC}" srcId="{016A9896-218F-4EBD-AAA3-232A833115DF}" destId="{30C0AFF8-90A6-48C1-9618-6400BEC49C6C}" srcOrd="3" destOrd="0" parTransId="{5E0A5734-B353-4613-A81D-71906C1931DA}" sibTransId="{50FD93C0-5845-400D-AFAE-7F2769056D18}"/>
    <dgm:cxn modelId="{3C4C2336-68C1-4D23-94CB-054A119D0DE7}" type="presOf" srcId="{327238F6-9249-43AB-BCA5-A59AAE5675E9}" destId="{F9E281DA-6320-4360-9543-BADF0591D1F2}" srcOrd="0" destOrd="0" presId="urn:microsoft.com/office/officeart/2005/8/layout/radial5"/>
    <dgm:cxn modelId="{D684D366-E27B-4492-B780-A663A664C3E6}" type="presOf" srcId="{D893E210-CF60-44AE-9F10-E8E795F09CB2}" destId="{33C23F3A-2094-407A-809E-51DF60BCF989}" srcOrd="0" destOrd="0" presId="urn:microsoft.com/office/officeart/2005/8/layout/radial5"/>
    <dgm:cxn modelId="{CA1ABF56-4028-4F4D-95EC-524A3EE7A4F3}" type="presOf" srcId="{D4941F35-0720-4F67-A73F-CFB9EF0E44F1}" destId="{4ABB0E64-E9FC-41C5-A846-37FEA4B3CC3D}" srcOrd="0" destOrd="0" presId="urn:microsoft.com/office/officeart/2005/8/layout/radial5"/>
    <dgm:cxn modelId="{583AEA7E-B3E6-4AFD-ADF8-BD80380410C3}" srcId="{327238F6-9249-43AB-BCA5-A59AAE5675E9}" destId="{016A9896-218F-4EBD-AAA3-232A833115DF}" srcOrd="0" destOrd="0" parTransId="{2D10D51C-8C94-46B0-8854-A8EFB258795C}" sibTransId="{2056942C-3A1B-458C-8242-D9DF73363611}"/>
    <dgm:cxn modelId="{C944C481-7741-48DF-87CA-D1D025A57A5A}" type="presOf" srcId="{016A9896-218F-4EBD-AAA3-232A833115DF}" destId="{DCEF0D8D-4C0F-4171-BD44-2348E7B9F98D}" srcOrd="0" destOrd="0" presId="urn:microsoft.com/office/officeart/2005/8/layout/radial5"/>
    <dgm:cxn modelId="{36C6738B-06DE-45BC-BE36-5BF70FCF5937}" srcId="{016A9896-218F-4EBD-AAA3-232A833115DF}" destId="{98CD9D0C-A5BF-4CEA-85AA-C39388144E01}" srcOrd="2" destOrd="0" parTransId="{A5AF8215-DDDD-4934-9CF5-87C49928CF22}" sibTransId="{75BE8179-5674-4CB6-A94E-F86B34CA41E3}"/>
    <dgm:cxn modelId="{671E3C8C-3F9D-421B-B0B6-ADF2BB5FC57A}" type="presOf" srcId="{A5AF8215-DDDD-4934-9CF5-87C49928CF22}" destId="{F10B9F57-20E9-4637-B256-78E7258154DA}" srcOrd="1" destOrd="0" presId="urn:microsoft.com/office/officeart/2005/8/layout/radial5"/>
    <dgm:cxn modelId="{11211992-C707-43A2-AF41-286B5908C8D0}" srcId="{016A9896-218F-4EBD-AAA3-232A833115DF}" destId="{D893E210-CF60-44AE-9F10-E8E795F09CB2}" srcOrd="5" destOrd="0" parTransId="{7D341839-1016-4C1E-9B2A-6E26B4F2C56A}" sibTransId="{A087BFED-D03A-4316-88DE-7A54C6F455B9}"/>
    <dgm:cxn modelId="{F30BA093-CB7E-46E5-9C6B-12CAFADB1149}" type="presOf" srcId="{E7EF20C9-F815-4BD5-B34B-64DE714A6F1E}" destId="{13271F00-E398-4A6D-A5B5-5597529836AC}" srcOrd="0" destOrd="0" presId="urn:microsoft.com/office/officeart/2005/8/layout/radial5"/>
    <dgm:cxn modelId="{A94D3CC3-65A3-4889-BC76-12DA4A213856}" type="presOf" srcId="{D4941F35-0720-4F67-A73F-CFB9EF0E44F1}" destId="{969EBE2C-5A2E-4E74-833D-A80064968B57}" srcOrd="1" destOrd="0" presId="urn:microsoft.com/office/officeart/2005/8/layout/radial5"/>
    <dgm:cxn modelId="{0078F2CF-8BEE-4B5E-BF1F-3D36AF54CC99}" type="presOf" srcId="{98CD9D0C-A5BF-4CEA-85AA-C39388144E01}" destId="{1E821071-16D9-4687-9BF4-92E1368F4CC2}" srcOrd="0" destOrd="0" presId="urn:microsoft.com/office/officeart/2005/8/layout/radial5"/>
    <dgm:cxn modelId="{BBA1F4D2-1A24-4CF5-96D8-908A424B116B}" type="presOf" srcId="{A5AF8215-DDDD-4934-9CF5-87C49928CF22}" destId="{BCD1978D-8D3D-4C45-859D-2217C5D2D403}" srcOrd="0" destOrd="0" presId="urn:microsoft.com/office/officeart/2005/8/layout/radial5"/>
    <dgm:cxn modelId="{18293ED4-80BE-4777-9936-C4D01C014EBF}" type="presOf" srcId="{7D341839-1016-4C1E-9B2A-6E26B4F2C56A}" destId="{655183D3-B481-4DDD-8E15-4FDA0A9748CC}" srcOrd="1" destOrd="0" presId="urn:microsoft.com/office/officeart/2005/8/layout/radial5"/>
    <dgm:cxn modelId="{35C6FDD6-C37D-4A63-A6C4-FD9553187733}" type="presOf" srcId="{5E0A5734-B353-4613-A81D-71906C1931DA}" destId="{8DE4E82F-4E14-4FD5-AEDB-4BCE0BED1203}" srcOrd="0" destOrd="0" presId="urn:microsoft.com/office/officeart/2005/8/layout/radial5"/>
    <dgm:cxn modelId="{311D99D9-03DF-41A8-9EA8-610D7A7D5806}" type="presOf" srcId="{5E0A5734-B353-4613-A81D-71906C1931DA}" destId="{EF225E43-57EE-4322-AE96-0F8A527174C7}" srcOrd="1" destOrd="0" presId="urn:microsoft.com/office/officeart/2005/8/layout/radial5"/>
    <dgm:cxn modelId="{25DB0EDB-17A8-4D2F-BDCE-0CCEE313F785}" srcId="{016A9896-218F-4EBD-AAA3-232A833115DF}" destId="{E7EF20C9-F815-4BD5-B34B-64DE714A6F1E}" srcOrd="4" destOrd="0" parTransId="{FCC6C7E1-3322-4A7D-8913-C532E70F7FAC}" sibTransId="{278E9147-7891-488B-B37E-C5D6EB9C368E}"/>
    <dgm:cxn modelId="{CBAC66E6-61B2-41D0-9B46-E30517696530}" srcId="{016A9896-218F-4EBD-AAA3-232A833115DF}" destId="{9CBDEA3B-C966-4D48-AEEB-608EB1A0647B}" srcOrd="0" destOrd="0" parTransId="{D4941F35-0720-4F67-A73F-CFB9EF0E44F1}" sibTransId="{7DF2E6CA-B5F8-4865-888E-C38E71FD7277}"/>
    <dgm:cxn modelId="{13CAEEE9-A26A-4F05-9F0B-4001F6D7A17C}" type="presOf" srcId="{1B39E37D-D583-48C7-8CB0-91D0AEAA6A02}" destId="{FB6908B0-A3A2-492F-AD55-93A9D6C04E78}" srcOrd="0" destOrd="0" presId="urn:microsoft.com/office/officeart/2005/8/layout/radial5"/>
    <dgm:cxn modelId="{CAA139EA-7451-418F-BC3B-96465DE01D0C}" type="presOf" srcId="{7D341839-1016-4C1E-9B2A-6E26B4F2C56A}" destId="{5F09F46C-91B5-4C10-9A79-6D97E399DC30}" srcOrd="0" destOrd="0" presId="urn:microsoft.com/office/officeart/2005/8/layout/radial5"/>
    <dgm:cxn modelId="{32D341F8-7A4C-4578-A80F-FDB8903A1F0A}" srcId="{016A9896-218F-4EBD-AAA3-232A833115DF}" destId="{B8757E91-8059-4991-A142-D0A301607198}" srcOrd="1" destOrd="0" parTransId="{1B39E37D-D583-48C7-8CB0-91D0AEAA6A02}" sibTransId="{541E2CE7-86DC-4D9C-95B4-F174D321066B}"/>
    <dgm:cxn modelId="{4C0A60F9-CC9E-4AAD-93DB-C31C341D5D86}" type="presOf" srcId="{30C0AFF8-90A6-48C1-9618-6400BEC49C6C}" destId="{2FF0B14D-1D4B-43E5-BCFC-0F1B0CE47A0B}" srcOrd="0" destOrd="0" presId="urn:microsoft.com/office/officeart/2005/8/layout/radial5"/>
    <dgm:cxn modelId="{ADEB1DFC-FAE7-4CC6-A6FB-1B3B4548DFB2}" type="presOf" srcId="{FCC6C7E1-3322-4A7D-8913-C532E70F7FAC}" destId="{80150B08-7EA3-4075-96A7-C59CFDE7A188}" srcOrd="1" destOrd="0" presId="urn:microsoft.com/office/officeart/2005/8/layout/radial5"/>
    <dgm:cxn modelId="{48321102-FD0C-4757-92AC-C816F2BA3EC2}" type="presParOf" srcId="{F9E281DA-6320-4360-9543-BADF0591D1F2}" destId="{DCEF0D8D-4C0F-4171-BD44-2348E7B9F98D}" srcOrd="0" destOrd="0" presId="urn:microsoft.com/office/officeart/2005/8/layout/radial5"/>
    <dgm:cxn modelId="{1BB6F580-382F-432A-A7A1-76F1E06687AE}" type="presParOf" srcId="{F9E281DA-6320-4360-9543-BADF0591D1F2}" destId="{4ABB0E64-E9FC-41C5-A846-37FEA4B3CC3D}" srcOrd="1" destOrd="0" presId="urn:microsoft.com/office/officeart/2005/8/layout/radial5"/>
    <dgm:cxn modelId="{06A9D6E7-7A3E-4051-A788-EBD893931588}" type="presParOf" srcId="{4ABB0E64-E9FC-41C5-A846-37FEA4B3CC3D}" destId="{969EBE2C-5A2E-4E74-833D-A80064968B57}" srcOrd="0" destOrd="0" presId="urn:microsoft.com/office/officeart/2005/8/layout/radial5"/>
    <dgm:cxn modelId="{C2F1DEAF-76AE-4A10-93AC-FE51DF78229E}" type="presParOf" srcId="{F9E281DA-6320-4360-9543-BADF0591D1F2}" destId="{269C193D-C34D-4AE2-8D23-CD36E2354D96}" srcOrd="2" destOrd="0" presId="urn:microsoft.com/office/officeart/2005/8/layout/radial5"/>
    <dgm:cxn modelId="{716D1111-B83A-4FF5-B60F-E3B89978A464}" type="presParOf" srcId="{F9E281DA-6320-4360-9543-BADF0591D1F2}" destId="{FB6908B0-A3A2-492F-AD55-93A9D6C04E78}" srcOrd="3" destOrd="0" presId="urn:microsoft.com/office/officeart/2005/8/layout/radial5"/>
    <dgm:cxn modelId="{6053D574-2E92-4320-A7F7-479B5C71E555}" type="presParOf" srcId="{FB6908B0-A3A2-492F-AD55-93A9D6C04E78}" destId="{B203654C-3156-4ED7-8C8B-D8BC8D3D6578}" srcOrd="0" destOrd="0" presId="urn:microsoft.com/office/officeart/2005/8/layout/radial5"/>
    <dgm:cxn modelId="{62919504-F043-495B-8563-424A1C3E7E9D}" type="presParOf" srcId="{F9E281DA-6320-4360-9543-BADF0591D1F2}" destId="{A75228A4-821E-4CE1-B7A2-16A794178E34}" srcOrd="4" destOrd="0" presId="urn:microsoft.com/office/officeart/2005/8/layout/radial5"/>
    <dgm:cxn modelId="{43185474-0762-4DA7-A5A0-F9E9E0389A1C}" type="presParOf" srcId="{F9E281DA-6320-4360-9543-BADF0591D1F2}" destId="{BCD1978D-8D3D-4C45-859D-2217C5D2D403}" srcOrd="5" destOrd="0" presId="urn:microsoft.com/office/officeart/2005/8/layout/radial5"/>
    <dgm:cxn modelId="{47579D0E-90F9-4B66-A0FF-77D8050BCDEE}" type="presParOf" srcId="{BCD1978D-8D3D-4C45-859D-2217C5D2D403}" destId="{F10B9F57-20E9-4637-B256-78E7258154DA}" srcOrd="0" destOrd="0" presId="urn:microsoft.com/office/officeart/2005/8/layout/radial5"/>
    <dgm:cxn modelId="{4B3C56D0-23E4-437A-B8E5-BD624E28C971}" type="presParOf" srcId="{F9E281DA-6320-4360-9543-BADF0591D1F2}" destId="{1E821071-16D9-4687-9BF4-92E1368F4CC2}" srcOrd="6" destOrd="0" presId="urn:microsoft.com/office/officeart/2005/8/layout/radial5"/>
    <dgm:cxn modelId="{D17766F1-616B-4CA6-BF32-7273E2353396}" type="presParOf" srcId="{F9E281DA-6320-4360-9543-BADF0591D1F2}" destId="{8DE4E82F-4E14-4FD5-AEDB-4BCE0BED1203}" srcOrd="7" destOrd="0" presId="urn:microsoft.com/office/officeart/2005/8/layout/radial5"/>
    <dgm:cxn modelId="{5544C20F-974B-4E1E-895F-33FA5D48240F}" type="presParOf" srcId="{8DE4E82F-4E14-4FD5-AEDB-4BCE0BED1203}" destId="{EF225E43-57EE-4322-AE96-0F8A527174C7}" srcOrd="0" destOrd="0" presId="urn:microsoft.com/office/officeart/2005/8/layout/radial5"/>
    <dgm:cxn modelId="{BCFD598C-7912-4BE0-A34C-ED9B4E556D24}" type="presParOf" srcId="{F9E281DA-6320-4360-9543-BADF0591D1F2}" destId="{2FF0B14D-1D4B-43E5-BCFC-0F1B0CE47A0B}" srcOrd="8" destOrd="0" presId="urn:microsoft.com/office/officeart/2005/8/layout/radial5"/>
    <dgm:cxn modelId="{CA4C4ECA-FE77-4EFA-935F-C3C6F5FBF906}" type="presParOf" srcId="{F9E281DA-6320-4360-9543-BADF0591D1F2}" destId="{C229C858-9EC5-455F-B1F5-F3E146B7558F}" srcOrd="9" destOrd="0" presId="urn:microsoft.com/office/officeart/2005/8/layout/radial5"/>
    <dgm:cxn modelId="{D41D6C6B-3E9B-4199-9050-339FEEFA19BA}" type="presParOf" srcId="{C229C858-9EC5-455F-B1F5-F3E146B7558F}" destId="{80150B08-7EA3-4075-96A7-C59CFDE7A188}" srcOrd="0" destOrd="0" presId="urn:microsoft.com/office/officeart/2005/8/layout/radial5"/>
    <dgm:cxn modelId="{4DF8FE9D-78F4-4512-99AA-2663A0337FDB}" type="presParOf" srcId="{F9E281DA-6320-4360-9543-BADF0591D1F2}" destId="{13271F00-E398-4A6D-A5B5-5597529836AC}" srcOrd="10" destOrd="0" presId="urn:microsoft.com/office/officeart/2005/8/layout/radial5"/>
    <dgm:cxn modelId="{3A46B91C-95D4-4357-AF38-AFDAA0A5C9AD}" type="presParOf" srcId="{F9E281DA-6320-4360-9543-BADF0591D1F2}" destId="{5F09F46C-91B5-4C10-9A79-6D97E399DC30}" srcOrd="11" destOrd="0" presId="urn:microsoft.com/office/officeart/2005/8/layout/radial5"/>
    <dgm:cxn modelId="{222569F3-C2FA-4411-AC38-BA578E28D8BE}" type="presParOf" srcId="{5F09F46C-91B5-4C10-9A79-6D97E399DC30}" destId="{655183D3-B481-4DDD-8E15-4FDA0A9748CC}" srcOrd="0" destOrd="0" presId="urn:microsoft.com/office/officeart/2005/8/layout/radial5"/>
    <dgm:cxn modelId="{0FC484E9-87BF-4DE8-A0F3-6ED6A5962577}" type="presParOf" srcId="{F9E281DA-6320-4360-9543-BADF0591D1F2}" destId="{33C23F3A-2094-407A-809E-51DF60BCF98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36E8-3C9E-47F0-BB28-072A7B289A8D}">
      <dsp:nvSpPr>
        <dsp:cNvPr id="0" name=""/>
        <dsp:cNvSpPr/>
      </dsp:nvSpPr>
      <dsp:spPr>
        <a:xfrm>
          <a:off x="0" y="369909"/>
          <a:ext cx="11986728" cy="17596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ADMINISTRACJA JAKO FUNKCJA W ZORGANIZOWANEJ SPOŁECZNOŚCI ISTNIAŁA JESZCZE ZANIM ZOSTAŁA NAZWANA, A PRZEDE WSZYSTKIM ZANIM BYŁA BADANA, OPISYWANA, ANALIZOWANA; </a:t>
          </a:r>
        </a:p>
      </dsp:txBody>
      <dsp:txXfrm>
        <a:off x="85900" y="455809"/>
        <a:ext cx="11814928" cy="1587880"/>
      </dsp:txXfrm>
    </dsp:sp>
    <dsp:sp modelId="{537EA6DE-02AE-4A6F-B388-69BEB9DF1041}">
      <dsp:nvSpPr>
        <dsp:cNvPr id="0" name=""/>
        <dsp:cNvSpPr/>
      </dsp:nvSpPr>
      <dsp:spPr>
        <a:xfrm>
          <a:off x="0" y="2221749"/>
          <a:ext cx="11986728" cy="1759680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WE WSPÓŁCZESNYM ROZUMIENIU (SYSTEM ZORGANIZOWANY W SPOSÓB BIUROKARTYCZNY, REGULOWANY NORMAMI PRAWNYMI, OBEJMUJĄCY SZEROKI ZAKRES SPRAW SPOŁECZNYCH) – XVIII W. </a:t>
          </a:r>
        </a:p>
      </dsp:txBody>
      <dsp:txXfrm>
        <a:off x="85900" y="2307649"/>
        <a:ext cx="11814928" cy="1587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927AC-5022-4675-8D41-FDF584C9F1F9}">
      <dsp:nvSpPr>
        <dsp:cNvPr id="0" name=""/>
        <dsp:cNvSpPr/>
      </dsp:nvSpPr>
      <dsp:spPr>
        <a:xfrm>
          <a:off x="5067300" y="2539414"/>
          <a:ext cx="2057400" cy="2057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</a:rPr>
            <a:t>STRUKTURY ORGANIZACYJNE W PAŃSTWIE POLICYJNYM</a:t>
          </a:r>
        </a:p>
      </dsp:txBody>
      <dsp:txXfrm>
        <a:off x="5167734" y="2639848"/>
        <a:ext cx="1856532" cy="1856532"/>
      </dsp:txXfrm>
    </dsp:sp>
    <dsp:sp modelId="{B4ACA4A7-F0F4-4C28-96FA-5231939D87D2}">
      <dsp:nvSpPr>
        <dsp:cNvPr id="0" name=""/>
        <dsp:cNvSpPr/>
      </dsp:nvSpPr>
      <dsp:spPr>
        <a:xfrm rot="16200000">
          <a:off x="5550213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9417F-90D8-4DC0-B088-B1D8BB4C7A6B}">
      <dsp:nvSpPr>
        <dsp:cNvPr id="0" name=""/>
        <dsp:cNvSpPr/>
      </dsp:nvSpPr>
      <dsp:spPr>
        <a:xfrm>
          <a:off x="5406771" y="69382"/>
          <a:ext cx="1378458" cy="1378458"/>
        </a:xfrm>
        <a:prstGeom prst="round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BYŁY STRUKTURAMI WŁADCY ABSOLUTNEGO</a:t>
          </a:r>
        </a:p>
      </dsp:txBody>
      <dsp:txXfrm>
        <a:off x="5474062" y="136673"/>
        <a:ext cx="1243876" cy="1243876"/>
      </dsp:txXfrm>
    </dsp:sp>
    <dsp:sp modelId="{E8AD6C9D-6B44-468F-9108-50BDB15A6DD6}">
      <dsp:nvSpPr>
        <dsp:cNvPr id="0" name=""/>
        <dsp:cNvSpPr/>
      </dsp:nvSpPr>
      <dsp:spPr>
        <a:xfrm rot="19285714">
          <a:off x="7057919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E760-7D17-4C38-8E3F-AF5F4F5AFA53}">
      <dsp:nvSpPr>
        <dsp:cNvPr id="0" name=""/>
        <dsp:cNvSpPr/>
      </dsp:nvSpPr>
      <dsp:spPr>
        <a:xfrm>
          <a:off x="7603328" y="1127188"/>
          <a:ext cx="1378458" cy="1378458"/>
        </a:xfrm>
        <a:prstGeom prst="round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NIE BYŁY TWORZONE W CELU REALIZACJI KONKRETNEGO ZADANIA</a:t>
          </a:r>
        </a:p>
      </dsp:txBody>
      <dsp:txXfrm>
        <a:off x="7670619" y="1194479"/>
        <a:ext cx="1243876" cy="1243876"/>
      </dsp:txXfrm>
    </dsp:sp>
    <dsp:sp modelId="{D346283F-800F-41A2-B253-98FB68559C81}">
      <dsp:nvSpPr>
        <dsp:cNvPr id="0" name=""/>
        <dsp:cNvSpPr/>
      </dsp:nvSpPr>
      <dsp:spPr>
        <a:xfrm rot="771429">
          <a:off x="7111569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C308-28C5-4AE5-A2B1-3965C4481B65}">
      <dsp:nvSpPr>
        <dsp:cNvPr id="0" name=""/>
        <dsp:cNvSpPr/>
      </dsp:nvSpPr>
      <dsp:spPr>
        <a:xfrm>
          <a:off x="8145833" y="3504058"/>
          <a:ext cx="1378458" cy="1378458"/>
        </a:xfrm>
        <a:prstGeom prst="round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MIAŁY NA CELU UMOCNIENIE WŁADZY PANUJĄCEGO</a:t>
          </a:r>
        </a:p>
      </dsp:txBody>
      <dsp:txXfrm>
        <a:off x="8213124" y="3571349"/>
        <a:ext cx="1243876" cy="1243876"/>
      </dsp:txXfrm>
    </dsp:sp>
    <dsp:sp modelId="{3F06B110-8838-4DF1-96EE-1D0F93A8150F}">
      <dsp:nvSpPr>
        <dsp:cNvPr id="0" name=""/>
        <dsp:cNvSpPr/>
      </dsp:nvSpPr>
      <dsp:spPr>
        <a:xfrm rot="3857143">
          <a:off x="6335866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6A3D7-C30D-4798-82C5-648DD046BCEC}">
      <dsp:nvSpPr>
        <dsp:cNvPr id="0" name=""/>
        <dsp:cNvSpPr/>
      </dsp:nvSpPr>
      <dsp:spPr>
        <a:xfrm>
          <a:off x="6625768" y="5410159"/>
          <a:ext cx="1378458" cy="1378458"/>
        </a:xfrm>
        <a:prstGeom prst="round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BYŁY SCENTRALIZOWANE, OPARTE NA HIERARCHII </a:t>
          </a:r>
        </a:p>
      </dsp:txBody>
      <dsp:txXfrm>
        <a:off x="6693059" y="5477450"/>
        <a:ext cx="1243876" cy="1243876"/>
      </dsp:txXfrm>
    </dsp:sp>
    <dsp:sp modelId="{338425D0-1B83-4CB6-B66F-E40CE7494085}">
      <dsp:nvSpPr>
        <dsp:cNvPr id="0" name=""/>
        <dsp:cNvSpPr/>
      </dsp:nvSpPr>
      <dsp:spPr>
        <a:xfrm rot="6942857">
          <a:off x="4953388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41731-C33A-4239-920F-A35B76D51146}">
      <dsp:nvSpPr>
        <dsp:cNvPr id="0" name=""/>
        <dsp:cNvSpPr/>
      </dsp:nvSpPr>
      <dsp:spPr>
        <a:xfrm>
          <a:off x="4187773" y="5410159"/>
          <a:ext cx="1378458" cy="1378458"/>
        </a:xfrm>
        <a:prstGeom prst="round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SŁUŻBOWE PODPORZĄDKOWANIE PANUJĄCEMU</a:t>
          </a:r>
        </a:p>
      </dsp:txBody>
      <dsp:txXfrm>
        <a:off x="4255064" y="5477450"/>
        <a:ext cx="1243876" cy="1243876"/>
      </dsp:txXfrm>
    </dsp:sp>
    <dsp:sp modelId="{AC0DDB67-F286-426A-9C81-B9D12961363E}">
      <dsp:nvSpPr>
        <dsp:cNvPr id="0" name=""/>
        <dsp:cNvSpPr/>
      </dsp:nvSpPr>
      <dsp:spPr>
        <a:xfrm rot="10028571">
          <a:off x="4033035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C4AD-E879-4A72-B5FB-CC8C122B9153}">
      <dsp:nvSpPr>
        <dsp:cNvPr id="0" name=""/>
        <dsp:cNvSpPr/>
      </dsp:nvSpPr>
      <dsp:spPr>
        <a:xfrm>
          <a:off x="2667708" y="3504058"/>
          <a:ext cx="1378458" cy="1378458"/>
        </a:xfrm>
        <a:prstGeom prst="round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SPRAWY</a:t>
          </a:r>
          <a:r>
            <a:rPr lang="pl-PL" sz="1300" kern="1200" baseline="0" dirty="0">
              <a:solidFill>
                <a:schemeClr val="tx1"/>
              </a:solidFill>
            </a:rPr>
            <a:t> ZWIĄZANE Z NIM STANOWIŁY </a:t>
          </a:r>
          <a:r>
            <a:rPr lang="pl-PL" sz="1300" b="1" i="1" kern="1200" baseline="0" dirty="0">
              <a:solidFill>
                <a:schemeClr val="tx1"/>
              </a:solidFill>
            </a:rPr>
            <a:t>RES INTERNAE </a:t>
          </a:r>
          <a:r>
            <a:rPr lang="pl-PL" sz="1300" kern="1200" baseline="0" dirty="0">
              <a:solidFill>
                <a:schemeClr val="tx1"/>
              </a:solidFill>
            </a:rPr>
            <a:t>– SFERĘ WEWNĘTRZNĄ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2734999" y="3571349"/>
        <a:ext cx="1243876" cy="1243876"/>
      </dsp:txXfrm>
    </dsp:sp>
    <dsp:sp modelId="{C6BAE17B-700F-43E3-8DC5-F0C929A1E77F}">
      <dsp:nvSpPr>
        <dsp:cNvPr id="0" name=""/>
        <dsp:cNvSpPr/>
      </dsp:nvSpPr>
      <dsp:spPr>
        <a:xfrm rot="13114286">
          <a:off x="4521890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727D-EACF-4288-8D3C-FFFDC9E2A205}">
      <dsp:nvSpPr>
        <dsp:cNvPr id="0" name=""/>
        <dsp:cNvSpPr/>
      </dsp:nvSpPr>
      <dsp:spPr>
        <a:xfrm>
          <a:off x="3210213" y="1127188"/>
          <a:ext cx="1378458" cy="137845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BRAK PROCEDUR PRAWNYCH WIĄŻĄCYCH URZĘDNIKÓW W STOSUNKACH Z OBYWATELAMI</a:t>
          </a:r>
        </a:p>
      </dsp:txBody>
      <dsp:txXfrm>
        <a:off x="3277504" y="1194479"/>
        <a:ext cx="1243876" cy="12438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C5EB-D4EB-480E-BF91-49ABA15DC019}">
      <dsp:nvSpPr>
        <dsp:cNvPr id="0" name=""/>
        <dsp:cNvSpPr/>
      </dsp:nvSpPr>
      <dsp:spPr>
        <a:xfrm>
          <a:off x="3397639" y="2141479"/>
          <a:ext cx="884086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884086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8DA61-6181-455C-86B6-74B9A426E834}">
      <dsp:nvSpPr>
        <dsp:cNvPr id="0" name=""/>
        <dsp:cNvSpPr/>
      </dsp:nvSpPr>
      <dsp:spPr>
        <a:xfrm>
          <a:off x="2148" y="178321"/>
          <a:ext cx="3994695" cy="39946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4061C-B32C-423B-82AD-44ABC8E9DDA6}">
      <dsp:nvSpPr>
        <dsp:cNvPr id="0" name=""/>
        <dsp:cNvSpPr/>
      </dsp:nvSpPr>
      <dsp:spPr>
        <a:xfrm>
          <a:off x="4281726" y="1063785"/>
          <a:ext cx="2396817" cy="2223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PAŃSTWO PRAWA</a:t>
          </a:r>
        </a:p>
      </dsp:txBody>
      <dsp:txXfrm>
        <a:off x="4632732" y="1389448"/>
        <a:ext cx="1694805" cy="1572441"/>
      </dsp:txXfrm>
    </dsp:sp>
    <dsp:sp modelId="{CDFB3B1F-7364-4172-8BE4-57A32AD13875}">
      <dsp:nvSpPr>
        <dsp:cNvPr id="0" name=""/>
        <dsp:cNvSpPr/>
      </dsp:nvSpPr>
      <dsp:spPr>
        <a:xfrm>
          <a:off x="6918225" y="1063785"/>
          <a:ext cx="3595226" cy="222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MODELOWA KONSTRUKCJA USTROJOWO-PRAWNA (!)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UKSZTAŁTOWANA PRZEZ DOKTRYNĘ PRAWA W OPARCIU O REALIA USTROJOWE PAŃSTW EUROPEJSKICH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XIX/XX WIEK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ADMINISTRACJA PUBLICZNA POJMOWANA JEST JAKO </a:t>
          </a:r>
          <a:r>
            <a:rPr lang="pl-PL" sz="1300" b="1" u="sng" kern="1200" dirty="0"/>
            <a:t>USTROJOWA FUNKCJA PAŃSTWA I SAMORZĄDU TERYTORIALNEGO</a:t>
          </a:r>
          <a:r>
            <a:rPr lang="pl-PL" sz="1300" kern="1200" dirty="0"/>
            <a:t> POLEGAJĄCA NA WYKONYWANIU ZADAŃ PUBLICZNYCH </a:t>
          </a:r>
          <a:r>
            <a:rPr lang="pl-PL" sz="1300" u="sng" kern="1200" dirty="0"/>
            <a:t>OKREŚLONYCH W PRZEPISACH PRAWA</a:t>
          </a:r>
          <a:r>
            <a:rPr lang="pl-PL" sz="1300" kern="1200" dirty="0"/>
            <a:t>.</a:t>
          </a:r>
        </a:p>
      </dsp:txBody>
      <dsp:txXfrm>
        <a:off x="6918225" y="1063785"/>
        <a:ext cx="3595226" cy="2223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BA6A8-D1F0-4790-8451-819CB932AF2D}">
      <dsp:nvSpPr>
        <dsp:cNvPr id="0" name=""/>
        <dsp:cNvSpPr/>
      </dsp:nvSpPr>
      <dsp:spPr>
        <a:xfrm>
          <a:off x="4837628" y="2076700"/>
          <a:ext cx="1824902" cy="18249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PODSTAWOWE ZASADY</a:t>
          </a:r>
        </a:p>
      </dsp:txBody>
      <dsp:txXfrm>
        <a:off x="4926712" y="2165784"/>
        <a:ext cx="1646734" cy="1646734"/>
      </dsp:txXfrm>
    </dsp:sp>
    <dsp:sp modelId="{866F1EFF-28EF-41A0-B520-9D32615DC873}">
      <dsp:nvSpPr>
        <dsp:cNvPr id="0" name=""/>
        <dsp:cNvSpPr/>
      </dsp:nvSpPr>
      <dsp:spPr>
        <a:xfrm rot="16200000">
          <a:off x="5360436" y="1687058"/>
          <a:ext cx="779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28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BFCC0-7AD1-48E5-961E-266CBC2506B7}">
      <dsp:nvSpPr>
        <dsp:cNvPr id="0" name=""/>
        <dsp:cNvSpPr/>
      </dsp:nvSpPr>
      <dsp:spPr>
        <a:xfrm>
          <a:off x="4647016" y="-178389"/>
          <a:ext cx="2206126" cy="1475805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CAŁA JEJ DZIAŁALNOŚĆ JEST ZWIĄZANA PRAWEM POWSZECHNIE OBOWIĄZUJĄCYM</a:t>
          </a:r>
        </a:p>
      </dsp:txBody>
      <dsp:txXfrm>
        <a:off x="4719059" y="-106346"/>
        <a:ext cx="2062040" cy="1331719"/>
      </dsp:txXfrm>
    </dsp:sp>
    <dsp:sp modelId="{611B0AB9-F999-4E3E-A6FE-5FF90803EFA8}">
      <dsp:nvSpPr>
        <dsp:cNvPr id="0" name=""/>
        <dsp:cNvSpPr/>
      </dsp:nvSpPr>
      <dsp:spPr>
        <a:xfrm>
          <a:off x="6662531" y="2989152"/>
          <a:ext cx="347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7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C30F-48AB-434F-81E1-B812DC8DAC3F}">
      <dsp:nvSpPr>
        <dsp:cNvPr id="0" name=""/>
        <dsp:cNvSpPr/>
      </dsp:nvSpPr>
      <dsp:spPr>
        <a:xfrm>
          <a:off x="7010318" y="1787479"/>
          <a:ext cx="2338800" cy="2403345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JEJ DZIAŁALNOŚĆ MA CHARAKTER WYKONAWCZY</a:t>
          </a:r>
        </a:p>
      </dsp:txBody>
      <dsp:txXfrm>
        <a:off x="7124489" y="1901650"/>
        <a:ext cx="2110458" cy="2175003"/>
      </dsp:txXfrm>
    </dsp:sp>
    <dsp:sp modelId="{3267BD15-F0F3-4D31-A3B4-EF4CDD33A7AE}">
      <dsp:nvSpPr>
        <dsp:cNvPr id="0" name=""/>
        <dsp:cNvSpPr/>
      </dsp:nvSpPr>
      <dsp:spPr>
        <a:xfrm rot="5400000">
          <a:off x="5412789" y="4238893"/>
          <a:ext cx="674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58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6FBB-552B-4A54-8F88-57B1A556539A}">
      <dsp:nvSpPr>
        <dsp:cNvPr id="0" name=""/>
        <dsp:cNvSpPr/>
      </dsp:nvSpPr>
      <dsp:spPr>
        <a:xfrm>
          <a:off x="4647016" y="4576184"/>
          <a:ext cx="2206126" cy="1685214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CAŁA JEJ DZIAŁALNOŚĆ PODDANA JEST KONTROLI NIEZAWISŁEGO SĄDU</a:t>
          </a:r>
        </a:p>
      </dsp:txBody>
      <dsp:txXfrm>
        <a:off x="4729281" y="4658449"/>
        <a:ext cx="2041596" cy="1520684"/>
      </dsp:txXfrm>
    </dsp:sp>
    <dsp:sp modelId="{BE8A3738-8B24-45D1-98D8-8499B7B75234}">
      <dsp:nvSpPr>
        <dsp:cNvPr id="0" name=""/>
        <dsp:cNvSpPr/>
      </dsp:nvSpPr>
      <dsp:spPr>
        <a:xfrm rot="10800000">
          <a:off x="4514923" y="2989152"/>
          <a:ext cx="322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7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91782-7212-409A-BA24-284F799785EE}">
      <dsp:nvSpPr>
        <dsp:cNvPr id="0" name=""/>
        <dsp:cNvSpPr/>
      </dsp:nvSpPr>
      <dsp:spPr>
        <a:xfrm>
          <a:off x="2125956" y="1808160"/>
          <a:ext cx="2388967" cy="236198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ORGANY I OSOBY WYKONUJĄCE ADMINISTRACJĘ PONOSZĄ PRAWNĄ ODPOWIEDZIALNOŚĆ ZA PODEJMOWANE DZIAŁANIA</a:t>
          </a:r>
        </a:p>
      </dsp:txBody>
      <dsp:txXfrm>
        <a:off x="2241258" y="1923462"/>
        <a:ext cx="2158363" cy="2131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4844-C22B-4B1F-9EDC-D324C3FA94D5}">
      <dsp:nvSpPr>
        <dsp:cNvPr id="0" name=""/>
        <dsp:cNvSpPr/>
      </dsp:nvSpPr>
      <dsp:spPr>
        <a:xfrm>
          <a:off x="-5686638" y="-870968"/>
          <a:ext cx="6774312" cy="677431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D585D-BD0B-46C0-8607-7476442F6769}">
      <dsp:nvSpPr>
        <dsp:cNvPr id="0" name=""/>
        <dsp:cNvSpPr/>
      </dsp:nvSpPr>
      <dsp:spPr>
        <a:xfrm>
          <a:off x="353021" y="228771"/>
          <a:ext cx="10933596" cy="457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ZADANIA PUBLICZNE WYKONYWANE PRZEZ ORGANY ADMINISTRACJI SĄ OKREŚLONE NORMAMI PRAWA POWSZECHNIE OBOWIĄZUJĄCEGO</a:t>
          </a:r>
        </a:p>
      </dsp:txBody>
      <dsp:txXfrm>
        <a:off x="353021" y="228771"/>
        <a:ext cx="10933596" cy="457342"/>
      </dsp:txXfrm>
    </dsp:sp>
    <dsp:sp modelId="{9759E652-B77D-40C1-A2E9-D0CE4F479B52}">
      <dsp:nvSpPr>
        <dsp:cNvPr id="0" name=""/>
        <dsp:cNvSpPr/>
      </dsp:nvSpPr>
      <dsp:spPr>
        <a:xfrm>
          <a:off x="67182" y="171603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3247D-E804-4BFE-B5B5-627813740E75}">
      <dsp:nvSpPr>
        <dsp:cNvPr id="0" name=""/>
        <dsp:cNvSpPr/>
      </dsp:nvSpPr>
      <dsp:spPr>
        <a:xfrm>
          <a:off x="767185" y="915187"/>
          <a:ext cx="10519432" cy="457342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STRUKTURA ORGANIZACYJNA ORGANÓW ADMINISTRACJI PUBLICZNEJ JEST POCHODNĄ ZADAŃ PUBLICZNYCH</a:t>
          </a:r>
        </a:p>
      </dsp:txBody>
      <dsp:txXfrm>
        <a:off x="767185" y="915187"/>
        <a:ext cx="10519432" cy="457342"/>
      </dsp:txXfrm>
    </dsp:sp>
    <dsp:sp modelId="{E1116D7C-F8BC-464E-B94B-A69158E5FA94}">
      <dsp:nvSpPr>
        <dsp:cNvPr id="0" name=""/>
        <dsp:cNvSpPr/>
      </dsp:nvSpPr>
      <dsp:spPr>
        <a:xfrm>
          <a:off x="481346" y="858019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D6A14-E435-4419-996E-93DEB0E7600B}">
      <dsp:nvSpPr>
        <dsp:cNvPr id="0" name=""/>
        <dsp:cNvSpPr/>
      </dsp:nvSpPr>
      <dsp:spPr>
        <a:xfrm>
          <a:off x="994145" y="1601100"/>
          <a:ext cx="10292472" cy="45734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ADMINISTRACJA PUBLICZNA NIE TWORZY PRAWA POWSZECHNIE OBOWIĄZUJĄCEGO, A JEDYNIE JE WYKONUJE – NAWET JEŚLI WYKONYWANIE PRZYBIERA FORMĘ AKTÓW NORMATYWNYCH</a:t>
          </a:r>
        </a:p>
      </dsp:txBody>
      <dsp:txXfrm>
        <a:off x="994145" y="1601100"/>
        <a:ext cx="10292472" cy="457342"/>
      </dsp:txXfrm>
    </dsp:sp>
    <dsp:sp modelId="{E45C5543-B884-44DD-9945-C48242F61DB2}">
      <dsp:nvSpPr>
        <dsp:cNvPr id="0" name=""/>
        <dsp:cNvSpPr/>
      </dsp:nvSpPr>
      <dsp:spPr>
        <a:xfrm>
          <a:off x="708306" y="1543932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53B2-69C9-4FA3-A36F-8170172B40D2}">
      <dsp:nvSpPr>
        <dsp:cNvPr id="0" name=""/>
        <dsp:cNvSpPr/>
      </dsp:nvSpPr>
      <dsp:spPr>
        <a:xfrm>
          <a:off x="1066611" y="2287516"/>
          <a:ext cx="10220005" cy="45734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NIE MA TAKIEJ SFERY WEWNĘTRZNEJ (</a:t>
          </a:r>
          <a:r>
            <a:rPr lang="pl-PL" sz="1300" i="1" kern="1200" dirty="0">
              <a:solidFill>
                <a:schemeClr val="tx1"/>
              </a:solidFill>
            </a:rPr>
            <a:t>RES INTERNAE</a:t>
          </a:r>
          <a:r>
            <a:rPr lang="pl-PL" sz="1300" kern="1200" dirty="0">
              <a:solidFill>
                <a:schemeClr val="tx1"/>
              </a:solidFill>
            </a:rPr>
            <a:t>) ADMINISTRACJI, KTÓRA NIE PODLEGA KONTROLI ZEWNĘTRZNEJ</a:t>
          </a:r>
        </a:p>
      </dsp:txBody>
      <dsp:txXfrm>
        <a:off x="1066611" y="2287516"/>
        <a:ext cx="10220005" cy="457342"/>
      </dsp:txXfrm>
    </dsp:sp>
    <dsp:sp modelId="{A03F3E05-F191-4FCF-9044-909BD82D299E}">
      <dsp:nvSpPr>
        <dsp:cNvPr id="0" name=""/>
        <dsp:cNvSpPr/>
      </dsp:nvSpPr>
      <dsp:spPr>
        <a:xfrm>
          <a:off x="780772" y="2230348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092C0-0B54-40A2-A645-46003EBAA181}">
      <dsp:nvSpPr>
        <dsp:cNvPr id="0" name=""/>
        <dsp:cNvSpPr/>
      </dsp:nvSpPr>
      <dsp:spPr>
        <a:xfrm>
          <a:off x="994145" y="2973932"/>
          <a:ext cx="10292472" cy="45734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WYKONYWANIE ZADAŃ PUBLICZNYCH WIĄŻE SIĘ Z REALIZACJĄ PODSTAWOWYCH PUBLICZNYCH PRAW PODMIOTOWYCH OBYWATELI</a:t>
          </a:r>
        </a:p>
      </dsp:txBody>
      <dsp:txXfrm>
        <a:off x="994145" y="2973932"/>
        <a:ext cx="10292472" cy="457342"/>
      </dsp:txXfrm>
    </dsp:sp>
    <dsp:sp modelId="{7DF79FD9-2245-41A6-9294-B59B6F2807C9}">
      <dsp:nvSpPr>
        <dsp:cNvPr id="0" name=""/>
        <dsp:cNvSpPr/>
      </dsp:nvSpPr>
      <dsp:spPr>
        <a:xfrm>
          <a:off x="708306" y="2916764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90B68-AC8B-471E-B5B6-5A915A4721E3}">
      <dsp:nvSpPr>
        <dsp:cNvPr id="0" name=""/>
        <dsp:cNvSpPr/>
      </dsp:nvSpPr>
      <dsp:spPr>
        <a:xfrm>
          <a:off x="767185" y="3659845"/>
          <a:ext cx="10519432" cy="457342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ZADANIA PUBLICZNE INTERPRETOWANE SĄ JAKO OBOWIĄZKI ORGANÓW</a:t>
          </a:r>
        </a:p>
      </dsp:txBody>
      <dsp:txXfrm>
        <a:off x="767185" y="3659845"/>
        <a:ext cx="10519432" cy="457342"/>
      </dsp:txXfrm>
    </dsp:sp>
    <dsp:sp modelId="{60A664D6-23DF-4052-BBD2-36E4C87F955D}">
      <dsp:nvSpPr>
        <dsp:cNvPr id="0" name=""/>
        <dsp:cNvSpPr/>
      </dsp:nvSpPr>
      <dsp:spPr>
        <a:xfrm>
          <a:off x="481346" y="3602677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6F-25AD-4F62-9BBB-663F7A23ED1B}">
      <dsp:nvSpPr>
        <dsp:cNvPr id="0" name=""/>
        <dsp:cNvSpPr/>
      </dsp:nvSpPr>
      <dsp:spPr>
        <a:xfrm>
          <a:off x="353021" y="4346260"/>
          <a:ext cx="10933596" cy="4573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ZWIĄZANIE PRZEPISAMI PRAWA PROCEDURY WYKONYWANIA ZADAŃ PUBLICZNYCH</a:t>
          </a:r>
        </a:p>
      </dsp:txBody>
      <dsp:txXfrm>
        <a:off x="353021" y="4346260"/>
        <a:ext cx="10933596" cy="457342"/>
      </dsp:txXfrm>
    </dsp:sp>
    <dsp:sp modelId="{F3B29418-5836-4064-9941-D471639DA453}">
      <dsp:nvSpPr>
        <dsp:cNvPr id="0" name=""/>
        <dsp:cNvSpPr/>
      </dsp:nvSpPr>
      <dsp:spPr>
        <a:xfrm>
          <a:off x="67182" y="4289093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D517C-390D-4BCA-993D-B46C454F4B07}">
      <dsp:nvSpPr>
        <dsp:cNvPr id="0" name=""/>
        <dsp:cNvSpPr/>
      </dsp:nvSpPr>
      <dsp:spPr>
        <a:xfrm>
          <a:off x="0" y="89452"/>
          <a:ext cx="12192000" cy="6715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W PAŃSTWIE PRZEDKONSTYTUCYJNYM:</a:t>
          </a:r>
        </a:p>
      </dsp:txBody>
      <dsp:txXfrm>
        <a:off x="32784" y="122236"/>
        <a:ext cx="12126432" cy="606012"/>
      </dsp:txXfrm>
    </dsp:sp>
    <dsp:sp modelId="{78F56A61-2760-43A2-A075-C1AC01C6110D}">
      <dsp:nvSpPr>
        <dsp:cNvPr id="0" name=""/>
        <dsp:cNvSpPr/>
      </dsp:nvSpPr>
      <dsp:spPr>
        <a:xfrm>
          <a:off x="0" y="761032"/>
          <a:ext cx="12192000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 BYŁY OKREŚLONE PRZEZ PARLAMENT;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 BYŁY WYCZERPUJĄCO OKREŚLONE W PRAWIE STANOWIONYM PRZEZ WŁADZĘ;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MIAŁA WIELE UPRAWNIEŃ DYSKRECJONALNYCH PRZY ICH OKREŚLANIU I WYKONYWANIU;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ICH WYKONYWANIE STANOWIŁO UPRAWNIENIE (PREROGATYWY) WŁADZ ADMINISTRACYJNYCH;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MOGŁA DOWOLNIE PRZYZNAWAĆ KOMPETENCJE INNYM ORGANOM;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MIAŁA SWOBODĘ WYBORU SYSTEMU ORGANIZACYJNEGO: CENTRALIZACJA, DECENTRALIZACJA;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Z ZADAŃ PUBLICZNYCH NIE WYWODZONO ŻADNYCH UPRAWNIEŃ DLA OBYWATELI;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NIEWYKONANIE ZADAŃ NIE POWODOWAŁO POCIĄGNIĘCIA DO ODPOWIEDZIALNOŚCI;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WYKONYWANIE ZADAŃ PUBLICZNYCH NIE PODLEGAŁO KONTROLI SĄDOWEJ.</a:t>
          </a:r>
        </a:p>
      </dsp:txBody>
      <dsp:txXfrm>
        <a:off x="0" y="761032"/>
        <a:ext cx="12192000" cy="4057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97BF2-80C2-4513-9F7D-926067A8743B}">
      <dsp:nvSpPr>
        <dsp:cNvPr id="0" name=""/>
        <dsp:cNvSpPr/>
      </dsp:nvSpPr>
      <dsp:spPr>
        <a:xfrm>
          <a:off x="4151235" y="3074830"/>
          <a:ext cx="766493" cy="146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246" y="0"/>
              </a:lnTo>
              <a:lnTo>
                <a:pt x="383246" y="1460544"/>
              </a:lnTo>
              <a:lnTo>
                <a:pt x="766493" y="14605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93245" y="3763866"/>
        <a:ext cx="82472" cy="82472"/>
      </dsp:txXfrm>
    </dsp:sp>
    <dsp:sp modelId="{63ECE016-1E65-4250-A3F1-A0CB4C9D0E96}">
      <dsp:nvSpPr>
        <dsp:cNvPr id="0" name=""/>
        <dsp:cNvSpPr/>
      </dsp:nvSpPr>
      <dsp:spPr>
        <a:xfrm>
          <a:off x="4151235" y="3029110"/>
          <a:ext cx="766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649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515319" y="3055668"/>
        <a:ext cx="38324" cy="38324"/>
      </dsp:txXfrm>
    </dsp:sp>
    <dsp:sp modelId="{678F16A1-CDC2-4ED6-A199-9956EF628952}">
      <dsp:nvSpPr>
        <dsp:cNvPr id="0" name=""/>
        <dsp:cNvSpPr/>
      </dsp:nvSpPr>
      <dsp:spPr>
        <a:xfrm>
          <a:off x="4151235" y="1614286"/>
          <a:ext cx="766493" cy="1460544"/>
        </a:xfrm>
        <a:custGeom>
          <a:avLst/>
          <a:gdLst/>
          <a:ahLst/>
          <a:cxnLst/>
          <a:rect l="0" t="0" r="0" b="0"/>
          <a:pathLst>
            <a:path>
              <a:moveTo>
                <a:pt x="0" y="1460544"/>
              </a:moveTo>
              <a:lnTo>
                <a:pt x="383246" y="1460544"/>
              </a:lnTo>
              <a:lnTo>
                <a:pt x="383246" y="0"/>
              </a:lnTo>
              <a:lnTo>
                <a:pt x="76649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93245" y="2303321"/>
        <a:ext cx="82472" cy="82472"/>
      </dsp:txXfrm>
    </dsp:sp>
    <dsp:sp modelId="{58B06A50-83D9-4DB7-83DE-AE165E745AFA}">
      <dsp:nvSpPr>
        <dsp:cNvPr id="0" name=""/>
        <dsp:cNvSpPr/>
      </dsp:nvSpPr>
      <dsp:spPr>
        <a:xfrm rot="16200000">
          <a:off x="421181" y="2419606"/>
          <a:ext cx="6149661" cy="1310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solidFill>
                <a:schemeClr val="tx1"/>
              </a:solidFill>
            </a:rPr>
            <a:t>ZAKRESY PRZEDMIOTOWE ZADAŃ ADMINISTRACJI PUBLICZNEJ W PAŃSTWIE POLICYJNYM</a:t>
          </a:r>
        </a:p>
      </dsp:txBody>
      <dsp:txXfrm>
        <a:off x="421181" y="2419606"/>
        <a:ext cx="6149661" cy="1310447"/>
      </dsp:txXfrm>
    </dsp:sp>
    <dsp:sp modelId="{9052DB08-A725-4EAF-B6EB-ED5ACB8BE038}">
      <dsp:nvSpPr>
        <dsp:cNvPr id="0" name=""/>
        <dsp:cNvSpPr/>
      </dsp:nvSpPr>
      <dsp:spPr>
        <a:xfrm>
          <a:off x="4917729" y="1030068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FIZYCZNEGO NARODU</a:t>
          </a:r>
        </a:p>
      </dsp:txBody>
      <dsp:txXfrm>
        <a:off x="4917729" y="1030068"/>
        <a:ext cx="3832468" cy="1168435"/>
      </dsp:txXfrm>
    </dsp:sp>
    <dsp:sp modelId="{0235A679-EAD1-424D-960C-000E35F86FF7}">
      <dsp:nvSpPr>
        <dsp:cNvPr id="0" name=""/>
        <dsp:cNvSpPr/>
      </dsp:nvSpPr>
      <dsp:spPr>
        <a:xfrm>
          <a:off x="4917729" y="2490612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DUCHOWEGO NARODU</a:t>
          </a:r>
        </a:p>
      </dsp:txBody>
      <dsp:txXfrm>
        <a:off x="4917729" y="2490612"/>
        <a:ext cx="3832468" cy="1168435"/>
      </dsp:txXfrm>
    </dsp:sp>
    <dsp:sp modelId="{F9D3FCFB-0455-4E79-B0AA-51C49DF57EEF}">
      <dsp:nvSpPr>
        <dsp:cNvPr id="0" name=""/>
        <dsp:cNvSpPr/>
      </dsp:nvSpPr>
      <dsp:spPr>
        <a:xfrm>
          <a:off x="4917729" y="3951157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EKONOMICZNEGO NARODU</a:t>
          </a:r>
        </a:p>
      </dsp:txBody>
      <dsp:txXfrm>
        <a:off x="4917729" y="3951157"/>
        <a:ext cx="3832468" cy="11684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83A41-536D-4605-8355-7B6B64E9D586}">
      <dsp:nvSpPr>
        <dsp:cNvPr id="0" name=""/>
        <dsp:cNvSpPr/>
      </dsp:nvSpPr>
      <dsp:spPr>
        <a:xfrm>
          <a:off x="0" y="72099"/>
          <a:ext cx="10515600" cy="6715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W PAŃSTWIE PRAWA:</a:t>
          </a:r>
        </a:p>
      </dsp:txBody>
      <dsp:txXfrm>
        <a:off x="32784" y="104883"/>
        <a:ext cx="10450032" cy="606012"/>
      </dsp:txXfrm>
    </dsp:sp>
    <dsp:sp modelId="{DAA6DEFF-DFD5-4128-95F8-E9FBB4550A0C}">
      <dsp:nvSpPr>
        <dsp:cNvPr id="0" name=""/>
        <dsp:cNvSpPr/>
      </dsp:nvSpPr>
      <dsp:spPr>
        <a:xfrm>
          <a:off x="0" y="743679"/>
          <a:ext cx="10515600" cy="353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OKREŚLONE SĄ W KONSTYTUCJI I USTAWACH STANOWIONYCH PRZEZ PARLAMENT, CZYLI W NORMACH PRAWA POWSZECHNIE OBOWIĄZUJĄCEGO;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WYKONYWANE SĄ W SYSTEMIE TRÓJPODZIAŁU WŁADZY;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CZERPIE SWOJE ZADANIA Z NORM PRAWA, KTÓRYCH SAMA NIE STANOWI;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 WYKONYWANIU ZADAŃ WŁADZA ADM. NIE MOŻE OGRANICZAĆ PRAW I WOLNOŚCI PRZYZNANYCH OBYWATELOWI W KONSTYTUCJI;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ART. 31 UST. 3 KONSTYTUCJI RP -&gt; </a:t>
          </a:r>
          <a:r>
            <a:rPr lang="pl-PL" sz="2200" b="1" kern="1200" dirty="0">
              <a:solidFill>
                <a:srgbClr val="FF3399"/>
              </a:solidFill>
            </a:rPr>
            <a:t>ZASADA PROPORCJONALNOŚCI</a:t>
          </a:r>
          <a:r>
            <a:rPr lang="pl-PL" sz="2200" kern="1200" dirty="0"/>
            <a:t>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NIEWYKONANIE LUB NIEPRAWIDŁOWE WYKONYWANIE ZADAŃ RODZI ODPOWIEDZIALNOŚĆ POLITYCZNĄ, PRAWNĄ, KARNĄ, CYWILNOPRAWNĄ. </a:t>
          </a:r>
        </a:p>
      </dsp:txBody>
      <dsp:txXfrm>
        <a:off x="0" y="743679"/>
        <a:ext cx="10515600" cy="35355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983EE-365C-4EC3-A1F3-C936E5DC86CC}">
      <dsp:nvSpPr>
        <dsp:cNvPr id="0" name=""/>
        <dsp:cNvSpPr/>
      </dsp:nvSpPr>
      <dsp:spPr>
        <a:xfrm rot="5400000">
          <a:off x="6160665" y="-1420397"/>
          <a:ext cx="3794501" cy="75839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KONSTYTUCJI BEZPOŚREDNIO - ART. 146 UST. 4 PKT 7;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KONSTYTUCJI POŚREDNIO - ART. 72 UST. 2;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USTAWACH – USTAWA O PLANOWANIU I ZAGOSPODAROWANIU PRZESTRZENNYM, USTAWA O OCHRONIE PRZYRODY.</a:t>
          </a:r>
        </a:p>
      </dsp:txBody>
      <dsp:txXfrm rot="-5400000">
        <a:off x="4265955" y="659545"/>
        <a:ext cx="7398689" cy="3424037"/>
      </dsp:txXfrm>
    </dsp:sp>
    <dsp:sp modelId="{29D7804D-AB9F-45C6-9BD4-F786783AF392}">
      <dsp:nvSpPr>
        <dsp:cNvPr id="0" name=""/>
        <dsp:cNvSpPr/>
      </dsp:nvSpPr>
      <dsp:spPr>
        <a:xfrm>
          <a:off x="0" y="0"/>
          <a:ext cx="4265955" cy="4743127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OKREŚLNIE ZADAŃ WŁADZ ADMINISTRACYJNYCH</a:t>
          </a:r>
          <a:endParaRPr lang="pl-PL" sz="3200" kern="1200" dirty="0"/>
        </a:p>
      </dsp:txBody>
      <dsp:txXfrm>
        <a:off x="208247" y="208247"/>
        <a:ext cx="3849461" cy="4326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9B50-A35D-4CC8-9A0E-0A4B30A7800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9CEF-0913-44C4-937D-5D58F081E2DC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42F6B-90A5-4995-80E2-DB5C3DE4F343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3476A-F84D-44C0-9986-7EFF978509A9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C622A-36E9-4D2F-881F-17FFEFA59E80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KONTEKSTY WYRÓŻNIANIA </a:t>
          </a:r>
          <a:br>
            <a:rPr lang="pl-PL" sz="2300" b="1" kern="1200" dirty="0">
              <a:solidFill>
                <a:schemeClr val="tx1"/>
              </a:solidFill>
            </a:rPr>
          </a:br>
          <a:r>
            <a:rPr lang="pl-PL" sz="2300" b="1" kern="1200" dirty="0">
              <a:solidFill>
                <a:schemeClr val="tx1"/>
              </a:solidFill>
            </a:rPr>
            <a:t>ADMINISTRACJI PUBLICZNEJ</a:t>
          </a:r>
        </a:p>
      </dsp:txBody>
      <dsp:txXfrm>
        <a:off x="4780731" y="1837525"/>
        <a:ext cx="2630537" cy="1315268"/>
      </dsp:txXfrm>
    </dsp:sp>
    <dsp:sp modelId="{EAEDF48B-19CA-47F1-94FC-4B39EE24F72E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SOCJOLOGICZNY</a:t>
          </a:r>
        </a:p>
      </dsp:txBody>
      <dsp:txXfrm>
        <a:off x="6306" y="3705206"/>
        <a:ext cx="2630537" cy="1315268"/>
      </dsp:txXfrm>
    </dsp:sp>
    <dsp:sp modelId="{A8B31528-508A-4000-A7BF-8842491EAA23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POLITYCZNY</a:t>
          </a:r>
        </a:p>
      </dsp:txBody>
      <dsp:txXfrm>
        <a:off x="3189256" y="3705206"/>
        <a:ext cx="2630537" cy="1315268"/>
      </dsp:txXfrm>
    </dsp:sp>
    <dsp:sp modelId="{CCA6FAB7-EADE-44B5-973C-0E043A5EC239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JĘZYKOWY</a:t>
          </a:r>
        </a:p>
      </dsp:txBody>
      <dsp:txXfrm>
        <a:off x="6372206" y="3705206"/>
        <a:ext cx="2630537" cy="1315268"/>
      </dsp:txXfrm>
    </dsp:sp>
    <dsp:sp modelId="{0091BA11-6A96-48CD-A88D-56868CF294A4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PRAWNY</a:t>
          </a:r>
        </a:p>
      </dsp:txBody>
      <dsp:txXfrm>
        <a:off x="9555156" y="3705206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79FA-0D07-4BCB-A24E-6D14E721797A}">
      <dsp:nvSpPr>
        <dsp:cNvPr id="0" name=""/>
        <dsp:cNvSpPr/>
      </dsp:nvSpPr>
      <dsp:spPr>
        <a:xfrm>
          <a:off x="6096000" y="2469296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5051300" y="219168"/>
              </a:lnTo>
              <a:lnTo>
                <a:pt x="505130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FAEA3-303B-4F0C-9B7F-CF44A7952D09}">
      <dsp:nvSpPr>
        <dsp:cNvPr id="0" name=""/>
        <dsp:cNvSpPr/>
      </dsp:nvSpPr>
      <dsp:spPr>
        <a:xfrm>
          <a:off x="6096000" y="2469296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2525650" y="219168"/>
              </a:lnTo>
              <a:lnTo>
                <a:pt x="252565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AD3B6-8A02-40AC-A7FB-AAE2D832FB35}">
      <dsp:nvSpPr>
        <dsp:cNvPr id="0" name=""/>
        <dsp:cNvSpPr/>
      </dsp:nvSpPr>
      <dsp:spPr>
        <a:xfrm>
          <a:off x="6050280" y="2469296"/>
          <a:ext cx="91440" cy="438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7B81C-F8C5-4EB0-AE9D-1970B8AF64C1}">
      <dsp:nvSpPr>
        <dsp:cNvPr id="0" name=""/>
        <dsp:cNvSpPr/>
      </dsp:nvSpPr>
      <dsp:spPr>
        <a:xfrm>
          <a:off x="3570349" y="2469296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F9EFA-F2B1-48F7-B5E7-AD34BF0BBCC7}">
      <dsp:nvSpPr>
        <dsp:cNvPr id="0" name=""/>
        <dsp:cNvSpPr/>
      </dsp:nvSpPr>
      <dsp:spPr>
        <a:xfrm>
          <a:off x="1044699" y="2469296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5051300" y="0"/>
              </a:moveTo>
              <a:lnTo>
                <a:pt x="505130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BD59F-72F2-4E74-930C-5AAEA5DA4804}">
      <dsp:nvSpPr>
        <dsp:cNvPr id="0" name=""/>
        <dsp:cNvSpPr/>
      </dsp:nvSpPr>
      <dsp:spPr>
        <a:xfrm>
          <a:off x="5052342" y="1425639"/>
          <a:ext cx="2087314" cy="1043657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PYTANIA, NA JAKIE ODPOWIADAJĄ DEFINICJE ADMINISTRACJI</a:t>
          </a:r>
        </a:p>
      </dsp:txBody>
      <dsp:txXfrm>
        <a:off x="5052342" y="1425639"/>
        <a:ext cx="2087314" cy="1043657"/>
      </dsp:txXfrm>
    </dsp:sp>
    <dsp:sp modelId="{55BFFCED-6382-4ADA-BEC8-84FAE43A573F}">
      <dsp:nvSpPr>
        <dsp:cNvPr id="0" name=""/>
        <dsp:cNvSpPr/>
      </dsp:nvSpPr>
      <dsp:spPr>
        <a:xfrm>
          <a:off x="1041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PODMIOT DZIAŁANIA</a:t>
          </a:r>
        </a:p>
      </dsp:txBody>
      <dsp:txXfrm>
        <a:off x="1041" y="2907633"/>
        <a:ext cx="2087314" cy="1043657"/>
      </dsp:txXfrm>
    </dsp:sp>
    <dsp:sp modelId="{64182820-BE14-4663-BBBA-E48FEE31D08D}">
      <dsp:nvSpPr>
        <dsp:cNvPr id="0" name=""/>
        <dsp:cNvSpPr/>
      </dsp:nvSpPr>
      <dsp:spPr>
        <a:xfrm>
          <a:off x="2526692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CEL DZIAŁANIA </a:t>
          </a:r>
        </a:p>
      </dsp:txBody>
      <dsp:txXfrm>
        <a:off x="2526692" y="2907633"/>
        <a:ext cx="2087314" cy="1043657"/>
      </dsp:txXfrm>
    </dsp:sp>
    <dsp:sp modelId="{301B1830-2E54-4493-B3E0-90174E2814A7}">
      <dsp:nvSpPr>
        <dsp:cNvPr id="0" name=""/>
        <dsp:cNvSpPr/>
      </dsp:nvSpPr>
      <dsp:spPr>
        <a:xfrm>
          <a:off x="5052342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PRZEDMIOT DZIAŁANIA</a:t>
          </a:r>
        </a:p>
      </dsp:txBody>
      <dsp:txXfrm>
        <a:off x="5052342" y="2907633"/>
        <a:ext cx="2087314" cy="1043657"/>
      </dsp:txXfrm>
    </dsp:sp>
    <dsp:sp modelId="{892B396F-C4D4-41C5-9BC4-3BA5EBAEB2FF}">
      <dsp:nvSpPr>
        <dsp:cNvPr id="0" name=""/>
        <dsp:cNvSpPr/>
      </dsp:nvSpPr>
      <dsp:spPr>
        <a:xfrm>
          <a:off x="7577993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CECHY I SPOSÓB DZIAŁANIA</a:t>
          </a:r>
        </a:p>
      </dsp:txBody>
      <dsp:txXfrm>
        <a:off x="7577993" y="2907633"/>
        <a:ext cx="2087314" cy="1043657"/>
      </dsp:txXfrm>
    </dsp:sp>
    <dsp:sp modelId="{7F9A3567-A1DC-49B2-A982-6F303DC96847}">
      <dsp:nvSpPr>
        <dsp:cNvPr id="0" name=""/>
        <dsp:cNvSpPr/>
      </dsp:nvSpPr>
      <dsp:spPr>
        <a:xfrm>
          <a:off x="10103643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ADRESAT DZIAŁANIA</a:t>
          </a:r>
        </a:p>
      </dsp:txBody>
      <dsp:txXfrm>
        <a:off x="10103643" y="2907633"/>
        <a:ext cx="2087314" cy="1043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8489C-D7AB-4831-A008-FEE8EDB61DBD}">
      <dsp:nvSpPr>
        <dsp:cNvPr id="0" name=""/>
        <dsp:cNvSpPr/>
      </dsp:nvSpPr>
      <dsp:spPr>
        <a:xfrm>
          <a:off x="-6370279" y="-974738"/>
          <a:ext cx="7585167" cy="758516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16391-7FEC-4BFF-AB2C-E89727259E7E}">
      <dsp:nvSpPr>
        <dsp:cNvPr id="0" name=""/>
        <dsp:cNvSpPr/>
      </dsp:nvSpPr>
      <dsp:spPr>
        <a:xfrm>
          <a:off x="782233" y="563569"/>
          <a:ext cx="10493793" cy="1127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ZMIENIAJĄ SIĘ CELE DZIAŁANIA ADMINISTRACJI, ZADANIA, FORMY DZIAŁANIA, ZASIĘG REGULACJI PRAWEM, NAZWY ITP., </a:t>
          </a:r>
          <a:br>
            <a:rPr lang="pl-PL" sz="1400" b="1" kern="1200" dirty="0">
              <a:solidFill>
                <a:schemeClr val="tx1"/>
              </a:solidFill>
            </a:rPr>
          </a:br>
          <a:r>
            <a:rPr lang="pl-PL" sz="1400" b="1" kern="1200" dirty="0">
              <a:solidFill>
                <a:schemeClr val="tx1"/>
              </a:solidFill>
            </a:rPr>
            <a:t>ALE JAKO ZJAWISKO JEST ONA TRWAŁA;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 ADMINISTRACJĄ MAMY DO CZYNIENIA OD POCZĄTKU FUNKCJONOWANIA PIERWSZYCH ZORGANIZOWANYCH SPOŁECZNOŚCI (NAJPIERW PLEMIONA, PÓŹNIEJ PAŃSTWA) – POBIERANIE DANIN, PODATKÓW, ORGANIZOWANIE PRZESTRZENI, BUDOWA ŚWIĄTYŃ, ALE NIE BYŁA ONA WTEDY NAZYWANA, ANI TYM BARDZIEJ BADANA, ANALIZOWANA.</a:t>
          </a:r>
        </a:p>
      </dsp:txBody>
      <dsp:txXfrm>
        <a:off x="782233" y="563569"/>
        <a:ext cx="10493793" cy="1127138"/>
      </dsp:txXfrm>
    </dsp:sp>
    <dsp:sp modelId="{9CA9D96C-8297-4753-860B-0D73B91BE662}">
      <dsp:nvSpPr>
        <dsp:cNvPr id="0" name=""/>
        <dsp:cNvSpPr/>
      </dsp:nvSpPr>
      <dsp:spPr>
        <a:xfrm>
          <a:off x="77772" y="422676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4B65-4D40-48DA-A25E-567F4BDBC675}">
      <dsp:nvSpPr>
        <dsp:cNvPr id="0" name=""/>
        <dsp:cNvSpPr/>
      </dsp:nvSpPr>
      <dsp:spPr>
        <a:xfrm>
          <a:off x="1191948" y="2254276"/>
          <a:ext cx="10084079" cy="112713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O ADMINISTRACJI WE WSPÓŁCZESNYM ROZUMIENIU MOŻEMY MÓWIĆ OD MOMENTU, W KTÓRYM POJAWIŁO SIĘ PRAWO – UZNANE W DOKTRYNIE OŚWIECENIA – XVIII/XIX W.;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PRZEKSZTAŁCENIE PAŃSTWA POLICYJNEGO W PAŃSTWO KONSTYTUCYJNE, PODDANIE ADMINISTRACJI REŻIMOWI PRAWA;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POWOŁANIE SĄDOWNICTWA ADMINISTRACYJNEGO – POLSKA 1922 R.</a:t>
          </a:r>
        </a:p>
      </dsp:txBody>
      <dsp:txXfrm>
        <a:off x="1191948" y="2254276"/>
        <a:ext cx="10084079" cy="1127138"/>
      </dsp:txXfrm>
    </dsp:sp>
    <dsp:sp modelId="{1DEE586A-9444-4C03-988C-A1CD737FA696}">
      <dsp:nvSpPr>
        <dsp:cNvPr id="0" name=""/>
        <dsp:cNvSpPr/>
      </dsp:nvSpPr>
      <dsp:spPr>
        <a:xfrm>
          <a:off x="487487" y="2113383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AE51A-41D8-48EF-94C1-BC36F0B44EBA}">
      <dsp:nvSpPr>
        <dsp:cNvPr id="0" name=""/>
        <dsp:cNvSpPr/>
      </dsp:nvSpPr>
      <dsp:spPr>
        <a:xfrm>
          <a:off x="782233" y="3944983"/>
          <a:ext cx="10493793" cy="112713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ZMIANY ZAKRESU REGULOWANIA PRZEZ ADMINISTRACJĘ STOSUNKÓW SPOŁECZNYCH – ROZLEGŁY W PAŃSTWIE SOCJALISTYCZNYM (LIKWIDACJA SAMORZĄDU TERYTORIALNEGO, NACJONALIZACJA PRZEMYSŁU, USPOŁECZNIENIE HANDLU, GOSPODARKA PLANOWA), ZMNIEJSZONY W PAŃSTWIE KAPITALISTYCZNYM (PRYWATYZACJA, REPRYWATYZACJA, OGRANICZENIE ADMINISTRACJI RZĄDOWEJ, SAMORZĄD TERYTORIALNY, KORZYSTANIE Z FORM PRAWA CYWILNEGO, Z POZOSTAWIENIEM ZAKRESU SPRAW REGULACJI PAŃSTWA).</a:t>
          </a:r>
        </a:p>
      </dsp:txBody>
      <dsp:txXfrm>
        <a:off x="782233" y="3944983"/>
        <a:ext cx="10493793" cy="1127138"/>
      </dsp:txXfrm>
    </dsp:sp>
    <dsp:sp modelId="{6A11F08C-F197-48A4-94F0-C0256083DCD5}">
      <dsp:nvSpPr>
        <dsp:cNvPr id="0" name=""/>
        <dsp:cNvSpPr/>
      </dsp:nvSpPr>
      <dsp:spPr>
        <a:xfrm>
          <a:off x="77772" y="3804090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E3A66-2DE1-4370-B096-A4D09A9CADE5}">
      <dsp:nvSpPr>
        <dsp:cNvPr id="0" name=""/>
        <dsp:cNvSpPr/>
      </dsp:nvSpPr>
      <dsp:spPr>
        <a:xfrm>
          <a:off x="6139543" y="2305476"/>
          <a:ext cx="4808528" cy="55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9"/>
              </a:lnTo>
              <a:lnTo>
                <a:pt x="4808528" y="278179"/>
              </a:lnTo>
              <a:lnTo>
                <a:pt x="4808528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5EA53-4890-4D1D-A7BF-6CE74A5D9DA8}">
      <dsp:nvSpPr>
        <dsp:cNvPr id="0" name=""/>
        <dsp:cNvSpPr/>
      </dsp:nvSpPr>
      <dsp:spPr>
        <a:xfrm>
          <a:off x="6139543" y="2305476"/>
          <a:ext cx="1602842" cy="55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9"/>
              </a:lnTo>
              <a:lnTo>
                <a:pt x="1602842" y="278179"/>
              </a:lnTo>
              <a:lnTo>
                <a:pt x="1602842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1CEDB-54AD-4A87-8FEE-FC3DE0903B12}">
      <dsp:nvSpPr>
        <dsp:cNvPr id="0" name=""/>
        <dsp:cNvSpPr/>
      </dsp:nvSpPr>
      <dsp:spPr>
        <a:xfrm>
          <a:off x="4536700" y="2305476"/>
          <a:ext cx="1602842" cy="556358"/>
        </a:xfrm>
        <a:custGeom>
          <a:avLst/>
          <a:gdLst/>
          <a:ahLst/>
          <a:cxnLst/>
          <a:rect l="0" t="0" r="0" b="0"/>
          <a:pathLst>
            <a:path>
              <a:moveTo>
                <a:pt x="1602842" y="0"/>
              </a:moveTo>
              <a:lnTo>
                <a:pt x="1602842" y="278179"/>
              </a:lnTo>
              <a:lnTo>
                <a:pt x="0" y="278179"/>
              </a:lnTo>
              <a:lnTo>
                <a:pt x="0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5259D-952A-45F8-B3B5-E06C712C4490}">
      <dsp:nvSpPr>
        <dsp:cNvPr id="0" name=""/>
        <dsp:cNvSpPr/>
      </dsp:nvSpPr>
      <dsp:spPr>
        <a:xfrm>
          <a:off x="1331014" y="2305476"/>
          <a:ext cx="4808528" cy="556358"/>
        </a:xfrm>
        <a:custGeom>
          <a:avLst/>
          <a:gdLst/>
          <a:ahLst/>
          <a:cxnLst/>
          <a:rect l="0" t="0" r="0" b="0"/>
          <a:pathLst>
            <a:path>
              <a:moveTo>
                <a:pt x="4808528" y="0"/>
              </a:moveTo>
              <a:lnTo>
                <a:pt x="4808528" y="278179"/>
              </a:lnTo>
              <a:lnTo>
                <a:pt x="0" y="278179"/>
              </a:lnTo>
              <a:lnTo>
                <a:pt x="0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01015-D065-4CFD-81A6-30A80B99CF4A}">
      <dsp:nvSpPr>
        <dsp:cNvPr id="0" name=""/>
        <dsp:cNvSpPr/>
      </dsp:nvSpPr>
      <dsp:spPr>
        <a:xfrm>
          <a:off x="4814879" y="980813"/>
          <a:ext cx="2649326" cy="1324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i="0" kern="1200" dirty="0">
              <a:solidFill>
                <a:schemeClr val="tx1"/>
              </a:solidFill>
            </a:rPr>
            <a:t>PAŃSTWO POLICYJNE</a:t>
          </a:r>
        </a:p>
      </dsp:txBody>
      <dsp:txXfrm>
        <a:off x="4814879" y="980813"/>
        <a:ext cx="2649326" cy="1324663"/>
      </dsp:txXfrm>
    </dsp:sp>
    <dsp:sp modelId="{BF3AED6C-56DB-413C-926E-7612D76BD4BA}">
      <dsp:nvSpPr>
        <dsp:cNvPr id="0" name=""/>
        <dsp:cNvSpPr/>
      </dsp:nvSpPr>
      <dsp:spPr>
        <a:xfrm>
          <a:off x="6351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MODELOWA KONSTRUKCJA USTROJOWO-PRAWNA (!)</a:t>
          </a:r>
        </a:p>
      </dsp:txBody>
      <dsp:txXfrm>
        <a:off x="6351" y="2861835"/>
        <a:ext cx="2649326" cy="1324663"/>
      </dsp:txXfrm>
    </dsp:sp>
    <dsp:sp modelId="{22AAE26D-474B-4FFA-90D3-0610965C4AD2}">
      <dsp:nvSpPr>
        <dsp:cNvPr id="0" name=""/>
        <dsp:cNvSpPr/>
      </dsp:nvSpPr>
      <dsp:spPr>
        <a:xfrm>
          <a:off x="3212036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UKSZTAŁTOWANA PRZEZ NAUKĘ ADMINISTRACJI I NAUKĘ PRAWA ADMINISTRACYJNEGO W OPARCIU O REALIA USTROJOWE PAŃSTW EUROPEJSKICH </a:t>
          </a:r>
        </a:p>
      </dsp:txBody>
      <dsp:txXfrm>
        <a:off x="3212036" y="2861835"/>
        <a:ext cx="2649326" cy="1324663"/>
      </dsp:txXfrm>
    </dsp:sp>
    <dsp:sp modelId="{D03BB05F-B26C-45E4-BCD1-D742B2EFB835}">
      <dsp:nvSpPr>
        <dsp:cNvPr id="0" name=""/>
        <dsp:cNvSpPr/>
      </dsp:nvSpPr>
      <dsp:spPr>
        <a:xfrm>
          <a:off x="6417722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XVII/XVIII WIEK</a:t>
          </a:r>
        </a:p>
      </dsp:txBody>
      <dsp:txXfrm>
        <a:off x="6417722" y="2861835"/>
        <a:ext cx="2649326" cy="1324663"/>
      </dsp:txXfrm>
    </dsp:sp>
    <dsp:sp modelId="{A748D1B1-1744-4EBC-B31D-F64BD233AEA2}">
      <dsp:nvSpPr>
        <dsp:cNvPr id="0" name=""/>
        <dsp:cNvSpPr/>
      </dsp:nvSpPr>
      <dsp:spPr>
        <a:xfrm>
          <a:off x="9623407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HISTORYCZNIE POPRZEDZA PAŃSTWO PRAWA</a:t>
          </a:r>
        </a:p>
      </dsp:txBody>
      <dsp:txXfrm>
        <a:off x="9623407" y="2861835"/>
        <a:ext cx="2649326" cy="1324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3718F-5AA3-4B5C-94B1-937536E58392}">
      <dsp:nvSpPr>
        <dsp:cNvPr id="0" name=""/>
        <dsp:cNvSpPr/>
      </dsp:nvSpPr>
      <dsp:spPr>
        <a:xfrm>
          <a:off x="5100735" y="2640556"/>
          <a:ext cx="1990529" cy="185789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CECHY ADMINISTRACJI PAŃSTWOWEJ W PAŃSTWIE POLICYJNYM</a:t>
          </a:r>
        </a:p>
      </dsp:txBody>
      <dsp:txXfrm>
        <a:off x="5392241" y="2912639"/>
        <a:ext cx="1407517" cy="1313730"/>
      </dsp:txXfrm>
    </dsp:sp>
    <dsp:sp modelId="{EBB3CEF4-5429-471A-8218-CCC9C47B23E9}">
      <dsp:nvSpPr>
        <dsp:cNvPr id="0" name=""/>
        <dsp:cNvSpPr/>
      </dsp:nvSpPr>
      <dsp:spPr>
        <a:xfrm rot="16200000">
          <a:off x="5672706" y="2204225"/>
          <a:ext cx="84658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46587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74835" y="2196097"/>
        <a:ext cx="42329" cy="42329"/>
      </dsp:txXfrm>
    </dsp:sp>
    <dsp:sp modelId="{9B3D55CF-4736-48BB-9034-E37C3018FF4E}">
      <dsp:nvSpPr>
        <dsp:cNvPr id="0" name=""/>
        <dsp:cNvSpPr/>
      </dsp:nvSpPr>
      <dsp:spPr>
        <a:xfrm>
          <a:off x="5212960" y="27890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FUNKCJA ZARZĄDU WEWNĘTRZENGO PAŃSTWEM ORAZ SPRAWOWANIA I UMACNIANIA WŁADZY</a:t>
          </a:r>
        </a:p>
      </dsp:txBody>
      <dsp:txXfrm>
        <a:off x="5471596" y="286526"/>
        <a:ext cx="1248806" cy="1248806"/>
      </dsp:txXfrm>
    </dsp:sp>
    <dsp:sp modelId="{B9012CBD-FE24-44FF-9174-433921B25B6D}">
      <dsp:nvSpPr>
        <dsp:cNvPr id="0" name=""/>
        <dsp:cNvSpPr/>
      </dsp:nvSpPr>
      <dsp:spPr>
        <a:xfrm rot="19276274">
          <a:off x="6762448" y="2699445"/>
          <a:ext cx="80438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04380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144528" y="2692372"/>
        <a:ext cx="40219" cy="40219"/>
      </dsp:txXfrm>
    </dsp:sp>
    <dsp:sp modelId="{6E756B22-9D04-4FC8-9D1F-0D4FF66866C8}">
      <dsp:nvSpPr>
        <dsp:cNvPr id="0" name=""/>
        <dsp:cNvSpPr/>
      </dsp:nvSpPr>
      <dsp:spPr>
        <a:xfrm>
          <a:off x="7284227" y="1025359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31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 ZARZĄDZANIU WEWNĘTRZNYM DECYDOWAŁ WYŁĄCZNIE PANUJĄCY</a:t>
          </a:r>
        </a:p>
      </dsp:txBody>
      <dsp:txXfrm>
        <a:off x="7542863" y="1283995"/>
        <a:ext cx="1248806" cy="1248806"/>
      </dsp:txXfrm>
    </dsp:sp>
    <dsp:sp modelId="{444E54EE-FD99-4592-B924-E7409F45C1BE}">
      <dsp:nvSpPr>
        <dsp:cNvPr id="0" name=""/>
        <dsp:cNvSpPr/>
      </dsp:nvSpPr>
      <dsp:spPr>
        <a:xfrm rot="759622">
          <a:off x="7054245" y="3858474"/>
          <a:ext cx="77240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772402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421136" y="3852201"/>
        <a:ext cx="38620" cy="38620"/>
      </dsp:txXfrm>
    </dsp:sp>
    <dsp:sp modelId="{B0730A18-F95F-45AB-BF5C-91FBC179F75F}">
      <dsp:nvSpPr>
        <dsp:cNvPr id="0" name=""/>
        <dsp:cNvSpPr/>
      </dsp:nvSpPr>
      <dsp:spPr>
        <a:xfrm>
          <a:off x="7795788" y="3266653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LUŹNY ZWIĄZEK ZARZĄDU WEWNĘTRZEGO I SPRAWOWANIA WŁADZY Z PRAWEM</a:t>
          </a:r>
        </a:p>
      </dsp:txBody>
      <dsp:txXfrm>
        <a:off x="8054424" y="3525289"/>
        <a:ext cx="1248806" cy="1248806"/>
      </dsp:txXfrm>
    </dsp:sp>
    <dsp:sp modelId="{76068D2A-F50C-496B-9AA8-2BD1518869F5}">
      <dsp:nvSpPr>
        <dsp:cNvPr id="0" name=""/>
        <dsp:cNvSpPr/>
      </dsp:nvSpPr>
      <dsp:spPr>
        <a:xfrm rot="3851876">
          <a:off x="6274579" y="4771115"/>
          <a:ext cx="81731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17315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662804" y="4763719"/>
        <a:ext cx="40865" cy="40865"/>
      </dsp:txXfrm>
    </dsp:sp>
    <dsp:sp modelId="{9587DF8D-7C7A-4954-9CCC-045B9B3D9D24}">
      <dsp:nvSpPr>
        <dsp:cNvPr id="0" name=""/>
        <dsp:cNvSpPr/>
      </dsp:nvSpPr>
      <dsp:spPr>
        <a:xfrm>
          <a:off x="6362427" y="5064031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ZARZĄD WEWNĘTRZNY STANOWIŁ DZIAŁALNOŚĆ SWOBODNĄ I TWÓRCZĄ</a:t>
          </a:r>
        </a:p>
      </dsp:txBody>
      <dsp:txXfrm>
        <a:off x="6621063" y="5322667"/>
        <a:ext cx="1248806" cy="1248806"/>
      </dsp:txXfrm>
    </dsp:sp>
    <dsp:sp modelId="{043B3C7C-0382-422D-AAAF-D1424EA5B34B}">
      <dsp:nvSpPr>
        <dsp:cNvPr id="0" name=""/>
        <dsp:cNvSpPr/>
      </dsp:nvSpPr>
      <dsp:spPr>
        <a:xfrm rot="6948124">
          <a:off x="5100104" y="4771115"/>
          <a:ext cx="81731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17315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488329" y="4763719"/>
        <a:ext cx="40865" cy="40865"/>
      </dsp:txXfrm>
    </dsp:sp>
    <dsp:sp modelId="{22EB3BA4-EA8B-4E14-BDEE-A4103FF5B2F6}">
      <dsp:nvSpPr>
        <dsp:cNvPr id="0" name=""/>
        <dsp:cNvSpPr/>
      </dsp:nvSpPr>
      <dsp:spPr>
        <a:xfrm>
          <a:off x="4063494" y="5064031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PRAWO – WYRAZ WOLI PANUJĄCEGO, INSTRUMENT SPRAWOWANIA WŁADZY</a:t>
          </a:r>
        </a:p>
      </dsp:txBody>
      <dsp:txXfrm>
        <a:off x="4322130" y="5322667"/>
        <a:ext cx="1248806" cy="1248806"/>
      </dsp:txXfrm>
    </dsp:sp>
    <dsp:sp modelId="{626C41F9-E5B9-4DF0-8FDF-4FECB4CA2408}">
      <dsp:nvSpPr>
        <dsp:cNvPr id="0" name=""/>
        <dsp:cNvSpPr/>
      </dsp:nvSpPr>
      <dsp:spPr>
        <a:xfrm rot="10040378">
          <a:off x="4365351" y="3858474"/>
          <a:ext cx="77240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772402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732242" y="3852201"/>
        <a:ext cx="38620" cy="38620"/>
      </dsp:txXfrm>
    </dsp:sp>
    <dsp:sp modelId="{3D3C3280-A374-4607-8500-3245ABD0330C}">
      <dsp:nvSpPr>
        <dsp:cNvPr id="0" name=""/>
        <dsp:cNvSpPr/>
      </dsp:nvSpPr>
      <dsp:spPr>
        <a:xfrm>
          <a:off x="2630133" y="3266653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5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PANUJĄCY MÓGŁ WKRACZAĆ WE WSZYSTKIE DZIEDZINY ŻYCIA PODDANYCH DLA ICH DOBRA</a:t>
          </a:r>
        </a:p>
      </dsp:txBody>
      <dsp:txXfrm>
        <a:off x="2888769" y="3525289"/>
        <a:ext cx="1248806" cy="1248806"/>
      </dsp:txXfrm>
    </dsp:sp>
    <dsp:sp modelId="{D305649B-7E78-4751-857C-40118C234C28}">
      <dsp:nvSpPr>
        <dsp:cNvPr id="0" name=""/>
        <dsp:cNvSpPr/>
      </dsp:nvSpPr>
      <dsp:spPr>
        <a:xfrm rot="13123726">
          <a:off x="4625171" y="2699445"/>
          <a:ext cx="80438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04380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007252" y="2692372"/>
        <a:ext cx="40219" cy="40219"/>
      </dsp:txXfrm>
    </dsp:sp>
    <dsp:sp modelId="{E41990A7-953C-4562-8B33-7999062E9AA6}">
      <dsp:nvSpPr>
        <dsp:cNvPr id="0" name=""/>
        <dsp:cNvSpPr/>
      </dsp:nvSpPr>
      <dsp:spPr>
        <a:xfrm>
          <a:off x="3141693" y="1025359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BRAK KONTROLI SĄDOWEJ AKTÓW WŁADZY PANUJĄCEGO</a:t>
          </a:r>
        </a:p>
      </dsp:txBody>
      <dsp:txXfrm>
        <a:off x="3400329" y="1283995"/>
        <a:ext cx="1248806" cy="1248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F892-BC79-4F9C-99F3-EE43F99E51E6}">
      <dsp:nvSpPr>
        <dsp:cNvPr id="0" name=""/>
        <dsp:cNvSpPr/>
      </dsp:nvSpPr>
      <dsp:spPr>
        <a:xfrm>
          <a:off x="5257800" y="1865746"/>
          <a:ext cx="3719932" cy="63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22"/>
              </a:lnTo>
              <a:lnTo>
                <a:pt x="3719932" y="309922"/>
              </a:lnTo>
              <a:lnTo>
                <a:pt x="3719932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6BCF0-971E-45C3-BE37-C83A186F96D3}">
      <dsp:nvSpPr>
        <dsp:cNvPr id="0" name=""/>
        <dsp:cNvSpPr/>
      </dsp:nvSpPr>
      <dsp:spPr>
        <a:xfrm>
          <a:off x="5212080" y="1865746"/>
          <a:ext cx="91440" cy="632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8038B-DCA1-4BAB-9369-F52E57D47788}">
      <dsp:nvSpPr>
        <dsp:cNvPr id="0" name=""/>
        <dsp:cNvSpPr/>
      </dsp:nvSpPr>
      <dsp:spPr>
        <a:xfrm>
          <a:off x="1537867" y="1865746"/>
          <a:ext cx="3719932" cy="632726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09922"/>
              </a:lnTo>
              <a:lnTo>
                <a:pt x="0" y="309922"/>
              </a:lnTo>
              <a:lnTo>
                <a:pt x="0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DDD9A-4B1D-4340-82B0-6F6C6D28662C}">
      <dsp:nvSpPr>
        <dsp:cNvPr id="0" name=""/>
        <dsp:cNvSpPr/>
      </dsp:nvSpPr>
      <dsp:spPr>
        <a:xfrm>
          <a:off x="3720638" y="328584"/>
          <a:ext cx="3074323" cy="1537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b="1" kern="1200" dirty="0">
              <a:solidFill>
                <a:schemeClr val="tx1"/>
              </a:solidFill>
            </a:rPr>
            <a:t>WŁADZA PANUJĄCEGO</a:t>
          </a:r>
        </a:p>
      </dsp:txBody>
      <dsp:txXfrm>
        <a:off x="3720638" y="328584"/>
        <a:ext cx="3074323" cy="1537161"/>
      </dsp:txXfrm>
    </dsp:sp>
    <dsp:sp modelId="{B77D1D38-8910-49F1-ABE2-F1BB4FCF2D2B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STANOWIENIA PRAWA</a:t>
          </a:r>
        </a:p>
      </dsp:txBody>
      <dsp:txXfrm>
        <a:off x="706" y="2498473"/>
        <a:ext cx="3074323" cy="1537161"/>
      </dsp:txXfrm>
    </dsp:sp>
    <dsp:sp modelId="{15B546D9-20B5-4190-A41D-11F4D8305EC2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WYKONYWANIA PRAWA</a:t>
          </a:r>
        </a:p>
      </dsp:txBody>
      <dsp:txXfrm>
        <a:off x="3720638" y="2498473"/>
        <a:ext cx="3074323" cy="1537161"/>
      </dsp:txXfrm>
    </dsp:sp>
    <dsp:sp modelId="{C1F02E7E-AF2F-4683-8F93-533E8C4843F1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SĄDOWNICZA</a:t>
          </a:r>
        </a:p>
      </dsp:txBody>
      <dsp:txXfrm>
        <a:off x="7440570" y="2498473"/>
        <a:ext cx="3074323" cy="15371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0D8D-4C0F-4171-BD44-2348E7B9F98D}">
      <dsp:nvSpPr>
        <dsp:cNvPr id="0" name=""/>
        <dsp:cNvSpPr/>
      </dsp:nvSpPr>
      <dsp:spPr>
        <a:xfrm>
          <a:off x="5273832" y="2527412"/>
          <a:ext cx="1803174" cy="1803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PRAWO POLICYJNE</a:t>
          </a:r>
        </a:p>
      </dsp:txBody>
      <dsp:txXfrm>
        <a:off x="5537901" y="2791481"/>
        <a:ext cx="1275036" cy="1275036"/>
      </dsp:txXfrm>
    </dsp:sp>
    <dsp:sp modelId="{4ABB0E64-E9FC-41C5-A846-37FEA4B3CC3D}">
      <dsp:nvSpPr>
        <dsp:cNvPr id="0" name=""/>
        <dsp:cNvSpPr/>
      </dsp:nvSpPr>
      <dsp:spPr>
        <a:xfrm rot="16200000">
          <a:off x="5984233" y="1870965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041589" y="2050937"/>
        <a:ext cx="267660" cy="367847"/>
      </dsp:txXfrm>
    </dsp:sp>
    <dsp:sp modelId="{269C193D-C34D-4AE2-8D23-CD36E2354D96}">
      <dsp:nvSpPr>
        <dsp:cNvPr id="0" name=""/>
        <dsp:cNvSpPr/>
      </dsp:nvSpPr>
      <dsp:spPr>
        <a:xfrm>
          <a:off x="5273832" y="2780"/>
          <a:ext cx="1803174" cy="180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NIE BYŁO POCHODZENIA PARLAMENTARNEGO</a:t>
          </a:r>
        </a:p>
      </dsp:txBody>
      <dsp:txXfrm>
        <a:off x="5537901" y="266849"/>
        <a:ext cx="1275036" cy="1275036"/>
      </dsp:txXfrm>
    </dsp:sp>
    <dsp:sp modelId="{FB6908B0-A3A2-492F-AD55-93A9D6C04E78}">
      <dsp:nvSpPr>
        <dsp:cNvPr id="0" name=""/>
        <dsp:cNvSpPr/>
      </dsp:nvSpPr>
      <dsp:spPr>
        <a:xfrm rot="19800000">
          <a:off x="7068059" y="2496713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075743" y="2648007"/>
        <a:ext cx="267660" cy="367847"/>
      </dsp:txXfrm>
    </dsp:sp>
    <dsp:sp modelId="{A75228A4-821E-4CE1-B7A2-16A794178E34}">
      <dsp:nvSpPr>
        <dsp:cNvPr id="0" name=""/>
        <dsp:cNvSpPr/>
      </dsp:nvSpPr>
      <dsp:spPr>
        <a:xfrm>
          <a:off x="7460228" y="1265096"/>
          <a:ext cx="1803174" cy="18031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OBOWIĄZYWAŁO DWUSTRONNIE</a:t>
          </a:r>
        </a:p>
      </dsp:txBody>
      <dsp:txXfrm>
        <a:off x="7724297" y="1529165"/>
        <a:ext cx="1275036" cy="1275036"/>
      </dsp:txXfrm>
    </dsp:sp>
    <dsp:sp modelId="{BCD1978D-8D3D-4C45-859D-2217C5D2D403}">
      <dsp:nvSpPr>
        <dsp:cNvPr id="0" name=""/>
        <dsp:cNvSpPr/>
      </dsp:nvSpPr>
      <dsp:spPr>
        <a:xfrm rot="1800000">
          <a:off x="7068059" y="3748207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075743" y="3842145"/>
        <a:ext cx="267660" cy="367847"/>
      </dsp:txXfrm>
    </dsp:sp>
    <dsp:sp modelId="{1E821071-16D9-4687-9BF4-92E1368F4CC2}">
      <dsp:nvSpPr>
        <dsp:cNvPr id="0" name=""/>
        <dsp:cNvSpPr/>
      </dsp:nvSpPr>
      <dsp:spPr>
        <a:xfrm>
          <a:off x="7460228" y="3789729"/>
          <a:ext cx="1803174" cy="1803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JEGO STOSOWANIE NIE PODLEGAŁO KONTROLI SĄDOWEJ</a:t>
          </a:r>
        </a:p>
      </dsp:txBody>
      <dsp:txXfrm>
        <a:off x="7724297" y="4053798"/>
        <a:ext cx="1275036" cy="1275036"/>
      </dsp:txXfrm>
    </dsp:sp>
    <dsp:sp modelId="{8DE4E82F-4E14-4FD5-AEDB-4BCE0BED1203}">
      <dsp:nvSpPr>
        <dsp:cNvPr id="0" name=""/>
        <dsp:cNvSpPr/>
      </dsp:nvSpPr>
      <dsp:spPr>
        <a:xfrm rot="5400000">
          <a:off x="5984233" y="4373954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041589" y="4439214"/>
        <a:ext cx="267660" cy="367847"/>
      </dsp:txXfrm>
    </dsp:sp>
    <dsp:sp modelId="{2FF0B14D-1D4B-43E5-BCFC-0F1B0CE47A0B}">
      <dsp:nvSpPr>
        <dsp:cNvPr id="0" name=""/>
        <dsp:cNvSpPr/>
      </dsp:nvSpPr>
      <dsp:spPr>
        <a:xfrm>
          <a:off x="5273832" y="5052045"/>
          <a:ext cx="1803174" cy="18031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ZAWSZE NOSIŁO PRZYMIOT POWSZECHNOŚCI WYPOWIEDZI</a:t>
          </a:r>
        </a:p>
      </dsp:txBody>
      <dsp:txXfrm>
        <a:off x="5537901" y="5316114"/>
        <a:ext cx="1275036" cy="1275036"/>
      </dsp:txXfrm>
    </dsp:sp>
    <dsp:sp modelId="{C229C858-9EC5-455F-B1F5-F3E146B7558F}">
      <dsp:nvSpPr>
        <dsp:cNvPr id="0" name=""/>
        <dsp:cNvSpPr/>
      </dsp:nvSpPr>
      <dsp:spPr>
        <a:xfrm rot="9000000">
          <a:off x="4900407" y="3748207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5007435" y="3842145"/>
        <a:ext cx="267660" cy="367847"/>
      </dsp:txXfrm>
    </dsp:sp>
    <dsp:sp modelId="{13271F00-E398-4A6D-A5B5-5597529836AC}">
      <dsp:nvSpPr>
        <dsp:cNvPr id="0" name=""/>
        <dsp:cNvSpPr/>
      </dsp:nvSpPr>
      <dsp:spPr>
        <a:xfrm>
          <a:off x="3087436" y="3789729"/>
          <a:ext cx="1803174" cy="18031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PRAWO STANOWIONE DLA PODDANYCH OBOWIĄZYWAŁO PRZEZ AKTY PRAWA WEWNĘTRZNEGO</a:t>
          </a:r>
        </a:p>
      </dsp:txBody>
      <dsp:txXfrm>
        <a:off x="3351505" y="4053798"/>
        <a:ext cx="1275036" cy="1275036"/>
      </dsp:txXfrm>
    </dsp:sp>
    <dsp:sp modelId="{5F09F46C-91B5-4C10-9A79-6D97E399DC30}">
      <dsp:nvSpPr>
        <dsp:cNvPr id="0" name=""/>
        <dsp:cNvSpPr/>
      </dsp:nvSpPr>
      <dsp:spPr>
        <a:xfrm rot="12600000">
          <a:off x="4900407" y="2496713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5007435" y="2648007"/>
        <a:ext cx="267660" cy="367847"/>
      </dsp:txXfrm>
    </dsp:sp>
    <dsp:sp modelId="{33C23F3A-2094-407A-809E-51DF60BCF989}">
      <dsp:nvSpPr>
        <dsp:cNvPr id="0" name=""/>
        <dsp:cNvSpPr/>
      </dsp:nvSpPr>
      <dsp:spPr>
        <a:xfrm>
          <a:off x="3087436" y="1265096"/>
          <a:ext cx="1803174" cy="180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PRAWODAWSTWO ZALICZANE DO SFERY UPRAWNIEŃ DYSKRECJONALNYCH</a:t>
          </a:r>
        </a:p>
      </dsp:txBody>
      <dsp:txXfrm>
        <a:off x="3351505" y="1529165"/>
        <a:ext cx="1275036" cy="1275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8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0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3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76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88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75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6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0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4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7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0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%C4%99ze%C5%82_zwyk%C5%82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59225&amp;picture=background-wallpape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m%C5%82otek-narz%C4%99dzia-aukcja-s%C4%99dzia-27118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ice_handcuffs_alt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udent_in_Class_(3618969705)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zytorium.uni.wroc.pl/dlibra/publication/95430/edition/89631/od-panstwa-policyjnego-do-panstwa-neopolicyjnego-objawy-policyzacji-demokratycznego-panstwa-prawnego-pakula-andrzej?language=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36713"/>
            <a:ext cx="9144000" cy="2387600"/>
          </a:xfrm>
        </p:spPr>
        <p:txBody>
          <a:bodyPr/>
          <a:lstStyle/>
          <a:p>
            <a:r>
              <a:rPr lang="pl-PL" dirty="0"/>
              <a:t>NAUKA ADMINISTRACJI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510" y="6386802"/>
            <a:ext cx="9144000" cy="1655762"/>
          </a:xfrm>
        </p:spPr>
        <p:txBody>
          <a:bodyPr/>
          <a:lstStyle/>
          <a:p>
            <a:r>
              <a:rPr lang="pl-PL" dirty="0"/>
              <a:t>mgr Karina Pilarz </a:t>
            </a:r>
          </a:p>
        </p:txBody>
      </p:sp>
    </p:spTree>
    <p:extLst>
      <p:ext uri="{BB962C8B-B14F-4D97-AF65-F5344CB8AC3E}">
        <p14:creationId xmlns:p14="http://schemas.microsoft.com/office/powerpoint/2010/main" val="101236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85ED8D2-B613-4FD3-9789-C4F0AECEC8B8}"/>
              </a:ext>
            </a:extLst>
          </p:cNvPr>
          <p:cNvSpPr/>
          <p:nvPr/>
        </p:nvSpPr>
        <p:spPr>
          <a:xfrm>
            <a:off x="485192" y="2808514"/>
            <a:ext cx="11364686" cy="212738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b="1" dirty="0">
                <a:solidFill>
                  <a:srgbClr val="FF0000"/>
                </a:solidFill>
              </a:rPr>
              <a:t>!!! – definicja J. Bocia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2EFDC-B939-4308-AFCE-215B1498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825625"/>
            <a:ext cx="11094098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ADMINISTRACJA PUBLICZNA JEST TO </a:t>
            </a:r>
            <a:r>
              <a:rPr lang="pl-PL" b="1" u="sng" dirty="0"/>
              <a:t>PRZEJĘTE PRZEZ PAŃSTWO </a:t>
            </a:r>
            <a:br>
              <a:rPr lang="pl-PL" b="1" u="sng" dirty="0"/>
            </a:br>
            <a:r>
              <a:rPr lang="pl-PL" dirty="0"/>
              <a:t>I REALIZOWANE PRZEZ JEGO </a:t>
            </a:r>
            <a:r>
              <a:rPr lang="pl-PL" u="sng" dirty="0"/>
              <a:t>ZAWISŁE</a:t>
            </a:r>
            <a:r>
              <a:rPr lang="pl-PL" dirty="0"/>
              <a:t> ORGANY, A TAKŻE PRZEZ ORGANY SAMORZĄDU TERYTORIALNEGO, ZASPOKAJANIE ZBIOROWYCH </a:t>
            </a:r>
            <a:br>
              <a:rPr lang="pl-PL" dirty="0"/>
            </a:br>
            <a:r>
              <a:rPr lang="pl-PL" dirty="0"/>
              <a:t>I INDYWIDUALNYCH POTRZEB OBYWATELI, WYNIKAJĄCYCH ZE WSPÓŁŻYCIA LUDZI W SPOŁECZNOŚCIACH.</a:t>
            </a:r>
          </a:p>
        </p:txBody>
      </p:sp>
    </p:spTree>
    <p:extLst>
      <p:ext uri="{BB962C8B-B14F-4D97-AF65-F5344CB8AC3E}">
        <p14:creationId xmlns:p14="http://schemas.microsoft.com/office/powerpoint/2010/main" val="21205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74F5781-806C-4F44-A64E-8D1A88E48FD4}"/>
              </a:ext>
            </a:extLst>
          </p:cNvPr>
          <p:cNvSpPr/>
          <p:nvPr/>
        </p:nvSpPr>
        <p:spPr>
          <a:xfrm>
            <a:off x="681135" y="3153747"/>
            <a:ext cx="10672665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POLITYCZNY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AC1944-4F63-4A91-8510-75DB90DE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SFERY BADANIA ADMINISTRACJI W KONTEKŚCIE ANALIZY POLITYCZNEJ – NIE SĄ ŚCIŚLE W PRAWIE UREGULOWANE – S. 21-22 PODRĘCZNIKA</a:t>
            </a:r>
          </a:p>
        </p:txBody>
      </p:sp>
    </p:spTree>
    <p:extLst>
      <p:ext uri="{BB962C8B-B14F-4D97-AF65-F5344CB8AC3E}">
        <p14:creationId xmlns:p14="http://schemas.microsoft.com/office/powerpoint/2010/main" val="345802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728D3CB-7D89-44C9-872A-7E7D06A710A6}"/>
              </a:ext>
            </a:extLst>
          </p:cNvPr>
          <p:cNvSpPr/>
          <p:nvPr/>
        </p:nvSpPr>
        <p:spPr>
          <a:xfrm>
            <a:off x="1539550" y="5533053"/>
            <a:ext cx="709127" cy="335902"/>
          </a:xfrm>
          <a:prstGeom prst="rect">
            <a:avLst/>
          </a:prstGeom>
          <a:solidFill>
            <a:schemeClr val="bg2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2A3231D-AE2D-4E67-BDBD-0C0C656D34B2}"/>
              </a:ext>
            </a:extLst>
          </p:cNvPr>
          <p:cNvSpPr/>
          <p:nvPr/>
        </p:nvSpPr>
        <p:spPr>
          <a:xfrm>
            <a:off x="130628" y="2248678"/>
            <a:ext cx="1763486" cy="335902"/>
          </a:xfrm>
          <a:prstGeom prst="rect">
            <a:avLst/>
          </a:prstGeom>
          <a:solidFill>
            <a:schemeClr val="bg2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JĘZYKOWY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" y="1583127"/>
            <a:ext cx="11566849" cy="50590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ADMINISTRACJA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łac. </a:t>
            </a:r>
            <a:r>
              <a:rPr lang="pl-PL" b="1" i="1" dirty="0" err="1">
                <a:solidFill>
                  <a:srgbClr val="FF0000"/>
                </a:solidFill>
              </a:rPr>
              <a:t>ministrare</a:t>
            </a:r>
            <a:r>
              <a:rPr lang="pl-PL" dirty="0"/>
              <a:t>   – działalność służebna, w celu spełnienia cudzej woli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Starożytny Rzym: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dominare</a:t>
            </a:r>
            <a:r>
              <a:rPr lang="pl-PL" dirty="0"/>
              <a:t> – władza pana domu nad rodziną i niewolnikami;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imperare</a:t>
            </a:r>
            <a:r>
              <a:rPr lang="pl-PL" dirty="0"/>
              <a:t> – władza wojskowa wobec żołnierzy;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regnare</a:t>
            </a:r>
            <a:r>
              <a:rPr lang="pl-PL" dirty="0"/>
              <a:t> – władza królewska;</a:t>
            </a:r>
          </a:p>
          <a:p>
            <a:pPr marL="0" indent="0">
              <a:buNone/>
            </a:pPr>
            <a:r>
              <a:rPr lang="pl-PL" dirty="0"/>
              <a:t>Monarchie nowożytne: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minister</a:t>
            </a:r>
            <a:r>
              <a:rPr lang="pl-PL" dirty="0"/>
              <a:t> – pierwszy sługa królewski;</a:t>
            </a:r>
          </a:p>
          <a:p>
            <a:pPr marL="0" indent="0">
              <a:buNone/>
            </a:pPr>
            <a:r>
              <a:rPr lang="pl-PL" dirty="0"/>
              <a:t>Liturgia kościelna: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ministrant</a:t>
            </a:r>
            <a:r>
              <a:rPr lang="pl-PL" dirty="0"/>
              <a:t> – usługuje kapłanowi;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Przedrostek </a:t>
            </a:r>
            <a:r>
              <a:rPr lang="pl-PL" b="1" dirty="0">
                <a:solidFill>
                  <a:srgbClr val="FF0000"/>
                </a:solidFill>
              </a:rPr>
              <a:t>„</a:t>
            </a:r>
            <a:r>
              <a:rPr lang="pl-PL" b="1" i="1" dirty="0">
                <a:solidFill>
                  <a:srgbClr val="FF0000"/>
                </a:solidFill>
              </a:rPr>
              <a:t>ad</a:t>
            </a:r>
            <a:r>
              <a:rPr lang="pl-PL" b="1" dirty="0">
                <a:solidFill>
                  <a:srgbClr val="FF0000"/>
                </a:solidFill>
              </a:rPr>
              <a:t>”    </a:t>
            </a:r>
            <a:r>
              <a:rPr lang="pl-PL" dirty="0"/>
              <a:t>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celowy, wykonawczy charakter, działalność zróżnicowana;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działalność systematyczna i trwała.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59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3155" y="326973"/>
            <a:ext cx="10515600" cy="1325563"/>
          </a:xfrm>
        </p:spPr>
        <p:txBody>
          <a:bodyPr/>
          <a:lstStyle/>
          <a:p>
            <a:r>
              <a:rPr lang="pl-PL" dirty="0"/>
              <a:t>KONTEKST PRAWNY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3155" y="1808703"/>
            <a:ext cx="10018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dirty="0"/>
              <a:t>1. ADMINISTRACJA JEST POWOŁANA DO KSZTAŁTOWANIA ZEWNĘTRZNYCH STOSUNKÓW SPOŁECZNYCH (BADANIE I OCENA ADMINISTRACJI Z PUNKTU WIDZENIA OBOWIĄZUJĄCEGO PRAWA);</a:t>
            </a:r>
          </a:p>
          <a:p>
            <a:pPr marL="0" indent="0" algn="just">
              <a:buNone/>
            </a:pPr>
            <a:r>
              <a:rPr lang="pl-PL" u="sng" dirty="0"/>
              <a:t>KAŻDE</a:t>
            </a:r>
            <a:r>
              <a:rPr lang="pl-PL" dirty="0"/>
              <a:t> DZIAŁANIE ADMINISTRACJI MOŻE BYĆ ZAKWESTIONOWANE PRZED </a:t>
            </a:r>
            <a:r>
              <a:rPr lang="pl-PL" b="1" u="sng" dirty="0"/>
              <a:t>NIEZAWISŁYM SĄDEM</a:t>
            </a:r>
            <a:r>
              <a:rPr lang="pl-PL" dirty="0"/>
              <a:t>, KTÓRY BĘDZIE BADAŁ JE WYŁĄCZNIE PO WZGLĘDEM </a:t>
            </a:r>
            <a:r>
              <a:rPr lang="pl-PL" u="sng" dirty="0">
                <a:solidFill>
                  <a:srgbClr val="FF0000"/>
                </a:solidFill>
              </a:rPr>
              <a:t>KRYTERIUM LEGALNOŚCI</a:t>
            </a:r>
            <a:r>
              <a:rPr lang="pl-PL" dirty="0"/>
              <a:t> (A NIE NP. SKUTECZNOŚCI, SPRAWNOŚCI, CELOWOŚCI, GOSPODARNOŚCI ITP.);</a:t>
            </a:r>
          </a:p>
        </p:txBody>
      </p:sp>
      <p:pic>
        <p:nvPicPr>
          <p:cNvPr id="5" name="Obraz 4" descr="Angielski biznesmen">
            <a:extLst>
              <a:ext uri="{FF2B5EF4-FFF2-40B4-BE49-F238E27FC236}">
                <a16:creationId xmlns:a16="http://schemas.microsoft.com/office/drawing/2014/main" id="{C977ED00-92BE-4C7E-B27F-EBDE1C64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0" y="697959"/>
            <a:ext cx="2002215" cy="58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E082E-4955-4129-A0DB-1424928A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954149-0AB1-4F95-9259-32691EC2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2. ADMINISTRACJA JEST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ORGANIZACJĄ FORMALNĄ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CECHA FORMALIZACJI NADANA JEST ZA POMOCĄ </a:t>
            </a:r>
            <a:r>
              <a:rPr lang="pl-PL" b="1" dirty="0"/>
              <a:t>AKTÓW NORMATYWNYCH</a:t>
            </a:r>
            <a:r>
              <a:rPr lang="pl-PL" dirty="0"/>
              <a:t>, POCHODZĄCYCH RÓWNIEŻ OD ADMINISTRACJI, NP. </a:t>
            </a:r>
            <a:r>
              <a:rPr lang="pl-PL"/>
              <a:t>AKTY KIEROWNICTWA </a:t>
            </a:r>
            <a:r>
              <a:rPr lang="pl-PL" dirty="0"/>
              <a:t>WEWNĘTRZENEGO.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/>
              <a:t>FORMALIZACJA POLEGA NA: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WYZNACZENIU CELÓW ZEWNĘTRZNYCH,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WYZNACZENIU RELACJI MIĘDZY CELAMI WEWNĘTRZNYMI,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OKREŚLENIE CAŁOŚCI ORAZ POSZCZEGÓLNY CZĘŚCI STRUKTURY ORGANIZACYJNEJ I ICH WZAJEMNYCH RELACJI,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OKREŚLENIE WSZYSTKICH ELEMENTÓW ORGANIZACJI I FUNKCJONOWANIA NIEZBĘDNYCH DO OSIĄGNIECIA STOJĄCYCH PRZED ADMINISTRACJĄ CELÓW.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3. ADMINISTROWANIE JEST PRZEDMIOTEM NORMOWANIA – ADMINISTRACJA JEST UJĘTA REGULACJAMI PRAWNYMI BEZ WZGLĘDU NA USTRÓJ, SYSTEM ITP.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04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5411D-35C3-4A57-8828-3F0FE177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EWOLUCJA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B5C5771-BEEB-444C-BD13-0B0916252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22310"/>
          <a:ext cx="11353800" cy="563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19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PAŃSTWIE POLICYJNYM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30B37E9-D9DA-49D2-9BA3-8547C7DC08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90688"/>
          <a:ext cx="12279086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72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2237CD3-0D42-4432-BFBD-FD075BC5409A}"/>
              </a:ext>
            </a:extLst>
          </p:cNvPr>
          <p:cNvSpPr/>
          <p:nvPr/>
        </p:nvSpPr>
        <p:spPr>
          <a:xfrm>
            <a:off x="2453951" y="5458408"/>
            <a:ext cx="7539135" cy="354563"/>
          </a:xfrm>
          <a:prstGeom prst="rect">
            <a:avLst/>
          </a:prstGeom>
          <a:solidFill>
            <a:srgbClr val="1FE9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53EC200-0A31-4C80-8170-747F43BE5564}"/>
              </a:ext>
            </a:extLst>
          </p:cNvPr>
          <p:cNvSpPr/>
          <p:nvPr/>
        </p:nvSpPr>
        <p:spPr>
          <a:xfrm>
            <a:off x="4935894" y="1987420"/>
            <a:ext cx="2304661" cy="830425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12DC1B-58B8-48F5-9346-390FAFEB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6DEAF-7176-4EFA-8961-5D63CC09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546"/>
            <a:ext cx="10515600" cy="4833355"/>
          </a:xfrm>
        </p:spPr>
        <p:txBody>
          <a:bodyPr/>
          <a:lstStyle/>
          <a:p>
            <a:pPr marL="0" indent="0" algn="ctr">
              <a:buNone/>
            </a:pPr>
            <a:endParaRPr lang="pl-PL" sz="4400" b="1" dirty="0"/>
          </a:p>
          <a:p>
            <a:pPr marL="0" indent="0" algn="ctr">
              <a:buNone/>
            </a:pPr>
            <a:r>
              <a:rPr lang="pl-PL" sz="4400" b="1" dirty="0"/>
              <a:t>POLICJA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całokształt działalności państwa</a:t>
            </a:r>
          </a:p>
          <a:p>
            <a:pPr marL="0" indent="0" algn="ctr">
              <a:buNone/>
            </a:pPr>
            <a:r>
              <a:rPr lang="pl-PL" dirty="0"/>
              <a:t>zarząd sprawami państwa</a:t>
            </a:r>
          </a:p>
          <a:p>
            <a:pPr marL="0" indent="0" algn="ctr">
              <a:buNone/>
            </a:pPr>
            <a:r>
              <a:rPr lang="pl-PL" dirty="0"/>
              <a:t>   administracja publiczna = administracja państwowa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C9B68169-4413-4440-814A-34B79816E3ED}"/>
              </a:ext>
            </a:extLst>
          </p:cNvPr>
          <p:cNvSpPr/>
          <p:nvPr/>
        </p:nvSpPr>
        <p:spPr>
          <a:xfrm>
            <a:off x="5995695" y="3136623"/>
            <a:ext cx="200609" cy="114766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4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CC038-1910-4341-A42F-B86BBE9D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6C7FFCC5-EDED-44AC-AB76-E75F80B92D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04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3B903ED-E03F-4E41-A941-4975B2DA78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6590D-5194-4C61-9FCC-482DFDB0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E846EC4D-B935-4E40-80DA-9754B6E1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93" y="1825625"/>
            <a:ext cx="7721413" cy="4351338"/>
          </a:xfrm>
        </p:spPr>
      </p:pic>
    </p:spTree>
    <p:extLst>
      <p:ext uri="{BB962C8B-B14F-4D97-AF65-F5344CB8AC3E}">
        <p14:creationId xmlns:p14="http://schemas.microsoft.com/office/powerpoint/2010/main" val="313976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B7E3562-57BE-466F-A7E0-FC0B56E5B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67993"/>
              </p:ext>
            </p:extLst>
          </p:nvPr>
        </p:nvGraphicFramePr>
        <p:xfrm>
          <a:off x="-1" y="0"/>
          <a:ext cx="123508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75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A6019-0907-43CB-841E-643BD4C9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7AAF93C-215F-493E-AD2B-CDA7D5BDF2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13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PAŃSTWIE PRAWA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F796594-8157-44E7-8DED-372E942DBF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66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1CF05-A697-42AF-837F-167F6195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FBDDB8-422E-4A8B-9CEF-26ACB4B460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462" y="365125"/>
          <a:ext cx="11475076" cy="608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1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łącznik, łuk&#10;&#10;Opis wygenerowany automatycznie">
            <a:extLst>
              <a:ext uri="{FF2B5EF4-FFF2-40B4-BE49-F238E27FC236}">
                <a16:creationId xmlns:a16="http://schemas.microsoft.com/office/drawing/2014/main" id="{C6B6E3EF-EEDB-47B4-979A-137E53115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33" b="1019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FB82DC-E714-4AFB-8C18-EBC237F6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dirty="0"/>
              <a:t>ZWIĄZANIE PRAWEM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ABF745-90C9-47F5-8EED-E7E06DCD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ART. 7 KONSTYTUCJI RP – KONSTYTUCYJNA ZASADA LEGALIZMU;</a:t>
            </a:r>
          </a:p>
          <a:p>
            <a:pPr algn="just"/>
            <a:r>
              <a:rPr lang="pl-PL" sz="2000" dirty="0"/>
              <a:t>WSZYSTKIE DZIAŁANIA ORGANÓW WŁADZY PUBLICZNEJ MUSZĄ MIEĆ PODSTAWĘ PRAWNĄ;</a:t>
            </a:r>
          </a:p>
          <a:p>
            <a:pPr algn="just"/>
            <a:r>
              <a:rPr lang="pl-PL" sz="2000" dirty="0"/>
              <a:t>CELEM DZIAŁANIA ORGANÓW ADMINISTRACYJNYCH JEST WYKONYWANIE PRAWNIE OKREŚLONYCH ZADAŃ PUBLICZNYCH;</a:t>
            </a:r>
          </a:p>
          <a:p>
            <a:pPr algn="just"/>
            <a:r>
              <a:rPr lang="pl-PL" sz="2000" dirty="0"/>
              <a:t>PRAWO OKREŚLA FORMY I PROCEDURY DZIAŁANIA;</a:t>
            </a:r>
          </a:p>
          <a:p>
            <a:pPr algn="just"/>
            <a:r>
              <a:rPr lang="pl-PL" sz="2000" dirty="0"/>
              <a:t>MA NA CELU UNIEMOŻLIWIENIE SWOBODY DZIAŁANIA, DOWOLNOŚCI, DYSKRECJONALNOŚCI;</a:t>
            </a:r>
          </a:p>
          <a:p>
            <a:pPr algn="just"/>
            <a:r>
              <a:rPr lang="pl-PL" sz="2000" dirty="0"/>
              <a:t>WYWIEDZIONE Z PRZEKONANIA, ŻE ADMINISTRACJA ZE SWEJ NATURY DĄŻY DO SWOBODY, POSZERZANIA ZAKRESU WŁADZY DYSKRECJONALNEJ.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F9FE69-BC10-421C-960C-9D9DB609E5A3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W%C4%99ze%C5%82_zwyk%C5%82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3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aga, siedzi, woda, stół&#10;&#10;Opis wygenerowany automatycznie">
            <a:extLst>
              <a:ext uri="{FF2B5EF4-FFF2-40B4-BE49-F238E27FC236}">
                <a16:creationId xmlns:a16="http://schemas.microsoft.com/office/drawing/2014/main" id="{9CEDAD20-8E8A-43F0-9CEA-E2F4720BA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5A0F44-56C3-4E30-A437-934AB570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dirty="0"/>
              <a:t>WYKONAWCZY CHARAKTER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C4CB4-B86D-480E-99B1-CAE1FB35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WYWODZI SIĘ Z KONSTYTUCYJNEGO TRÓJPODZIAŁU WŁADZY, OPIERAJĄCEGO SIĘ NA ZASADZIE RÓWNOWAGI WŁADZ PUBLICZNYCH, Z JEDNOCZESNYM PRYMATEM WŁADZY USTAWODAWCZEJ (TWORZY ONA PRAWO POWSZECHNIE OBOWIĄZUJĄCE, NA PODSTAWIE KTÓREGO DZIAŁA WŁADZA WYKONAWCZA I SĄDOWNICZA).</a:t>
            </a:r>
          </a:p>
          <a:p>
            <a:pPr algn="just"/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ART. 10 KONSTYTUCJI RP – </a:t>
            </a:r>
            <a:r>
              <a:rPr lang="pl-PL" sz="2000" b="1" dirty="0"/>
              <a:t>MONTESKIUSZOWSKI TRÓJPODZIAŁ WŁADZY</a:t>
            </a:r>
            <a:endParaRPr lang="pl-PL" sz="2000" dirty="0"/>
          </a:p>
          <a:p>
            <a:pPr algn="just">
              <a:buFont typeface="+mj-lt"/>
              <a:buAutoNum type="arabicPeriod"/>
            </a:pPr>
            <a:r>
              <a:rPr lang="pl-PL" sz="2000" b="0" i="0" dirty="0">
                <a:effectLst/>
              </a:rPr>
              <a:t>USTRÓJ RZECZYPOSPOLITEJ POLSKIEJ OPIERA SIĘ NA PODZIALE I RÓWNOWADZE WŁADZY USTAWODAWCZEJ, WŁADZY WYKONAWCZEJ I WŁADZY SĄDOWNICZEJ.</a:t>
            </a:r>
          </a:p>
          <a:p>
            <a:pPr algn="just">
              <a:buFont typeface="+mj-lt"/>
              <a:buAutoNum type="arabicPeriod"/>
            </a:pPr>
            <a:r>
              <a:rPr lang="pl-PL" sz="2000" b="0" i="0" dirty="0">
                <a:effectLst/>
              </a:rPr>
              <a:t>WŁADZĘ USTAWODAWCZĄ SPRAWUJĄ SEJM I SENAT, </a:t>
            </a:r>
            <a:r>
              <a:rPr lang="pl-PL" sz="2000" b="1" i="0" u="sng" dirty="0">
                <a:effectLst/>
              </a:rPr>
              <a:t>WŁADZĘ WYKONAWCZĄ PREZYDENT RZECZYPOSPOLITEJ POLSKIEJ I RADA MINISTRÓW</a:t>
            </a:r>
            <a:r>
              <a:rPr lang="pl-PL" sz="2000" b="0" i="0" dirty="0">
                <a:effectLst/>
              </a:rPr>
              <a:t>, A WŁADZĘ SĄDOWNICZĄ SĄDY I TRYBUNAŁY.</a:t>
            </a:r>
          </a:p>
          <a:p>
            <a:endParaRPr lang="pl-PL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93F93-CC04-4897-B25F-ABDCDE7D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9062BD-9034-4B8A-98DE-2EF987A0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/>
          <a:lstStyle/>
          <a:p>
            <a:pPr algn="just"/>
            <a:r>
              <a:rPr lang="pl-PL" dirty="0"/>
              <a:t>ORGANY ADMINISTRACJI PUBLICZNEJ USYTUOWANE SĄ W STRUKTURACH WŁADZY WYKONAWCZEJ, MIMO IŻ NIE ZOSTAŁY WPROST WYMIENIONE W ART. 10 KONSTYTUCJI RP;</a:t>
            </a:r>
          </a:p>
          <a:p>
            <a:pPr algn="just"/>
            <a:r>
              <a:rPr lang="pl-PL" dirty="0"/>
              <a:t>DWA POZIOMY ORGANIZACYJNE, KTÓRE MOŻEMY WYRÓŻNIĆ W OBRĘBIE WŁADZY WYKONAWCZEJ: EGZEKUTYWA POLITYCZNA I ADMINISTRACJA PUBLICZNA;</a:t>
            </a:r>
          </a:p>
          <a:p>
            <a:pPr algn="just"/>
            <a:r>
              <a:rPr lang="pl-PL" dirty="0"/>
              <a:t>ORGANY ADMINISTRACJI PUBLICZNEJ MAJĄ ZA ZADANIE JEDYNIE </a:t>
            </a:r>
            <a:r>
              <a:rPr lang="pl-PL" b="1" u="sng" dirty="0">
                <a:solidFill>
                  <a:srgbClr val="FF3399"/>
                </a:solidFill>
              </a:rPr>
              <a:t>KONKRETYZOWANIE</a:t>
            </a:r>
            <a:r>
              <a:rPr lang="pl-PL" dirty="0"/>
              <a:t> (WYKONYWANIE) </a:t>
            </a:r>
            <a:r>
              <a:rPr lang="pl-PL" b="1" u="sng" dirty="0">
                <a:solidFill>
                  <a:srgbClr val="FF3399"/>
                </a:solidFill>
              </a:rPr>
              <a:t>PRAWA POWSZECHNIE OBOWIĄZUJĄCEGO</a:t>
            </a:r>
            <a:r>
              <a:rPr lang="pl-PL" dirty="0"/>
              <a:t>, ALE GO NIE TWORZĄ.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54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FD2A8F-1279-45C3-AC9D-DEF7A911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Poddanie kontroli sądowej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13B457-197A-4235-AE99-6491E66E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endParaRPr lang="pl-PL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NAJWYŻSZY TRYBUNAŁ ADMINISTRACYJNY – 1922 R.</a:t>
            </a:r>
          </a:p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NACZELNY SĄD ADMINISTRACYJNY – 1980 R.</a:t>
            </a:r>
          </a:p>
          <a:p>
            <a:pPr marL="0" indent="0" algn="ctr">
              <a:buNone/>
            </a:pPr>
            <a:endParaRPr lang="pl-PL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184 KONST</a:t>
            </a:r>
            <a:r>
              <a:rPr lang="pl-PL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. RP Z 1997 R.</a:t>
            </a:r>
            <a:endParaRPr lang="pl-PL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NACZELNY SĄD ADMINISTRACYJNY ORAZ INNE SĄDY ADMINISTRACYJNE SPRAWUJĄ, W ZAKRESIE OKREŚLONYM W USTAWIE, </a:t>
            </a:r>
            <a:r>
              <a:rPr lang="pl-PL" sz="1900" b="1" i="0" u="sng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KONTROLĘ DZIAŁALNOŚCI ADMINISTRACJI PUBLICZNEJ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KONTROLA TA OBEJMUJE RÓWNIEŻ ORZEKANIE O ZGODNOŚCI Z USTAWAMI UCHWAŁ ORGANÓW SAMORZĄDU TERYTORIALNEGO I AKTÓW NORMATYWNYCH TERENOWYCH ORGANÓW ADMINISTRACJI RZĄDOWEJ.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724B06-7E0C-49D9-AEE1-4E53C7A7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31030-D778-495D-99D9-91964052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D7A79-2F5D-49F5-96B5-A1D7C491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800" dirty="0"/>
              <a:t>CAŁA DZIAŁALNOŚĆ ADMINISTRACJI PUBLICZNEJ PODDANA JEST KONTROLI NIEZAWISŁEGO, NIEZALEŻNEGO, BEZSTRONNEGO SĄDU;</a:t>
            </a:r>
          </a:p>
          <a:p>
            <a:pPr algn="just"/>
            <a:r>
              <a:rPr lang="pl-PL" sz="2800" dirty="0"/>
              <a:t>ŚRODEK OCHRONY PRAW I WOLNOŚCI OBYWATELA;</a:t>
            </a:r>
          </a:p>
          <a:p>
            <a:pPr algn="just"/>
            <a:r>
              <a:rPr lang="pl-PL" sz="2800" dirty="0"/>
              <a:t>MA NA CELU PRZECIWDZIAŁANIE NAKŁADANIU NA OBYWATELI NIEKONSTYTUCYJNYCH OBOWIĄZKÓW;</a:t>
            </a:r>
          </a:p>
          <a:p>
            <a:pPr algn="just"/>
            <a:r>
              <a:rPr lang="pl-PL" sz="2800" dirty="0"/>
              <a:t>CHRONI PRZED NIEKONSTYTUCYJNĄ INGERENCJĄ ADMINISTRACJI W PRAWA I WOLNOŚCI OBYWATELI.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68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2E1EBA-79FB-40CA-B280-8F83DF3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Odpowiedzialność prawna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EE7EEA-2EF4-4E6A-95CF-0E91E4AD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ZA DZIAŁANIA NIEZGODNE Z PRAWEM I SZKODY WYRZĄDZONE TAKIMI DZIAŁANIAMI OSOBY PIASTUJĄCE FUNKCJE ORGANÓW, A TAKŻE OSOBY SPRAWUJĄCE URZĘDY PONOSZĄ ODPOWIEDZIALNOŚĆ PRAWNĄ – KARNĄ, CYWILNĄ, DYSCYPLINARNĄ).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lustro&#10;&#10;Opis wygenerowany automatycznie">
            <a:extLst>
              <a:ext uri="{FF2B5EF4-FFF2-40B4-BE49-F238E27FC236}">
                <a16:creationId xmlns:a16="http://schemas.microsoft.com/office/drawing/2014/main" id="{E0AE76A5-CFDB-4E60-BD31-EC867A0F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5" r="2107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7223032-C4EE-46A5-8E13-63D1F04025B2}"/>
              </a:ext>
            </a:extLst>
          </p:cNvPr>
          <p:cNvSpPr txBox="1"/>
          <p:nvPr/>
        </p:nvSpPr>
        <p:spPr>
          <a:xfrm>
            <a:off x="9318974" y="5858593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ommons.wikimedia.org/wiki/File:Police_handcuffs_alt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3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osoba, wewnątrz, grupa, stół&#10;&#10;Opis wygenerowany automatycznie">
            <a:extLst>
              <a:ext uri="{FF2B5EF4-FFF2-40B4-BE49-F238E27FC236}">
                <a16:creationId xmlns:a16="http://schemas.microsoft.com/office/drawing/2014/main" id="{6EEBBCCE-042E-42A7-A5FB-D19F7C66D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8" t="12301" r="-1" b="499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1896DD-9CF7-4366-90F2-DA3716A7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36DD83-4FB0-43ED-8EAE-F95F3190A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92500"/>
          </a:bodyPr>
          <a:lstStyle/>
          <a:p>
            <a:pPr algn="l"/>
            <a:r>
              <a:rPr lang="pl-PL" dirty="0"/>
              <a:t>POJĘCIE ADMINISTRACJI PUBLICZNEJ, EWOLUCJA ADMINISTRACJI PUBLICZNEJ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871E976-1CAA-4FE9-ACE5-59F18DDA7471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commons.wikimedia.org/wiki/File:Student_in_Class_(3618969705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2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ZASADY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4C87205-E60E-4D64-8BF2-43F8663EBF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25624"/>
          <a:ext cx="113538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522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C4BA512-D7FC-42AD-BE2A-6C52D1F5DB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25624"/>
          <a:ext cx="12192000" cy="490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72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AE8A904-0190-496A-BA12-AE0AD03267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65125"/>
          <a:ext cx="11590986" cy="61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648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B844D17-6CFE-42A0-ACA2-52EEF169F6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88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29BDA6F-018A-44A1-B42C-F16CA8781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588" y="1825624"/>
          <a:ext cx="11849877" cy="474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3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BFACC-1410-49FA-9FE5-D0235ECE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03CA0-FA3C-4400-90D6-4C3E9CF7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01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Zob. A. Pakuła, </a:t>
            </a:r>
            <a:r>
              <a:rPr lang="pl-PL" b="0" i="0" dirty="0">
                <a:effectLst/>
              </a:rPr>
              <a:t>Od państwa policyjnego do państwa </a:t>
            </a:r>
            <a:r>
              <a:rPr lang="pl-PL" b="0" i="0" dirty="0" err="1">
                <a:effectLst/>
              </a:rPr>
              <a:t>neopolicyjnego</a:t>
            </a:r>
            <a:r>
              <a:rPr lang="pl-PL" b="0" i="0" dirty="0">
                <a:effectLst/>
              </a:rPr>
              <a:t>. Objawy </a:t>
            </a:r>
            <a:r>
              <a:rPr lang="pl-PL" b="0" i="0" dirty="0" err="1">
                <a:effectLst/>
              </a:rPr>
              <a:t>policyzacji</a:t>
            </a:r>
            <a:r>
              <a:rPr lang="pl-PL" b="0" i="0" dirty="0">
                <a:effectLst/>
              </a:rPr>
              <a:t> demokratycznego państwa prawnego, [w:] J. Korczak (red.), Cywilizacja administracji publicznej. Księga jubileuszowa z okazji 80-lecia urodzin prof. </a:t>
            </a:r>
            <a:r>
              <a:rPr lang="pl-PL" b="0" i="0" dirty="0" err="1">
                <a:effectLst/>
              </a:rPr>
              <a:t>nadzw</a:t>
            </a:r>
            <a:r>
              <a:rPr lang="pl-PL" b="0" i="0" dirty="0">
                <a:effectLst/>
              </a:rPr>
              <a:t>. </a:t>
            </a:r>
            <a:r>
              <a:rPr lang="pl-PL" b="0" i="0" dirty="0" err="1">
                <a:effectLst/>
              </a:rPr>
              <a:t>UWr</a:t>
            </a:r>
            <a:r>
              <a:rPr lang="pl-PL" b="0" i="0" dirty="0">
                <a:effectLst/>
              </a:rPr>
              <a:t> dra hab. Jana Jeżewskiego, Wrocław 2018, s. 379-387.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hlinkClick r:id="rId2"/>
              </a:rPr>
              <a:t>https://repozytorium.uni.wroc.pl/dlibra/publication/95430/edition/89631/od-panstwa-policyjnego-do-panstwa-neopolicyjnego-objawy-policyzacji-demokratycznego-panstwa-prawnego-pakula-andrzej?language=pl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15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Stos kolorowych teczek">
            <a:extLst>
              <a:ext uri="{FF2B5EF4-FFF2-40B4-BE49-F238E27FC236}">
                <a16:creationId xmlns:a16="http://schemas.microsoft.com/office/drawing/2014/main" id="{55933E7D-A782-4308-AB0A-37AD648E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8268" b="116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1720DB-A70C-4F50-B862-BE4FC61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683227" cy="1263904"/>
          </a:xfrm>
        </p:spPr>
        <p:txBody>
          <a:bodyPr anchor="b">
            <a:normAutofit fontScale="90000"/>
          </a:bodyPr>
          <a:lstStyle/>
          <a:p>
            <a:r>
              <a:rPr lang="pl-PL" sz="4000" b="1" dirty="0"/>
              <a:t>POJĘCIE ADMINISTRACJI PUBLICZNEJ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484C3-9159-41D3-8C38-6EF6B4E3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3212576"/>
            <a:ext cx="4126261" cy="3207258"/>
          </a:xfrm>
        </p:spPr>
        <p:txBody>
          <a:bodyPr anchor="t">
            <a:normAutofit/>
          </a:bodyPr>
          <a:lstStyle/>
          <a:p>
            <a:pPr algn="just"/>
            <a:r>
              <a:rPr lang="pl-PL" sz="2400" dirty="0"/>
              <a:t>CZYM JEST ADMINISTRACJA PUBLICZNA?</a:t>
            </a:r>
          </a:p>
          <a:p>
            <a:pPr algn="just"/>
            <a:r>
              <a:rPr lang="pl-PL" sz="2400" dirty="0"/>
              <a:t>JAKIMI CECHAMI SIĘ CHARAKTERYZUJE?</a:t>
            </a:r>
          </a:p>
        </p:txBody>
      </p:sp>
    </p:spTree>
    <p:extLst>
      <p:ext uri="{BB962C8B-B14F-4D97-AF65-F5344CB8AC3E}">
        <p14:creationId xmlns:p14="http://schemas.microsoft.com/office/powerpoint/2010/main" val="346193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050D8-57A6-40B7-8C30-9F234706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F49E241-FD4F-4CA4-B51F-EE038C9430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636" y="1525717"/>
          <a:ext cx="119867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95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4A46E96-144F-463B-B045-7F3547D74F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214" y="1869359"/>
          <a:ext cx="11599572" cy="462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36ABD2-7569-40AD-A9C9-B7A2944AE0EB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919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9E982FC-A7A8-4C1D-897C-14F5662A8B52}"/>
              </a:ext>
            </a:extLst>
          </p:cNvPr>
          <p:cNvSpPr/>
          <p:nvPr/>
        </p:nvSpPr>
        <p:spPr>
          <a:xfrm>
            <a:off x="1567543" y="1825625"/>
            <a:ext cx="9451910" cy="842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A335F1-B7B9-44CB-9598-4DC76EB7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SOCJOLOGICZNY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DDEB6E-426F-44DE-B51B-55918D68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7" y="1825625"/>
            <a:ext cx="11672595" cy="4827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ZASADY DEFINIOWANIA ADMINISTRACJI PUBLICZNEJ </a:t>
            </a:r>
            <a:br>
              <a:rPr lang="pl-PL" dirty="0"/>
            </a:br>
            <a:r>
              <a:rPr lang="pl-PL" dirty="0"/>
              <a:t>W UJĘCIU SOCJOLOGICZNYM</a:t>
            </a:r>
          </a:p>
          <a:p>
            <a:pPr algn="just"/>
            <a:r>
              <a:rPr lang="pl-PL" dirty="0"/>
              <a:t>UKAZANIE JEJ NAJISTOTNIEJSZYCH CECH PRZEDMIOTOWYCH, KTÓRE CZYNIĄ JA ZJAWISKIEM OSOBNYM, CAŁOŚCIOWYM, SWOISTYM I TRWAŁYM, KTÓRE NA PRZESTRZENI CZASU PODLEGA NIEWIELKIM MODYFIKACJOM;</a:t>
            </a:r>
          </a:p>
          <a:p>
            <a:pPr algn="just"/>
            <a:r>
              <a:rPr lang="pl-PL" dirty="0"/>
              <a:t>NIENARAŻANIE SIĘ NA TWORZENIE DEFINICJI PIĘTROWYCH – DEFINIOWANIE KOMPLEKSOWE;</a:t>
            </a:r>
          </a:p>
          <a:p>
            <a:pPr algn="just"/>
            <a:r>
              <a:rPr lang="pl-PL" dirty="0"/>
              <a:t>SZEROKIE UJĘCIE TEMATU, KTÓRE NIE POZWALA NA POMINIĘCIE W DEFINICJI ISTOTNYCH PRZEDSIĘWZIĘĆ, UZNANYCH ZA ADMINISTRACJĘ;</a:t>
            </a:r>
          </a:p>
          <a:p>
            <a:pPr algn="just"/>
            <a:r>
              <a:rPr lang="pl-PL" dirty="0"/>
              <a:t>DOSTOSOWYWANIE POJĘCIA DO ZMIENIAJĄCYCH SIĘ OKOLICZNOŚCI (POLITYCZNYCH, USTROJOWYCH I SPOŁECZNYCH). </a:t>
            </a:r>
          </a:p>
        </p:txBody>
      </p:sp>
    </p:spTree>
    <p:extLst>
      <p:ext uri="{BB962C8B-B14F-4D97-AF65-F5344CB8AC3E}">
        <p14:creationId xmlns:p14="http://schemas.microsoft.com/office/powerpoint/2010/main" val="253648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EE3F8-C80F-4025-9C90-99497D9F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84B100-D23C-4DAC-8C36-5862D87685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81070"/>
          <a:ext cx="12192000" cy="537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49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77B04-C609-4ABE-8DCE-E648EDE7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B2CB3F-3FE0-4935-82D2-817B1A43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PLANOWE ZGRUPOWANIE LUDZI POWOŁANE W SŁUŻBIE OKREŚLONEJ MISJI PUBLICZNEJ (JERZY STEFAN LANGROD);</a:t>
            </a:r>
          </a:p>
          <a:p>
            <a:pPr algn="just"/>
            <a:r>
              <a:rPr lang="pl-PL" dirty="0"/>
              <a:t>PLANOWA DZIAŁALNOŚĆ PAŃSTWA ZMIERZAJĄCA DO ZASPOKOJENIA POTRZEB ZBIOROWYCH, LECZ </a:t>
            </a:r>
            <a:r>
              <a:rPr lang="pl-PL" b="1" u="sng" dirty="0"/>
              <a:t>NIEBĘDĄCA</a:t>
            </a:r>
            <a:r>
              <a:rPr lang="pl-PL" dirty="0"/>
              <a:t> ANI USTAWODAWSTWEM, ANI SĄDOWNICTWEM (TADEUSZ BIGO) -&gt; </a:t>
            </a:r>
            <a:r>
              <a:rPr lang="pl-PL" u="sng" dirty="0">
                <a:solidFill>
                  <a:srgbClr val="FF0000"/>
                </a:solidFill>
              </a:rPr>
              <a:t>definicja negatywna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59209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Panoramiczny</PresentationFormat>
  <Paragraphs>202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1_Motyw pakietu Office</vt:lpstr>
      <vt:lpstr>NAUKA ADMINISTRACJI</vt:lpstr>
      <vt:lpstr>Prezentacja programu PowerPoint</vt:lpstr>
      <vt:lpstr>ZAJĘCIA NR 1</vt:lpstr>
      <vt:lpstr>POJĘCIE ADMINISTRACJI PUBLICZNEJ</vt:lpstr>
      <vt:lpstr>Prezentacja programu PowerPoint</vt:lpstr>
      <vt:lpstr> </vt:lpstr>
      <vt:lpstr>KONTEKST SOCJOLOGICZNY</vt:lpstr>
      <vt:lpstr>Prezentacja programu PowerPoint</vt:lpstr>
      <vt:lpstr>Przykładowe definicje</vt:lpstr>
      <vt:lpstr>!!! – definicja J. Bocia</vt:lpstr>
      <vt:lpstr>KONTEKST POLITYCZNY</vt:lpstr>
      <vt:lpstr>KONTEKST JĘZYKOWY</vt:lpstr>
      <vt:lpstr>KONTEKST PRAWNY</vt:lpstr>
      <vt:lpstr>Prezentacja programu PowerPoint</vt:lpstr>
      <vt:lpstr>EWOLUCJA ADMINISTRACJI PUBLICZNEJ</vt:lpstr>
      <vt:lpstr>ADMINISTRACJA PUBLICZNA W PAŃSTWIE POLICYJNYM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ADMINISTRACJA PUBLICZNA W PAŃSTWIE PRAWA</vt:lpstr>
      <vt:lpstr>Prezentacja programu PowerPoint</vt:lpstr>
      <vt:lpstr>ZWIĄZANIE PRAWEM</vt:lpstr>
      <vt:lpstr>WYKONAWCZY CHARAKTER</vt:lpstr>
      <vt:lpstr>Prezentacja programu PowerPoint</vt:lpstr>
      <vt:lpstr>Poddanie kontroli sądowej</vt:lpstr>
      <vt:lpstr>Prezentacja programu PowerPoint</vt:lpstr>
      <vt:lpstr>Odpowiedzialność prawna</vt:lpstr>
      <vt:lpstr>POZOSTAŁE ZASADY</vt:lpstr>
      <vt:lpstr>ZADANIA ADMINISTRACJI PUBLICZNEJ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ADMINISTRACJI</dc:title>
  <dc:creator>Karina Pilarz</dc:creator>
  <cp:lastModifiedBy>Karina Pilarz</cp:lastModifiedBy>
  <cp:revision>5</cp:revision>
  <dcterms:created xsi:type="dcterms:W3CDTF">2021-02-25T09:27:10Z</dcterms:created>
  <dcterms:modified xsi:type="dcterms:W3CDTF">2022-02-28T17:33:21Z</dcterms:modified>
</cp:coreProperties>
</file>