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3" r:id="rId3"/>
    <p:sldId id="358" r:id="rId4"/>
    <p:sldId id="271" r:id="rId5"/>
    <p:sldId id="274" r:id="rId6"/>
    <p:sldId id="275" r:id="rId7"/>
    <p:sldId id="366" r:id="rId8"/>
    <p:sldId id="362" r:id="rId9"/>
    <p:sldId id="360" r:id="rId10"/>
    <p:sldId id="361" r:id="rId11"/>
    <p:sldId id="367" r:id="rId12"/>
    <p:sldId id="364" r:id="rId13"/>
    <p:sldId id="365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D830B8"/>
    <a:srgbClr val="FF7943"/>
    <a:srgbClr val="FC4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1A8155-AB7B-45CC-AE65-4978664E042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93266D2-7F59-497E-A9B6-07ABDC6B7DC3}">
      <dgm:prSet phldrT="[Tekst]"/>
      <dgm:spPr/>
      <dgm:t>
        <a:bodyPr/>
        <a:lstStyle/>
        <a:p>
          <a:pPr algn="ctr"/>
          <a:r>
            <a:rPr lang="pl-PL" dirty="0"/>
            <a:t>ZADANIA JST</a:t>
          </a:r>
        </a:p>
      </dgm:t>
    </dgm:pt>
    <dgm:pt modelId="{D8E65165-8929-46C0-965E-0C222454E28A}" type="parTrans" cxnId="{07F675F1-AEF3-4DCB-8ADC-E3218D70B679}">
      <dgm:prSet/>
      <dgm:spPr/>
      <dgm:t>
        <a:bodyPr/>
        <a:lstStyle/>
        <a:p>
          <a:pPr algn="ctr"/>
          <a:endParaRPr lang="pl-PL"/>
        </a:p>
      </dgm:t>
    </dgm:pt>
    <dgm:pt modelId="{1049FE36-34E4-411F-A3B4-7A28942C1652}" type="sibTrans" cxnId="{07F675F1-AEF3-4DCB-8ADC-E3218D70B679}">
      <dgm:prSet/>
      <dgm:spPr/>
      <dgm:t>
        <a:bodyPr/>
        <a:lstStyle/>
        <a:p>
          <a:pPr algn="ctr"/>
          <a:endParaRPr lang="pl-PL"/>
        </a:p>
      </dgm:t>
    </dgm:pt>
    <dgm:pt modelId="{98B28699-008B-4B15-A928-7A24887DC712}">
      <dgm:prSet phldrT="[Tekst]"/>
      <dgm:spPr/>
      <dgm:t>
        <a:bodyPr/>
        <a:lstStyle/>
        <a:p>
          <a:pPr algn="ctr"/>
          <a:r>
            <a:rPr lang="pl-PL" dirty="0"/>
            <a:t>WŁASNE</a:t>
          </a:r>
        </a:p>
      </dgm:t>
    </dgm:pt>
    <dgm:pt modelId="{81E02338-F265-4E08-A0C0-B9295AC287E5}" type="parTrans" cxnId="{5EC32030-2953-4844-B176-679C244F26CB}">
      <dgm:prSet/>
      <dgm:spPr/>
      <dgm:t>
        <a:bodyPr/>
        <a:lstStyle/>
        <a:p>
          <a:pPr algn="ctr"/>
          <a:endParaRPr lang="pl-PL"/>
        </a:p>
      </dgm:t>
    </dgm:pt>
    <dgm:pt modelId="{00137592-8C1C-42AF-9737-43F74A6FA26E}" type="sibTrans" cxnId="{5EC32030-2953-4844-B176-679C244F26CB}">
      <dgm:prSet/>
      <dgm:spPr/>
      <dgm:t>
        <a:bodyPr/>
        <a:lstStyle/>
        <a:p>
          <a:pPr algn="ctr"/>
          <a:endParaRPr lang="pl-PL"/>
        </a:p>
      </dgm:t>
    </dgm:pt>
    <dgm:pt modelId="{E2034E6B-9265-4056-B930-25405838E733}">
      <dgm:prSet phldrT="[Tekst]"/>
      <dgm:spPr/>
      <dgm:t>
        <a:bodyPr/>
        <a:lstStyle/>
        <a:p>
          <a:pPr algn="ctr"/>
          <a:r>
            <a:rPr lang="pl-PL" dirty="0"/>
            <a:t>ZLECONE</a:t>
          </a:r>
        </a:p>
      </dgm:t>
    </dgm:pt>
    <dgm:pt modelId="{770CFB9D-CE9A-4A47-85EB-1CA8C8CE0A2E}" type="parTrans" cxnId="{3F78AA21-C870-4AC8-97DD-83F52B98A32F}">
      <dgm:prSet/>
      <dgm:spPr/>
      <dgm:t>
        <a:bodyPr/>
        <a:lstStyle/>
        <a:p>
          <a:pPr algn="ctr"/>
          <a:endParaRPr lang="pl-PL"/>
        </a:p>
      </dgm:t>
    </dgm:pt>
    <dgm:pt modelId="{CAB92AF4-72D4-44EE-ABB7-F9A500A3EB4E}" type="sibTrans" cxnId="{3F78AA21-C870-4AC8-97DD-83F52B98A32F}">
      <dgm:prSet/>
      <dgm:spPr/>
      <dgm:t>
        <a:bodyPr/>
        <a:lstStyle/>
        <a:p>
          <a:pPr algn="ctr"/>
          <a:endParaRPr lang="pl-PL"/>
        </a:p>
      </dgm:t>
    </dgm:pt>
    <dgm:pt modelId="{6B356A68-E24A-44E7-A3B1-C097F389B09F}">
      <dgm:prSet/>
      <dgm:spPr/>
      <dgm:t>
        <a:bodyPr/>
        <a:lstStyle/>
        <a:p>
          <a:pPr algn="ctr"/>
          <a:r>
            <a:rPr lang="pl-PL" dirty="0"/>
            <a:t>POWIERZONE</a:t>
          </a:r>
        </a:p>
      </dgm:t>
    </dgm:pt>
    <dgm:pt modelId="{E4EF8F05-A99B-43BB-AE52-0F628F660721}" type="parTrans" cxnId="{AD65D6CA-4768-4371-AFE2-ED060004A6A9}">
      <dgm:prSet/>
      <dgm:spPr/>
      <dgm:t>
        <a:bodyPr/>
        <a:lstStyle/>
        <a:p>
          <a:pPr algn="ctr"/>
          <a:endParaRPr lang="pl-PL"/>
        </a:p>
      </dgm:t>
    </dgm:pt>
    <dgm:pt modelId="{D05A44B5-E883-4282-AB67-7D5A5461324F}" type="sibTrans" cxnId="{AD65D6CA-4768-4371-AFE2-ED060004A6A9}">
      <dgm:prSet/>
      <dgm:spPr/>
      <dgm:t>
        <a:bodyPr/>
        <a:lstStyle/>
        <a:p>
          <a:pPr algn="ctr"/>
          <a:endParaRPr lang="pl-PL"/>
        </a:p>
      </dgm:t>
    </dgm:pt>
    <dgm:pt modelId="{BF33FF4D-ACAA-4D4D-8AA5-73DD16404430}">
      <dgm:prSet/>
      <dgm:spPr/>
      <dgm:t>
        <a:bodyPr/>
        <a:lstStyle/>
        <a:p>
          <a:pPr algn="ctr"/>
          <a:r>
            <a:rPr lang="pl-PL" dirty="0"/>
            <a:t>Z ZAKRESU ADMINISTRACJI RZĄDOWEJ; WYŁĄCZNIE W DRODZE USTAWY; OBLIGATORYJNE; ADM. RZ. ZAPEWNIA ŚRODKI FINANSOWE NA REALIZACJĘ </a:t>
          </a:r>
        </a:p>
      </dgm:t>
    </dgm:pt>
    <dgm:pt modelId="{EC4D136D-2E9B-467E-8AE2-C2185AD87802}" type="parTrans" cxnId="{7E954867-FEAC-42F9-9EFC-7BAE330DA5F6}">
      <dgm:prSet/>
      <dgm:spPr/>
      <dgm:t>
        <a:bodyPr/>
        <a:lstStyle/>
        <a:p>
          <a:pPr algn="ctr"/>
          <a:endParaRPr lang="pl-PL"/>
        </a:p>
      </dgm:t>
    </dgm:pt>
    <dgm:pt modelId="{00341BD3-E958-4757-8F0F-C0562029DE1C}" type="sibTrans" cxnId="{7E954867-FEAC-42F9-9EFC-7BAE330DA5F6}">
      <dgm:prSet/>
      <dgm:spPr/>
      <dgm:t>
        <a:bodyPr/>
        <a:lstStyle/>
        <a:p>
          <a:pPr algn="ctr"/>
          <a:endParaRPr lang="pl-PL"/>
        </a:p>
      </dgm:t>
    </dgm:pt>
    <dgm:pt modelId="{440FAACE-8C3A-4E96-B7A0-2D2462190366}">
      <dgm:prSet/>
      <dgm:spPr/>
      <dgm:t>
        <a:bodyPr/>
        <a:lstStyle/>
        <a:p>
          <a:pPr algn="ctr"/>
          <a:r>
            <a:rPr lang="pl-PL" dirty="0"/>
            <a:t>W DRODZE POROZUMIENIA; DOBROWOLNE; Z ZAKRESU ADMINISTRACJI RZĄDOWEJ LUB INNEJ JST</a:t>
          </a:r>
        </a:p>
      </dgm:t>
    </dgm:pt>
    <dgm:pt modelId="{A010F902-E9CA-464E-9890-962F6E6B44AB}" type="parTrans" cxnId="{8C077570-9BD6-4B6C-A896-418D9F0585EA}">
      <dgm:prSet/>
      <dgm:spPr/>
      <dgm:t>
        <a:bodyPr/>
        <a:lstStyle/>
        <a:p>
          <a:pPr algn="ctr"/>
          <a:endParaRPr lang="pl-PL"/>
        </a:p>
      </dgm:t>
    </dgm:pt>
    <dgm:pt modelId="{057072F8-DC3A-4317-88C0-3023E9A6DA71}" type="sibTrans" cxnId="{8C077570-9BD6-4B6C-A896-418D9F0585EA}">
      <dgm:prSet/>
      <dgm:spPr/>
      <dgm:t>
        <a:bodyPr/>
        <a:lstStyle/>
        <a:p>
          <a:pPr algn="ctr"/>
          <a:endParaRPr lang="pl-PL"/>
        </a:p>
      </dgm:t>
    </dgm:pt>
    <dgm:pt modelId="{DA8EE906-C8A2-4D3D-88FA-43E0E5BB5F7D}">
      <dgm:prSet/>
      <dgm:spPr/>
      <dgm:t>
        <a:bodyPr/>
        <a:lstStyle/>
        <a:p>
          <a:pPr algn="ctr"/>
          <a:r>
            <a:rPr lang="pl-PL" dirty="0"/>
            <a:t>NP. ART. </a:t>
          </a:r>
          <a:r>
            <a:rPr lang="pl-PL"/>
            <a:t>7 USG</a:t>
          </a:r>
          <a:endParaRPr lang="pl-PL" dirty="0"/>
        </a:p>
      </dgm:t>
    </dgm:pt>
    <dgm:pt modelId="{300AD01B-78ED-4474-A712-3D40175C0174}" type="parTrans" cxnId="{25CAEBC2-9905-445C-84B3-2C8BF133A818}">
      <dgm:prSet/>
      <dgm:spPr/>
      <dgm:t>
        <a:bodyPr/>
        <a:lstStyle/>
        <a:p>
          <a:pPr algn="ctr"/>
          <a:endParaRPr lang="pl-PL"/>
        </a:p>
      </dgm:t>
    </dgm:pt>
    <dgm:pt modelId="{F8F280AC-E302-4FD8-94A8-DD30808BB39B}" type="sibTrans" cxnId="{25CAEBC2-9905-445C-84B3-2C8BF133A818}">
      <dgm:prSet/>
      <dgm:spPr/>
      <dgm:t>
        <a:bodyPr/>
        <a:lstStyle/>
        <a:p>
          <a:pPr algn="ctr"/>
          <a:endParaRPr lang="pl-PL"/>
        </a:p>
      </dgm:t>
    </dgm:pt>
    <dgm:pt modelId="{B937434E-8509-466B-9D1D-864446FC2C55}" type="pres">
      <dgm:prSet presAssocID="{911A8155-AB7B-45CC-AE65-4978664E04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E845CB-BC1E-42DF-ABA4-2719B012C4F7}" type="pres">
      <dgm:prSet presAssocID="{A93266D2-7F59-497E-A9B6-07ABDC6B7DC3}" presName="hierRoot1" presStyleCnt="0"/>
      <dgm:spPr/>
    </dgm:pt>
    <dgm:pt modelId="{150E3001-5756-4FBA-BC59-095E97F374D4}" type="pres">
      <dgm:prSet presAssocID="{A93266D2-7F59-497E-A9B6-07ABDC6B7DC3}" presName="composite" presStyleCnt="0"/>
      <dgm:spPr/>
    </dgm:pt>
    <dgm:pt modelId="{0AC18FF2-32FA-4DB2-AAB8-8259F517C457}" type="pres">
      <dgm:prSet presAssocID="{A93266D2-7F59-497E-A9B6-07ABDC6B7DC3}" presName="background" presStyleLbl="node0" presStyleIdx="0" presStyleCnt="1"/>
      <dgm:spPr/>
    </dgm:pt>
    <dgm:pt modelId="{E1A7AB60-247B-46DF-9B28-580F4DF50DA7}" type="pres">
      <dgm:prSet presAssocID="{A93266D2-7F59-497E-A9B6-07ABDC6B7DC3}" presName="text" presStyleLbl="fgAcc0" presStyleIdx="0" presStyleCnt="1">
        <dgm:presLayoutVars>
          <dgm:chPref val="3"/>
        </dgm:presLayoutVars>
      </dgm:prSet>
      <dgm:spPr/>
    </dgm:pt>
    <dgm:pt modelId="{495B0AD5-55AA-41D6-A10C-746135D97985}" type="pres">
      <dgm:prSet presAssocID="{A93266D2-7F59-497E-A9B6-07ABDC6B7DC3}" presName="hierChild2" presStyleCnt="0"/>
      <dgm:spPr/>
    </dgm:pt>
    <dgm:pt modelId="{109AB793-2360-4C00-BA73-14BDE61301F8}" type="pres">
      <dgm:prSet presAssocID="{81E02338-F265-4E08-A0C0-B9295AC287E5}" presName="Name10" presStyleLbl="parChTrans1D2" presStyleIdx="0" presStyleCnt="3"/>
      <dgm:spPr/>
    </dgm:pt>
    <dgm:pt modelId="{D4665869-AB58-499D-BC6E-9ADDB50004DD}" type="pres">
      <dgm:prSet presAssocID="{98B28699-008B-4B15-A928-7A24887DC712}" presName="hierRoot2" presStyleCnt="0"/>
      <dgm:spPr/>
    </dgm:pt>
    <dgm:pt modelId="{80F8EE53-3E4F-4410-8405-6746C7068796}" type="pres">
      <dgm:prSet presAssocID="{98B28699-008B-4B15-A928-7A24887DC712}" presName="composite2" presStyleCnt="0"/>
      <dgm:spPr/>
    </dgm:pt>
    <dgm:pt modelId="{FEF30273-62AE-4869-AC8C-120B4F4BBDF1}" type="pres">
      <dgm:prSet presAssocID="{98B28699-008B-4B15-A928-7A24887DC712}" presName="background2" presStyleLbl="node2" presStyleIdx="0" presStyleCnt="3"/>
      <dgm:spPr/>
    </dgm:pt>
    <dgm:pt modelId="{49D08BCB-FE49-433B-9562-3878120D0381}" type="pres">
      <dgm:prSet presAssocID="{98B28699-008B-4B15-A928-7A24887DC712}" presName="text2" presStyleLbl="fgAcc2" presStyleIdx="0" presStyleCnt="3">
        <dgm:presLayoutVars>
          <dgm:chPref val="3"/>
        </dgm:presLayoutVars>
      </dgm:prSet>
      <dgm:spPr/>
    </dgm:pt>
    <dgm:pt modelId="{CB5C55E0-4760-4811-9E2B-B3403BBAF27F}" type="pres">
      <dgm:prSet presAssocID="{98B28699-008B-4B15-A928-7A24887DC712}" presName="hierChild3" presStyleCnt="0"/>
      <dgm:spPr/>
    </dgm:pt>
    <dgm:pt modelId="{4A45A053-2E56-4CC9-860E-ADC880818682}" type="pres">
      <dgm:prSet presAssocID="{300AD01B-78ED-4474-A712-3D40175C0174}" presName="Name17" presStyleLbl="parChTrans1D3" presStyleIdx="0" presStyleCnt="3"/>
      <dgm:spPr/>
    </dgm:pt>
    <dgm:pt modelId="{85E4FAB4-6C47-40E7-90E3-BB00DECFFDF6}" type="pres">
      <dgm:prSet presAssocID="{DA8EE906-C8A2-4D3D-88FA-43E0E5BB5F7D}" presName="hierRoot3" presStyleCnt="0"/>
      <dgm:spPr/>
    </dgm:pt>
    <dgm:pt modelId="{B7971967-A999-4EAA-87D5-B51BB30AB096}" type="pres">
      <dgm:prSet presAssocID="{DA8EE906-C8A2-4D3D-88FA-43E0E5BB5F7D}" presName="composite3" presStyleCnt="0"/>
      <dgm:spPr/>
    </dgm:pt>
    <dgm:pt modelId="{4E6E2321-F454-46AC-869A-83C51BC80ADB}" type="pres">
      <dgm:prSet presAssocID="{DA8EE906-C8A2-4D3D-88FA-43E0E5BB5F7D}" presName="background3" presStyleLbl="node3" presStyleIdx="0" presStyleCnt="3"/>
      <dgm:spPr/>
    </dgm:pt>
    <dgm:pt modelId="{08DC9550-BFF3-4A04-87D1-001B50D78C42}" type="pres">
      <dgm:prSet presAssocID="{DA8EE906-C8A2-4D3D-88FA-43E0E5BB5F7D}" presName="text3" presStyleLbl="fgAcc3" presStyleIdx="0" presStyleCnt="3">
        <dgm:presLayoutVars>
          <dgm:chPref val="3"/>
        </dgm:presLayoutVars>
      </dgm:prSet>
      <dgm:spPr/>
    </dgm:pt>
    <dgm:pt modelId="{B3E7E3DF-60C3-4F97-A040-A00EE9EF32AE}" type="pres">
      <dgm:prSet presAssocID="{DA8EE906-C8A2-4D3D-88FA-43E0E5BB5F7D}" presName="hierChild4" presStyleCnt="0"/>
      <dgm:spPr/>
    </dgm:pt>
    <dgm:pt modelId="{70D40E9B-1134-4A4C-92A1-50D5DE0D04D7}" type="pres">
      <dgm:prSet presAssocID="{770CFB9D-CE9A-4A47-85EB-1CA8C8CE0A2E}" presName="Name10" presStyleLbl="parChTrans1D2" presStyleIdx="1" presStyleCnt="3"/>
      <dgm:spPr/>
    </dgm:pt>
    <dgm:pt modelId="{DB03C464-0686-4E2F-A971-DBAFD702B652}" type="pres">
      <dgm:prSet presAssocID="{E2034E6B-9265-4056-B930-25405838E733}" presName="hierRoot2" presStyleCnt="0"/>
      <dgm:spPr/>
    </dgm:pt>
    <dgm:pt modelId="{3A13DAE4-4504-4B49-B57A-FB1603C68838}" type="pres">
      <dgm:prSet presAssocID="{E2034E6B-9265-4056-B930-25405838E733}" presName="composite2" presStyleCnt="0"/>
      <dgm:spPr/>
    </dgm:pt>
    <dgm:pt modelId="{3F00146B-F10F-437C-A41B-876151592BFA}" type="pres">
      <dgm:prSet presAssocID="{E2034E6B-9265-4056-B930-25405838E733}" presName="background2" presStyleLbl="node2" presStyleIdx="1" presStyleCnt="3"/>
      <dgm:spPr/>
    </dgm:pt>
    <dgm:pt modelId="{83ECA1A5-B331-4C33-A197-42ED5ACC99B0}" type="pres">
      <dgm:prSet presAssocID="{E2034E6B-9265-4056-B930-25405838E733}" presName="text2" presStyleLbl="fgAcc2" presStyleIdx="1" presStyleCnt="3">
        <dgm:presLayoutVars>
          <dgm:chPref val="3"/>
        </dgm:presLayoutVars>
      </dgm:prSet>
      <dgm:spPr/>
    </dgm:pt>
    <dgm:pt modelId="{5DF083AF-32A1-45B1-80C9-E495A7F7B068}" type="pres">
      <dgm:prSet presAssocID="{E2034E6B-9265-4056-B930-25405838E733}" presName="hierChild3" presStyleCnt="0"/>
      <dgm:spPr/>
    </dgm:pt>
    <dgm:pt modelId="{F9C77A92-24E6-4294-BE88-0F42164BE409}" type="pres">
      <dgm:prSet presAssocID="{EC4D136D-2E9B-467E-8AE2-C2185AD87802}" presName="Name17" presStyleLbl="parChTrans1D3" presStyleIdx="1" presStyleCnt="3"/>
      <dgm:spPr/>
    </dgm:pt>
    <dgm:pt modelId="{B01567FC-F00C-44AB-A4FE-A36658132409}" type="pres">
      <dgm:prSet presAssocID="{BF33FF4D-ACAA-4D4D-8AA5-73DD16404430}" presName="hierRoot3" presStyleCnt="0"/>
      <dgm:spPr/>
    </dgm:pt>
    <dgm:pt modelId="{12B6A42B-D161-4E05-B222-F63F111704AE}" type="pres">
      <dgm:prSet presAssocID="{BF33FF4D-ACAA-4D4D-8AA5-73DD16404430}" presName="composite3" presStyleCnt="0"/>
      <dgm:spPr/>
    </dgm:pt>
    <dgm:pt modelId="{0AA123CD-97DC-4ABB-8A99-CE54C55AFB20}" type="pres">
      <dgm:prSet presAssocID="{BF33FF4D-ACAA-4D4D-8AA5-73DD16404430}" presName="background3" presStyleLbl="node3" presStyleIdx="1" presStyleCnt="3"/>
      <dgm:spPr/>
    </dgm:pt>
    <dgm:pt modelId="{B8804AC6-5DF6-4AC6-A098-3B3724F2F18C}" type="pres">
      <dgm:prSet presAssocID="{BF33FF4D-ACAA-4D4D-8AA5-73DD16404430}" presName="text3" presStyleLbl="fgAcc3" presStyleIdx="1" presStyleCnt="3">
        <dgm:presLayoutVars>
          <dgm:chPref val="3"/>
        </dgm:presLayoutVars>
      </dgm:prSet>
      <dgm:spPr/>
    </dgm:pt>
    <dgm:pt modelId="{6ABABE13-E963-4F62-9997-CBE7BC83B078}" type="pres">
      <dgm:prSet presAssocID="{BF33FF4D-ACAA-4D4D-8AA5-73DD16404430}" presName="hierChild4" presStyleCnt="0"/>
      <dgm:spPr/>
    </dgm:pt>
    <dgm:pt modelId="{5EDB7D11-3209-43A2-8B0A-06A88FF0D16E}" type="pres">
      <dgm:prSet presAssocID="{E4EF8F05-A99B-43BB-AE52-0F628F660721}" presName="Name10" presStyleLbl="parChTrans1D2" presStyleIdx="2" presStyleCnt="3"/>
      <dgm:spPr/>
    </dgm:pt>
    <dgm:pt modelId="{CA120734-CE4F-4E3E-810B-1149AD611215}" type="pres">
      <dgm:prSet presAssocID="{6B356A68-E24A-44E7-A3B1-C097F389B09F}" presName="hierRoot2" presStyleCnt="0"/>
      <dgm:spPr/>
    </dgm:pt>
    <dgm:pt modelId="{BA29DB63-9D48-4D4C-AEF7-444E3B1F47C1}" type="pres">
      <dgm:prSet presAssocID="{6B356A68-E24A-44E7-A3B1-C097F389B09F}" presName="composite2" presStyleCnt="0"/>
      <dgm:spPr/>
    </dgm:pt>
    <dgm:pt modelId="{3244A2B2-D778-4945-99FC-8CE2CABE44EE}" type="pres">
      <dgm:prSet presAssocID="{6B356A68-E24A-44E7-A3B1-C097F389B09F}" presName="background2" presStyleLbl="node2" presStyleIdx="2" presStyleCnt="3"/>
      <dgm:spPr/>
    </dgm:pt>
    <dgm:pt modelId="{AA0E73AE-EB17-48A7-B908-4F93B95D0669}" type="pres">
      <dgm:prSet presAssocID="{6B356A68-E24A-44E7-A3B1-C097F389B09F}" presName="text2" presStyleLbl="fgAcc2" presStyleIdx="2" presStyleCnt="3">
        <dgm:presLayoutVars>
          <dgm:chPref val="3"/>
        </dgm:presLayoutVars>
      </dgm:prSet>
      <dgm:spPr/>
    </dgm:pt>
    <dgm:pt modelId="{BC880B8A-CF64-4663-A2DA-D8FC5ED23C33}" type="pres">
      <dgm:prSet presAssocID="{6B356A68-E24A-44E7-A3B1-C097F389B09F}" presName="hierChild3" presStyleCnt="0"/>
      <dgm:spPr/>
    </dgm:pt>
    <dgm:pt modelId="{7A5B7CF9-7A8C-4C18-9685-0C598C702D4E}" type="pres">
      <dgm:prSet presAssocID="{A010F902-E9CA-464E-9890-962F6E6B44AB}" presName="Name17" presStyleLbl="parChTrans1D3" presStyleIdx="2" presStyleCnt="3"/>
      <dgm:spPr/>
    </dgm:pt>
    <dgm:pt modelId="{F131B148-EA9F-47A0-B875-63438D3929E9}" type="pres">
      <dgm:prSet presAssocID="{440FAACE-8C3A-4E96-B7A0-2D2462190366}" presName="hierRoot3" presStyleCnt="0"/>
      <dgm:spPr/>
    </dgm:pt>
    <dgm:pt modelId="{71FA6592-32EC-4972-A1B4-02919F951E2B}" type="pres">
      <dgm:prSet presAssocID="{440FAACE-8C3A-4E96-B7A0-2D2462190366}" presName="composite3" presStyleCnt="0"/>
      <dgm:spPr/>
    </dgm:pt>
    <dgm:pt modelId="{D25E4CA3-2E2A-4B6A-B740-EC755F3587AC}" type="pres">
      <dgm:prSet presAssocID="{440FAACE-8C3A-4E96-B7A0-2D2462190366}" presName="background3" presStyleLbl="node3" presStyleIdx="2" presStyleCnt="3"/>
      <dgm:spPr/>
    </dgm:pt>
    <dgm:pt modelId="{BA343967-BEBD-4B87-90EE-79BB82658CB9}" type="pres">
      <dgm:prSet presAssocID="{440FAACE-8C3A-4E96-B7A0-2D2462190366}" presName="text3" presStyleLbl="fgAcc3" presStyleIdx="2" presStyleCnt="3">
        <dgm:presLayoutVars>
          <dgm:chPref val="3"/>
        </dgm:presLayoutVars>
      </dgm:prSet>
      <dgm:spPr/>
    </dgm:pt>
    <dgm:pt modelId="{8325D9B6-D697-498C-B672-B0928D060A65}" type="pres">
      <dgm:prSet presAssocID="{440FAACE-8C3A-4E96-B7A0-2D2462190366}" presName="hierChild4" presStyleCnt="0"/>
      <dgm:spPr/>
    </dgm:pt>
  </dgm:ptLst>
  <dgm:cxnLst>
    <dgm:cxn modelId="{1DDA080E-9C4B-4598-AC5B-72C9C64E52A6}" type="presOf" srcId="{A93266D2-7F59-497E-A9B6-07ABDC6B7DC3}" destId="{E1A7AB60-247B-46DF-9B28-580F4DF50DA7}" srcOrd="0" destOrd="0" presId="urn:microsoft.com/office/officeart/2005/8/layout/hierarchy1"/>
    <dgm:cxn modelId="{3F78AA21-C870-4AC8-97DD-83F52B98A32F}" srcId="{A93266D2-7F59-497E-A9B6-07ABDC6B7DC3}" destId="{E2034E6B-9265-4056-B930-25405838E733}" srcOrd="1" destOrd="0" parTransId="{770CFB9D-CE9A-4A47-85EB-1CA8C8CE0A2E}" sibTransId="{CAB92AF4-72D4-44EE-ABB7-F9A500A3EB4E}"/>
    <dgm:cxn modelId="{8A0C1727-3383-4FD4-B605-2EFAE22B0DDA}" type="presOf" srcId="{98B28699-008B-4B15-A928-7A24887DC712}" destId="{49D08BCB-FE49-433B-9562-3878120D0381}" srcOrd="0" destOrd="0" presId="urn:microsoft.com/office/officeart/2005/8/layout/hierarchy1"/>
    <dgm:cxn modelId="{5EC32030-2953-4844-B176-679C244F26CB}" srcId="{A93266D2-7F59-497E-A9B6-07ABDC6B7DC3}" destId="{98B28699-008B-4B15-A928-7A24887DC712}" srcOrd="0" destOrd="0" parTransId="{81E02338-F265-4E08-A0C0-B9295AC287E5}" sibTransId="{00137592-8C1C-42AF-9737-43F74A6FA26E}"/>
    <dgm:cxn modelId="{07E74430-0B35-4C41-97FC-11F5EDE3498A}" type="presOf" srcId="{EC4D136D-2E9B-467E-8AE2-C2185AD87802}" destId="{F9C77A92-24E6-4294-BE88-0F42164BE409}" srcOrd="0" destOrd="0" presId="urn:microsoft.com/office/officeart/2005/8/layout/hierarchy1"/>
    <dgm:cxn modelId="{CD207133-33C1-4BEF-9FDF-BDD7660A855D}" type="presOf" srcId="{A010F902-E9CA-464E-9890-962F6E6B44AB}" destId="{7A5B7CF9-7A8C-4C18-9685-0C598C702D4E}" srcOrd="0" destOrd="0" presId="urn:microsoft.com/office/officeart/2005/8/layout/hierarchy1"/>
    <dgm:cxn modelId="{CC6C373F-7070-4C59-8CAD-1B622F6EB11E}" type="presOf" srcId="{911A8155-AB7B-45CC-AE65-4978664E0428}" destId="{B937434E-8509-466B-9D1D-864446FC2C55}" srcOrd="0" destOrd="0" presId="urn:microsoft.com/office/officeart/2005/8/layout/hierarchy1"/>
    <dgm:cxn modelId="{B219265C-F3F7-4F96-B74D-803C8BC694D5}" type="presOf" srcId="{E2034E6B-9265-4056-B930-25405838E733}" destId="{83ECA1A5-B331-4C33-A197-42ED5ACC99B0}" srcOrd="0" destOrd="0" presId="urn:microsoft.com/office/officeart/2005/8/layout/hierarchy1"/>
    <dgm:cxn modelId="{7E954867-FEAC-42F9-9EFC-7BAE330DA5F6}" srcId="{E2034E6B-9265-4056-B930-25405838E733}" destId="{BF33FF4D-ACAA-4D4D-8AA5-73DD16404430}" srcOrd="0" destOrd="0" parTransId="{EC4D136D-2E9B-467E-8AE2-C2185AD87802}" sibTransId="{00341BD3-E958-4757-8F0F-C0562029DE1C}"/>
    <dgm:cxn modelId="{8C077570-9BD6-4B6C-A896-418D9F0585EA}" srcId="{6B356A68-E24A-44E7-A3B1-C097F389B09F}" destId="{440FAACE-8C3A-4E96-B7A0-2D2462190366}" srcOrd="0" destOrd="0" parTransId="{A010F902-E9CA-464E-9890-962F6E6B44AB}" sibTransId="{057072F8-DC3A-4317-88C0-3023E9A6DA71}"/>
    <dgm:cxn modelId="{AC2A9F55-966C-485B-8F3B-11F8F58C3384}" type="presOf" srcId="{E4EF8F05-A99B-43BB-AE52-0F628F660721}" destId="{5EDB7D11-3209-43A2-8B0A-06A88FF0D16E}" srcOrd="0" destOrd="0" presId="urn:microsoft.com/office/officeart/2005/8/layout/hierarchy1"/>
    <dgm:cxn modelId="{7F96F592-A1C1-4F8B-8DCD-1D69CBB68C47}" type="presOf" srcId="{440FAACE-8C3A-4E96-B7A0-2D2462190366}" destId="{BA343967-BEBD-4B87-90EE-79BB82658CB9}" srcOrd="0" destOrd="0" presId="urn:microsoft.com/office/officeart/2005/8/layout/hierarchy1"/>
    <dgm:cxn modelId="{29ABC093-C8BF-487C-ACC8-8BF483D17594}" type="presOf" srcId="{BF33FF4D-ACAA-4D4D-8AA5-73DD16404430}" destId="{B8804AC6-5DF6-4AC6-A098-3B3724F2F18C}" srcOrd="0" destOrd="0" presId="urn:microsoft.com/office/officeart/2005/8/layout/hierarchy1"/>
    <dgm:cxn modelId="{25CAEBC2-9905-445C-84B3-2C8BF133A818}" srcId="{98B28699-008B-4B15-A928-7A24887DC712}" destId="{DA8EE906-C8A2-4D3D-88FA-43E0E5BB5F7D}" srcOrd="0" destOrd="0" parTransId="{300AD01B-78ED-4474-A712-3D40175C0174}" sibTransId="{F8F280AC-E302-4FD8-94A8-DD30808BB39B}"/>
    <dgm:cxn modelId="{AD65D6CA-4768-4371-AFE2-ED060004A6A9}" srcId="{A93266D2-7F59-497E-A9B6-07ABDC6B7DC3}" destId="{6B356A68-E24A-44E7-A3B1-C097F389B09F}" srcOrd="2" destOrd="0" parTransId="{E4EF8F05-A99B-43BB-AE52-0F628F660721}" sibTransId="{D05A44B5-E883-4282-AB67-7D5A5461324F}"/>
    <dgm:cxn modelId="{91AF43D0-2A2A-4F9C-9167-62C7107A7F6C}" type="presOf" srcId="{6B356A68-E24A-44E7-A3B1-C097F389B09F}" destId="{AA0E73AE-EB17-48A7-B908-4F93B95D0669}" srcOrd="0" destOrd="0" presId="urn:microsoft.com/office/officeart/2005/8/layout/hierarchy1"/>
    <dgm:cxn modelId="{EA8839D6-E62F-4B3F-B8DE-D5C27F19A315}" type="presOf" srcId="{300AD01B-78ED-4474-A712-3D40175C0174}" destId="{4A45A053-2E56-4CC9-860E-ADC880818682}" srcOrd="0" destOrd="0" presId="urn:microsoft.com/office/officeart/2005/8/layout/hierarchy1"/>
    <dgm:cxn modelId="{31B59FE5-667F-4B15-9000-6A42692D4F93}" type="presOf" srcId="{770CFB9D-CE9A-4A47-85EB-1CA8C8CE0A2E}" destId="{70D40E9B-1134-4A4C-92A1-50D5DE0D04D7}" srcOrd="0" destOrd="0" presId="urn:microsoft.com/office/officeart/2005/8/layout/hierarchy1"/>
    <dgm:cxn modelId="{B77E60F1-FCBC-40E1-9C1A-DBAFE7CC53BB}" type="presOf" srcId="{DA8EE906-C8A2-4D3D-88FA-43E0E5BB5F7D}" destId="{08DC9550-BFF3-4A04-87D1-001B50D78C42}" srcOrd="0" destOrd="0" presId="urn:microsoft.com/office/officeart/2005/8/layout/hierarchy1"/>
    <dgm:cxn modelId="{07F675F1-AEF3-4DCB-8ADC-E3218D70B679}" srcId="{911A8155-AB7B-45CC-AE65-4978664E0428}" destId="{A93266D2-7F59-497E-A9B6-07ABDC6B7DC3}" srcOrd="0" destOrd="0" parTransId="{D8E65165-8929-46C0-965E-0C222454E28A}" sibTransId="{1049FE36-34E4-411F-A3B4-7A28942C1652}"/>
    <dgm:cxn modelId="{29E32EF2-3C5D-4282-9F2E-BA31AFC32000}" type="presOf" srcId="{81E02338-F265-4E08-A0C0-B9295AC287E5}" destId="{109AB793-2360-4C00-BA73-14BDE61301F8}" srcOrd="0" destOrd="0" presId="urn:microsoft.com/office/officeart/2005/8/layout/hierarchy1"/>
    <dgm:cxn modelId="{630D0609-A1AE-49F9-90EF-95ECE7FCE8F7}" type="presParOf" srcId="{B937434E-8509-466B-9D1D-864446FC2C55}" destId="{B9E845CB-BC1E-42DF-ABA4-2719B012C4F7}" srcOrd="0" destOrd="0" presId="urn:microsoft.com/office/officeart/2005/8/layout/hierarchy1"/>
    <dgm:cxn modelId="{32CF49E8-D972-42FD-83A5-1465FE4E3DB9}" type="presParOf" srcId="{B9E845CB-BC1E-42DF-ABA4-2719B012C4F7}" destId="{150E3001-5756-4FBA-BC59-095E97F374D4}" srcOrd="0" destOrd="0" presId="urn:microsoft.com/office/officeart/2005/8/layout/hierarchy1"/>
    <dgm:cxn modelId="{0B7FEA31-B84D-423D-B91C-2CF6D5D6BAC7}" type="presParOf" srcId="{150E3001-5756-4FBA-BC59-095E97F374D4}" destId="{0AC18FF2-32FA-4DB2-AAB8-8259F517C457}" srcOrd="0" destOrd="0" presId="urn:microsoft.com/office/officeart/2005/8/layout/hierarchy1"/>
    <dgm:cxn modelId="{A87C107E-04C6-4253-924D-BF7486866009}" type="presParOf" srcId="{150E3001-5756-4FBA-BC59-095E97F374D4}" destId="{E1A7AB60-247B-46DF-9B28-580F4DF50DA7}" srcOrd="1" destOrd="0" presId="urn:microsoft.com/office/officeart/2005/8/layout/hierarchy1"/>
    <dgm:cxn modelId="{95749397-9404-40E0-B11C-4FBD23FD29CA}" type="presParOf" srcId="{B9E845CB-BC1E-42DF-ABA4-2719B012C4F7}" destId="{495B0AD5-55AA-41D6-A10C-746135D97985}" srcOrd="1" destOrd="0" presId="urn:microsoft.com/office/officeart/2005/8/layout/hierarchy1"/>
    <dgm:cxn modelId="{8AE018CE-B690-4F41-902C-A6FDE886FE33}" type="presParOf" srcId="{495B0AD5-55AA-41D6-A10C-746135D97985}" destId="{109AB793-2360-4C00-BA73-14BDE61301F8}" srcOrd="0" destOrd="0" presId="urn:microsoft.com/office/officeart/2005/8/layout/hierarchy1"/>
    <dgm:cxn modelId="{2056148B-E59E-4942-9D39-DEC50E6667D7}" type="presParOf" srcId="{495B0AD5-55AA-41D6-A10C-746135D97985}" destId="{D4665869-AB58-499D-BC6E-9ADDB50004DD}" srcOrd="1" destOrd="0" presId="urn:microsoft.com/office/officeart/2005/8/layout/hierarchy1"/>
    <dgm:cxn modelId="{84421323-05DD-49C1-8AE6-DE0350348336}" type="presParOf" srcId="{D4665869-AB58-499D-BC6E-9ADDB50004DD}" destId="{80F8EE53-3E4F-4410-8405-6746C7068796}" srcOrd="0" destOrd="0" presId="urn:microsoft.com/office/officeart/2005/8/layout/hierarchy1"/>
    <dgm:cxn modelId="{BA986867-D0EE-4250-A98C-5BA0D93EE4E3}" type="presParOf" srcId="{80F8EE53-3E4F-4410-8405-6746C7068796}" destId="{FEF30273-62AE-4869-AC8C-120B4F4BBDF1}" srcOrd="0" destOrd="0" presId="urn:microsoft.com/office/officeart/2005/8/layout/hierarchy1"/>
    <dgm:cxn modelId="{A0651ACF-D97D-4CD0-A352-B6877AD03AA9}" type="presParOf" srcId="{80F8EE53-3E4F-4410-8405-6746C7068796}" destId="{49D08BCB-FE49-433B-9562-3878120D0381}" srcOrd="1" destOrd="0" presId="urn:microsoft.com/office/officeart/2005/8/layout/hierarchy1"/>
    <dgm:cxn modelId="{1B9494BB-595A-4A62-A829-1C389A73D976}" type="presParOf" srcId="{D4665869-AB58-499D-BC6E-9ADDB50004DD}" destId="{CB5C55E0-4760-4811-9E2B-B3403BBAF27F}" srcOrd="1" destOrd="0" presId="urn:microsoft.com/office/officeart/2005/8/layout/hierarchy1"/>
    <dgm:cxn modelId="{D63F033B-1A54-4F8E-8F25-7BFA77175D48}" type="presParOf" srcId="{CB5C55E0-4760-4811-9E2B-B3403BBAF27F}" destId="{4A45A053-2E56-4CC9-860E-ADC880818682}" srcOrd="0" destOrd="0" presId="urn:microsoft.com/office/officeart/2005/8/layout/hierarchy1"/>
    <dgm:cxn modelId="{8FF5029E-505E-4230-9BAB-36BD6181F251}" type="presParOf" srcId="{CB5C55E0-4760-4811-9E2B-B3403BBAF27F}" destId="{85E4FAB4-6C47-40E7-90E3-BB00DECFFDF6}" srcOrd="1" destOrd="0" presId="urn:microsoft.com/office/officeart/2005/8/layout/hierarchy1"/>
    <dgm:cxn modelId="{342A6084-7177-4388-A46B-5E82E15BE576}" type="presParOf" srcId="{85E4FAB4-6C47-40E7-90E3-BB00DECFFDF6}" destId="{B7971967-A999-4EAA-87D5-B51BB30AB096}" srcOrd="0" destOrd="0" presId="urn:microsoft.com/office/officeart/2005/8/layout/hierarchy1"/>
    <dgm:cxn modelId="{AD4FF6B9-F06A-46D3-AB59-D3C1C1005B2D}" type="presParOf" srcId="{B7971967-A999-4EAA-87D5-B51BB30AB096}" destId="{4E6E2321-F454-46AC-869A-83C51BC80ADB}" srcOrd="0" destOrd="0" presId="urn:microsoft.com/office/officeart/2005/8/layout/hierarchy1"/>
    <dgm:cxn modelId="{73592BC0-A2B0-41E5-8065-9D60C015DFAF}" type="presParOf" srcId="{B7971967-A999-4EAA-87D5-B51BB30AB096}" destId="{08DC9550-BFF3-4A04-87D1-001B50D78C42}" srcOrd="1" destOrd="0" presId="urn:microsoft.com/office/officeart/2005/8/layout/hierarchy1"/>
    <dgm:cxn modelId="{C9261F59-04CE-4800-A59B-3D5CD9E62635}" type="presParOf" srcId="{85E4FAB4-6C47-40E7-90E3-BB00DECFFDF6}" destId="{B3E7E3DF-60C3-4F97-A040-A00EE9EF32AE}" srcOrd="1" destOrd="0" presId="urn:microsoft.com/office/officeart/2005/8/layout/hierarchy1"/>
    <dgm:cxn modelId="{9E3C63C5-88CC-4267-BC43-AD8421B9B1F1}" type="presParOf" srcId="{495B0AD5-55AA-41D6-A10C-746135D97985}" destId="{70D40E9B-1134-4A4C-92A1-50D5DE0D04D7}" srcOrd="2" destOrd="0" presId="urn:microsoft.com/office/officeart/2005/8/layout/hierarchy1"/>
    <dgm:cxn modelId="{63C95451-3A07-4693-A1FA-ACC871C7BBBC}" type="presParOf" srcId="{495B0AD5-55AA-41D6-A10C-746135D97985}" destId="{DB03C464-0686-4E2F-A971-DBAFD702B652}" srcOrd="3" destOrd="0" presId="urn:microsoft.com/office/officeart/2005/8/layout/hierarchy1"/>
    <dgm:cxn modelId="{9EA94866-EDB7-4DB0-AC49-85E144ECF935}" type="presParOf" srcId="{DB03C464-0686-4E2F-A971-DBAFD702B652}" destId="{3A13DAE4-4504-4B49-B57A-FB1603C68838}" srcOrd="0" destOrd="0" presId="urn:microsoft.com/office/officeart/2005/8/layout/hierarchy1"/>
    <dgm:cxn modelId="{B4AE702B-8B79-42C5-8003-EECA0D6D5CDC}" type="presParOf" srcId="{3A13DAE4-4504-4B49-B57A-FB1603C68838}" destId="{3F00146B-F10F-437C-A41B-876151592BFA}" srcOrd="0" destOrd="0" presId="urn:microsoft.com/office/officeart/2005/8/layout/hierarchy1"/>
    <dgm:cxn modelId="{A372AB36-4056-4B23-AA0D-1DB42BE33DA0}" type="presParOf" srcId="{3A13DAE4-4504-4B49-B57A-FB1603C68838}" destId="{83ECA1A5-B331-4C33-A197-42ED5ACC99B0}" srcOrd="1" destOrd="0" presId="urn:microsoft.com/office/officeart/2005/8/layout/hierarchy1"/>
    <dgm:cxn modelId="{D944E80C-08FB-41FF-9C80-19B3D88D1713}" type="presParOf" srcId="{DB03C464-0686-4E2F-A971-DBAFD702B652}" destId="{5DF083AF-32A1-45B1-80C9-E495A7F7B068}" srcOrd="1" destOrd="0" presId="urn:microsoft.com/office/officeart/2005/8/layout/hierarchy1"/>
    <dgm:cxn modelId="{A0F7C8E9-F96A-47FE-9CE3-DFEF3C343FDE}" type="presParOf" srcId="{5DF083AF-32A1-45B1-80C9-E495A7F7B068}" destId="{F9C77A92-24E6-4294-BE88-0F42164BE409}" srcOrd="0" destOrd="0" presId="urn:microsoft.com/office/officeart/2005/8/layout/hierarchy1"/>
    <dgm:cxn modelId="{88E349FF-6D32-4094-8E89-4A3103AFCC5B}" type="presParOf" srcId="{5DF083AF-32A1-45B1-80C9-E495A7F7B068}" destId="{B01567FC-F00C-44AB-A4FE-A36658132409}" srcOrd="1" destOrd="0" presId="urn:microsoft.com/office/officeart/2005/8/layout/hierarchy1"/>
    <dgm:cxn modelId="{48582234-B43F-4D81-9F20-DFD1C1786BD9}" type="presParOf" srcId="{B01567FC-F00C-44AB-A4FE-A36658132409}" destId="{12B6A42B-D161-4E05-B222-F63F111704AE}" srcOrd="0" destOrd="0" presId="urn:microsoft.com/office/officeart/2005/8/layout/hierarchy1"/>
    <dgm:cxn modelId="{8881DD60-D993-4745-AE31-E7010A3ED6A9}" type="presParOf" srcId="{12B6A42B-D161-4E05-B222-F63F111704AE}" destId="{0AA123CD-97DC-4ABB-8A99-CE54C55AFB20}" srcOrd="0" destOrd="0" presId="urn:microsoft.com/office/officeart/2005/8/layout/hierarchy1"/>
    <dgm:cxn modelId="{D744A644-1148-431E-88D0-85785FF5A41E}" type="presParOf" srcId="{12B6A42B-D161-4E05-B222-F63F111704AE}" destId="{B8804AC6-5DF6-4AC6-A098-3B3724F2F18C}" srcOrd="1" destOrd="0" presId="urn:microsoft.com/office/officeart/2005/8/layout/hierarchy1"/>
    <dgm:cxn modelId="{10F2C93A-3868-4309-99CA-D9FA131DD898}" type="presParOf" srcId="{B01567FC-F00C-44AB-A4FE-A36658132409}" destId="{6ABABE13-E963-4F62-9997-CBE7BC83B078}" srcOrd="1" destOrd="0" presId="urn:microsoft.com/office/officeart/2005/8/layout/hierarchy1"/>
    <dgm:cxn modelId="{2EC1A871-0E28-465C-A118-2A552318041C}" type="presParOf" srcId="{495B0AD5-55AA-41D6-A10C-746135D97985}" destId="{5EDB7D11-3209-43A2-8B0A-06A88FF0D16E}" srcOrd="4" destOrd="0" presId="urn:microsoft.com/office/officeart/2005/8/layout/hierarchy1"/>
    <dgm:cxn modelId="{047C1CC1-D238-4B44-8D00-4211CF9D6EA5}" type="presParOf" srcId="{495B0AD5-55AA-41D6-A10C-746135D97985}" destId="{CA120734-CE4F-4E3E-810B-1149AD611215}" srcOrd="5" destOrd="0" presId="urn:microsoft.com/office/officeart/2005/8/layout/hierarchy1"/>
    <dgm:cxn modelId="{AA6684F7-9810-4047-A45E-565E2B4768A0}" type="presParOf" srcId="{CA120734-CE4F-4E3E-810B-1149AD611215}" destId="{BA29DB63-9D48-4D4C-AEF7-444E3B1F47C1}" srcOrd="0" destOrd="0" presId="urn:microsoft.com/office/officeart/2005/8/layout/hierarchy1"/>
    <dgm:cxn modelId="{F1C5C4ED-B450-445A-A5E6-3AC82782AA84}" type="presParOf" srcId="{BA29DB63-9D48-4D4C-AEF7-444E3B1F47C1}" destId="{3244A2B2-D778-4945-99FC-8CE2CABE44EE}" srcOrd="0" destOrd="0" presId="urn:microsoft.com/office/officeart/2005/8/layout/hierarchy1"/>
    <dgm:cxn modelId="{612F2763-85F6-45BB-A6DA-9FD303AC898E}" type="presParOf" srcId="{BA29DB63-9D48-4D4C-AEF7-444E3B1F47C1}" destId="{AA0E73AE-EB17-48A7-B908-4F93B95D0669}" srcOrd="1" destOrd="0" presId="urn:microsoft.com/office/officeart/2005/8/layout/hierarchy1"/>
    <dgm:cxn modelId="{6A7A9EFC-CE8D-47D1-A9BB-16EB09CA78CE}" type="presParOf" srcId="{CA120734-CE4F-4E3E-810B-1149AD611215}" destId="{BC880B8A-CF64-4663-A2DA-D8FC5ED23C33}" srcOrd="1" destOrd="0" presId="urn:microsoft.com/office/officeart/2005/8/layout/hierarchy1"/>
    <dgm:cxn modelId="{13C01251-DB09-4497-81C4-C2365BD3C72D}" type="presParOf" srcId="{BC880B8A-CF64-4663-A2DA-D8FC5ED23C33}" destId="{7A5B7CF9-7A8C-4C18-9685-0C598C702D4E}" srcOrd="0" destOrd="0" presId="urn:microsoft.com/office/officeart/2005/8/layout/hierarchy1"/>
    <dgm:cxn modelId="{01E1DD7A-7F16-48DE-A2AA-C1E0A197A771}" type="presParOf" srcId="{BC880B8A-CF64-4663-A2DA-D8FC5ED23C33}" destId="{F131B148-EA9F-47A0-B875-63438D3929E9}" srcOrd="1" destOrd="0" presId="urn:microsoft.com/office/officeart/2005/8/layout/hierarchy1"/>
    <dgm:cxn modelId="{2A998663-E0DA-47F5-A2FA-6BBB0C1DC8B5}" type="presParOf" srcId="{F131B148-EA9F-47A0-B875-63438D3929E9}" destId="{71FA6592-32EC-4972-A1B4-02919F951E2B}" srcOrd="0" destOrd="0" presId="urn:microsoft.com/office/officeart/2005/8/layout/hierarchy1"/>
    <dgm:cxn modelId="{478BAC57-95B9-402B-9ED9-334D2F371EE4}" type="presParOf" srcId="{71FA6592-32EC-4972-A1B4-02919F951E2B}" destId="{D25E4CA3-2E2A-4B6A-B740-EC755F3587AC}" srcOrd="0" destOrd="0" presId="urn:microsoft.com/office/officeart/2005/8/layout/hierarchy1"/>
    <dgm:cxn modelId="{7350F21C-512F-4E4D-85EC-1DBC06C6B976}" type="presParOf" srcId="{71FA6592-32EC-4972-A1B4-02919F951E2B}" destId="{BA343967-BEBD-4B87-90EE-79BB82658CB9}" srcOrd="1" destOrd="0" presId="urn:microsoft.com/office/officeart/2005/8/layout/hierarchy1"/>
    <dgm:cxn modelId="{C76F5F7C-350F-488D-A7C3-28F66C0E35D3}" type="presParOf" srcId="{F131B148-EA9F-47A0-B875-63438D3929E9}" destId="{8325D9B6-D697-498C-B672-B0928D060A6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17EB20-7E94-44B8-9E38-395A3D999CB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13276892-CFB2-47A6-A501-058D1C851D34}">
      <dgm:prSet phldrT="[Teks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WSPÓŁDZIAŁAĆ</a:t>
          </a:r>
        </a:p>
      </dgm:t>
    </dgm:pt>
    <dgm:pt modelId="{5ECBA183-A057-4702-9A79-72CAF2701DD2}" type="parTrans" cxnId="{14ADE994-A198-4554-9F87-4D177A9D387F}">
      <dgm:prSet/>
      <dgm:spPr/>
      <dgm:t>
        <a:bodyPr/>
        <a:lstStyle/>
        <a:p>
          <a:endParaRPr lang="pl-PL"/>
        </a:p>
      </dgm:t>
    </dgm:pt>
    <dgm:pt modelId="{68B46D1F-A11C-4480-87F2-349A1AD6C00E}" type="sibTrans" cxnId="{14ADE994-A198-4554-9F87-4D177A9D387F}">
      <dgm:prSet/>
      <dgm:spPr/>
      <dgm:t>
        <a:bodyPr/>
        <a:lstStyle/>
        <a:p>
          <a:endParaRPr lang="pl-PL"/>
        </a:p>
      </dgm:t>
    </dgm:pt>
    <dgm:pt modelId="{23AE0DFE-E655-4EAC-B3C6-7A47338EC7B4}" type="asst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wg SJP</a:t>
          </a:r>
        </a:p>
      </dgm:t>
    </dgm:pt>
    <dgm:pt modelId="{08199F04-720C-4BF4-B9AC-53D046482FB8}" type="parTrans" cxnId="{32E0BF53-AEAC-4C0C-BB84-BAC19A4535C9}">
      <dgm:prSet/>
      <dgm:spPr/>
      <dgm:t>
        <a:bodyPr/>
        <a:lstStyle/>
        <a:p>
          <a:endParaRPr lang="pl-PL"/>
        </a:p>
      </dgm:t>
    </dgm:pt>
    <dgm:pt modelId="{F99D6D8B-840D-42D7-9AF5-CD7CE1A50595}" type="sibTrans" cxnId="{32E0BF53-AEAC-4C0C-BB84-BAC19A4535C9}">
      <dgm:prSet/>
      <dgm:spPr/>
      <dgm:t>
        <a:bodyPr/>
        <a:lstStyle/>
        <a:p>
          <a:endParaRPr lang="pl-PL"/>
        </a:p>
      </dgm:t>
    </dgm:pt>
    <dgm:pt modelId="{EED4E80F-2AE2-47CE-8B97-E2F4877BDA1A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działać wspólnie z kimś</a:t>
          </a:r>
          <a:endParaRPr lang="pl-PL" dirty="0">
            <a:solidFill>
              <a:schemeClr val="tx1"/>
            </a:solidFill>
          </a:endParaRPr>
        </a:p>
      </dgm:t>
    </dgm:pt>
    <dgm:pt modelId="{5D017CE4-2BD3-460A-A095-1669AB592667}" type="parTrans" cxnId="{1533DD18-E536-4654-9294-4C7C9C36F279}">
      <dgm:prSet/>
      <dgm:spPr/>
      <dgm:t>
        <a:bodyPr/>
        <a:lstStyle/>
        <a:p>
          <a:endParaRPr lang="pl-PL"/>
        </a:p>
      </dgm:t>
    </dgm:pt>
    <dgm:pt modelId="{522F031A-720F-4413-A0C1-C81F069DB4FB}" type="sibTrans" cxnId="{1533DD18-E536-4654-9294-4C7C9C36F279}">
      <dgm:prSet/>
      <dgm:spPr/>
      <dgm:t>
        <a:bodyPr/>
        <a:lstStyle/>
        <a:p>
          <a:endParaRPr lang="pl-PL"/>
        </a:p>
      </dgm:t>
    </dgm:pt>
    <dgm:pt modelId="{63711D35-9B38-42E4-B990-BDECE9772283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przyczyniać się do czegoś razem z innymi czynnikami</a:t>
          </a:r>
          <a:endParaRPr lang="pl-PL" dirty="0">
            <a:solidFill>
              <a:schemeClr val="tx1"/>
            </a:solidFill>
          </a:endParaRPr>
        </a:p>
      </dgm:t>
    </dgm:pt>
    <dgm:pt modelId="{5DBFFD2B-7C0E-4575-9857-3170CB430209}" type="parTrans" cxnId="{60CBDB29-F199-43A9-BE83-F9AF396F1DF5}">
      <dgm:prSet/>
      <dgm:spPr/>
      <dgm:t>
        <a:bodyPr/>
        <a:lstStyle/>
        <a:p>
          <a:endParaRPr lang="pl-PL"/>
        </a:p>
      </dgm:t>
    </dgm:pt>
    <dgm:pt modelId="{D05CBC66-A0F0-4A39-B422-706ACA0CD683}" type="sibTrans" cxnId="{60CBDB29-F199-43A9-BE83-F9AF396F1DF5}">
      <dgm:prSet/>
      <dgm:spPr/>
      <dgm:t>
        <a:bodyPr/>
        <a:lstStyle/>
        <a:p>
          <a:endParaRPr lang="pl-PL"/>
        </a:p>
      </dgm:t>
    </dgm:pt>
    <dgm:pt modelId="{DF87A607-50C0-476D-A733-F9906E038C4D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funkcjonować w powiązaniu z innymi</a:t>
          </a:r>
          <a:endParaRPr lang="pl-PL" dirty="0">
            <a:solidFill>
              <a:schemeClr val="tx1"/>
            </a:solidFill>
          </a:endParaRPr>
        </a:p>
      </dgm:t>
    </dgm:pt>
    <dgm:pt modelId="{6C1DB1B2-4C0E-4E91-A126-AD788FB9008B}" type="parTrans" cxnId="{A1668424-2E33-492A-A288-DB9AC1A72A61}">
      <dgm:prSet/>
      <dgm:spPr/>
      <dgm:t>
        <a:bodyPr/>
        <a:lstStyle/>
        <a:p>
          <a:endParaRPr lang="pl-PL"/>
        </a:p>
      </dgm:t>
    </dgm:pt>
    <dgm:pt modelId="{243717BB-E851-44E3-AA46-07E7C52094DF}" type="sibTrans" cxnId="{A1668424-2E33-492A-A288-DB9AC1A72A61}">
      <dgm:prSet/>
      <dgm:spPr/>
      <dgm:t>
        <a:bodyPr/>
        <a:lstStyle/>
        <a:p>
          <a:endParaRPr lang="pl-PL"/>
        </a:p>
      </dgm:t>
    </dgm:pt>
    <dgm:pt modelId="{6321D9D3-C959-4BA2-A81B-652391016A81}" type="pres">
      <dgm:prSet presAssocID="{6517EB20-7E94-44B8-9E38-395A3D999C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5CFE31-4EF0-463D-B1BC-CF9240256017}" type="pres">
      <dgm:prSet presAssocID="{13276892-CFB2-47A6-A501-058D1C851D34}" presName="hierRoot1" presStyleCnt="0">
        <dgm:presLayoutVars>
          <dgm:hierBranch val="init"/>
        </dgm:presLayoutVars>
      </dgm:prSet>
      <dgm:spPr/>
    </dgm:pt>
    <dgm:pt modelId="{A20F9534-D207-4015-AD66-CAB0C0AD81E0}" type="pres">
      <dgm:prSet presAssocID="{13276892-CFB2-47A6-A501-058D1C851D34}" presName="rootComposite1" presStyleCnt="0"/>
      <dgm:spPr/>
    </dgm:pt>
    <dgm:pt modelId="{3388E87D-710A-4736-84EA-7C10BCB1F017}" type="pres">
      <dgm:prSet presAssocID="{13276892-CFB2-47A6-A501-058D1C851D34}" presName="rootText1" presStyleLbl="node0" presStyleIdx="0" presStyleCnt="1">
        <dgm:presLayoutVars>
          <dgm:chPref val="3"/>
        </dgm:presLayoutVars>
      </dgm:prSet>
      <dgm:spPr/>
    </dgm:pt>
    <dgm:pt modelId="{CF97B051-CB59-4E90-859B-A67822B845B7}" type="pres">
      <dgm:prSet presAssocID="{13276892-CFB2-47A6-A501-058D1C851D34}" presName="rootConnector1" presStyleLbl="node1" presStyleIdx="0" presStyleCnt="0"/>
      <dgm:spPr/>
    </dgm:pt>
    <dgm:pt modelId="{8174E9EE-A0FB-4C2C-8668-4EFFA30D1334}" type="pres">
      <dgm:prSet presAssocID="{13276892-CFB2-47A6-A501-058D1C851D34}" presName="hierChild2" presStyleCnt="0"/>
      <dgm:spPr/>
    </dgm:pt>
    <dgm:pt modelId="{A4E2A966-C79D-48F9-9896-DB328984FC39}" type="pres">
      <dgm:prSet presAssocID="{5D017CE4-2BD3-460A-A095-1669AB592667}" presName="Name64" presStyleLbl="parChTrans1D2" presStyleIdx="0" presStyleCnt="4"/>
      <dgm:spPr/>
    </dgm:pt>
    <dgm:pt modelId="{A973740D-0A7D-4FEB-BE14-EC006628BAB6}" type="pres">
      <dgm:prSet presAssocID="{EED4E80F-2AE2-47CE-8B97-E2F4877BDA1A}" presName="hierRoot2" presStyleCnt="0">
        <dgm:presLayoutVars>
          <dgm:hierBranch val="init"/>
        </dgm:presLayoutVars>
      </dgm:prSet>
      <dgm:spPr/>
    </dgm:pt>
    <dgm:pt modelId="{F5B2DCCA-352C-441F-A4A0-AA62F27206F6}" type="pres">
      <dgm:prSet presAssocID="{EED4E80F-2AE2-47CE-8B97-E2F4877BDA1A}" presName="rootComposite" presStyleCnt="0"/>
      <dgm:spPr/>
    </dgm:pt>
    <dgm:pt modelId="{5C334C14-429E-4DAD-B900-0FC443D389A8}" type="pres">
      <dgm:prSet presAssocID="{EED4E80F-2AE2-47CE-8B97-E2F4877BDA1A}" presName="rootText" presStyleLbl="node2" presStyleIdx="0" presStyleCnt="3">
        <dgm:presLayoutVars>
          <dgm:chPref val="3"/>
        </dgm:presLayoutVars>
      </dgm:prSet>
      <dgm:spPr/>
    </dgm:pt>
    <dgm:pt modelId="{64314379-3DF6-4E5C-A623-B0EE7AC0B26E}" type="pres">
      <dgm:prSet presAssocID="{EED4E80F-2AE2-47CE-8B97-E2F4877BDA1A}" presName="rootConnector" presStyleLbl="node2" presStyleIdx="0" presStyleCnt="3"/>
      <dgm:spPr/>
    </dgm:pt>
    <dgm:pt modelId="{EA9B1809-E018-4F0C-9438-D7ABC6BE0354}" type="pres">
      <dgm:prSet presAssocID="{EED4E80F-2AE2-47CE-8B97-E2F4877BDA1A}" presName="hierChild4" presStyleCnt="0"/>
      <dgm:spPr/>
    </dgm:pt>
    <dgm:pt modelId="{B1089375-DA7D-4808-A699-CCAD610D05EB}" type="pres">
      <dgm:prSet presAssocID="{EED4E80F-2AE2-47CE-8B97-E2F4877BDA1A}" presName="hierChild5" presStyleCnt="0"/>
      <dgm:spPr/>
    </dgm:pt>
    <dgm:pt modelId="{777BB086-EAD9-4CBF-93CA-8A3123E82C30}" type="pres">
      <dgm:prSet presAssocID="{5DBFFD2B-7C0E-4575-9857-3170CB430209}" presName="Name64" presStyleLbl="parChTrans1D2" presStyleIdx="1" presStyleCnt="4"/>
      <dgm:spPr/>
    </dgm:pt>
    <dgm:pt modelId="{1BD48ABB-AD21-48BB-9650-371654EE0E8B}" type="pres">
      <dgm:prSet presAssocID="{63711D35-9B38-42E4-B990-BDECE9772283}" presName="hierRoot2" presStyleCnt="0">
        <dgm:presLayoutVars>
          <dgm:hierBranch val="init"/>
        </dgm:presLayoutVars>
      </dgm:prSet>
      <dgm:spPr/>
    </dgm:pt>
    <dgm:pt modelId="{C03E7DA2-B7F7-479A-A10A-07C1AC937359}" type="pres">
      <dgm:prSet presAssocID="{63711D35-9B38-42E4-B990-BDECE9772283}" presName="rootComposite" presStyleCnt="0"/>
      <dgm:spPr/>
    </dgm:pt>
    <dgm:pt modelId="{DE3C34FE-CCD6-45EC-86B0-24B94A028B1C}" type="pres">
      <dgm:prSet presAssocID="{63711D35-9B38-42E4-B990-BDECE9772283}" presName="rootText" presStyleLbl="node2" presStyleIdx="1" presStyleCnt="3">
        <dgm:presLayoutVars>
          <dgm:chPref val="3"/>
        </dgm:presLayoutVars>
      </dgm:prSet>
      <dgm:spPr/>
    </dgm:pt>
    <dgm:pt modelId="{F2C9B7E6-817A-4775-B2A4-46225AD818CB}" type="pres">
      <dgm:prSet presAssocID="{63711D35-9B38-42E4-B990-BDECE9772283}" presName="rootConnector" presStyleLbl="node2" presStyleIdx="1" presStyleCnt="3"/>
      <dgm:spPr/>
    </dgm:pt>
    <dgm:pt modelId="{BD79B2D3-F4C6-4072-8DD4-00BEFF532A20}" type="pres">
      <dgm:prSet presAssocID="{63711D35-9B38-42E4-B990-BDECE9772283}" presName="hierChild4" presStyleCnt="0"/>
      <dgm:spPr/>
    </dgm:pt>
    <dgm:pt modelId="{BD01081C-F18C-4998-A778-3F2F812A61BB}" type="pres">
      <dgm:prSet presAssocID="{63711D35-9B38-42E4-B990-BDECE9772283}" presName="hierChild5" presStyleCnt="0"/>
      <dgm:spPr/>
    </dgm:pt>
    <dgm:pt modelId="{BA5138A6-B164-4C16-83E6-362B3A8E8DAB}" type="pres">
      <dgm:prSet presAssocID="{6C1DB1B2-4C0E-4E91-A126-AD788FB9008B}" presName="Name64" presStyleLbl="parChTrans1D2" presStyleIdx="2" presStyleCnt="4"/>
      <dgm:spPr/>
    </dgm:pt>
    <dgm:pt modelId="{109B97D1-16BB-47EF-944E-1D52CEA6F45A}" type="pres">
      <dgm:prSet presAssocID="{DF87A607-50C0-476D-A733-F9906E038C4D}" presName="hierRoot2" presStyleCnt="0">
        <dgm:presLayoutVars>
          <dgm:hierBranch val="init"/>
        </dgm:presLayoutVars>
      </dgm:prSet>
      <dgm:spPr/>
    </dgm:pt>
    <dgm:pt modelId="{8095603E-37F4-4909-AFDF-FE5166ACBA3D}" type="pres">
      <dgm:prSet presAssocID="{DF87A607-50C0-476D-A733-F9906E038C4D}" presName="rootComposite" presStyleCnt="0"/>
      <dgm:spPr/>
    </dgm:pt>
    <dgm:pt modelId="{547BCD73-D712-4798-A351-47ED80617270}" type="pres">
      <dgm:prSet presAssocID="{DF87A607-50C0-476D-A733-F9906E038C4D}" presName="rootText" presStyleLbl="node2" presStyleIdx="2" presStyleCnt="3">
        <dgm:presLayoutVars>
          <dgm:chPref val="3"/>
        </dgm:presLayoutVars>
      </dgm:prSet>
      <dgm:spPr/>
    </dgm:pt>
    <dgm:pt modelId="{3DBF4F11-063E-4D0D-AC3A-F37BC37D6890}" type="pres">
      <dgm:prSet presAssocID="{DF87A607-50C0-476D-A733-F9906E038C4D}" presName="rootConnector" presStyleLbl="node2" presStyleIdx="2" presStyleCnt="3"/>
      <dgm:spPr/>
    </dgm:pt>
    <dgm:pt modelId="{C2CABC3E-A554-408B-8412-1ED44267BB17}" type="pres">
      <dgm:prSet presAssocID="{DF87A607-50C0-476D-A733-F9906E038C4D}" presName="hierChild4" presStyleCnt="0"/>
      <dgm:spPr/>
    </dgm:pt>
    <dgm:pt modelId="{7E212A20-08D4-4691-9718-43BA4C8164A7}" type="pres">
      <dgm:prSet presAssocID="{DF87A607-50C0-476D-A733-F9906E038C4D}" presName="hierChild5" presStyleCnt="0"/>
      <dgm:spPr/>
    </dgm:pt>
    <dgm:pt modelId="{794AF98B-3B8C-46C8-860E-011FA310FC70}" type="pres">
      <dgm:prSet presAssocID="{13276892-CFB2-47A6-A501-058D1C851D34}" presName="hierChild3" presStyleCnt="0"/>
      <dgm:spPr/>
    </dgm:pt>
    <dgm:pt modelId="{87FE40D4-0087-4F53-BA00-2E465F436A4B}" type="pres">
      <dgm:prSet presAssocID="{08199F04-720C-4BF4-B9AC-53D046482FB8}" presName="Name115" presStyleLbl="parChTrans1D2" presStyleIdx="3" presStyleCnt="4"/>
      <dgm:spPr/>
    </dgm:pt>
    <dgm:pt modelId="{5CF19B05-F516-40E6-84DA-BC149265E1DE}" type="pres">
      <dgm:prSet presAssocID="{23AE0DFE-E655-4EAC-B3C6-7A47338EC7B4}" presName="hierRoot3" presStyleCnt="0">
        <dgm:presLayoutVars>
          <dgm:hierBranch val="init"/>
        </dgm:presLayoutVars>
      </dgm:prSet>
      <dgm:spPr/>
    </dgm:pt>
    <dgm:pt modelId="{3A6CD2D8-39B4-453D-9E91-A8829C7EBEED}" type="pres">
      <dgm:prSet presAssocID="{23AE0DFE-E655-4EAC-B3C6-7A47338EC7B4}" presName="rootComposite3" presStyleCnt="0"/>
      <dgm:spPr/>
    </dgm:pt>
    <dgm:pt modelId="{9F1479E0-83CD-4A3B-8808-98C4D3DFBF9A}" type="pres">
      <dgm:prSet presAssocID="{23AE0DFE-E655-4EAC-B3C6-7A47338EC7B4}" presName="rootText3" presStyleLbl="asst1" presStyleIdx="0" presStyleCnt="1">
        <dgm:presLayoutVars>
          <dgm:chPref val="3"/>
        </dgm:presLayoutVars>
      </dgm:prSet>
      <dgm:spPr/>
    </dgm:pt>
    <dgm:pt modelId="{E996F29D-1EC0-43CE-AACA-DCADA1A6E8E1}" type="pres">
      <dgm:prSet presAssocID="{23AE0DFE-E655-4EAC-B3C6-7A47338EC7B4}" presName="rootConnector3" presStyleLbl="asst1" presStyleIdx="0" presStyleCnt="1"/>
      <dgm:spPr/>
    </dgm:pt>
    <dgm:pt modelId="{31D0F531-923F-4B5C-9A40-BF24792E0D2A}" type="pres">
      <dgm:prSet presAssocID="{23AE0DFE-E655-4EAC-B3C6-7A47338EC7B4}" presName="hierChild6" presStyleCnt="0"/>
      <dgm:spPr/>
    </dgm:pt>
    <dgm:pt modelId="{DE46E232-BF6B-46CF-8104-6CBEE0237162}" type="pres">
      <dgm:prSet presAssocID="{23AE0DFE-E655-4EAC-B3C6-7A47338EC7B4}" presName="hierChild7" presStyleCnt="0"/>
      <dgm:spPr/>
    </dgm:pt>
  </dgm:ptLst>
  <dgm:cxnLst>
    <dgm:cxn modelId="{44C84D01-03F0-495E-AD52-F3B494DB4437}" type="presOf" srcId="{13276892-CFB2-47A6-A501-058D1C851D34}" destId="{CF97B051-CB59-4E90-859B-A67822B845B7}" srcOrd="1" destOrd="0" presId="urn:microsoft.com/office/officeart/2009/3/layout/HorizontalOrganizationChart"/>
    <dgm:cxn modelId="{0D169909-FFF1-459E-AED8-9F318491F6B2}" type="presOf" srcId="{DF87A607-50C0-476D-A733-F9906E038C4D}" destId="{547BCD73-D712-4798-A351-47ED80617270}" srcOrd="0" destOrd="0" presId="urn:microsoft.com/office/officeart/2009/3/layout/HorizontalOrganizationChart"/>
    <dgm:cxn modelId="{559FA711-FBEE-4738-BAE5-17059202317D}" type="presOf" srcId="{5DBFFD2B-7C0E-4575-9857-3170CB430209}" destId="{777BB086-EAD9-4CBF-93CA-8A3123E82C30}" srcOrd="0" destOrd="0" presId="urn:microsoft.com/office/officeart/2009/3/layout/HorizontalOrganizationChart"/>
    <dgm:cxn modelId="{1533DD18-E536-4654-9294-4C7C9C36F279}" srcId="{13276892-CFB2-47A6-A501-058D1C851D34}" destId="{EED4E80F-2AE2-47CE-8B97-E2F4877BDA1A}" srcOrd="1" destOrd="0" parTransId="{5D017CE4-2BD3-460A-A095-1669AB592667}" sibTransId="{522F031A-720F-4413-A0C1-C81F069DB4FB}"/>
    <dgm:cxn modelId="{A1668424-2E33-492A-A288-DB9AC1A72A61}" srcId="{13276892-CFB2-47A6-A501-058D1C851D34}" destId="{DF87A607-50C0-476D-A733-F9906E038C4D}" srcOrd="3" destOrd="0" parTransId="{6C1DB1B2-4C0E-4E91-A126-AD788FB9008B}" sibTransId="{243717BB-E851-44E3-AA46-07E7C52094DF}"/>
    <dgm:cxn modelId="{60CBDB29-F199-43A9-BE83-F9AF396F1DF5}" srcId="{13276892-CFB2-47A6-A501-058D1C851D34}" destId="{63711D35-9B38-42E4-B990-BDECE9772283}" srcOrd="2" destOrd="0" parTransId="{5DBFFD2B-7C0E-4575-9857-3170CB430209}" sibTransId="{D05CBC66-A0F0-4A39-B422-706ACA0CD683}"/>
    <dgm:cxn modelId="{C186E52A-42F8-4C7B-A767-1E09704EFD44}" type="presOf" srcId="{6517EB20-7E94-44B8-9E38-395A3D999CB9}" destId="{6321D9D3-C959-4BA2-A81B-652391016A81}" srcOrd="0" destOrd="0" presId="urn:microsoft.com/office/officeart/2009/3/layout/HorizontalOrganizationChart"/>
    <dgm:cxn modelId="{0506AF43-D75E-4D82-A0A9-903F2F31C0B0}" type="presOf" srcId="{63711D35-9B38-42E4-B990-BDECE9772283}" destId="{F2C9B7E6-817A-4775-B2A4-46225AD818CB}" srcOrd="1" destOrd="0" presId="urn:microsoft.com/office/officeart/2009/3/layout/HorizontalOrganizationChart"/>
    <dgm:cxn modelId="{2DE5C84C-159C-435B-A341-F129B91CD936}" type="presOf" srcId="{EED4E80F-2AE2-47CE-8B97-E2F4877BDA1A}" destId="{5C334C14-429E-4DAD-B900-0FC443D389A8}" srcOrd="0" destOrd="0" presId="urn:microsoft.com/office/officeart/2009/3/layout/HorizontalOrganizationChart"/>
    <dgm:cxn modelId="{4B2DFF4E-E3D8-43D5-A952-88D4D50624A0}" type="presOf" srcId="{13276892-CFB2-47A6-A501-058D1C851D34}" destId="{3388E87D-710A-4736-84EA-7C10BCB1F017}" srcOrd="0" destOrd="0" presId="urn:microsoft.com/office/officeart/2009/3/layout/HorizontalOrganizationChart"/>
    <dgm:cxn modelId="{32E0BF53-AEAC-4C0C-BB84-BAC19A4535C9}" srcId="{13276892-CFB2-47A6-A501-058D1C851D34}" destId="{23AE0DFE-E655-4EAC-B3C6-7A47338EC7B4}" srcOrd="0" destOrd="0" parTransId="{08199F04-720C-4BF4-B9AC-53D046482FB8}" sibTransId="{F99D6D8B-840D-42D7-9AF5-CD7CE1A50595}"/>
    <dgm:cxn modelId="{BADE9E55-FD72-409D-ABB7-A9C9BFF8C1E3}" type="presOf" srcId="{EED4E80F-2AE2-47CE-8B97-E2F4877BDA1A}" destId="{64314379-3DF6-4E5C-A623-B0EE7AC0B26E}" srcOrd="1" destOrd="0" presId="urn:microsoft.com/office/officeart/2009/3/layout/HorizontalOrganizationChart"/>
    <dgm:cxn modelId="{F83C8B7E-21A9-4C3A-8A08-C962549BA2DE}" type="presOf" srcId="{63711D35-9B38-42E4-B990-BDECE9772283}" destId="{DE3C34FE-CCD6-45EC-86B0-24B94A028B1C}" srcOrd="0" destOrd="0" presId="urn:microsoft.com/office/officeart/2009/3/layout/HorizontalOrganizationChart"/>
    <dgm:cxn modelId="{DC166785-B05E-4961-9877-49266C2834FB}" type="presOf" srcId="{23AE0DFE-E655-4EAC-B3C6-7A47338EC7B4}" destId="{9F1479E0-83CD-4A3B-8808-98C4D3DFBF9A}" srcOrd="0" destOrd="0" presId="urn:microsoft.com/office/officeart/2009/3/layout/HorizontalOrganizationChart"/>
    <dgm:cxn modelId="{14ADE994-A198-4554-9F87-4D177A9D387F}" srcId="{6517EB20-7E94-44B8-9E38-395A3D999CB9}" destId="{13276892-CFB2-47A6-A501-058D1C851D34}" srcOrd="0" destOrd="0" parTransId="{5ECBA183-A057-4702-9A79-72CAF2701DD2}" sibTransId="{68B46D1F-A11C-4480-87F2-349A1AD6C00E}"/>
    <dgm:cxn modelId="{AAC42B95-8FFE-4B88-B1E0-A80C55C780FA}" type="presOf" srcId="{23AE0DFE-E655-4EAC-B3C6-7A47338EC7B4}" destId="{E996F29D-1EC0-43CE-AACA-DCADA1A6E8E1}" srcOrd="1" destOrd="0" presId="urn:microsoft.com/office/officeart/2009/3/layout/HorizontalOrganizationChart"/>
    <dgm:cxn modelId="{15E2B59D-F64C-4651-852C-B0DCB3F800AA}" type="presOf" srcId="{08199F04-720C-4BF4-B9AC-53D046482FB8}" destId="{87FE40D4-0087-4F53-BA00-2E465F436A4B}" srcOrd="0" destOrd="0" presId="urn:microsoft.com/office/officeart/2009/3/layout/HorizontalOrganizationChart"/>
    <dgm:cxn modelId="{243F74B5-85F3-42C1-93A3-B9ED13809C2B}" type="presOf" srcId="{5D017CE4-2BD3-460A-A095-1669AB592667}" destId="{A4E2A966-C79D-48F9-9896-DB328984FC39}" srcOrd="0" destOrd="0" presId="urn:microsoft.com/office/officeart/2009/3/layout/HorizontalOrganizationChart"/>
    <dgm:cxn modelId="{92266DDE-C970-4DE6-8504-68F0A27A4CBA}" type="presOf" srcId="{6C1DB1B2-4C0E-4E91-A126-AD788FB9008B}" destId="{BA5138A6-B164-4C16-83E6-362B3A8E8DAB}" srcOrd="0" destOrd="0" presId="urn:microsoft.com/office/officeart/2009/3/layout/HorizontalOrganizationChart"/>
    <dgm:cxn modelId="{3E620AFE-3678-4453-A898-F9740051DB3F}" type="presOf" srcId="{DF87A607-50C0-476D-A733-F9906E038C4D}" destId="{3DBF4F11-063E-4D0D-AC3A-F37BC37D6890}" srcOrd="1" destOrd="0" presId="urn:microsoft.com/office/officeart/2009/3/layout/HorizontalOrganizationChart"/>
    <dgm:cxn modelId="{C5FE3785-03BD-462D-BAEE-8F03C39A77D7}" type="presParOf" srcId="{6321D9D3-C959-4BA2-A81B-652391016A81}" destId="{7A5CFE31-4EF0-463D-B1BC-CF9240256017}" srcOrd="0" destOrd="0" presId="urn:microsoft.com/office/officeart/2009/3/layout/HorizontalOrganizationChart"/>
    <dgm:cxn modelId="{AAFF5F16-B7A1-4E4F-9659-F7664F5DB444}" type="presParOf" srcId="{7A5CFE31-4EF0-463D-B1BC-CF9240256017}" destId="{A20F9534-D207-4015-AD66-CAB0C0AD81E0}" srcOrd="0" destOrd="0" presId="urn:microsoft.com/office/officeart/2009/3/layout/HorizontalOrganizationChart"/>
    <dgm:cxn modelId="{BA5B21C5-9153-4BC7-A1AA-626C93C4FCD5}" type="presParOf" srcId="{A20F9534-D207-4015-AD66-CAB0C0AD81E0}" destId="{3388E87D-710A-4736-84EA-7C10BCB1F017}" srcOrd="0" destOrd="0" presId="urn:microsoft.com/office/officeart/2009/3/layout/HorizontalOrganizationChart"/>
    <dgm:cxn modelId="{668AF026-42DA-494E-8289-23739772C93C}" type="presParOf" srcId="{A20F9534-D207-4015-AD66-CAB0C0AD81E0}" destId="{CF97B051-CB59-4E90-859B-A67822B845B7}" srcOrd="1" destOrd="0" presId="urn:microsoft.com/office/officeart/2009/3/layout/HorizontalOrganizationChart"/>
    <dgm:cxn modelId="{48A183FF-1153-47AC-8112-DAE2700EE3D1}" type="presParOf" srcId="{7A5CFE31-4EF0-463D-B1BC-CF9240256017}" destId="{8174E9EE-A0FB-4C2C-8668-4EFFA30D1334}" srcOrd="1" destOrd="0" presId="urn:microsoft.com/office/officeart/2009/3/layout/HorizontalOrganizationChart"/>
    <dgm:cxn modelId="{7033ADC7-29B5-408A-AB38-B87B17BB2CB8}" type="presParOf" srcId="{8174E9EE-A0FB-4C2C-8668-4EFFA30D1334}" destId="{A4E2A966-C79D-48F9-9896-DB328984FC39}" srcOrd="0" destOrd="0" presId="urn:microsoft.com/office/officeart/2009/3/layout/HorizontalOrganizationChart"/>
    <dgm:cxn modelId="{2F08CEF6-EE17-4CCD-9182-82E487470D1A}" type="presParOf" srcId="{8174E9EE-A0FB-4C2C-8668-4EFFA30D1334}" destId="{A973740D-0A7D-4FEB-BE14-EC006628BAB6}" srcOrd="1" destOrd="0" presId="urn:microsoft.com/office/officeart/2009/3/layout/HorizontalOrganizationChart"/>
    <dgm:cxn modelId="{6D2647D6-D754-4B81-A340-1F487F15FE3E}" type="presParOf" srcId="{A973740D-0A7D-4FEB-BE14-EC006628BAB6}" destId="{F5B2DCCA-352C-441F-A4A0-AA62F27206F6}" srcOrd="0" destOrd="0" presId="urn:microsoft.com/office/officeart/2009/3/layout/HorizontalOrganizationChart"/>
    <dgm:cxn modelId="{BE6A6DAE-F5DD-45F2-BD0B-7EAFBB8BD2E1}" type="presParOf" srcId="{F5B2DCCA-352C-441F-A4A0-AA62F27206F6}" destId="{5C334C14-429E-4DAD-B900-0FC443D389A8}" srcOrd="0" destOrd="0" presId="urn:microsoft.com/office/officeart/2009/3/layout/HorizontalOrganizationChart"/>
    <dgm:cxn modelId="{011976E7-0155-44B5-A0FD-2469E14D6B76}" type="presParOf" srcId="{F5B2DCCA-352C-441F-A4A0-AA62F27206F6}" destId="{64314379-3DF6-4E5C-A623-B0EE7AC0B26E}" srcOrd="1" destOrd="0" presId="urn:microsoft.com/office/officeart/2009/3/layout/HorizontalOrganizationChart"/>
    <dgm:cxn modelId="{FA745F06-5D13-4D5F-9EE5-8B42BD1F0A2F}" type="presParOf" srcId="{A973740D-0A7D-4FEB-BE14-EC006628BAB6}" destId="{EA9B1809-E018-4F0C-9438-D7ABC6BE0354}" srcOrd="1" destOrd="0" presId="urn:microsoft.com/office/officeart/2009/3/layout/HorizontalOrganizationChart"/>
    <dgm:cxn modelId="{200A7F42-99FA-4BE1-9BA1-86065FC5481D}" type="presParOf" srcId="{A973740D-0A7D-4FEB-BE14-EC006628BAB6}" destId="{B1089375-DA7D-4808-A699-CCAD610D05EB}" srcOrd="2" destOrd="0" presId="urn:microsoft.com/office/officeart/2009/3/layout/HorizontalOrganizationChart"/>
    <dgm:cxn modelId="{65BF0664-84F3-451C-8B1F-C9EF8D0911F2}" type="presParOf" srcId="{8174E9EE-A0FB-4C2C-8668-4EFFA30D1334}" destId="{777BB086-EAD9-4CBF-93CA-8A3123E82C30}" srcOrd="2" destOrd="0" presId="urn:microsoft.com/office/officeart/2009/3/layout/HorizontalOrganizationChart"/>
    <dgm:cxn modelId="{F2A639BB-9E3B-4202-A861-1B800930C3B0}" type="presParOf" srcId="{8174E9EE-A0FB-4C2C-8668-4EFFA30D1334}" destId="{1BD48ABB-AD21-48BB-9650-371654EE0E8B}" srcOrd="3" destOrd="0" presId="urn:microsoft.com/office/officeart/2009/3/layout/HorizontalOrganizationChart"/>
    <dgm:cxn modelId="{4C179F75-B648-474A-9A98-67B530144D3E}" type="presParOf" srcId="{1BD48ABB-AD21-48BB-9650-371654EE0E8B}" destId="{C03E7DA2-B7F7-479A-A10A-07C1AC937359}" srcOrd="0" destOrd="0" presId="urn:microsoft.com/office/officeart/2009/3/layout/HorizontalOrganizationChart"/>
    <dgm:cxn modelId="{D59BA63D-1792-45B5-9D0B-9EC09819293B}" type="presParOf" srcId="{C03E7DA2-B7F7-479A-A10A-07C1AC937359}" destId="{DE3C34FE-CCD6-45EC-86B0-24B94A028B1C}" srcOrd="0" destOrd="0" presId="urn:microsoft.com/office/officeart/2009/3/layout/HorizontalOrganizationChart"/>
    <dgm:cxn modelId="{9A3C38A1-617C-45F9-A4F0-3C5BA796FA54}" type="presParOf" srcId="{C03E7DA2-B7F7-479A-A10A-07C1AC937359}" destId="{F2C9B7E6-817A-4775-B2A4-46225AD818CB}" srcOrd="1" destOrd="0" presId="urn:microsoft.com/office/officeart/2009/3/layout/HorizontalOrganizationChart"/>
    <dgm:cxn modelId="{A54E30DD-6C50-490B-BE47-823E4073EF33}" type="presParOf" srcId="{1BD48ABB-AD21-48BB-9650-371654EE0E8B}" destId="{BD79B2D3-F4C6-4072-8DD4-00BEFF532A20}" srcOrd="1" destOrd="0" presId="urn:microsoft.com/office/officeart/2009/3/layout/HorizontalOrganizationChart"/>
    <dgm:cxn modelId="{72A4E388-6F05-4837-92F8-CC13B24A16FD}" type="presParOf" srcId="{1BD48ABB-AD21-48BB-9650-371654EE0E8B}" destId="{BD01081C-F18C-4998-A778-3F2F812A61BB}" srcOrd="2" destOrd="0" presId="urn:microsoft.com/office/officeart/2009/3/layout/HorizontalOrganizationChart"/>
    <dgm:cxn modelId="{DFD5DEAB-9008-49F0-9CC7-2977FE9E318C}" type="presParOf" srcId="{8174E9EE-A0FB-4C2C-8668-4EFFA30D1334}" destId="{BA5138A6-B164-4C16-83E6-362B3A8E8DAB}" srcOrd="4" destOrd="0" presId="urn:microsoft.com/office/officeart/2009/3/layout/HorizontalOrganizationChart"/>
    <dgm:cxn modelId="{A100F984-22C4-4C81-B880-51C0B1B4C7DC}" type="presParOf" srcId="{8174E9EE-A0FB-4C2C-8668-4EFFA30D1334}" destId="{109B97D1-16BB-47EF-944E-1D52CEA6F45A}" srcOrd="5" destOrd="0" presId="urn:microsoft.com/office/officeart/2009/3/layout/HorizontalOrganizationChart"/>
    <dgm:cxn modelId="{6745A142-4CB3-4FFE-883B-36E3F350FCAD}" type="presParOf" srcId="{109B97D1-16BB-47EF-944E-1D52CEA6F45A}" destId="{8095603E-37F4-4909-AFDF-FE5166ACBA3D}" srcOrd="0" destOrd="0" presId="urn:microsoft.com/office/officeart/2009/3/layout/HorizontalOrganizationChart"/>
    <dgm:cxn modelId="{8FF765A7-AB43-4ECA-871D-0D5BDEBA3E30}" type="presParOf" srcId="{8095603E-37F4-4909-AFDF-FE5166ACBA3D}" destId="{547BCD73-D712-4798-A351-47ED80617270}" srcOrd="0" destOrd="0" presId="urn:microsoft.com/office/officeart/2009/3/layout/HorizontalOrganizationChart"/>
    <dgm:cxn modelId="{E6ADC8A5-A576-4EB9-A300-E1C54D5D13CC}" type="presParOf" srcId="{8095603E-37F4-4909-AFDF-FE5166ACBA3D}" destId="{3DBF4F11-063E-4D0D-AC3A-F37BC37D6890}" srcOrd="1" destOrd="0" presId="urn:microsoft.com/office/officeart/2009/3/layout/HorizontalOrganizationChart"/>
    <dgm:cxn modelId="{772E4DA5-36C8-4FC1-87B8-4E3A380EC269}" type="presParOf" srcId="{109B97D1-16BB-47EF-944E-1D52CEA6F45A}" destId="{C2CABC3E-A554-408B-8412-1ED44267BB17}" srcOrd="1" destOrd="0" presId="urn:microsoft.com/office/officeart/2009/3/layout/HorizontalOrganizationChart"/>
    <dgm:cxn modelId="{765FDFCC-EC18-41DA-906E-A5DA1B7806C1}" type="presParOf" srcId="{109B97D1-16BB-47EF-944E-1D52CEA6F45A}" destId="{7E212A20-08D4-4691-9718-43BA4C8164A7}" srcOrd="2" destOrd="0" presId="urn:microsoft.com/office/officeart/2009/3/layout/HorizontalOrganizationChart"/>
    <dgm:cxn modelId="{E0B5EF44-2AAC-496C-B69C-344A63D66A25}" type="presParOf" srcId="{7A5CFE31-4EF0-463D-B1BC-CF9240256017}" destId="{794AF98B-3B8C-46C8-860E-011FA310FC70}" srcOrd="2" destOrd="0" presId="urn:microsoft.com/office/officeart/2009/3/layout/HorizontalOrganizationChart"/>
    <dgm:cxn modelId="{07B70048-BE68-4D70-87E4-FECB54DED1AC}" type="presParOf" srcId="{794AF98B-3B8C-46C8-860E-011FA310FC70}" destId="{87FE40D4-0087-4F53-BA00-2E465F436A4B}" srcOrd="0" destOrd="0" presId="urn:microsoft.com/office/officeart/2009/3/layout/HorizontalOrganizationChart"/>
    <dgm:cxn modelId="{F819F9AD-5D3B-4550-AFDC-BD8FC916721C}" type="presParOf" srcId="{794AF98B-3B8C-46C8-860E-011FA310FC70}" destId="{5CF19B05-F516-40E6-84DA-BC149265E1DE}" srcOrd="1" destOrd="0" presId="urn:microsoft.com/office/officeart/2009/3/layout/HorizontalOrganizationChart"/>
    <dgm:cxn modelId="{48B50C9F-2BEA-4BA0-815F-53A1E486C13C}" type="presParOf" srcId="{5CF19B05-F516-40E6-84DA-BC149265E1DE}" destId="{3A6CD2D8-39B4-453D-9E91-A8829C7EBEED}" srcOrd="0" destOrd="0" presId="urn:microsoft.com/office/officeart/2009/3/layout/HorizontalOrganizationChart"/>
    <dgm:cxn modelId="{744F97FC-12A0-4C13-B380-3CFD79EC4231}" type="presParOf" srcId="{3A6CD2D8-39B4-453D-9E91-A8829C7EBEED}" destId="{9F1479E0-83CD-4A3B-8808-98C4D3DFBF9A}" srcOrd="0" destOrd="0" presId="urn:microsoft.com/office/officeart/2009/3/layout/HorizontalOrganizationChart"/>
    <dgm:cxn modelId="{5E3BCE31-8D1B-472E-BD26-D2A9AD89A8A7}" type="presParOf" srcId="{3A6CD2D8-39B4-453D-9E91-A8829C7EBEED}" destId="{E996F29D-1EC0-43CE-AACA-DCADA1A6E8E1}" srcOrd="1" destOrd="0" presId="urn:microsoft.com/office/officeart/2009/3/layout/HorizontalOrganizationChart"/>
    <dgm:cxn modelId="{C4C85FDC-D1BD-44A7-909C-E3D7B4559D40}" type="presParOf" srcId="{5CF19B05-F516-40E6-84DA-BC149265E1DE}" destId="{31D0F531-923F-4B5C-9A40-BF24792E0D2A}" srcOrd="1" destOrd="0" presId="urn:microsoft.com/office/officeart/2009/3/layout/HorizontalOrganizationChart"/>
    <dgm:cxn modelId="{E3627ED7-A4F0-4178-B484-A877E6315983}" type="presParOf" srcId="{5CF19B05-F516-40E6-84DA-BC149265E1DE}" destId="{DE46E232-BF6B-46CF-8104-6CBEE023716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8F8229-238A-4569-9852-DB7C21886701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3E0018E5-82BB-48E1-81A4-F1D821E6EE40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Współdziałanie jest też jedną z prawnych więzi w administracji publicznej (obok m. in. kontroli, nadzoru czy koordynacji). Jego ideą jest spójne współprzyczynianie się poszczególnych podmiotów w systemie administracyjnym do osiągnięcia celu przez całość. Celem tym jest dobro wspólne. Ze współdziałaniem mamy do czynienia w strukturach zdecentralizowanych, a zatem takich, w których brak jest hierarchicznego podporządkowania.</a:t>
          </a:r>
        </a:p>
      </dgm:t>
    </dgm:pt>
    <dgm:pt modelId="{51C0D375-DB84-497D-9EEC-0CD43CABA43D}" type="parTrans" cxnId="{10B1390F-986E-4FF0-B232-3967E6837830}">
      <dgm:prSet/>
      <dgm:spPr/>
      <dgm:t>
        <a:bodyPr/>
        <a:lstStyle/>
        <a:p>
          <a:endParaRPr lang="pl-PL"/>
        </a:p>
      </dgm:t>
    </dgm:pt>
    <dgm:pt modelId="{92602BEB-3D19-4B0E-85C0-BF31B0A0AE09}" type="sibTrans" cxnId="{10B1390F-986E-4FF0-B232-3967E6837830}">
      <dgm:prSet/>
      <dgm:spPr/>
      <dgm:t>
        <a:bodyPr/>
        <a:lstStyle/>
        <a:p>
          <a:endParaRPr lang="pl-PL"/>
        </a:p>
      </dgm:t>
    </dgm:pt>
    <dgm:pt modelId="{0CEF2517-E35C-4EC7-813A-244D0FF17CF0}">
      <dgm:prSet/>
      <dgm:spPr>
        <a:solidFill>
          <a:srgbClr val="FF7943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Rozumienie współdziałania w prawie administracyjnym:</a:t>
          </a:r>
        </a:p>
      </dgm:t>
    </dgm:pt>
    <dgm:pt modelId="{EEC84767-9251-49B7-800E-FD98ED705068}" type="parTrans" cxnId="{C5672BF2-CB40-4D3D-8589-E4410E1C0C89}">
      <dgm:prSet/>
      <dgm:spPr/>
      <dgm:t>
        <a:bodyPr/>
        <a:lstStyle/>
        <a:p>
          <a:endParaRPr lang="pl-PL"/>
        </a:p>
      </dgm:t>
    </dgm:pt>
    <dgm:pt modelId="{2FE266CB-701F-46C8-80D4-41A609595698}" type="sibTrans" cxnId="{C5672BF2-CB40-4D3D-8589-E4410E1C0C89}">
      <dgm:prSet/>
      <dgm:spPr/>
      <dgm:t>
        <a:bodyPr/>
        <a:lstStyle/>
        <a:p>
          <a:endParaRPr lang="pl-PL"/>
        </a:p>
      </dgm:t>
    </dgm:pt>
    <dgm:pt modelId="{D13D65DA-8C5C-4E24-855E-5CF423C654EC}">
      <dgm:prSet/>
      <dgm:spPr/>
      <dgm:t>
        <a:bodyPr/>
        <a:lstStyle/>
        <a:p>
          <a:pPr algn="just"/>
          <a:r>
            <a:rPr lang="pl-PL" dirty="0"/>
            <a:t>jako narzędzie pozwalające na optymalizację realizacji celu, podejmowane dobrowolnie;</a:t>
          </a:r>
        </a:p>
      </dgm:t>
    </dgm:pt>
    <dgm:pt modelId="{B1EF27FB-8581-47F9-89AE-EA0A58C8B627}" type="parTrans" cxnId="{4046C14F-3518-46A2-929C-7A210ACDF8FE}">
      <dgm:prSet/>
      <dgm:spPr/>
      <dgm:t>
        <a:bodyPr/>
        <a:lstStyle/>
        <a:p>
          <a:endParaRPr lang="pl-PL"/>
        </a:p>
      </dgm:t>
    </dgm:pt>
    <dgm:pt modelId="{33AAF9D2-F489-42FA-8AD3-B51CAD4C17E6}" type="sibTrans" cxnId="{4046C14F-3518-46A2-929C-7A210ACDF8FE}">
      <dgm:prSet/>
      <dgm:spPr/>
      <dgm:t>
        <a:bodyPr/>
        <a:lstStyle/>
        <a:p>
          <a:endParaRPr lang="pl-PL"/>
        </a:p>
      </dgm:t>
    </dgm:pt>
    <dgm:pt modelId="{B82D370B-FCC9-4713-8945-9C71D30D6E90}">
      <dgm:prSet/>
      <dgm:spPr/>
      <dgm:t>
        <a:bodyPr/>
        <a:lstStyle/>
        <a:p>
          <a:pPr algn="just"/>
          <a:r>
            <a:rPr lang="pl-PL" dirty="0"/>
            <a:t>jako jeden z elementów procedury administracyjnej, przewidziany zarówno przez przepisy KPA, jak i przez ustawy szczegółowe; w tym kontekście współdziałanie jest warunkiem prawomocności aktów podjętych przez organy administracji publicznej, koniecznym w celu prawidłowego i zgodnego z prawem wykonania ciążących na nich obowiązków prawnych. </a:t>
          </a:r>
        </a:p>
      </dgm:t>
    </dgm:pt>
    <dgm:pt modelId="{6BD07181-63A6-4604-8A6C-7830F5919C3F}" type="parTrans" cxnId="{3A681181-9739-47C0-987E-270F4909E070}">
      <dgm:prSet/>
      <dgm:spPr/>
      <dgm:t>
        <a:bodyPr/>
        <a:lstStyle/>
        <a:p>
          <a:endParaRPr lang="pl-PL"/>
        </a:p>
      </dgm:t>
    </dgm:pt>
    <dgm:pt modelId="{7A666EB9-C2C7-4D44-9E2B-FC9F9D951CBF}" type="sibTrans" cxnId="{3A681181-9739-47C0-987E-270F4909E070}">
      <dgm:prSet/>
      <dgm:spPr/>
      <dgm:t>
        <a:bodyPr/>
        <a:lstStyle/>
        <a:p>
          <a:endParaRPr lang="pl-PL"/>
        </a:p>
      </dgm:t>
    </dgm:pt>
    <dgm:pt modelId="{0AF94206-E974-49E3-8DB0-39B102DAED23}" type="pres">
      <dgm:prSet presAssocID="{A88F8229-238A-4569-9852-DB7C21886701}" presName="linear" presStyleCnt="0">
        <dgm:presLayoutVars>
          <dgm:animLvl val="lvl"/>
          <dgm:resizeHandles val="exact"/>
        </dgm:presLayoutVars>
      </dgm:prSet>
      <dgm:spPr/>
    </dgm:pt>
    <dgm:pt modelId="{50863879-7332-48BE-8280-BA0D81A4C5EA}" type="pres">
      <dgm:prSet presAssocID="{3E0018E5-82BB-48E1-81A4-F1D821E6EE4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643DAAD-DA52-4934-9081-61272859D4DA}" type="pres">
      <dgm:prSet presAssocID="{92602BEB-3D19-4B0E-85C0-BF31B0A0AE09}" presName="spacer" presStyleCnt="0"/>
      <dgm:spPr/>
    </dgm:pt>
    <dgm:pt modelId="{7787E729-FEA7-4703-90BC-FAB1303327B8}" type="pres">
      <dgm:prSet presAssocID="{0CEF2517-E35C-4EC7-813A-244D0FF17CF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0BB9D94-3EAE-4C1A-B48C-D899614E14DE}" type="pres">
      <dgm:prSet presAssocID="{0CEF2517-E35C-4EC7-813A-244D0FF17CF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0B1390F-986E-4FF0-B232-3967E6837830}" srcId="{A88F8229-238A-4569-9852-DB7C21886701}" destId="{3E0018E5-82BB-48E1-81A4-F1D821E6EE40}" srcOrd="0" destOrd="0" parTransId="{51C0D375-DB84-497D-9EEC-0CD43CABA43D}" sibTransId="{92602BEB-3D19-4B0E-85C0-BF31B0A0AE09}"/>
    <dgm:cxn modelId="{F15DBF28-78B9-4BF7-B0BD-1DD08444A9D6}" type="presOf" srcId="{A88F8229-238A-4569-9852-DB7C21886701}" destId="{0AF94206-E974-49E3-8DB0-39B102DAED23}" srcOrd="0" destOrd="0" presId="urn:microsoft.com/office/officeart/2005/8/layout/vList2"/>
    <dgm:cxn modelId="{4046C14F-3518-46A2-929C-7A210ACDF8FE}" srcId="{0CEF2517-E35C-4EC7-813A-244D0FF17CF0}" destId="{D13D65DA-8C5C-4E24-855E-5CF423C654EC}" srcOrd="0" destOrd="0" parTransId="{B1EF27FB-8581-47F9-89AE-EA0A58C8B627}" sibTransId="{33AAF9D2-F489-42FA-8AD3-B51CAD4C17E6}"/>
    <dgm:cxn modelId="{4830A57F-889A-4D7D-972B-4DBBBE17E20D}" type="presOf" srcId="{D13D65DA-8C5C-4E24-855E-5CF423C654EC}" destId="{00BB9D94-3EAE-4C1A-B48C-D899614E14DE}" srcOrd="0" destOrd="0" presId="urn:microsoft.com/office/officeart/2005/8/layout/vList2"/>
    <dgm:cxn modelId="{3A681181-9739-47C0-987E-270F4909E070}" srcId="{0CEF2517-E35C-4EC7-813A-244D0FF17CF0}" destId="{B82D370B-FCC9-4713-8945-9C71D30D6E90}" srcOrd="1" destOrd="0" parTransId="{6BD07181-63A6-4604-8A6C-7830F5919C3F}" sibTransId="{7A666EB9-C2C7-4D44-9E2B-FC9F9D951CBF}"/>
    <dgm:cxn modelId="{2A32C492-BA17-4F60-8F23-9A0B67C26E24}" type="presOf" srcId="{0CEF2517-E35C-4EC7-813A-244D0FF17CF0}" destId="{7787E729-FEA7-4703-90BC-FAB1303327B8}" srcOrd="0" destOrd="0" presId="urn:microsoft.com/office/officeart/2005/8/layout/vList2"/>
    <dgm:cxn modelId="{2EE9CBE1-9A7C-48A3-9284-F5581B1DD43B}" type="presOf" srcId="{3E0018E5-82BB-48E1-81A4-F1D821E6EE40}" destId="{50863879-7332-48BE-8280-BA0D81A4C5EA}" srcOrd="0" destOrd="0" presId="urn:microsoft.com/office/officeart/2005/8/layout/vList2"/>
    <dgm:cxn modelId="{C5672BF2-CB40-4D3D-8589-E4410E1C0C89}" srcId="{A88F8229-238A-4569-9852-DB7C21886701}" destId="{0CEF2517-E35C-4EC7-813A-244D0FF17CF0}" srcOrd="1" destOrd="0" parTransId="{EEC84767-9251-49B7-800E-FD98ED705068}" sibTransId="{2FE266CB-701F-46C8-80D4-41A609595698}"/>
    <dgm:cxn modelId="{9C2E4DF7-7320-443F-8C58-036DC57BA3C7}" type="presOf" srcId="{B82D370B-FCC9-4713-8945-9C71D30D6E90}" destId="{00BB9D94-3EAE-4C1A-B48C-D899614E14DE}" srcOrd="0" destOrd="1" presId="urn:microsoft.com/office/officeart/2005/8/layout/vList2"/>
    <dgm:cxn modelId="{D952A965-CEA5-4285-B644-20C2C3EDABEB}" type="presParOf" srcId="{0AF94206-E974-49E3-8DB0-39B102DAED23}" destId="{50863879-7332-48BE-8280-BA0D81A4C5EA}" srcOrd="0" destOrd="0" presId="urn:microsoft.com/office/officeart/2005/8/layout/vList2"/>
    <dgm:cxn modelId="{7816470B-22C8-469A-BA2F-6D34A63E77FF}" type="presParOf" srcId="{0AF94206-E974-49E3-8DB0-39B102DAED23}" destId="{5643DAAD-DA52-4934-9081-61272859D4DA}" srcOrd="1" destOrd="0" presId="urn:microsoft.com/office/officeart/2005/8/layout/vList2"/>
    <dgm:cxn modelId="{03358FB4-773C-4930-900E-015DD338AA10}" type="presParOf" srcId="{0AF94206-E974-49E3-8DB0-39B102DAED23}" destId="{7787E729-FEA7-4703-90BC-FAB1303327B8}" srcOrd="2" destOrd="0" presId="urn:microsoft.com/office/officeart/2005/8/layout/vList2"/>
    <dgm:cxn modelId="{1330B25D-BFC8-4079-8B58-2E5975C68D87}" type="presParOf" srcId="{0AF94206-E974-49E3-8DB0-39B102DAED23}" destId="{00BB9D94-3EAE-4C1A-B48C-D899614E14D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EB1D83-355C-46D1-9599-5AB40E67C16D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C0E4363D-9BF4-4DDA-ABE3-B4AF1E11B746}">
      <dgm:prSet phldrT="[Tekst]"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WSPÓŁDZIAŁANIE</a:t>
          </a:r>
        </a:p>
      </dgm:t>
    </dgm:pt>
    <dgm:pt modelId="{107D0221-76F6-4580-905E-FAFAE4D17D58}" type="parTrans" cxnId="{A66707B2-F519-4909-8F50-31284C8A825C}">
      <dgm:prSet/>
      <dgm:spPr/>
      <dgm:t>
        <a:bodyPr/>
        <a:lstStyle/>
        <a:p>
          <a:endParaRPr lang="pl-PL"/>
        </a:p>
      </dgm:t>
    </dgm:pt>
    <dgm:pt modelId="{F638183B-DFDF-4A6F-AC92-E0FD6E174687}" type="sibTrans" cxnId="{A66707B2-F519-4909-8F50-31284C8A825C}">
      <dgm:prSet/>
      <dgm:spPr/>
      <dgm:t>
        <a:bodyPr/>
        <a:lstStyle/>
        <a:p>
          <a:endParaRPr lang="pl-PL"/>
        </a:p>
      </dgm:t>
    </dgm:pt>
    <dgm:pt modelId="{B193E3FC-2C83-464B-AC38-E4A4FE3B7C36}">
      <dgm:prSet phldrT="[Tekst]"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WEWNĄTRZ STRUKTURY ADMINISTRACYJNEJ</a:t>
          </a:r>
        </a:p>
      </dgm:t>
    </dgm:pt>
    <dgm:pt modelId="{4F130E91-E866-44BB-9AC9-38E3AA8B69F7}" type="parTrans" cxnId="{AE5022DF-C533-4728-BF7A-5C5C0EF910AA}">
      <dgm:prSet/>
      <dgm:spPr/>
      <dgm:t>
        <a:bodyPr/>
        <a:lstStyle/>
        <a:p>
          <a:endParaRPr lang="pl-PL"/>
        </a:p>
      </dgm:t>
    </dgm:pt>
    <dgm:pt modelId="{4ABF45FF-2383-4931-B452-E58ACE1D3C3C}" type="sibTrans" cxnId="{AE5022DF-C533-4728-BF7A-5C5C0EF910AA}">
      <dgm:prSet/>
      <dgm:spPr/>
      <dgm:t>
        <a:bodyPr/>
        <a:lstStyle/>
        <a:p>
          <a:endParaRPr lang="pl-PL"/>
        </a:p>
      </dgm:t>
    </dgm:pt>
    <dgm:pt modelId="{1EAA4A89-48D9-4FC8-815D-2AED1DA47E2E}">
      <dgm:prSet phldrT="[Tekst]"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PODMIOTAMI ZEWNĘTRZNYMI</a:t>
          </a:r>
        </a:p>
      </dgm:t>
    </dgm:pt>
    <dgm:pt modelId="{537D6E2B-292E-45F4-922F-8C65D8CA01E9}" type="parTrans" cxnId="{4546806A-8088-4354-829C-25858177C407}">
      <dgm:prSet/>
      <dgm:spPr/>
      <dgm:t>
        <a:bodyPr/>
        <a:lstStyle/>
        <a:p>
          <a:endParaRPr lang="pl-PL"/>
        </a:p>
      </dgm:t>
    </dgm:pt>
    <dgm:pt modelId="{0C209CAB-5C01-40E6-968F-E57AB7DC593F}" type="sibTrans" cxnId="{4546806A-8088-4354-829C-25858177C407}">
      <dgm:prSet/>
      <dgm:spPr/>
      <dgm:t>
        <a:bodyPr/>
        <a:lstStyle/>
        <a:p>
          <a:endParaRPr lang="pl-PL"/>
        </a:p>
      </dgm:t>
    </dgm:pt>
    <dgm:pt modelId="{AAA96950-3DB1-4A4F-A837-BD6F00C2DDE0}">
      <dgm:prSet phldrT="[Tekst]"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PODMIOTAMI ZAGRANICZNYMI</a:t>
          </a:r>
        </a:p>
      </dgm:t>
    </dgm:pt>
    <dgm:pt modelId="{5549AA3A-B1A1-4AD7-B9D4-0DA2E4544409}" type="parTrans" cxnId="{F55DEAAB-C071-40B8-81EB-798E0B745901}">
      <dgm:prSet/>
      <dgm:spPr/>
      <dgm:t>
        <a:bodyPr/>
        <a:lstStyle/>
        <a:p>
          <a:endParaRPr lang="pl-PL"/>
        </a:p>
      </dgm:t>
    </dgm:pt>
    <dgm:pt modelId="{3369CB24-5872-4FED-B074-6D38B4EA538B}" type="sibTrans" cxnId="{F55DEAAB-C071-40B8-81EB-798E0B745901}">
      <dgm:prSet/>
      <dgm:spPr/>
      <dgm:t>
        <a:bodyPr/>
        <a:lstStyle/>
        <a:p>
          <a:endParaRPr lang="pl-PL"/>
        </a:p>
      </dgm:t>
    </dgm:pt>
    <dgm:pt modelId="{539F63DF-C46D-4839-AC3B-D8FB4571D9F0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FORMY USTROJOWE</a:t>
          </a:r>
        </a:p>
      </dgm:t>
    </dgm:pt>
    <dgm:pt modelId="{3442A207-34E1-4514-82ED-5359F7DB8EE4}" type="parTrans" cxnId="{5FDFF032-5278-4155-A4B3-9692B1407A1C}">
      <dgm:prSet/>
      <dgm:spPr/>
      <dgm:t>
        <a:bodyPr/>
        <a:lstStyle/>
        <a:p>
          <a:endParaRPr lang="pl-PL"/>
        </a:p>
      </dgm:t>
    </dgm:pt>
    <dgm:pt modelId="{87834F7B-D3E4-41F0-89E2-9F2275531A3F}" type="sibTrans" cxnId="{5FDFF032-5278-4155-A4B3-9692B1407A1C}">
      <dgm:prSet/>
      <dgm:spPr/>
    </dgm:pt>
    <dgm:pt modelId="{15A359EE-5ED0-4348-9748-E655F0EB24D8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ADMINISTRACJĄ RZĄDOWĄ</a:t>
          </a:r>
        </a:p>
      </dgm:t>
    </dgm:pt>
    <dgm:pt modelId="{AA4BD9A5-DDF9-4FA8-BE5B-09F8FD6B4FCF}" type="parTrans" cxnId="{1EB9B1F1-EB86-40C1-8B5D-3857CD7B509D}">
      <dgm:prSet/>
      <dgm:spPr/>
      <dgm:t>
        <a:bodyPr/>
        <a:lstStyle/>
        <a:p>
          <a:endParaRPr lang="pl-PL"/>
        </a:p>
      </dgm:t>
    </dgm:pt>
    <dgm:pt modelId="{9D209D98-FE56-4524-A762-DEC81578154F}" type="sibTrans" cxnId="{1EB9B1F1-EB86-40C1-8B5D-3857CD7B509D}">
      <dgm:prSet/>
      <dgm:spPr/>
      <dgm:t>
        <a:bodyPr/>
        <a:lstStyle/>
        <a:p>
          <a:endParaRPr lang="pl-PL"/>
        </a:p>
      </dgm:t>
    </dgm:pt>
    <dgm:pt modelId="{9CF96689-7462-4A67-B4B4-EEEE9855ECDC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ZWIĄZEK</a:t>
          </a:r>
          <a:endParaRPr lang="pl-PL" sz="1300" dirty="0">
            <a:solidFill>
              <a:schemeClr val="tx1"/>
            </a:solidFill>
          </a:endParaRPr>
        </a:p>
      </dgm:t>
    </dgm:pt>
    <dgm:pt modelId="{F649FB03-8B9D-4907-85F7-220579879365}" type="parTrans" cxnId="{60EBFB74-88AF-42F8-9863-9A103A3EEC85}">
      <dgm:prSet/>
      <dgm:spPr/>
      <dgm:t>
        <a:bodyPr/>
        <a:lstStyle/>
        <a:p>
          <a:endParaRPr lang="pl-PL"/>
        </a:p>
      </dgm:t>
    </dgm:pt>
    <dgm:pt modelId="{F5C576AB-1145-4617-A62D-10C559DCE514}" type="sibTrans" cxnId="{60EBFB74-88AF-42F8-9863-9A103A3EEC85}">
      <dgm:prSet/>
      <dgm:spPr/>
      <dgm:t>
        <a:bodyPr/>
        <a:lstStyle/>
        <a:p>
          <a:endParaRPr lang="pl-PL"/>
        </a:p>
      </dgm:t>
    </dgm:pt>
    <dgm:pt modelId="{A7BDB25A-CDDD-4EF9-95F6-807CDF6C7295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POROZUMIENIE</a:t>
          </a:r>
        </a:p>
      </dgm:t>
    </dgm:pt>
    <dgm:pt modelId="{7DDD3CE7-48F8-44ED-AA26-C8DC3565DD77}" type="parTrans" cxnId="{80AF7691-CBBD-4EFE-8C2C-46CD0CA08947}">
      <dgm:prSet/>
      <dgm:spPr/>
      <dgm:t>
        <a:bodyPr/>
        <a:lstStyle/>
        <a:p>
          <a:endParaRPr lang="pl-PL"/>
        </a:p>
      </dgm:t>
    </dgm:pt>
    <dgm:pt modelId="{C71EBBE8-995E-4D22-8CEF-F0F41C84E38C}" type="sibTrans" cxnId="{80AF7691-CBBD-4EFE-8C2C-46CD0CA08947}">
      <dgm:prSet/>
      <dgm:spPr/>
      <dgm:t>
        <a:bodyPr/>
        <a:lstStyle/>
        <a:p>
          <a:endParaRPr lang="pl-PL"/>
        </a:p>
      </dgm:t>
    </dgm:pt>
    <dgm:pt modelId="{DB7A5518-D4F3-4E61-8CC2-CE9F824234EF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STOWARZYSZENIE</a:t>
          </a:r>
        </a:p>
      </dgm:t>
    </dgm:pt>
    <dgm:pt modelId="{D8D49FD3-361D-4A9D-A667-176346F25ECC}" type="parTrans" cxnId="{5B649625-6AF7-42F6-941D-D5CC2543869D}">
      <dgm:prSet/>
      <dgm:spPr/>
      <dgm:t>
        <a:bodyPr/>
        <a:lstStyle/>
        <a:p>
          <a:endParaRPr lang="pl-PL"/>
        </a:p>
      </dgm:t>
    </dgm:pt>
    <dgm:pt modelId="{E4DC910D-7820-465D-B018-D7722A27070D}" type="sibTrans" cxnId="{5B649625-6AF7-42F6-941D-D5CC2543869D}">
      <dgm:prSet/>
      <dgm:spPr/>
      <dgm:t>
        <a:bodyPr/>
        <a:lstStyle/>
        <a:p>
          <a:endParaRPr lang="pl-PL"/>
        </a:p>
      </dgm:t>
    </dgm:pt>
    <dgm:pt modelId="{275DC282-43E6-4316-A5E3-408203734A6B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SPÓŁKI PRAWA HANDLOWEGO</a:t>
          </a:r>
        </a:p>
      </dgm:t>
    </dgm:pt>
    <dgm:pt modelId="{A659141A-AD1F-40B2-A961-F1B8AA0F3FCE}" type="parTrans" cxnId="{BDEE82AD-CB15-497B-8DDF-8C018A7CA721}">
      <dgm:prSet/>
      <dgm:spPr/>
      <dgm:t>
        <a:bodyPr/>
        <a:lstStyle/>
        <a:p>
          <a:endParaRPr lang="pl-PL"/>
        </a:p>
      </dgm:t>
    </dgm:pt>
    <dgm:pt modelId="{F81D289B-4763-4CAC-B0C5-E07F97FC85D6}" type="sibTrans" cxnId="{BDEE82AD-CB15-497B-8DDF-8C018A7CA721}">
      <dgm:prSet/>
      <dgm:spPr/>
      <dgm:t>
        <a:bodyPr/>
        <a:lstStyle/>
        <a:p>
          <a:endParaRPr lang="pl-PL"/>
        </a:p>
      </dgm:t>
    </dgm:pt>
    <dgm:pt modelId="{3D4ADEAD-D1E2-498C-8FAE-C9D88095E66D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PARTNERSTWO PUBLICZNO-PRYWATNE</a:t>
          </a:r>
        </a:p>
      </dgm:t>
    </dgm:pt>
    <dgm:pt modelId="{CB48C9C5-D633-4794-AD26-074882906B07}" type="parTrans" cxnId="{E68B4EC7-DDB4-4EC4-845A-CF2BFBF40CAA}">
      <dgm:prSet/>
      <dgm:spPr/>
      <dgm:t>
        <a:bodyPr/>
        <a:lstStyle/>
        <a:p>
          <a:endParaRPr lang="pl-PL"/>
        </a:p>
      </dgm:t>
    </dgm:pt>
    <dgm:pt modelId="{5168C748-0BC0-4ECF-BCAE-E723D3A2B1CC}" type="sibTrans" cxnId="{E68B4EC7-DDB4-4EC4-845A-CF2BFBF40CAA}">
      <dgm:prSet/>
      <dgm:spPr/>
      <dgm:t>
        <a:bodyPr/>
        <a:lstStyle/>
        <a:p>
          <a:endParaRPr lang="pl-PL"/>
        </a:p>
      </dgm:t>
    </dgm:pt>
    <dgm:pt modelId="{EAA4D86D-4051-4C9E-9260-E374D7893BE0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WSPÓŁDZIAŁANIE Z ORGANIZACJAMI POZARZĄDOWYMI</a:t>
          </a:r>
        </a:p>
      </dgm:t>
    </dgm:pt>
    <dgm:pt modelId="{C415A64E-28F9-4CF4-A611-053E17EE7406}" type="parTrans" cxnId="{35FC94F5-0242-4035-940A-BDDBB5B1414E}">
      <dgm:prSet/>
      <dgm:spPr/>
      <dgm:t>
        <a:bodyPr/>
        <a:lstStyle/>
        <a:p>
          <a:endParaRPr lang="pl-PL"/>
        </a:p>
      </dgm:t>
    </dgm:pt>
    <dgm:pt modelId="{DE866A12-84F0-44CD-B9E1-6624F6427B55}" type="sibTrans" cxnId="{35FC94F5-0242-4035-940A-BDDBB5B1414E}">
      <dgm:prSet/>
      <dgm:spPr/>
      <dgm:t>
        <a:bodyPr/>
        <a:lstStyle/>
        <a:p>
          <a:endParaRPr lang="pl-PL"/>
        </a:p>
      </dgm:t>
    </dgm:pt>
    <dgm:pt modelId="{F993AEF8-EDFF-44A5-9456-007AF00F7735}">
      <dgm:prSet custT="1"/>
      <dgm:spPr/>
      <dgm:t>
        <a:bodyPr/>
        <a:lstStyle/>
        <a:p>
          <a:r>
            <a:rPr lang="pl-PL" sz="1000" dirty="0">
              <a:solidFill>
                <a:schemeClr val="tx1"/>
              </a:solidFill>
            </a:rPr>
            <a:t>INNE FORMY, NP. LGD, POT, SPÓŁDZIELNIE SOCJALNE, WSPÓLNE ZAMÓWIENIA PUBLICZNE, WSPÓŁDZIAŁANIE Z SAMORZĄDEM ZAWODOWYM ADWOKATURY</a:t>
          </a:r>
        </a:p>
      </dgm:t>
    </dgm:pt>
    <dgm:pt modelId="{86A4ED9B-B2DE-4715-A511-990180B1530E}" type="parTrans" cxnId="{CBCA32D8-12F6-44B6-B577-DC83F437ED40}">
      <dgm:prSet/>
      <dgm:spPr/>
      <dgm:t>
        <a:bodyPr/>
        <a:lstStyle/>
        <a:p>
          <a:endParaRPr lang="pl-PL"/>
        </a:p>
      </dgm:t>
    </dgm:pt>
    <dgm:pt modelId="{37187B3B-A1CB-4BA6-A948-FB7D1B70AE60}" type="sibTrans" cxnId="{CBCA32D8-12F6-44B6-B577-DC83F437ED40}">
      <dgm:prSet/>
      <dgm:spPr/>
      <dgm:t>
        <a:bodyPr/>
        <a:lstStyle/>
        <a:p>
          <a:endParaRPr lang="pl-PL"/>
        </a:p>
      </dgm:t>
    </dgm:pt>
    <dgm:pt modelId="{12F856E0-ECC8-43C9-8600-E5B183A7C19A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WSPÓŁPRACA MIĘDZYTERYTORIALNA, NP. MIASTA PARTNERSKIE</a:t>
          </a:r>
        </a:p>
      </dgm:t>
    </dgm:pt>
    <dgm:pt modelId="{832BE4BA-FC83-4D7D-8EB2-3CDC5C06A886}" type="parTrans" cxnId="{4AF43ADC-2B79-4596-AB21-0B1C82E86805}">
      <dgm:prSet/>
      <dgm:spPr/>
      <dgm:t>
        <a:bodyPr/>
        <a:lstStyle/>
        <a:p>
          <a:endParaRPr lang="pl-PL"/>
        </a:p>
      </dgm:t>
    </dgm:pt>
    <dgm:pt modelId="{0AFCE201-CEE2-46D2-8122-1FACCCB296E6}" type="sibTrans" cxnId="{4AF43ADC-2B79-4596-AB21-0B1C82E86805}">
      <dgm:prSet/>
      <dgm:spPr/>
      <dgm:t>
        <a:bodyPr/>
        <a:lstStyle/>
        <a:p>
          <a:endParaRPr lang="pl-PL"/>
        </a:p>
      </dgm:t>
    </dgm:pt>
    <dgm:pt modelId="{5732B4E7-AE92-4482-9AC0-1FF09E50B62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WSPÓŁPRACA TRANSGRANICZNA</a:t>
          </a:r>
        </a:p>
      </dgm:t>
    </dgm:pt>
    <dgm:pt modelId="{3279C8A4-38E6-4F60-BA3C-ABE5D6DBEAA3}" type="parTrans" cxnId="{97AEB4AD-1530-45FD-9416-9BA7BEBE6491}">
      <dgm:prSet/>
      <dgm:spPr/>
      <dgm:t>
        <a:bodyPr/>
        <a:lstStyle/>
        <a:p>
          <a:endParaRPr lang="pl-PL"/>
        </a:p>
      </dgm:t>
    </dgm:pt>
    <dgm:pt modelId="{F01FE2EF-738E-45CE-8665-8571B3963A63}" type="sibTrans" cxnId="{97AEB4AD-1530-45FD-9416-9BA7BEBE6491}">
      <dgm:prSet/>
      <dgm:spPr/>
      <dgm:t>
        <a:bodyPr/>
        <a:lstStyle/>
        <a:p>
          <a:endParaRPr lang="pl-PL"/>
        </a:p>
      </dgm:t>
    </dgm:pt>
    <dgm:pt modelId="{34F3E040-0A01-49B4-8379-47E6FDBE9BD4}" type="pres">
      <dgm:prSet presAssocID="{DDEB1D83-355C-46D1-9599-5AB40E67C1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F5C5E8-9E52-40DB-AB28-58E041635475}" type="pres">
      <dgm:prSet presAssocID="{C0E4363D-9BF4-4DDA-ABE3-B4AF1E11B746}" presName="hierRoot1" presStyleCnt="0">
        <dgm:presLayoutVars>
          <dgm:hierBranch val="init"/>
        </dgm:presLayoutVars>
      </dgm:prSet>
      <dgm:spPr/>
    </dgm:pt>
    <dgm:pt modelId="{105E355C-7DFF-4A60-96E5-C3224789B130}" type="pres">
      <dgm:prSet presAssocID="{C0E4363D-9BF4-4DDA-ABE3-B4AF1E11B746}" presName="rootComposite1" presStyleCnt="0"/>
      <dgm:spPr/>
    </dgm:pt>
    <dgm:pt modelId="{BCB1D1F5-2172-45AF-8052-19E8147F2DB3}" type="pres">
      <dgm:prSet presAssocID="{C0E4363D-9BF4-4DDA-ABE3-B4AF1E11B746}" presName="rootText1" presStyleLbl="node0" presStyleIdx="0" presStyleCnt="1">
        <dgm:presLayoutVars>
          <dgm:chPref val="3"/>
        </dgm:presLayoutVars>
      </dgm:prSet>
      <dgm:spPr/>
    </dgm:pt>
    <dgm:pt modelId="{F8967276-B818-4EB7-AA72-93E7B86B69FE}" type="pres">
      <dgm:prSet presAssocID="{C0E4363D-9BF4-4DDA-ABE3-B4AF1E11B746}" presName="rootConnector1" presStyleLbl="node1" presStyleIdx="0" presStyleCnt="0"/>
      <dgm:spPr/>
    </dgm:pt>
    <dgm:pt modelId="{A2A34D6A-262A-4012-A7F1-95F27822B1EB}" type="pres">
      <dgm:prSet presAssocID="{C0E4363D-9BF4-4DDA-ABE3-B4AF1E11B746}" presName="hierChild2" presStyleCnt="0"/>
      <dgm:spPr/>
    </dgm:pt>
    <dgm:pt modelId="{3CEB88B7-9BA0-4A45-B1DA-B6AE5227F116}" type="pres">
      <dgm:prSet presAssocID="{4F130E91-E866-44BB-9AC9-38E3AA8B69F7}" presName="Name37" presStyleLbl="parChTrans1D2" presStyleIdx="0" presStyleCnt="3"/>
      <dgm:spPr/>
    </dgm:pt>
    <dgm:pt modelId="{718546B6-42DE-4FC2-AC5A-F80233D450C0}" type="pres">
      <dgm:prSet presAssocID="{B193E3FC-2C83-464B-AC38-E4A4FE3B7C36}" presName="hierRoot2" presStyleCnt="0">
        <dgm:presLayoutVars>
          <dgm:hierBranch val="init"/>
        </dgm:presLayoutVars>
      </dgm:prSet>
      <dgm:spPr/>
    </dgm:pt>
    <dgm:pt modelId="{C61B5925-0EE0-45B9-82C4-C2E5C2DD9E43}" type="pres">
      <dgm:prSet presAssocID="{B193E3FC-2C83-464B-AC38-E4A4FE3B7C36}" presName="rootComposite" presStyleCnt="0"/>
      <dgm:spPr/>
    </dgm:pt>
    <dgm:pt modelId="{B73105D9-AD4B-4F64-BD4C-38BABE73C64A}" type="pres">
      <dgm:prSet presAssocID="{B193E3FC-2C83-464B-AC38-E4A4FE3B7C36}" presName="rootText" presStyleLbl="node2" presStyleIdx="0" presStyleCnt="3">
        <dgm:presLayoutVars>
          <dgm:chPref val="3"/>
        </dgm:presLayoutVars>
      </dgm:prSet>
      <dgm:spPr/>
    </dgm:pt>
    <dgm:pt modelId="{1F3A0C2C-BB83-4583-971E-3D9994280EE1}" type="pres">
      <dgm:prSet presAssocID="{B193E3FC-2C83-464B-AC38-E4A4FE3B7C36}" presName="rootConnector" presStyleLbl="node2" presStyleIdx="0" presStyleCnt="3"/>
      <dgm:spPr/>
    </dgm:pt>
    <dgm:pt modelId="{8FBBFB09-70CB-4AD4-820C-CD6561369883}" type="pres">
      <dgm:prSet presAssocID="{B193E3FC-2C83-464B-AC38-E4A4FE3B7C36}" presName="hierChild4" presStyleCnt="0"/>
      <dgm:spPr/>
    </dgm:pt>
    <dgm:pt modelId="{3656C692-DCB8-4E0E-8593-C6DC31B57B0E}" type="pres">
      <dgm:prSet presAssocID="{3442A207-34E1-4514-82ED-5359F7DB8EE4}" presName="Name37" presStyleLbl="parChTrans1D3" presStyleIdx="0" presStyleCnt="8"/>
      <dgm:spPr/>
    </dgm:pt>
    <dgm:pt modelId="{5F459592-D13D-4C23-AD40-9D85A1F9440C}" type="pres">
      <dgm:prSet presAssocID="{539F63DF-C46D-4839-AC3B-D8FB4571D9F0}" presName="hierRoot2" presStyleCnt="0">
        <dgm:presLayoutVars>
          <dgm:hierBranch val="init"/>
        </dgm:presLayoutVars>
      </dgm:prSet>
      <dgm:spPr/>
    </dgm:pt>
    <dgm:pt modelId="{98D781FB-4D9E-44E5-A674-93E467F5DA3D}" type="pres">
      <dgm:prSet presAssocID="{539F63DF-C46D-4839-AC3B-D8FB4571D9F0}" presName="rootComposite" presStyleCnt="0"/>
      <dgm:spPr/>
    </dgm:pt>
    <dgm:pt modelId="{8E7FA219-18ED-452A-A443-C366CF142C12}" type="pres">
      <dgm:prSet presAssocID="{539F63DF-C46D-4839-AC3B-D8FB4571D9F0}" presName="rootText" presStyleLbl="node3" presStyleIdx="0" presStyleCnt="8">
        <dgm:presLayoutVars>
          <dgm:chPref val="3"/>
        </dgm:presLayoutVars>
      </dgm:prSet>
      <dgm:spPr/>
    </dgm:pt>
    <dgm:pt modelId="{FCF79605-69DF-4EA1-B972-AFBC7DBA18F2}" type="pres">
      <dgm:prSet presAssocID="{539F63DF-C46D-4839-AC3B-D8FB4571D9F0}" presName="rootConnector" presStyleLbl="node3" presStyleIdx="0" presStyleCnt="8"/>
      <dgm:spPr/>
    </dgm:pt>
    <dgm:pt modelId="{1C169078-5127-4DE3-8FA4-145215E9CCBB}" type="pres">
      <dgm:prSet presAssocID="{539F63DF-C46D-4839-AC3B-D8FB4571D9F0}" presName="hierChild4" presStyleCnt="0"/>
      <dgm:spPr/>
    </dgm:pt>
    <dgm:pt modelId="{641C4DDB-1D51-4B2C-96C8-729F96A2F0AD}" type="pres">
      <dgm:prSet presAssocID="{F649FB03-8B9D-4907-85F7-220579879365}" presName="Name37" presStyleLbl="parChTrans1D4" presStyleIdx="0" presStyleCnt="3"/>
      <dgm:spPr/>
    </dgm:pt>
    <dgm:pt modelId="{B052AFB4-3634-40C0-86A3-8EB153198431}" type="pres">
      <dgm:prSet presAssocID="{9CF96689-7462-4A67-B4B4-EEEE9855ECDC}" presName="hierRoot2" presStyleCnt="0">
        <dgm:presLayoutVars>
          <dgm:hierBranch val="init"/>
        </dgm:presLayoutVars>
      </dgm:prSet>
      <dgm:spPr/>
    </dgm:pt>
    <dgm:pt modelId="{84F49ABE-EFAB-4CBA-9B7F-D57F21589D21}" type="pres">
      <dgm:prSet presAssocID="{9CF96689-7462-4A67-B4B4-EEEE9855ECDC}" presName="rootComposite" presStyleCnt="0"/>
      <dgm:spPr/>
    </dgm:pt>
    <dgm:pt modelId="{B687F7A8-F84A-49AE-A0D9-0C30C2454768}" type="pres">
      <dgm:prSet presAssocID="{9CF96689-7462-4A67-B4B4-EEEE9855ECDC}" presName="rootText" presStyleLbl="node4" presStyleIdx="0" presStyleCnt="3">
        <dgm:presLayoutVars>
          <dgm:chPref val="3"/>
        </dgm:presLayoutVars>
      </dgm:prSet>
      <dgm:spPr/>
    </dgm:pt>
    <dgm:pt modelId="{6F790790-D760-4A5B-B5FA-9AAF377D863F}" type="pres">
      <dgm:prSet presAssocID="{9CF96689-7462-4A67-B4B4-EEEE9855ECDC}" presName="rootConnector" presStyleLbl="node4" presStyleIdx="0" presStyleCnt="3"/>
      <dgm:spPr/>
    </dgm:pt>
    <dgm:pt modelId="{231849D6-5814-4597-A6C1-103E0FEEFD07}" type="pres">
      <dgm:prSet presAssocID="{9CF96689-7462-4A67-B4B4-EEEE9855ECDC}" presName="hierChild4" presStyleCnt="0"/>
      <dgm:spPr/>
    </dgm:pt>
    <dgm:pt modelId="{E23DD4EF-01A6-46FA-B312-D147863BDA2D}" type="pres">
      <dgm:prSet presAssocID="{9CF96689-7462-4A67-B4B4-EEEE9855ECDC}" presName="hierChild5" presStyleCnt="0"/>
      <dgm:spPr/>
    </dgm:pt>
    <dgm:pt modelId="{98DA4724-DBBB-48E9-89FD-88936A33EF9C}" type="pres">
      <dgm:prSet presAssocID="{7DDD3CE7-48F8-44ED-AA26-C8DC3565DD77}" presName="Name37" presStyleLbl="parChTrans1D4" presStyleIdx="1" presStyleCnt="3"/>
      <dgm:spPr/>
    </dgm:pt>
    <dgm:pt modelId="{83AF774F-BBD6-48C9-94CC-38D66C56086A}" type="pres">
      <dgm:prSet presAssocID="{A7BDB25A-CDDD-4EF9-95F6-807CDF6C7295}" presName="hierRoot2" presStyleCnt="0">
        <dgm:presLayoutVars>
          <dgm:hierBranch val="init"/>
        </dgm:presLayoutVars>
      </dgm:prSet>
      <dgm:spPr/>
    </dgm:pt>
    <dgm:pt modelId="{6CF1B6F2-9E55-49BD-9F32-1AEBFBB7AF9F}" type="pres">
      <dgm:prSet presAssocID="{A7BDB25A-CDDD-4EF9-95F6-807CDF6C7295}" presName="rootComposite" presStyleCnt="0"/>
      <dgm:spPr/>
    </dgm:pt>
    <dgm:pt modelId="{9846F7A1-77F2-4F32-8698-26C56302B29A}" type="pres">
      <dgm:prSet presAssocID="{A7BDB25A-CDDD-4EF9-95F6-807CDF6C7295}" presName="rootText" presStyleLbl="node4" presStyleIdx="1" presStyleCnt="3">
        <dgm:presLayoutVars>
          <dgm:chPref val="3"/>
        </dgm:presLayoutVars>
      </dgm:prSet>
      <dgm:spPr/>
    </dgm:pt>
    <dgm:pt modelId="{6F121062-B5EE-4EE8-B5C1-5964990A03E0}" type="pres">
      <dgm:prSet presAssocID="{A7BDB25A-CDDD-4EF9-95F6-807CDF6C7295}" presName="rootConnector" presStyleLbl="node4" presStyleIdx="1" presStyleCnt="3"/>
      <dgm:spPr/>
    </dgm:pt>
    <dgm:pt modelId="{AD2E4066-1BE9-4D99-B23A-A9516D970005}" type="pres">
      <dgm:prSet presAssocID="{A7BDB25A-CDDD-4EF9-95F6-807CDF6C7295}" presName="hierChild4" presStyleCnt="0"/>
      <dgm:spPr/>
    </dgm:pt>
    <dgm:pt modelId="{25DBDB29-2940-4C52-B746-9281C22C08A3}" type="pres">
      <dgm:prSet presAssocID="{A7BDB25A-CDDD-4EF9-95F6-807CDF6C7295}" presName="hierChild5" presStyleCnt="0"/>
      <dgm:spPr/>
    </dgm:pt>
    <dgm:pt modelId="{21A58AAF-9C4A-4C5D-918C-2B2CF52AA356}" type="pres">
      <dgm:prSet presAssocID="{D8D49FD3-361D-4A9D-A667-176346F25ECC}" presName="Name37" presStyleLbl="parChTrans1D4" presStyleIdx="2" presStyleCnt="3"/>
      <dgm:spPr/>
    </dgm:pt>
    <dgm:pt modelId="{72F6B76D-795E-41BD-9459-82C5A2C0DE34}" type="pres">
      <dgm:prSet presAssocID="{DB7A5518-D4F3-4E61-8CC2-CE9F824234EF}" presName="hierRoot2" presStyleCnt="0">
        <dgm:presLayoutVars>
          <dgm:hierBranch val="init"/>
        </dgm:presLayoutVars>
      </dgm:prSet>
      <dgm:spPr/>
    </dgm:pt>
    <dgm:pt modelId="{5538FCA2-7FA7-4F67-A027-C177A59BD8FB}" type="pres">
      <dgm:prSet presAssocID="{DB7A5518-D4F3-4E61-8CC2-CE9F824234EF}" presName="rootComposite" presStyleCnt="0"/>
      <dgm:spPr/>
    </dgm:pt>
    <dgm:pt modelId="{D04A0732-D812-435C-B54C-15099D7BCF99}" type="pres">
      <dgm:prSet presAssocID="{DB7A5518-D4F3-4E61-8CC2-CE9F824234EF}" presName="rootText" presStyleLbl="node4" presStyleIdx="2" presStyleCnt="3">
        <dgm:presLayoutVars>
          <dgm:chPref val="3"/>
        </dgm:presLayoutVars>
      </dgm:prSet>
      <dgm:spPr/>
    </dgm:pt>
    <dgm:pt modelId="{CDBEC0A8-C61D-47A8-BB73-FE9231D3A25F}" type="pres">
      <dgm:prSet presAssocID="{DB7A5518-D4F3-4E61-8CC2-CE9F824234EF}" presName="rootConnector" presStyleLbl="node4" presStyleIdx="2" presStyleCnt="3"/>
      <dgm:spPr/>
    </dgm:pt>
    <dgm:pt modelId="{62EACEAF-2010-4F72-81F5-67DA9F9CF670}" type="pres">
      <dgm:prSet presAssocID="{DB7A5518-D4F3-4E61-8CC2-CE9F824234EF}" presName="hierChild4" presStyleCnt="0"/>
      <dgm:spPr/>
    </dgm:pt>
    <dgm:pt modelId="{E46892ED-C3D6-42E4-91ED-7B6251002B59}" type="pres">
      <dgm:prSet presAssocID="{DB7A5518-D4F3-4E61-8CC2-CE9F824234EF}" presName="hierChild5" presStyleCnt="0"/>
      <dgm:spPr/>
    </dgm:pt>
    <dgm:pt modelId="{E29366FE-C60B-4BF1-9DCD-E9A748F3F256}" type="pres">
      <dgm:prSet presAssocID="{539F63DF-C46D-4839-AC3B-D8FB4571D9F0}" presName="hierChild5" presStyleCnt="0"/>
      <dgm:spPr/>
    </dgm:pt>
    <dgm:pt modelId="{212282A7-1A67-434F-BC20-C5720870138A}" type="pres">
      <dgm:prSet presAssocID="{AA4BD9A5-DDF9-4FA8-BE5B-09F8FD6B4FCF}" presName="Name37" presStyleLbl="parChTrans1D3" presStyleIdx="1" presStyleCnt="8"/>
      <dgm:spPr/>
    </dgm:pt>
    <dgm:pt modelId="{4026A9E5-6784-4F4D-A892-E4A2D9A3598E}" type="pres">
      <dgm:prSet presAssocID="{15A359EE-5ED0-4348-9748-E655F0EB24D8}" presName="hierRoot2" presStyleCnt="0">
        <dgm:presLayoutVars>
          <dgm:hierBranch val="init"/>
        </dgm:presLayoutVars>
      </dgm:prSet>
      <dgm:spPr/>
    </dgm:pt>
    <dgm:pt modelId="{3ED1DC44-C60A-4057-B6F1-961D8E38BB95}" type="pres">
      <dgm:prSet presAssocID="{15A359EE-5ED0-4348-9748-E655F0EB24D8}" presName="rootComposite" presStyleCnt="0"/>
      <dgm:spPr/>
    </dgm:pt>
    <dgm:pt modelId="{F453C2FE-E728-415A-8561-4507A96A5209}" type="pres">
      <dgm:prSet presAssocID="{15A359EE-5ED0-4348-9748-E655F0EB24D8}" presName="rootText" presStyleLbl="node3" presStyleIdx="1" presStyleCnt="8">
        <dgm:presLayoutVars>
          <dgm:chPref val="3"/>
        </dgm:presLayoutVars>
      </dgm:prSet>
      <dgm:spPr/>
    </dgm:pt>
    <dgm:pt modelId="{E4A6EF68-34F2-4DD6-BB15-7047F2695AA5}" type="pres">
      <dgm:prSet presAssocID="{15A359EE-5ED0-4348-9748-E655F0EB24D8}" presName="rootConnector" presStyleLbl="node3" presStyleIdx="1" presStyleCnt="8"/>
      <dgm:spPr/>
    </dgm:pt>
    <dgm:pt modelId="{A3B8426F-474A-4EA7-86F9-27BFF2E27EEF}" type="pres">
      <dgm:prSet presAssocID="{15A359EE-5ED0-4348-9748-E655F0EB24D8}" presName="hierChild4" presStyleCnt="0"/>
      <dgm:spPr/>
    </dgm:pt>
    <dgm:pt modelId="{D2A0E81C-906D-47D1-AFDD-E563534AC554}" type="pres">
      <dgm:prSet presAssocID="{15A359EE-5ED0-4348-9748-E655F0EB24D8}" presName="hierChild5" presStyleCnt="0"/>
      <dgm:spPr/>
    </dgm:pt>
    <dgm:pt modelId="{B5ED339F-72E9-4246-9E1F-C4B74674C7B6}" type="pres">
      <dgm:prSet presAssocID="{B193E3FC-2C83-464B-AC38-E4A4FE3B7C36}" presName="hierChild5" presStyleCnt="0"/>
      <dgm:spPr/>
    </dgm:pt>
    <dgm:pt modelId="{6546AE4B-6D94-487D-8455-60EBB805C3BF}" type="pres">
      <dgm:prSet presAssocID="{537D6E2B-292E-45F4-922F-8C65D8CA01E9}" presName="Name37" presStyleLbl="parChTrans1D2" presStyleIdx="1" presStyleCnt="3"/>
      <dgm:spPr/>
    </dgm:pt>
    <dgm:pt modelId="{F9DD4179-309B-4D0F-BB96-9114890622D3}" type="pres">
      <dgm:prSet presAssocID="{1EAA4A89-48D9-4FC8-815D-2AED1DA47E2E}" presName="hierRoot2" presStyleCnt="0">
        <dgm:presLayoutVars>
          <dgm:hierBranch val="init"/>
        </dgm:presLayoutVars>
      </dgm:prSet>
      <dgm:spPr/>
    </dgm:pt>
    <dgm:pt modelId="{FFE98D24-8A2F-4863-8037-5CCFA8CDE3AC}" type="pres">
      <dgm:prSet presAssocID="{1EAA4A89-48D9-4FC8-815D-2AED1DA47E2E}" presName="rootComposite" presStyleCnt="0"/>
      <dgm:spPr/>
    </dgm:pt>
    <dgm:pt modelId="{5C058F0A-E6BF-4F2A-B477-AB26E3AA1FDB}" type="pres">
      <dgm:prSet presAssocID="{1EAA4A89-48D9-4FC8-815D-2AED1DA47E2E}" presName="rootText" presStyleLbl="node2" presStyleIdx="1" presStyleCnt="3">
        <dgm:presLayoutVars>
          <dgm:chPref val="3"/>
        </dgm:presLayoutVars>
      </dgm:prSet>
      <dgm:spPr/>
    </dgm:pt>
    <dgm:pt modelId="{DAB41DF4-8C9A-445E-913F-2A46D106028B}" type="pres">
      <dgm:prSet presAssocID="{1EAA4A89-48D9-4FC8-815D-2AED1DA47E2E}" presName="rootConnector" presStyleLbl="node2" presStyleIdx="1" presStyleCnt="3"/>
      <dgm:spPr/>
    </dgm:pt>
    <dgm:pt modelId="{E79A3084-FE62-47FB-84EB-F229A2C82352}" type="pres">
      <dgm:prSet presAssocID="{1EAA4A89-48D9-4FC8-815D-2AED1DA47E2E}" presName="hierChild4" presStyleCnt="0"/>
      <dgm:spPr/>
    </dgm:pt>
    <dgm:pt modelId="{5973A687-FD02-4493-B525-EE520ECAA14C}" type="pres">
      <dgm:prSet presAssocID="{A659141A-AD1F-40B2-A961-F1B8AA0F3FCE}" presName="Name37" presStyleLbl="parChTrans1D3" presStyleIdx="2" presStyleCnt="8"/>
      <dgm:spPr/>
    </dgm:pt>
    <dgm:pt modelId="{685E60D1-8D6F-402C-9065-8BBD54F071A8}" type="pres">
      <dgm:prSet presAssocID="{275DC282-43E6-4316-A5E3-408203734A6B}" presName="hierRoot2" presStyleCnt="0">
        <dgm:presLayoutVars>
          <dgm:hierBranch val="init"/>
        </dgm:presLayoutVars>
      </dgm:prSet>
      <dgm:spPr/>
    </dgm:pt>
    <dgm:pt modelId="{84EA7238-492D-4BD3-9704-95E604FA733C}" type="pres">
      <dgm:prSet presAssocID="{275DC282-43E6-4316-A5E3-408203734A6B}" presName="rootComposite" presStyleCnt="0"/>
      <dgm:spPr/>
    </dgm:pt>
    <dgm:pt modelId="{66259E76-9D03-4885-B479-45A957A3A2DB}" type="pres">
      <dgm:prSet presAssocID="{275DC282-43E6-4316-A5E3-408203734A6B}" presName="rootText" presStyleLbl="node3" presStyleIdx="2" presStyleCnt="8">
        <dgm:presLayoutVars>
          <dgm:chPref val="3"/>
        </dgm:presLayoutVars>
      </dgm:prSet>
      <dgm:spPr/>
    </dgm:pt>
    <dgm:pt modelId="{9328CFAC-B04D-4400-BCC0-0DFDCD2D89C4}" type="pres">
      <dgm:prSet presAssocID="{275DC282-43E6-4316-A5E3-408203734A6B}" presName="rootConnector" presStyleLbl="node3" presStyleIdx="2" presStyleCnt="8"/>
      <dgm:spPr/>
    </dgm:pt>
    <dgm:pt modelId="{A3E36812-AE1A-480C-B5A7-2F24E64D74D1}" type="pres">
      <dgm:prSet presAssocID="{275DC282-43E6-4316-A5E3-408203734A6B}" presName="hierChild4" presStyleCnt="0"/>
      <dgm:spPr/>
    </dgm:pt>
    <dgm:pt modelId="{27E47AF8-A6E6-4F06-BC93-07F3776A5C9F}" type="pres">
      <dgm:prSet presAssocID="{275DC282-43E6-4316-A5E3-408203734A6B}" presName="hierChild5" presStyleCnt="0"/>
      <dgm:spPr/>
    </dgm:pt>
    <dgm:pt modelId="{C0DFF9F3-7741-40B4-9F04-5E6B36F85365}" type="pres">
      <dgm:prSet presAssocID="{CB48C9C5-D633-4794-AD26-074882906B07}" presName="Name37" presStyleLbl="parChTrans1D3" presStyleIdx="3" presStyleCnt="8"/>
      <dgm:spPr/>
    </dgm:pt>
    <dgm:pt modelId="{1B9E2524-8D14-4505-A294-B5E9932F0B1E}" type="pres">
      <dgm:prSet presAssocID="{3D4ADEAD-D1E2-498C-8FAE-C9D88095E66D}" presName="hierRoot2" presStyleCnt="0">
        <dgm:presLayoutVars>
          <dgm:hierBranch val="init"/>
        </dgm:presLayoutVars>
      </dgm:prSet>
      <dgm:spPr/>
    </dgm:pt>
    <dgm:pt modelId="{A401D979-BA68-404A-B7C9-A7AD59873BCD}" type="pres">
      <dgm:prSet presAssocID="{3D4ADEAD-D1E2-498C-8FAE-C9D88095E66D}" presName="rootComposite" presStyleCnt="0"/>
      <dgm:spPr/>
    </dgm:pt>
    <dgm:pt modelId="{FD13740F-4893-466A-9F5A-FA1B29A1239C}" type="pres">
      <dgm:prSet presAssocID="{3D4ADEAD-D1E2-498C-8FAE-C9D88095E66D}" presName="rootText" presStyleLbl="node3" presStyleIdx="3" presStyleCnt="8">
        <dgm:presLayoutVars>
          <dgm:chPref val="3"/>
        </dgm:presLayoutVars>
      </dgm:prSet>
      <dgm:spPr/>
    </dgm:pt>
    <dgm:pt modelId="{6DEF8CC7-2EA3-4AE0-879D-271239931E0D}" type="pres">
      <dgm:prSet presAssocID="{3D4ADEAD-D1E2-498C-8FAE-C9D88095E66D}" presName="rootConnector" presStyleLbl="node3" presStyleIdx="3" presStyleCnt="8"/>
      <dgm:spPr/>
    </dgm:pt>
    <dgm:pt modelId="{BE437A0A-4DAE-4AC5-B6E3-76E445DD39FD}" type="pres">
      <dgm:prSet presAssocID="{3D4ADEAD-D1E2-498C-8FAE-C9D88095E66D}" presName="hierChild4" presStyleCnt="0"/>
      <dgm:spPr/>
    </dgm:pt>
    <dgm:pt modelId="{18651E36-6F27-4A70-BA1B-5AF60D2650D1}" type="pres">
      <dgm:prSet presAssocID="{3D4ADEAD-D1E2-498C-8FAE-C9D88095E66D}" presName="hierChild5" presStyleCnt="0"/>
      <dgm:spPr/>
    </dgm:pt>
    <dgm:pt modelId="{BE225438-AA42-4882-A87E-44256BE1B5C1}" type="pres">
      <dgm:prSet presAssocID="{C415A64E-28F9-4CF4-A611-053E17EE7406}" presName="Name37" presStyleLbl="parChTrans1D3" presStyleIdx="4" presStyleCnt="8"/>
      <dgm:spPr/>
    </dgm:pt>
    <dgm:pt modelId="{5E2B9C96-2DD3-44A3-B424-4CD2C342E768}" type="pres">
      <dgm:prSet presAssocID="{EAA4D86D-4051-4C9E-9260-E374D7893BE0}" presName="hierRoot2" presStyleCnt="0">
        <dgm:presLayoutVars>
          <dgm:hierBranch val="init"/>
        </dgm:presLayoutVars>
      </dgm:prSet>
      <dgm:spPr/>
    </dgm:pt>
    <dgm:pt modelId="{82AA6282-2F00-4E51-97E3-7D7F1A711C66}" type="pres">
      <dgm:prSet presAssocID="{EAA4D86D-4051-4C9E-9260-E374D7893BE0}" presName="rootComposite" presStyleCnt="0"/>
      <dgm:spPr/>
    </dgm:pt>
    <dgm:pt modelId="{9F54A43C-62AC-469C-B124-91ABD1FCEAD1}" type="pres">
      <dgm:prSet presAssocID="{EAA4D86D-4051-4C9E-9260-E374D7893BE0}" presName="rootText" presStyleLbl="node3" presStyleIdx="4" presStyleCnt="8">
        <dgm:presLayoutVars>
          <dgm:chPref val="3"/>
        </dgm:presLayoutVars>
      </dgm:prSet>
      <dgm:spPr/>
    </dgm:pt>
    <dgm:pt modelId="{0A289E5F-0787-4735-8B8D-EAB84549977C}" type="pres">
      <dgm:prSet presAssocID="{EAA4D86D-4051-4C9E-9260-E374D7893BE0}" presName="rootConnector" presStyleLbl="node3" presStyleIdx="4" presStyleCnt="8"/>
      <dgm:spPr/>
    </dgm:pt>
    <dgm:pt modelId="{37B2C541-DDE3-4E18-809F-5465E461FE4C}" type="pres">
      <dgm:prSet presAssocID="{EAA4D86D-4051-4C9E-9260-E374D7893BE0}" presName="hierChild4" presStyleCnt="0"/>
      <dgm:spPr/>
    </dgm:pt>
    <dgm:pt modelId="{8864AEDB-8E43-4DBB-A716-3B929ACB1A00}" type="pres">
      <dgm:prSet presAssocID="{EAA4D86D-4051-4C9E-9260-E374D7893BE0}" presName="hierChild5" presStyleCnt="0"/>
      <dgm:spPr/>
    </dgm:pt>
    <dgm:pt modelId="{2D6D7B98-6818-4950-B8EB-FD686A3EF68F}" type="pres">
      <dgm:prSet presAssocID="{86A4ED9B-B2DE-4715-A511-990180B1530E}" presName="Name37" presStyleLbl="parChTrans1D3" presStyleIdx="5" presStyleCnt="8"/>
      <dgm:spPr/>
    </dgm:pt>
    <dgm:pt modelId="{9E94DF0C-0DC0-449B-AD0A-6F2C0D55A6C3}" type="pres">
      <dgm:prSet presAssocID="{F993AEF8-EDFF-44A5-9456-007AF00F7735}" presName="hierRoot2" presStyleCnt="0">
        <dgm:presLayoutVars>
          <dgm:hierBranch val="init"/>
        </dgm:presLayoutVars>
      </dgm:prSet>
      <dgm:spPr/>
    </dgm:pt>
    <dgm:pt modelId="{65E806AF-4A2C-49F7-9E63-29193A6E6666}" type="pres">
      <dgm:prSet presAssocID="{F993AEF8-EDFF-44A5-9456-007AF00F7735}" presName="rootComposite" presStyleCnt="0"/>
      <dgm:spPr/>
    </dgm:pt>
    <dgm:pt modelId="{EC251EDD-9757-4D85-9C85-96114737E53C}" type="pres">
      <dgm:prSet presAssocID="{F993AEF8-EDFF-44A5-9456-007AF00F7735}" presName="rootText" presStyleLbl="node3" presStyleIdx="5" presStyleCnt="8">
        <dgm:presLayoutVars>
          <dgm:chPref val="3"/>
        </dgm:presLayoutVars>
      </dgm:prSet>
      <dgm:spPr/>
    </dgm:pt>
    <dgm:pt modelId="{66F02385-15F7-4C60-BE66-29E1B92353A5}" type="pres">
      <dgm:prSet presAssocID="{F993AEF8-EDFF-44A5-9456-007AF00F7735}" presName="rootConnector" presStyleLbl="node3" presStyleIdx="5" presStyleCnt="8"/>
      <dgm:spPr/>
    </dgm:pt>
    <dgm:pt modelId="{EC333E34-DD35-46DC-A2E7-6E0B5FC11242}" type="pres">
      <dgm:prSet presAssocID="{F993AEF8-EDFF-44A5-9456-007AF00F7735}" presName="hierChild4" presStyleCnt="0"/>
      <dgm:spPr/>
    </dgm:pt>
    <dgm:pt modelId="{597DE713-4363-4762-9446-2F7A377788A7}" type="pres">
      <dgm:prSet presAssocID="{F993AEF8-EDFF-44A5-9456-007AF00F7735}" presName="hierChild5" presStyleCnt="0"/>
      <dgm:spPr/>
    </dgm:pt>
    <dgm:pt modelId="{A3678B0A-B970-4E98-84D3-8102D0EC18AB}" type="pres">
      <dgm:prSet presAssocID="{1EAA4A89-48D9-4FC8-815D-2AED1DA47E2E}" presName="hierChild5" presStyleCnt="0"/>
      <dgm:spPr/>
    </dgm:pt>
    <dgm:pt modelId="{E1B070BF-82AC-447C-9503-C5073B1F419D}" type="pres">
      <dgm:prSet presAssocID="{5549AA3A-B1A1-4AD7-B9D4-0DA2E4544409}" presName="Name37" presStyleLbl="parChTrans1D2" presStyleIdx="2" presStyleCnt="3"/>
      <dgm:spPr/>
    </dgm:pt>
    <dgm:pt modelId="{606CFB82-C4BA-40BB-93FB-6CC35EC0D1E9}" type="pres">
      <dgm:prSet presAssocID="{AAA96950-3DB1-4A4F-A837-BD6F00C2DDE0}" presName="hierRoot2" presStyleCnt="0">
        <dgm:presLayoutVars>
          <dgm:hierBranch val="init"/>
        </dgm:presLayoutVars>
      </dgm:prSet>
      <dgm:spPr/>
    </dgm:pt>
    <dgm:pt modelId="{54797D10-0E13-4684-9523-4D850834E735}" type="pres">
      <dgm:prSet presAssocID="{AAA96950-3DB1-4A4F-A837-BD6F00C2DDE0}" presName="rootComposite" presStyleCnt="0"/>
      <dgm:spPr/>
    </dgm:pt>
    <dgm:pt modelId="{5709E255-66C4-4B34-8FF7-58A9BB118848}" type="pres">
      <dgm:prSet presAssocID="{AAA96950-3DB1-4A4F-A837-BD6F00C2DDE0}" presName="rootText" presStyleLbl="node2" presStyleIdx="2" presStyleCnt="3">
        <dgm:presLayoutVars>
          <dgm:chPref val="3"/>
        </dgm:presLayoutVars>
      </dgm:prSet>
      <dgm:spPr/>
    </dgm:pt>
    <dgm:pt modelId="{9603EC7A-5901-4163-87DA-74371E348873}" type="pres">
      <dgm:prSet presAssocID="{AAA96950-3DB1-4A4F-A837-BD6F00C2DDE0}" presName="rootConnector" presStyleLbl="node2" presStyleIdx="2" presStyleCnt="3"/>
      <dgm:spPr/>
    </dgm:pt>
    <dgm:pt modelId="{EBEBEAC3-74E3-443E-A163-3F683EF44492}" type="pres">
      <dgm:prSet presAssocID="{AAA96950-3DB1-4A4F-A837-BD6F00C2DDE0}" presName="hierChild4" presStyleCnt="0"/>
      <dgm:spPr/>
    </dgm:pt>
    <dgm:pt modelId="{7AABEF81-7C29-40D8-829F-A221B58A42A1}" type="pres">
      <dgm:prSet presAssocID="{832BE4BA-FC83-4D7D-8EB2-3CDC5C06A886}" presName="Name37" presStyleLbl="parChTrans1D3" presStyleIdx="6" presStyleCnt="8"/>
      <dgm:spPr/>
    </dgm:pt>
    <dgm:pt modelId="{01450728-A92C-4FE9-A73C-CDF394FFE46A}" type="pres">
      <dgm:prSet presAssocID="{12F856E0-ECC8-43C9-8600-E5B183A7C19A}" presName="hierRoot2" presStyleCnt="0">
        <dgm:presLayoutVars>
          <dgm:hierBranch val="init"/>
        </dgm:presLayoutVars>
      </dgm:prSet>
      <dgm:spPr/>
    </dgm:pt>
    <dgm:pt modelId="{8DA4231A-D063-4F12-84B0-07EEFA49415E}" type="pres">
      <dgm:prSet presAssocID="{12F856E0-ECC8-43C9-8600-E5B183A7C19A}" presName="rootComposite" presStyleCnt="0"/>
      <dgm:spPr/>
    </dgm:pt>
    <dgm:pt modelId="{E74F8103-A554-4894-874F-3842B41402C4}" type="pres">
      <dgm:prSet presAssocID="{12F856E0-ECC8-43C9-8600-E5B183A7C19A}" presName="rootText" presStyleLbl="node3" presStyleIdx="6" presStyleCnt="8">
        <dgm:presLayoutVars>
          <dgm:chPref val="3"/>
        </dgm:presLayoutVars>
      </dgm:prSet>
      <dgm:spPr/>
    </dgm:pt>
    <dgm:pt modelId="{65157972-595B-4B18-BF20-915F209728A8}" type="pres">
      <dgm:prSet presAssocID="{12F856E0-ECC8-43C9-8600-E5B183A7C19A}" presName="rootConnector" presStyleLbl="node3" presStyleIdx="6" presStyleCnt="8"/>
      <dgm:spPr/>
    </dgm:pt>
    <dgm:pt modelId="{986A4F81-36BC-4C1A-9189-5592B7B124D8}" type="pres">
      <dgm:prSet presAssocID="{12F856E0-ECC8-43C9-8600-E5B183A7C19A}" presName="hierChild4" presStyleCnt="0"/>
      <dgm:spPr/>
    </dgm:pt>
    <dgm:pt modelId="{EE0E13BA-32AD-4DF5-B29F-9E74BF3DD404}" type="pres">
      <dgm:prSet presAssocID="{12F856E0-ECC8-43C9-8600-E5B183A7C19A}" presName="hierChild5" presStyleCnt="0"/>
      <dgm:spPr/>
    </dgm:pt>
    <dgm:pt modelId="{B0264589-1A52-4F9E-AB3E-961F8F85A756}" type="pres">
      <dgm:prSet presAssocID="{3279C8A4-38E6-4F60-BA3C-ABE5D6DBEAA3}" presName="Name37" presStyleLbl="parChTrans1D3" presStyleIdx="7" presStyleCnt="8"/>
      <dgm:spPr/>
    </dgm:pt>
    <dgm:pt modelId="{1C0B51E4-D50B-4D85-9181-66DC3E38EF5C}" type="pres">
      <dgm:prSet presAssocID="{5732B4E7-AE92-4482-9AC0-1FF09E50B624}" presName="hierRoot2" presStyleCnt="0">
        <dgm:presLayoutVars>
          <dgm:hierBranch val="init"/>
        </dgm:presLayoutVars>
      </dgm:prSet>
      <dgm:spPr/>
    </dgm:pt>
    <dgm:pt modelId="{4B2B6670-B8E1-40C5-845E-2C35393D5EA1}" type="pres">
      <dgm:prSet presAssocID="{5732B4E7-AE92-4482-9AC0-1FF09E50B624}" presName="rootComposite" presStyleCnt="0"/>
      <dgm:spPr/>
    </dgm:pt>
    <dgm:pt modelId="{585AAB10-E201-4727-B0E5-3C79F32A3EA3}" type="pres">
      <dgm:prSet presAssocID="{5732B4E7-AE92-4482-9AC0-1FF09E50B624}" presName="rootText" presStyleLbl="node3" presStyleIdx="7" presStyleCnt="8">
        <dgm:presLayoutVars>
          <dgm:chPref val="3"/>
        </dgm:presLayoutVars>
      </dgm:prSet>
      <dgm:spPr/>
    </dgm:pt>
    <dgm:pt modelId="{FA485C12-C184-41E0-8C22-1128F48A6F25}" type="pres">
      <dgm:prSet presAssocID="{5732B4E7-AE92-4482-9AC0-1FF09E50B624}" presName="rootConnector" presStyleLbl="node3" presStyleIdx="7" presStyleCnt="8"/>
      <dgm:spPr/>
    </dgm:pt>
    <dgm:pt modelId="{3CC7E572-95D8-41B7-8C8E-AE991AC1FEF4}" type="pres">
      <dgm:prSet presAssocID="{5732B4E7-AE92-4482-9AC0-1FF09E50B624}" presName="hierChild4" presStyleCnt="0"/>
      <dgm:spPr/>
    </dgm:pt>
    <dgm:pt modelId="{48ADC271-0B79-4219-A2C1-041F92BB055C}" type="pres">
      <dgm:prSet presAssocID="{5732B4E7-AE92-4482-9AC0-1FF09E50B624}" presName="hierChild5" presStyleCnt="0"/>
      <dgm:spPr/>
    </dgm:pt>
    <dgm:pt modelId="{1370F23A-D397-4BD6-8586-F359E43FF35E}" type="pres">
      <dgm:prSet presAssocID="{AAA96950-3DB1-4A4F-A837-BD6F00C2DDE0}" presName="hierChild5" presStyleCnt="0"/>
      <dgm:spPr/>
    </dgm:pt>
    <dgm:pt modelId="{CF6585C4-B390-43C4-8819-752A484E1827}" type="pres">
      <dgm:prSet presAssocID="{C0E4363D-9BF4-4DDA-ABE3-B4AF1E11B746}" presName="hierChild3" presStyleCnt="0"/>
      <dgm:spPr/>
    </dgm:pt>
  </dgm:ptLst>
  <dgm:cxnLst>
    <dgm:cxn modelId="{640D5909-6859-4124-A435-F04A70EC37F3}" type="presOf" srcId="{AAA96950-3DB1-4A4F-A837-BD6F00C2DDE0}" destId="{5709E255-66C4-4B34-8FF7-58A9BB118848}" srcOrd="0" destOrd="0" presId="urn:microsoft.com/office/officeart/2005/8/layout/orgChart1"/>
    <dgm:cxn modelId="{6676DB0C-6AFD-4E12-8F1A-3839EB0C310E}" type="presOf" srcId="{EAA4D86D-4051-4C9E-9260-E374D7893BE0}" destId="{9F54A43C-62AC-469C-B124-91ABD1FCEAD1}" srcOrd="0" destOrd="0" presId="urn:microsoft.com/office/officeart/2005/8/layout/orgChart1"/>
    <dgm:cxn modelId="{B66F7310-1199-42A7-A155-23DF061E12EA}" type="presOf" srcId="{86A4ED9B-B2DE-4715-A511-990180B1530E}" destId="{2D6D7B98-6818-4950-B8EB-FD686A3EF68F}" srcOrd="0" destOrd="0" presId="urn:microsoft.com/office/officeart/2005/8/layout/orgChart1"/>
    <dgm:cxn modelId="{B882D210-6883-4D08-AEDE-49786A234FA2}" type="presOf" srcId="{5732B4E7-AE92-4482-9AC0-1FF09E50B624}" destId="{FA485C12-C184-41E0-8C22-1128F48A6F25}" srcOrd="1" destOrd="0" presId="urn:microsoft.com/office/officeart/2005/8/layout/orgChart1"/>
    <dgm:cxn modelId="{FDF28E12-A6A2-4EA9-88A1-F5B52D4A9587}" type="presOf" srcId="{DDEB1D83-355C-46D1-9599-5AB40E67C16D}" destId="{34F3E040-0A01-49B4-8379-47E6FDBE9BD4}" srcOrd="0" destOrd="0" presId="urn:microsoft.com/office/officeart/2005/8/layout/orgChart1"/>
    <dgm:cxn modelId="{4ABEC815-25FF-43FD-B668-801A90FB558E}" type="presOf" srcId="{C0E4363D-9BF4-4DDA-ABE3-B4AF1E11B746}" destId="{BCB1D1F5-2172-45AF-8052-19E8147F2DB3}" srcOrd="0" destOrd="0" presId="urn:microsoft.com/office/officeart/2005/8/layout/orgChart1"/>
    <dgm:cxn modelId="{8D396B21-0CC0-4D13-8FD0-C52D101D042F}" type="presOf" srcId="{15A359EE-5ED0-4348-9748-E655F0EB24D8}" destId="{E4A6EF68-34F2-4DD6-BB15-7047F2695AA5}" srcOrd="1" destOrd="0" presId="urn:microsoft.com/office/officeart/2005/8/layout/orgChart1"/>
    <dgm:cxn modelId="{5B649625-6AF7-42F6-941D-D5CC2543869D}" srcId="{539F63DF-C46D-4839-AC3B-D8FB4571D9F0}" destId="{DB7A5518-D4F3-4E61-8CC2-CE9F824234EF}" srcOrd="2" destOrd="0" parTransId="{D8D49FD3-361D-4A9D-A667-176346F25ECC}" sibTransId="{E4DC910D-7820-465D-B018-D7722A27070D}"/>
    <dgm:cxn modelId="{0DF28E26-2B88-4B1E-B167-35BB9430A261}" type="presOf" srcId="{D8D49FD3-361D-4A9D-A667-176346F25ECC}" destId="{21A58AAF-9C4A-4C5D-918C-2B2CF52AA356}" srcOrd="0" destOrd="0" presId="urn:microsoft.com/office/officeart/2005/8/layout/orgChart1"/>
    <dgm:cxn modelId="{7BAFA32A-5684-4FE4-8BB0-49640E2EFB06}" type="presOf" srcId="{A7BDB25A-CDDD-4EF9-95F6-807CDF6C7295}" destId="{9846F7A1-77F2-4F32-8698-26C56302B29A}" srcOrd="0" destOrd="0" presId="urn:microsoft.com/office/officeart/2005/8/layout/orgChart1"/>
    <dgm:cxn modelId="{5FDFF032-5278-4155-A4B3-9692B1407A1C}" srcId="{B193E3FC-2C83-464B-AC38-E4A4FE3B7C36}" destId="{539F63DF-C46D-4839-AC3B-D8FB4571D9F0}" srcOrd="0" destOrd="0" parTransId="{3442A207-34E1-4514-82ED-5359F7DB8EE4}" sibTransId="{87834F7B-D3E4-41F0-89E2-9F2275531A3F}"/>
    <dgm:cxn modelId="{3C0A4D36-C174-4CBF-B422-391C9A26552D}" type="presOf" srcId="{AAA96950-3DB1-4A4F-A837-BD6F00C2DDE0}" destId="{9603EC7A-5901-4163-87DA-74371E348873}" srcOrd="1" destOrd="0" presId="urn:microsoft.com/office/officeart/2005/8/layout/orgChart1"/>
    <dgm:cxn modelId="{AAD9403B-C109-4D1A-BB33-1AC101DC5DF4}" type="presOf" srcId="{5549AA3A-B1A1-4AD7-B9D4-0DA2E4544409}" destId="{E1B070BF-82AC-447C-9503-C5073B1F419D}" srcOrd="0" destOrd="0" presId="urn:microsoft.com/office/officeart/2005/8/layout/orgChart1"/>
    <dgm:cxn modelId="{E2A9E43E-2239-491D-9895-A2C5722483E5}" type="presOf" srcId="{5732B4E7-AE92-4482-9AC0-1FF09E50B624}" destId="{585AAB10-E201-4727-B0E5-3C79F32A3EA3}" srcOrd="0" destOrd="0" presId="urn:microsoft.com/office/officeart/2005/8/layout/orgChart1"/>
    <dgm:cxn modelId="{82F68240-9280-4FCB-8EBB-A0457B4B923D}" type="presOf" srcId="{DB7A5518-D4F3-4E61-8CC2-CE9F824234EF}" destId="{CDBEC0A8-C61D-47A8-BB73-FE9231D3A25F}" srcOrd="1" destOrd="0" presId="urn:microsoft.com/office/officeart/2005/8/layout/orgChart1"/>
    <dgm:cxn modelId="{6EBC5A5C-C085-4121-9E4D-611386129DE4}" type="presOf" srcId="{3D4ADEAD-D1E2-498C-8FAE-C9D88095E66D}" destId="{FD13740F-4893-466A-9F5A-FA1B29A1239C}" srcOrd="0" destOrd="0" presId="urn:microsoft.com/office/officeart/2005/8/layout/orgChart1"/>
    <dgm:cxn modelId="{A5EC0B5D-C957-43B3-B72B-D89FBBBCC372}" type="presOf" srcId="{9CF96689-7462-4A67-B4B4-EEEE9855ECDC}" destId="{B687F7A8-F84A-49AE-A0D9-0C30C2454768}" srcOrd="0" destOrd="0" presId="urn:microsoft.com/office/officeart/2005/8/layout/orgChart1"/>
    <dgm:cxn modelId="{CDC7EF42-9DEC-4F31-BE76-CC631454DA9E}" type="presOf" srcId="{F993AEF8-EDFF-44A5-9456-007AF00F7735}" destId="{66F02385-15F7-4C60-BE66-29E1B92353A5}" srcOrd="1" destOrd="0" presId="urn:microsoft.com/office/officeart/2005/8/layout/orgChart1"/>
    <dgm:cxn modelId="{769DC267-0734-4121-8014-B1AFDB4E9B95}" type="presOf" srcId="{1EAA4A89-48D9-4FC8-815D-2AED1DA47E2E}" destId="{DAB41DF4-8C9A-445E-913F-2A46D106028B}" srcOrd="1" destOrd="0" presId="urn:microsoft.com/office/officeart/2005/8/layout/orgChart1"/>
    <dgm:cxn modelId="{EE4EFA49-3EA1-457C-8342-47D697FC3447}" type="presOf" srcId="{DB7A5518-D4F3-4E61-8CC2-CE9F824234EF}" destId="{D04A0732-D812-435C-B54C-15099D7BCF99}" srcOrd="0" destOrd="0" presId="urn:microsoft.com/office/officeart/2005/8/layout/orgChart1"/>
    <dgm:cxn modelId="{4546806A-8088-4354-829C-25858177C407}" srcId="{C0E4363D-9BF4-4DDA-ABE3-B4AF1E11B746}" destId="{1EAA4A89-48D9-4FC8-815D-2AED1DA47E2E}" srcOrd="1" destOrd="0" parTransId="{537D6E2B-292E-45F4-922F-8C65D8CA01E9}" sibTransId="{0C209CAB-5C01-40E6-968F-E57AB7DC593F}"/>
    <dgm:cxn modelId="{BBE2944B-5AAB-4DDD-B5DB-9B0FE382BA01}" type="presOf" srcId="{15A359EE-5ED0-4348-9748-E655F0EB24D8}" destId="{F453C2FE-E728-415A-8561-4507A96A5209}" srcOrd="0" destOrd="0" presId="urn:microsoft.com/office/officeart/2005/8/layout/orgChart1"/>
    <dgm:cxn modelId="{DD45B44B-2547-4F89-80F6-7FE7EBDFE040}" type="presOf" srcId="{9CF96689-7462-4A67-B4B4-EEEE9855ECDC}" destId="{6F790790-D760-4A5B-B5FA-9AAF377D863F}" srcOrd="1" destOrd="0" presId="urn:microsoft.com/office/officeart/2005/8/layout/orgChart1"/>
    <dgm:cxn modelId="{EC18C16D-4167-479A-AF59-8437E56C9D4D}" type="presOf" srcId="{12F856E0-ECC8-43C9-8600-E5B183A7C19A}" destId="{E74F8103-A554-4894-874F-3842B41402C4}" srcOrd="0" destOrd="0" presId="urn:microsoft.com/office/officeart/2005/8/layout/orgChart1"/>
    <dgm:cxn modelId="{9EDC544E-8D06-4E79-9868-BEF731A40DEF}" type="presOf" srcId="{275DC282-43E6-4316-A5E3-408203734A6B}" destId="{9328CFAC-B04D-4400-BCC0-0DFDCD2D89C4}" srcOrd="1" destOrd="0" presId="urn:microsoft.com/office/officeart/2005/8/layout/orgChart1"/>
    <dgm:cxn modelId="{777F756E-8AB7-4BB9-AA9D-FC6C22AC96F4}" type="presOf" srcId="{F649FB03-8B9D-4907-85F7-220579879365}" destId="{641C4DDB-1D51-4B2C-96C8-729F96A2F0AD}" srcOrd="0" destOrd="0" presId="urn:microsoft.com/office/officeart/2005/8/layout/orgChart1"/>
    <dgm:cxn modelId="{60EBFB74-88AF-42F8-9863-9A103A3EEC85}" srcId="{539F63DF-C46D-4839-AC3B-D8FB4571D9F0}" destId="{9CF96689-7462-4A67-B4B4-EEEE9855ECDC}" srcOrd="0" destOrd="0" parTransId="{F649FB03-8B9D-4907-85F7-220579879365}" sibTransId="{F5C576AB-1145-4617-A62D-10C559DCE514}"/>
    <dgm:cxn modelId="{A6A6E375-E4A0-4E26-A2ED-DD7B422A650E}" type="presOf" srcId="{C415A64E-28F9-4CF4-A611-053E17EE7406}" destId="{BE225438-AA42-4882-A87E-44256BE1B5C1}" srcOrd="0" destOrd="0" presId="urn:microsoft.com/office/officeart/2005/8/layout/orgChart1"/>
    <dgm:cxn modelId="{BA9E1559-BDB5-45D6-B899-17FBC5E3C7C9}" type="presOf" srcId="{1EAA4A89-48D9-4FC8-815D-2AED1DA47E2E}" destId="{5C058F0A-E6BF-4F2A-B477-AB26E3AA1FDB}" srcOrd="0" destOrd="0" presId="urn:microsoft.com/office/officeart/2005/8/layout/orgChart1"/>
    <dgm:cxn modelId="{9446767A-03E3-4A45-AF44-982EB5F758FF}" type="presOf" srcId="{A659141A-AD1F-40B2-A961-F1B8AA0F3FCE}" destId="{5973A687-FD02-4493-B525-EE520ECAA14C}" srcOrd="0" destOrd="0" presId="urn:microsoft.com/office/officeart/2005/8/layout/orgChart1"/>
    <dgm:cxn modelId="{FC417E86-6495-4885-B1BE-266F7693A190}" type="presOf" srcId="{C0E4363D-9BF4-4DDA-ABE3-B4AF1E11B746}" destId="{F8967276-B818-4EB7-AA72-93E7B86B69FE}" srcOrd="1" destOrd="0" presId="urn:microsoft.com/office/officeart/2005/8/layout/orgChart1"/>
    <dgm:cxn modelId="{5AABA088-81BB-424B-95C2-3819E6B05851}" type="presOf" srcId="{F993AEF8-EDFF-44A5-9456-007AF00F7735}" destId="{EC251EDD-9757-4D85-9C85-96114737E53C}" srcOrd="0" destOrd="0" presId="urn:microsoft.com/office/officeart/2005/8/layout/orgChart1"/>
    <dgm:cxn modelId="{8537088F-D841-4507-AA6B-1623F376B11E}" type="presOf" srcId="{12F856E0-ECC8-43C9-8600-E5B183A7C19A}" destId="{65157972-595B-4B18-BF20-915F209728A8}" srcOrd="1" destOrd="0" presId="urn:microsoft.com/office/officeart/2005/8/layout/orgChart1"/>
    <dgm:cxn modelId="{80AF7691-CBBD-4EFE-8C2C-46CD0CA08947}" srcId="{539F63DF-C46D-4839-AC3B-D8FB4571D9F0}" destId="{A7BDB25A-CDDD-4EF9-95F6-807CDF6C7295}" srcOrd="1" destOrd="0" parTransId="{7DDD3CE7-48F8-44ED-AA26-C8DC3565DD77}" sibTransId="{C71EBBE8-995E-4D22-8CEF-F0F41C84E38C}"/>
    <dgm:cxn modelId="{CEC07C93-1080-4112-83D7-319D7A28E04A}" type="presOf" srcId="{AA4BD9A5-DDF9-4FA8-BE5B-09F8FD6B4FCF}" destId="{212282A7-1A67-434F-BC20-C5720870138A}" srcOrd="0" destOrd="0" presId="urn:microsoft.com/office/officeart/2005/8/layout/orgChart1"/>
    <dgm:cxn modelId="{8A2FD799-59C9-4168-9E05-997BFA67C069}" type="presOf" srcId="{3442A207-34E1-4514-82ED-5359F7DB8EE4}" destId="{3656C692-DCB8-4E0E-8593-C6DC31B57B0E}" srcOrd="0" destOrd="0" presId="urn:microsoft.com/office/officeart/2005/8/layout/orgChart1"/>
    <dgm:cxn modelId="{5A56E79F-1DAA-438F-AA74-E49BF5252B30}" type="presOf" srcId="{4F130E91-E866-44BB-9AC9-38E3AA8B69F7}" destId="{3CEB88B7-9BA0-4A45-B1DA-B6AE5227F116}" srcOrd="0" destOrd="0" presId="urn:microsoft.com/office/officeart/2005/8/layout/orgChart1"/>
    <dgm:cxn modelId="{E40227A0-D4E1-4739-9DEA-A31CAE9396D4}" type="presOf" srcId="{275DC282-43E6-4316-A5E3-408203734A6B}" destId="{66259E76-9D03-4885-B479-45A957A3A2DB}" srcOrd="0" destOrd="0" presId="urn:microsoft.com/office/officeart/2005/8/layout/orgChart1"/>
    <dgm:cxn modelId="{F55DEAAB-C071-40B8-81EB-798E0B745901}" srcId="{C0E4363D-9BF4-4DDA-ABE3-B4AF1E11B746}" destId="{AAA96950-3DB1-4A4F-A837-BD6F00C2DDE0}" srcOrd="2" destOrd="0" parTransId="{5549AA3A-B1A1-4AD7-B9D4-0DA2E4544409}" sibTransId="{3369CB24-5872-4FED-B074-6D38B4EA538B}"/>
    <dgm:cxn modelId="{BDEE82AD-CB15-497B-8DDF-8C018A7CA721}" srcId="{1EAA4A89-48D9-4FC8-815D-2AED1DA47E2E}" destId="{275DC282-43E6-4316-A5E3-408203734A6B}" srcOrd="0" destOrd="0" parTransId="{A659141A-AD1F-40B2-A961-F1B8AA0F3FCE}" sibTransId="{F81D289B-4763-4CAC-B0C5-E07F97FC85D6}"/>
    <dgm:cxn modelId="{97AEB4AD-1530-45FD-9416-9BA7BEBE6491}" srcId="{AAA96950-3DB1-4A4F-A837-BD6F00C2DDE0}" destId="{5732B4E7-AE92-4482-9AC0-1FF09E50B624}" srcOrd="1" destOrd="0" parTransId="{3279C8A4-38E6-4F60-BA3C-ABE5D6DBEAA3}" sibTransId="{F01FE2EF-738E-45CE-8665-8571B3963A63}"/>
    <dgm:cxn modelId="{43E142AE-9210-4FA4-A7AB-61B57A40C751}" type="presOf" srcId="{CB48C9C5-D633-4794-AD26-074882906B07}" destId="{C0DFF9F3-7741-40B4-9F04-5E6B36F85365}" srcOrd="0" destOrd="0" presId="urn:microsoft.com/office/officeart/2005/8/layout/orgChart1"/>
    <dgm:cxn modelId="{A66707B2-F519-4909-8F50-31284C8A825C}" srcId="{DDEB1D83-355C-46D1-9599-5AB40E67C16D}" destId="{C0E4363D-9BF4-4DDA-ABE3-B4AF1E11B746}" srcOrd="0" destOrd="0" parTransId="{107D0221-76F6-4580-905E-FAFAE4D17D58}" sibTransId="{F638183B-DFDF-4A6F-AC92-E0FD6E174687}"/>
    <dgm:cxn modelId="{8ED43FB5-2F06-408E-A044-587EB72C8422}" type="presOf" srcId="{3D4ADEAD-D1E2-498C-8FAE-C9D88095E66D}" destId="{6DEF8CC7-2EA3-4AE0-879D-271239931E0D}" srcOrd="1" destOrd="0" presId="urn:microsoft.com/office/officeart/2005/8/layout/orgChart1"/>
    <dgm:cxn modelId="{BEBBC8BE-AC9D-4600-A1FC-69FF30C15F9B}" type="presOf" srcId="{537D6E2B-292E-45F4-922F-8C65D8CA01E9}" destId="{6546AE4B-6D94-487D-8455-60EBB805C3BF}" srcOrd="0" destOrd="0" presId="urn:microsoft.com/office/officeart/2005/8/layout/orgChart1"/>
    <dgm:cxn modelId="{E68B4EC7-DDB4-4EC4-845A-CF2BFBF40CAA}" srcId="{1EAA4A89-48D9-4FC8-815D-2AED1DA47E2E}" destId="{3D4ADEAD-D1E2-498C-8FAE-C9D88095E66D}" srcOrd="1" destOrd="0" parTransId="{CB48C9C5-D633-4794-AD26-074882906B07}" sibTransId="{5168C748-0BC0-4ECF-BCAE-E723D3A2B1CC}"/>
    <dgm:cxn modelId="{AC6F37C9-4EA0-4FD7-B448-055331E4CB02}" type="presOf" srcId="{B193E3FC-2C83-464B-AC38-E4A4FE3B7C36}" destId="{1F3A0C2C-BB83-4583-971E-3D9994280EE1}" srcOrd="1" destOrd="0" presId="urn:microsoft.com/office/officeart/2005/8/layout/orgChart1"/>
    <dgm:cxn modelId="{CBCA32D8-12F6-44B6-B577-DC83F437ED40}" srcId="{1EAA4A89-48D9-4FC8-815D-2AED1DA47E2E}" destId="{F993AEF8-EDFF-44A5-9456-007AF00F7735}" srcOrd="3" destOrd="0" parTransId="{86A4ED9B-B2DE-4715-A511-990180B1530E}" sibTransId="{37187B3B-A1CB-4BA6-A948-FB7D1B70AE60}"/>
    <dgm:cxn modelId="{E725D8D8-5134-4147-99F8-AD6AA4A47C4A}" type="presOf" srcId="{832BE4BA-FC83-4D7D-8EB2-3CDC5C06A886}" destId="{7AABEF81-7C29-40D8-829F-A221B58A42A1}" srcOrd="0" destOrd="0" presId="urn:microsoft.com/office/officeart/2005/8/layout/orgChart1"/>
    <dgm:cxn modelId="{4AF43ADC-2B79-4596-AB21-0B1C82E86805}" srcId="{AAA96950-3DB1-4A4F-A837-BD6F00C2DDE0}" destId="{12F856E0-ECC8-43C9-8600-E5B183A7C19A}" srcOrd="0" destOrd="0" parTransId="{832BE4BA-FC83-4D7D-8EB2-3CDC5C06A886}" sibTransId="{0AFCE201-CEE2-46D2-8122-1FACCCB296E6}"/>
    <dgm:cxn modelId="{AE5022DF-C533-4728-BF7A-5C5C0EF910AA}" srcId="{C0E4363D-9BF4-4DDA-ABE3-B4AF1E11B746}" destId="{B193E3FC-2C83-464B-AC38-E4A4FE3B7C36}" srcOrd="0" destOrd="0" parTransId="{4F130E91-E866-44BB-9AC9-38E3AA8B69F7}" sibTransId="{4ABF45FF-2383-4931-B452-E58ACE1D3C3C}"/>
    <dgm:cxn modelId="{287486EB-BA69-4D63-B501-BC2562DBC8C5}" type="presOf" srcId="{A7BDB25A-CDDD-4EF9-95F6-807CDF6C7295}" destId="{6F121062-B5EE-4EE8-B5C1-5964990A03E0}" srcOrd="1" destOrd="0" presId="urn:microsoft.com/office/officeart/2005/8/layout/orgChart1"/>
    <dgm:cxn modelId="{1EB9B1F1-EB86-40C1-8B5D-3857CD7B509D}" srcId="{B193E3FC-2C83-464B-AC38-E4A4FE3B7C36}" destId="{15A359EE-5ED0-4348-9748-E655F0EB24D8}" srcOrd="1" destOrd="0" parTransId="{AA4BD9A5-DDF9-4FA8-BE5B-09F8FD6B4FCF}" sibTransId="{9D209D98-FE56-4524-A762-DEC81578154F}"/>
    <dgm:cxn modelId="{7B3D84F2-876E-4B3C-8BFE-DFDA8C217902}" type="presOf" srcId="{539F63DF-C46D-4839-AC3B-D8FB4571D9F0}" destId="{8E7FA219-18ED-452A-A443-C366CF142C12}" srcOrd="0" destOrd="0" presId="urn:microsoft.com/office/officeart/2005/8/layout/orgChart1"/>
    <dgm:cxn modelId="{1C23D6F3-B696-4B59-9BB8-70761F46966C}" type="presOf" srcId="{3279C8A4-38E6-4F60-BA3C-ABE5D6DBEAA3}" destId="{B0264589-1A52-4F9E-AB3E-961F8F85A756}" srcOrd="0" destOrd="0" presId="urn:microsoft.com/office/officeart/2005/8/layout/orgChart1"/>
    <dgm:cxn modelId="{35FC94F5-0242-4035-940A-BDDBB5B1414E}" srcId="{1EAA4A89-48D9-4FC8-815D-2AED1DA47E2E}" destId="{EAA4D86D-4051-4C9E-9260-E374D7893BE0}" srcOrd="2" destOrd="0" parTransId="{C415A64E-28F9-4CF4-A611-053E17EE7406}" sibTransId="{DE866A12-84F0-44CD-B9E1-6624F6427B55}"/>
    <dgm:cxn modelId="{48D1F7F6-3AEC-4F76-A664-A85D69726A18}" type="presOf" srcId="{B193E3FC-2C83-464B-AC38-E4A4FE3B7C36}" destId="{B73105D9-AD4B-4F64-BD4C-38BABE73C64A}" srcOrd="0" destOrd="0" presId="urn:microsoft.com/office/officeart/2005/8/layout/orgChart1"/>
    <dgm:cxn modelId="{3924EAF7-D2C0-478B-B009-78318CF764B9}" type="presOf" srcId="{539F63DF-C46D-4839-AC3B-D8FB4571D9F0}" destId="{FCF79605-69DF-4EA1-B972-AFBC7DBA18F2}" srcOrd="1" destOrd="0" presId="urn:microsoft.com/office/officeart/2005/8/layout/orgChart1"/>
    <dgm:cxn modelId="{BF930EF8-82DE-4999-96EC-956FF6AA2DFF}" type="presOf" srcId="{7DDD3CE7-48F8-44ED-AA26-C8DC3565DD77}" destId="{98DA4724-DBBB-48E9-89FD-88936A33EF9C}" srcOrd="0" destOrd="0" presId="urn:microsoft.com/office/officeart/2005/8/layout/orgChart1"/>
    <dgm:cxn modelId="{BB8AB5FE-DAFE-4850-A5F4-F0209B7EA2F3}" type="presOf" srcId="{EAA4D86D-4051-4C9E-9260-E374D7893BE0}" destId="{0A289E5F-0787-4735-8B8D-EAB84549977C}" srcOrd="1" destOrd="0" presId="urn:microsoft.com/office/officeart/2005/8/layout/orgChart1"/>
    <dgm:cxn modelId="{652C3CDA-F1F8-4158-9754-ADE5C8A0E06F}" type="presParOf" srcId="{34F3E040-0A01-49B4-8379-47E6FDBE9BD4}" destId="{27F5C5E8-9E52-40DB-AB28-58E041635475}" srcOrd="0" destOrd="0" presId="urn:microsoft.com/office/officeart/2005/8/layout/orgChart1"/>
    <dgm:cxn modelId="{B6876A6B-EC99-47C1-A326-FEA731C94E0B}" type="presParOf" srcId="{27F5C5E8-9E52-40DB-AB28-58E041635475}" destId="{105E355C-7DFF-4A60-96E5-C3224789B130}" srcOrd="0" destOrd="0" presId="urn:microsoft.com/office/officeart/2005/8/layout/orgChart1"/>
    <dgm:cxn modelId="{4C6BAB3C-6D67-4B39-AD7F-F8E83C7A3027}" type="presParOf" srcId="{105E355C-7DFF-4A60-96E5-C3224789B130}" destId="{BCB1D1F5-2172-45AF-8052-19E8147F2DB3}" srcOrd="0" destOrd="0" presId="urn:microsoft.com/office/officeart/2005/8/layout/orgChart1"/>
    <dgm:cxn modelId="{C40DDCC8-9191-4547-A287-E11F84B472B0}" type="presParOf" srcId="{105E355C-7DFF-4A60-96E5-C3224789B130}" destId="{F8967276-B818-4EB7-AA72-93E7B86B69FE}" srcOrd="1" destOrd="0" presId="urn:microsoft.com/office/officeart/2005/8/layout/orgChart1"/>
    <dgm:cxn modelId="{35D4BF45-AA09-414D-B20E-93EC4AA662E3}" type="presParOf" srcId="{27F5C5E8-9E52-40DB-AB28-58E041635475}" destId="{A2A34D6A-262A-4012-A7F1-95F27822B1EB}" srcOrd="1" destOrd="0" presId="urn:microsoft.com/office/officeart/2005/8/layout/orgChart1"/>
    <dgm:cxn modelId="{4CC9D90F-D3BF-4338-BFC3-560A292AEA2E}" type="presParOf" srcId="{A2A34D6A-262A-4012-A7F1-95F27822B1EB}" destId="{3CEB88B7-9BA0-4A45-B1DA-B6AE5227F116}" srcOrd="0" destOrd="0" presId="urn:microsoft.com/office/officeart/2005/8/layout/orgChart1"/>
    <dgm:cxn modelId="{5AEDEB84-F2C7-4E31-AF0B-6D92A60D01E3}" type="presParOf" srcId="{A2A34D6A-262A-4012-A7F1-95F27822B1EB}" destId="{718546B6-42DE-4FC2-AC5A-F80233D450C0}" srcOrd="1" destOrd="0" presId="urn:microsoft.com/office/officeart/2005/8/layout/orgChart1"/>
    <dgm:cxn modelId="{B0EA3414-F31A-409E-9D3D-2D67BA794CFD}" type="presParOf" srcId="{718546B6-42DE-4FC2-AC5A-F80233D450C0}" destId="{C61B5925-0EE0-45B9-82C4-C2E5C2DD9E43}" srcOrd="0" destOrd="0" presId="urn:microsoft.com/office/officeart/2005/8/layout/orgChart1"/>
    <dgm:cxn modelId="{29FA95E1-EA9D-4174-B3C0-9D9096590899}" type="presParOf" srcId="{C61B5925-0EE0-45B9-82C4-C2E5C2DD9E43}" destId="{B73105D9-AD4B-4F64-BD4C-38BABE73C64A}" srcOrd="0" destOrd="0" presId="urn:microsoft.com/office/officeart/2005/8/layout/orgChart1"/>
    <dgm:cxn modelId="{D726EB98-74BB-470B-A779-907F9A6A32AD}" type="presParOf" srcId="{C61B5925-0EE0-45B9-82C4-C2E5C2DD9E43}" destId="{1F3A0C2C-BB83-4583-971E-3D9994280EE1}" srcOrd="1" destOrd="0" presId="urn:microsoft.com/office/officeart/2005/8/layout/orgChart1"/>
    <dgm:cxn modelId="{6EF4735E-84B6-414E-9A6E-9D0AE2D79456}" type="presParOf" srcId="{718546B6-42DE-4FC2-AC5A-F80233D450C0}" destId="{8FBBFB09-70CB-4AD4-820C-CD6561369883}" srcOrd="1" destOrd="0" presId="urn:microsoft.com/office/officeart/2005/8/layout/orgChart1"/>
    <dgm:cxn modelId="{2D0D6E85-8A6F-4F79-8C3F-A95462502B3F}" type="presParOf" srcId="{8FBBFB09-70CB-4AD4-820C-CD6561369883}" destId="{3656C692-DCB8-4E0E-8593-C6DC31B57B0E}" srcOrd="0" destOrd="0" presId="urn:microsoft.com/office/officeart/2005/8/layout/orgChart1"/>
    <dgm:cxn modelId="{B8E9ADE6-D253-4345-AA40-356298B7B4AF}" type="presParOf" srcId="{8FBBFB09-70CB-4AD4-820C-CD6561369883}" destId="{5F459592-D13D-4C23-AD40-9D85A1F9440C}" srcOrd="1" destOrd="0" presId="urn:microsoft.com/office/officeart/2005/8/layout/orgChart1"/>
    <dgm:cxn modelId="{9B1D552F-4A92-4A2C-854E-E1DBB2DC6640}" type="presParOf" srcId="{5F459592-D13D-4C23-AD40-9D85A1F9440C}" destId="{98D781FB-4D9E-44E5-A674-93E467F5DA3D}" srcOrd="0" destOrd="0" presId="urn:microsoft.com/office/officeart/2005/8/layout/orgChart1"/>
    <dgm:cxn modelId="{9BC92B7B-13CF-42AE-AE9E-1BE587BF43C8}" type="presParOf" srcId="{98D781FB-4D9E-44E5-A674-93E467F5DA3D}" destId="{8E7FA219-18ED-452A-A443-C366CF142C12}" srcOrd="0" destOrd="0" presId="urn:microsoft.com/office/officeart/2005/8/layout/orgChart1"/>
    <dgm:cxn modelId="{5914EE72-763C-4CF3-9588-9B36BB06E29B}" type="presParOf" srcId="{98D781FB-4D9E-44E5-A674-93E467F5DA3D}" destId="{FCF79605-69DF-4EA1-B972-AFBC7DBA18F2}" srcOrd="1" destOrd="0" presId="urn:microsoft.com/office/officeart/2005/8/layout/orgChart1"/>
    <dgm:cxn modelId="{2280DBA5-86AC-4C26-BF83-A053445D0F14}" type="presParOf" srcId="{5F459592-D13D-4C23-AD40-9D85A1F9440C}" destId="{1C169078-5127-4DE3-8FA4-145215E9CCBB}" srcOrd="1" destOrd="0" presId="urn:microsoft.com/office/officeart/2005/8/layout/orgChart1"/>
    <dgm:cxn modelId="{6B4DC60F-D300-4794-B57A-7C7023B654B1}" type="presParOf" srcId="{1C169078-5127-4DE3-8FA4-145215E9CCBB}" destId="{641C4DDB-1D51-4B2C-96C8-729F96A2F0AD}" srcOrd="0" destOrd="0" presId="urn:microsoft.com/office/officeart/2005/8/layout/orgChart1"/>
    <dgm:cxn modelId="{66E88B10-69E8-49E6-98F3-A5F6601D47AA}" type="presParOf" srcId="{1C169078-5127-4DE3-8FA4-145215E9CCBB}" destId="{B052AFB4-3634-40C0-86A3-8EB153198431}" srcOrd="1" destOrd="0" presId="urn:microsoft.com/office/officeart/2005/8/layout/orgChart1"/>
    <dgm:cxn modelId="{F2DEFFEE-5F63-42AC-9E46-F970A45F0898}" type="presParOf" srcId="{B052AFB4-3634-40C0-86A3-8EB153198431}" destId="{84F49ABE-EFAB-4CBA-9B7F-D57F21589D21}" srcOrd="0" destOrd="0" presId="urn:microsoft.com/office/officeart/2005/8/layout/orgChart1"/>
    <dgm:cxn modelId="{3151D2C6-9283-4351-B320-C7CA27466966}" type="presParOf" srcId="{84F49ABE-EFAB-4CBA-9B7F-D57F21589D21}" destId="{B687F7A8-F84A-49AE-A0D9-0C30C2454768}" srcOrd="0" destOrd="0" presId="urn:microsoft.com/office/officeart/2005/8/layout/orgChart1"/>
    <dgm:cxn modelId="{129A772D-E905-4A0D-8BBF-38CE2248E887}" type="presParOf" srcId="{84F49ABE-EFAB-4CBA-9B7F-D57F21589D21}" destId="{6F790790-D760-4A5B-B5FA-9AAF377D863F}" srcOrd="1" destOrd="0" presId="urn:microsoft.com/office/officeart/2005/8/layout/orgChart1"/>
    <dgm:cxn modelId="{814BF003-A0A9-495C-BFDD-1E80C0ED5A1C}" type="presParOf" srcId="{B052AFB4-3634-40C0-86A3-8EB153198431}" destId="{231849D6-5814-4597-A6C1-103E0FEEFD07}" srcOrd="1" destOrd="0" presId="urn:microsoft.com/office/officeart/2005/8/layout/orgChart1"/>
    <dgm:cxn modelId="{F88C7F43-B83D-4537-8C33-040735A060A7}" type="presParOf" srcId="{B052AFB4-3634-40C0-86A3-8EB153198431}" destId="{E23DD4EF-01A6-46FA-B312-D147863BDA2D}" srcOrd="2" destOrd="0" presId="urn:microsoft.com/office/officeart/2005/8/layout/orgChart1"/>
    <dgm:cxn modelId="{9D938061-7BE4-4535-B279-B4F4D1E5D721}" type="presParOf" srcId="{1C169078-5127-4DE3-8FA4-145215E9CCBB}" destId="{98DA4724-DBBB-48E9-89FD-88936A33EF9C}" srcOrd="2" destOrd="0" presId="urn:microsoft.com/office/officeart/2005/8/layout/orgChart1"/>
    <dgm:cxn modelId="{BEE10268-0CC4-4CFC-9C96-BC8C1C2384C1}" type="presParOf" srcId="{1C169078-5127-4DE3-8FA4-145215E9CCBB}" destId="{83AF774F-BBD6-48C9-94CC-38D66C56086A}" srcOrd="3" destOrd="0" presId="urn:microsoft.com/office/officeart/2005/8/layout/orgChart1"/>
    <dgm:cxn modelId="{574A4466-C5A6-4EDE-8BEE-54DD1D09E9F1}" type="presParOf" srcId="{83AF774F-BBD6-48C9-94CC-38D66C56086A}" destId="{6CF1B6F2-9E55-49BD-9F32-1AEBFBB7AF9F}" srcOrd="0" destOrd="0" presId="urn:microsoft.com/office/officeart/2005/8/layout/orgChart1"/>
    <dgm:cxn modelId="{AAA4238A-C90E-43DA-88C1-D87FF09CB971}" type="presParOf" srcId="{6CF1B6F2-9E55-49BD-9F32-1AEBFBB7AF9F}" destId="{9846F7A1-77F2-4F32-8698-26C56302B29A}" srcOrd="0" destOrd="0" presId="urn:microsoft.com/office/officeart/2005/8/layout/orgChart1"/>
    <dgm:cxn modelId="{40BC5DC8-B327-4D09-96C7-C0199AE9F1A4}" type="presParOf" srcId="{6CF1B6F2-9E55-49BD-9F32-1AEBFBB7AF9F}" destId="{6F121062-B5EE-4EE8-B5C1-5964990A03E0}" srcOrd="1" destOrd="0" presId="urn:microsoft.com/office/officeart/2005/8/layout/orgChart1"/>
    <dgm:cxn modelId="{F7685888-A6C4-4D89-9A28-71339F64EE8A}" type="presParOf" srcId="{83AF774F-BBD6-48C9-94CC-38D66C56086A}" destId="{AD2E4066-1BE9-4D99-B23A-A9516D970005}" srcOrd="1" destOrd="0" presId="urn:microsoft.com/office/officeart/2005/8/layout/orgChart1"/>
    <dgm:cxn modelId="{F99AB8A0-2F06-492A-92F3-1CFA031E1B24}" type="presParOf" srcId="{83AF774F-BBD6-48C9-94CC-38D66C56086A}" destId="{25DBDB29-2940-4C52-B746-9281C22C08A3}" srcOrd="2" destOrd="0" presId="urn:microsoft.com/office/officeart/2005/8/layout/orgChart1"/>
    <dgm:cxn modelId="{24FDA49A-4576-40E2-9A00-4258934E76E3}" type="presParOf" srcId="{1C169078-5127-4DE3-8FA4-145215E9CCBB}" destId="{21A58AAF-9C4A-4C5D-918C-2B2CF52AA356}" srcOrd="4" destOrd="0" presId="urn:microsoft.com/office/officeart/2005/8/layout/orgChart1"/>
    <dgm:cxn modelId="{D329F15E-19CC-4C7C-B8DA-01083B233B5A}" type="presParOf" srcId="{1C169078-5127-4DE3-8FA4-145215E9CCBB}" destId="{72F6B76D-795E-41BD-9459-82C5A2C0DE34}" srcOrd="5" destOrd="0" presId="urn:microsoft.com/office/officeart/2005/8/layout/orgChart1"/>
    <dgm:cxn modelId="{DFFEDC2F-EFCB-4D72-9AD4-D4AA683C2BFE}" type="presParOf" srcId="{72F6B76D-795E-41BD-9459-82C5A2C0DE34}" destId="{5538FCA2-7FA7-4F67-A027-C177A59BD8FB}" srcOrd="0" destOrd="0" presId="urn:microsoft.com/office/officeart/2005/8/layout/orgChart1"/>
    <dgm:cxn modelId="{B92786B8-E631-41AE-BEE3-74C6A315458F}" type="presParOf" srcId="{5538FCA2-7FA7-4F67-A027-C177A59BD8FB}" destId="{D04A0732-D812-435C-B54C-15099D7BCF99}" srcOrd="0" destOrd="0" presId="urn:microsoft.com/office/officeart/2005/8/layout/orgChart1"/>
    <dgm:cxn modelId="{289EAF8E-7AE1-45BB-A557-B79EA9EBE4F1}" type="presParOf" srcId="{5538FCA2-7FA7-4F67-A027-C177A59BD8FB}" destId="{CDBEC0A8-C61D-47A8-BB73-FE9231D3A25F}" srcOrd="1" destOrd="0" presId="urn:microsoft.com/office/officeart/2005/8/layout/orgChart1"/>
    <dgm:cxn modelId="{15ADB221-9294-42B2-832F-5B1640DF0669}" type="presParOf" srcId="{72F6B76D-795E-41BD-9459-82C5A2C0DE34}" destId="{62EACEAF-2010-4F72-81F5-67DA9F9CF670}" srcOrd="1" destOrd="0" presId="urn:microsoft.com/office/officeart/2005/8/layout/orgChart1"/>
    <dgm:cxn modelId="{207AAA2D-1333-48E5-B45E-5179853EDD2A}" type="presParOf" srcId="{72F6B76D-795E-41BD-9459-82C5A2C0DE34}" destId="{E46892ED-C3D6-42E4-91ED-7B6251002B59}" srcOrd="2" destOrd="0" presId="urn:microsoft.com/office/officeart/2005/8/layout/orgChart1"/>
    <dgm:cxn modelId="{B438218B-8A35-47F1-BCEE-BCBD2918F06E}" type="presParOf" srcId="{5F459592-D13D-4C23-AD40-9D85A1F9440C}" destId="{E29366FE-C60B-4BF1-9DCD-E9A748F3F256}" srcOrd="2" destOrd="0" presId="urn:microsoft.com/office/officeart/2005/8/layout/orgChart1"/>
    <dgm:cxn modelId="{B8E9612B-17FE-4CB6-8BDB-EC479F3860C2}" type="presParOf" srcId="{8FBBFB09-70CB-4AD4-820C-CD6561369883}" destId="{212282A7-1A67-434F-BC20-C5720870138A}" srcOrd="2" destOrd="0" presId="urn:microsoft.com/office/officeart/2005/8/layout/orgChart1"/>
    <dgm:cxn modelId="{3DC4D84B-68A3-4545-BC24-8977FB3D0D5B}" type="presParOf" srcId="{8FBBFB09-70CB-4AD4-820C-CD6561369883}" destId="{4026A9E5-6784-4F4D-A892-E4A2D9A3598E}" srcOrd="3" destOrd="0" presId="urn:microsoft.com/office/officeart/2005/8/layout/orgChart1"/>
    <dgm:cxn modelId="{902F32F5-B376-4661-A050-D54F832DC1E4}" type="presParOf" srcId="{4026A9E5-6784-4F4D-A892-E4A2D9A3598E}" destId="{3ED1DC44-C60A-4057-B6F1-961D8E38BB95}" srcOrd="0" destOrd="0" presId="urn:microsoft.com/office/officeart/2005/8/layout/orgChart1"/>
    <dgm:cxn modelId="{3383DB9B-8BC0-4304-9EED-39E0D65BF5B6}" type="presParOf" srcId="{3ED1DC44-C60A-4057-B6F1-961D8E38BB95}" destId="{F453C2FE-E728-415A-8561-4507A96A5209}" srcOrd="0" destOrd="0" presId="urn:microsoft.com/office/officeart/2005/8/layout/orgChart1"/>
    <dgm:cxn modelId="{14802A33-3100-42D9-990A-6F335FDAAB35}" type="presParOf" srcId="{3ED1DC44-C60A-4057-B6F1-961D8E38BB95}" destId="{E4A6EF68-34F2-4DD6-BB15-7047F2695AA5}" srcOrd="1" destOrd="0" presId="urn:microsoft.com/office/officeart/2005/8/layout/orgChart1"/>
    <dgm:cxn modelId="{79B416F5-93D8-4719-A5B7-03C6D7931102}" type="presParOf" srcId="{4026A9E5-6784-4F4D-A892-E4A2D9A3598E}" destId="{A3B8426F-474A-4EA7-86F9-27BFF2E27EEF}" srcOrd="1" destOrd="0" presId="urn:microsoft.com/office/officeart/2005/8/layout/orgChart1"/>
    <dgm:cxn modelId="{A8D95A75-E83F-4E4C-B6DC-D708230EF749}" type="presParOf" srcId="{4026A9E5-6784-4F4D-A892-E4A2D9A3598E}" destId="{D2A0E81C-906D-47D1-AFDD-E563534AC554}" srcOrd="2" destOrd="0" presId="urn:microsoft.com/office/officeart/2005/8/layout/orgChart1"/>
    <dgm:cxn modelId="{E9738D04-B8F2-41E7-A0F0-796C11D83EEB}" type="presParOf" srcId="{718546B6-42DE-4FC2-AC5A-F80233D450C0}" destId="{B5ED339F-72E9-4246-9E1F-C4B74674C7B6}" srcOrd="2" destOrd="0" presId="urn:microsoft.com/office/officeart/2005/8/layout/orgChart1"/>
    <dgm:cxn modelId="{A5231A6C-9310-42D0-A3EE-5E053BDAADE8}" type="presParOf" srcId="{A2A34D6A-262A-4012-A7F1-95F27822B1EB}" destId="{6546AE4B-6D94-487D-8455-60EBB805C3BF}" srcOrd="2" destOrd="0" presId="urn:microsoft.com/office/officeart/2005/8/layout/orgChart1"/>
    <dgm:cxn modelId="{DFDFF622-2C0C-48A9-84B5-18508B0331D9}" type="presParOf" srcId="{A2A34D6A-262A-4012-A7F1-95F27822B1EB}" destId="{F9DD4179-309B-4D0F-BB96-9114890622D3}" srcOrd="3" destOrd="0" presId="urn:microsoft.com/office/officeart/2005/8/layout/orgChart1"/>
    <dgm:cxn modelId="{E2AECE6C-E950-495B-89C4-7431A6A08384}" type="presParOf" srcId="{F9DD4179-309B-4D0F-BB96-9114890622D3}" destId="{FFE98D24-8A2F-4863-8037-5CCFA8CDE3AC}" srcOrd="0" destOrd="0" presId="urn:microsoft.com/office/officeart/2005/8/layout/orgChart1"/>
    <dgm:cxn modelId="{3E84F3F0-DCBE-4AE7-ACAF-ECA8BAE49B14}" type="presParOf" srcId="{FFE98D24-8A2F-4863-8037-5CCFA8CDE3AC}" destId="{5C058F0A-E6BF-4F2A-B477-AB26E3AA1FDB}" srcOrd="0" destOrd="0" presId="urn:microsoft.com/office/officeart/2005/8/layout/orgChart1"/>
    <dgm:cxn modelId="{A1C9761E-E2BC-4740-AF72-F907B10D5FC4}" type="presParOf" srcId="{FFE98D24-8A2F-4863-8037-5CCFA8CDE3AC}" destId="{DAB41DF4-8C9A-445E-913F-2A46D106028B}" srcOrd="1" destOrd="0" presId="urn:microsoft.com/office/officeart/2005/8/layout/orgChart1"/>
    <dgm:cxn modelId="{82124CAD-FA88-4926-A5FA-F3894C486459}" type="presParOf" srcId="{F9DD4179-309B-4D0F-BB96-9114890622D3}" destId="{E79A3084-FE62-47FB-84EB-F229A2C82352}" srcOrd="1" destOrd="0" presId="urn:microsoft.com/office/officeart/2005/8/layout/orgChart1"/>
    <dgm:cxn modelId="{204D799B-9AE1-4CEF-903A-6A117AD97369}" type="presParOf" srcId="{E79A3084-FE62-47FB-84EB-F229A2C82352}" destId="{5973A687-FD02-4493-B525-EE520ECAA14C}" srcOrd="0" destOrd="0" presId="urn:microsoft.com/office/officeart/2005/8/layout/orgChart1"/>
    <dgm:cxn modelId="{FC01FC5D-8C9B-4F9F-95D4-5F82212F8274}" type="presParOf" srcId="{E79A3084-FE62-47FB-84EB-F229A2C82352}" destId="{685E60D1-8D6F-402C-9065-8BBD54F071A8}" srcOrd="1" destOrd="0" presId="urn:microsoft.com/office/officeart/2005/8/layout/orgChart1"/>
    <dgm:cxn modelId="{BA0D7C9E-80D4-4D86-8EEB-C6AF59A92D5D}" type="presParOf" srcId="{685E60D1-8D6F-402C-9065-8BBD54F071A8}" destId="{84EA7238-492D-4BD3-9704-95E604FA733C}" srcOrd="0" destOrd="0" presId="urn:microsoft.com/office/officeart/2005/8/layout/orgChart1"/>
    <dgm:cxn modelId="{E6B3B5A0-9CE5-4564-B676-5230CCBA41F5}" type="presParOf" srcId="{84EA7238-492D-4BD3-9704-95E604FA733C}" destId="{66259E76-9D03-4885-B479-45A957A3A2DB}" srcOrd="0" destOrd="0" presId="urn:microsoft.com/office/officeart/2005/8/layout/orgChart1"/>
    <dgm:cxn modelId="{1E6C4671-74F0-440D-BD05-342EB0AADE0C}" type="presParOf" srcId="{84EA7238-492D-4BD3-9704-95E604FA733C}" destId="{9328CFAC-B04D-4400-BCC0-0DFDCD2D89C4}" srcOrd="1" destOrd="0" presId="urn:microsoft.com/office/officeart/2005/8/layout/orgChart1"/>
    <dgm:cxn modelId="{C7FEBFDB-77E5-48E2-A1AE-FD92CE4550BB}" type="presParOf" srcId="{685E60D1-8D6F-402C-9065-8BBD54F071A8}" destId="{A3E36812-AE1A-480C-B5A7-2F24E64D74D1}" srcOrd="1" destOrd="0" presId="urn:microsoft.com/office/officeart/2005/8/layout/orgChart1"/>
    <dgm:cxn modelId="{6267C27C-ED30-4E89-878C-FC469B417CFE}" type="presParOf" srcId="{685E60D1-8D6F-402C-9065-8BBD54F071A8}" destId="{27E47AF8-A6E6-4F06-BC93-07F3776A5C9F}" srcOrd="2" destOrd="0" presId="urn:microsoft.com/office/officeart/2005/8/layout/orgChart1"/>
    <dgm:cxn modelId="{4E01DE97-E6DD-4BC2-86B1-360C4B51A67A}" type="presParOf" srcId="{E79A3084-FE62-47FB-84EB-F229A2C82352}" destId="{C0DFF9F3-7741-40B4-9F04-5E6B36F85365}" srcOrd="2" destOrd="0" presId="urn:microsoft.com/office/officeart/2005/8/layout/orgChart1"/>
    <dgm:cxn modelId="{C4AA8020-F963-477D-AEB4-F57276089ACA}" type="presParOf" srcId="{E79A3084-FE62-47FB-84EB-F229A2C82352}" destId="{1B9E2524-8D14-4505-A294-B5E9932F0B1E}" srcOrd="3" destOrd="0" presId="urn:microsoft.com/office/officeart/2005/8/layout/orgChart1"/>
    <dgm:cxn modelId="{387F80BA-F3C7-4AC7-9AE7-B155B37E253E}" type="presParOf" srcId="{1B9E2524-8D14-4505-A294-B5E9932F0B1E}" destId="{A401D979-BA68-404A-B7C9-A7AD59873BCD}" srcOrd="0" destOrd="0" presId="urn:microsoft.com/office/officeart/2005/8/layout/orgChart1"/>
    <dgm:cxn modelId="{A6CBDC95-F09F-430A-8748-AB4676FC90EE}" type="presParOf" srcId="{A401D979-BA68-404A-B7C9-A7AD59873BCD}" destId="{FD13740F-4893-466A-9F5A-FA1B29A1239C}" srcOrd="0" destOrd="0" presId="urn:microsoft.com/office/officeart/2005/8/layout/orgChart1"/>
    <dgm:cxn modelId="{02DE640A-7114-499D-9906-8D16C678DC6F}" type="presParOf" srcId="{A401D979-BA68-404A-B7C9-A7AD59873BCD}" destId="{6DEF8CC7-2EA3-4AE0-879D-271239931E0D}" srcOrd="1" destOrd="0" presId="urn:microsoft.com/office/officeart/2005/8/layout/orgChart1"/>
    <dgm:cxn modelId="{FB8B4F28-A005-417F-A9D9-037864CB44FC}" type="presParOf" srcId="{1B9E2524-8D14-4505-A294-B5E9932F0B1E}" destId="{BE437A0A-4DAE-4AC5-B6E3-76E445DD39FD}" srcOrd="1" destOrd="0" presId="urn:microsoft.com/office/officeart/2005/8/layout/orgChart1"/>
    <dgm:cxn modelId="{D9EC7EA4-ADC0-4CE5-B468-137A40E87027}" type="presParOf" srcId="{1B9E2524-8D14-4505-A294-B5E9932F0B1E}" destId="{18651E36-6F27-4A70-BA1B-5AF60D2650D1}" srcOrd="2" destOrd="0" presId="urn:microsoft.com/office/officeart/2005/8/layout/orgChart1"/>
    <dgm:cxn modelId="{907C964F-90DD-46E0-B386-A4EF43C0926A}" type="presParOf" srcId="{E79A3084-FE62-47FB-84EB-F229A2C82352}" destId="{BE225438-AA42-4882-A87E-44256BE1B5C1}" srcOrd="4" destOrd="0" presId="urn:microsoft.com/office/officeart/2005/8/layout/orgChart1"/>
    <dgm:cxn modelId="{59EE6FA2-7475-435A-A05B-B77EBC9FE401}" type="presParOf" srcId="{E79A3084-FE62-47FB-84EB-F229A2C82352}" destId="{5E2B9C96-2DD3-44A3-B424-4CD2C342E768}" srcOrd="5" destOrd="0" presId="urn:microsoft.com/office/officeart/2005/8/layout/orgChart1"/>
    <dgm:cxn modelId="{45CE9416-7832-4880-A547-478AA83BE813}" type="presParOf" srcId="{5E2B9C96-2DD3-44A3-B424-4CD2C342E768}" destId="{82AA6282-2F00-4E51-97E3-7D7F1A711C66}" srcOrd="0" destOrd="0" presId="urn:microsoft.com/office/officeart/2005/8/layout/orgChart1"/>
    <dgm:cxn modelId="{38377D90-4058-4FF9-A304-847016CBCD7C}" type="presParOf" srcId="{82AA6282-2F00-4E51-97E3-7D7F1A711C66}" destId="{9F54A43C-62AC-469C-B124-91ABD1FCEAD1}" srcOrd="0" destOrd="0" presId="urn:microsoft.com/office/officeart/2005/8/layout/orgChart1"/>
    <dgm:cxn modelId="{B2A630AF-21FC-408E-855D-5DB3CC113673}" type="presParOf" srcId="{82AA6282-2F00-4E51-97E3-7D7F1A711C66}" destId="{0A289E5F-0787-4735-8B8D-EAB84549977C}" srcOrd="1" destOrd="0" presId="urn:microsoft.com/office/officeart/2005/8/layout/orgChart1"/>
    <dgm:cxn modelId="{71FEB86E-8507-48B5-83B4-BD5A53A48556}" type="presParOf" srcId="{5E2B9C96-2DD3-44A3-B424-4CD2C342E768}" destId="{37B2C541-DDE3-4E18-809F-5465E461FE4C}" srcOrd="1" destOrd="0" presId="urn:microsoft.com/office/officeart/2005/8/layout/orgChart1"/>
    <dgm:cxn modelId="{486F9635-553A-4622-BFC0-FDCC8BE3ECA8}" type="presParOf" srcId="{5E2B9C96-2DD3-44A3-B424-4CD2C342E768}" destId="{8864AEDB-8E43-4DBB-A716-3B929ACB1A00}" srcOrd="2" destOrd="0" presId="urn:microsoft.com/office/officeart/2005/8/layout/orgChart1"/>
    <dgm:cxn modelId="{365D6DA6-CA5D-4C05-A53B-E6406790768F}" type="presParOf" srcId="{E79A3084-FE62-47FB-84EB-F229A2C82352}" destId="{2D6D7B98-6818-4950-B8EB-FD686A3EF68F}" srcOrd="6" destOrd="0" presId="urn:microsoft.com/office/officeart/2005/8/layout/orgChart1"/>
    <dgm:cxn modelId="{C3FF2BDE-DE2A-4996-B42C-DA14795D21F5}" type="presParOf" srcId="{E79A3084-FE62-47FB-84EB-F229A2C82352}" destId="{9E94DF0C-0DC0-449B-AD0A-6F2C0D55A6C3}" srcOrd="7" destOrd="0" presId="urn:microsoft.com/office/officeart/2005/8/layout/orgChart1"/>
    <dgm:cxn modelId="{1868907B-7FF7-4928-9184-AFEADD6E135C}" type="presParOf" srcId="{9E94DF0C-0DC0-449B-AD0A-6F2C0D55A6C3}" destId="{65E806AF-4A2C-49F7-9E63-29193A6E6666}" srcOrd="0" destOrd="0" presId="urn:microsoft.com/office/officeart/2005/8/layout/orgChart1"/>
    <dgm:cxn modelId="{1EEADC66-4A88-4BE4-AFCD-C936C0354A3A}" type="presParOf" srcId="{65E806AF-4A2C-49F7-9E63-29193A6E6666}" destId="{EC251EDD-9757-4D85-9C85-96114737E53C}" srcOrd="0" destOrd="0" presId="urn:microsoft.com/office/officeart/2005/8/layout/orgChart1"/>
    <dgm:cxn modelId="{35B7A4DB-414C-4F86-B79B-80F8719F0B45}" type="presParOf" srcId="{65E806AF-4A2C-49F7-9E63-29193A6E6666}" destId="{66F02385-15F7-4C60-BE66-29E1B92353A5}" srcOrd="1" destOrd="0" presId="urn:microsoft.com/office/officeart/2005/8/layout/orgChart1"/>
    <dgm:cxn modelId="{5803EAE4-3A7E-4E76-B05F-BB56E07D94AE}" type="presParOf" srcId="{9E94DF0C-0DC0-449B-AD0A-6F2C0D55A6C3}" destId="{EC333E34-DD35-46DC-A2E7-6E0B5FC11242}" srcOrd="1" destOrd="0" presId="urn:microsoft.com/office/officeart/2005/8/layout/orgChart1"/>
    <dgm:cxn modelId="{977B8E5B-CA39-425C-9EEC-26680A92217C}" type="presParOf" srcId="{9E94DF0C-0DC0-449B-AD0A-6F2C0D55A6C3}" destId="{597DE713-4363-4762-9446-2F7A377788A7}" srcOrd="2" destOrd="0" presId="urn:microsoft.com/office/officeart/2005/8/layout/orgChart1"/>
    <dgm:cxn modelId="{4305BBB9-A712-4064-B58C-8827487C25EA}" type="presParOf" srcId="{F9DD4179-309B-4D0F-BB96-9114890622D3}" destId="{A3678B0A-B970-4E98-84D3-8102D0EC18AB}" srcOrd="2" destOrd="0" presId="urn:microsoft.com/office/officeart/2005/8/layout/orgChart1"/>
    <dgm:cxn modelId="{FEF01FD1-DDEF-4331-8F87-374BA627C385}" type="presParOf" srcId="{A2A34D6A-262A-4012-A7F1-95F27822B1EB}" destId="{E1B070BF-82AC-447C-9503-C5073B1F419D}" srcOrd="4" destOrd="0" presId="urn:microsoft.com/office/officeart/2005/8/layout/orgChart1"/>
    <dgm:cxn modelId="{5CFEA561-32DB-4EFD-8E4E-608459460F34}" type="presParOf" srcId="{A2A34D6A-262A-4012-A7F1-95F27822B1EB}" destId="{606CFB82-C4BA-40BB-93FB-6CC35EC0D1E9}" srcOrd="5" destOrd="0" presId="urn:microsoft.com/office/officeart/2005/8/layout/orgChart1"/>
    <dgm:cxn modelId="{E3C4697D-1DFB-45C7-960E-71EE5916FD96}" type="presParOf" srcId="{606CFB82-C4BA-40BB-93FB-6CC35EC0D1E9}" destId="{54797D10-0E13-4684-9523-4D850834E735}" srcOrd="0" destOrd="0" presId="urn:microsoft.com/office/officeart/2005/8/layout/orgChart1"/>
    <dgm:cxn modelId="{710BD21F-096B-4571-A98C-4195EB6AC35A}" type="presParOf" srcId="{54797D10-0E13-4684-9523-4D850834E735}" destId="{5709E255-66C4-4B34-8FF7-58A9BB118848}" srcOrd="0" destOrd="0" presId="urn:microsoft.com/office/officeart/2005/8/layout/orgChart1"/>
    <dgm:cxn modelId="{E5DD1AA3-21F9-46C6-A4E8-1258983A3722}" type="presParOf" srcId="{54797D10-0E13-4684-9523-4D850834E735}" destId="{9603EC7A-5901-4163-87DA-74371E348873}" srcOrd="1" destOrd="0" presId="urn:microsoft.com/office/officeart/2005/8/layout/orgChart1"/>
    <dgm:cxn modelId="{DC9D72EF-B1C3-4D58-8F53-1EC82C32AD5B}" type="presParOf" srcId="{606CFB82-C4BA-40BB-93FB-6CC35EC0D1E9}" destId="{EBEBEAC3-74E3-443E-A163-3F683EF44492}" srcOrd="1" destOrd="0" presId="urn:microsoft.com/office/officeart/2005/8/layout/orgChart1"/>
    <dgm:cxn modelId="{55A3E4E1-838B-431D-A242-F44FFD57C310}" type="presParOf" srcId="{EBEBEAC3-74E3-443E-A163-3F683EF44492}" destId="{7AABEF81-7C29-40D8-829F-A221B58A42A1}" srcOrd="0" destOrd="0" presId="urn:microsoft.com/office/officeart/2005/8/layout/orgChart1"/>
    <dgm:cxn modelId="{038BA311-CC4E-4CAB-81B9-7861A38A0C70}" type="presParOf" srcId="{EBEBEAC3-74E3-443E-A163-3F683EF44492}" destId="{01450728-A92C-4FE9-A73C-CDF394FFE46A}" srcOrd="1" destOrd="0" presId="urn:microsoft.com/office/officeart/2005/8/layout/orgChart1"/>
    <dgm:cxn modelId="{BB66BC2A-F52F-4AE1-8ABD-C726EC1FAD37}" type="presParOf" srcId="{01450728-A92C-4FE9-A73C-CDF394FFE46A}" destId="{8DA4231A-D063-4F12-84B0-07EEFA49415E}" srcOrd="0" destOrd="0" presId="urn:microsoft.com/office/officeart/2005/8/layout/orgChart1"/>
    <dgm:cxn modelId="{E30FB263-8AE6-418F-8431-C061EB0C7090}" type="presParOf" srcId="{8DA4231A-D063-4F12-84B0-07EEFA49415E}" destId="{E74F8103-A554-4894-874F-3842B41402C4}" srcOrd="0" destOrd="0" presId="urn:microsoft.com/office/officeart/2005/8/layout/orgChart1"/>
    <dgm:cxn modelId="{1086AD89-8227-45A0-BA21-61E93D2A36C0}" type="presParOf" srcId="{8DA4231A-D063-4F12-84B0-07EEFA49415E}" destId="{65157972-595B-4B18-BF20-915F209728A8}" srcOrd="1" destOrd="0" presId="urn:microsoft.com/office/officeart/2005/8/layout/orgChart1"/>
    <dgm:cxn modelId="{4D79B35D-667D-4576-86E3-2914E494AB89}" type="presParOf" srcId="{01450728-A92C-4FE9-A73C-CDF394FFE46A}" destId="{986A4F81-36BC-4C1A-9189-5592B7B124D8}" srcOrd="1" destOrd="0" presId="urn:microsoft.com/office/officeart/2005/8/layout/orgChart1"/>
    <dgm:cxn modelId="{5014D17D-72E7-4C07-B107-987C15FB408C}" type="presParOf" srcId="{01450728-A92C-4FE9-A73C-CDF394FFE46A}" destId="{EE0E13BA-32AD-4DF5-B29F-9E74BF3DD404}" srcOrd="2" destOrd="0" presId="urn:microsoft.com/office/officeart/2005/8/layout/orgChart1"/>
    <dgm:cxn modelId="{A9E678C0-920A-4AB4-9BFC-F0829F1BA9AE}" type="presParOf" srcId="{EBEBEAC3-74E3-443E-A163-3F683EF44492}" destId="{B0264589-1A52-4F9E-AB3E-961F8F85A756}" srcOrd="2" destOrd="0" presId="urn:microsoft.com/office/officeart/2005/8/layout/orgChart1"/>
    <dgm:cxn modelId="{8A1AE03F-2EE1-4B87-BB4C-FABDCAF76559}" type="presParOf" srcId="{EBEBEAC3-74E3-443E-A163-3F683EF44492}" destId="{1C0B51E4-D50B-4D85-9181-66DC3E38EF5C}" srcOrd="3" destOrd="0" presId="urn:microsoft.com/office/officeart/2005/8/layout/orgChart1"/>
    <dgm:cxn modelId="{0DE56BE6-7FA4-4F3C-B739-6BB7FB1FE49F}" type="presParOf" srcId="{1C0B51E4-D50B-4D85-9181-66DC3E38EF5C}" destId="{4B2B6670-B8E1-40C5-845E-2C35393D5EA1}" srcOrd="0" destOrd="0" presId="urn:microsoft.com/office/officeart/2005/8/layout/orgChart1"/>
    <dgm:cxn modelId="{C03A20AC-F661-4796-826E-2DD9B4D99A51}" type="presParOf" srcId="{4B2B6670-B8E1-40C5-845E-2C35393D5EA1}" destId="{585AAB10-E201-4727-B0E5-3C79F32A3EA3}" srcOrd="0" destOrd="0" presId="urn:microsoft.com/office/officeart/2005/8/layout/orgChart1"/>
    <dgm:cxn modelId="{78780E5F-082E-492C-9646-44F047977120}" type="presParOf" srcId="{4B2B6670-B8E1-40C5-845E-2C35393D5EA1}" destId="{FA485C12-C184-41E0-8C22-1128F48A6F25}" srcOrd="1" destOrd="0" presId="urn:microsoft.com/office/officeart/2005/8/layout/orgChart1"/>
    <dgm:cxn modelId="{DC5BA460-29A8-44B8-BAE0-DCEC0AAAEDD9}" type="presParOf" srcId="{1C0B51E4-D50B-4D85-9181-66DC3E38EF5C}" destId="{3CC7E572-95D8-41B7-8C8E-AE991AC1FEF4}" srcOrd="1" destOrd="0" presId="urn:microsoft.com/office/officeart/2005/8/layout/orgChart1"/>
    <dgm:cxn modelId="{140937F6-6DA1-4A1B-8C2E-4884389168B9}" type="presParOf" srcId="{1C0B51E4-D50B-4D85-9181-66DC3E38EF5C}" destId="{48ADC271-0B79-4219-A2C1-041F92BB055C}" srcOrd="2" destOrd="0" presId="urn:microsoft.com/office/officeart/2005/8/layout/orgChart1"/>
    <dgm:cxn modelId="{4B068138-C461-446E-A6BD-2108D80AA58C}" type="presParOf" srcId="{606CFB82-C4BA-40BB-93FB-6CC35EC0D1E9}" destId="{1370F23A-D397-4BD6-8586-F359E43FF35E}" srcOrd="2" destOrd="0" presId="urn:microsoft.com/office/officeart/2005/8/layout/orgChart1"/>
    <dgm:cxn modelId="{2EECF86B-6CBE-4229-8035-A88F85068856}" type="presParOf" srcId="{27F5C5E8-9E52-40DB-AB28-58E041635475}" destId="{CF6585C4-B390-43C4-8819-752A484E18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B7CF9-7A8C-4C18-9685-0C598C702D4E}">
      <dsp:nvSpPr>
        <dsp:cNvPr id="0" name=""/>
        <dsp:cNvSpPr/>
      </dsp:nvSpPr>
      <dsp:spPr>
        <a:xfrm>
          <a:off x="8319313" y="303894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B7D11-3209-43A2-8B0A-06A88FF0D16E}">
      <dsp:nvSpPr>
        <dsp:cNvPr id="0" name=""/>
        <dsp:cNvSpPr/>
      </dsp:nvSpPr>
      <dsp:spPr>
        <a:xfrm>
          <a:off x="5987950" y="1238301"/>
          <a:ext cx="2377082" cy="565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465"/>
              </a:lnTo>
              <a:lnTo>
                <a:pt x="2377082" y="385465"/>
              </a:lnTo>
              <a:lnTo>
                <a:pt x="2377082" y="56563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77A92-24E6-4294-BE88-0F42164BE409}">
      <dsp:nvSpPr>
        <dsp:cNvPr id="0" name=""/>
        <dsp:cNvSpPr/>
      </dsp:nvSpPr>
      <dsp:spPr>
        <a:xfrm>
          <a:off x="5942230" y="303894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40E9B-1134-4A4C-92A1-50D5DE0D04D7}">
      <dsp:nvSpPr>
        <dsp:cNvPr id="0" name=""/>
        <dsp:cNvSpPr/>
      </dsp:nvSpPr>
      <dsp:spPr>
        <a:xfrm>
          <a:off x="5942230" y="123830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5A053-2E56-4CC9-860E-ADC880818682}">
      <dsp:nvSpPr>
        <dsp:cNvPr id="0" name=""/>
        <dsp:cNvSpPr/>
      </dsp:nvSpPr>
      <dsp:spPr>
        <a:xfrm>
          <a:off x="3565147" y="303894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9AB793-2360-4C00-BA73-14BDE61301F8}">
      <dsp:nvSpPr>
        <dsp:cNvPr id="0" name=""/>
        <dsp:cNvSpPr/>
      </dsp:nvSpPr>
      <dsp:spPr>
        <a:xfrm>
          <a:off x="3610867" y="1238301"/>
          <a:ext cx="2377082" cy="565637"/>
        </a:xfrm>
        <a:custGeom>
          <a:avLst/>
          <a:gdLst/>
          <a:ahLst/>
          <a:cxnLst/>
          <a:rect l="0" t="0" r="0" b="0"/>
          <a:pathLst>
            <a:path>
              <a:moveTo>
                <a:pt x="2377082" y="0"/>
              </a:moveTo>
              <a:lnTo>
                <a:pt x="2377082" y="385465"/>
              </a:lnTo>
              <a:lnTo>
                <a:pt x="0" y="385465"/>
              </a:lnTo>
              <a:lnTo>
                <a:pt x="0" y="56563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18FF2-32FA-4DB2-AAB8-8259F517C457}">
      <dsp:nvSpPr>
        <dsp:cNvPr id="0" name=""/>
        <dsp:cNvSpPr/>
      </dsp:nvSpPr>
      <dsp:spPr>
        <a:xfrm>
          <a:off x="5015507" y="3298"/>
          <a:ext cx="1944885" cy="12350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7AB60-247B-46DF-9B28-580F4DF50DA7}">
      <dsp:nvSpPr>
        <dsp:cNvPr id="0" name=""/>
        <dsp:cNvSpPr/>
      </dsp:nvSpPr>
      <dsp:spPr>
        <a:xfrm>
          <a:off x="5231606" y="20859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ZADANIA JST</a:t>
          </a:r>
        </a:p>
      </dsp:txBody>
      <dsp:txXfrm>
        <a:off x="5267778" y="244764"/>
        <a:ext cx="1872541" cy="1162658"/>
      </dsp:txXfrm>
    </dsp:sp>
    <dsp:sp modelId="{FEF30273-62AE-4869-AC8C-120B4F4BBDF1}">
      <dsp:nvSpPr>
        <dsp:cNvPr id="0" name=""/>
        <dsp:cNvSpPr/>
      </dsp:nvSpPr>
      <dsp:spPr>
        <a:xfrm>
          <a:off x="2638424" y="1803938"/>
          <a:ext cx="1944885" cy="12350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08BCB-FE49-433B-9562-3878120D0381}">
      <dsp:nvSpPr>
        <dsp:cNvPr id="0" name=""/>
        <dsp:cNvSpPr/>
      </dsp:nvSpPr>
      <dsp:spPr>
        <a:xfrm>
          <a:off x="2854523" y="200923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WŁASNE</a:t>
          </a:r>
        </a:p>
      </dsp:txBody>
      <dsp:txXfrm>
        <a:off x="2890695" y="2045404"/>
        <a:ext cx="1872541" cy="1162658"/>
      </dsp:txXfrm>
    </dsp:sp>
    <dsp:sp modelId="{4E6E2321-F454-46AC-869A-83C51BC80ADB}">
      <dsp:nvSpPr>
        <dsp:cNvPr id="0" name=""/>
        <dsp:cNvSpPr/>
      </dsp:nvSpPr>
      <dsp:spPr>
        <a:xfrm>
          <a:off x="2638424" y="3604579"/>
          <a:ext cx="1944885" cy="1235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C9550-BFF3-4A04-87D1-001B50D78C42}">
      <dsp:nvSpPr>
        <dsp:cNvPr id="0" name=""/>
        <dsp:cNvSpPr/>
      </dsp:nvSpPr>
      <dsp:spPr>
        <a:xfrm>
          <a:off x="2854523" y="380987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NP. ART. </a:t>
          </a:r>
          <a:r>
            <a:rPr lang="pl-PL" sz="1200" kern="1200"/>
            <a:t>7 USG</a:t>
          </a:r>
          <a:endParaRPr lang="pl-PL" sz="1200" kern="1200" dirty="0"/>
        </a:p>
      </dsp:txBody>
      <dsp:txXfrm>
        <a:off x="2890695" y="3846044"/>
        <a:ext cx="1872541" cy="1162658"/>
      </dsp:txXfrm>
    </dsp:sp>
    <dsp:sp modelId="{3F00146B-F10F-437C-A41B-876151592BFA}">
      <dsp:nvSpPr>
        <dsp:cNvPr id="0" name=""/>
        <dsp:cNvSpPr/>
      </dsp:nvSpPr>
      <dsp:spPr>
        <a:xfrm>
          <a:off x="5015507" y="1803938"/>
          <a:ext cx="1944885" cy="12350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CA1A5-B331-4C33-A197-42ED5ACC99B0}">
      <dsp:nvSpPr>
        <dsp:cNvPr id="0" name=""/>
        <dsp:cNvSpPr/>
      </dsp:nvSpPr>
      <dsp:spPr>
        <a:xfrm>
          <a:off x="5231606" y="200923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ZLECONE</a:t>
          </a:r>
        </a:p>
      </dsp:txBody>
      <dsp:txXfrm>
        <a:off x="5267778" y="2045404"/>
        <a:ext cx="1872541" cy="1162658"/>
      </dsp:txXfrm>
    </dsp:sp>
    <dsp:sp modelId="{0AA123CD-97DC-4ABB-8A99-CE54C55AFB20}">
      <dsp:nvSpPr>
        <dsp:cNvPr id="0" name=""/>
        <dsp:cNvSpPr/>
      </dsp:nvSpPr>
      <dsp:spPr>
        <a:xfrm>
          <a:off x="5015507" y="3604579"/>
          <a:ext cx="1944885" cy="1235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04AC6-5DF6-4AC6-A098-3B3724F2F18C}">
      <dsp:nvSpPr>
        <dsp:cNvPr id="0" name=""/>
        <dsp:cNvSpPr/>
      </dsp:nvSpPr>
      <dsp:spPr>
        <a:xfrm>
          <a:off x="5231606" y="380987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 ZAKRESU ADMINISTRACJI RZĄDOWEJ; WYŁĄCZNIE W DRODZE USTAWY; OBLIGATORYJNE; ADM. RZ. ZAPEWNIA ŚRODKI FINANSOWE NA REALIZACJĘ </a:t>
          </a:r>
        </a:p>
      </dsp:txBody>
      <dsp:txXfrm>
        <a:off x="5267778" y="3846044"/>
        <a:ext cx="1872541" cy="1162658"/>
      </dsp:txXfrm>
    </dsp:sp>
    <dsp:sp modelId="{3244A2B2-D778-4945-99FC-8CE2CABE44EE}">
      <dsp:nvSpPr>
        <dsp:cNvPr id="0" name=""/>
        <dsp:cNvSpPr/>
      </dsp:nvSpPr>
      <dsp:spPr>
        <a:xfrm>
          <a:off x="7392590" y="1803938"/>
          <a:ext cx="1944885" cy="12350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E73AE-EB17-48A7-B908-4F93B95D0669}">
      <dsp:nvSpPr>
        <dsp:cNvPr id="0" name=""/>
        <dsp:cNvSpPr/>
      </dsp:nvSpPr>
      <dsp:spPr>
        <a:xfrm>
          <a:off x="7608689" y="200923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POWIERZONE</a:t>
          </a:r>
        </a:p>
      </dsp:txBody>
      <dsp:txXfrm>
        <a:off x="7644861" y="2045404"/>
        <a:ext cx="1872541" cy="1162658"/>
      </dsp:txXfrm>
    </dsp:sp>
    <dsp:sp modelId="{D25E4CA3-2E2A-4B6A-B740-EC755F3587AC}">
      <dsp:nvSpPr>
        <dsp:cNvPr id="0" name=""/>
        <dsp:cNvSpPr/>
      </dsp:nvSpPr>
      <dsp:spPr>
        <a:xfrm>
          <a:off x="7392590" y="3604579"/>
          <a:ext cx="1944885" cy="1235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43967-BEBD-4B87-90EE-79BB82658CB9}">
      <dsp:nvSpPr>
        <dsp:cNvPr id="0" name=""/>
        <dsp:cNvSpPr/>
      </dsp:nvSpPr>
      <dsp:spPr>
        <a:xfrm>
          <a:off x="7608689" y="380987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 DRODZE POROZUMIENIA; DOBROWOLNE; Z ZAKRESU ADMINISTRACJI RZĄDOWEJ LUB INNEJ JST</a:t>
          </a:r>
        </a:p>
      </dsp:txBody>
      <dsp:txXfrm>
        <a:off x="7644861" y="3846044"/>
        <a:ext cx="1872541" cy="11626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E40D4-0087-4F53-BA00-2E465F436A4B}">
      <dsp:nvSpPr>
        <dsp:cNvPr id="0" name=""/>
        <dsp:cNvSpPr/>
      </dsp:nvSpPr>
      <dsp:spPr>
        <a:xfrm>
          <a:off x="3743516" y="1649359"/>
          <a:ext cx="2218744" cy="198102"/>
        </a:xfrm>
        <a:custGeom>
          <a:avLst/>
          <a:gdLst/>
          <a:ahLst/>
          <a:cxnLst/>
          <a:rect l="0" t="0" r="0" b="0"/>
          <a:pathLst>
            <a:path>
              <a:moveTo>
                <a:pt x="0" y="198102"/>
              </a:moveTo>
              <a:lnTo>
                <a:pt x="2218744" y="198102"/>
              </a:lnTo>
              <a:lnTo>
                <a:pt x="2218744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138A6-B164-4C16-83E6-362B3A8E8DAB}">
      <dsp:nvSpPr>
        <dsp:cNvPr id="0" name=""/>
        <dsp:cNvSpPr/>
      </dsp:nvSpPr>
      <dsp:spPr>
        <a:xfrm>
          <a:off x="3743516" y="1847461"/>
          <a:ext cx="4437488" cy="1362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20524" y="0"/>
              </a:lnTo>
              <a:lnTo>
                <a:pt x="4120524" y="1362942"/>
              </a:lnTo>
              <a:lnTo>
                <a:pt x="4437488" y="136294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BB086-EAD9-4CBF-93CA-8A3123E82C30}">
      <dsp:nvSpPr>
        <dsp:cNvPr id="0" name=""/>
        <dsp:cNvSpPr/>
      </dsp:nvSpPr>
      <dsp:spPr>
        <a:xfrm>
          <a:off x="3743516" y="1801741"/>
          <a:ext cx="44374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37488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E2A966-C79D-48F9-9896-DB328984FC39}">
      <dsp:nvSpPr>
        <dsp:cNvPr id="0" name=""/>
        <dsp:cNvSpPr/>
      </dsp:nvSpPr>
      <dsp:spPr>
        <a:xfrm>
          <a:off x="3743516" y="484518"/>
          <a:ext cx="4437488" cy="1362942"/>
        </a:xfrm>
        <a:custGeom>
          <a:avLst/>
          <a:gdLst/>
          <a:ahLst/>
          <a:cxnLst/>
          <a:rect l="0" t="0" r="0" b="0"/>
          <a:pathLst>
            <a:path>
              <a:moveTo>
                <a:pt x="0" y="1362942"/>
              </a:moveTo>
              <a:lnTo>
                <a:pt x="4120524" y="1362942"/>
              </a:lnTo>
              <a:lnTo>
                <a:pt x="4120524" y="0"/>
              </a:lnTo>
              <a:lnTo>
                <a:pt x="4437488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8E87D-710A-4736-84EA-7C10BCB1F017}">
      <dsp:nvSpPr>
        <dsp:cNvPr id="0" name=""/>
        <dsp:cNvSpPr/>
      </dsp:nvSpPr>
      <dsp:spPr>
        <a:xfrm>
          <a:off x="573882" y="1364092"/>
          <a:ext cx="3169634" cy="96673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WSPÓŁDZIAŁAĆ</a:t>
          </a:r>
        </a:p>
      </dsp:txBody>
      <dsp:txXfrm>
        <a:off x="573882" y="1364092"/>
        <a:ext cx="3169634" cy="966738"/>
      </dsp:txXfrm>
    </dsp:sp>
    <dsp:sp modelId="{5C334C14-429E-4DAD-B900-0FC443D389A8}">
      <dsp:nvSpPr>
        <dsp:cNvPr id="0" name=""/>
        <dsp:cNvSpPr/>
      </dsp:nvSpPr>
      <dsp:spPr>
        <a:xfrm>
          <a:off x="8181005" y="1149"/>
          <a:ext cx="3169634" cy="9667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>
              <a:solidFill>
                <a:schemeClr val="tx1"/>
              </a:solidFill>
            </a:rPr>
            <a:t>działać wspólnie z kimś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8181005" y="1149"/>
        <a:ext cx="3169634" cy="966738"/>
      </dsp:txXfrm>
    </dsp:sp>
    <dsp:sp modelId="{DE3C34FE-CCD6-45EC-86B0-24B94A028B1C}">
      <dsp:nvSpPr>
        <dsp:cNvPr id="0" name=""/>
        <dsp:cNvSpPr/>
      </dsp:nvSpPr>
      <dsp:spPr>
        <a:xfrm>
          <a:off x="8181005" y="1364092"/>
          <a:ext cx="3169634" cy="9667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>
              <a:solidFill>
                <a:schemeClr val="tx1"/>
              </a:solidFill>
            </a:rPr>
            <a:t>przyczyniać się do czegoś razem z innymi czynnikami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8181005" y="1364092"/>
        <a:ext cx="3169634" cy="966738"/>
      </dsp:txXfrm>
    </dsp:sp>
    <dsp:sp modelId="{547BCD73-D712-4798-A351-47ED80617270}">
      <dsp:nvSpPr>
        <dsp:cNvPr id="0" name=""/>
        <dsp:cNvSpPr/>
      </dsp:nvSpPr>
      <dsp:spPr>
        <a:xfrm>
          <a:off x="8181005" y="2727035"/>
          <a:ext cx="3169634" cy="9667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>
              <a:solidFill>
                <a:schemeClr val="tx1"/>
              </a:solidFill>
            </a:rPr>
            <a:t>funkcjonować w powiązaniu z innymi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8181005" y="2727035"/>
        <a:ext cx="3169634" cy="966738"/>
      </dsp:txXfrm>
    </dsp:sp>
    <dsp:sp modelId="{9F1479E0-83CD-4A3B-8808-98C4D3DFBF9A}">
      <dsp:nvSpPr>
        <dsp:cNvPr id="0" name=""/>
        <dsp:cNvSpPr/>
      </dsp:nvSpPr>
      <dsp:spPr>
        <a:xfrm>
          <a:off x="4377443" y="682620"/>
          <a:ext cx="3169634" cy="9667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wg SJP</a:t>
          </a:r>
        </a:p>
      </dsp:txBody>
      <dsp:txXfrm>
        <a:off x="4377443" y="682620"/>
        <a:ext cx="3169634" cy="9667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63879-7332-48BE-8280-BA0D81A4C5EA}">
      <dsp:nvSpPr>
        <dsp:cNvPr id="0" name=""/>
        <dsp:cNvSpPr/>
      </dsp:nvSpPr>
      <dsp:spPr>
        <a:xfrm>
          <a:off x="0" y="41899"/>
          <a:ext cx="11625942" cy="18181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</a:rPr>
            <a:t>Współdziałanie jest też jedną z prawnych więzi w administracji publicznej (obok m. in. kontroli, nadzoru czy koordynacji). Jego ideą jest spójne współprzyczynianie się poszczególnych podmiotów w systemie administracyjnym do osiągnięcia celu przez całość. Celem tym jest dobro wspólne. Ze współdziałaniem mamy do czynienia w strukturach zdecentralizowanych, a zatem takich, w których brak jest hierarchicznego podporządkowania.</a:t>
          </a:r>
        </a:p>
      </dsp:txBody>
      <dsp:txXfrm>
        <a:off x="88756" y="130655"/>
        <a:ext cx="11448430" cy="1640667"/>
      </dsp:txXfrm>
    </dsp:sp>
    <dsp:sp modelId="{7787E729-FEA7-4703-90BC-FAB1303327B8}">
      <dsp:nvSpPr>
        <dsp:cNvPr id="0" name=""/>
        <dsp:cNvSpPr/>
      </dsp:nvSpPr>
      <dsp:spPr>
        <a:xfrm>
          <a:off x="0" y="1920558"/>
          <a:ext cx="11625942" cy="1818179"/>
        </a:xfrm>
        <a:prstGeom prst="roundRect">
          <a:avLst/>
        </a:prstGeom>
        <a:solidFill>
          <a:srgbClr val="FF794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</a:rPr>
            <a:t>Rozumienie współdziałania w prawie administracyjnym:</a:t>
          </a:r>
        </a:p>
      </dsp:txBody>
      <dsp:txXfrm>
        <a:off x="88756" y="2009314"/>
        <a:ext cx="11448430" cy="1640667"/>
      </dsp:txXfrm>
    </dsp:sp>
    <dsp:sp modelId="{00BB9D94-3EAE-4C1A-B48C-D899614E14DE}">
      <dsp:nvSpPr>
        <dsp:cNvPr id="0" name=""/>
        <dsp:cNvSpPr/>
      </dsp:nvSpPr>
      <dsp:spPr>
        <a:xfrm>
          <a:off x="0" y="3738738"/>
          <a:ext cx="11625942" cy="99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124" tIns="26670" rIns="149352" bIns="2667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 dirty="0"/>
            <a:t>jako narzędzie pozwalające na optymalizację realizacji celu, podejmowane dobrowolnie;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 dirty="0"/>
            <a:t>jako jeden z elementów procedury administracyjnej, przewidziany zarówno przez przepisy KPA, jak i przez ustawy szczegółowe; w tym kontekście współdziałanie jest warunkiem prawomocności aktów podjętych przez organy administracji publicznej, koniecznym w celu prawidłowego i zgodnego z prawem wykonania ciążących na nich obowiązków prawnych. </a:t>
          </a:r>
        </a:p>
      </dsp:txBody>
      <dsp:txXfrm>
        <a:off x="0" y="3738738"/>
        <a:ext cx="11625942" cy="9998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64589-1A52-4F9E-AB3E-961F8F85A756}">
      <dsp:nvSpPr>
        <dsp:cNvPr id="0" name=""/>
        <dsp:cNvSpPr/>
      </dsp:nvSpPr>
      <dsp:spPr>
        <a:xfrm>
          <a:off x="8007567" y="1989086"/>
          <a:ext cx="246124" cy="191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771"/>
              </a:lnTo>
              <a:lnTo>
                <a:pt x="246124" y="19197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ABEF81-7C29-40D8-829F-A221B58A42A1}">
      <dsp:nvSpPr>
        <dsp:cNvPr id="0" name=""/>
        <dsp:cNvSpPr/>
      </dsp:nvSpPr>
      <dsp:spPr>
        <a:xfrm>
          <a:off x="8007567" y="1989086"/>
          <a:ext cx="246124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781"/>
              </a:lnTo>
              <a:lnTo>
                <a:pt x="246124" y="75478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070BF-82AC-447C-9503-C5073B1F419D}">
      <dsp:nvSpPr>
        <dsp:cNvPr id="0" name=""/>
        <dsp:cNvSpPr/>
      </dsp:nvSpPr>
      <dsp:spPr>
        <a:xfrm>
          <a:off x="6387247" y="824097"/>
          <a:ext cx="2276651" cy="344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87"/>
              </a:lnTo>
              <a:lnTo>
                <a:pt x="2276651" y="172287"/>
              </a:lnTo>
              <a:lnTo>
                <a:pt x="2276651" y="3445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D7B98-6818-4950-B8EB-FD686A3EF68F}">
      <dsp:nvSpPr>
        <dsp:cNvPr id="0" name=""/>
        <dsp:cNvSpPr/>
      </dsp:nvSpPr>
      <dsp:spPr>
        <a:xfrm>
          <a:off x="6022162" y="1989086"/>
          <a:ext cx="246124" cy="4249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9749"/>
              </a:lnTo>
              <a:lnTo>
                <a:pt x="246124" y="424974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25438-AA42-4882-A87E-44256BE1B5C1}">
      <dsp:nvSpPr>
        <dsp:cNvPr id="0" name=""/>
        <dsp:cNvSpPr/>
      </dsp:nvSpPr>
      <dsp:spPr>
        <a:xfrm>
          <a:off x="6022162" y="1989086"/>
          <a:ext cx="246124" cy="3084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4760"/>
              </a:lnTo>
              <a:lnTo>
                <a:pt x="246124" y="308476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FF9F3-7741-40B4-9F04-5E6B36F85365}">
      <dsp:nvSpPr>
        <dsp:cNvPr id="0" name=""/>
        <dsp:cNvSpPr/>
      </dsp:nvSpPr>
      <dsp:spPr>
        <a:xfrm>
          <a:off x="6022162" y="1989086"/>
          <a:ext cx="246124" cy="191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771"/>
              </a:lnTo>
              <a:lnTo>
                <a:pt x="246124" y="19197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73A687-FD02-4493-B525-EE520ECAA14C}">
      <dsp:nvSpPr>
        <dsp:cNvPr id="0" name=""/>
        <dsp:cNvSpPr/>
      </dsp:nvSpPr>
      <dsp:spPr>
        <a:xfrm>
          <a:off x="6022162" y="1989086"/>
          <a:ext cx="246124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781"/>
              </a:lnTo>
              <a:lnTo>
                <a:pt x="246124" y="75478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46AE4B-6D94-487D-8455-60EBB805C3BF}">
      <dsp:nvSpPr>
        <dsp:cNvPr id="0" name=""/>
        <dsp:cNvSpPr/>
      </dsp:nvSpPr>
      <dsp:spPr>
        <a:xfrm>
          <a:off x="6387247" y="824097"/>
          <a:ext cx="291247" cy="344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87"/>
              </a:lnTo>
              <a:lnTo>
                <a:pt x="291247" y="172287"/>
              </a:lnTo>
              <a:lnTo>
                <a:pt x="291247" y="3445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282A7-1A67-434F-BC20-C5720870138A}">
      <dsp:nvSpPr>
        <dsp:cNvPr id="0" name=""/>
        <dsp:cNvSpPr/>
      </dsp:nvSpPr>
      <dsp:spPr>
        <a:xfrm>
          <a:off x="4110595" y="1989086"/>
          <a:ext cx="992702" cy="344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87"/>
              </a:lnTo>
              <a:lnTo>
                <a:pt x="992702" y="172287"/>
              </a:lnTo>
              <a:lnTo>
                <a:pt x="992702" y="3445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58AAF-9C4A-4C5D-918C-2B2CF52AA356}">
      <dsp:nvSpPr>
        <dsp:cNvPr id="0" name=""/>
        <dsp:cNvSpPr/>
      </dsp:nvSpPr>
      <dsp:spPr>
        <a:xfrm>
          <a:off x="2461561" y="3154076"/>
          <a:ext cx="246124" cy="3084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4760"/>
              </a:lnTo>
              <a:lnTo>
                <a:pt x="246124" y="30847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DA4724-DBBB-48E9-89FD-88936A33EF9C}">
      <dsp:nvSpPr>
        <dsp:cNvPr id="0" name=""/>
        <dsp:cNvSpPr/>
      </dsp:nvSpPr>
      <dsp:spPr>
        <a:xfrm>
          <a:off x="2461561" y="3154076"/>
          <a:ext cx="246124" cy="191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771"/>
              </a:lnTo>
              <a:lnTo>
                <a:pt x="246124" y="191977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C4DDB-1D51-4B2C-96C8-729F96A2F0AD}">
      <dsp:nvSpPr>
        <dsp:cNvPr id="0" name=""/>
        <dsp:cNvSpPr/>
      </dsp:nvSpPr>
      <dsp:spPr>
        <a:xfrm>
          <a:off x="2461561" y="3154076"/>
          <a:ext cx="246124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781"/>
              </a:lnTo>
              <a:lnTo>
                <a:pt x="246124" y="75478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56C692-DCB8-4E0E-8593-C6DC31B57B0E}">
      <dsp:nvSpPr>
        <dsp:cNvPr id="0" name=""/>
        <dsp:cNvSpPr/>
      </dsp:nvSpPr>
      <dsp:spPr>
        <a:xfrm>
          <a:off x="3117893" y="1989086"/>
          <a:ext cx="992702" cy="344574"/>
        </a:xfrm>
        <a:custGeom>
          <a:avLst/>
          <a:gdLst/>
          <a:ahLst/>
          <a:cxnLst/>
          <a:rect l="0" t="0" r="0" b="0"/>
          <a:pathLst>
            <a:path>
              <a:moveTo>
                <a:pt x="992702" y="0"/>
              </a:moveTo>
              <a:lnTo>
                <a:pt x="992702" y="172287"/>
              </a:lnTo>
              <a:lnTo>
                <a:pt x="0" y="172287"/>
              </a:lnTo>
              <a:lnTo>
                <a:pt x="0" y="3445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EB88B7-9BA0-4A45-B1DA-B6AE5227F116}">
      <dsp:nvSpPr>
        <dsp:cNvPr id="0" name=""/>
        <dsp:cNvSpPr/>
      </dsp:nvSpPr>
      <dsp:spPr>
        <a:xfrm>
          <a:off x="4110595" y="824097"/>
          <a:ext cx="2276651" cy="344574"/>
        </a:xfrm>
        <a:custGeom>
          <a:avLst/>
          <a:gdLst/>
          <a:ahLst/>
          <a:cxnLst/>
          <a:rect l="0" t="0" r="0" b="0"/>
          <a:pathLst>
            <a:path>
              <a:moveTo>
                <a:pt x="2276651" y="0"/>
              </a:moveTo>
              <a:lnTo>
                <a:pt x="2276651" y="172287"/>
              </a:lnTo>
              <a:lnTo>
                <a:pt x="0" y="172287"/>
              </a:lnTo>
              <a:lnTo>
                <a:pt x="0" y="3445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1D1F5-2172-45AF-8052-19E8147F2DB3}">
      <dsp:nvSpPr>
        <dsp:cNvPr id="0" name=""/>
        <dsp:cNvSpPr/>
      </dsp:nvSpPr>
      <dsp:spPr>
        <a:xfrm>
          <a:off x="5566832" y="3682"/>
          <a:ext cx="1640830" cy="8204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WSPÓŁDZIAŁANIE</a:t>
          </a:r>
        </a:p>
      </dsp:txBody>
      <dsp:txXfrm>
        <a:off x="5566832" y="3682"/>
        <a:ext cx="1640830" cy="820415"/>
      </dsp:txXfrm>
    </dsp:sp>
    <dsp:sp modelId="{B73105D9-AD4B-4F64-BD4C-38BABE73C64A}">
      <dsp:nvSpPr>
        <dsp:cNvPr id="0" name=""/>
        <dsp:cNvSpPr/>
      </dsp:nvSpPr>
      <dsp:spPr>
        <a:xfrm>
          <a:off x="3290180" y="1168671"/>
          <a:ext cx="1640830" cy="8204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WEWNĄTRZ STRUKTURY ADMINISTRACYJNEJ</a:t>
          </a:r>
        </a:p>
      </dsp:txBody>
      <dsp:txXfrm>
        <a:off x="3290180" y="1168671"/>
        <a:ext cx="1640830" cy="820415"/>
      </dsp:txXfrm>
    </dsp:sp>
    <dsp:sp modelId="{8E7FA219-18ED-452A-A443-C366CF142C12}">
      <dsp:nvSpPr>
        <dsp:cNvPr id="0" name=""/>
        <dsp:cNvSpPr/>
      </dsp:nvSpPr>
      <dsp:spPr>
        <a:xfrm>
          <a:off x="2297478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FORMY USTROJOWE</a:t>
          </a:r>
        </a:p>
      </dsp:txBody>
      <dsp:txXfrm>
        <a:off x="2297478" y="2333661"/>
        <a:ext cx="1640830" cy="820415"/>
      </dsp:txXfrm>
    </dsp:sp>
    <dsp:sp modelId="{B687F7A8-F84A-49AE-A0D9-0C30C2454768}">
      <dsp:nvSpPr>
        <dsp:cNvPr id="0" name=""/>
        <dsp:cNvSpPr/>
      </dsp:nvSpPr>
      <dsp:spPr>
        <a:xfrm>
          <a:off x="2707685" y="3498650"/>
          <a:ext cx="1640830" cy="82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ZWIĄZEK</a:t>
          </a:r>
          <a:endParaRPr lang="pl-PL" sz="1300" kern="1200" dirty="0">
            <a:solidFill>
              <a:schemeClr val="tx1"/>
            </a:solidFill>
          </a:endParaRPr>
        </a:p>
      </dsp:txBody>
      <dsp:txXfrm>
        <a:off x="2707685" y="3498650"/>
        <a:ext cx="1640830" cy="820415"/>
      </dsp:txXfrm>
    </dsp:sp>
    <dsp:sp modelId="{9846F7A1-77F2-4F32-8698-26C56302B29A}">
      <dsp:nvSpPr>
        <dsp:cNvPr id="0" name=""/>
        <dsp:cNvSpPr/>
      </dsp:nvSpPr>
      <dsp:spPr>
        <a:xfrm>
          <a:off x="2707685" y="4663640"/>
          <a:ext cx="1640830" cy="82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POROZUMIENIE</a:t>
          </a:r>
        </a:p>
      </dsp:txBody>
      <dsp:txXfrm>
        <a:off x="2707685" y="4663640"/>
        <a:ext cx="1640830" cy="820415"/>
      </dsp:txXfrm>
    </dsp:sp>
    <dsp:sp modelId="{D04A0732-D812-435C-B54C-15099D7BCF99}">
      <dsp:nvSpPr>
        <dsp:cNvPr id="0" name=""/>
        <dsp:cNvSpPr/>
      </dsp:nvSpPr>
      <dsp:spPr>
        <a:xfrm>
          <a:off x="2707685" y="5828629"/>
          <a:ext cx="1640830" cy="82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STOWARZYSZENIE</a:t>
          </a:r>
        </a:p>
      </dsp:txBody>
      <dsp:txXfrm>
        <a:off x="2707685" y="5828629"/>
        <a:ext cx="1640830" cy="820415"/>
      </dsp:txXfrm>
    </dsp:sp>
    <dsp:sp modelId="{F453C2FE-E728-415A-8561-4507A96A5209}">
      <dsp:nvSpPr>
        <dsp:cNvPr id="0" name=""/>
        <dsp:cNvSpPr/>
      </dsp:nvSpPr>
      <dsp:spPr>
        <a:xfrm>
          <a:off x="4282882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ADMINISTRACJĄ RZĄDOWĄ</a:t>
          </a:r>
        </a:p>
      </dsp:txBody>
      <dsp:txXfrm>
        <a:off x="4282882" y="2333661"/>
        <a:ext cx="1640830" cy="820415"/>
      </dsp:txXfrm>
    </dsp:sp>
    <dsp:sp modelId="{5C058F0A-E6BF-4F2A-B477-AB26E3AA1FDB}">
      <dsp:nvSpPr>
        <dsp:cNvPr id="0" name=""/>
        <dsp:cNvSpPr/>
      </dsp:nvSpPr>
      <dsp:spPr>
        <a:xfrm>
          <a:off x="5858079" y="1168671"/>
          <a:ext cx="1640830" cy="8204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PODMIOTAMI ZEWNĘTRZNYMI</a:t>
          </a:r>
        </a:p>
      </dsp:txBody>
      <dsp:txXfrm>
        <a:off x="5858079" y="1168671"/>
        <a:ext cx="1640830" cy="820415"/>
      </dsp:txXfrm>
    </dsp:sp>
    <dsp:sp modelId="{66259E76-9D03-4885-B479-45A957A3A2DB}">
      <dsp:nvSpPr>
        <dsp:cNvPr id="0" name=""/>
        <dsp:cNvSpPr/>
      </dsp:nvSpPr>
      <dsp:spPr>
        <a:xfrm>
          <a:off x="6268287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SPÓŁKI PRAWA HANDLOWEGO</a:t>
          </a:r>
        </a:p>
      </dsp:txBody>
      <dsp:txXfrm>
        <a:off x="6268287" y="2333661"/>
        <a:ext cx="1640830" cy="820415"/>
      </dsp:txXfrm>
    </dsp:sp>
    <dsp:sp modelId="{FD13740F-4893-466A-9F5A-FA1B29A1239C}">
      <dsp:nvSpPr>
        <dsp:cNvPr id="0" name=""/>
        <dsp:cNvSpPr/>
      </dsp:nvSpPr>
      <dsp:spPr>
        <a:xfrm>
          <a:off x="6268287" y="3498650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PARTNERSTWO PUBLICZNO-PRYWATNE</a:t>
          </a:r>
        </a:p>
      </dsp:txBody>
      <dsp:txXfrm>
        <a:off x="6268287" y="3498650"/>
        <a:ext cx="1640830" cy="820415"/>
      </dsp:txXfrm>
    </dsp:sp>
    <dsp:sp modelId="{9F54A43C-62AC-469C-B124-91ABD1FCEAD1}">
      <dsp:nvSpPr>
        <dsp:cNvPr id="0" name=""/>
        <dsp:cNvSpPr/>
      </dsp:nvSpPr>
      <dsp:spPr>
        <a:xfrm>
          <a:off x="6268287" y="4663640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WSPÓŁDZIAŁANIE Z ORGANIZACJAMI POZARZĄDOWYMI</a:t>
          </a:r>
        </a:p>
      </dsp:txBody>
      <dsp:txXfrm>
        <a:off x="6268287" y="4663640"/>
        <a:ext cx="1640830" cy="820415"/>
      </dsp:txXfrm>
    </dsp:sp>
    <dsp:sp modelId="{EC251EDD-9757-4D85-9C85-96114737E53C}">
      <dsp:nvSpPr>
        <dsp:cNvPr id="0" name=""/>
        <dsp:cNvSpPr/>
      </dsp:nvSpPr>
      <dsp:spPr>
        <a:xfrm>
          <a:off x="6268287" y="5828629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solidFill>
                <a:schemeClr val="tx1"/>
              </a:solidFill>
            </a:rPr>
            <a:t>INNE FORMY, NP. LGD, POT, SPÓŁDZIELNIE SOCJALNE, WSPÓLNE ZAMÓWIENIA PUBLICZNE, WSPÓŁDZIAŁANIE Z SAMORZĄDEM ZAWODOWYM ADWOKATURY</a:t>
          </a:r>
        </a:p>
      </dsp:txBody>
      <dsp:txXfrm>
        <a:off x="6268287" y="5828629"/>
        <a:ext cx="1640830" cy="820415"/>
      </dsp:txXfrm>
    </dsp:sp>
    <dsp:sp modelId="{5709E255-66C4-4B34-8FF7-58A9BB118848}">
      <dsp:nvSpPr>
        <dsp:cNvPr id="0" name=""/>
        <dsp:cNvSpPr/>
      </dsp:nvSpPr>
      <dsp:spPr>
        <a:xfrm>
          <a:off x="7843484" y="1168671"/>
          <a:ext cx="1640830" cy="8204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PODMIOTAMI ZAGRANICZNYMI</a:t>
          </a:r>
        </a:p>
      </dsp:txBody>
      <dsp:txXfrm>
        <a:off x="7843484" y="1168671"/>
        <a:ext cx="1640830" cy="820415"/>
      </dsp:txXfrm>
    </dsp:sp>
    <dsp:sp modelId="{E74F8103-A554-4894-874F-3842B41402C4}">
      <dsp:nvSpPr>
        <dsp:cNvPr id="0" name=""/>
        <dsp:cNvSpPr/>
      </dsp:nvSpPr>
      <dsp:spPr>
        <a:xfrm>
          <a:off x="8253691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WSPÓŁPRACA MIĘDZYTERYTORIALNA, NP. MIASTA PARTNERSKIE</a:t>
          </a:r>
        </a:p>
      </dsp:txBody>
      <dsp:txXfrm>
        <a:off x="8253691" y="2333661"/>
        <a:ext cx="1640830" cy="820415"/>
      </dsp:txXfrm>
    </dsp:sp>
    <dsp:sp modelId="{585AAB10-E201-4727-B0E5-3C79F32A3EA3}">
      <dsp:nvSpPr>
        <dsp:cNvPr id="0" name=""/>
        <dsp:cNvSpPr/>
      </dsp:nvSpPr>
      <dsp:spPr>
        <a:xfrm>
          <a:off x="8253691" y="3498650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WSPÓŁPRACA TRANSGRANICZNA</a:t>
          </a:r>
        </a:p>
      </dsp:txBody>
      <dsp:txXfrm>
        <a:off x="8253691" y="3498650"/>
        <a:ext cx="1640830" cy="820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02T10:54:14.943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1180 31 24575,'-39'-17'0,"8"12"0,1 1 0,-1 1 0,0 2 0,0 1 0,0 1 0,0 2 0,1 1 0,-1 1 0,-41 13 0,-31 16 0,-130 59 0,188-73 0,-107 62 0,136-73 0,0-1 0,0 2 0,1 0 0,1 1 0,-1 1 0,2 0 0,0 1 0,0 0 0,-19 28 0,25-33 0,-10 13 0,-21 35 0,33-47 0,1-1 0,0 1 0,0 0 0,1 0 0,0 1 0,1-1 0,-2 18 0,0 44 0,6 75 0,1-31 0,-2-104 0,0 0 0,0 0 0,1-1 0,1 1 0,0-1 0,0 1 0,1-1 0,1 0 0,-1 0 0,9 11 0,-6-9 0,1 0 0,1-1 0,0 0 0,1 0 0,0-1 0,0-1 0,18 14 0,-16-17 0,1 0 0,-1-1 0,1 0 0,0-1 0,1 0 0,-1-1 0,1-1 0,19 2 0,35 7 0,3 4 0,131 8 0,-162-19 0,579 8 0,-385-15 0,873 3 0,-919-14 0,-15 1 0,409 13 0,-557-2 0,0 0 0,0-2 0,47-14 0,-40 9 0,45-6 0,-48 11 0,1-1 0,56-18 0,-72 18 0,-1 0 0,1-1 0,-1-1 0,0 0 0,-1-1 0,0 0 0,0-1 0,12-11 0,-12 8 0,12-12 0,0-1 0,21-30 0,-39 45 0,1 1 0,-2-1 0,1 0 0,-2-1 0,1 1 0,-1-1 0,-1 0 0,0 0 0,-1 0 0,2-14 0,-3 7 0,0 0 0,-1 0 0,-1 0 0,-1 0 0,-1 0 0,0 0 0,-2 1 0,0 0 0,0-1 0,-12-21 0,-14-3 0,6 12 0,14 16 0,0-1 0,-1 1 0,-1 1 0,-26-21 0,-64-39 0,59 43 0,32 23 0,0 1 0,0 0 0,0 0 0,-1 1 0,0 1 0,0 0 0,0 0 0,0 2 0,-23-3 0,-11 3 0,-69 5 0,29 0 0,29-3 0,0-2 0,1-3 0,-105-23 0,125 20 0,-1 2 0,-70-4 0,-80 12 0,62 1 0,40-1 0,-104-5 0,99-10 0,56 7 0,-53-3 0,-379 8 0,221 3 0,236-3 0,-1 1 0,1-2 0,0 1 0,0-1 0,0-1 0,0 0 0,-18-8 0,2-2 0,-34-24 0,-5-3 0,54 35-136,0 1-1,0 0 1,-1 1-1,1 0 1,-1 0-1,0 1 1,0 1-1,0 0 0,-13 1 1,1 0-6690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EEB9F4-BF59-421E-93FE-5B6670597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535DC19-DEF5-4D81-ABD7-A0B1E2A7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D9684D-ADCB-4AB0-9A2E-D27343916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28EBE5-28FC-42D7-91EB-B7F52E320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05657B1-25F1-44BF-877E-A42869C96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848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32C21A-AC58-4FA4-A35F-76A4772B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CAF8E8C-968E-4C90-AE13-B78B1F462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A09650C-73AC-465C-B172-7F6F6A723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04A2FBD-BED6-46B7-A0B9-969313D9B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F34249-932E-4D49-BEE1-64B2A34A2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211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66525CE-FDCB-4FBA-8F88-9BA06779A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AB7943E-E408-4906-9138-A4E15DF25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82F84E-D3F2-4613-8A91-FAB54DDB9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84B3350-C181-4824-9E1A-01FF6B9FE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95813B6-0AC1-4E9A-8F81-B66B99AA8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465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46D362-4343-4C55-9183-3530F14D0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4A4713-88DA-4554-9E35-FD5E1713C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BB91A8-56DA-41FF-9771-1F3877880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C84F5E3-419B-48AF-B9B1-45C9814B3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CB6BDCD-94F5-43B0-B1A1-606D74DD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729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4511D8-9E87-42AD-A69B-5C251757C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43FB118-7DCB-42EE-BEE0-6F172C138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8B16DC-2279-4F33-966D-DE8CCE493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F64D987-0FFE-48D3-A69A-C083EED1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55804A-7099-4652-9E9E-A029A632A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56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D36EA7-08BF-4318-9A6D-DE69F68A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1D4906-F373-4E45-8E96-BAD5A36991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18286C7-F481-4525-B018-978701249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5396EE0-2A77-4087-965C-2011E2BA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6B74F21-388D-4F95-8B5B-D379DF58B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565EE9D-426D-40A6-8107-2C3FD131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201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B4022-03F8-4AAC-A03A-EEB02F3FB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839DCD5-CBE4-499E-9C96-FF1A0DE09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92A2D45-4258-4CCE-A02F-45127F8CE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23770CB-E85B-4D9B-A022-61D8395943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1A0B8D6-B8D5-49E2-AE2B-A67F305768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ED0B183-72FA-487A-B149-D6C1D6E48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F9F03BE-AF56-470D-A9B2-34DF0E1F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A55CB6E-7332-44CC-AA4F-7A0FE870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661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15969D-D18B-41C6-A35F-9EE1F246E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4B15EDA-8DB4-4E7B-834B-B529E2AC4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E3ABD27-1250-4516-8550-4C9812BDA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6F7DF76-8B6C-487E-AE6B-5A9E2B376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34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38AE453-1C70-42EC-B1D8-D7039E096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404BE3D-84EC-4C93-BEA0-3C1B25D77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93B703E-F16C-4A38-B780-B0A92ABCA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2532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85B1FF-8B8B-4A1F-8C54-05D98AC9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6FCBCA-9A75-4507-806F-96A595D0C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B441683-5ECB-4982-AF94-6F853E7A2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232AC3C-1306-494F-B874-8962E9A37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06912FB-B1CB-4C01-9ED1-80840F16A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DACC16C-C3F0-4EB9-880A-2ED924C0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927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5CD620-CD97-4A32-AD86-1450971B0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63B0D5-719D-4C5B-B605-AE6C4F349E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F106759-B276-451E-881D-1F835E50F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E0A5153-3DEF-4D30-A4B5-BC7E017D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AEB7067-5893-487B-9890-7790BAF66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1F150FA-790D-4D0F-B666-6EDF737A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13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2D84E1E-ADDA-42F4-B334-E33B28F31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0F108A-12B6-43EF-9BCC-5BCC1A0C1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304472F-B2F6-4378-88BD-D12E7CD941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374C6-3207-4C2B-83D9-6853AAB0EFDB}" type="datetimeFigureOut">
              <a:rPr lang="pl-PL" smtClean="0"/>
              <a:t>16.03.2022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85D746-D8B9-4204-81F6-1B636E2E8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BD80C2-AD12-4A38-8622-A5117FBA0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5F202-90C5-4FEA-9125-A48925F495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74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.edu.pl/wp-content/uploads/2011/06/Instytucjonalne-formy-wsp%C3%B3%C5%82dzia%C5%82ania-JST-na-OM.pdf" TargetMode="External"/><Relationship Id="rId2" Type="http://schemas.openxmlformats.org/officeDocument/2006/relationships/hyperlink" Target="https://www.im.edu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5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: Shape 77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01B77E5-3B23-46E7-8168-CDCCCBDE9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20" y="1494503"/>
            <a:ext cx="5491534" cy="3118660"/>
          </a:xfrm>
        </p:spPr>
        <p:txBody>
          <a:bodyPr>
            <a:noAutofit/>
          </a:bodyPr>
          <a:lstStyle/>
          <a:p>
            <a:r>
              <a:rPr lang="pl-PL" sz="5400" dirty="0"/>
              <a:t>USTRÓJ SAMORZĄDU TERYTORIALNEGO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FDB7A94-5D95-4A6C-89F3-6EA796C0F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609" y="6363008"/>
            <a:ext cx="3125337" cy="1136843"/>
          </a:xfrm>
        </p:spPr>
        <p:txBody>
          <a:bodyPr>
            <a:normAutofit/>
          </a:bodyPr>
          <a:lstStyle/>
          <a:p>
            <a:r>
              <a:rPr lang="pl-PL" sz="2800" dirty="0"/>
              <a:t>mgr KARINA PILARZ</a:t>
            </a:r>
          </a:p>
        </p:txBody>
      </p:sp>
      <p:pic>
        <p:nvPicPr>
          <p:cNvPr id="71" name="Obraz 70" descr="Obraz zawierający tekst, mapa&#10;&#10;Opis wygenerowany automatycznie">
            <a:extLst>
              <a:ext uri="{FF2B5EF4-FFF2-40B4-BE49-F238E27FC236}">
                <a16:creationId xmlns:a16="http://schemas.microsoft.com/office/drawing/2014/main" id="{AF43436B-C37B-467C-9469-6ED6C893B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3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9E0A9E-1969-4702-B9C4-F098369A6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794863-6D43-4D0A-A5CB-A3856A854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F58BAE5-2E4B-4B5B-B1B0-714E8BF35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5" name="Pismo odręczne 14">
                <a:extLst>
                  <a:ext uri="{FF2B5EF4-FFF2-40B4-BE49-F238E27FC236}">
                    <a16:creationId xmlns:a16="http://schemas.microsoft.com/office/drawing/2014/main" id="{E58046B2-E0B3-4D60-AAA8-360D9C21E955}"/>
                  </a:ext>
                </a:extLst>
              </p14:cNvPr>
              <p14:cNvContentPartPr/>
              <p14:nvPr/>
            </p14:nvContentPartPr>
            <p14:xfrm>
              <a:off x="9112212" y="2141783"/>
              <a:ext cx="1527120" cy="444960"/>
            </p14:xfrm>
          </p:contentPart>
        </mc:Choice>
        <mc:Fallback xmlns="">
          <p:pic>
            <p:nvPicPr>
              <p:cNvPr id="15" name="Pismo odręczne 14">
                <a:extLst>
                  <a:ext uri="{FF2B5EF4-FFF2-40B4-BE49-F238E27FC236}">
                    <a16:creationId xmlns:a16="http://schemas.microsoft.com/office/drawing/2014/main" id="{E58046B2-E0B3-4D60-AAA8-360D9C21E9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94572" y="2124143"/>
                <a:ext cx="1562760" cy="48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787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AF5B4E-03C8-4DC7-9B1E-E86160777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F86D16-F97F-40DD-B675-BFAE5058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 usg</a:t>
            </a:r>
          </a:p>
          <a:p>
            <a:pPr marL="0" indent="0" algn="just">
              <a:buNone/>
            </a:pPr>
            <a:r>
              <a:rPr lang="pl-PL" dirty="0"/>
              <a:t>1. </a:t>
            </a:r>
            <a:r>
              <a:rPr lang="pl-PL" b="1" u="sng" dirty="0">
                <a:solidFill>
                  <a:srgbClr val="009999"/>
                </a:solidFill>
              </a:rPr>
              <a:t>Mieszkańcy gminy tworzą z mocy prawa wspólnotę samorządową. </a:t>
            </a:r>
          </a:p>
          <a:p>
            <a:pPr marL="0" indent="0" algn="just">
              <a:buNone/>
            </a:pPr>
            <a:r>
              <a:rPr lang="pl-PL" dirty="0"/>
              <a:t>2. Ilekroć w ustawie jest mowa o gminie, należy przez to rozumieć wspólnotę samorządową oraz odpowiednie terytorium.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573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704B43-F878-4F8F-8498-3EF08962B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106C52-A5CB-48BA-B7EA-C505E1E73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3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169 Konstytucji RP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Jednostki samorządu terytorialnego </a:t>
            </a:r>
            <a:r>
              <a:rPr lang="pl-PL" sz="3000" b="0" i="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wykonują swoje zadania za pośrednictwem organów stanowiących i wykonawczych</a:t>
            </a:r>
            <a:r>
              <a:rPr lang="pl-PL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Wybory do organów stanowiących są powszechne, równe, bezpośrednie i odbywają się w głosowaniu tajnym. Zasady i tryb zgłaszania kandydatów i przeprowadzania wyborów oraz warunki ważności wyborów określa ustawa.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Zasady i tryb wyborów oraz odwoływania organów wykonawczych jednostek samorządu terytorialnego określa ustawa.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Ustrój wewnętrzny jednostek samorządu terytorialnego określają, w granicach ustaw, ich organy stanowiące. -&gt; </a:t>
            </a:r>
            <a:r>
              <a:rPr lang="pl-PL" sz="3000" b="1" i="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STATUT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365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C386A9-1F91-4D1D-9A4C-DE58B9404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326CB0-8C0D-4221-8370-67A95936D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170 Konstytucji RP</a:t>
            </a:r>
          </a:p>
          <a:p>
            <a:pPr marL="0" indent="0" algn="just">
              <a:buNone/>
            </a:pPr>
            <a:r>
              <a:rPr lang="pl-PL" sz="4000" b="1" i="0" dirty="0">
                <a:solidFill>
                  <a:srgbClr val="D830B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Członkowie wspólnoty samorządowej mogą decydować, w drodze referendum, o sprawach dotyczących tej wspólnoty</a:t>
            </a:r>
            <a:r>
              <a:rPr lang="pl-PL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w tym o odwołaniu pochodzącego z wyborów bezpośrednich organu samorządu terytorialnego. Zasady i tryb przeprowadzania referendum lokalnego określa ustawa.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653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FB05CA-EC1A-4E83-8B95-9231D7E40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38CF7A-605C-4816-8EAD-2EFDF9738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166 Konstytucji RP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Zadania publiczne służące zaspokajaniu potrzeb wspólnoty samorządowej </a:t>
            </a:r>
            <a:r>
              <a:rPr lang="pl-PL" b="1" i="0" dirty="0">
                <a:solidFill>
                  <a:srgbClr val="FF79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są wykonywane przez jednostkę samorządu terytorialnego jako zadania własne</a:t>
            </a: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Jeżeli wynika to z uzasadnionych potrzeb państwa, </a:t>
            </a:r>
            <a:r>
              <a:rPr lang="pl-PL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ustawa może zlecić jednostkom samorządu terytorialnego wykonywanie innych zadań publicznych</a:t>
            </a: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Ustawa określa tryb przekazywania i sposób wykonywania zadań zleconych.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Spory kompetencyjne między organami samorządu terytorialnego i administracji rządowej rozstrzygają sądy administracyjne.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84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830510FC-F816-4B9F-AAD2-DF287F42AD82}"/>
              </a:ext>
            </a:extLst>
          </p:cNvPr>
          <p:cNvSpPr/>
          <p:nvPr/>
        </p:nvSpPr>
        <p:spPr>
          <a:xfrm>
            <a:off x="1184988" y="111967"/>
            <a:ext cx="9563877" cy="14555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2B73C3C-A691-47FB-A25E-65C52457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135" y="130725"/>
            <a:ext cx="9072465" cy="1278197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100" dirty="0"/>
            </a:br>
            <a:r>
              <a:rPr lang="pl-PL" sz="2700" dirty="0"/>
              <a:t>		</a:t>
            </a:r>
            <a:br>
              <a:rPr lang="pl-PL" sz="2700" dirty="0"/>
            </a:br>
            <a:r>
              <a:rPr lang="pl-PL" sz="2700" dirty="0"/>
              <a:t>CEL JST 	</a:t>
            </a:r>
            <a:r>
              <a:rPr lang="pl-PL" sz="2700" dirty="0">
                <a:solidFill>
                  <a:schemeClr val="accent4">
                    <a:lumMod val="75000"/>
                  </a:schemeClr>
                </a:solidFill>
              </a:rPr>
              <a:t>WYKONYWANIE ZADAŃ PUBLICZNYCH SŁUŻĄCYCH ZASPOKAJANIU POTRZEB LUDZI ZAMIESZKUJĄCYCH OBSZAR DANEJ JEDNOSTKI (WSPÓLNOTY SAMORZĄDOWEJ)</a:t>
            </a:r>
            <a:r>
              <a:rPr lang="pl-PL" sz="2700" dirty="0"/>
              <a:t>.</a:t>
            </a:r>
            <a:br>
              <a:rPr lang="pl-PL" sz="4000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B5652-2335-44A5-B156-D3783BD98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54563" y="699796"/>
            <a:ext cx="11708363" cy="5477167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1CCE999-BC0A-4598-8F41-841F2128EA39}"/>
              </a:ext>
            </a:extLst>
          </p:cNvPr>
          <p:cNvGraphicFramePr/>
          <p:nvPr/>
        </p:nvGraphicFramePr>
        <p:xfrm>
          <a:off x="0" y="1697860"/>
          <a:ext cx="12192000" cy="504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: linia z obramowaniem i paskiem wyróżniającym 6">
            <a:extLst>
              <a:ext uri="{FF2B5EF4-FFF2-40B4-BE49-F238E27FC236}">
                <a16:creationId xmlns:a16="http://schemas.microsoft.com/office/drawing/2014/main" id="{C9CDD100-0CAE-417E-834A-B8DA143837BA}"/>
              </a:ext>
            </a:extLst>
          </p:cNvPr>
          <p:cNvSpPr/>
          <p:nvPr/>
        </p:nvSpPr>
        <p:spPr>
          <a:xfrm>
            <a:off x="9853126" y="1737343"/>
            <a:ext cx="2142931" cy="1436914"/>
          </a:xfrm>
          <a:prstGeom prst="accentBorderCallout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723C7C1-D7C0-47C7-9585-479978506A9A}"/>
              </a:ext>
            </a:extLst>
          </p:cNvPr>
          <p:cNvSpPr txBox="1"/>
          <p:nvPr/>
        </p:nvSpPr>
        <p:spPr>
          <a:xfrm>
            <a:off x="9955763" y="1717136"/>
            <a:ext cx="1912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ADMINISTRACJA RZĄDOWA NIE MOŻE PRZEJMOWAĆ ZADAŃ JST!!!</a:t>
            </a:r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5F808118-5A63-4306-89A0-1409DC609998}"/>
              </a:ext>
            </a:extLst>
          </p:cNvPr>
          <p:cNvSpPr/>
          <p:nvPr/>
        </p:nvSpPr>
        <p:spPr>
          <a:xfrm>
            <a:off x="3107094" y="466531"/>
            <a:ext cx="513184" cy="102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12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653AC-E07D-4748-857E-59F5E01AE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WSPÓŁDZIAŁANIA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541017-7640-4505-9F4B-6D29A4907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1825625"/>
            <a:ext cx="10999237" cy="4351338"/>
          </a:xfrm>
        </p:spPr>
        <p:txBody>
          <a:bodyPr/>
          <a:lstStyle/>
          <a:p>
            <a:pPr algn="just"/>
            <a:r>
              <a:rPr lang="pl-PL" sz="2400" dirty="0"/>
              <a:t>używane w języku prawnym i prawniczym – w tekstach aktów normatywnych (w tym w Konstytucji RP) oraz w doktrynie; brak definicji legalnej, wielość definicji doktrynalnych</a:t>
            </a:r>
          </a:p>
          <a:p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83A4A2C-3B06-44BD-BAEB-E74B4C57F6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0891567"/>
              </p:ext>
            </p:extLst>
          </p:nvPr>
        </p:nvGraphicFramePr>
        <p:xfrm>
          <a:off x="0" y="2939143"/>
          <a:ext cx="11924522" cy="36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984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093A1-E811-45DE-AB11-507A23FF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DEFINICJE WSPÓŁDZIAŁANIA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22ADD3-4AFB-433D-8992-DD97CECE7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zespół czynności, które koordynują działanie współdziałających podmiotów i mają przyczynić się do osiągnięcia przez nie zamierzonego celu. Sytuacją współdziałania może być podjęcie wspólnego przedsięwzięcia lub czynność prawna, która kształtuje pomiędzy stronami treść stosunku prawnego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L. Kieres, Związki i porozumienia komunalne, „Samorząd Terytorialny” 1991, nr 10, s. 4.</a:t>
            </a:r>
            <a:endParaRPr lang="pl-PL" dirty="0"/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co najmniej dozwolenie wspólnej realizacji celów, które zdeterminowane są przez przepis prawa lub też przez współdziałające podmioty</a:t>
            </a:r>
          </a:p>
          <a:p>
            <a:pPr marL="0" indent="0">
              <a:buNone/>
            </a:pPr>
            <a:r>
              <a:rPr lang="pl-P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Z. Cieślak (red.), Nauka administracji, Warszawa  2017, s. 25-26.</a:t>
            </a:r>
          </a:p>
          <a:p>
            <a:pPr marL="0" indent="0">
              <a:buNone/>
            </a:pP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sytuacja, kiedy przynajmniej jeden z podmiotów drugiemu pomaga lub przeszkadza</a:t>
            </a:r>
          </a:p>
          <a:p>
            <a:pPr marL="0" indent="0">
              <a:buNone/>
            </a:pPr>
            <a:r>
              <a:rPr lang="pl-PL" sz="1100" dirty="0">
                <a:effectLst/>
                <a:ea typeface="Calibri" panose="020F0502020204030204" pitchFamily="34" charset="0"/>
              </a:rPr>
              <a:t>T. Kotarbiński, Traktat o dobrej robocie, Wrocław 1975, s. 86-88.</a:t>
            </a: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850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90855A-A329-454E-98FF-4B1741ABB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7F3CA23-A1CC-41D1-9CDB-69B40613CE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145637"/>
              </p:ext>
            </p:extLst>
          </p:nvPr>
        </p:nvGraphicFramePr>
        <p:xfrm>
          <a:off x="354563" y="1825625"/>
          <a:ext cx="11625943" cy="4780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993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9BB441-5104-4C5C-BEB0-BBD93354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FC28F0-147A-4234-BCBF-7E1CBD5B0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172 Konstytucji RP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Jednostki samorządu terytorialnego mają </a:t>
            </a:r>
            <a:r>
              <a:rPr lang="pl-PL" b="1" i="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prawo zrzeszania się</a:t>
            </a: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Jednostka samorządu terytorialnego ma prawo przystępowania do międzynarodowych zrzeszeń społeczności lokalnych i regionalnych oraz współpracy ze społecznościami lokalnymi i regionalnymi innych państw.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Zasady, na jakich jednostki samorządu terytorialnego mogą korzystać z praw, o których mowa w ust. 1 i 2, określa ustawa.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40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12E4092-448C-4B49-90F5-249D48ED83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999310"/>
              </p:ext>
            </p:extLst>
          </p:nvPr>
        </p:nvGraphicFramePr>
        <p:xfrm>
          <a:off x="0" y="74644"/>
          <a:ext cx="12192000" cy="665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7437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A58266-C70B-420C-9755-7C45C149F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SERWIS INTERNETOWY INSTYTUTU METROPOLITALNEGO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7910CE-7BEE-4F81-9D04-BBF4CE5A8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963" y="1690688"/>
            <a:ext cx="11468576" cy="49900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	</a:t>
            </a:r>
          </a:p>
          <a:p>
            <a:pPr marL="0" indent="0" algn="just">
              <a:buNone/>
            </a:pPr>
            <a:r>
              <a:rPr lang="pl-PL" dirty="0">
                <a:hlinkClick r:id="rId2"/>
              </a:rPr>
              <a:t>https://www.im.edu.pl/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J.H. Szlachetko, R. Gajewski (red.), Instytucjonalne formy współdziałania jednostek samorządu terytorialnego na obszarach metropolitalnych, Gdańsk 2016</a:t>
            </a:r>
          </a:p>
          <a:p>
            <a:pPr marL="0" indent="0" algn="just">
              <a:buNone/>
            </a:pPr>
            <a:r>
              <a:rPr lang="pl-PL" dirty="0">
                <a:hlinkClick r:id="rId3"/>
              </a:rPr>
              <a:t>https://www.im.edu.pl/wp-content/uploads/2011/06/Instytucjonalne-formy-wsp%C3%B3%C5%82dzia%C5%82ania-JST-na-OM.pdf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26" name="Picture 2" descr="Instytut Metropolitalny">
            <a:extLst>
              <a:ext uri="{FF2B5EF4-FFF2-40B4-BE49-F238E27FC236}">
                <a16:creationId xmlns:a16="http://schemas.microsoft.com/office/drawing/2014/main" id="{9C8214C0-0C08-407C-A079-5C05D72CB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25665"/>
            <a:ext cx="2838450" cy="73342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2688787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791</Words>
  <Application>Microsoft Office PowerPoint</Application>
  <PresentationFormat>Panoramiczny</PresentationFormat>
  <Paragraphs>72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Motyw pakietu Office</vt:lpstr>
      <vt:lpstr>USTRÓJ SAMORZĄDU TERYTORIALNEGO</vt:lpstr>
      <vt:lpstr>Prezentacja programu PowerPoint</vt:lpstr>
      <vt:lpstr>    CEL JST  WYKONYWANIE ZADAŃ PUBLICZNYCH SŁUŻĄCYCH ZASPOKAJANIU POTRZEB LUDZI ZAMIESZKUJĄCYCH OBSZAR DANEJ JEDNOSTKI (WSPÓLNOTY SAMORZĄDOWEJ). </vt:lpstr>
      <vt:lpstr>POJĘCIE WSPÓŁDZIAŁANIA</vt:lpstr>
      <vt:lpstr>DEFINICJE WSPÓŁDZIAŁANIA</vt:lpstr>
      <vt:lpstr>Prezentacja programu PowerPoint</vt:lpstr>
      <vt:lpstr>Prezentacja programu PowerPoint</vt:lpstr>
      <vt:lpstr>Prezentacja programu PowerPoint</vt:lpstr>
      <vt:lpstr>SERWIS INTERNETOWY INSTYTUTU METROPOLITALNEGO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USTRÓJ SAMORZĄDU TERYTORIALNEGO</dc:title>
  <dc:creator>Karina Pilarz</dc:creator>
  <cp:lastModifiedBy>Karina Pilarz</cp:lastModifiedBy>
  <cp:revision>9</cp:revision>
  <dcterms:created xsi:type="dcterms:W3CDTF">2021-11-01T10:15:41Z</dcterms:created>
  <dcterms:modified xsi:type="dcterms:W3CDTF">2022-03-16T17:21:54Z</dcterms:modified>
</cp:coreProperties>
</file>