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08" r:id="rId2"/>
    <p:sldId id="374" r:id="rId3"/>
    <p:sldId id="375" r:id="rId4"/>
    <p:sldId id="376" r:id="rId5"/>
    <p:sldId id="273" r:id="rId6"/>
    <p:sldId id="406" r:id="rId7"/>
    <p:sldId id="407" r:id="rId8"/>
    <p:sldId id="409" r:id="rId9"/>
    <p:sldId id="274" r:id="rId10"/>
    <p:sldId id="276" r:id="rId11"/>
    <p:sldId id="410" r:id="rId12"/>
    <p:sldId id="412" r:id="rId13"/>
    <p:sldId id="411" r:id="rId14"/>
    <p:sldId id="371" r:id="rId15"/>
    <p:sldId id="372" r:id="rId16"/>
    <p:sldId id="373" r:id="rId17"/>
    <p:sldId id="413" r:id="rId18"/>
    <p:sldId id="414" r:id="rId19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6" d="100"/>
          <a:sy n="76" d="100"/>
        </p:scale>
        <p:origin x="869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_rels/data2.xml.rels><?xml version="1.0" encoding="UTF-8" standalone="yes"?>
<Relationships xmlns="http://schemas.openxmlformats.org/package/2006/relationships"><Relationship Id="rId2" Type="http://schemas.openxmlformats.org/officeDocument/2006/relationships/hyperlink" Target="https://commons.wikimedia.org/wiki/File:RedX.svg" TargetMode="External"/><Relationship Id="rId1" Type="http://schemas.openxmlformats.org/officeDocument/2006/relationships/image" Target="../media/image1.png"/></Relationships>
</file>

<file path=ppt/diagrams/_rels/drawing2.xml.rels><?xml version="1.0" encoding="UTF-8" standalone="yes"?>
<Relationships xmlns="http://schemas.openxmlformats.org/package/2006/relationships"><Relationship Id="rId2" Type="http://schemas.openxmlformats.org/officeDocument/2006/relationships/hyperlink" Target="https://commons.wikimedia.org/wiki/File:RedX.svg" TargetMode="External"/><Relationship Id="rId1" Type="http://schemas.openxmlformats.org/officeDocument/2006/relationships/image" Target="../media/image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4_4">
  <dgm:title val=""/>
  <dgm:desc val=""/>
  <dgm:catLst>
    <dgm:cat type="accent4" pri="11400"/>
  </dgm:catLst>
  <dgm:styleLbl name="node0">
    <dgm:fillClrLst meth="cycle">
      <a:schemeClr val="accent4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4">
        <a:shade val="50000"/>
      </a:schemeClr>
      <a:schemeClr val="accent4">
        <a:tint val="55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4">
        <a:shade val="80000"/>
        <a:alpha val="50000"/>
      </a:schemeClr>
      <a:schemeClr val="accent4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55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A58C87F-1EE0-44CF-8005-AF5883010DBC}" type="doc">
      <dgm:prSet loTypeId="urn:microsoft.com/office/officeart/2005/8/layout/venn2" loCatId="relationship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pl-PL"/>
        </a:p>
      </dgm:t>
    </dgm:pt>
    <dgm:pt modelId="{77E7107F-4F3A-4146-9059-C2017E2879DE}">
      <dgm:prSet phldrT="[Tekst]" custT="1"/>
      <dgm:spPr/>
      <dgm:t>
        <a:bodyPr/>
        <a:lstStyle/>
        <a:p>
          <a:r>
            <a:rPr lang="pl-PL" sz="3200" dirty="0">
              <a:solidFill>
                <a:schemeClr val="tx1"/>
              </a:solidFill>
            </a:rPr>
            <a:t>SŁUŻBA PUBLICZNA</a:t>
          </a:r>
        </a:p>
      </dgm:t>
    </dgm:pt>
    <dgm:pt modelId="{6EEB32CB-D171-40D4-8032-5CCC71F80ECF}" type="parTrans" cxnId="{5C05E7D1-2657-450A-B4E5-E2EC7EA35E20}">
      <dgm:prSet/>
      <dgm:spPr/>
      <dgm:t>
        <a:bodyPr/>
        <a:lstStyle/>
        <a:p>
          <a:endParaRPr lang="pl-PL"/>
        </a:p>
      </dgm:t>
    </dgm:pt>
    <dgm:pt modelId="{3B706272-91D7-4C21-AFFE-C19F3FF9DCDB}" type="sibTrans" cxnId="{5C05E7D1-2657-450A-B4E5-E2EC7EA35E20}">
      <dgm:prSet/>
      <dgm:spPr/>
      <dgm:t>
        <a:bodyPr/>
        <a:lstStyle/>
        <a:p>
          <a:endParaRPr lang="pl-PL"/>
        </a:p>
      </dgm:t>
    </dgm:pt>
    <dgm:pt modelId="{6E00403B-CCC2-4B46-9C5E-2F916D173A27}">
      <dgm:prSet phldrT="[Tekst]" custT="1"/>
      <dgm:spPr/>
      <dgm:t>
        <a:bodyPr/>
        <a:lstStyle/>
        <a:p>
          <a:r>
            <a:rPr lang="pl-PL" sz="4000" dirty="0">
              <a:solidFill>
                <a:schemeClr val="tx1"/>
              </a:solidFill>
            </a:rPr>
            <a:t>SŁUŻBA CYWILNA</a:t>
          </a:r>
        </a:p>
      </dgm:t>
    </dgm:pt>
    <dgm:pt modelId="{BFB99C0C-0D37-4837-9ECC-22335C71AFCF}" type="parTrans" cxnId="{AF1C8E68-3A8C-4294-8014-44F300E30A86}">
      <dgm:prSet/>
      <dgm:spPr/>
      <dgm:t>
        <a:bodyPr/>
        <a:lstStyle/>
        <a:p>
          <a:endParaRPr lang="pl-PL"/>
        </a:p>
      </dgm:t>
    </dgm:pt>
    <dgm:pt modelId="{61E2CB86-FA39-4C8E-BD10-489B3FDE49C0}" type="sibTrans" cxnId="{AF1C8E68-3A8C-4294-8014-44F300E30A86}">
      <dgm:prSet/>
      <dgm:spPr/>
      <dgm:t>
        <a:bodyPr/>
        <a:lstStyle/>
        <a:p>
          <a:endParaRPr lang="pl-PL"/>
        </a:p>
      </dgm:t>
    </dgm:pt>
    <dgm:pt modelId="{E7537AD4-D409-47D3-9A6D-A38C85CE8AB0}" type="pres">
      <dgm:prSet presAssocID="{CA58C87F-1EE0-44CF-8005-AF5883010DBC}" presName="Name0" presStyleCnt="0">
        <dgm:presLayoutVars>
          <dgm:chMax val="7"/>
          <dgm:resizeHandles val="exact"/>
        </dgm:presLayoutVars>
      </dgm:prSet>
      <dgm:spPr/>
    </dgm:pt>
    <dgm:pt modelId="{D98CB581-41FC-4600-AFF1-DAC4592EA13D}" type="pres">
      <dgm:prSet presAssocID="{CA58C87F-1EE0-44CF-8005-AF5883010DBC}" presName="comp1" presStyleCnt="0"/>
      <dgm:spPr/>
    </dgm:pt>
    <dgm:pt modelId="{8878E587-645B-407B-BF9C-1262D2C94720}" type="pres">
      <dgm:prSet presAssocID="{CA58C87F-1EE0-44CF-8005-AF5883010DBC}" presName="circle1" presStyleLbl="node1" presStyleIdx="0" presStyleCnt="2"/>
      <dgm:spPr/>
    </dgm:pt>
    <dgm:pt modelId="{D35535AC-B739-4DAF-A6B0-F69840986B79}" type="pres">
      <dgm:prSet presAssocID="{CA58C87F-1EE0-44CF-8005-AF5883010DBC}" presName="c1text" presStyleLbl="node1" presStyleIdx="0" presStyleCnt="2">
        <dgm:presLayoutVars>
          <dgm:bulletEnabled val="1"/>
        </dgm:presLayoutVars>
      </dgm:prSet>
      <dgm:spPr/>
    </dgm:pt>
    <dgm:pt modelId="{63689C64-9B4F-4D68-B1CF-965379B05E37}" type="pres">
      <dgm:prSet presAssocID="{CA58C87F-1EE0-44CF-8005-AF5883010DBC}" presName="comp2" presStyleCnt="0"/>
      <dgm:spPr/>
    </dgm:pt>
    <dgm:pt modelId="{B0509276-46F0-4D13-894C-42DB41E200CB}" type="pres">
      <dgm:prSet presAssocID="{CA58C87F-1EE0-44CF-8005-AF5883010DBC}" presName="circle2" presStyleLbl="node1" presStyleIdx="1" presStyleCnt="2"/>
      <dgm:spPr/>
    </dgm:pt>
    <dgm:pt modelId="{B73CA508-6079-4194-A230-55D190B0584C}" type="pres">
      <dgm:prSet presAssocID="{CA58C87F-1EE0-44CF-8005-AF5883010DBC}" presName="c2text" presStyleLbl="node1" presStyleIdx="1" presStyleCnt="2">
        <dgm:presLayoutVars>
          <dgm:bulletEnabled val="1"/>
        </dgm:presLayoutVars>
      </dgm:prSet>
      <dgm:spPr/>
    </dgm:pt>
  </dgm:ptLst>
  <dgm:cxnLst>
    <dgm:cxn modelId="{9442AE16-766E-4B80-BB73-006ED7465753}" type="presOf" srcId="{77E7107F-4F3A-4146-9059-C2017E2879DE}" destId="{8878E587-645B-407B-BF9C-1262D2C94720}" srcOrd="0" destOrd="0" presId="urn:microsoft.com/office/officeart/2005/8/layout/venn2"/>
    <dgm:cxn modelId="{AF1C8E68-3A8C-4294-8014-44F300E30A86}" srcId="{CA58C87F-1EE0-44CF-8005-AF5883010DBC}" destId="{6E00403B-CCC2-4B46-9C5E-2F916D173A27}" srcOrd="1" destOrd="0" parTransId="{BFB99C0C-0D37-4837-9ECC-22335C71AFCF}" sibTransId="{61E2CB86-FA39-4C8E-BD10-489B3FDE49C0}"/>
    <dgm:cxn modelId="{EB8B499D-6FA9-4483-95D8-343A149CA144}" type="presOf" srcId="{6E00403B-CCC2-4B46-9C5E-2F916D173A27}" destId="{B0509276-46F0-4D13-894C-42DB41E200CB}" srcOrd="0" destOrd="0" presId="urn:microsoft.com/office/officeart/2005/8/layout/venn2"/>
    <dgm:cxn modelId="{CD253FC7-C866-400B-A3C7-607B43076565}" type="presOf" srcId="{77E7107F-4F3A-4146-9059-C2017E2879DE}" destId="{D35535AC-B739-4DAF-A6B0-F69840986B79}" srcOrd="1" destOrd="0" presId="urn:microsoft.com/office/officeart/2005/8/layout/venn2"/>
    <dgm:cxn modelId="{5C05E7D1-2657-450A-B4E5-E2EC7EA35E20}" srcId="{CA58C87F-1EE0-44CF-8005-AF5883010DBC}" destId="{77E7107F-4F3A-4146-9059-C2017E2879DE}" srcOrd="0" destOrd="0" parTransId="{6EEB32CB-D171-40D4-8032-5CCC71F80ECF}" sibTransId="{3B706272-91D7-4C21-AFFE-C19F3FF9DCDB}"/>
    <dgm:cxn modelId="{846B09F1-6642-4C67-B30E-CBE424D103CC}" type="presOf" srcId="{CA58C87F-1EE0-44CF-8005-AF5883010DBC}" destId="{E7537AD4-D409-47D3-9A6D-A38C85CE8AB0}" srcOrd="0" destOrd="0" presId="urn:microsoft.com/office/officeart/2005/8/layout/venn2"/>
    <dgm:cxn modelId="{1AD46AFB-8D69-4AC0-AC51-CF535D0CF7D7}" type="presOf" srcId="{6E00403B-CCC2-4B46-9C5E-2F916D173A27}" destId="{B73CA508-6079-4194-A230-55D190B0584C}" srcOrd="1" destOrd="0" presId="urn:microsoft.com/office/officeart/2005/8/layout/venn2"/>
    <dgm:cxn modelId="{DF9844BD-1902-48AE-888C-6722867B90D0}" type="presParOf" srcId="{E7537AD4-D409-47D3-9A6D-A38C85CE8AB0}" destId="{D98CB581-41FC-4600-AFF1-DAC4592EA13D}" srcOrd="0" destOrd="0" presId="urn:microsoft.com/office/officeart/2005/8/layout/venn2"/>
    <dgm:cxn modelId="{114886D9-81EA-4A89-87B6-1FEBCB66E0BB}" type="presParOf" srcId="{D98CB581-41FC-4600-AFF1-DAC4592EA13D}" destId="{8878E587-645B-407B-BF9C-1262D2C94720}" srcOrd="0" destOrd="0" presId="urn:microsoft.com/office/officeart/2005/8/layout/venn2"/>
    <dgm:cxn modelId="{1CEEAD2C-FB38-4E27-845B-FD7F282B3CF4}" type="presParOf" srcId="{D98CB581-41FC-4600-AFF1-DAC4592EA13D}" destId="{D35535AC-B739-4DAF-A6B0-F69840986B79}" srcOrd="1" destOrd="0" presId="urn:microsoft.com/office/officeart/2005/8/layout/venn2"/>
    <dgm:cxn modelId="{12DE733D-A225-4AE9-8581-04CE38885A69}" type="presParOf" srcId="{E7537AD4-D409-47D3-9A6D-A38C85CE8AB0}" destId="{63689C64-9B4F-4D68-B1CF-965379B05E37}" srcOrd="1" destOrd="0" presId="urn:microsoft.com/office/officeart/2005/8/layout/venn2"/>
    <dgm:cxn modelId="{862A259F-6CF0-47E0-8E14-F1CCB1ED98EE}" type="presParOf" srcId="{63689C64-9B4F-4D68-B1CF-965379B05E37}" destId="{B0509276-46F0-4D13-894C-42DB41E200CB}" srcOrd="0" destOrd="0" presId="urn:microsoft.com/office/officeart/2005/8/layout/venn2"/>
    <dgm:cxn modelId="{B25B3C74-E51B-40D3-9A0F-D25AFA532747}" type="presParOf" srcId="{63689C64-9B4F-4D68-B1CF-965379B05E37}" destId="{B73CA508-6079-4194-A230-55D190B0584C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DECA01D-7196-4723-A4A7-12A7B50C97E1}" type="doc">
      <dgm:prSet loTypeId="urn:microsoft.com/office/officeart/2008/layout/PictureAccentList" loCatId="list" qsTypeId="urn:microsoft.com/office/officeart/2005/8/quickstyle/simple1" qsCatId="simple" csTypeId="urn:microsoft.com/office/officeart/2005/8/colors/accent4_4" csCatId="accent4" phldr="1"/>
      <dgm:spPr/>
      <dgm:t>
        <a:bodyPr/>
        <a:lstStyle/>
        <a:p>
          <a:endParaRPr lang="pl-PL"/>
        </a:p>
      </dgm:t>
    </dgm:pt>
    <dgm:pt modelId="{37DD489B-CEE4-4433-A79F-6D9D494EFD22}">
      <dgm:prSet phldrT="[Tekst]"/>
      <dgm:spPr/>
      <dgm:t>
        <a:bodyPr/>
        <a:lstStyle/>
        <a:p>
          <a:r>
            <a:rPr lang="pl-PL" b="1" dirty="0">
              <a:solidFill>
                <a:schemeClr val="tx1"/>
              </a:solidFill>
            </a:rPr>
            <a:t>KONSTYTUCYJNE OGRANICZENIA DOSTĘPU DO SŁUŻBY PUBLICZNEJ</a:t>
          </a:r>
        </a:p>
      </dgm:t>
    </dgm:pt>
    <dgm:pt modelId="{F0BBDFE6-5447-4A56-9B89-01910A87A0D4}" type="parTrans" cxnId="{3827AFD1-27AE-46E6-8219-FDF77515ED08}">
      <dgm:prSet/>
      <dgm:spPr/>
      <dgm:t>
        <a:bodyPr/>
        <a:lstStyle/>
        <a:p>
          <a:endParaRPr lang="pl-PL">
            <a:solidFill>
              <a:schemeClr val="tx1"/>
            </a:solidFill>
          </a:endParaRPr>
        </a:p>
      </dgm:t>
    </dgm:pt>
    <dgm:pt modelId="{DF537875-5A05-44D2-867A-7E16D6937CF7}" type="sibTrans" cxnId="{3827AFD1-27AE-46E6-8219-FDF77515ED08}">
      <dgm:prSet/>
      <dgm:spPr/>
      <dgm:t>
        <a:bodyPr/>
        <a:lstStyle/>
        <a:p>
          <a:endParaRPr lang="pl-PL">
            <a:solidFill>
              <a:schemeClr val="tx1"/>
            </a:solidFill>
          </a:endParaRPr>
        </a:p>
      </dgm:t>
    </dgm:pt>
    <dgm:pt modelId="{9D0497C2-30AC-4AE4-B955-E6E0E4BCDC3C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POSIADANIE OBYWATELSTWA POLSKIEGO </a:t>
          </a:r>
        </a:p>
      </dgm:t>
    </dgm:pt>
    <dgm:pt modelId="{E18BEE06-87AC-4B34-86A8-8B39825F3ABA}" type="parTrans" cxnId="{C686092C-2040-4FFF-8C2A-94A7DEC195D5}">
      <dgm:prSet/>
      <dgm:spPr/>
      <dgm:t>
        <a:bodyPr/>
        <a:lstStyle/>
        <a:p>
          <a:endParaRPr lang="pl-PL">
            <a:solidFill>
              <a:schemeClr val="tx1"/>
            </a:solidFill>
          </a:endParaRPr>
        </a:p>
      </dgm:t>
    </dgm:pt>
    <dgm:pt modelId="{8E84C68C-B1C0-41C3-B62C-CC8B1D556DBA}" type="sibTrans" cxnId="{C686092C-2040-4FFF-8C2A-94A7DEC195D5}">
      <dgm:prSet/>
      <dgm:spPr/>
      <dgm:t>
        <a:bodyPr/>
        <a:lstStyle/>
        <a:p>
          <a:endParaRPr lang="pl-PL">
            <a:solidFill>
              <a:schemeClr val="tx1"/>
            </a:solidFill>
          </a:endParaRPr>
        </a:p>
      </dgm:t>
    </dgm:pt>
    <dgm:pt modelId="{F2C4DDC5-6BAC-49F3-83D6-77613BBBD702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KORZYSTANIE Z PEŁNI PRAW PUBLICZNYCH</a:t>
          </a:r>
        </a:p>
      </dgm:t>
    </dgm:pt>
    <dgm:pt modelId="{D680B7A8-421C-4010-B4C4-978E96A9B991}" type="parTrans" cxnId="{2EC645DA-72AB-4B4A-A239-22E2CB217E2C}">
      <dgm:prSet/>
      <dgm:spPr/>
      <dgm:t>
        <a:bodyPr/>
        <a:lstStyle/>
        <a:p>
          <a:endParaRPr lang="pl-PL">
            <a:solidFill>
              <a:schemeClr val="tx1"/>
            </a:solidFill>
          </a:endParaRPr>
        </a:p>
      </dgm:t>
    </dgm:pt>
    <dgm:pt modelId="{B04FDB1A-2527-425C-9499-82911DD5A0E1}" type="sibTrans" cxnId="{2EC645DA-72AB-4B4A-A239-22E2CB217E2C}">
      <dgm:prSet/>
      <dgm:spPr/>
      <dgm:t>
        <a:bodyPr/>
        <a:lstStyle/>
        <a:p>
          <a:endParaRPr lang="pl-PL">
            <a:solidFill>
              <a:schemeClr val="tx1"/>
            </a:solidFill>
          </a:endParaRPr>
        </a:p>
      </dgm:t>
    </dgm:pt>
    <dgm:pt modelId="{55FBFD6B-28E3-486E-A72F-BF73FABA3DE4}" type="pres">
      <dgm:prSet presAssocID="{8DECA01D-7196-4723-A4A7-12A7B50C97E1}" presName="layout" presStyleCnt="0">
        <dgm:presLayoutVars>
          <dgm:chMax/>
          <dgm:chPref/>
          <dgm:dir/>
          <dgm:animOne val="branch"/>
          <dgm:animLvl val="lvl"/>
          <dgm:resizeHandles/>
        </dgm:presLayoutVars>
      </dgm:prSet>
      <dgm:spPr/>
    </dgm:pt>
    <dgm:pt modelId="{B8F29680-58C6-4482-AE57-9699CEF22A74}" type="pres">
      <dgm:prSet presAssocID="{37DD489B-CEE4-4433-A79F-6D9D494EFD22}" presName="root" presStyleCnt="0">
        <dgm:presLayoutVars>
          <dgm:chMax/>
          <dgm:chPref val="4"/>
        </dgm:presLayoutVars>
      </dgm:prSet>
      <dgm:spPr/>
    </dgm:pt>
    <dgm:pt modelId="{C2E00858-198F-4997-845C-5C486279A260}" type="pres">
      <dgm:prSet presAssocID="{37DD489B-CEE4-4433-A79F-6D9D494EFD22}" presName="rootComposite" presStyleCnt="0">
        <dgm:presLayoutVars/>
      </dgm:prSet>
      <dgm:spPr/>
    </dgm:pt>
    <dgm:pt modelId="{E152B056-B612-42BC-9C4D-58A5F3EC6941}" type="pres">
      <dgm:prSet presAssocID="{37DD489B-CEE4-4433-A79F-6D9D494EFD22}" presName="rootText" presStyleLbl="node0" presStyleIdx="0" presStyleCnt="1">
        <dgm:presLayoutVars>
          <dgm:chMax/>
          <dgm:chPref val="4"/>
        </dgm:presLayoutVars>
      </dgm:prSet>
      <dgm:spPr/>
    </dgm:pt>
    <dgm:pt modelId="{4832B349-C90A-474F-9CE7-7FD4CC2F9B04}" type="pres">
      <dgm:prSet presAssocID="{37DD489B-CEE4-4433-A79F-6D9D494EFD22}" presName="childShape" presStyleCnt="0">
        <dgm:presLayoutVars>
          <dgm:chMax val="0"/>
          <dgm:chPref val="0"/>
        </dgm:presLayoutVars>
      </dgm:prSet>
      <dgm:spPr/>
    </dgm:pt>
    <dgm:pt modelId="{6767B394-F9F0-4E3B-ADD3-9CB6940196E5}" type="pres">
      <dgm:prSet presAssocID="{9D0497C2-30AC-4AE4-B955-E6E0E4BCDC3C}" presName="childComposite" presStyleCnt="0">
        <dgm:presLayoutVars>
          <dgm:chMax val="0"/>
          <dgm:chPref val="0"/>
        </dgm:presLayoutVars>
      </dgm:prSet>
      <dgm:spPr/>
    </dgm:pt>
    <dgm:pt modelId="{EC1745CD-9630-42D0-9013-0C5487BACF34}" type="pres">
      <dgm:prSet presAssocID="{9D0497C2-30AC-4AE4-B955-E6E0E4BCDC3C}" presName="Image" presStyleLbl="node1" presStyleIdx="0" presStyleCnt="2"/>
      <dgm:spPr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Zamykać"/>
        </a:ext>
      </dgm:extLst>
    </dgm:pt>
    <dgm:pt modelId="{3D2C888F-B577-4F9F-9F6E-15C0FA8FEEB4}" type="pres">
      <dgm:prSet presAssocID="{9D0497C2-30AC-4AE4-B955-E6E0E4BCDC3C}" presName="childText" presStyleLbl="lnNode1" presStyleIdx="0" presStyleCnt="2">
        <dgm:presLayoutVars>
          <dgm:chMax val="0"/>
          <dgm:chPref val="0"/>
          <dgm:bulletEnabled val="1"/>
        </dgm:presLayoutVars>
      </dgm:prSet>
      <dgm:spPr/>
    </dgm:pt>
    <dgm:pt modelId="{AF558F69-4A95-45FD-B7CC-995B9A2A58BB}" type="pres">
      <dgm:prSet presAssocID="{F2C4DDC5-6BAC-49F3-83D6-77613BBBD702}" presName="childComposite" presStyleCnt="0">
        <dgm:presLayoutVars>
          <dgm:chMax val="0"/>
          <dgm:chPref val="0"/>
        </dgm:presLayoutVars>
      </dgm:prSet>
      <dgm:spPr/>
    </dgm:pt>
    <dgm:pt modelId="{1C0F5DEB-38CE-460E-AE58-60ECC8EA3C41}" type="pres">
      <dgm:prSet presAssocID="{F2C4DDC5-6BAC-49F3-83D6-77613BBBD702}" presName="Image" presStyleLbl="node1" presStyleIdx="1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2"/>
              </a:ext>
            </a:extLst>
          </a:blip>
          <a:srcRect/>
          <a:stretch>
            <a:fillRect/>
          </a:stretch>
        </a:blipFill>
      </dgm:spPr>
    </dgm:pt>
    <dgm:pt modelId="{6F766F98-145F-4D19-845E-9299291B74BF}" type="pres">
      <dgm:prSet presAssocID="{F2C4DDC5-6BAC-49F3-83D6-77613BBBD702}" presName="childText" presStyleLbl="lnNode1" presStyleIdx="1" presStyleCnt="2">
        <dgm:presLayoutVars>
          <dgm:chMax val="0"/>
          <dgm:chPref val="0"/>
          <dgm:bulletEnabled val="1"/>
        </dgm:presLayoutVars>
      </dgm:prSet>
      <dgm:spPr/>
    </dgm:pt>
  </dgm:ptLst>
  <dgm:cxnLst>
    <dgm:cxn modelId="{C686092C-2040-4FFF-8C2A-94A7DEC195D5}" srcId="{37DD489B-CEE4-4433-A79F-6D9D494EFD22}" destId="{9D0497C2-30AC-4AE4-B955-E6E0E4BCDC3C}" srcOrd="0" destOrd="0" parTransId="{E18BEE06-87AC-4B34-86A8-8B39825F3ABA}" sibTransId="{8E84C68C-B1C0-41C3-B62C-CC8B1D556DBA}"/>
    <dgm:cxn modelId="{C8E4933B-473A-4AF1-8C8B-A4A0B5AAC8F0}" type="presOf" srcId="{F2C4DDC5-6BAC-49F3-83D6-77613BBBD702}" destId="{6F766F98-145F-4D19-845E-9299291B74BF}" srcOrd="0" destOrd="0" presId="urn:microsoft.com/office/officeart/2008/layout/PictureAccentList"/>
    <dgm:cxn modelId="{2208A944-5E03-444A-8AC3-C0BB488889A1}" type="presOf" srcId="{8DECA01D-7196-4723-A4A7-12A7B50C97E1}" destId="{55FBFD6B-28E3-486E-A72F-BF73FABA3DE4}" srcOrd="0" destOrd="0" presId="urn:microsoft.com/office/officeart/2008/layout/PictureAccentList"/>
    <dgm:cxn modelId="{8B7F3365-C1B2-4E07-BA50-E9595446FA2E}" type="presOf" srcId="{9D0497C2-30AC-4AE4-B955-E6E0E4BCDC3C}" destId="{3D2C888F-B577-4F9F-9F6E-15C0FA8FEEB4}" srcOrd="0" destOrd="0" presId="urn:microsoft.com/office/officeart/2008/layout/PictureAccentList"/>
    <dgm:cxn modelId="{43255E47-F757-43BD-911D-9E4946995D1F}" type="presOf" srcId="{37DD489B-CEE4-4433-A79F-6D9D494EFD22}" destId="{E152B056-B612-42BC-9C4D-58A5F3EC6941}" srcOrd="0" destOrd="0" presId="urn:microsoft.com/office/officeart/2008/layout/PictureAccentList"/>
    <dgm:cxn modelId="{3827AFD1-27AE-46E6-8219-FDF77515ED08}" srcId="{8DECA01D-7196-4723-A4A7-12A7B50C97E1}" destId="{37DD489B-CEE4-4433-A79F-6D9D494EFD22}" srcOrd="0" destOrd="0" parTransId="{F0BBDFE6-5447-4A56-9B89-01910A87A0D4}" sibTransId="{DF537875-5A05-44D2-867A-7E16D6937CF7}"/>
    <dgm:cxn modelId="{2EC645DA-72AB-4B4A-A239-22E2CB217E2C}" srcId="{37DD489B-CEE4-4433-A79F-6D9D494EFD22}" destId="{F2C4DDC5-6BAC-49F3-83D6-77613BBBD702}" srcOrd="1" destOrd="0" parTransId="{D680B7A8-421C-4010-B4C4-978E96A9B991}" sibTransId="{B04FDB1A-2527-425C-9499-82911DD5A0E1}"/>
    <dgm:cxn modelId="{F41C2A5D-F963-4798-884C-0895D5CF1F0F}" type="presParOf" srcId="{55FBFD6B-28E3-486E-A72F-BF73FABA3DE4}" destId="{B8F29680-58C6-4482-AE57-9699CEF22A74}" srcOrd="0" destOrd="0" presId="urn:microsoft.com/office/officeart/2008/layout/PictureAccentList"/>
    <dgm:cxn modelId="{8D2EBFEA-F0BF-4BA9-B8BA-ECA7FBA491A1}" type="presParOf" srcId="{B8F29680-58C6-4482-AE57-9699CEF22A74}" destId="{C2E00858-198F-4997-845C-5C486279A260}" srcOrd="0" destOrd="0" presId="urn:microsoft.com/office/officeart/2008/layout/PictureAccentList"/>
    <dgm:cxn modelId="{3521C233-B598-41DD-976E-7B1ED2732055}" type="presParOf" srcId="{C2E00858-198F-4997-845C-5C486279A260}" destId="{E152B056-B612-42BC-9C4D-58A5F3EC6941}" srcOrd="0" destOrd="0" presId="urn:microsoft.com/office/officeart/2008/layout/PictureAccentList"/>
    <dgm:cxn modelId="{254755EB-D4BD-4C39-9415-52B13B8207E8}" type="presParOf" srcId="{B8F29680-58C6-4482-AE57-9699CEF22A74}" destId="{4832B349-C90A-474F-9CE7-7FD4CC2F9B04}" srcOrd="1" destOrd="0" presId="urn:microsoft.com/office/officeart/2008/layout/PictureAccentList"/>
    <dgm:cxn modelId="{BC66D640-F7C2-46DD-B7D1-23F6EC60645B}" type="presParOf" srcId="{4832B349-C90A-474F-9CE7-7FD4CC2F9B04}" destId="{6767B394-F9F0-4E3B-ADD3-9CB6940196E5}" srcOrd="0" destOrd="0" presId="urn:microsoft.com/office/officeart/2008/layout/PictureAccentList"/>
    <dgm:cxn modelId="{B428158F-5266-4362-B4EC-B187CFCC961C}" type="presParOf" srcId="{6767B394-F9F0-4E3B-ADD3-9CB6940196E5}" destId="{EC1745CD-9630-42D0-9013-0C5487BACF34}" srcOrd="0" destOrd="0" presId="urn:microsoft.com/office/officeart/2008/layout/PictureAccentList"/>
    <dgm:cxn modelId="{2AD717B3-0D19-4399-B4B6-38BBDCB10563}" type="presParOf" srcId="{6767B394-F9F0-4E3B-ADD3-9CB6940196E5}" destId="{3D2C888F-B577-4F9F-9F6E-15C0FA8FEEB4}" srcOrd="1" destOrd="0" presId="urn:microsoft.com/office/officeart/2008/layout/PictureAccentList"/>
    <dgm:cxn modelId="{A488C012-0098-4AED-B707-752344BCFC26}" type="presParOf" srcId="{4832B349-C90A-474F-9CE7-7FD4CC2F9B04}" destId="{AF558F69-4A95-45FD-B7CC-995B9A2A58BB}" srcOrd="1" destOrd="0" presId="urn:microsoft.com/office/officeart/2008/layout/PictureAccentList"/>
    <dgm:cxn modelId="{9FF9CAF7-C8D0-4B72-9846-0C5DAC85AEC9}" type="presParOf" srcId="{AF558F69-4A95-45FD-B7CC-995B9A2A58BB}" destId="{1C0F5DEB-38CE-460E-AE58-60ECC8EA3C41}" srcOrd="0" destOrd="0" presId="urn:microsoft.com/office/officeart/2008/layout/PictureAccentList"/>
    <dgm:cxn modelId="{6A086480-2B30-4629-9EAE-902474E36311}" type="presParOf" srcId="{AF558F69-4A95-45FD-B7CC-995B9A2A58BB}" destId="{6F766F98-145F-4D19-845E-9299291B74BF}" srcOrd="1" destOrd="0" presId="urn:microsoft.com/office/officeart/2008/layout/Pictu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E014CCE-DE15-4688-9A44-3BE13F749985}" type="doc">
      <dgm:prSet loTypeId="urn:microsoft.com/office/officeart/2005/8/layout/radial5" loCatId="cycl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pl-PL"/>
        </a:p>
      </dgm:t>
    </dgm:pt>
    <dgm:pt modelId="{1F3265EF-635E-4180-92D2-952A6000D302}">
      <dgm:prSet phldrT="[Tekst]" custT="1"/>
      <dgm:spPr/>
      <dgm:t>
        <a:bodyPr/>
        <a:lstStyle/>
        <a:p>
          <a:r>
            <a:rPr lang="pl-PL" sz="2800" dirty="0">
              <a:solidFill>
                <a:schemeClr val="tx1"/>
              </a:solidFill>
            </a:rPr>
            <a:t>ART. 4</a:t>
          </a:r>
        </a:p>
      </dgm:t>
    </dgm:pt>
    <dgm:pt modelId="{5492F88C-AB39-4425-BC62-79830E5421D8}" type="parTrans" cxnId="{152A0A59-82D6-4D06-B4DD-A7D03093EB98}">
      <dgm:prSet/>
      <dgm:spPr/>
      <dgm:t>
        <a:bodyPr/>
        <a:lstStyle/>
        <a:p>
          <a:endParaRPr lang="pl-PL"/>
        </a:p>
      </dgm:t>
    </dgm:pt>
    <dgm:pt modelId="{8AE8FB2F-A75D-443F-8B69-AEB35E4959E8}" type="sibTrans" cxnId="{152A0A59-82D6-4D06-B4DD-A7D03093EB98}">
      <dgm:prSet/>
      <dgm:spPr/>
      <dgm:t>
        <a:bodyPr/>
        <a:lstStyle/>
        <a:p>
          <a:endParaRPr lang="pl-PL"/>
        </a:p>
      </dgm:t>
    </dgm:pt>
    <dgm:pt modelId="{C4AC27F1-EC6A-487E-B2D6-A13C88347656}">
      <dgm:prSet phldrT="[Tekst]" custT="1"/>
      <dgm:spPr/>
      <dgm:t>
        <a:bodyPr/>
        <a:lstStyle/>
        <a:p>
          <a:r>
            <a:rPr lang="pl-PL" sz="1200" dirty="0">
              <a:solidFill>
                <a:schemeClr val="tx1"/>
              </a:solidFill>
            </a:rPr>
            <a:t>OBYWATELSTWO POLSKIE</a:t>
          </a:r>
        </a:p>
      </dgm:t>
    </dgm:pt>
    <dgm:pt modelId="{9BBD83E9-1A6F-4BF0-8FC6-73F835E7BD31}" type="parTrans" cxnId="{681AD80D-DF98-4370-93C8-3384B001A17D}">
      <dgm:prSet/>
      <dgm:spPr/>
      <dgm:t>
        <a:bodyPr/>
        <a:lstStyle/>
        <a:p>
          <a:endParaRPr lang="pl-PL"/>
        </a:p>
      </dgm:t>
    </dgm:pt>
    <dgm:pt modelId="{DC457906-AA6C-46E6-849D-EEB2991C1415}" type="sibTrans" cxnId="{681AD80D-DF98-4370-93C8-3384B001A17D}">
      <dgm:prSet/>
      <dgm:spPr/>
      <dgm:t>
        <a:bodyPr/>
        <a:lstStyle/>
        <a:p>
          <a:endParaRPr lang="pl-PL"/>
        </a:p>
      </dgm:t>
    </dgm:pt>
    <dgm:pt modelId="{24DBD079-1D9B-4D6E-8D59-872AEF6351E3}">
      <dgm:prSet phldrT="[Tekst]" custT="1"/>
      <dgm:spPr/>
      <dgm:t>
        <a:bodyPr/>
        <a:lstStyle/>
        <a:p>
          <a:r>
            <a:rPr lang="pl-PL" sz="1400" dirty="0">
              <a:solidFill>
                <a:schemeClr val="tx1"/>
              </a:solidFill>
            </a:rPr>
            <a:t>PEŁNIA PRAW PUBLICZNYCH</a:t>
          </a:r>
        </a:p>
      </dgm:t>
    </dgm:pt>
    <dgm:pt modelId="{CF5DD9FC-3EBC-406A-BAFD-D706FC424685}" type="parTrans" cxnId="{67518E3B-131F-4CE1-8B10-760C83DCD954}">
      <dgm:prSet/>
      <dgm:spPr/>
      <dgm:t>
        <a:bodyPr/>
        <a:lstStyle/>
        <a:p>
          <a:endParaRPr lang="pl-PL"/>
        </a:p>
      </dgm:t>
    </dgm:pt>
    <dgm:pt modelId="{4FDFE06E-44FA-4C40-881F-531FD2935AA7}" type="sibTrans" cxnId="{67518E3B-131F-4CE1-8B10-760C83DCD954}">
      <dgm:prSet/>
      <dgm:spPr/>
      <dgm:t>
        <a:bodyPr/>
        <a:lstStyle/>
        <a:p>
          <a:endParaRPr lang="pl-PL"/>
        </a:p>
      </dgm:t>
    </dgm:pt>
    <dgm:pt modelId="{FAD50F08-1F25-4653-BCAB-C59A08EBE65D}">
      <dgm:prSet phldrT="[Tekst]" custT="1"/>
      <dgm:spPr/>
      <dgm:t>
        <a:bodyPr/>
        <a:lstStyle/>
        <a:p>
          <a:r>
            <a:rPr lang="pl-PL" sz="1050" dirty="0">
              <a:solidFill>
                <a:schemeClr val="tx1"/>
              </a:solidFill>
            </a:rPr>
            <a:t>BRAK SKAZANIA PRAWOMOCNYM WYROKIEM ZA UMYŚLNE PRZESTĘPSTWO LUB UMYŚLNE PRZESTĘPSTWO SKARBOWE</a:t>
          </a:r>
        </a:p>
      </dgm:t>
    </dgm:pt>
    <dgm:pt modelId="{7EACA4DA-6AAF-4315-9679-87D96E50B5D1}" type="parTrans" cxnId="{E7D6816D-658B-4E61-AB8C-81E6BD3A8E06}">
      <dgm:prSet/>
      <dgm:spPr/>
      <dgm:t>
        <a:bodyPr/>
        <a:lstStyle/>
        <a:p>
          <a:endParaRPr lang="pl-PL"/>
        </a:p>
      </dgm:t>
    </dgm:pt>
    <dgm:pt modelId="{ACD42823-2D43-4D03-BAAB-64082C9D522A}" type="sibTrans" cxnId="{E7D6816D-658B-4E61-AB8C-81E6BD3A8E06}">
      <dgm:prSet/>
      <dgm:spPr/>
      <dgm:t>
        <a:bodyPr/>
        <a:lstStyle/>
        <a:p>
          <a:endParaRPr lang="pl-PL"/>
        </a:p>
      </dgm:t>
    </dgm:pt>
    <dgm:pt modelId="{03353615-4190-4B31-ADB6-E787EB539E59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ODPOWIEDNIE KWALIFIKACJE</a:t>
          </a:r>
        </a:p>
      </dgm:t>
    </dgm:pt>
    <dgm:pt modelId="{D1D8A07C-BC1E-4811-AB91-95B582779D18}" type="parTrans" cxnId="{151123D4-B378-413A-9BDD-E27E17764A5E}">
      <dgm:prSet/>
      <dgm:spPr/>
      <dgm:t>
        <a:bodyPr/>
        <a:lstStyle/>
        <a:p>
          <a:endParaRPr lang="pl-PL"/>
        </a:p>
      </dgm:t>
    </dgm:pt>
    <dgm:pt modelId="{E3A996C1-3D4A-461E-B453-C52307071002}" type="sibTrans" cxnId="{151123D4-B378-413A-9BDD-E27E17764A5E}">
      <dgm:prSet/>
      <dgm:spPr/>
      <dgm:t>
        <a:bodyPr/>
        <a:lstStyle/>
        <a:p>
          <a:endParaRPr lang="pl-PL"/>
        </a:p>
      </dgm:t>
    </dgm:pt>
    <dgm:pt modelId="{30331D9B-CBD3-4ABE-8C00-6D7A8B1A7E22}">
      <dgm:prSet custT="1"/>
      <dgm:spPr/>
      <dgm:t>
        <a:bodyPr/>
        <a:lstStyle/>
        <a:p>
          <a:r>
            <a:rPr lang="pl-PL" sz="1000" dirty="0">
              <a:solidFill>
                <a:schemeClr val="tx1"/>
              </a:solidFill>
            </a:rPr>
            <a:t>NIEPOSZLAKOWANA OPINIA</a:t>
          </a:r>
        </a:p>
      </dgm:t>
    </dgm:pt>
    <dgm:pt modelId="{A59615FE-74C7-42FF-9E94-65CC1CA58581}" type="parTrans" cxnId="{0FF7BD9D-598F-4A9D-B4C1-F2C7B5980F77}">
      <dgm:prSet/>
      <dgm:spPr/>
      <dgm:t>
        <a:bodyPr/>
        <a:lstStyle/>
        <a:p>
          <a:endParaRPr lang="pl-PL"/>
        </a:p>
      </dgm:t>
    </dgm:pt>
    <dgm:pt modelId="{2F9465FC-A9E7-4B01-BC91-E6EC22DE1F35}" type="sibTrans" cxnId="{0FF7BD9D-598F-4A9D-B4C1-F2C7B5980F77}">
      <dgm:prSet/>
      <dgm:spPr/>
      <dgm:t>
        <a:bodyPr/>
        <a:lstStyle/>
        <a:p>
          <a:endParaRPr lang="pl-PL"/>
        </a:p>
      </dgm:t>
    </dgm:pt>
    <dgm:pt modelId="{ACD63C0D-F864-4DFF-8E91-6AFCDE1BA5E6}" type="pres">
      <dgm:prSet presAssocID="{9E014CCE-DE15-4688-9A44-3BE13F749985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08A7E780-6B00-492A-85DD-3E22720EC934}" type="pres">
      <dgm:prSet presAssocID="{1F3265EF-635E-4180-92D2-952A6000D302}" presName="centerShape" presStyleLbl="node0" presStyleIdx="0" presStyleCnt="1"/>
      <dgm:spPr/>
    </dgm:pt>
    <dgm:pt modelId="{D104A635-C9BA-491E-A0C9-7BABA5CF6872}" type="pres">
      <dgm:prSet presAssocID="{9BBD83E9-1A6F-4BF0-8FC6-73F835E7BD31}" presName="parTrans" presStyleLbl="sibTrans2D1" presStyleIdx="0" presStyleCnt="5"/>
      <dgm:spPr/>
    </dgm:pt>
    <dgm:pt modelId="{803C1C3C-D6FB-4130-A400-07236B32900E}" type="pres">
      <dgm:prSet presAssocID="{9BBD83E9-1A6F-4BF0-8FC6-73F835E7BD31}" presName="connectorText" presStyleLbl="sibTrans2D1" presStyleIdx="0" presStyleCnt="5"/>
      <dgm:spPr/>
    </dgm:pt>
    <dgm:pt modelId="{B9E5F272-EC37-4F68-8260-2BB04C5F3E4F}" type="pres">
      <dgm:prSet presAssocID="{C4AC27F1-EC6A-487E-B2D6-A13C88347656}" presName="node" presStyleLbl="node1" presStyleIdx="0" presStyleCnt="5">
        <dgm:presLayoutVars>
          <dgm:bulletEnabled val="1"/>
        </dgm:presLayoutVars>
      </dgm:prSet>
      <dgm:spPr/>
    </dgm:pt>
    <dgm:pt modelId="{4746D341-DF02-4E65-AF57-0D96AF20F2E4}" type="pres">
      <dgm:prSet presAssocID="{CF5DD9FC-3EBC-406A-BAFD-D706FC424685}" presName="parTrans" presStyleLbl="sibTrans2D1" presStyleIdx="1" presStyleCnt="5"/>
      <dgm:spPr/>
    </dgm:pt>
    <dgm:pt modelId="{08BE1C59-FD4F-4B38-B830-5E19753653D7}" type="pres">
      <dgm:prSet presAssocID="{CF5DD9FC-3EBC-406A-BAFD-D706FC424685}" presName="connectorText" presStyleLbl="sibTrans2D1" presStyleIdx="1" presStyleCnt="5"/>
      <dgm:spPr/>
    </dgm:pt>
    <dgm:pt modelId="{54B73E9B-C568-47E0-BF0B-6E5F39BAF034}" type="pres">
      <dgm:prSet presAssocID="{24DBD079-1D9B-4D6E-8D59-872AEF6351E3}" presName="node" presStyleLbl="node1" presStyleIdx="1" presStyleCnt="5">
        <dgm:presLayoutVars>
          <dgm:bulletEnabled val="1"/>
        </dgm:presLayoutVars>
      </dgm:prSet>
      <dgm:spPr/>
    </dgm:pt>
    <dgm:pt modelId="{E6DB116E-F75E-44F3-96AC-91C565A5224C}" type="pres">
      <dgm:prSet presAssocID="{7EACA4DA-6AAF-4315-9679-87D96E50B5D1}" presName="parTrans" presStyleLbl="sibTrans2D1" presStyleIdx="2" presStyleCnt="5"/>
      <dgm:spPr/>
    </dgm:pt>
    <dgm:pt modelId="{E27AE9E8-A3CB-4BE5-8F45-D41FB2BCE6FE}" type="pres">
      <dgm:prSet presAssocID="{7EACA4DA-6AAF-4315-9679-87D96E50B5D1}" presName="connectorText" presStyleLbl="sibTrans2D1" presStyleIdx="2" presStyleCnt="5"/>
      <dgm:spPr/>
    </dgm:pt>
    <dgm:pt modelId="{FE7C77BE-8B24-410A-84F4-AF6FF341D7D2}" type="pres">
      <dgm:prSet presAssocID="{FAD50F08-1F25-4653-BCAB-C59A08EBE65D}" presName="node" presStyleLbl="node1" presStyleIdx="2" presStyleCnt="5">
        <dgm:presLayoutVars>
          <dgm:bulletEnabled val="1"/>
        </dgm:presLayoutVars>
      </dgm:prSet>
      <dgm:spPr/>
    </dgm:pt>
    <dgm:pt modelId="{DC805645-AC92-46BF-84D2-DF93ED44CED1}" type="pres">
      <dgm:prSet presAssocID="{D1D8A07C-BC1E-4811-AB91-95B582779D18}" presName="parTrans" presStyleLbl="sibTrans2D1" presStyleIdx="3" presStyleCnt="5"/>
      <dgm:spPr/>
    </dgm:pt>
    <dgm:pt modelId="{67BCA9EE-DB91-4EB0-812B-470D1CE86E82}" type="pres">
      <dgm:prSet presAssocID="{D1D8A07C-BC1E-4811-AB91-95B582779D18}" presName="connectorText" presStyleLbl="sibTrans2D1" presStyleIdx="3" presStyleCnt="5"/>
      <dgm:spPr/>
    </dgm:pt>
    <dgm:pt modelId="{12B967F4-EC50-4B35-9970-C614BDCC679E}" type="pres">
      <dgm:prSet presAssocID="{03353615-4190-4B31-ADB6-E787EB539E59}" presName="node" presStyleLbl="node1" presStyleIdx="3" presStyleCnt="5">
        <dgm:presLayoutVars>
          <dgm:bulletEnabled val="1"/>
        </dgm:presLayoutVars>
      </dgm:prSet>
      <dgm:spPr/>
    </dgm:pt>
    <dgm:pt modelId="{F6EDE89A-F405-4B80-8311-DAFF2FC97F0B}" type="pres">
      <dgm:prSet presAssocID="{A59615FE-74C7-42FF-9E94-65CC1CA58581}" presName="parTrans" presStyleLbl="sibTrans2D1" presStyleIdx="4" presStyleCnt="5"/>
      <dgm:spPr/>
    </dgm:pt>
    <dgm:pt modelId="{ADF230BA-A8F1-45C1-9B68-3BD28C46ED48}" type="pres">
      <dgm:prSet presAssocID="{A59615FE-74C7-42FF-9E94-65CC1CA58581}" presName="connectorText" presStyleLbl="sibTrans2D1" presStyleIdx="4" presStyleCnt="5"/>
      <dgm:spPr/>
    </dgm:pt>
    <dgm:pt modelId="{12510082-BB02-405C-BE16-CFB933F7DBA1}" type="pres">
      <dgm:prSet presAssocID="{30331D9B-CBD3-4ABE-8C00-6D7A8B1A7E22}" presName="node" presStyleLbl="node1" presStyleIdx="4" presStyleCnt="5">
        <dgm:presLayoutVars>
          <dgm:bulletEnabled val="1"/>
        </dgm:presLayoutVars>
      </dgm:prSet>
      <dgm:spPr/>
    </dgm:pt>
  </dgm:ptLst>
  <dgm:cxnLst>
    <dgm:cxn modelId="{681AD80D-DF98-4370-93C8-3384B001A17D}" srcId="{1F3265EF-635E-4180-92D2-952A6000D302}" destId="{C4AC27F1-EC6A-487E-B2D6-A13C88347656}" srcOrd="0" destOrd="0" parTransId="{9BBD83E9-1A6F-4BF0-8FC6-73F835E7BD31}" sibTransId="{DC457906-AA6C-46E6-849D-EEB2991C1415}"/>
    <dgm:cxn modelId="{490E0F19-1F18-46C2-9DF9-A04578B62090}" type="presOf" srcId="{D1D8A07C-BC1E-4811-AB91-95B582779D18}" destId="{67BCA9EE-DB91-4EB0-812B-470D1CE86E82}" srcOrd="1" destOrd="0" presId="urn:microsoft.com/office/officeart/2005/8/layout/radial5"/>
    <dgm:cxn modelId="{3C882029-33AB-4CAC-91B5-D68BC207B0F9}" type="presOf" srcId="{CF5DD9FC-3EBC-406A-BAFD-D706FC424685}" destId="{4746D341-DF02-4E65-AF57-0D96AF20F2E4}" srcOrd="0" destOrd="0" presId="urn:microsoft.com/office/officeart/2005/8/layout/radial5"/>
    <dgm:cxn modelId="{39823C32-F863-44CE-974B-A4DC2707C82B}" type="presOf" srcId="{03353615-4190-4B31-ADB6-E787EB539E59}" destId="{12B967F4-EC50-4B35-9970-C614BDCC679E}" srcOrd="0" destOrd="0" presId="urn:microsoft.com/office/officeart/2005/8/layout/radial5"/>
    <dgm:cxn modelId="{67518E3B-131F-4CE1-8B10-760C83DCD954}" srcId="{1F3265EF-635E-4180-92D2-952A6000D302}" destId="{24DBD079-1D9B-4D6E-8D59-872AEF6351E3}" srcOrd="1" destOrd="0" parTransId="{CF5DD9FC-3EBC-406A-BAFD-D706FC424685}" sibTransId="{4FDFE06E-44FA-4C40-881F-531FD2935AA7}"/>
    <dgm:cxn modelId="{B777173C-EE5F-4B2E-81AD-E75226E1CEB3}" type="presOf" srcId="{A59615FE-74C7-42FF-9E94-65CC1CA58581}" destId="{ADF230BA-A8F1-45C1-9B68-3BD28C46ED48}" srcOrd="1" destOrd="0" presId="urn:microsoft.com/office/officeart/2005/8/layout/radial5"/>
    <dgm:cxn modelId="{580C785C-F293-4976-B11D-E289C9ECEDB3}" type="presOf" srcId="{FAD50F08-1F25-4653-BCAB-C59A08EBE65D}" destId="{FE7C77BE-8B24-410A-84F4-AF6FF341D7D2}" srcOrd="0" destOrd="0" presId="urn:microsoft.com/office/officeart/2005/8/layout/radial5"/>
    <dgm:cxn modelId="{72297A60-5B38-4E2B-A81D-4255550D2937}" type="presOf" srcId="{A59615FE-74C7-42FF-9E94-65CC1CA58581}" destId="{F6EDE89A-F405-4B80-8311-DAFF2FC97F0B}" srcOrd="0" destOrd="0" presId="urn:microsoft.com/office/officeart/2005/8/layout/radial5"/>
    <dgm:cxn modelId="{5843F563-D0FE-403C-A6C2-BAB75EC412DA}" type="presOf" srcId="{7EACA4DA-6AAF-4315-9679-87D96E50B5D1}" destId="{E6DB116E-F75E-44F3-96AC-91C565A5224C}" srcOrd="0" destOrd="0" presId="urn:microsoft.com/office/officeart/2005/8/layout/radial5"/>
    <dgm:cxn modelId="{4CB6EC48-2BDF-45A0-B154-52422602B078}" type="presOf" srcId="{C4AC27F1-EC6A-487E-B2D6-A13C88347656}" destId="{B9E5F272-EC37-4F68-8260-2BB04C5F3E4F}" srcOrd="0" destOrd="0" presId="urn:microsoft.com/office/officeart/2005/8/layout/radial5"/>
    <dgm:cxn modelId="{E7D6816D-658B-4E61-AB8C-81E6BD3A8E06}" srcId="{1F3265EF-635E-4180-92D2-952A6000D302}" destId="{FAD50F08-1F25-4653-BCAB-C59A08EBE65D}" srcOrd="2" destOrd="0" parTransId="{7EACA4DA-6AAF-4315-9679-87D96E50B5D1}" sibTransId="{ACD42823-2D43-4D03-BAAB-64082C9D522A}"/>
    <dgm:cxn modelId="{35213072-B1AB-45D6-9987-E358085FD8E6}" type="presOf" srcId="{9E014CCE-DE15-4688-9A44-3BE13F749985}" destId="{ACD63C0D-F864-4DFF-8E91-6AFCDE1BA5E6}" srcOrd="0" destOrd="0" presId="urn:microsoft.com/office/officeart/2005/8/layout/radial5"/>
    <dgm:cxn modelId="{152A0A59-82D6-4D06-B4DD-A7D03093EB98}" srcId="{9E014CCE-DE15-4688-9A44-3BE13F749985}" destId="{1F3265EF-635E-4180-92D2-952A6000D302}" srcOrd="0" destOrd="0" parTransId="{5492F88C-AB39-4425-BC62-79830E5421D8}" sibTransId="{8AE8FB2F-A75D-443F-8B69-AEB35E4959E8}"/>
    <dgm:cxn modelId="{244B217A-BE4A-455D-A7F9-BFD569088711}" type="presOf" srcId="{24DBD079-1D9B-4D6E-8D59-872AEF6351E3}" destId="{54B73E9B-C568-47E0-BF0B-6E5F39BAF034}" srcOrd="0" destOrd="0" presId="urn:microsoft.com/office/officeart/2005/8/layout/radial5"/>
    <dgm:cxn modelId="{1BEB0483-0B4C-4D61-9448-2F740116454A}" type="presOf" srcId="{7EACA4DA-6AAF-4315-9679-87D96E50B5D1}" destId="{E27AE9E8-A3CB-4BE5-8F45-D41FB2BCE6FE}" srcOrd="1" destOrd="0" presId="urn:microsoft.com/office/officeart/2005/8/layout/radial5"/>
    <dgm:cxn modelId="{064F2D8E-7872-4BA9-8DFF-142CC55157A0}" type="presOf" srcId="{30331D9B-CBD3-4ABE-8C00-6D7A8B1A7E22}" destId="{12510082-BB02-405C-BE16-CFB933F7DBA1}" srcOrd="0" destOrd="0" presId="urn:microsoft.com/office/officeart/2005/8/layout/radial5"/>
    <dgm:cxn modelId="{0FF7BD9D-598F-4A9D-B4C1-F2C7B5980F77}" srcId="{1F3265EF-635E-4180-92D2-952A6000D302}" destId="{30331D9B-CBD3-4ABE-8C00-6D7A8B1A7E22}" srcOrd="4" destOrd="0" parTransId="{A59615FE-74C7-42FF-9E94-65CC1CA58581}" sibTransId="{2F9465FC-A9E7-4B01-BC91-E6EC22DE1F35}"/>
    <dgm:cxn modelId="{F99B42C0-9EDF-469B-9E57-356FDD90E60F}" type="presOf" srcId="{CF5DD9FC-3EBC-406A-BAFD-D706FC424685}" destId="{08BE1C59-FD4F-4B38-B830-5E19753653D7}" srcOrd="1" destOrd="0" presId="urn:microsoft.com/office/officeart/2005/8/layout/radial5"/>
    <dgm:cxn modelId="{DDD9ADD3-06F5-4EEF-93BB-2EB1617E6EC1}" type="presOf" srcId="{9BBD83E9-1A6F-4BF0-8FC6-73F835E7BD31}" destId="{D104A635-C9BA-491E-A0C9-7BABA5CF6872}" srcOrd="0" destOrd="0" presId="urn:microsoft.com/office/officeart/2005/8/layout/radial5"/>
    <dgm:cxn modelId="{151123D4-B378-413A-9BDD-E27E17764A5E}" srcId="{1F3265EF-635E-4180-92D2-952A6000D302}" destId="{03353615-4190-4B31-ADB6-E787EB539E59}" srcOrd="3" destOrd="0" parTransId="{D1D8A07C-BC1E-4811-AB91-95B582779D18}" sibTransId="{E3A996C1-3D4A-461E-B453-C52307071002}"/>
    <dgm:cxn modelId="{D67AEBE1-BBEE-40F6-BE14-850EF0B4B19C}" type="presOf" srcId="{9BBD83E9-1A6F-4BF0-8FC6-73F835E7BD31}" destId="{803C1C3C-D6FB-4130-A400-07236B32900E}" srcOrd="1" destOrd="0" presId="urn:microsoft.com/office/officeart/2005/8/layout/radial5"/>
    <dgm:cxn modelId="{B94D8FE2-5045-43E9-8C04-DAAB8D908E1F}" type="presOf" srcId="{1F3265EF-635E-4180-92D2-952A6000D302}" destId="{08A7E780-6B00-492A-85DD-3E22720EC934}" srcOrd="0" destOrd="0" presId="urn:microsoft.com/office/officeart/2005/8/layout/radial5"/>
    <dgm:cxn modelId="{EFFEC8EF-0208-4E95-B249-45CE3B9B2F37}" type="presOf" srcId="{D1D8A07C-BC1E-4811-AB91-95B582779D18}" destId="{DC805645-AC92-46BF-84D2-DF93ED44CED1}" srcOrd="0" destOrd="0" presId="urn:microsoft.com/office/officeart/2005/8/layout/radial5"/>
    <dgm:cxn modelId="{25FBE908-3284-48A4-B503-EF521BB06EC3}" type="presParOf" srcId="{ACD63C0D-F864-4DFF-8E91-6AFCDE1BA5E6}" destId="{08A7E780-6B00-492A-85DD-3E22720EC934}" srcOrd="0" destOrd="0" presId="urn:microsoft.com/office/officeart/2005/8/layout/radial5"/>
    <dgm:cxn modelId="{5BAACE92-D8E4-4E70-9DCD-71DC7C903E03}" type="presParOf" srcId="{ACD63C0D-F864-4DFF-8E91-6AFCDE1BA5E6}" destId="{D104A635-C9BA-491E-A0C9-7BABA5CF6872}" srcOrd="1" destOrd="0" presId="urn:microsoft.com/office/officeart/2005/8/layout/radial5"/>
    <dgm:cxn modelId="{FE3C09CD-478E-4DB7-8D81-7F7FDBB85B07}" type="presParOf" srcId="{D104A635-C9BA-491E-A0C9-7BABA5CF6872}" destId="{803C1C3C-D6FB-4130-A400-07236B32900E}" srcOrd="0" destOrd="0" presId="urn:microsoft.com/office/officeart/2005/8/layout/radial5"/>
    <dgm:cxn modelId="{D22F8972-0521-48A7-BAB1-F9A6E109A27F}" type="presParOf" srcId="{ACD63C0D-F864-4DFF-8E91-6AFCDE1BA5E6}" destId="{B9E5F272-EC37-4F68-8260-2BB04C5F3E4F}" srcOrd="2" destOrd="0" presId="urn:microsoft.com/office/officeart/2005/8/layout/radial5"/>
    <dgm:cxn modelId="{489F49B9-F821-488D-B72D-3883B299F782}" type="presParOf" srcId="{ACD63C0D-F864-4DFF-8E91-6AFCDE1BA5E6}" destId="{4746D341-DF02-4E65-AF57-0D96AF20F2E4}" srcOrd="3" destOrd="0" presId="urn:microsoft.com/office/officeart/2005/8/layout/radial5"/>
    <dgm:cxn modelId="{12D43D49-E31B-4E6F-9211-4703021B98D0}" type="presParOf" srcId="{4746D341-DF02-4E65-AF57-0D96AF20F2E4}" destId="{08BE1C59-FD4F-4B38-B830-5E19753653D7}" srcOrd="0" destOrd="0" presId="urn:microsoft.com/office/officeart/2005/8/layout/radial5"/>
    <dgm:cxn modelId="{55FE7213-9E94-4F08-ABA5-E46FC63AFCD3}" type="presParOf" srcId="{ACD63C0D-F864-4DFF-8E91-6AFCDE1BA5E6}" destId="{54B73E9B-C568-47E0-BF0B-6E5F39BAF034}" srcOrd="4" destOrd="0" presId="urn:microsoft.com/office/officeart/2005/8/layout/radial5"/>
    <dgm:cxn modelId="{15E2F645-B4E6-4AC3-A537-3B3CA4A44AEB}" type="presParOf" srcId="{ACD63C0D-F864-4DFF-8E91-6AFCDE1BA5E6}" destId="{E6DB116E-F75E-44F3-96AC-91C565A5224C}" srcOrd="5" destOrd="0" presId="urn:microsoft.com/office/officeart/2005/8/layout/radial5"/>
    <dgm:cxn modelId="{D05FE7AC-6915-4F72-B16F-599864279834}" type="presParOf" srcId="{E6DB116E-F75E-44F3-96AC-91C565A5224C}" destId="{E27AE9E8-A3CB-4BE5-8F45-D41FB2BCE6FE}" srcOrd="0" destOrd="0" presId="urn:microsoft.com/office/officeart/2005/8/layout/radial5"/>
    <dgm:cxn modelId="{257A2C4C-E6DE-4F15-8706-26C5548068FA}" type="presParOf" srcId="{ACD63C0D-F864-4DFF-8E91-6AFCDE1BA5E6}" destId="{FE7C77BE-8B24-410A-84F4-AF6FF341D7D2}" srcOrd="6" destOrd="0" presId="urn:microsoft.com/office/officeart/2005/8/layout/radial5"/>
    <dgm:cxn modelId="{8E8C70A6-324C-4665-A083-8F4838900D04}" type="presParOf" srcId="{ACD63C0D-F864-4DFF-8E91-6AFCDE1BA5E6}" destId="{DC805645-AC92-46BF-84D2-DF93ED44CED1}" srcOrd="7" destOrd="0" presId="urn:microsoft.com/office/officeart/2005/8/layout/radial5"/>
    <dgm:cxn modelId="{58EF649A-B6C2-494B-B2A9-08985D11952B}" type="presParOf" srcId="{DC805645-AC92-46BF-84D2-DF93ED44CED1}" destId="{67BCA9EE-DB91-4EB0-812B-470D1CE86E82}" srcOrd="0" destOrd="0" presId="urn:microsoft.com/office/officeart/2005/8/layout/radial5"/>
    <dgm:cxn modelId="{3387D36F-B21F-4932-A42C-FD89CCBEEA90}" type="presParOf" srcId="{ACD63C0D-F864-4DFF-8E91-6AFCDE1BA5E6}" destId="{12B967F4-EC50-4B35-9970-C614BDCC679E}" srcOrd="8" destOrd="0" presId="urn:microsoft.com/office/officeart/2005/8/layout/radial5"/>
    <dgm:cxn modelId="{3F24F12A-A02A-497D-8D3B-2484A32DD3CF}" type="presParOf" srcId="{ACD63C0D-F864-4DFF-8E91-6AFCDE1BA5E6}" destId="{F6EDE89A-F405-4B80-8311-DAFF2FC97F0B}" srcOrd="9" destOrd="0" presId="urn:microsoft.com/office/officeart/2005/8/layout/radial5"/>
    <dgm:cxn modelId="{6508D617-BD6B-4EDC-959A-C8CFD4B1269F}" type="presParOf" srcId="{F6EDE89A-F405-4B80-8311-DAFF2FC97F0B}" destId="{ADF230BA-A8F1-45C1-9B68-3BD28C46ED48}" srcOrd="0" destOrd="0" presId="urn:microsoft.com/office/officeart/2005/8/layout/radial5"/>
    <dgm:cxn modelId="{9EFAB4BB-BB31-4F20-AE20-D8F9009660FF}" type="presParOf" srcId="{ACD63C0D-F864-4DFF-8E91-6AFCDE1BA5E6}" destId="{12510082-BB02-405C-BE16-CFB933F7DBA1}" srcOrd="10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1A1C01C-5A1D-4818-BBA0-3CAE3B74FB3E}" type="doc">
      <dgm:prSet loTypeId="urn:microsoft.com/office/officeart/2005/8/layout/hProcess9" loCatId="process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pl-PL"/>
        </a:p>
      </dgm:t>
    </dgm:pt>
    <dgm:pt modelId="{A994AF7E-BD8B-4979-A049-22DABE0A72CA}">
      <dgm:prSet custT="1"/>
      <dgm:spPr/>
      <dgm:t>
        <a:bodyPr/>
        <a:lstStyle/>
        <a:p>
          <a:r>
            <a:rPr lang="pl-PL" sz="1400"/>
            <a:t>USTAWA Z DNIA 14 CZERWCA 1991 R. O KRAJOWEJ SZKOLE ADMINISTRACJI PUBLICZNEJ IM. PREZYDENTA RZECZYPOSPOLITEJ POLSKIEJ LECHA KACZYŃSKIEGO </a:t>
          </a:r>
          <a:endParaRPr lang="pl-PL" sz="1400" dirty="0"/>
        </a:p>
      </dgm:t>
    </dgm:pt>
    <dgm:pt modelId="{8056A320-348A-425B-A5F4-B60CFB7E9F81}" type="parTrans" cxnId="{0537351B-6541-4E9A-BB22-411435DEDE28}">
      <dgm:prSet/>
      <dgm:spPr/>
      <dgm:t>
        <a:bodyPr/>
        <a:lstStyle/>
        <a:p>
          <a:endParaRPr lang="pl-PL"/>
        </a:p>
      </dgm:t>
    </dgm:pt>
    <dgm:pt modelId="{6CAA3160-1836-49C6-83FC-8ACC67671E67}" type="sibTrans" cxnId="{0537351B-6541-4E9A-BB22-411435DEDE28}">
      <dgm:prSet/>
      <dgm:spPr/>
      <dgm:t>
        <a:bodyPr/>
        <a:lstStyle/>
        <a:p>
          <a:endParaRPr lang="pl-PL"/>
        </a:p>
      </dgm:t>
    </dgm:pt>
    <dgm:pt modelId="{3411DB2E-46D3-4E8F-A7E9-A6EAFB6DD219}">
      <dgm:prSet custT="1"/>
      <dgm:spPr/>
      <dgm:t>
        <a:bodyPr/>
        <a:lstStyle/>
        <a:p>
          <a:r>
            <a:rPr lang="pl-PL" sz="1800" dirty="0"/>
            <a:t>SIEDZIBA WARSZAWA</a:t>
          </a:r>
          <a:endParaRPr lang="pl-PL" sz="1050" dirty="0"/>
        </a:p>
      </dgm:t>
    </dgm:pt>
    <dgm:pt modelId="{A021F392-505B-4DB2-A140-F9BF2082BA3C}" type="parTrans" cxnId="{F7E8475E-BF64-42C7-9186-5661EACAD8A8}">
      <dgm:prSet/>
      <dgm:spPr/>
      <dgm:t>
        <a:bodyPr/>
        <a:lstStyle/>
        <a:p>
          <a:endParaRPr lang="pl-PL"/>
        </a:p>
      </dgm:t>
    </dgm:pt>
    <dgm:pt modelId="{B7A274E8-2942-4594-96A8-18C0291577B2}" type="sibTrans" cxnId="{F7E8475E-BF64-42C7-9186-5661EACAD8A8}">
      <dgm:prSet/>
      <dgm:spPr/>
      <dgm:t>
        <a:bodyPr/>
        <a:lstStyle/>
        <a:p>
          <a:endParaRPr lang="pl-PL"/>
        </a:p>
      </dgm:t>
    </dgm:pt>
    <dgm:pt modelId="{980D4CBB-AC83-4FA3-A103-9AA3E2FDC451}">
      <dgm:prSet custT="1"/>
      <dgm:spPr/>
      <dgm:t>
        <a:bodyPr/>
        <a:lstStyle/>
        <a:p>
          <a:r>
            <a:rPr lang="pl-PL" sz="1100" dirty="0"/>
            <a:t>ZADANIE - KSZTAŁCENIE I PRZYGOTOWYWANIE DO SŁUŻBY PUBLICZNEJ URZĘDNIKÓW SŁUŻBY CYWILNEJ ORAZ KADR WYŻSZYCH URZĘDNIKÓW ADMINISTRACJI RZECZYPOSPOLITEJ POLSKIEJ</a:t>
          </a:r>
        </a:p>
      </dgm:t>
    </dgm:pt>
    <dgm:pt modelId="{122C4AD8-96D5-4FCF-9582-58CF33F4CCBD}" type="parTrans" cxnId="{BEA967EB-B5A2-40A9-97E0-205314EBBA87}">
      <dgm:prSet/>
      <dgm:spPr/>
      <dgm:t>
        <a:bodyPr/>
        <a:lstStyle/>
        <a:p>
          <a:endParaRPr lang="pl-PL"/>
        </a:p>
      </dgm:t>
    </dgm:pt>
    <dgm:pt modelId="{E2687850-0F3C-4315-BB1B-55AA1A853D99}" type="sibTrans" cxnId="{BEA967EB-B5A2-40A9-97E0-205314EBBA87}">
      <dgm:prSet/>
      <dgm:spPr/>
      <dgm:t>
        <a:bodyPr/>
        <a:lstStyle/>
        <a:p>
          <a:endParaRPr lang="pl-PL"/>
        </a:p>
      </dgm:t>
    </dgm:pt>
    <dgm:pt modelId="{E990122E-2804-4D00-9502-2E22D46360C3}">
      <dgm:prSet custT="1"/>
      <dgm:spPr/>
      <dgm:t>
        <a:bodyPr/>
        <a:lstStyle/>
        <a:p>
          <a:r>
            <a:rPr lang="pl-PL" sz="1400" dirty="0"/>
            <a:t>SZKOŁĄ KIERUJE I REPREZENTUJE JĄ NA ZEWNĄTRZ DYREKTOR SZKOŁY, POWOŁYWANY I ODWOŁYWANY PRZEZ PREZESA RADY MINISTRÓW</a:t>
          </a:r>
        </a:p>
      </dgm:t>
    </dgm:pt>
    <dgm:pt modelId="{7639591C-4B92-4733-8B3B-15D8868A3F6F}" type="parTrans" cxnId="{93F9AB18-2F55-44FD-8633-FEFDC42AF102}">
      <dgm:prSet/>
      <dgm:spPr/>
      <dgm:t>
        <a:bodyPr/>
        <a:lstStyle/>
        <a:p>
          <a:endParaRPr lang="pl-PL"/>
        </a:p>
      </dgm:t>
    </dgm:pt>
    <dgm:pt modelId="{F4A7D8DB-E401-4018-BC20-53642945DAC7}" type="sibTrans" cxnId="{93F9AB18-2F55-44FD-8633-FEFDC42AF102}">
      <dgm:prSet/>
      <dgm:spPr/>
      <dgm:t>
        <a:bodyPr/>
        <a:lstStyle/>
        <a:p>
          <a:endParaRPr lang="pl-PL"/>
        </a:p>
      </dgm:t>
    </dgm:pt>
    <dgm:pt modelId="{CDCE8765-B9ED-44F0-8870-D739BBD3DAED}">
      <dgm:prSet custT="1"/>
      <dgm:spPr/>
      <dgm:t>
        <a:bodyPr/>
        <a:lstStyle/>
        <a:p>
          <a:r>
            <a:rPr lang="pl-PL" sz="1600" dirty="0"/>
            <a:t>PREZES RADY MINISTRÓW SPRAWUJE NADZÓR NAD SZKOŁĄ W ZAKRESIE ZGODNOŚCI JEJ DZIAŁANIA Z PRZEPISAMI USTAWOWYMI I STATUTEM</a:t>
          </a:r>
        </a:p>
      </dgm:t>
    </dgm:pt>
    <dgm:pt modelId="{6E6C6997-4A9F-4724-99EB-808EC86615B4}" type="parTrans" cxnId="{7C8428E8-3B32-4478-BF24-B823FBF285E4}">
      <dgm:prSet/>
      <dgm:spPr/>
      <dgm:t>
        <a:bodyPr/>
        <a:lstStyle/>
        <a:p>
          <a:endParaRPr lang="pl-PL"/>
        </a:p>
      </dgm:t>
    </dgm:pt>
    <dgm:pt modelId="{AA9EF6E5-0254-41A2-BC8D-0A98E93897CD}" type="sibTrans" cxnId="{7C8428E8-3B32-4478-BF24-B823FBF285E4}">
      <dgm:prSet/>
      <dgm:spPr/>
      <dgm:t>
        <a:bodyPr/>
        <a:lstStyle/>
        <a:p>
          <a:endParaRPr lang="pl-PL"/>
        </a:p>
      </dgm:t>
    </dgm:pt>
    <dgm:pt modelId="{4F077B10-7C7B-4977-8107-B648234F3FC6}">
      <dgm:prSet custT="1"/>
      <dgm:spPr/>
      <dgm:t>
        <a:bodyPr/>
        <a:lstStyle/>
        <a:p>
          <a:r>
            <a:rPr lang="pl-PL" sz="1200" dirty="0"/>
            <a:t>SŁUCHACZE SZKOŁY SĄ WYŁANIANI W DRODZE POSTĘPOWANIA REKRUTACYJNEGO SPOŚRÓD OSÓB, KTÓRE NIE UKOŃCZYŁY 32 LAT I POSIADAJĄ DYPLOM UKOŃCZENIA STUDIÓW WYŻSZYCH Z TYTUŁEM MAGISTRA LUB RÓWNORZĘDNYM</a:t>
          </a:r>
        </a:p>
      </dgm:t>
    </dgm:pt>
    <dgm:pt modelId="{60E9A0A4-228A-40F0-86A9-6FBCFB25F5BB}" type="parTrans" cxnId="{7F6C94C3-5D7B-4E22-9C0F-B16B42CABA93}">
      <dgm:prSet/>
      <dgm:spPr/>
      <dgm:t>
        <a:bodyPr/>
        <a:lstStyle/>
        <a:p>
          <a:endParaRPr lang="pl-PL"/>
        </a:p>
      </dgm:t>
    </dgm:pt>
    <dgm:pt modelId="{CB707B70-55A6-4332-BAD8-B033B973ABB1}" type="sibTrans" cxnId="{7F6C94C3-5D7B-4E22-9C0F-B16B42CABA93}">
      <dgm:prSet/>
      <dgm:spPr/>
      <dgm:t>
        <a:bodyPr/>
        <a:lstStyle/>
        <a:p>
          <a:endParaRPr lang="pl-PL"/>
        </a:p>
      </dgm:t>
    </dgm:pt>
    <dgm:pt modelId="{F400D833-D145-45C3-A9E2-14F37590001F}">
      <dgm:prSet custT="1"/>
      <dgm:spPr/>
      <dgm:t>
        <a:bodyPr/>
        <a:lstStyle/>
        <a:p>
          <a:r>
            <a:rPr lang="pl-PL" sz="1100" dirty="0"/>
            <a:t>SŁUCHACZE SZKOŁY SKŁADAJĄ ZOBOWIĄZANIE DO PODJĘCIA I WYKONYWANIA, PRZEZ OKRES NIE KRÓTSZY NIŻ PIĘĆ LAT OD DATY JEJ UKOŃCZENIA, PRACY W URZĘDACH ADMINISTRACJI NA STANOWISKACH POSTAWIONYCH IM DO DYSPOZYCJI PRZEZ PREZESA RADY MINISTRÓW</a:t>
          </a:r>
        </a:p>
      </dgm:t>
    </dgm:pt>
    <dgm:pt modelId="{DA8C424B-C3F1-4026-8166-26384EE66EF1}" type="parTrans" cxnId="{57F4F095-2867-481A-9688-625D5E9379FC}">
      <dgm:prSet/>
      <dgm:spPr/>
      <dgm:t>
        <a:bodyPr/>
        <a:lstStyle/>
        <a:p>
          <a:endParaRPr lang="pl-PL"/>
        </a:p>
      </dgm:t>
    </dgm:pt>
    <dgm:pt modelId="{467CEA0B-3618-400E-B45C-69AD7A60CCEB}" type="sibTrans" cxnId="{57F4F095-2867-481A-9688-625D5E9379FC}">
      <dgm:prSet/>
      <dgm:spPr/>
      <dgm:t>
        <a:bodyPr/>
        <a:lstStyle/>
        <a:p>
          <a:endParaRPr lang="pl-PL"/>
        </a:p>
      </dgm:t>
    </dgm:pt>
    <dgm:pt modelId="{3FA7F750-3362-4175-8AB8-C69DFAC69227}" type="pres">
      <dgm:prSet presAssocID="{B1A1C01C-5A1D-4818-BBA0-3CAE3B74FB3E}" presName="CompostProcess" presStyleCnt="0">
        <dgm:presLayoutVars>
          <dgm:dir/>
          <dgm:resizeHandles val="exact"/>
        </dgm:presLayoutVars>
      </dgm:prSet>
      <dgm:spPr/>
    </dgm:pt>
    <dgm:pt modelId="{EC600F82-54CF-4B90-B153-4244B37193D3}" type="pres">
      <dgm:prSet presAssocID="{B1A1C01C-5A1D-4818-BBA0-3CAE3B74FB3E}" presName="arrow" presStyleLbl="bgShp" presStyleIdx="0" presStyleCnt="1"/>
      <dgm:spPr/>
    </dgm:pt>
    <dgm:pt modelId="{6E1D7F90-3C12-4DFD-868A-0AABEAD5CAC6}" type="pres">
      <dgm:prSet presAssocID="{B1A1C01C-5A1D-4818-BBA0-3CAE3B74FB3E}" presName="linearProcess" presStyleCnt="0"/>
      <dgm:spPr/>
    </dgm:pt>
    <dgm:pt modelId="{333A50E4-C3E9-4C3E-A35B-67A71444A160}" type="pres">
      <dgm:prSet presAssocID="{A994AF7E-BD8B-4979-A049-22DABE0A72CA}" presName="textNode" presStyleLbl="node1" presStyleIdx="0" presStyleCnt="7">
        <dgm:presLayoutVars>
          <dgm:bulletEnabled val="1"/>
        </dgm:presLayoutVars>
      </dgm:prSet>
      <dgm:spPr/>
    </dgm:pt>
    <dgm:pt modelId="{B613522D-22EE-4D8B-9872-38AE9C160A83}" type="pres">
      <dgm:prSet presAssocID="{6CAA3160-1836-49C6-83FC-8ACC67671E67}" presName="sibTrans" presStyleCnt="0"/>
      <dgm:spPr/>
    </dgm:pt>
    <dgm:pt modelId="{CE122F57-BEFC-4994-9FEF-4AEA55D81B15}" type="pres">
      <dgm:prSet presAssocID="{3411DB2E-46D3-4E8F-A7E9-A6EAFB6DD219}" presName="textNode" presStyleLbl="node1" presStyleIdx="1" presStyleCnt="7">
        <dgm:presLayoutVars>
          <dgm:bulletEnabled val="1"/>
        </dgm:presLayoutVars>
      </dgm:prSet>
      <dgm:spPr/>
    </dgm:pt>
    <dgm:pt modelId="{FBACE87E-E957-4F3F-8CF3-10FF25B4C8BF}" type="pres">
      <dgm:prSet presAssocID="{B7A274E8-2942-4594-96A8-18C0291577B2}" presName="sibTrans" presStyleCnt="0"/>
      <dgm:spPr/>
    </dgm:pt>
    <dgm:pt modelId="{35353E2C-E683-492C-AFFA-910753437869}" type="pres">
      <dgm:prSet presAssocID="{980D4CBB-AC83-4FA3-A103-9AA3E2FDC451}" presName="textNode" presStyleLbl="node1" presStyleIdx="2" presStyleCnt="7">
        <dgm:presLayoutVars>
          <dgm:bulletEnabled val="1"/>
        </dgm:presLayoutVars>
      </dgm:prSet>
      <dgm:spPr/>
    </dgm:pt>
    <dgm:pt modelId="{7E28D890-D0A8-4BA1-A9FE-8C40383D5A6C}" type="pres">
      <dgm:prSet presAssocID="{E2687850-0F3C-4315-BB1B-55AA1A853D99}" presName="sibTrans" presStyleCnt="0"/>
      <dgm:spPr/>
    </dgm:pt>
    <dgm:pt modelId="{AF3D99C0-49D0-42B2-B881-2E351AB04798}" type="pres">
      <dgm:prSet presAssocID="{E990122E-2804-4D00-9502-2E22D46360C3}" presName="textNode" presStyleLbl="node1" presStyleIdx="3" presStyleCnt="7">
        <dgm:presLayoutVars>
          <dgm:bulletEnabled val="1"/>
        </dgm:presLayoutVars>
      </dgm:prSet>
      <dgm:spPr/>
    </dgm:pt>
    <dgm:pt modelId="{0AEEF07F-7AC8-492A-963C-9A38A51FD35C}" type="pres">
      <dgm:prSet presAssocID="{F4A7D8DB-E401-4018-BC20-53642945DAC7}" presName="sibTrans" presStyleCnt="0"/>
      <dgm:spPr/>
    </dgm:pt>
    <dgm:pt modelId="{8030F9A8-3AAA-49D1-A47C-4D9BFB934301}" type="pres">
      <dgm:prSet presAssocID="{CDCE8765-B9ED-44F0-8870-D739BBD3DAED}" presName="textNode" presStyleLbl="node1" presStyleIdx="4" presStyleCnt="7">
        <dgm:presLayoutVars>
          <dgm:bulletEnabled val="1"/>
        </dgm:presLayoutVars>
      </dgm:prSet>
      <dgm:spPr/>
    </dgm:pt>
    <dgm:pt modelId="{00BA6484-C985-460B-B6A4-D2CF078AD1B3}" type="pres">
      <dgm:prSet presAssocID="{AA9EF6E5-0254-41A2-BC8D-0A98E93897CD}" presName="sibTrans" presStyleCnt="0"/>
      <dgm:spPr/>
    </dgm:pt>
    <dgm:pt modelId="{ED5C2B0B-304D-434E-8356-785640DD8430}" type="pres">
      <dgm:prSet presAssocID="{4F077B10-7C7B-4977-8107-B648234F3FC6}" presName="textNode" presStyleLbl="node1" presStyleIdx="5" presStyleCnt="7">
        <dgm:presLayoutVars>
          <dgm:bulletEnabled val="1"/>
        </dgm:presLayoutVars>
      </dgm:prSet>
      <dgm:spPr/>
    </dgm:pt>
    <dgm:pt modelId="{44A74B9D-A5EF-4CFC-A107-E5B8F20E5874}" type="pres">
      <dgm:prSet presAssocID="{CB707B70-55A6-4332-BAD8-B033B973ABB1}" presName="sibTrans" presStyleCnt="0"/>
      <dgm:spPr/>
    </dgm:pt>
    <dgm:pt modelId="{CC00779F-A19B-4732-B0B3-BDCBC1D7E7D2}" type="pres">
      <dgm:prSet presAssocID="{F400D833-D145-45C3-A9E2-14F37590001F}" presName="textNode" presStyleLbl="node1" presStyleIdx="6" presStyleCnt="7">
        <dgm:presLayoutVars>
          <dgm:bulletEnabled val="1"/>
        </dgm:presLayoutVars>
      </dgm:prSet>
      <dgm:spPr/>
    </dgm:pt>
  </dgm:ptLst>
  <dgm:cxnLst>
    <dgm:cxn modelId="{93F9AB18-2F55-44FD-8633-FEFDC42AF102}" srcId="{B1A1C01C-5A1D-4818-BBA0-3CAE3B74FB3E}" destId="{E990122E-2804-4D00-9502-2E22D46360C3}" srcOrd="3" destOrd="0" parTransId="{7639591C-4B92-4733-8B3B-15D8868A3F6F}" sibTransId="{F4A7D8DB-E401-4018-BC20-53642945DAC7}"/>
    <dgm:cxn modelId="{0537351B-6541-4E9A-BB22-411435DEDE28}" srcId="{B1A1C01C-5A1D-4818-BBA0-3CAE3B74FB3E}" destId="{A994AF7E-BD8B-4979-A049-22DABE0A72CA}" srcOrd="0" destOrd="0" parTransId="{8056A320-348A-425B-A5F4-B60CFB7E9F81}" sibTransId="{6CAA3160-1836-49C6-83FC-8ACC67671E67}"/>
    <dgm:cxn modelId="{F7E8475E-BF64-42C7-9186-5661EACAD8A8}" srcId="{B1A1C01C-5A1D-4818-BBA0-3CAE3B74FB3E}" destId="{3411DB2E-46D3-4E8F-A7E9-A6EAFB6DD219}" srcOrd="1" destOrd="0" parTransId="{A021F392-505B-4DB2-A140-F9BF2082BA3C}" sibTransId="{B7A274E8-2942-4594-96A8-18C0291577B2}"/>
    <dgm:cxn modelId="{E1389960-16CF-4839-B90A-5EDB0CD10C3B}" type="presOf" srcId="{CDCE8765-B9ED-44F0-8870-D739BBD3DAED}" destId="{8030F9A8-3AAA-49D1-A47C-4D9BFB934301}" srcOrd="0" destOrd="0" presId="urn:microsoft.com/office/officeart/2005/8/layout/hProcess9"/>
    <dgm:cxn modelId="{519CE944-6B46-463C-8B71-0D455DDA1647}" type="presOf" srcId="{E990122E-2804-4D00-9502-2E22D46360C3}" destId="{AF3D99C0-49D0-42B2-B881-2E351AB04798}" srcOrd="0" destOrd="0" presId="urn:microsoft.com/office/officeart/2005/8/layout/hProcess9"/>
    <dgm:cxn modelId="{4650A791-7D4A-470F-919B-FC9962940C9A}" type="presOf" srcId="{980D4CBB-AC83-4FA3-A103-9AA3E2FDC451}" destId="{35353E2C-E683-492C-AFFA-910753437869}" srcOrd="0" destOrd="0" presId="urn:microsoft.com/office/officeart/2005/8/layout/hProcess9"/>
    <dgm:cxn modelId="{57F4F095-2867-481A-9688-625D5E9379FC}" srcId="{B1A1C01C-5A1D-4818-BBA0-3CAE3B74FB3E}" destId="{F400D833-D145-45C3-A9E2-14F37590001F}" srcOrd="6" destOrd="0" parTransId="{DA8C424B-C3F1-4026-8166-26384EE66EF1}" sibTransId="{467CEA0B-3618-400E-B45C-69AD7A60CCEB}"/>
    <dgm:cxn modelId="{64A891A3-8411-458E-94C4-C8B762E66B86}" type="presOf" srcId="{4F077B10-7C7B-4977-8107-B648234F3FC6}" destId="{ED5C2B0B-304D-434E-8356-785640DD8430}" srcOrd="0" destOrd="0" presId="urn:microsoft.com/office/officeart/2005/8/layout/hProcess9"/>
    <dgm:cxn modelId="{12F0DFA6-5334-4386-B921-AEBEA44D2F24}" type="presOf" srcId="{F400D833-D145-45C3-A9E2-14F37590001F}" destId="{CC00779F-A19B-4732-B0B3-BDCBC1D7E7D2}" srcOrd="0" destOrd="0" presId="urn:microsoft.com/office/officeart/2005/8/layout/hProcess9"/>
    <dgm:cxn modelId="{7F6C94C3-5D7B-4E22-9C0F-B16B42CABA93}" srcId="{B1A1C01C-5A1D-4818-BBA0-3CAE3B74FB3E}" destId="{4F077B10-7C7B-4977-8107-B648234F3FC6}" srcOrd="5" destOrd="0" parTransId="{60E9A0A4-228A-40F0-86A9-6FBCFB25F5BB}" sibTransId="{CB707B70-55A6-4332-BAD8-B033B973ABB1}"/>
    <dgm:cxn modelId="{AC18C5CA-D74A-46DF-BEF5-25DFC886C58F}" type="presOf" srcId="{3411DB2E-46D3-4E8F-A7E9-A6EAFB6DD219}" destId="{CE122F57-BEFC-4994-9FEF-4AEA55D81B15}" srcOrd="0" destOrd="0" presId="urn:microsoft.com/office/officeart/2005/8/layout/hProcess9"/>
    <dgm:cxn modelId="{BF661ED6-43ED-48DC-A4A5-E42A2342377A}" type="presOf" srcId="{A994AF7E-BD8B-4979-A049-22DABE0A72CA}" destId="{333A50E4-C3E9-4C3E-A35B-67A71444A160}" srcOrd="0" destOrd="0" presId="urn:microsoft.com/office/officeart/2005/8/layout/hProcess9"/>
    <dgm:cxn modelId="{46ED9CE0-FF6B-4838-8974-1181EA5491EE}" type="presOf" srcId="{B1A1C01C-5A1D-4818-BBA0-3CAE3B74FB3E}" destId="{3FA7F750-3362-4175-8AB8-C69DFAC69227}" srcOrd="0" destOrd="0" presId="urn:microsoft.com/office/officeart/2005/8/layout/hProcess9"/>
    <dgm:cxn modelId="{7C8428E8-3B32-4478-BF24-B823FBF285E4}" srcId="{B1A1C01C-5A1D-4818-BBA0-3CAE3B74FB3E}" destId="{CDCE8765-B9ED-44F0-8870-D739BBD3DAED}" srcOrd="4" destOrd="0" parTransId="{6E6C6997-4A9F-4724-99EB-808EC86615B4}" sibTransId="{AA9EF6E5-0254-41A2-BC8D-0A98E93897CD}"/>
    <dgm:cxn modelId="{BEA967EB-B5A2-40A9-97E0-205314EBBA87}" srcId="{B1A1C01C-5A1D-4818-BBA0-3CAE3B74FB3E}" destId="{980D4CBB-AC83-4FA3-A103-9AA3E2FDC451}" srcOrd="2" destOrd="0" parTransId="{122C4AD8-96D5-4FCF-9582-58CF33F4CCBD}" sibTransId="{E2687850-0F3C-4315-BB1B-55AA1A853D99}"/>
    <dgm:cxn modelId="{CFF560E8-9643-4D95-9A08-2AA0B8173A8F}" type="presParOf" srcId="{3FA7F750-3362-4175-8AB8-C69DFAC69227}" destId="{EC600F82-54CF-4B90-B153-4244B37193D3}" srcOrd="0" destOrd="0" presId="urn:microsoft.com/office/officeart/2005/8/layout/hProcess9"/>
    <dgm:cxn modelId="{5A6A7B28-356F-449A-BEE1-53DEF4DE6652}" type="presParOf" srcId="{3FA7F750-3362-4175-8AB8-C69DFAC69227}" destId="{6E1D7F90-3C12-4DFD-868A-0AABEAD5CAC6}" srcOrd="1" destOrd="0" presId="urn:microsoft.com/office/officeart/2005/8/layout/hProcess9"/>
    <dgm:cxn modelId="{0EFF09A4-F193-4F20-8A6D-3823329B49F3}" type="presParOf" srcId="{6E1D7F90-3C12-4DFD-868A-0AABEAD5CAC6}" destId="{333A50E4-C3E9-4C3E-A35B-67A71444A160}" srcOrd="0" destOrd="0" presId="urn:microsoft.com/office/officeart/2005/8/layout/hProcess9"/>
    <dgm:cxn modelId="{32699243-331C-4EC6-A1C1-DB17C52F1D3A}" type="presParOf" srcId="{6E1D7F90-3C12-4DFD-868A-0AABEAD5CAC6}" destId="{B613522D-22EE-4D8B-9872-38AE9C160A83}" srcOrd="1" destOrd="0" presId="urn:microsoft.com/office/officeart/2005/8/layout/hProcess9"/>
    <dgm:cxn modelId="{DF8E4E2F-D9B6-4C1F-8981-439723C60D6B}" type="presParOf" srcId="{6E1D7F90-3C12-4DFD-868A-0AABEAD5CAC6}" destId="{CE122F57-BEFC-4994-9FEF-4AEA55D81B15}" srcOrd="2" destOrd="0" presId="urn:microsoft.com/office/officeart/2005/8/layout/hProcess9"/>
    <dgm:cxn modelId="{91B99683-3275-495E-A2A4-06ED74A80932}" type="presParOf" srcId="{6E1D7F90-3C12-4DFD-868A-0AABEAD5CAC6}" destId="{FBACE87E-E957-4F3F-8CF3-10FF25B4C8BF}" srcOrd="3" destOrd="0" presId="urn:microsoft.com/office/officeart/2005/8/layout/hProcess9"/>
    <dgm:cxn modelId="{D26E6E36-17C6-48FF-A202-8AB8AC1E4E13}" type="presParOf" srcId="{6E1D7F90-3C12-4DFD-868A-0AABEAD5CAC6}" destId="{35353E2C-E683-492C-AFFA-910753437869}" srcOrd="4" destOrd="0" presId="urn:microsoft.com/office/officeart/2005/8/layout/hProcess9"/>
    <dgm:cxn modelId="{E514F368-0F2F-4ADB-B2BB-8AE8AA3939F9}" type="presParOf" srcId="{6E1D7F90-3C12-4DFD-868A-0AABEAD5CAC6}" destId="{7E28D890-D0A8-4BA1-A9FE-8C40383D5A6C}" srcOrd="5" destOrd="0" presId="urn:microsoft.com/office/officeart/2005/8/layout/hProcess9"/>
    <dgm:cxn modelId="{A41F86D6-1EE0-4244-A111-E12D658CB15D}" type="presParOf" srcId="{6E1D7F90-3C12-4DFD-868A-0AABEAD5CAC6}" destId="{AF3D99C0-49D0-42B2-B881-2E351AB04798}" srcOrd="6" destOrd="0" presId="urn:microsoft.com/office/officeart/2005/8/layout/hProcess9"/>
    <dgm:cxn modelId="{2FFD7089-5AF7-4AB9-8C8F-B11148E63C3F}" type="presParOf" srcId="{6E1D7F90-3C12-4DFD-868A-0AABEAD5CAC6}" destId="{0AEEF07F-7AC8-492A-963C-9A38A51FD35C}" srcOrd="7" destOrd="0" presId="urn:microsoft.com/office/officeart/2005/8/layout/hProcess9"/>
    <dgm:cxn modelId="{DB1F0BB3-3109-47A7-8B9E-4A7FD884DD59}" type="presParOf" srcId="{6E1D7F90-3C12-4DFD-868A-0AABEAD5CAC6}" destId="{8030F9A8-3AAA-49D1-A47C-4D9BFB934301}" srcOrd="8" destOrd="0" presId="urn:microsoft.com/office/officeart/2005/8/layout/hProcess9"/>
    <dgm:cxn modelId="{60C11356-5E1D-4B04-A7EB-064110A664A5}" type="presParOf" srcId="{6E1D7F90-3C12-4DFD-868A-0AABEAD5CAC6}" destId="{00BA6484-C985-460B-B6A4-D2CF078AD1B3}" srcOrd="9" destOrd="0" presId="urn:microsoft.com/office/officeart/2005/8/layout/hProcess9"/>
    <dgm:cxn modelId="{635C8190-60FA-4E0D-8BA7-9A67952F1D20}" type="presParOf" srcId="{6E1D7F90-3C12-4DFD-868A-0AABEAD5CAC6}" destId="{ED5C2B0B-304D-434E-8356-785640DD8430}" srcOrd="10" destOrd="0" presId="urn:microsoft.com/office/officeart/2005/8/layout/hProcess9"/>
    <dgm:cxn modelId="{6B0A6A91-0F37-4267-A5AF-DACC62B99D88}" type="presParOf" srcId="{6E1D7F90-3C12-4DFD-868A-0AABEAD5CAC6}" destId="{44A74B9D-A5EF-4CFC-A107-E5B8F20E5874}" srcOrd="11" destOrd="0" presId="urn:microsoft.com/office/officeart/2005/8/layout/hProcess9"/>
    <dgm:cxn modelId="{A1812118-0378-41C3-83A9-655002727E18}" type="presParOf" srcId="{6E1D7F90-3C12-4DFD-868A-0AABEAD5CAC6}" destId="{CC00779F-A19B-4732-B0B3-BDCBC1D7E7D2}" srcOrd="1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8172645-960F-4BF0-9BA3-A6C2E72290F4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405AAE01-D9C5-4D57-A479-3884C0A58328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KONSTYTUCJA RP</a:t>
          </a:r>
        </a:p>
      </dgm:t>
    </dgm:pt>
    <dgm:pt modelId="{8A263BC0-04CB-4E45-AE30-570094E2E492}" type="parTrans" cxnId="{2ED00781-7882-41E5-9A3B-6F3BE777DE3C}">
      <dgm:prSet/>
      <dgm:spPr/>
      <dgm:t>
        <a:bodyPr/>
        <a:lstStyle/>
        <a:p>
          <a:endParaRPr lang="pl-PL"/>
        </a:p>
      </dgm:t>
    </dgm:pt>
    <dgm:pt modelId="{38DA9B5C-90B2-4749-82A6-08A4639EF8EB}" type="sibTrans" cxnId="{2ED00781-7882-41E5-9A3B-6F3BE777DE3C}">
      <dgm:prSet/>
      <dgm:spPr/>
      <dgm:t>
        <a:bodyPr/>
        <a:lstStyle/>
        <a:p>
          <a:endParaRPr lang="pl-PL"/>
        </a:p>
      </dgm:t>
    </dgm:pt>
    <dgm:pt modelId="{9AA0ED66-10D9-45A4-90C1-6BBD0F96614C}">
      <dgm:prSet phldrT="[Tekst]"/>
      <dgm:spPr/>
      <dgm:t>
        <a:bodyPr/>
        <a:lstStyle/>
        <a:p>
          <a:r>
            <a:rPr lang="pl-PL">
              <a:solidFill>
                <a:schemeClr val="tx1"/>
              </a:solidFill>
            </a:rPr>
            <a:t>AKTY NORMATYWNE – </a:t>
          </a:r>
          <a:r>
            <a:rPr lang="pl-PL" dirty="0">
              <a:solidFill>
                <a:schemeClr val="tx1"/>
              </a:solidFill>
            </a:rPr>
            <a:t>USTAWY USTROJOWE, PROCESOWE</a:t>
          </a:r>
          <a:r>
            <a:rPr lang="pl-PL">
              <a:solidFill>
                <a:schemeClr val="tx1"/>
              </a:solidFill>
            </a:rPr>
            <a:t>, MATERIALNE; ZARZĄDZENIE NR 70 PRM</a:t>
          </a:r>
          <a:endParaRPr lang="pl-PL" dirty="0">
            <a:solidFill>
              <a:schemeClr val="tx1"/>
            </a:solidFill>
          </a:endParaRPr>
        </a:p>
      </dgm:t>
    </dgm:pt>
    <dgm:pt modelId="{CE3A29D5-FF8B-4133-A63F-281BC0341184}" type="parTrans" cxnId="{6CD665D7-8400-4F13-92FD-C7E7187972CA}">
      <dgm:prSet/>
      <dgm:spPr/>
      <dgm:t>
        <a:bodyPr/>
        <a:lstStyle/>
        <a:p>
          <a:endParaRPr lang="pl-PL"/>
        </a:p>
      </dgm:t>
    </dgm:pt>
    <dgm:pt modelId="{8E229EEA-2F76-4C3C-8733-2F8B874E0D24}" type="sibTrans" cxnId="{6CD665D7-8400-4F13-92FD-C7E7187972CA}">
      <dgm:prSet/>
      <dgm:spPr/>
      <dgm:t>
        <a:bodyPr/>
        <a:lstStyle/>
        <a:p>
          <a:endParaRPr lang="pl-PL"/>
        </a:p>
      </dgm:t>
    </dgm:pt>
    <dgm:pt modelId="{65C6171F-03DE-4EE6-918A-9B4BCB28BEBD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KODEKSY ETYCZNE</a:t>
          </a:r>
        </a:p>
      </dgm:t>
    </dgm:pt>
    <dgm:pt modelId="{9BB093B6-EB8B-4393-A705-5D82A786932F}" type="parTrans" cxnId="{89D8AC12-DF6C-40DD-80DE-444D0BFD621A}">
      <dgm:prSet/>
      <dgm:spPr/>
      <dgm:t>
        <a:bodyPr/>
        <a:lstStyle/>
        <a:p>
          <a:endParaRPr lang="pl-PL"/>
        </a:p>
      </dgm:t>
    </dgm:pt>
    <dgm:pt modelId="{C6FC3B48-218F-45AD-98E2-026CBA365777}" type="sibTrans" cxnId="{89D8AC12-DF6C-40DD-80DE-444D0BFD621A}">
      <dgm:prSet/>
      <dgm:spPr/>
      <dgm:t>
        <a:bodyPr/>
        <a:lstStyle/>
        <a:p>
          <a:endParaRPr lang="pl-PL"/>
        </a:p>
      </dgm:t>
    </dgm:pt>
    <dgm:pt modelId="{384AA707-29FE-43FE-8302-C65F29CC3AB3}" type="pres">
      <dgm:prSet presAssocID="{48172645-960F-4BF0-9BA3-A6C2E72290F4}" presName="Name0" presStyleCnt="0">
        <dgm:presLayoutVars>
          <dgm:chMax val="7"/>
          <dgm:chPref val="7"/>
          <dgm:dir/>
        </dgm:presLayoutVars>
      </dgm:prSet>
      <dgm:spPr/>
    </dgm:pt>
    <dgm:pt modelId="{ED6ABAC9-F5BA-48B6-9FB7-910200993173}" type="pres">
      <dgm:prSet presAssocID="{48172645-960F-4BF0-9BA3-A6C2E72290F4}" presName="Name1" presStyleCnt="0"/>
      <dgm:spPr/>
    </dgm:pt>
    <dgm:pt modelId="{FCD4E6AA-2F89-412B-B51F-A047A609F5E1}" type="pres">
      <dgm:prSet presAssocID="{48172645-960F-4BF0-9BA3-A6C2E72290F4}" presName="cycle" presStyleCnt="0"/>
      <dgm:spPr/>
    </dgm:pt>
    <dgm:pt modelId="{13C91FE6-8413-44E2-8638-E73DE1E911DB}" type="pres">
      <dgm:prSet presAssocID="{48172645-960F-4BF0-9BA3-A6C2E72290F4}" presName="srcNode" presStyleLbl="node1" presStyleIdx="0" presStyleCnt="3"/>
      <dgm:spPr/>
    </dgm:pt>
    <dgm:pt modelId="{0DDDE013-FAF2-44EF-897A-84A745035817}" type="pres">
      <dgm:prSet presAssocID="{48172645-960F-4BF0-9BA3-A6C2E72290F4}" presName="conn" presStyleLbl="parChTrans1D2" presStyleIdx="0" presStyleCnt="1"/>
      <dgm:spPr/>
    </dgm:pt>
    <dgm:pt modelId="{82FE9443-385B-44FA-A851-A6C2E4B5464A}" type="pres">
      <dgm:prSet presAssocID="{48172645-960F-4BF0-9BA3-A6C2E72290F4}" presName="extraNode" presStyleLbl="node1" presStyleIdx="0" presStyleCnt="3"/>
      <dgm:spPr/>
    </dgm:pt>
    <dgm:pt modelId="{7F3BC128-BAF3-44C5-B1AD-1B6B4ABDEF25}" type="pres">
      <dgm:prSet presAssocID="{48172645-960F-4BF0-9BA3-A6C2E72290F4}" presName="dstNode" presStyleLbl="node1" presStyleIdx="0" presStyleCnt="3"/>
      <dgm:spPr/>
    </dgm:pt>
    <dgm:pt modelId="{40DC75A6-4059-49BC-A372-44DF237DCE65}" type="pres">
      <dgm:prSet presAssocID="{405AAE01-D9C5-4D57-A479-3884C0A58328}" presName="text_1" presStyleLbl="node1" presStyleIdx="0" presStyleCnt="3">
        <dgm:presLayoutVars>
          <dgm:bulletEnabled val="1"/>
        </dgm:presLayoutVars>
      </dgm:prSet>
      <dgm:spPr/>
    </dgm:pt>
    <dgm:pt modelId="{046BCF02-30C9-4E70-8587-AD5EC8E209C2}" type="pres">
      <dgm:prSet presAssocID="{405AAE01-D9C5-4D57-A479-3884C0A58328}" presName="accent_1" presStyleCnt="0"/>
      <dgm:spPr/>
    </dgm:pt>
    <dgm:pt modelId="{DABB17F8-AFFE-4269-A73C-42A4AEB6EB5C}" type="pres">
      <dgm:prSet presAssocID="{405AAE01-D9C5-4D57-A479-3884C0A58328}" presName="accentRepeatNode" presStyleLbl="solidFgAcc1" presStyleIdx="0" presStyleCnt="3"/>
      <dgm:spPr/>
    </dgm:pt>
    <dgm:pt modelId="{2BBAFC31-4FD1-41DD-A626-6AEBD6DFA4E0}" type="pres">
      <dgm:prSet presAssocID="{9AA0ED66-10D9-45A4-90C1-6BBD0F96614C}" presName="text_2" presStyleLbl="node1" presStyleIdx="1" presStyleCnt="3">
        <dgm:presLayoutVars>
          <dgm:bulletEnabled val="1"/>
        </dgm:presLayoutVars>
      </dgm:prSet>
      <dgm:spPr/>
    </dgm:pt>
    <dgm:pt modelId="{48E7E483-06AF-4987-A414-3C74D46775CD}" type="pres">
      <dgm:prSet presAssocID="{9AA0ED66-10D9-45A4-90C1-6BBD0F96614C}" presName="accent_2" presStyleCnt="0"/>
      <dgm:spPr/>
    </dgm:pt>
    <dgm:pt modelId="{406EEEBD-8553-470C-9486-E680742BEBC9}" type="pres">
      <dgm:prSet presAssocID="{9AA0ED66-10D9-45A4-90C1-6BBD0F96614C}" presName="accentRepeatNode" presStyleLbl="solidFgAcc1" presStyleIdx="1" presStyleCnt="3"/>
      <dgm:spPr/>
    </dgm:pt>
    <dgm:pt modelId="{38F76328-046E-42BA-A62E-87C0CF52DF21}" type="pres">
      <dgm:prSet presAssocID="{65C6171F-03DE-4EE6-918A-9B4BCB28BEBD}" presName="text_3" presStyleLbl="node1" presStyleIdx="2" presStyleCnt="3">
        <dgm:presLayoutVars>
          <dgm:bulletEnabled val="1"/>
        </dgm:presLayoutVars>
      </dgm:prSet>
      <dgm:spPr/>
    </dgm:pt>
    <dgm:pt modelId="{04E4811B-9E9B-4E87-9664-DFCE54AAD2B5}" type="pres">
      <dgm:prSet presAssocID="{65C6171F-03DE-4EE6-918A-9B4BCB28BEBD}" presName="accent_3" presStyleCnt="0"/>
      <dgm:spPr/>
    </dgm:pt>
    <dgm:pt modelId="{83867536-CD1A-446D-92EA-8BE8EA6D2A7F}" type="pres">
      <dgm:prSet presAssocID="{65C6171F-03DE-4EE6-918A-9B4BCB28BEBD}" presName="accentRepeatNode" presStyleLbl="solidFgAcc1" presStyleIdx="2" presStyleCnt="3"/>
      <dgm:spPr/>
    </dgm:pt>
  </dgm:ptLst>
  <dgm:cxnLst>
    <dgm:cxn modelId="{4DB37D0D-9C68-4B7F-81F7-966045D35455}" type="presOf" srcId="{38DA9B5C-90B2-4749-82A6-08A4639EF8EB}" destId="{0DDDE013-FAF2-44EF-897A-84A745035817}" srcOrd="0" destOrd="0" presId="urn:microsoft.com/office/officeart/2008/layout/VerticalCurvedList"/>
    <dgm:cxn modelId="{89D8AC12-DF6C-40DD-80DE-444D0BFD621A}" srcId="{48172645-960F-4BF0-9BA3-A6C2E72290F4}" destId="{65C6171F-03DE-4EE6-918A-9B4BCB28BEBD}" srcOrd="2" destOrd="0" parTransId="{9BB093B6-EB8B-4393-A705-5D82A786932F}" sibTransId="{C6FC3B48-218F-45AD-98E2-026CBA365777}"/>
    <dgm:cxn modelId="{211BA518-1BD7-4426-B255-107350A47224}" type="presOf" srcId="{65C6171F-03DE-4EE6-918A-9B4BCB28BEBD}" destId="{38F76328-046E-42BA-A62E-87C0CF52DF21}" srcOrd="0" destOrd="0" presId="urn:microsoft.com/office/officeart/2008/layout/VerticalCurvedList"/>
    <dgm:cxn modelId="{2ED00781-7882-41E5-9A3B-6F3BE777DE3C}" srcId="{48172645-960F-4BF0-9BA3-A6C2E72290F4}" destId="{405AAE01-D9C5-4D57-A479-3884C0A58328}" srcOrd="0" destOrd="0" parTransId="{8A263BC0-04CB-4E45-AE30-570094E2E492}" sibTransId="{38DA9B5C-90B2-4749-82A6-08A4639EF8EB}"/>
    <dgm:cxn modelId="{E6941F8F-DC62-48C2-BCBC-B8F0329FF72A}" type="presOf" srcId="{405AAE01-D9C5-4D57-A479-3884C0A58328}" destId="{40DC75A6-4059-49BC-A372-44DF237DCE65}" srcOrd="0" destOrd="0" presId="urn:microsoft.com/office/officeart/2008/layout/VerticalCurvedList"/>
    <dgm:cxn modelId="{5D886F99-A6A3-44FB-8D62-41B1D32D05F2}" type="presOf" srcId="{48172645-960F-4BF0-9BA3-A6C2E72290F4}" destId="{384AA707-29FE-43FE-8302-C65F29CC3AB3}" srcOrd="0" destOrd="0" presId="urn:microsoft.com/office/officeart/2008/layout/VerticalCurvedList"/>
    <dgm:cxn modelId="{6CD665D7-8400-4F13-92FD-C7E7187972CA}" srcId="{48172645-960F-4BF0-9BA3-A6C2E72290F4}" destId="{9AA0ED66-10D9-45A4-90C1-6BBD0F96614C}" srcOrd="1" destOrd="0" parTransId="{CE3A29D5-FF8B-4133-A63F-281BC0341184}" sibTransId="{8E229EEA-2F76-4C3C-8733-2F8B874E0D24}"/>
    <dgm:cxn modelId="{356785F4-0315-4F0E-9C44-D1FD5946B7F4}" type="presOf" srcId="{9AA0ED66-10D9-45A4-90C1-6BBD0F96614C}" destId="{2BBAFC31-4FD1-41DD-A626-6AEBD6DFA4E0}" srcOrd="0" destOrd="0" presId="urn:microsoft.com/office/officeart/2008/layout/VerticalCurvedList"/>
    <dgm:cxn modelId="{C3C5CA0E-255E-4B85-8588-9D929D36EF07}" type="presParOf" srcId="{384AA707-29FE-43FE-8302-C65F29CC3AB3}" destId="{ED6ABAC9-F5BA-48B6-9FB7-910200993173}" srcOrd="0" destOrd="0" presId="urn:microsoft.com/office/officeart/2008/layout/VerticalCurvedList"/>
    <dgm:cxn modelId="{6D25C31A-30E0-4292-AA19-ADABDE4F7611}" type="presParOf" srcId="{ED6ABAC9-F5BA-48B6-9FB7-910200993173}" destId="{FCD4E6AA-2F89-412B-B51F-A047A609F5E1}" srcOrd="0" destOrd="0" presId="urn:microsoft.com/office/officeart/2008/layout/VerticalCurvedList"/>
    <dgm:cxn modelId="{50F585AE-D45E-46C0-BED6-58EF363B1C4F}" type="presParOf" srcId="{FCD4E6AA-2F89-412B-B51F-A047A609F5E1}" destId="{13C91FE6-8413-44E2-8638-E73DE1E911DB}" srcOrd="0" destOrd="0" presId="urn:microsoft.com/office/officeart/2008/layout/VerticalCurvedList"/>
    <dgm:cxn modelId="{6D0E9CF3-D183-42B7-B6C9-3A11AA705094}" type="presParOf" srcId="{FCD4E6AA-2F89-412B-B51F-A047A609F5E1}" destId="{0DDDE013-FAF2-44EF-897A-84A745035817}" srcOrd="1" destOrd="0" presId="urn:microsoft.com/office/officeart/2008/layout/VerticalCurvedList"/>
    <dgm:cxn modelId="{3DFA3C7D-0FB0-4633-A014-98AA62BF83FD}" type="presParOf" srcId="{FCD4E6AA-2F89-412B-B51F-A047A609F5E1}" destId="{82FE9443-385B-44FA-A851-A6C2E4B5464A}" srcOrd="2" destOrd="0" presId="urn:microsoft.com/office/officeart/2008/layout/VerticalCurvedList"/>
    <dgm:cxn modelId="{1CFD76FB-D0AF-477E-B6F9-99A09B7A628C}" type="presParOf" srcId="{FCD4E6AA-2F89-412B-B51F-A047A609F5E1}" destId="{7F3BC128-BAF3-44C5-B1AD-1B6B4ABDEF25}" srcOrd="3" destOrd="0" presId="urn:microsoft.com/office/officeart/2008/layout/VerticalCurvedList"/>
    <dgm:cxn modelId="{3E30F0E6-F4B4-4E0B-9B57-2F3A8EC0BAE8}" type="presParOf" srcId="{ED6ABAC9-F5BA-48B6-9FB7-910200993173}" destId="{40DC75A6-4059-49BC-A372-44DF237DCE65}" srcOrd="1" destOrd="0" presId="urn:microsoft.com/office/officeart/2008/layout/VerticalCurvedList"/>
    <dgm:cxn modelId="{58569BB6-74AE-4F12-B92E-FC34DD0D63FA}" type="presParOf" srcId="{ED6ABAC9-F5BA-48B6-9FB7-910200993173}" destId="{046BCF02-30C9-4E70-8587-AD5EC8E209C2}" srcOrd="2" destOrd="0" presId="urn:microsoft.com/office/officeart/2008/layout/VerticalCurvedList"/>
    <dgm:cxn modelId="{F62C0C3C-B74D-4988-8096-D54C209D60C2}" type="presParOf" srcId="{046BCF02-30C9-4E70-8587-AD5EC8E209C2}" destId="{DABB17F8-AFFE-4269-A73C-42A4AEB6EB5C}" srcOrd="0" destOrd="0" presId="urn:microsoft.com/office/officeart/2008/layout/VerticalCurvedList"/>
    <dgm:cxn modelId="{DDCF98AF-3F63-440E-8409-5E1B976C3DB3}" type="presParOf" srcId="{ED6ABAC9-F5BA-48B6-9FB7-910200993173}" destId="{2BBAFC31-4FD1-41DD-A626-6AEBD6DFA4E0}" srcOrd="3" destOrd="0" presId="urn:microsoft.com/office/officeart/2008/layout/VerticalCurvedList"/>
    <dgm:cxn modelId="{A568D08F-4672-4E26-B68A-E004D9739798}" type="presParOf" srcId="{ED6ABAC9-F5BA-48B6-9FB7-910200993173}" destId="{48E7E483-06AF-4987-A414-3C74D46775CD}" srcOrd="4" destOrd="0" presId="urn:microsoft.com/office/officeart/2008/layout/VerticalCurvedList"/>
    <dgm:cxn modelId="{1D3FAE8E-CCA2-4E61-AC79-58D3C4A789E8}" type="presParOf" srcId="{48E7E483-06AF-4987-A414-3C74D46775CD}" destId="{406EEEBD-8553-470C-9486-E680742BEBC9}" srcOrd="0" destOrd="0" presId="urn:microsoft.com/office/officeart/2008/layout/VerticalCurvedList"/>
    <dgm:cxn modelId="{D052D786-C1D6-42F5-9662-10075712DED1}" type="presParOf" srcId="{ED6ABAC9-F5BA-48B6-9FB7-910200993173}" destId="{38F76328-046E-42BA-A62E-87C0CF52DF21}" srcOrd="5" destOrd="0" presId="urn:microsoft.com/office/officeart/2008/layout/VerticalCurvedList"/>
    <dgm:cxn modelId="{BC3AF36D-C10B-4F37-9305-9028BB3C87EF}" type="presParOf" srcId="{ED6ABAC9-F5BA-48B6-9FB7-910200993173}" destId="{04E4811B-9E9B-4E87-9664-DFCE54AAD2B5}" srcOrd="6" destOrd="0" presId="urn:microsoft.com/office/officeart/2008/layout/VerticalCurvedList"/>
    <dgm:cxn modelId="{4A6DBB4B-52AC-4469-BF17-73BE7BA9D6D3}" type="presParOf" srcId="{04E4811B-9E9B-4E87-9664-DFCE54AAD2B5}" destId="{83867536-CD1A-446D-92EA-8BE8EA6D2A7F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1CF6E8C-8CB1-4BFC-B336-68A2051C4F3A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pl-PL"/>
        </a:p>
      </dgm:t>
    </dgm:pt>
    <dgm:pt modelId="{71DA6362-6EBE-4711-866D-2DFFC1EBC77D}">
      <dgm:prSet phldrT="[Tekst]"/>
      <dgm:spPr/>
      <dgm:t>
        <a:bodyPr/>
        <a:lstStyle/>
        <a:p>
          <a:r>
            <a:rPr lang="pl-PL" b="1" dirty="0">
              <a:solidFill>
                <a:schemeClr val="tx1"/>
              </a:solidFill>
            </a:rPr>
            <a:t>ZASADA DEMOKRATYCZNEGO PAŃSTWA PRAWA</a:t>
          </a:r>
        </a:p>
      </dgm:t>
    </dgm:pt>
    <dgm:pt modelId="{309C6365-5088-48C6-8118-407F25B744DD}" type="parTrans" cxnId="{79E28B04-C6D9-4DEF-B718-FA85AB5434CF}">
      <dgm:prSet/>
      <dgm:spPr/>
      <dgm:t>
        <a:bodyPr/>
        <a:lstStyle/>
        <a:p>
          <a:endParaRPr lang="pl-PL"/>
        </a:p>
      </dgm:t>
    </dgm:pt>
    <dgm:pt modelId="{FC31CE99-5920-44C6-9F27-0331D30BA660}" type="sibTrans" cxnId="{79E28B04-C6D9-4DEF-B718-FA85AB5434CF}">
      <dgm:prSet/>
      <dgm:spPr/>
      <dgm:t>
        <a:bodyPr/>
        <a:lstStyle/>
        <a:p>
          <a:endParaRPr lang="pl-PL"/>
        </a:p>
      </dgm:t>
    </dgm:pt>
    <dgm:pt modelId="{D92B1B8A-8F74-4626-8997-F4B9319F3A88}">
      <dgm:prSet phldrT="[Tekst]"/>
      <dgm:spPr/>
      <dgm:t>
        <a:bodyPr/>
        <a:lstStyle/>
        <a:p>
          <a:pPr marL="285750" indent="0" algn="l">
            <a:buNone/>
          </a:pPr>
          <a:r>
            <a:rPr lang="pl-PL" b="0" i="0" dirty="0"/>
            <a:t>ART. 2 KONSTYTUCJI RP</a:t>
          </a:r>
          <a:endParaRPr lang="pl-PL" dirty="0"/>
        </a:p>
      </dgm:t>
    </dgm:pt>
    <dgm:pt modelId="{EAAC0650-1F00-49D4-9B90-81808F0ADDF5}" type="parTrans" cxnId="{44C4FA6B-6ED2-4E59-B85F-F59669D72976}">
      <dgm:prSet/>
      <dgm:spPr/>
      <dgm:t>
        <a:bodyPr/>
        <a:lstStyle/>
        <a:p>
          <a:endParaRPr lang="pl-PL"/>
        </a:p>
      </dgm:t>
    </dgm:pt>
    <dgm:pt modelId="{0C21E7AA-C8BC-4743-9B99-383D1BCF73BB}" type="sibTrans" cxnId="{44C4FA6B-6ED2-4E59-B85F-F59669D72976}">
      <dgm:prSet/>
      <dgm:spPr/>
      <dgm:t>
        <a:bodyPr/>
        <a:lstStyle/>
        <a:p>
          <a:endParaRPr lang="pl-PL"/>
        </a:p>
      </dgm:t>
    </dgm:pt>
    <dgm:pt modelId="{A070CDCF-C73A-4AF8-B00C-8E222C1847B1}">
      <dgm:prSet phldrT="[Tekst]"/>
      <dgm:spPr/>
      <dgm:t>
        <a:bodyPr/>
        <a:lstStyle/>
        <a:p>
          <a:r>
            <a:rPr lang="pl-PL" b="1" dirty="0">
              <a:solidFill>
                <a:schemeClr val="tx1"/>
              </a:solidFill>
            </a:rPr>
            <a:t>ZASADA LEGALIZMU</a:t>
          </a:r>
        </a:p>
      </dgm:t>
    </dgm:pt>
    <dgm:pt modelId="{B51141A9-648D-47CF-9960-11ED96211B24}" type="parTrans" cxnId="{553B3C7D-96A7-47CB-BADE-BF36251B346B}">
      <dgm:prSet/>
      <dgm:spPr/>
      <dgm:t>
        <a:bodyPr/>
        <a:lstStyle/>
        <a:p>
          <a:endParaRPr lang="pl-PL"/>
        </a:p>
      </dgm:t>
    </dgm:pt>
    <dgm:pt modelId="{8348E45E-9101-4246-92DC-CBACE423D9F2}" type="sibTrans" cxnId="{553B3C7D-96A7-47CB-BADE-BF36251B346B}">
      <dgm:prSet/>
      <dgm:spPr/>
      <dgm:t>
        <a:bodyPr/>
        <a:lstStyle/>
        <a:p>
          <a:endParaRPr lang="pl-PL"/>
        </a:p>
      </dgm:t>
    </dgm:pt>
    <dgm:pt modelId="{ADAF737F-F343-467E-970E-B7848451A609}">
      <dgm:prSet phldrT="[Tekst]"/>
      <dgm:spPr/>
      <dgm:t>
        <a:bodyPr/>
        <a:lstStyle/>
        <a:p>
          <a:pPr marL="269875" indent="0" algn="just">
            <a:buNone/>
          </a:pPr>
          <a:r>
            <a:rPr lang="pl-PL" b="0" i="0" dirty="0"/>
            <a:t>Organy władzy publicznej działają na podstawie i w granicach prawa.</a:t>
          </a:r>
          <a:endParaRPr lang="pl-PL" dirty="0"/>
        </a:p>
      </dgm:t>
    </dgm:pt>
    <dgm:pt modelId="{D95A450D-BE6B-44D9-9068-0611B7806200}" type="parTrans" cxnId="{CA11AEB3-E8DB-40A0-8BF9-F461E8E7BD28}">
      <dgm:prSet/>
      <dgm:spPr/>
      <dgm:t>
        <a:bodyPr/>
        <a:lstStyle/>
        <a:p>
          <a:endParaRPr lang="pl-PL"/>
        </a:p>
      </dgm:t>
    </dgm:pt>
    <dgm:pt modelId="{B0B1FC51-D79F-40C8-8935-C58838762892}" type="sibTrans" cxnId="{CA11AEB3-E8DB-40A0-8BF9-F461E8E7BD28}">
      <dgm:prSet/>
      <dgm:spPr/>
      <dgm:t>
        <a:bodyPr/>
        <a:lstStyle/>
        <a:p>
          <a:endParaRPr lang="pl-PL"/>
        </a:p>
      </dgm:t>
    </dgm:pt>
    <dgm:pt modelId="{B7D92959-5D8F-42C6-B8CB-8CFE5C5C3B0A}">
      <dgm:prSet phldrT="[Tekst]"/>
      <dgm:spPr/>
      <dgm:t>
        <a:bodyPr/>
        <a:lstStyle/>
        <a:p>
          <a:pPr marL="269875" indent="0" algn="just">
            <a:buNone/>
          </a:pPr>
          <a:r>
            <a:rPr lang="pl-PL" b="0" i="0" dirty="0"/>
            <a:t>Rzeczpospolita Polska jest demokratycznym państwem prawnym, urzeczywistniającym zasady sprawiedliwości społecznej.</a:t>
          </a:r>
          <a:endParaRPr lang="pl-PL" dirty="0"/>
        </a:p>
      </dgm:t>
    </dgm:pt>
    <dgm:pt modelId="{BE4EE71B-D912-4BD3-A43A-6E76DB171753}" type="parTrans" cxnId="{89D903E9-19BC-4779-8E28-1C7E8B2EAF65}">
      <dgm:prSet/>
      <dgm:spPr/>
      <dgm:t>
        <a:bodyPr/>
        <a:lstStyle/>
        <a:p>
          <a:endParaRPr lang="pl-PL"/>
        </a:p>
      </dgm:t>
    </dgm:pt>
    <dgm:pt modelId="{3B9AB0A7-2191-45D1-B09B-28E1A984E561}" type="sibTrans" cxnId="{89D903E9-19BC-4779-8E28-1C7E8B2EAF65}">
      <dgm:prSet/>
      <dgm:spPr/>
      <dgm:t>
        <a:bodyPr/>
        <a:lstStyle/>
        <a:p>
          <a:endParaRPr lang="pl-PL"/>
        </a:p>
      </dgm:t>
    </dgm:pt>
    <dgm:pt modelId="{F68D9DD6-DD0C-47C8-971C-8F24E787BFDC}">
      <dgm:prSet/>
      <dgm:spPr/>
      <dgm:t>
        <a:bodyPr/>
        <a:lstStyle/>
        <a:p>
          <a:pPr marL="228600" indent="0" algn="l">
            <a:buFont typeface="Arial" panose="020B0604020202020204" pitchFamily="34" charset="0"/>
            <a:buChar char="•"/>
          </a:pPr>
          <a:endParaRPr lang="pl-PL" dirty="0"/>
        </a:p>
      </dgm:t>
    </dgm:pt>
    <dgm:pt modelId="{A9393168-94D0-45C0-87CF-6957434DF382}" type="parTrans" cxnId="{16414377-9016-4847-988D-B0BFFDAEC8E5}">
      <dgm:prSet/>
      <dgm:spPr/>
      <dgm:t>
        <a:bodyPr/>
        <a:lstStyle/>
        <a:p>
          <a:endParaRPr lang="pl-PL"/>
        </a:p>
      </dgm:t>
    </dgm:pt>
    <dgm:pt modelId="{2105CEF5-880B-41D4-877A-4ABABFF6E48B}" type="sibTrans" cxnId="{16414377-9016-4847-988D-B0BFFDAEC8E5}">
      <dgm:prSet/>
      <dgm:spPr/>
      <dgm:t>
        <a:bodyPr/>
        <a:lstStyle/>
        <a:p>
          <a:endParaRPr lang="pl-PL"/>
        </a:p>
      </dgm:t>
    </dgm:pt>
    <dgm:pt modelId="{812C0798-1133-402E-A306-DBED32C7CA6B}">
      <dgm:prSet phldrT="[Tekst]"/>
      <dgm:spPr/>
      <dgm:t>
        <a:bodyPr/>
        <a:lstStyle/>
        <a:p>
          <a:pPr marL="228600" indent="0" algn="l">
            <a:buNone/>
          </a:pPr>
          <a:r>
            <a:rPr lang="pl-PL" dirty="0"/>
            <a:t>ART. 7 KONSTYTUCJI RP</a:t>
          </a:r>
        </a:p>
      </dgm:t>
    </dgm:pt>
    <dgm:pt modelId="{882055D2-D1C7-4179-993D-E23B6AC87CD0}" type="parTrans" cxnId="{04E4B27F-7876-40D6-A699-564606A8FC91}">
      <dgm:prSet/>
      <dgm:spPr/>
      <dgm:t>
        <a:bodyPr/>
        <a:lstStyle/>
        <a:p>
          <a:endParaRPr lang="pl-PL"/>
        </a:p>
      </dgm:t>
    </dgm:pt>
    <dgm:pt modelId="{9E86ED73-260F-47BA-B27A-E0BF1789053F}" type="sibTrans" cxnId="{04E4B27F-7876-40D6-A699-564606A8FC91}">
      <dgm:prSet/>
      <dgm:spPr/>
      <dgm:t>
        <a:bodyPr/>
        <a:lstStyle/>
        <a:p>
          <a:endParaRPr lang="pl-PL"/>
        </a:p>
      </dgm:t>
    </dgm:pt>
    <dgm:pt modelId="{C3AB2846-31BE-47D5-8536-BD4739F37E8A}" type="pres">
      <dgm:prSet presAssocID="{C1CF6E8C-8CB1-4BFC-B336-68A2051C4F3A}" presName="linear" presStyleCnt="0">
        <dgm:presLayoutVars>
          <dgm:animLvl val="lvl"/>
          <dgm:resizeHandles val="exact"/>
        </dgm:presLayoutVars>
      </dgm:prSet>
      <dgm:spPr/>
    </dgm:pt>
    <dgm:pt modelId="{0218CC0D-B029-42EE-8FE4-9C9DD95732AD}" type="pres">
      <dgm:prSet presAssocID="{71DA6362-6EBE-4711-866D-2DFFC1EBC77D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370B451E-521F-48A3-ABE3-0E1178435F4D}" type="pres">
      <dgm:prSet presAssocID="{71DA6362-6EBE-4711-866D-2DFFC1EBC77D}" presName="childText" presStyleLbl="revTx" presStyleIdx="0" presStyleCnt="2">
        <dgm:presLayoutVars>
          <dgm:bulletEnabled val="1"/>
        </dgm:presLayoutVars>
      </dgm:prSet>
      <dgm:spPr/>
    </dgm:pt>
    <dgm:pt modelId="{50EA6383-9FCB-47F5-87A4-CCC7919D2D1E}" type="pres">
      <dgm:prSet presAssocID="{A070CDCF-C73A-4AF8-B00C-8E222C1847B1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6615011B-D66C-4059-8E17-DA8AA911C249}" type="pres">
      <dgm:prSet presAssocID="{A070CDCF-C73A-4AF8-B00C-8E222C1847B1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79E28B04-C6D9-4DEF-B718-FA85AB5434CF}" srcId="{C1CF6E8C-8CB1-4BFC-B336-68A2051C4F3A}" destId="{71DA6362-6EBE-4711-866D-2DFFC1EBC77D}" srcOrd="0" destOrd="0" parTransId="{309C6365-5088-48C6-8118-407F25B744DD}" sibTransId="{FC31CE99-5920-44C6-9F27-0331D30BA660}"/>
    <dgm:cxn modelId="{551A7219-DA80-4342-AA8C-66B53D78A744}" type="presOf" srcId="{F68D9DD6-DD0C-47C8-971C-8F24E787BFDC}" destId="{6615011B-D66C-4059-8E17-DA8AA911C249}" srcOrd="0" destOrd="2" presId="urn:microsoft.com/office/officeart/2005/8/layout/vList2"/>
    <dgm:cxn modelId="{E1531562-267D-43A0-BE96-C66C6A938C44}" type="presOf" srcId="{ADAF737F-F343-467E-970E-B7848451A609}" destId="{6615011B-D66C-4059-8E17-DA8AA911C249}" srcOrd="0" destOrd="1" presId="urn:microsoft.com/office/officeart/2005/8/layout/vList2"/>
    <dgm:cxn modelId="{8612E462-A797-4136-84EE-757477EB3F6E}" type="presOf" srcId="{B7D92959-5D8F-42C6-B8CB-8CFE5C5C3B0A}" destId="{370B451E-521F-48A3-ABE3-0E1178435F4D}" srcOrd="0" destOrd="1" presId="urn:microsoft.com/office/officeart/2005/8/layout/vList2"/>
    <dgm:cxn modelId="{44C4FA6B-6ED2-4E59-B85F-F59669D72976}" srcId="{71DA6362-6EBE-4711-866D-2DFFC1EBC77D}" destId="{D92B1B8A-8F74-4626-8997-F4B9319F3A88}" srcOrd="0" destOrd="0" parTransId="{EAAC0650-1F00-49D4-9B90-81808F0ADDF5}" sibTransId="{0C21E7AA-C8BC-4743-9B99-383D1BCF73BB}"/>
    <dgm:cxn modelId="{E79B3D75-8750-4649-B863-9796EE16EFFE}" type="presOf" srcId="{C1CF6E8C-8CB1-4BFC-B336-68A2051C4F3A}" destId="{C3AB2846-31BE-47D5-8536-BD4739F37E8A}" srcOrd="0" destOrd="0" presId="urn:microsoft.com/office/officeart/2005/8/layout/vList2"/>
    <dgm:cxn modelId="{16414377-9016-4847-988D-B0BFFDAEC8E5}" srcId="{A070CDCF-C73A-4AF8-B00C-8E222C1847B1}" destId="{F68D9DD6-DD0C-47C8-971C-8F24E787BFDC}" srcOrd="2" destOrd="0" parTransId="{A9393168-94D0-45C0-87CF-6957434DF382}" sibTransId="{2105CEF5-880B-41D4-877A-4ABABFF6E48B}"/>
    <dgm:cxn modelId="{553B3C7D-96A7-47CB-BADE-BF36251B346B}" srcId="{C1CF6E8C-8CB1-4BFC-B336-68A2051C4F3A}" destId="{A070CDCF-C73A-4AF8-B00C-8E222C1847B1}" srcOrd="1" destOrd="0" parTransId="{B51141A9-648D-47CF-9960-11ED96211B24}" sibTransId="{8348E45E-9101-4246-92DC-CBACE423D9F2}"/>
    <dgm:cxn modelId="{04E4B27F-7876-40D6-A699-564606A8FC91}" srcId="{A070CDCF-C73A-4AF8-B00C-8E222C1847B1}" destId="{812C0798-1133-402E-A306-DBED32C7CA6B}" srcOrd="0" destOrd="0" parTransId="{882055D2-D1C7-4179-993D-E23B6AC87CD0}" sibTransId="{9E86ED73-260F-47BA-B27A-E0BF1789053F}"/>
    <dgm:cxn modelId="{A9A35689-1B71-4E85-8596-5D7CB72177D6}" type="presOf" srcId="{A070CDCF-C73A-4AF8-B00C-8E222C1847B1}" destId="{50EA6383-9FCB-47F5-87A4-CCC7919D2D1E}" srcOrd="0" destOrd="0" presId="urn:microsoft.com/office/officeart/2005/8/layout/vList2"/>
    <dgm:cxn modelId="{CA11AEB3-E8DB-40A0-8BF9-F461E8E7BD28}" srcId="{A070CDCF-C73A-4AF8-B00C-8E222C1847B1}" destId="{ADAF737F-F343-467E-970E-B7848451A609}" srcOrd="1" destOrd="0" parTransId="{D95A450D-BE6B-44D9-9068-0611B7806200}" sibTransId="{B0B1FC51-D79F-40C8-8935-C58838762892}"/>
    <dgm:cxn modelId="{89D903E9-19BC-4779-8E28-1C7E8B2EAF65}" srcId="{71DA6362-6EBE-4711-866D-2DFFC1EBC77D}" destId="{B7D92959-5D8F-42C6-B8CB-8CFE5C5C3B0A}" srcOrd="1" destOrd="0" parTransId="{BE4EE71B-D912-4BD3-A43A-6E76DB171753}" sibTransId="{3B9AB0A7-2191-45D1-B09B-28E1A984E561}"/>
    <dgm:cxn modelId="{88ED29ED-63DC-4080-8747-8C578D46E9E3}" type="presOf" srcId="{812C0798-1133-402E-A306-DBED32C7CA6B}" destId="{6615011B-D66C-4059-8E17-DA8AA911C249}" srcOrd="0" destOrd="0" presId="urn:microsoft.com/office/officeart/2005/8/layout/vList2"/>
    <dgm:cxn modelId="{D4A353F5-497D-42A3-87BB-1E09DCF23D23}" type="presOf" srcId="{D92B1B8A-8F74-4626-8997-F4B9319F3A88}" destId="{370B451E-521F-48A3-ABE3-0E1178435F4D}" srcOrd="0" destOrd="0" presId="urn:microsoft.com/office/officeart/2005/8/layout/vList2"/>
    <dgm:cxn modelId="{73FF5EF7-C60D-4045-99AC-A73DA6983CF5}" type="presOf" srcId="{71DA6362-6EBE-4711-866D-2DFFC1EBC77D}" destId="{0218CC0D-B029-42EE-8FE4-9C9DD95732AD}" srcOrd="0" destOrd="0" presId="urn:microsoft.com/office/officeart/2005/8/layout/vList2"/>
    <dgm:cxn modelId="{3BBD94B7-5C49-4798-8F4C-F20B65AAEBB5}" type="presParOf" srcId="{C3AB2846-31BE-47D5-8536-BD4739F37E8A}" destId="{0218CC0D-B029-42EE-8FE4-9C9DD95732AD}" srcOrd="0" destOrd="0" presId="urn:microsoft.com/office/officeart/2005/8/layout/vList2"/>
    <dgm:cxn modelId="{17839377-0E8B-4BE2-94CA-389E1EDC9EC6}" type="presParOf" srcId="{C3AB2846-31BE-47D5-8536-BD4739F37E8A}" destId="{370B451E-521F-48A3-ABE3-0E1178435F4D}" srcOrd="1" destOrd="0" presId="urn:microsoft.com/office/officeart/2005/8/layout/vList2"/>
    <dgm:cxn modelId="{8BEB59CD-C68A-4FD0-9CF6-4F070E891E9B}" type="presParOf" srcId="{C3AB2846-31BE-47D5-8536-BD4739F37E8A}" destId="{50EA6383-9FCB-47F5-87A4-CCC7919D2D1E}" srcOrd="2" destOrd="0" presId="urn:microsoft.com/office/officeart/2005/8/layout/vList2"/>
    <dgm:cxn modelId="{0A420400-2241-4C0F-938E-F9B92CE4F9CE}" type="presParOf" srcId="{C3AB2846-31BE-47D5-8536-BD4739F37E8A}" destId="{6615011B-D66C-4059-8E17-DA8AA911C249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4E7D7A0-EAA3-4613-9B9C-302C120091F1}" type="doc">
      <dgm:prSet loTypeId="urn:microsoft.com/office/officeart/2005/8/layout/radial5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l-PL"/>
        </a:p>
      </dgm:t>
    </dgm:pt>
    <dgm:pt modelId="{5051349E-E18E-47D1-86ED-4D603EC7BA43}">
      <dgm:prSet custT="1"/>
      <dgm:spPr/>
      <dgm:t>
        <a:bodyPr/>
        <a:lstStyle/>
        <a:p>
          <a:r>
            <a:rPr lang="pl-PL" sz="1400" b="1" dirty="0">
              <a:solidFill>
                <a:schemeClr val="tx1"/>
              </a:solidFill>
            </a:rPr>
            <a:t>EUROPEJSKI KODEKS DOBREJ ADMINISTRACJI</a:t>
          </a:r>
        </a:p>
      </dgm:t>
    </dgm:pt>
    <dgm:pt modelId="{2E76DE19-6F1F-487F-BD40-FC056D1DF476}" type="parTrans" cxnId="{1C0880A4-0392-46DB-9615-BEB6EF560E8E}">
      <dgm:prSet/>
      <dgm:spPr/>
      <dgm:t>
        <a:bodyPr/>
        <a:lstStyle/>
        <a:p>
          <a:endParaRPr lang="pl-PL"/>
        </a:p>
      </dgm:t>
    </dgm:pt>
    <dgm:pt modelId="{4D43DB24-183D-41C7-966F-9A20286297A9}" type="sibTrans" cxnId="{1C0880A4-0392-46DB-9615-BEB6EF560E8E}">
      <dgm:prSet/>
      <dgm:spPr/>
      <dgm:t>
        <a:bodyPr/>
        <a:lstStyle/>
        <a:p>
          <a:endParaRPr lang="pl-PL"/>
        </a:p>
      </dgm:t>
    </dgm:pt>
    <dgm:pt modelId="{2EFB05B3-611D-4ED7-BF4D-F7038E4E3923}">
      <dgm:prSet custT="1"/>
      <dgm:spPr/>
      <dgm:t>
        <a:bodyPr/>
        <a:lstStyle/>
        <a:p>
          <a:r>
            <a:rPr lang="pl-PL" sz="1600" dirty="0">
              <a:solidFill>
                <a:schemeClr val="tx1"/>
              </a:solidFill>
            </a:rPr>
            <a:t>UCHWALONY PRZEZ PE </a:t>
          </a:r>
          <a:br>
            <a:rPr lang="pl-PL" sz="1600" dirty="0">
              <a:solidFill>
                <a:schemeClr val="tx1"/>
              </a:solidFill>
            </a:rPr>
          </a:br>
          <a:r>
            <a:rPr lang="pl-PL" sz="1600" dirty="0">
              <a:solidFill>
                <a:schemeClr val="tx1"/>
              </a:solidFill>
            </a:rPr>
            <a:t>6 WRZEŚNIA 2001 ROKU</a:t>
          </a:r>
        </a:p>
      </dgm:t>
    </dgm:pt>
    <dgm:pt modelId="{D4EC817E-149B-42EF-B077-E13F12969F79}" type="parTrans" cxnId="{66BCAF32-E49B-43DA-BC42-097D8A2C40F6}">
      <dgm:prSet/>
      <dgm:spPr/>
      <dgm:t>
        <a:bodyPr/>
        <a:lstStyle/>
        <a:p>
          <a:endParaRPr lang="pl-PL"/>
        </a:p>
      </dgm:t>
    </dgm:pt>
    <dgm:pt modelId="{D822301E-96E8-479E-9C9E-621FBA21D872}" type="sibTrans" cxnId="{66BCAF32-E49B-43DA-BC42-097D8A2C40F6}">
      <dgm:prSet/>
      <dgm:spPr/>
      <dgm:t>
        <a:bodyPr/>
        <a:lstStyle/>
        <a:p>
          <a:endParaRPr lang="pl-PL"/>
        </a:p>
      </dgm:t>
    </dgm:pt>
    <dgm:pt modelId="{8617241A-1A38-48A0-B011-DAB23877530D}">
      <dgm:prSet custT="1"/>
      <dgm:spPr/>
      <dgm:t>
        <a:bodyPr/>
        <a:lstStyle/>
        <a:p>
          <a:r>
            <a:rPr lang="pl-PL" sz="1200" dirty="0">
              <a:solidFill>
                <a:schemeClr val="tx1"/>
              </a:solidFill>
            </a:rPr>
            <a:t>NIE MA MOCY BEZWZGLĘDNIE OBOWIĄZUJĄCEJ, CHARAKTER ZALECEŃ</a:t>
          </a:r>
        </a:p>
      </dgm:t>
    </dgm:pt>
    <dgm:pt modelId="{C5ADE328-3EC2-4F85-B5E9-B5CE29481CB3}" type="parTrans" cxnId="{68BC6D71-9AD8-4C61-B97E-B1C77ED8566A}">
      <dgm:prSet/>
      <dgm:spPr/>
      <dgm:t>
        <a:bodyPr/>
        <a:lstStyle/>
        <a:p>
          <a:endParaRPr lang="pl-PL"/>
        </a:p>
      </dgm:t>
    </dgm:pt>
    <dgm:pt modelId="{EEE3FED4-A5C4-4FCE-AA22-BF67A856DD3A}" type="sibTrans" cxnId="{68BC6D71-9AD8-4C61-B97E-B1C77ED8566A}">
      <dgm:prSet/>
      <dgm:spPr/>
      <dgm:t>
        <a:bodyPr/>
        <a:lstStyle/>
        <a:p>
          <a:endParaRPr lang="pl-PL"/>
        </a:p>
      </dgm:t>
    </dgm:pt>
    <dgm:pt modelId="{50BF1549-0988-4E05-967E-502CBE135003}">
      <dgm:prSet custT="1"/>
      <dgm:spPr/>
      <dgm:t>
        <a:bodyPr/>
        <a:lstStyle/>
        <a:p>
          <a:r>
            <a:rPr lang="pl-PL" sz="1100" dirty="0">
              <a:solidFill>
                <a:schemeClr val="tx1"/>
              </a:solidFill>
            </a:rPr>
            <a:t>ZAKRES PODMIOTOWY -OBOWIĄZUJE W STOSUNKACH ZEWNĘTRZNYCH MIĘDZY ORGANAMI I FUNKCJONARIUSZAMI A PODMIOTAMI ZEWNĘTRZNYMI</a:t>
          </a:r>
        </a:p>
      </dgm:t>
    </dgm:pt>
    <dgm:pt modelId="{23B03662-534F-41FD-A4B9-73094100A522}" type="parTrans" cxnId="{869A09E0-2725-4B27-ADAD-1DE741411913}">
      <dgm:prSet/>
      <dgm:spPr/>
      <dgm:t>
        <a:bodyPr/>
        <a:lstStyle/>
        <a:p>
          <a:endParaRPr lang="pl-PL"/>
        </a:p>
      </dgm:t>
    </dgm:pt>
    <dgm:pt modelId="{8EE67461-6BFC-4D83-8FFA-98C4C19DA564}" type="sibTrans" cxnId="{869A09E0-2725-4B27-ADAD-1DE741411913}">
      <dgm:prSet/>
      <dgm:spPr/>
      <dgm:t>
        <a:bodyPr/>
        <a:lstStyle/>
        <a:p>
          <a:endParaRPr lang="pl-PL"/>
        </a:p>
      </dgm:t>
    </dgm:pt>
    <dgm:pt modelId="{7051CF0F-7A0A-4743-93D2-BFC7D9134BF8}">
      <dgm:prSet custT="1"/>
      <dgm:spPr/>
      <dgm:t>
        <a:bodyPr/>
        <a:lstStyle/>
        <a:p>
          <a:r>
            <a:rPr lang="pl-PL" sz="1400" dirty="0">
              <a:solidFill>
                <a:schemeClr val="tx1"/>
              </a:solidFill>
            </a:rPr>
            <a:t>ZAKRES PRZEDMIOTOWY – ZASADY OGÓLNE DOBREJ PRAKTYKI ADMINISTRACYJNEJ</a:t>
          </a:r>
        </a:p>
      </dgm:t>
    </dgm:pt>
    <dgm:pt modelId="{80D51CAB-365D-4F5C-A7BC-6DD7E5D1C82A}" type="parTrans" cxnId="{16506957-DFD2-4D27-AD89-8BFCA51F65B9}">
      <dgm:prSet/>
      <dgm:spPr/>
      <dgm:t>
        <a:bodyPr/>
        <a:lstStyle/>
        <a:p>
          <a:endParaRPr lang="pl-PL"/>
        </a:p>
      </dgm:t>
    </dgm:pt>
    <dgm:pt modelId="{BD664FF8-A50D-4AC7-A554-EC4FB988855B}" type="sibTrans" cxnId="{16506957-DFD2-4D27-AD89-8BFCA51F65B9}">
      <dgm:prSet/>
      <dgm:spPr/>
      <dgm:t>
        <a:bodyPr/>
        <a:lstStyle/>
        <a:p>
          <a:endParaRPr lang="pl-PL"/>
        </a:p>
      </dgm:t>
    </dgm:pt>
    <dgm:pt modelId="{F0252E39-376E-479A-9732-8B65DF8AC77E}">
      <dgm:prSet custT="1"/>
      <dgm:spPr/>
      <dgm:t>
        <a:bodyPr/>
        <a:lstStyle/>
        <a:p>
          <a:r>
            <a:rPr lang="pl-PL" sz="1800" dirty="0">
              <a:solidFill>
                <a:schemeClr val="tx1"/>
              </a:solidFill>
            </a:rPr>
            <a:t>SKŁADA SIĘ Z 27 ARTYKUŁÓW</a:t>
          </a:r>
        </a:p>
      </dgm:t>
    </dgm:pt>
    <dgm:pt modelId="{AC1D3700-AC16-4599-91EE-7852DCDA6787}" type="parTrans" cxnId="{16910951-3DAD-418F-8789-AE4577E02104}">
      <dgm:prSet/>
      <dgm:spPr/>
      <dgm:t>
        <a:bodyPr/>
        <a:lstStyle/>
        <a:p>
          <a:endParaRPr lang="pl-PL"/>
        </a:p>
      </dgm:t>
    </dgm:pt>
    <dgm:pt modelId="{964679DF-F8C7-46D0-A953-4796F70E9F8E}" type="sibTrans" cxnId="{16910951-3DAD-418F-8789-AE4577E02104}">
      <dgm:prSet/>
      <dgm:spPr/>
      <dgm:t>
        <a:bodyPr/>
        <a:lstStyle/>
        <a:p>
          <a:endParaRPr lang="pl-PL"/>
        </a:p>
      </dgm:t>
    </dgm:pt>
    <dgm:pt modelId="{446A2F19-0903-4A95-862A-03324C044241}">
      <dgm:prSet/>
      <dgm:spPr/>
      <dgm:t>
        <a:bodyPr/>
        <a:lstStyle/>
        <a:p>
          <a:endParaRPr lang="pl-PL"/>
        </a:p>
      </dgm:t>
    </dgm:pt>
    <dgm:pt modelId="{DD6D8799-C4F6-4F05-8BD2-D2996E01DA30}" type="parTrans" cxnId="{3238836B-476D-49AA-94D5-3E85D9CEC185}">
      <dgm:prSet/>
      <dgm:spPr/>
      <dgm:t>
        <a:bodyPr/>
        <a:lstStyle/>
        <a:p>
          <a:endParaRPr lang="pl-PL"/>
        </a:p>
      </dgm:t>
    </dgm:pt>
    <dgm:pt modelId="{D1D8D0AF-7D3E-422A-8C5B-63485F40D69C}" type="sibTrans" cxnId="{3238836B-476D-49AA-94D5-3E85D9CEC185}">
      <dgm:prSet/>
      <dgm:spPr/>
      <dgm:t>
        <a:bodyPr/>
        <a:lstStyle/>
        <a:p>
          <a:endParaRPr lang="pl-PL"/>
        </a:p>
      </dgm:t>
    </dgm:pt>
    <dgm:pt modelId="{689EA961-2033-4A96-BFB0-BB23D5C9EBEF}">
      <dgm:prSet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NIE OBOWIĄZUJE W STOSUNKACH WEWNĘTRZNYCH</a:t>
          </a:r>
        </a:p>
      </dgm:t>
    </dgm:pt>
    <dgm:pt modelId="{16280359-59D6-4EB4-8583-072A902382AE}" type="parTrans" cxnId="{C03103D1-0634-4BB1-AA06-2DA49C91A753}">
      <dgm:prSet/>
      <dgm:spPr/>
      <dgm:t>
        <a:bodyPr/>
        <a:lstStyle/>
        <a:p>
          <a:endParaRPr lang="pl-PL"/>
        </a:p>
      </dgm:t>
    </dgm:pt>
    <dgm:pt modelId="{61AFF395-5AFE-4F03-B346-9CAAC7FA8044}" type="sibTrans" cxnId="{C03103D1-0634-4BB1-AA06-2DA49C91A753}">
      <dgm:prSet/>
      <dgm:spPr/>
      <dgm:t>
        <a:bodyPr/>
        <a:lstStyle/>
        <a:p>
          <a:endParaRPr lang="pl-PL"/>
        </a:p>
      </dgm:t>
    </dgm:pt>
    <dgm:pt modelId="{F35AE532-D568-46E6-A0C5-5DEE0CA73E10}" type="pres">
      <dgm:prSet presAssocID="{44E7D7A0-EAA3-4613-9B9C-302C120091F1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39744360-6A54-4138-947F-8B92A2C6854B}" type="pres">
      <dgm:prSet presAssocID="{5051349E-E18E-47D1-86ED-4D603EC7BA43}" presName="centerShape" presStyleLbl="node0" presStyleIdx="0" presStyleCnt="1"/>
      <dgm:spPr/>
    </dgm:pt>
    <dgm:pt modelId="{2C15F75E-690F-4947-BCD1-05F0404CE12C}" type="pres">
      <dgm:prSet presAssocID="{D4EC817E-149B-42EF-B077-E13F12969F79}" presName="parTrans" presStyleLbl="sibTrans2D1" presStyleIdx="0" presStyleCnt="6"/>
      <dgm:spPr/>
    </dgm:pt>
    <dgm:pt modelId="{E11C4274-8003-4AA7-A934-849AD673EE1F}" type="pres">
      <dgm:prSet presAssocID="{D4EC817E-149B-42EF-B077-E13F12969F79}" presName="connectorText" presStyleLbl="sibTrans2D1" presStyleIdx="0" presStyleCnt="6"/>
      <dgm:spPr/>
    </dgm:pt>
    <dgm:pt modelId="{6198BCFA-2A6C-4747-9644-E5E78ADA0C1F}" type="pres">
      <dgm:prSet presAssocID="{2EFB05B3-611D-4ED7-BF4D-F7038E4E3923}" presName="node" presStyleLbl="node1" presStyleIdx="0" presStyleCnt="6">
        <dgm:presLayoutVars>
          <dgm:bulletEnabled val="1"/>
        </dgm:presLayoutVars>
      </dgm:prSet>
      <dgm:spPr/>
    </dgm:pt>
    <dgm:pt modelId="{6A2DF622-D201-457E-A4EC-3210BD4D2867}" type="pres">
      <dgm:prSet presAssocID="{C5ADE328-3EC2-4F85-B5E9-B5CE29481CB3}" presName="parTrans" presStyleLbl="sibTrans2D1" presStyleIdx="1" presStyleCnt="6"/>
      <dgm:spPr/>
    </dgm:pt>
    <dgm:pt modelId="{973A90E6-EB50-46F3-973E-ABF093B9C53B}" type="pres">
      <dgm:prSet presAssocID="{C5ADE328-3EC2-4F85-B5E9-B5CE29481CB3}" presName="connectorText" presStyleLbl="sibTrans2D1" presStyleIdx="1" presStyleCnt="6"/>
      <dgm:spPr/>
    </dgm:pt>
    <dgm:pt modelId="{F3E20E5C-5DDB-49E4-8080-9786051AD6A0}" type="pres">
      <dgm:prSet presAssocID="{8617241A-1A38-48A0-B011-DAB23877530D}" presName="node" presStyleLbl="node1" presStyleIdx="1" presStyleCnt="6">
        <dgm:presLayoutVars>
          <dgm:bulletEnabled val="1"/>
        </dgm:presLayoutVars>
      </dgm:prSet>
      <dgm:spPr/>
    </dgm:pt>
    <dgm:pt modelId="{7510DE8D-5F8C-4EEB-8E75-F20DAF4C576B}" type="pres">
      <dgm:prSet presAssocID="{23B03662-534F-41FD-A4B9-73094100A522}" presName="parTrans" presStyleLbl="sibTrans2D1" presStyleIdx="2" presStyleCnt="6"/>
      <dgm:spPr/>
    </dgm:pt>
    <dgm:pt modelId="{B737539F-DE40-4D6E-9558-DD140F5A123F}" type="pres">
      <dgm:prSet presAssocID="{23B03662-534F-41FD-A4B9-73094100A522}" presName="connectorText" presStyleLbl="sibTrans2D1" presStyleIdx="2" presStyleCnt="6"/>
      <dgm:spPr/>
    </dgm:pt>
    <dgm:pt modelId="{B4964DA9-8443-43FC-B4A0-E86D62C13F4E}" type="pres">
      <dgm:prSet presAssocID="{50BF1549-0988-4E05-967E-502CBE135003}" presName="node" presStyleLbl="node1" presStyleIdx="2" presStyleCnt="6">
        <dgm:presLayoutVars>
          <dgm:bulletEnabled val="1"/>
        </dgm:presLayoutVars>
      </dgm:prSet>
      <dgm:spPr/>
    </dgm:pt>
    <dgm:pt modelId="{7D1A78A4-7F08-483A-BD90-F65AEB146BBA}" type="pres">
      <dgm:prSet presAssocID="{16280359-59D6-4EB4-8583-072A902382AE}" presName="parTrans" presStyleLbl="sibTrans2D1" presStyleIdx="3" presStyleCnt="6"/>
      <dgm:spPr/>
    </dgm:pt>
    <dgm:pt modelId="{D974DD58-A0F6-4D1A-A43F-D9843E75730E}" type="pres">
      <dgm:prSet presAssocID="{16280359-59D6-4EB4-8583-072A902382AE}" presName="connectorText" presStyleLbl="sibTrans2D1" presStyleIdx="3" presStyleCnt="6"/>
      <dgm:spPr/>
    </dgm:pt>
    <dgm:pt modelId="{E2E94140-3322-40E8-8C9F-813386F5B56F}" type="pres">
      <dgm:prSet presAssocID="{689EA961-2033-4A96-BFB0-BB23D5C9EBEF}" presName="node" presStyleLbl="node1" presStyleIdx="3" presStyleCnt="6">
        <dgm:presLayoutVars>
          <dgm:bulletEnabled val="1"/>
        </dgm:presLayoutVars>
      </dgm:prSet>
      <dgm:spPr/>
    </dgm:pt>
    <dgm:pt modelId="{1DB66064-8172-4818-B570-B030047E5290}" type="pres">
      <dgm:prSet presAssocID="{80D51CAB-365D-4F5C-A7BC-6DD7E5D1C82A}" presName="parTrans" presStyleLbl="sibTrans2D1" presStyleIdx="4" presStyleCnt="6"/>
      <dgm:spPr/>
    </dgm:pt>
    <dgm:pt modelId="{C71A3B45-8148-403D-A123-065B2C73214F}" type="pres">
      <dgm:prSet presAssocID="{80D51CAB-365D-4F5C-A7BC-6DD7E5D1C82A}" presName="connectorText" presStyleLbl="sibTrans2D1" presStyleIdx="4" presStyleCnt="6"/>
      <dgm:spPr/>
    </dgm:pt>
    <dgm:pt modelId="{FC17B1E7-8B19-4720-9B78-8E666CB36A6B}" type="pres">
      <dgm:prSet presAssocID="{7051CF0F-7A0A-4743-93D2-BFC7D9134BF8}" presName="node" presStyleLbl="node1" presStyleIdx="4" presStyleCnt="6">
        <dgm:presLayoutVars>
          <dgm:bulletEnabled val="1"/>
        </dgm:presLayoutVars>
      </dgm:prSet>
      <dgm:spPr/>
    </dgm:pt>
    <dgm:pt modelId="{E7CB9367-FF2C-4809-A788-B26CE0F37F28}" type="pres">
      <dgm:prSet presAssocID="{AC1D3700-AC16-4599-91EE-7852DCDA6787}" presName="parTrans" presStyleLbl="sibTrans2D1" presStyleIdx="5" presStyleCnt="6"/>
      <dgm:spPr/>
    </dgm:pt>
    <dgm:pt modelId="{18834562-4C8C-45CF-8C03-542BA33F2F06}" type="pres">
      <dgm:prSet presAssocID="{AC1D3700-AC16-4599-91EE-7852DCDA6787}" presName="connectorText" presStyleLbl="sibTrans2D1" presStyleIdx="5" presStyleCnt="6"/>
      <dgm:spPr/>
    </dgm:pt>
    <dgm:pt modelId="{1CB2CDF6-8D2C-4930-A457-5EA01602318E}" type="pres">
      <dgm:prSet presAssocID="{F0252E39-376E-479A-9732-8B65DF8AC77E}" presName="node" presStyleLbl="node1" presStyleIdx="5" presStyleCnt="6">
        <dgm:presLayoutVars>
          <dgm:bulletEnabled val="1"/>
        </dgm:presLayoutVars>
      </dgm:prSet>
      <dgm:spPr/>
    </dgm:pt>
  </dgm:ptLst>
  <dgm:cxnLst>
    <dgm:cxn modelId="{37432008-6E2D-43F9-8210-FBA9C6B01529}" type="presOf" srcId="{23B03662-534F-41FD-A4B9-73094100A522}" destId="{B737539F-DE40-4D6E-9558-DD140F5A123F}" srcOrd="1" destOrd="0" presId="urn:microsoft.com/office/officeart/2005/8/layout/radial5"/>
    <dgm:cxn modelId="{4A4B112D-A290-4ED5-B3B1-D57214EA2484}" type="presOf" srcId="{689EA961-2033-4A96-BFB0-BB23D5C9EBEF}" destId="{E2E94140-3322-40E8-8C9F-813386F5B56F}" srcOrd="0" destOrd="0" presId="urn:microsoft.com/office/officeart/2005/8/layout/radial5"/>
    <dgm:cxn modelId="{66BCAF32-E49B-43DA-BC42-097D8A2C40F6}" srcId="{5051349E-E18E-47D1-86ED-4D603EC7BA43}" destId="{2EFB05B3-611D-4ED7-BF4D-F7038E4E3923}" srcOrd="0" destOrd="0" parTransId="{D4EC817E-149B-42EF-B077-E13F12969F79}" sibTransId="{D822301E-96E8-479E-9C9E-621FBA21D872}"/>
    <dgm:cxn modelId="{91D19135-DBE4-476E-99FC-1EA5F447C828}" type="presOf" srcId="{80D51CAB-365D-4F5C-A7BC-6DD7E5D1C82A}" destId="{C71A3B45-8148-403D-A123-065B2C73214F}" srcOrd="1" destOrd="0" presId="urn:microsoft.com/office/officeart/2005/8/layout/radial5"/>
    <dgm:cxn modelId="{4AA4AF39-1F2C-4A01-87D6-B75612967813}" type="presOf" srcId="{44E7D7A0-EAA3-4613-9B9C-302C120091F1}" destId="{F35AE532-D568-46E6-A0C5-5DEE0CA73E10}" srcOrd="0" destOrd="0" presId="urn:microsoft.com/office/officeart/2005/8/layout/radial5"/>
    <dgm:cxn modelId="{847CE23C-EAFD-421D-A383-5F4F92FDFC2F}" type="presOf" srcId="{D4EC817E-149B-42EF-B077-E13F12969F79}" destId="{2C15F75E-690F-4947-BCD1-05F0404CE12C}" srcOrd="0" destOrd="0" presId="urn:microsoft.com/office/officeart/2005/8/layout/radial5"/>
    <dgm:cxn modelId="{A4614D3D-DF76-41F5-9880-C0DDA03B860A}" type="presOf" srcId="{7051CF0F-7A0A-4743-93D2-BFC7D9134BF8}" destId="{FC17B1E7-8B19-4720-9B78-8E666CB36A6B}" srcOrd="0" destOrd="0" presId="urn:microsoft.com/office/officeart/2005/8/layout/radial5"/>
    <dgm:cxn modelId="{2008C069-F70C-49AC-8F30-BBAE33171838}" type="presOf" srcId="{23B03662-534F-41FD-A4B9-73094100A522}" destId="{7510DE8D-5F8C-4EEB-8E75-F20DAF4C576B}" srcOrd="0" destOrd="0" presId="urn:microsoft.com/office/officeart/2005/8/layout/radial5"/>
    <dgm:cxn modelId="{3238836B-476D-49AA-94D5-3E85D9CEC185}" srcId="{44E7D7A0-EAA3-4613-9B9C-302C120091F1}" destId="{446A2F19-0903-4A95-862A-03324C044241}" srcOrd="1" destOrd="0" parTransId="{DD6D8799-C4F6-4F05-8BD2-D2996E01DA30}" sibTransId="{D1D8D0AF-7D3E-422A-8C5B-63485F40D69C}"/>
    <dgm:cxn modelId="{16910951-3DAD-418F-8789-AE4577E02104}" srcId="{5051349E-E18E-47D1-86ED-4D603EC7BA43}" destId="{F0252E39-376E-479A-9732-8B65DF8AC77E}" srcOrd="5" destOrd="0" parTransId="{AC1D3700-AC16-4599-91EE-7852DCDA6787}" sibTransId="{964679DF-F8C7-46D0-A953-4796F70E9F8E}"/>
    <dgm:cxn modelId="{68BC6D71-9AD8-4C61-B97E-B1C77ED8566A}" srcId="{5051349E-E18E-47D1-86ED-4D603EC7BA43}" destId="{8617241A-1A38-48A0-B011-DAB23877530D}" srcOrd="1" destOrd="0" parTransId="{C5ADE328-3EC2-4F85-B5E9-B5CE29481CB3}" sibTransId="{EEE3FED4-A5C4-4FCE-AA22-BF67A856DD3A}"/>
    <dgm:cxn modelId="{9D412057-9A17-49CD-9CE5-E7451D5C0DF5}" type="presOf" srcId="{C5ADE328-3EC2-4F85-B5E9-B5CE29481CB3}" destId="{973A90E6-EB50-46F3-973E-ABF093B9C53B}" srcOrd="1" destOrd="0" presId="urn:microsoft.com/office/officeart/2005/8/layout/radial5"/>
    <dgm:cxn modelId="{16506957-DFD2-4D27-AD89-8BFCA51F65B9}" srcId="{5051349E-E18E-47D1-86ED-4D603EC7BA43}" destId="{7051CF0F-7A0A-4743-93D2-BFC7D9134BF8}" srcOrd="4" destOrd="0" parTransId="{80D51CAB-365D-4F5C-A7BC-6DD7E5D1C82A}" sibTransId="{BD664FF8-A50D-4AC7-A554-EC4FB988855B}"/>
    <dgm:cxn modelId="{1C0880A4-0392-46DB-9615-BEB6EF560E8E}" srcId="{44E7D7A0-EAA3-4613-9B9C-302C120091F1}" destId="{5051349E-E18E-47D1-86ED-4D603EC7BA43}" srcOrd="0" destOrd="0" parTransId="{2E76DE19-6F1F-487F-BD40-FC056D1DF476}" sibTransId="{4D43DB24-183D-41C7-966F-9A20286297A9}"/>
    <dgm:cxn modelId="{B51FAEB3-4709-4A4F-9309-AAB94109B64B}" type="presOf" srcId="{D4EC817E-149B-42EF-B077-E13F12969F79}" destId="{E11C4274-8003-4AA7-A934-849AD673EE1F}" srcOrd="1" destOrd="0" presId="urn:microsoft.com/office/officeart/2005/8/layout/radial5"/>
    <dgm:cxn modelId="{FA5129B6-BF4D-40A8-87DC-59540D8E2A55}" type="presOf" srcId="{50BF1549-0988-4E05-967E-502CBE135003}" destId="{B4964DA9-8443-43FC-B4A0-E86D62C13F4E}" srcOrd="0" destOrd="0" presId="urn:microsoft.com/office/officeart/2005/8/layout/radial5"/>
    <dgm:cxn modelId="{B6C510BD-FF4B-496B-85B9-5EFBC86CFB75}" type="presOf" srcId="{16280359-59D6-4EB4-8583-072A902382AE}" destId="{D974DD58-A0F6-4D1A-A43F-D9843E75730E}" srcOrd="1" destOrd="0" presId="urn:microsoft.com/office/officeart/2005/8/layout/radial5"/>
    <dgm:cxn modelId="{0EE96AC1-B0BE-48B4-8616-8C0ACF55F855}" type="presOf" srcId="{8617241A-1A38-48A0-B011-DAB23877530D}" destId="{F3E20E5C-5DDB-49E4-8080-9786051AD6A0}" srcOrd="0" destOrd="0" presId="urn:microsoft.com/office/officeart/2005/8/layout/radial5"/>
    <dgm:cxn modelId="{DA512BCD-ABFA-4F0B-A4DC-F97C21248845}" type="presOf" srcId="{80D51CAB-365D-4F5C-A7BC-6DD7E5D1C82A}" destId="{1DB66064-8172-4818-B570-B030047E5290}" srcOrd="0" destOrd="0" presId="urn:microsoft.com/office/officeart/2005/8/layout/radial5"/>
    <dgm:cxn modelId="{CE2231CF-03E1-48BD-A33F-BD8BA1DCE6F6}" type="presOf" srcId="{AC1D3700-AC16-4599-91EE-7852DCDA6787}" destId="{18834562-4C8C-45CF-8C03-542BA33F2F06}" srcOrd="1" destOrd="0" presId="urn:microsoft.com/office/officeart/2005/8/layout/radial5"/>
    <dgm:cxn modelId="{C03103D1-0634-4BB1-AA06-2DA49C91A753}" srcId="{5051349E-E18E-47D1-86ED-4D603EC7BA43}" destId="{689EA961-2033-4A96-BFB0-BB23D5C9EBEF}" srcOrd="3" destOrd="0" parTransId="{16280359-59D6-4EB4-8583-072A902382AE}" sibTransId="{61AFF395-5AFE-4F03-B346-9CAAC7FA8044}"/>
    <dgm:cxn modelId="{F5D044DC-E4D9-4ED5-9D14-360FC60B8491}" type="presOf" srcId="{AC1D3700-AC16-4599-91EE-7852DCDA6787}" destId="{E7CB9367-FF2C-4809-A788-B26CE0F37F28}" srcOrd="0" destOrd="0" presId="urn:microsoft.com/office/officeart/2005/8/layout/radial5"/>
    <dgm:cxn modelId="{869A09E0-2725-4B27-ADAD-1DE741411913}" srcId="{5051349E-E18E-47D1-86ED-4D603EC7BA43}" destId="{50BF1549-0988-4E05-967E-502CBE135003}" srcOrd="2" destOrd="0" parTransId="{23B03662-534F-41FD-A4B9-73094100A522}" sibTransId="{8EE67461-6BFC-4D83-8FFA-98C4C19DA564}"/>
    <dgm:cxn modelId="{1538BDE2-CD2D-4A9E-8A52-8B48238B2628}" type="presOf" srcId="{5051349E-E18E-47D1-86ED-4D603EC7BA43}" destId="{39744360-6A54-4138-947F-8B92A2C6854B}" srcOrd="0" destOrd="0" presId="urn:microsoft.com/office/officeart/2005/8/layout/radial5"/>
    <dgm:cxn modelId="{E59CD1E4-460D-4950-AA7B-117F833ECF04}" type="presOf" srcId="{16280359-59D6-4EB4-8583-072A902382AE}" destId="{7D1A78A4-7F08-483A-BD90-F65AEB146BBA}" srcOrd="0" destOrd="0" presId="urn:microsoft.com/office/officeart/2005/8/layout/radial5"/>
    <dgm:cxn modelId="{FCC524E6-EE40-4D87-AE82-D75C419FCAFD}" type="presOf" srcId="{C5ADE328-3EC2-4F85-B5E9-B5CE29481CB3}" destId="{6A2DF622-D201-457E-A4EC-3210BD4D2867}" srcOrd="0" destOrd="0" presId="urn:microsoft.com/office/officeart/2005/8/layout/radial5"/>
    <dgm:cxn modelId="{AA2C20E7-A676-4777-AD82-2E432736520A}" type="presOf" srcId="{F0252E39-376E-479A-9732-8B65DF8AC77E}" destId="{1CB2CDF6-8D2C-4930-A457-5EA01602318E}" srcOrd="0" destOrd="0" presId="urn:microsoft.com/office/officeart/2005/8/layout/radial5"/>
    <dgm:cxn modelId="{F4B3FCF8-1674-4705-A2AA-523477A63762}" type="presOf" srcId="{2EFB05B3-611D-4ED7-BF4D-F7038E4E3923}" destId="{6198BCFA-2A6C-4747-9644-E5E78ADA0C1F}" srcOrd="0" destOrd="0" presId="urn:microsoft.com/office/officeart/2005/8/layout/radial5"/>
    <dgm:cxn modelId="{AFA0F3CC-AC3E-4A15-85D8-FAE6866AC9F1}" type="presParOf" srcId="{F35AE532-D568-46E6-A0C5-5DEE0CA73E10}" destId="{39744360-6A54-4138-947F-8B92A2C6854B}" srcOrd="0" destOrd="0" presId="urn:microsoft.com/office/officeart/2005/8/layout/radial5"/>
    <dgm:cxn modelId="{7E4F1773-B05D-4887-A872-B469E69CB28A}" type="presParOf" srcId="{F35AE532-D568-46E6-A0C5-5DEE0CA73E10}" destId="{2C15F75E-690F-4947-BCD1-05F0404CE12C}" srcOrd="1" destOrd="0" presId="urn:microsoft.com/office/officeart/2005/8/layout/radial5"/>
    <dgm:cxn modelId="{8DF4304D-9FF6-4875-9515-1D137291172E}" type="presParOf" srcId="{2C15F75E-690F-4947-BCD1-05F0404CE12C}" destId="{E11C4274-8003-4AA7-A934-849AD673EE1F}" srcOrd="0" destOrd="0" presId="urn:microsoft.com/office/officeart/2005/8/layout/radial5"/>
    <dgm:cxn modelId="{2C939B9F-1D36-44D0-941F-8742FD8D987D}" type="presParOf" srcId="{F35AE532-D568-46E6-A0C5-5DEE0CA73E10}" destId="{6198BCFA-2A6C-4747-9644-E5E78ADA0C1F}" srcOrd="2" destOrd="0" presId="urn:microsoft.com/office/officeart/2005/8/layout/radial5"/>
    <dgm:cxn modelId="{6775AFF0-A9EC-442F-9621-AF1321063486}" type="presParOf" srcId="{F35AE532-D568-46E6-A0C5-5DEE0CA73E10}" destId="{6A2DF622-D201-457E-A4EC-3210BD4D2867}" srcOrd="3" destOrd="0" presId="urn:microsoft.com/office/officeart/2005/8/layout/radial5"/>
    <dgm:cxn modelId="{6F1E1441-8B40-478A-9552-497D088FC8CA}" type="presParOf" srcId="{6A2DF622-D201-457E-A4EC-3210BD4D2867}" destId="{973A90E6-EB50-46F3-973E-ABF093B9C53B}" srcOrd="0" destOrd="0" presId="urn:microsoft.com/office/officeart/2005/8/layout/radial5"/>
    <dgm:cxn modelId="{A9B4438E-56EA-4834-9305-052034F2EAFF}" type="presParOf" srcId="{F35AE532-D568-46E6-A0C5-5DEE0CA73E10}" destId="{F3E20E5C-5DDB-49E4-8080-9786051AD6A0}" srcOrd="4" destOrd="0" presId="urn:microsoft.com/office/officeart/2005/8/layout/radial5"/>
    <dgm:cxn modelId="{A6AF77B3-EF90-4352-9008-A4897FFE5905}" type="presParOf" srcId="{F35AE532-D568-46E6-A0C5-5DEE0CA73E10}" destId="{7510DE8D-5F8C-4EEB-8E75-F20DAF4C576B}" srcOrd="5" destOrd="0" presId="urn:microsoft.com/office/officeart/2005/8/layout/radial5"/>
    <dgm:cxn modelId="{6AFCD755-94DC-4817-A951-3641FEB432EB}" type="presParOf" srcId="{7510DE8D-5F8C-4EEB-8E75-F20DAF4C576B}" destId="{B737539F-DE40-4D6E-9558-DD140F5A123F}" srcOrd="0" destOrd="0" presId="urn:microsoft.com/office/officeart/2005/8/layout/radial5"/>
    <dgm:cxn modelId="{00843125-4F97-45F9-B1B7-7231955620CC}" type="presParOf" srcId="{F35AE532-D568-46E6-A0C5-5DEE0CA73E10}" destId="{B4964DA9-8443-43FC-B4A0-E86D62C13F4E}" srcOrd="6" destOrd="0" presId="urn:microsoft.com/office/officeart/2005/8/layout/radial5"/>
    <dgm:cxn modelId="{D1F55CBF-5C51-42A8-A806-EFD716F668FC}" type="presParOf" srcId="{F35AE532-D568-46E6-A0C5-5DEE0CA73E10}" destId="{7D1A78A4-7F08-483A-BD90-F65AEB146BBA}" srcOrd="7" destOrd="0" presId="urn:microsoft.com/office/officeart/2005/8/layout/radial5"/>
    <dgm:cxn modelId="{07A8CBB3-2808-42BC-8CEC-D3484DA8275A}" type="presParOf" srcId="{7D1A78A4-7F08-483A-BD90-F65AEB146BBA}" destId="{D974DD58-A0F6-4D1A-A43F-D9843E75730E}" srcOrd="0" destOrd="0" presId="urn:microsoft.com/office/officeart/2005/8/layout/radial5"/>
    <dgm:cxn modelId="{2287A52B-608B-4516-8FA9-8AD4533B9589}" type="presParOf" srcId="{F35AE532-D568-46E6-A0C5-5DEE0CA73E10}" destId="{E2E94140-3322-40E8-8C9F-813386F5B56F}" srcOrd="8" destOrd="0" presId="urn:microsoft.com/office/officeart/2005/8/layout/radial5"/>
    <dgm:cxn modelId="{AEDE7571-AE4F-4E77-83B6-AAB3EF97FBA9}" type="presParOf" srcId="{F35AE532-D568-46E6-A0C5-5DEE0CA73E10}" destId="{1DB66064-8172-4818-B570-B030047E5290}" srcOrd="9" destOrd="0" presId="urn:microsoft.com/office/officeart/2005/8/layout/radial5"/>
    <dgm:cxn modelId="{4740B32C-B9F0-4E93-BA2C-04BD8CFCDB9F}" type="presParOf" srcId="{1DB66064-8172-4818-B570-B030047E5290}" destId="{C71A3B45-8148-403D-A123-065B2C73214F}" srcOrd="0" destOrd="0" presId="urn:microsoft.com/office/officeart/2005/8/layout/radial5"/>
    <dgm:cxn modelId="{47CB9794-7C4F-4B0C-941F-EEA9049EFC53}" type="presParOf" srcId="{F35AE532-D568-46E6-A0C5-5DEE0CA73E10}" destId="{FC17B1E7-8B19-4720-9B78-8E666CB36A6B}" srcOrd="10" destOrd="0" presId="urn:microsoft.com/office/officeart/2005/8/layout/radial5"/>
    <dgm:cxn modelId="{B590745D-404F-4468-81AC-687463F2009D}" type="presParOf" srcId="{F35AE532-D568-46E6-A0C5-5DEE0CA73E10}" destId="{E7CB9367-FF2C-4809-A788-B26CE0F37F28}" srcOrd="11" destOrd="0" presId="urn:microsoft.com/office/officeart/2005/8/layout/radial5"/>
    <dgm:cxn modelId="{7DDBDA77-DB54-4F6E-9AD5-FD0BA292882D}" type="presParOf" srcId="{E7CB9367-FF2C-4809-A788-B26CE0F37F28}" destId="{18834562-4C8C-45CF-8C03-542BA33F2F06}" srcOrd="0" destOrd="0" presId="urn:microsoft.com/office/officeart/2005/8/layout/radial5"/>
    <dgm:cxn modelId="{E934C67A-DBE0-4072-9BB9-B8307C0A4576}" type="presParOf" srcId="{F35AE532-D568-46E6-A0C5-5DEE0CA73E10}" destId="{1CB2CDF6-8D2C-4930-A457-5EA01602318E}" srcOrd="12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78E587-645B-407B-BF9C-1262D2C94720}">
      <dsp:nvSpPr>
        <dsp:cNvPr id="0" name=""/>
        <dsp:cNvSpPr/>
      </dsp:nvSpPr>
      <dsp:spPr>
        <a:xfrm>
          <a:off x="3051110" y="0"/>
          <a:ext cx="5113175" cy="5113175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200" kern="1200" dirty="0">
              <a:solidFill>
                <a:schemeClr val="tx1"/>
              </a:solidFill>
            </a:rPr>
            <a:t>SŁUŻBA PUBLICZNA</a:t>
          </a:r>
        </a:p>
      </dsp:txBody>
      <dsp:txXfrm>
        <a:off x="4265489" y="383488"/>
        <a:ext cx="2684416" cy="869239"/>
      </dsp:txXfrm>
    </dsp:sp>
    <dsp:sp modelId="{B0509276-46F0-4D13-894C-42DB41E200CB}">
      <dsp:nvSpPr>
        <dsp:cNvPr id="0" name=""/>
        <dsp:cNvSpPr/>
      </dsp:nvSpPr>
      <dsp:spPr>
        <a:xfrm>
          <a:off x="3690257" y="1278293"/>
          <a:ext cx="3834881" cy="3834881"/>
        </a:xfrm>
        <a:prstGeom prst="ellipse">
          <a:avLst/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0" tIns="284480" rIns="284480" bIns="28448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4000" kern="1200" dirty="0">
              <a:solidFill>
                <a:schemeClr val="tx1"/>
              </a:solidFill>
            </a:rPr>
            <a:t>SŁUŻBA CYWILNA</a:t>
          </a:r>
        </a:p>
      </dsp:txBody>
      <dsp:txXfrm>
        <a:off x="4251862" y="2237014"/>
        <a:ext cx="2711670" cy="191744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52B056-B612-42BC-9C4D-58A5F3EC6941}">
      <dsp:nvSpPr>
        <dsp:cNvPr id="0" name=""/>
        <dsp:cNvSpPr/>
      </dsp:nvSpPr>
      <dsp:spPr>
        <a:xfrm>
          <a:off x="0" y="199919"/>
          <a:ext cx="7650065" cy="571197"/>
        </a:xfrm>
        <a:prstGeom prst="roundRect">
          <a:avLst>
            <a:gd name="adj" fmla="val 10000"/>
          </a:avLst>
        </a:prstGeom>
        <a:solidFill>
          <a:schemeClr val="accent4">
            <a:shade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b="1" kern="1200" dirty="0">
              <a:solidFill>
                <a:schemeClr val="tx1"/>
              </a:solidFill>
            </a:rPr>
            <a:t>KONSTYTUCYJNE OGRANICZENIA DOSTĘPU DO SŁUŻBY PUBLICZNEJ</a:t>
          </a:r>
        </a:p>
      </dsp:txBody>
      <dsp:txXfrm>
        <a:off x="16730" y="216649"/>
        <a:ext cx="7616605" cy="537737"/>
      </dsp:txXfrm>
    </dsp:sp>
    <dsp:sp modelId="{EC1745CD-9630-42D0-9013-0C5487BACF34}">
      <dsp:nvSpPr>
        <dsp:cNvPr id="0" name=""/>
        <dsp:cNvSpPr/>
      </dsp:nvSpPr>
      <dsp:spPr>
        <a:xfrm>
          <a:off x="0" y="873932"/>
          <a:ext cx="571197" cy="571197"/>
        </a:xfrm>
        <a:prstGeom prst="roundRect">
          <a:avLst>
            <a:gd name="adj" fmla="val 16670"/>
          </a:avLst>
        </a:prstGeom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2C888F-B577-4F9F-9F6E-15C0FA8FEEB4}">
      <dsp:nvSpPr>
        <dsp:cNvPr id="0" name=""/>
        <dsp:cNvSpPr/>
      </dsp:nvSpPr>
      <dsp:spPr>
        <a:xfrm>
          <a:off x="605469" y="873932"/>
          <a:ext cx="7044595" cy="571197"/>
        </a:xfrm>
        <a:prstGeom prst="roundRect">
          <a:avLst>
            <a:gd name="adj" fmla="val 16670"/>
          </a:avLst>
        </a:prstGeom>
        <a:solidFill>
          <a:schemeClr val="accent4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>
              <a:solidFill>
                <a:schemeClr val="tx1"/>
              </a:solidFill>
            </a:rPr>
            <a:t>POSIADANIE OBYWATELSTWA POLSKIEGO </a:t>
          </a:r>
        </a:p>
      </dsp:txBody>
      <dsp:txXfrm>
        <a:off x="633358" y="901821"/>
        <a:ext cx="6988817" cy="515419"/>
      </dsp:txXfrm>
    </dsp:sp>
    <dsp:sp modelId="{1C0F5DEB-38CE-460E-AE58-60ECC8EA3C41}">
      <dsp:nvSpPr>
        <dsp:cNvPr id="0" name=""/>
        <dsp:cNvSpPr/>
      </dsp:nvSpPr>
      <dsp:spPr>
        <a:xfrm>
          <a:off x="0" y="1513673"/>
          <a:ext cx="571197" cy="571197"/>
        </a:xfrm>
        <a:prstGeom prst="roundRect">
          <a:avLst>
            <a:gd name="adj" fmla="val 1667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766F98-145F-4D19-845E-9299291B74BF}">
      <dsp:nvSpPr>
        <dsp:cNvPr id="0" name=""/>
        <dsp:cNvSpPr/>
      </dsp:nvSpPr>
      <dsp:spPr>
        <a:xfrm>
          <a:off x="605469" y="1513673"/>
          <a:ext cx="7044595" cy="571197"/>
        </a:xfrm>
        <a:prstGeom prst="roundRect">
          <a:avLst>
            <a:gd name="adj" fmla="val 16670"/>
          </a:avLst>
        </a:prstGeom>
        <a:solidFill>
          <a:schemeClr val="accent4">
            <a:shade val="50000"/>
            <a:hueOff val="-594204"/>
            <a:satOff val="0"/>
            <a:lumOff val="4830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>
              <a:solidFill>
                <a:schemeClr val="tx1"/>
              </a:solidFill>
            </a:rPr>
            <a:t>KORZYSTANIE Z PEŁNI PRAW PUBLICZNYCH</a:t>
          </a:r>
        </a:p>
      </dsp:txBody>
      <dsp:txXfrm>
        <a:off x="633358" y="1541562"/>
        <a:ext cx="6988817" cy="51541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A7E780-6B00-492A-85DD-3E22720EC934}">
      <dsp:nvSpPr>
        <dsp:cNvPr id="0" name=""/>
        <dsp:cNvSpPr/>
      </dsp:nvSpPr>
      <dsp:spPr>
        <a:xfrm>
          <a:off x="5845297" y="2211923"/>
          <a:ext cx="1577534" cy="1577534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800" kern="1200" dirty="0">
              <a:solidFill>
                <a:schemeClr val="tx1"/>
              </a:solidFill>
            </a:rPr>
            <a:t>ART. 4</a:t>
          </a:r>
        </a:p>
      </dsp:txBody>
      <dsp:txXfrm>
        <a:off x="6076322" y="2442948"/>
        <a:ext cx="1115484" cy="1115484"/>
      </dsp:txXfrm>
    </dsp:sp>
    <dsp:sp modelId="{D104A635-C9BA-491E-A0C9-7BABA5CF6872}">
      <dsp:nvSpPr>
        <dsp:cNvPr id="0" name=""/>
        <dsp:cNvSpPr/>
      </dsp:nvSpPr>
      <dsp:spPr>
        <a:xfrm rot="16200000">
          <a:off x="6467013" y="1638007"/>
          <a:ext cx="334102" cy="5363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300" kern="1200"/>
        </a:p>
      </dsp:txBody>
      <dsp:txXfrm>
        <a:off x="6517129" y="1795395"/>
        <a:ext cx="233871" cy="321817"/>
      </dsp:txXfrm>
    </dsp:sp>
    <dsp:sp modelId="{B9E5F272-EC37-4F68-8260-2BB04C5F3E4F}">
      <dsp:nvSpPr>
        <dsp:cNvPr id="0" name=""/>
        <dsp:cNvSpPr/>
      </dsp:nvSpPr>
      <dsp:spPr>
        <a:xfrm>
          <a:off x="5845297" y="4006"/>
          <a:ext cx="1577534" cy="1577534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>
              <a:solidFill>
                <a:schemeClr val="tx1"/>
              </a:solidFill>
            </a:rPr>
            <a:t>OBYWATELSTWO POLSKIE</a:t>
          </a:r>
        </a:p>
      </dsp:txBody>
      <dsp:txXfrm>
        <a:off x="6076322" y="235031"/>
        <a:ext cx="1115484" cy="1115484"/>
      </dsp:txXfrm>
    </dsp:sp>
    <dsp:sp modelId="{4746D341-DF02-4E65-AF57-0D96AF20F2E4}">
      <dsp:nvSpPr>
        <dsp:cNvPr id="0" name=""/>
        <dsp:cNvSpPr/>
      </dsp:nvSpPr>
      <dsp:spPr>
        <a:xfrm rot="20520000">
          <a:off x="7507947" y="2394290"/>
          <a:ext cx="334102" cy="5363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1689636"/>
            <a:satOff val="-4355"/>
            <a:lumOff val="-294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300" kern="1200"/>
        </a:p>
      </dsp:txBody>
      <dsp:txXfrm>
        <a:off x="7510400" y="2517049"/>
        <a:ext cx="233871" cy="321817"/>
      </dsp:txXfrm>
    </dsp:sp>
    <dsp:sp modelId="{54B73E9B-C568-47E0-BF0B-6E5F39BAF034}">
      <dsp:nvSpPr>
        <dsp:cNvPr id="0" name=""/>
        <dsp:cNvSpPr/>
      </dsp:nvSpPr>
      <dsp:spPr>
        <a:xfrm>
          <a:off x="7945151" y="1529639"/>
          <a:ext cx="1577534" cy="1577534"/>
        </a:xfrm>
        <a:prstGeom prst="ellipse">
          <a:avLst/>
        </a:prstGeom>
        <a:solidFill>
          <a:schemeClr val="accent5">
            <a:hueOff val="-1689636"/>
            <a:satOff val="-4355"/>
            <a:lumOff val="-29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>
              <a:solidFill>
                <a:schemeClr val="tx1"/>
              </a:solidFill>
            </a:rPr>
            <a:t>PEŁNIA PRAW PUBLICZNYCH</a:t>
          </a:r>
        </a:p>
      </dsp:txBody>
      <dsp:txXfrm>
        <a:off x="8176176" y="1760664"/>
        <a:ext cx="1115484" cy="1115484"/>
      </dsp:txXfrm>
    </dsp:sp>
    <dsp:sp modelId="{E6DB116E-F75E-44F3-96AC-91C565A5224C}">
      <dsp:nvSpPr>
        <dsp:cNvPr id="0" name=""/>
        <dsp:cNvSpPr/>
      </dsp:nvSpPr>
      <dsp:spPr>
        <a:xfrm rot="3240000">
          <a:off x="7110346" y="3617981"/>
          <a:ext cx="334102" cy="5363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300" kern="1200"/>
        </a:p>
      </dsp:txBody>
      <dsp:txXfrm>
        <a:off x="7131004" y="3684709"/>
        <a:ext cx="233871" cy="321817"/>
      </dsp:txXfrm>
    </dsp:sp>
    <dsp:sp modelId="{FE7C77BE-8B24-410A-84F4-AF6FF341D7D2}">
      <dsp:nvSpPr>
        <dsp:cNvPr id="0" name=""/>
        <dsp:cNvSpPr/>
      </dsp:nvSpPr>
      <dsp:spPr>
        <a:xfrm>
          <a:off x="7143078" y="3998166"/>
          <a:ext cx="1577534" cy="1577534"/>
        </a:xfrm>
        <a:prstGeom prst="ellipse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50" kern="1200" dirty="0">
              <a:solidFill>
                <a:schemeClr val="tx1"/>
              </a:solidFill>
            </a:rPr>
            <a:t>BRAK SKAZANIA PRAWOMOCNYM WYROKIEM ZA UMYŚLNE PRZESTĘPSTWO LUB UMYŚLNE PRZESTĘPSTWO SKARBOWE</a:t>
          </a:r>
        </a:p>
      </dsp:txBody>
      <dsp:txXfrm>
        <a:off x="7374103" y="4229191"/>
        <a:ext cx="1115484" cy="1115484"/>
      </dsp:txXfrm>
    </dsp:sp>
    <dsp:sp modelId="{DC805645-AC92-46BF-84D2-DF93ED44CED1}">
      <dsp:nvSpPr>
        <dsp:cNvPr id="0" name=""/>
        <dsp:cNvSpPr/>
      </dsp:nvSpPr>
      <dsp:spPr>
        <a:xfrm rot="7560000">
          <a:off x="5823681" y="3617981"/>
          <a:ext cx="334102" cy="5363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5068907"/>
            <a:satOff val="-13064"/>
            <a:lumOff val="-882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300" kern="1200"/>
        </a:p>
      </dsp:txBody>
      <dsp:txXfrm rot="10800000">
        <a:off x="5903254" y="3684709"/>
        <a:ext cx="233871" cy="321817"/>
      </dsp:txXfrm>
    </dsp:sp>
    <dsp:sp modelId="{12B967F4-EC50-4B35-9970-C614BDCC679E}">
      <dsp:nvSpPr>
        <dsp:cNvPr id="0" name=""/>
        <dsp:cNvSpPr/>
      </dsp:nvSpPr>
      <dsp:spPr>
        <a:xfrm>
          <a:off x="4547517" y="3998166"/>
          <a:ext cx="1577534" cy="1577534"/>
        </a:xfrm>
        <a:prstGeom prst="ellipse">
          <a:avLst/>
        </a:prstGeom>
        <a:solidFill>
          <a:schemeClr val="accent5">
            <a:hueOff val="-5068907"/>
            <a:satOff val="-13064"/>
            <a:lumOff val="-882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kern="1200" dirty="0">
              <a:solidFill>
                <a:schemeClr val="tx1"/>
              </a:solidFill>
            </a:rPr>
            <a:t>ODPOWIEDNIE KWALIFIKACJE</a:t>
          </a:r>
        </a:p>
      </dsp:txBody>
      <dsp:txXfrm>
        <a:off x="4778542" y="4229191"/>
        <a:ext cx="1115484" cy="1115484"/>
      </dsp:txXfrm>
    </dsp:sp>
    <dsp:sp modelId="{F6EDE89A-F405-4B80-8311-DAFF2FC97F0B}">
      <dsp:nvSpPr>
        <dsp:cNvPr id="0" name=""/>
        <dsp:cNvSpPr/>
      </dsp:nvSpPr>
      <dsp:spPr>
        <a:xfrm rot="11880000">
          <a:off x="5426079" y="2394290"/>
          <a:ext cx="334102" cy="5363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300" kern="1200"/>
        </a:p>
      </dsp:txBody>
      <dsp:txXfrm rot="10800000">
        <a:off x="5523857" y="2517049"/>
        <a:ext cx="233871" cy="321817"/>
      </dsp:txXfrm>
    </dsp:sp>
    <dsp:sp modelId="{12510082-BB02-405C-BE16-CFB933F7DBA1}">
      <dsp:nvSpPr>
        <dsp:cNvPr id="0" name=""/>
        <dsp:cNvSpPr/>
      </dsp:nvSpPr>
      <dsp:spPr>
        <a:xfrm>
          <a:off x="3745444" y="1529639"/>
          <a:ext cx="1577534" cy="1577534"/>
        </a:xfrm>
        <a:prstGeom prst="ellipse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>
              <a:solidFill>
                <a:schemeClr val="tx1"/>
              </a:solidFill>
            </a:rPr>
            <a:t>NIEPOSZLAKOWANA OPINIA</a:t>
          </a:r>
        </a:p>
      </dsp:txBody>
      <dsp:txXfrm>
        <a:off x="3976469" y="1760664"/>
        <a:ext cx="1115484" cy="111548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600F82-54CF-4B90-B153-4244B37193D3}">
      <dsp:nvSpPr>
        <dsp:cNvPr id="0" name=""/>
        <dsp:cNvSpPr/>
      </dsp:nvSpPr>
      <dsp:spPr>
        <a:xfrm>
          <a:off x="914399" y="0"/>
          <a:ext cx="10363200" cy="6857999"/>
        </a:xfrm>
        <a:prstGeom prst="rightArrow">
          <a:avLst/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33A50E4-C3E9-4C3E-A35B-67A71444A160}">
      <dsp:nvSpPr>
        <dsp:cNvPr id="0" name=""/>
        <dsp:cNvSpPr/>
      </dsp:nvSpPr>
      <dsp:spPr>
        <a:xfrm>
          <a:off x="2381" y="2057399"/>
          <a:ext cx="1523404" cy="274319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/>
            <a:t>USTAWA Z DNIA 14 CZERWCA 1991 R. O KRAJOWEJ SZKOLE ADMINISTRACJI PUBLICZNEJ IM. PREZYDENTA RZECZYPOSPOLITEJ POLSKIEJ LECHA KACZYŃSKIEGO </a:t>
          </a:r>
          <a:endParaRPr lang="pl-PL" sz="1400" kern="1200" dirty="0"/>
        </a:p>
      </dsp:txBody>
      <dsp:txXfrm>
        <a:off x="76747" y="2131765"/>
        <a:ext cx="1374672" cy="2594467"/>
      </dsp:txXfrm>
    </dsp:sp>
    <dsp:sp modelId="{CE122F57-BEFC-4994-9FEF-4AEA55D81B15}">
      <dsp:nvSpPr>
        <dsp:cNvPr id="0" name=""/>
        <dsp:cNvSpPr/>
      </dsp:nvSpPr>
      <dsp:spPr>
        <a:xfrm>
          <a:off x="1779686" y="2057399"/>
          <a:ext cx="1523404" cy="274319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SIEDZIBA WARSZAWA</a:t>
          </a:r>
          <a:endParaRPr lang="pl-PL" sz="1050" kern="1200" dirty="0"/>
        </a:p>
      </dsp:txBody>
      <dsp:txXfrm>
        <a:off x="1854052" y="2131765"/>
        <a:ext cx="1374672" cy="2594467"/>
      </dsp:txXfrm>
    </dsp:sp>
    <dsp:sp modelId="{35353E2C-E683-492C-AFFA-910753437869}">
      <dsp:nvSpPr>
        <dsp:cNvPr id="0" name=""/>
        <dsp:cNvSpPr/>
      </dsp:nvSpPr>
      <dsp:spPr>
        <a:xfrm>
          <a:off x="3556992" y="2057399"/>
          <a:ext cx="1523404" cy="274319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kern="1200" dirty="0"/>
            <a:t>ZADANIE - KSZTAŁCENIE I PRZYGOTOWYWANIE DO SŁUŻBY PUBLICZNEJ URZĘDNIKÓW SŁUŻBY CYWILNEJ ORAZ KADR WYŻSZYCH URZĘDNIKÓW ADMINISTRACJI RZECZYPOSPOLITEJ POLSKIEJ</a:t>
          </a:r>
        </a:p>
      </dsp:txBody>
      <dsp:txXfrm>
        <a:off x="3631358" y="2131765"/>
        <a:ext cx="1374672" cy="2594467"/>
      </dsp:txXfrm>
    </dsp:sp>
    <dsp:sp modelId="{AF3D99C0-49D0-42B2-B881-2E351AB04798}">
      <dsp:nvSpPr>
        <dsp:cNvPr id="0" name=""/>
        <dsp:cNvSpPr/>
      </dsp:nvSpPr>
      <dsp:spPr>
        <a:xfrm>
          <a:off x="5334297" y="2057399"/>
          <a:ext cx="1523404" cy="274319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SZKOŁĄ KIERUJE I REPREZENTUJE JĄ NA ZEWNĄTRZ DYREKTOR SZKOŁY, POWOŁYWANY I ODWOŁYWANY PRZEZ PREZESA RADY MINISTRÓW</a:t>
          </a:r>
        </a:p>
      </dsp:txBody>
      <dsp:txXfrm>
        <a:off x="5408663" y="2131765"/>
        <a:ext cx="1374672" cy="2594467"/>
      </dsp:txXfrm>
    </dsp:sp>
    <dsp:sp modelId="{8030F9A8-3AAA-49D1-A47C-4D9BFB934301}">
      <dsp:nvSpPr>
        <dsp:cNvPr id="0" name=""/>
        <dsp:cNvSpPr/>
      </dsp:nvSpPr>
      <dsp:spPr>
        <a:xfrm>
          <a:off x="7111603" y="2057399"/>
          <a:ext cx="1523404" cy="274319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PREZES RADY MINISTRÓW SPRAWUJE NADZÓR NAD SZKOŁĄ W ZAKRESIE ZGODNOŚCI JEJ DZIAŁANIA Z PRZEPISAMI USTAWOWYMI I STATUTEM</a:t>
          </a:r>
        </a:p>
      </dsp:txBody>
      <dsp:txXfrm>
        <a:off x="7185969" y="2131765"/>
        <a:ext cx="1374672" cy="2594467"/>
      </dsp:txXfrm>
    </dsp:sp>
    <dsp:sp modelId="{ED5C2B0B-304D-434E-8356-785640DD8430}">
      <dsp:nvSpPr>
        <dsp:cNvPr id="0" name=""/>
        <dsp:cNvSpPr/>
      </dsp:nvSpPr>
      <dsp:spPr>
        <a:xfrm>
          <a:off x="8888908" y="2057399"/>
          <a:ext cx="1523404" cy="274319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SŁUCHACZE SZKOŁY SĄ WYŁANIANI W DRODZE POSTĘPOWANIA REKRUTACYJNEGO SPOŚRÓD OSÓB, KTÓRE NIE UKOŃCZYŁY 32 LAT I POSIADAJĄ DYPLOM UKOŃCZENIA STUDIÓW WYŻSZYCH Z TYTUŁEM MAGISTRA LUB RÓWNORZĘDNYM</a:t>
          </a:r>
        </a:p>
      </dsp:txBody>
      <dsp:txXfrm>
        <a:off x="8963274" y="2131765"/>
        <a:ext cx="1374672" cy="2594467"/>
      </dsp:txXfrm>
    </dsp:sp>
    <dsp:sp modelId="{CC00779F-A19B-4732-B0B3-BDCBC1D7E7D2}">
      <dsp:nvSpPr>
        <dsp:cNvPr id="0" name=""/>
        <dsp:cNvSpPr/>
      </dsp:nvSpPr>
      <dsp:spPr>
        <a:xfrm>
          <a:off x="10666214" y="2057399"/>
          <a:ext cx="1523404" cy="274319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kern="1200" dirty="0"/>
            <a:t>SŁUCHACZE SZKOŁY SKŁADAJĄ ZOBOWIĄZANIE DO PODJĘCIA I WYKONYWANIA, PRZEZ OKRES NIE KRÓTSZY NIŻ PIĘĆ LAT OD DATY JEJ UKOŃCZENIA, PRACY W URZĘDACH ADMINISTRACJI NA STANOWISKACH POSTAWIONYCH IM DO DYSPOZYCJI PRZEZ PREZESA RADY MINISTRÓW</a:t>
          </a:r>
        </a:p>
      </dsp:txBody>
      <dsp:txXfrm>
        <a:off x="10740580" y="2131765"/>
        <a:ext cx="1374672" cy="259446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DDE013-FAF2-44EF-897A-84A745035817}">
      <dsp:nvSpPr>
        <dsp:cNvPr id="0" name=""/>
        <dsp:cNvSpPr/>
      </dsp:nvSpPr>
      <dsp:spPr>
        <a:xfrm>
          <a:off x="-5688903" y="-870968"/>
          <a:ext cx="6774312" cy="6774312"/>
        </a:xfrm>
        <a:prstGeom prst="blockArc">
          <a:avLst>
            <a:gd name="adj1" fmla="val 18900000"/>
            <a:gd name="adj2" fmla="val 2700000"/>
            <a:gd name="adj3" fmla="val 319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DC75A6-4059-49BC-A372-44DF237DCE65}">
      <dsp:nvSpPr>
        <dsp:cNvPr id="0" name=""/>
        <dsp:cNvSpPr/>
      </dsp:nvSpPr>
      <dsp:spPr>
        <a:xfrm>
          <a:off x="698493" y="503237"/>
          <a:ext cx="10585859" cy="10064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98890" tIns="76200" rIns="76200" bIns="762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000" kern="1200" dirty="0">
              <a:solidFill>
                <a:schemeClr val="tx1"/>
              </a:solidFill>
            </a:rPr>
            <a:t>KONSTYTUCJA RP</a:t>
          </a:r>
        </a:p>
      </dsp:txBody>
      <dsp:txXfrm>
        <a:off x="698493" y="503237"/>
        <a:ext cx="10585859" cy="1006475"/>
      </dsp:txXfrm>
    </dsp:sp>
    <dsp:sp modelId="{DABB17F8-AFFE-4269-A73C-42A4AEB6EB5C}">
      <dsp:nvSpPr>
        <dsp:cNvPr id="0" name=""/>
        <dsp:cNvSpPr/>
      </dsp:nvSpPr>
      <dsp:spPr>
        <a:xfrm>
          <a:off x="69446" y="377428"/>
          <a:ext cx="1258093" cy="125809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BBAFC31-4FD1-41DD-A626-6AEBD6DFA4E0}">
      <dsp:nvSpPr>
        <dsp:cNvPr id="0" name=""/>
        <dsp:cNvSpPr/>
      </dsp:nvSpPr>
      <dsp:spPr>
        <a:xfrm>
          <a:off x="1064347" y="2012950"/>
          <a:ext cx="10220005" cy="10064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98890" tIns="76200" rIns="76200" bIns="762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000" kern="1200">
              <a:solidFill>
                <a:schemeClr val="tx1"/>
              </a:solidFill>
            </a:rPr>
            <a:t>AKTY NORMATYWNE – </a:t>
          </a:r>
          <a:r>
            <a:rPr lang="pl-PL" sz="3000" kern="1200" dirty="0">
              <a:solidFill>
                <a:schemeClr val="tx1"/>
              </a:solidFill>
            </a:rPr>
            <a:t>USTAWY USTROJOWE, PROCESOWE</a:t>
          </a:r>
          <a:r>
            <a:rPr lang="pl-PL" sz="3000" kern="1200">
              <a:solidFill>
                <a:schemeClr val="tx1"/>
              </a:solidFill>
            </a:rPr>
            <a:t>, MATERIALNE; ZARZĄDZENIE NR 70 PRM</a:t>
          </a:r>
          <a:endParaRPr lang="pl-PL" sz="3000" kern="1200" dirty="0">
            <a:solidFill>
              <a:schemeClr val="tx1"/>
            </a:solidFill>
          </a:endParaRPr>
        </a:p>
      </dsp:txBody>
      <dsp:txXfrm>
        <a:off x="1064347" y="2012950"/>
        <a:ext cx="10220005" cy="1006475"/>
      </dsp:txXfrm>
    </dsp:sp>
    <dsp:sp modelId="{406EEEBD-8553-470C-9486-E680742BEBC9}">
      <dsp:nvSpPr>
        <dsp:cNvPr id="0" name=""/>
        <dsp:cNvSpPr/>
      </dsp:nvSpPr>
      <dsp:spPr>
        <a:xfrm>
          <a:off x="435300" y="1887140"/>
          <a:ext cx="1258093" cy="125809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F76328-046E-42BA-A62E-87C0CF52DF21}">
      <dsp:nvSpPr>
        <dsp:cNvPr id="0" name=""/>
        <dsp:cNvSpPr/>
      </dsp:nvSpPr>
      <dsp:spPr>
        <a:xfrm>
          <a:off x="698493" y="3522662"/>
          <a:ext cx="10585859" cy="10064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98890" tIns="76200" rIns="76200" bIns="762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000" kern="1200" dirty="0">
              <a:solidFill>
                <a:schemeClr val="tx1"/>
              </a:solidFill>
            </a:rPr>
            <a:t>KODEKSY ETYCZNE</a:t>
          </a:r>
        </a:p>
      </dsp:txBody>
      <dsp:txXfrm>
        <a:off x="698493" y="3522662"/>
        <a:ext cx="10585859" cy="1006475"/>
      </dsp:txXfrm>
    </dsp:sp>
    <dsp:sp modelId="{83867536-CD1A-446D-92EA-8BE8EA6D2A7F}">
      <dsp:nvSpPr>
        <dsp:cNvPr id="0" name=""/>
        <dsp:cNvSpPr/>
      </dsp:nvSpPr>
      <dsp:spPr>
        <a:xfrm>
          <a:off x="69446" y="3396853"/>
          <a:ext cx="1258093" cy="125809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18CC0D-B029-42EE-8FE4-9C9DD95732AD}">
      <dsp:nvSpPr>
        <dsp:cNvPr id="0" name=""/>
        <dsp:cNvSpPr/>
      </dsp:nvSpPr>
      <dsp:spPr>
        <a:xfrm>
          <a:off x="0" y="5364"/>
          <a:ext cx="10515600" cy="81549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400" b="1" kern="1200" dirty="0">
              <a:solidFill>
                <a:schemeClr val="tx1"/>
              </a:solidFill>
            </a:rPr>
            <a:t>ZASADA DEMOKRATYCZNEGO PAŃSTWA PRAWA</a:t>
          </a:r>
        </a:p>
      </dsp:txBody>
      <dsp:txXfrm>
        <a:off x="39809" y="45173"/>
        <a:ext cx="10435982" cy="735872"/>
      </dsp:txXfrm>
    </dsp:sp>
    <dsp:sp modelId="{370B451E-521F-48A3-ABE3-0E1178435F4D}">
      <dsp:nvSpPr>
        <dsp:cNvPr id="0" name=""/>
        <dsp:cNvSpPr/>
      </dsp:nvSpPr>
      <dsp:spPr>
        <a:xfrm>
          <a:off x="0" y="820854"/>
          <a:ext cx="10515600" cy="13020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43180" rIns="241808" bIns="43180" numCol="1" spcCol="1270" anchor="t" anchorCtr="0">
          <a:noAutofit/>
        </a:bodyPr>
        <a:lstStyle/>
        <a:p>
          <a:pPr marL="285750" lvl="1" indent="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None/>
          </a:pPr>
          <a:r>
            <a:rPr lang="pl-PL" sz="2700" b="0" i="0" kern="1200" dirty="0"/>
            <a:t>ART. 2 KONSTYTUCJI RP</a:t>
          </a:r>
          <a:endParaRPr lang="pl-PL" sz="2700" kern="1200" dirty="0"/>
        </a:p>
        <a:p>
          <a:pPr marL="269875" lvl="1" indent="0" algn="just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None/>
          </a:pPr>
          <a:r>
            <a:rPr lang="pl-PL" sz="2700" b="0" i="0" kern="1200" dirty="0"/>
            <a:t>Rzeczpospolita Polska jest demokratycznym państwem prawnym, urzeczywistniającym zasady sprawiedliwości społecznej.</a:t>
          </a:r>
          <a:endParaRPr lang="pl-PL" sz="2700" kern="1200" dirty="0"/>
        </a:p>
      </dsp:txBody>
      <dsp:txXfrm>
        <a:off x="0" y="820854"/>
        <a:ext cx="10515600" cy="1302029"/>
      </dsp:txXfrm>
    </dsp:sp>
    <dsp:sp modelId="{50EA6383-9FCB-47F5-87A4-CCC7919D2D1E}">
      <dsp:nvSpPr>
        <dsp:cNvPr id="0" name=""/>
        <dsp:cNvSpPr/>
      </dsp:nvSpPr>
      <dsp:spPr>
        <a:xfrm>
          <a:off x="0" y="2122884"/>
          <a:ext cx="10515600" cy="81549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400" b="1" kern="1200" dirty="0">
              <a:solidFill>
                <a:schemeClr val="tx1"/>
              </a:solidFill>
            </a:rPr>
            <a:t>ZASADA LEGALIZMU</a:t>
          </a:r>
        </a:p>
      </dsp:txBody>
      <dsp:txXfrm>
        <a:off x="39809" y="2162693"/>
        <a:ext cx="10435982" cy="735872"/>
      </dsp:txXfrm>
    </dsp:sp>
    <dsp:sp modelId="{6615011B-D66C-4059-8E17-DA8AA911C249}">
      <dsp:nvSpPr>
        <dsp:cNvPr id="0" name=""/>
        <dsp:cNvSpPr/>
      </dsp:nvSpPr>
      <dsp:spPr>
        <a:xfrm>
          <a:off x="0" y="2938374"/>
          <a:ext cx="10515600" cy="1407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43180" rIns="241808" bIns="43180" numCol="1" spcCol="1270" anchor="t" anchorCtr="0">
          <a:noAutofit/>
        </a:bodyPr>
        <a:lstStyle/>
        <a:p>
          <a:pPr marL="228600" lvl="1" indent="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None/>
          </a:pPr>
          <a:r>
            <a:rPr lang="pl-PL" sz="2700" kern="1200" dirty="0"/>
            <a:t>ART. 7 KONSTYTUCJI RP</a:t>
          </a:r>
        </a:p>
        <a:p>
          <a:pPr marL="269875" lvl="1" indent="0" algn="just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None/>
          </a:pPr>
          <a:r>
            <a:rPr lang="pl-PL" sz="2700" b="0" i="0" kern="1200" dirty="0"/>
            <a:t>Organy władzy publicznej działają na podstawie i w granicach prawa.</a:t>
          </a:r>
          <a:endParaRPr lang="pl-PL" sz="2700" kern="1200" dirty="0"/>
        </a:p>
        <a:p>
          <a:pPr marL="228600" lvl="1" indent="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Char char="•"/>
          </a:pPr>
          <a:endParaRPr lang="pl-PL" sz="2700" kern="1200" dirty="0"/>
        </a:p>
      </dsp:txBody>
      <dsp:txXfrm>
        <a:off x="0" y="2938374"/>
        <a:ext cx="10515600" cy="140760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744360-6A54-4138-947F-8B92A2C6854B}">
      <dsp:nvSpPr>
        <dsp:cNvPr id="0" name=""/>
        <dsp:cNvSpPr/>
      </dsp:nvSpPr>
      <dsp:spPr>
        <a:xfrm>
          <a:off x="5937331" y="2527381"/>
          <a:ext cx="1803238" cy="180323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>
              <a:solidFill>
                <a:schemeClr val="tx1"/>
              </a:solidFill>
            </a:rPr>
            <a:t>EUROPEJSKI KODEKS DOBREJ ADMINISTRACJI</a:t>
          </a:r>
        </a:p>
      </dsp:txBody>
      <dsp:txXfrm>
        <a:off x="6201409" y="2791459"/>
        <a:ext cx="1275082" cy="1275082"/>
      </dsp:txXfrm>
    </dsp:sp>
    <dsp:sp modelId="{2C15F75E-690F-4947-BCD1-05F0404CE12C}">
      <dsp:nvSpPr>
        <dsp:cNvPr id="0" name=""/>
        <dsp:cNvSpPr/>
      </dsp:nvSpPr>
      <dsp:spPr>
        <a:xfrm rot="16200000">
          <a:off x="6647868" y="1871115"/>
          <a:ext cx="382163" cy="613101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300" kern="1200"/>
        </a:p>
      </dsp:txBody>
      <dsp:txXfrm>
        <a:off x="6705193" y="2051060"/>
        <a:ext cx="267514" cy="367861"/>
      </dsp:txXfrm>
    </dsp:sp>
    <dsp:sp modelId="{6198BCFA-2A6C-4747-9644-E5E78ADA0C1F}">
      <dsp:nvSpPr>
        <dsp:cNvPr id="0" name=""/>
        <dsp:cNvSpPr/>
      </dsp:nvSpPr>
      <dsp:spPr>
        <a:xfrm>
          <a:off x="5937331" y="3079"/>
          <a:ext cx="1803238" cy="180323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>
              <a:solidFill>
                <a:schemeClr val="tx1"/>
              </a:solidFill>
            </a:rPr>
            <a:t>UCHWALONY PRZEZ PE </a:t>
          </a:r>
          <a:br>
            <a:rPr lang="pl-PL" sz="1600" kern="1200" dirty="0">
              <a:solidFill>
                <a:schemeClr val="tx1"/>
              </a:solidFill>
            </a:rPr>
          </a:br>
          <a:r>
            <a:rPr lang="pl-PL" sz="1600" kern="1200" dirty="0">
              <a:solidFill>
                <a:schemeClr val="tx1"/>
              </a:solidFill>
            </a:rPr>
            <a:t>6 WRZEŚNIA 2001 ROKU</a:t>
          </a:r>
        </a:p>
      </dsp:txBody>
      <dsp:txXfrm>
        <a:off x="6201409" y="267157"/>
        <a:ext cx="1275082" cy="1275082"/>
      </dsp:txXfrm>
    </dsp:sp>
    <dsp:sp modelId="{6A2DF622-D201-457E-A4EC-3210BD4D2867}">
      <dsp:nvSpPr>
        <dsp:cNvPr id="0" name=""/>
        <dsp:cNvSpPr/>
      </dsp:nvSpPr>
      <dsp:spPr>
        <a:xfrm rot="19800000">
          <a:off x="7731556" y="2496782"/>
          <a:ext cx="382163" cy="613101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300" kern="1200"/>
        </a:p>
      </dsp:txBody>
      <dsp:txXfrm>
        <a:off x="7739236" y="2648064"/>
        <a:ext cx="267514" cy="367861"/>
      </dsp:txXfrm>
    </dsp:sp>
    <dsp:sp modelId="{F3E20E5C-5DDB-49E4-8080-9786051AD6A0}">
      <dsp:nvSpPr>
        <dsp:cNvPr id="0" name=""/>
        <dsp:cNvSpPr/>
      </dsp:nvSpPr>
      <dsp:spPr>
        <a:xfrm>
          <a:off x="8123440" y="1265230"/>
          <a:ext cx="1803238" cy="1803238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>
              <a:solidFill>
                <a:schemeClr val="tx1"/>
              </a:solidFill>
            </a:rPr>
            <a:t>NIE MA MOCY BEZWZGLĘDNIE OBOWIĄZUJĄCEJ, CHARAKTER ZALECEŃ</a:t>
          </a:r>
        </a:p>
      </dsp:txBody>
      <dsp:txXfrm>
        <a:off x="8387518" y="1529308"/>
        <a:ext cx="1275082" cy="1275082"/>
      </dsp:txXfrm>
    </dsp:sp>
    <dsp:sp modelId="{7510DE8D-5F8C-4EEB-8E75-F20DAF4C576B}">
      <dsp:nvSpPr>
        <dsp:cNvPr id="0" name=""/>
        <dsp:cNvSpPr/>
      </dsp:nvSpPr>
      <dsp:spPr>
        <a:xfrm rot="1800000">
          <a:off x="7731556" y="3748117"/>
          <a:ext cx="382163" cy="613101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300" kern="1200"/>
        </a:p>
      </dsp:txBody>
      <dsp:txXfrm>
        <a:off x="7739236" y="3842075"/>
        <a:ext cx="267514" cy="367861"/>
      </dsp:txXfrm>
    </dsp:sp>
    <dsp:sp modelId="{B4964DA9-8443-43FC-B4A0-E86D62C13F4E}">
      <dsp:nvSpPr>
        <dsp:cNvPr id="0" name=""/>
        <dsp:cNvSpPr/>
      </dsp:nvSpPr>
      <dsp:spPr>
        <a:xfrm>
          <a:off x="8123440" y="3789531"/>
          <a:ext cx="1803238" cy="1803238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kern="1200" dirty="0">
              <a:solidFill>
                <a:schemeClr val="tx1"/>
              </a:solidFill>
            </a:rPr>
            <a:t>ZAKRES PODMIOTOWY -OBOWIĄZUJE W STOSUNKACH ZEWNĘTRZNYCH MIĘDZY ORGANAMI I FUNKCJONARIUSZAMI A PODMIOTAMI ZEWNĘTRZNYMI</a:t>
          </a:r>
        </a:p>
      </dsp:txBody>
      <dsp:txXfrm>
        <a:off x="8387518" y="4053609"/>
        <a:ext cx="1275082" cy="1275082"/>
      </dsp:txXfrm>
    </dsp:sp>
    <dsp:sp modelId="{7D1A78A4-7F08-483A-BD90-F65AEB146BBA}">
      <dsp:nvSpPr>
        <dsp:cNvPr id="0" name=""/>
        <dsp:cNvSpPr/>
      </dsp:nvSpPr>
      <dsp:spPr>
        <a:xfrm rot="5400000">
          <a:off x="6647868" y="4373784"/>
          <a:ext cx="382163" cy="613101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300" kern="1200"/>
        </a:p>
      </dsp:txBody>
      <dsp:txXfrm>
        <a:off x="6705193" y="4439080"/>
        <a:ext cx="267514" cy="367861"/>
      </dsp:txXfrm>
    </dsp:sp>
    <dsp:sp modelId="{E2E94140-3322-40E8-8C9F-813386F5B56F}">
      <dsp:nvSpPr>
        <dsp:cNvPr id="0" name=""/>
        <dsp:cNvSpPr/>
      </dsp:nvSpPr>
      <dsp:spPr>
        <a:xfrm>
          <a:off x="5937331" y="5051682"/>
          <a:ext cx="1803238" cy="1803238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kern="1200" dirty="0">
              <a:solidFill>
                <a:schemeClr val="tx1"/>
              </a:solidFill>
            </a:rPr>
            <a:t>NIE OBOWIĄZUJE W STOSUNKACH WEWNĘTRZNYCH</a:t>
          </a:r>
        </a:p>
      </dsp:txBody>
      <dsp:txXfrm>
        <a:off x="6201409" y="5315760"/>
        <a:ext cx="1275082" cy="1275082"/>
      </dsp:txXfrm>
    </dsp:sp>
    <dsp:sp modelId="{1DB66064-8172-4818-B570-B030047E5290}">
      <dsp:nvSpPr>
        <dsp:cNvPr id="0" name=""/>
        <dsp:cNvSpPr/>
      </dsp:nvSpPr>
      <dsp:spPr>
        <a:xfrm rot="9000000">
          <a:off x="5564181" y="3748117"/>
          <a:ext cx="382163" cy="613101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300" kern="1200"/>
        </a:p>
      </dsp:txBody>
      <dsp:txXfrm rot="10800000">
        <a:off x="5671150" y="3842075"/>
        <a:ext cx="267514" cy="367861"/>
      </dsp:txXfrm>
    </dsp:sp>
    <dsp:sp modelId="{FC17B1E7-8B19-4720-9B78-8E666CB36A6B}">
      <dsp:nvSpPr>
        <dsp:cNvPr id="0" name=""/>
        <dsp:cNvSpPr/>
      </dsp:nvSpPr>
      <dsp:spPr>
        <a:xfrm>
          <a:off x="3751221" y="3789531"/>
          <a:ext cx="1803238" cy="1803238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>
              <a:solidFill>
                <a:schemeClr val="tx1"/>
              </a:solidFill>
            </a:rPr>
            <a:t>ZAKRES PRZEDMIOTOWY – ZASADY OGÓLNE DOBREJ PRAKTYKI ADMINISTRACYJNEJ</a:t>
          </a:r>
        </a:p>
      </dsp:txBody>
      <dsp:txXfrm>
        <a:off x="4015299" y="4053609"/>
        <a:ext cx="1275082" cy="1275082"/>
      </dsp:txXfrm>
    </dsp:sp>
    <dsp:sp modelId="{E7CB9367-FF2C-4809-A788-B26CE0F37F28}">
      <dsp:nvSpPr>
        <dsp:cNvPr id="0" name=""/>
        <dsp:cNvSpPr/>
      </dsp:nvSpPr>
      <dsp:spPr>
        <a:xfrm rot="12600000">
          <a:off x="5564181" y="2496782"/>
          <a:ext cx="382163" cy="613101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300" kern="1200"/>
        </a:p>
      </dsp:txBody>
      <dsp:txXfrm rot="10800000">
        <a:off x="5671150" y="2648064"/>
        <a:ext cx="267514" cy="367861"/>
      </dsp:txXfrm>
    </dsp:sp>
    <dsp:sp modelId="{1CB2CDF6-8D2C-4930-A457-5EA01602318E}">
      <dsp:nvSpPr>
        <dsp:cNvPr id="0" name=""/>
        <dsp:cNvSpPr/>
      </dsp:nvSpPr>
      <dsp:spPr>
        <a:xfrm>
          <a:off x="3751221" y="1265230"/>
          <a:ext cx="1803238" cy="180323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>
              <a:solidFill>
                <a:schemeClr val="tx1"/>
              </a:solidFill>
            </a:rPr>
            <a:t>SKŁADA SIĘ Z 27 ARTYKUŁÓW</a:t>
          </a:r>
        </a:p>
      </dsp:txBody>
      <dsp:txXfrm>
        <a:off x="4015299" y="1529308"/>
        <a:ext cx="1275082" cy="12750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PictureAccentList">
  <dgm:title val=""/>
  <dgm:desc val=""/>
  <dgm:catLst>
    <dgm:cat type="picture" pri="14000"/>
    <dgm:cat type="list" pri="14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clrData>
  <dgm:layoutNode name="layout">
    <dgm:varLst>
      <dgm:chMax/>
      <dgm:chPref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L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primFontSz" for="des" forName="childText" refType="primFontSz" refFor="des" refForName="rootText" op="lte"/>
      <dgm:constr type="w" for="des" forName="rootComposite" refType="w" fact="4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/>
      <dgm:constr type="sibSp" refType="w" refFor="des" refForName="rootComposite" fact="0.1"/>
      <dgm:constr type="sibSp" for="des" forName="childShape" refType="h" refFor="des" refForName="rootComposite" fact="0.12"/>
      <dgm:constr type="sp" for="des" forName="root" refType="h" refFor="des" refForName="rootComposite" fact="0.18"/>
    </dgm:constrLst>
    <dgm:ruleLst/>
    <dgm:forEach name="Name3" axis="ch">
      <dgm:forEach name="Name4" axis="self" ptType="node" cnt="1">
        <dgm:layoutNode name="root">
          <dgm:varLst>
            <dgm:chMax/>
            <dgm:chPref val="4"/>
          </dgm:varLst>
          <dgm:alg type="hierRoot"/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onstrLst>
              <dgm:constr type="l" for="ch" forName="rootText"/>
              <dgm:constr type="t" for="ch" forName="rootText"/>
              <dgm:constr type="w" for="ch" forName="rootText" refType="w"/>
              <dgm:constr type="h" for="ch" forName="rootText" refType="h"/>
            </dgm:constrLst>
            <dgm:ruleLst/>
            <dgm:layoutNode name="rootText" styleLbl="node0">
              <dgm:varLst>
                <dgm:chMax/>
                <dgm:chPref val="4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5" axis="ch">
              <dgm:forEach name="Name6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7">
                    <dgm:if name="Name8" func="var" arg="dir" op="equ" val="norm">
                      <dgm:constrLst>
                        <dgm:constr type="w" for="ch" forName="Image" refType="h"/>
                        <dgm:constr type="h" for="ch" forName="Image" refType="h"/>
                        <dgm:constr type="l" for="ch" forName="Image"/>
                        <dgm:constr type="t" for="ch" forName="Image"/>
                        <dgm:constr type="h" for="ch" forName="childText" refType="h"/>
                        <dgm:constr type="l" for="ch" forName="childText" refType="w" refFor="ch" refForName="Image" fact="1.06"/>
                        <dgm:constr type="t" for="ch" forName="childText"/>
                      </dgm:constrLst>
                    </dgm:if>
                    <dgm:else name="Name9">
                      <dgm:constrLst>
                        <dgm:constr type="w" for="ch" forName="Image" refType="h"/>
                        <dgm:constr type="h" for="ch" forName="Image" refType="h"/>
                        <dgm:constr type="r" for="ch" forName="Image" refType="w"/>
                        <dgm:constr type="t" for="ch" forName="Image"/>
                        <dgm:constr type="h" for="ch" forName="childText" refType="h"/>
                        <dgm:constr type="t" for="ch" forName="childText"/>
                        <dgm:constr type="wOff" for="ch" forName="childText" refType="w" refFor="ch" refForName="Image" fact="-1.06"/>
                      </dgm:constrLst>
                    </dgm:else>
                  </dgm:choose>
                  <dgm:ruleLst/>
                  <dgm:layoutNode name="Image" styleLbl="node1">
                    <dgm:alg type="sp"/>
                    <dgm:shape xmlns:r="http://schemas.openxmlformats.org/officeDocument/2006/relationships" type="roundRect" r:blip="" blipPhldr="1">
                      <dgm:adjLst>
                        <dgm:adj idx="1" val="0.1667"/>
                      </dgm:adjLst>
                    </dgm:shape>
                    <dgm:presOf/>
                  </dgm:layoutNode>
                  <dgm:layoutNode name="childText" styleLbl="lnNode1">
                    <dgm:varLst>
                      <dgm:chMax val="0"/>
                      <dgm:chPref val="0"/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667"/>
                      </dgm:adjLst>
                    </dgm:shape>
                    <dgm:presOf axis="self desOrSelf" ptType="node node" st="1 1" cnt="1 0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1432F73-CD2B-4EF6-BA86-AC495CE2D3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B6139C44-A1FF-497C-BB27-908C21DEAD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0A8482E-0BCB-4BAA-981E-4F0F4DCAB3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69173-5639-4526-B474-BD30B95A593A}" type="datetimeFigureOut">
              <a:rPr lang="en-GB" smtClean="0"/>
              <a:t>17/03/2022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FF83564-8ED8-4DFC-9553-7824C7C41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AE82850-F5D7-4B47-81E1-D8FE325B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F2FFD-5AFD-4C2B-B2F8-FEEAAB79E6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3012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46F1955-4B49-4654-9763-779A8E0D00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CF7349C4-20B5-4066-8B0C-16FDA57113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21782AA-23E8-4432-9268-0AB7BCEAC4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69173-5639-4526-B474-BD30B95A593A}" type="datetimeFigureOut">
              <a:rPr lang="en-GB" smtClean="0"/>
              <a:t>17/03/2022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0EF8A16-6B40-4C69-9FDE-8E3D9A8A4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009FAAB-84F8-4B58-B64A-6B3DC23D6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F2FFD-5AFD-4C2B-B2F8-FEEAAB79E6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7164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B0D12403-C04C-486D-89C1-8481C8D9E0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17AE8873-85A0-4CA4-8BC0-38DB0946CD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AC2E2F2-4949-4A35-A0A3-EDB27F489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69173-5639-4526-B474-BD30B95A593A}" type="datetimeFigureOut">
              <a:rPr lang="en-GB" smtClean="0"/>
              <a:t>17/03/2022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B9A1E9A-58D6-4445-914A-0571302EAB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A599E3E-2795-4013-BF94-326324E9A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F2FFD-5AFD-4C2B-B2F8-FEEAAB79E6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2150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B74BD50-9D89-4850-9AAE-527E511D8B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DE317B4-8C69-4201-B0A5-C3B41E9E42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E551C75-9C4C-4FE9-846C-CCAD67BBDB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69173-5639-4526-B474-BD30B95A593A}" type="datetimeFigureOut">
              <a:rPr lang="en-GB" smtClean="0"/>
              <a:t>17/03/2022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543F8A2-DA2A-40BB-ACBB-6A0ACE402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808319B-96DF-41E5-8277-DDC482B189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F2FFD-5AFD-4C2B-B2F8-FEEAAB79E6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9053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2A213D1-F338-4BDA-8814-34772CFB96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228BCDAA-80C5-4A52-9E56-AB4235901E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BE7291A-985C-4F47-B810-4DBC39975E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69173-5639-4526-B474-BD30B95A593A}" type="datetimeFigureOut">
              <a:rPr lang="en-GB" smtClean="0"/>
              <a:t>17/03/2022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6597D0D-2397-4019-876B-8C564A46A6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AFCE237-CE80-400F-8C82-5DDD9746B3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F2FFD-5AFD-4C2B-B2F8-FEEAAB79E6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5860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1C657AA-DEEA-46CE-9753-EB2EAD888A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F15BDD8-4E48-4EAA-B9F0-73E0013218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35C90C49-17F6-42A4-9AF1-0C2E988D3B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61E0FF50-A41E-4CE4-A785-D9CF27421D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69173-5639-4526-B474-BD30B95A593A}" type="datetimeFigureOut">
              <a:rPr lang="en-GB" smtClean="0"/>
              <a:t>17/03/2022</a:t>
            </a:fld>
            <a:endParaRPr lang="en-GB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226A063D-2ECF-40E1-AFD4-0687FB54E4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AAF64F47-AA7A-487E-ADF1-DDB19EDAD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F2FFD-5AFD-4C2B-B2F8-FEEAAB79E6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9301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07C4D3A-212A-46AC-A5B2-8EC3D1555D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B1765616-11D1-4B92-84F6-A6553E3554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4E29BBD1-5BAF-474A-A122-2531F82956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710B623A-8DA9-4EBB-8B32-FBFB08BF53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792C4FAB-5C28-4091-970B-4F60C6DAD1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E1B692C0-B6D5-4C39-8057-3BD75F90B9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69173-5639-4526-B474-BD30B95A593A}" type="datetimeFigureOut">
              <a:rPr lang="en-GB" smtClean="0"/>
              <a:t>17/03/2022</a:t>
            </a:fld>
            <a:endParaRPr lang="en-GB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B566F2BF-0FA4-432B-B072-6EBCC05E5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3D245006-1EB6-4501-BD54-E9E76087A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F2FFD-5AFD-4C2B-B2F8-FEEAAB79E6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7388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EA32EB2-D9BD-4945-A99C-086378AFD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E637B993-5787-44E5-AD06-B3A89940A0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69173-5639-4526-B474-BD30B95A593A}" type="datetimeFigureOut">
              <a:rPr lang="en-GB" smtClean="0"/>
              <a:t>17/03/2022</a:t>
            </a:fld>
            <a:endParaRPr lang="en-GB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1BF5F5E8-4D98-474B-BF42-1AB01D7C0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6F38B687-21A3-4A4B-B131-B898BC11D6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F2FFD-5AFD-4C2B-B2F8-FEEAAB79E6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7063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56B23295-60CF-4DED-BF4F-209E0527DF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69173-5639-4526-B474-BD30B95A593A}" type="datetimeFigureOut">
              <a:rPr lang="en-GB" smtClean="0"/>
              <a:t>17/03/2022</a:t>
            </a:fld>
            <a:endParaRPr lang="en-GB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72CF3CC5-2F5D-4E71-81DE-74F8DD764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22C7C413-F7B8-48C7-8FF2-4DEF0BF37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F2FFD-5AFD-4C2B-B2F8-FEEAAB79E6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8586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CDB7668-6CFA-418C-8FB7-D5887943FF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CC5F05C-CA5A-4726-A674-F8D911BB44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5EAE915B-9110-41B9-BC9B-5D8B0C10E6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889CBBC4-ABC4-45C2-86D2-7729026F8C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69173-5639-4526-B474-BD30B95A593A}" type="datetimeFigureOut">
              <a:rPr lang="en-GB" smtClean="0"/>
              <a:t>17/03/2022</a:t>
            </a:fld>
            <a:endParaRPr lang="en-GB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8C33DC7E-0596-4C4A-95FD-F04A40B934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370A49F5-C3BE-4FFA-9635-29FE84631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F2FFD-5AFD-4C2B-B2F8-FEEAAB79E6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8909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9DE159D-C244-4605-90C9-4A4757E905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CCCFCDED-E07D-4AFB-9B64-986F480F5D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FF6030A7-0500-4AD0-924C-BFC6242934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2EC83E9B-0CAD-420F-802E-AB87B27DC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69173-5639-4526-B474-BD30B95A593A}" type="datetimeFigureOut">
              <a:rPr lang="en-GB" smtClean="0"/>
              <a:t>17/03/2022</a:t>
            </a:fld>
            <a:endParaRPr lang="en-GB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E8744E32-F31E-4921-BE57-5F09483FE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F68E60D7-62B4-438F-83F4-8BC9EAC9D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F2FFD-5AFD-4C2B-B2F8-FEEAAB79E6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6278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5A770A49-CE68-4C5A-98E1-F7157E0471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9667ADA-B12C-443E-88A1-37E8F48EB6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764B7BA-C10E-4B57-9141-A88D45C270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469173-5639-4526-B474-BD30B95A593A}" type="datetimeFigureOut">
              <a:rPr lang="en-GB" smtClean="0"/>
              <a:t>17/03/2022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C665A4B-A437-4BDA-A2CE-0DB7E6BB2D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95BCD8A-6387-43F3-995E-6B17B3D36E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9F2FFD-5AFD-4C2B-B2F8-FEEAAB79E6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8777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European_Union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sa/3.0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seap.org.pl/historia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B88AAD4-A70B-4A26-93E1-55D4D08100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376363"/>
            <a:ext cx="9144000" cy="2521594"/>
          </a:xfrm>
        </p:spPr>
        <p:txBody>
          <a:bodyPr>
            <a:normAutofit/>
          </a:bodyPr>
          <a:lstStyle/>
          <a:p>
            <a:r>
              <a:rPr lang="pl-PL" sz="7000" dirty="0"/>
              <a:t>ZAJĘCIA NR 3 I 4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05725973-BC69-4172-ABE0-5BEDA3E817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17728"/>
            <a:ext cx="9144000" cy="944339"/>
          </a:xfrm>
        </p:spPr>
        <p:txBody>
          <a:bodyPr>
            <a:normAutofit/>
          </a:bodyPr>
          <a:lstStyle/>
          <a:p>
            <a:r>
              <a:rPr lang="pl-PL" dirty="0"/>
              <a:t>INFRASTRUKTURA ETYCZNA</a:t>
            </a:r>
          </a:p>
        </p:txBody>
      </p:sp>
    </p:spTree>
    <p:extLst>
      <p:ext uri="{BB962C8B-B14F-4D97-AF65-F5344CB8AC3E}">
        <p14:creationId xmlns:p14="http://schemas.microsoft.com/office/powerpoint/2010/main" val="38322888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/>
          <a:lstStyle/>
          <a:p>
            <a:r>
              <a:rPr lang="pl-PL" b="1" dirty="0"/>
              <a:t>KRAJOWA SZKOŁA </a:t>
            </a:r>
            <a:br>
              <a:rPr lang="pl-PL" b="1" dirty="0"/>
            </a:br>
            <a:r>
              <a:rPr lang="pl-PL" b="1" dirty="0"/>
              <a:t>ADMINISTRACJI PUBLICZNEJ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89B9F67F-B8B7-4428-8F50-7F5C7C3713E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0" y="0"/>
          <a:ext cx="12192000" cy="68579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256762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7FBE623-F71B-4EA6-A23C-47582B4681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PODSTAWOWE ŹRÓDŁA INFORMACJI O OBOWIĄZKACH ETYCZNYCH URZĘDNIKÓW ADMINISTRACJI PUBLICZNEJ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AFFB3AFE-D876-48D1-9AB9-B631EB6E934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0" y="1825624"/>
          <a:ext cx="11353800" cy="50323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710615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F3F98DD-BF61-4A7A-AC75-00F9ACF45B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KONSTYTUCJA RP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236437C-0563-4E9B-837A-6E5BB04FC5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305" y="1418254"/>
            <a:ext cx="12098695" cy="5439746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pl-PL" sz="2400" b="1" i="0" dirty="0">
                <a:solidFill>
                  <a:srgbClr val="000000"/>
                </a:solidFill>
                <a:effectLst/>
              </a:rPr>
              <a:t>Art. 7. -&gt; </a:t>
            </a:r>
            <a:r>
              <a:rPr lang="pl-PL" sz="2400" b="1" i="0" dirty="0">
                <a:solidFill>
                  <a:srgbClr val="92D050"/>
                </a:solidFill>
                <a:effectLst/>
              </a:rPr>
              <a:t>KONSTYTUCYJNA ZASADA LEGALIZMU</a:t>
            </a:r>
          </a:p>
          <a:p>
            <a:pPr marL="0" indent="0" algn="just">
              <a:buNone/>
            </a:pPr>
            <a:r>
              <a:rPr lang="pl-PL" sz="2400" b="0" i="0" dirty="0">
                <a:solidFill>
                  <a:srgbClr val="000000"/>
                </a:solidFill>
                <a:effectLst/>
              </a:rPr>
              <a:t>Organy władzy publicznej działają na podstawie i w granicach prawa.</a:t>
            </a:r>
          </a:p>
          <a:p>
            <a:pPr marL="0" indent="0" algn="just">
              <a:buNone/>
            </a:pPr>
            <a:r>
              <a:rPr lang="pl-PL" sz="2400" b="1" i="0" dirty="0">
                <a:solidFill>
                  <a:srgbClr val="000000"/>
                </a:solidFill>
                <a:effectLst/>
              </a:rPr>
              <a:t>Art. 32.</a:t>
            </a:r>
          </a:p>
          <a:p>
            <a:pPr marL="0" indent="0" algn="just">
              <a:buNone/>
            </a:pPr>
            <a:r>
              <a:rPr lang="pl-PL" sz="2400" b="0" i="0" dirty="0">
                <a:solidFill>
                  <a:srgbClr val="000000"/>
                </a:solidFill>
                <a:effectLst/>
              </a:rPr>
              <a:t>1. Wszyscy są wobec prawa równi. Wszyscy mają prawo do równego traktowania przez władze publiczne.</a:t>
            </a:r>
          </a:p>
          <a:p>
            <a:pPr marL="0" indent="0" algn="just">
              <a:buNone/>
            </a:pPr>
            <a:r>
              <a:rPr lang="pl-PL" sz="2400" b="0" i="0" dirty="0">
                <a:solidFill>
                  <a:srgbClr val="000000"/>
                </a:solidFill>
                <a:effectLst/>
              </a:rPr>
              <a:t>2. Nikt nie może być dyskryminowany w życiu politycznym, społecznym lub gospodarczym z jakiejkolwiek przyczyny.</a:t>
            </a:r>
          </a:p>
          <a:p>
            <a:pPr marL="0" indent="0" algn="just">
              <a:buNone/>
            </a:pPr>
            <a:r>
              <a:rPr lang="pl-PL" sz="2400" b="1" i="0" dirty="0">
                <a:solidFill>
                  <a:srgbClr val="000000"/>
                </a:solidFill>
                <a:effectLst/>
              </a:rPr>
              <a:t>Art. 60.</a:t>
            </a:r>
          </a:p>
          <a:p>
            <a:pPr marL="0" indent="0" algn="just">
              <a:buNone/>
            </a:pPr>
            <a:r>
              <a:rPr lang="pl-PL" sz="2400" b="0" i="0" dirty="0">
                <a:solidFill>
                  <a:srgbClr val="000000"/>
                </a:solidFill>
                <a:effectLst/>
              </a:rPr>
              <a:t>Obywatele polscy korzystający z pełni praw publicznych mają prawo dostępu do służby publicznej na jednakowych zasadach.</a:t>
            </a:r>
          </a:p>
          <a:p>
            <a:pPr marL="0" indent="0" algn="just">
              <a:buNone/>
            </a:pPr>
            <a:r>
              <a:rPr lang="pl-PL" sz="2400" b="1" i="0" dirty="0">
                <a:solidFill>
                  <a:srgbClr val="000000"/>
                </a:solidFill>
                <a:effectLst/>
              </a:rPr>
              <a:t>Art. 61. -&gt; </a:t>
            </a:r>
            <a:r>
              <a:rPr lang="pl-PL" sz="2400" b="1" i="0" dirty="0">
                <a:solidFill>
                  <a:srgbClr val="92D050"/>
                </a:solidFill>
                <a:effectLst/>
              </a:rPr>
              <a:t>JAWNOŚĆ DZIAŁANIA</a:t>
            </a:r>
          </a:p>
          <a:p>
            <a:pPr marL="0" indent="0" algn="just">
              <a:buNone/>
            </a:pPr>
            <a:r>
              <a:rPr lang="pl-PL" sz="2400" dirty="0">
                <a:solidFill>
                  <a:srgbClr val="000000"/>
                </a:solidFill>
              </a:rPr>
              <a:t>1. </a:t>
            </a:r>
            <a:r>
              <a:rPr lang="pl-PL" sz="2400" b="0" i="0" dirty="0">
                <a:solidFill>
                  <a:srgbClr val="000000"/>
                </a:solidFill>
                <a:effectLst/>
              </a:rPr>
              <a:t>Obywatel ma prawo do uzyskiwania informacji o działalności organów władzy publicznej oraz osób pełniących funkcje publiczne. Prawo to obejmuje również uzyskiwanie informacji o działalności organów samorządu gospodarczego i zawodowego a także innych osób oraz jednostek organizacyjnych w zakresie, w jakim wykonują one zadania władzy publicznej i gospodarują mieniem komunalnym lub majątkiem Skarbu Państwa.</a:t>
            </a:r>
          </a:p>
          <a:p>
            <a:pPr marL="0" indent="0" algn="just">
              <a:buNone/>
            </a:pPr>
            <a:r>
              <a:rPr lang="pl-PL" sz="2400" b="0" i="0" dirty="0">
                <a:solidFill>
                  <a:srgbClr val="000000"/>
                </a:solidFill>
                <a:effectLst/>
              </a:rPr>
              <a:t>2. Prawo do uzyskiwania informacji obejmuje dostęp do dokumentów oraz wstęp na posiedzenia kolegialnych organów władzy publicznej pochodzących z powszechnych wyborów, z możliwością rejestracji dźwięku lub obrazu.</a:t>
            </a:r>
          </a:p>
          <a:p>
            <a:pPr marL="0" indent="0" algn="just">
              <a:buNone/>
            </a:pPr>
            <a:r>
              <a:rPr lang="pl-PL" sz="2400" b="0" i="0" dirty="0">
                <a:solidFill>
                  <a:srgbClr val="000000"/>
                </a:solidFill>
                <a:effectLst/>
              </a:rPr>
              <a:t>3. Ograniczenie prawa, o którym mowa w ust. 1 i 2, może nastąpić wyłącznie ze względu na określone w ustawach ochronę wolności i praw innych osób i podmiotów gospodarczych oraz ochronę porządku publicznego, bezpieczeństwa lub ważnego interesu gospodarczego państwa.</a:t>
            </a:r>
          </a:p>
          <a:p>
            <a:pPr marL="0" indent="0" algn="just">
              <a:buNone/>
            </a:pPr>
            <a:r>
              <a:rPr lang="pl-PL" sz="2400" b="0" i="0" dirty="0">
                <a:solidFill>
                  <a:srgbClr val="000000"/>
                </a:solidFill>
                <a:effectLst/>
              </a:rPr>
              <a:t>4. Tryb udzielania informacji, o których mowa w ust. 1 i 2, określają ustawy, a w odniesieniu do Sejmu i Senatu ich regulaminy.</a:t>
            </a:r>
          </a:p>
          <a:p>
            <a:pPr marL="0" indent="0" algn="just">
              <a:buNone/>
            </a:pPr>
            <a:r>
              <a:rPr lang="pl-PL" sz="2400" b="1" i="0" dirty="0">
                <a:solidFill>
                  <a:srgbClr val="000000"/>
                </a:solidFill>
                <a:effectLst/>
              </a:rPr>
              <a:t>Art. 153.</a:t>
            </a:r>
          </a:p>
          <a:p>
            <a:pPr marL="0" indent="0" algn="just">
              <a:buNone/>
            </a:pPr>
            <a:r>
              <a:rPr lang="pl-PL" sz="2400" b="0" i="0" dirty="0">
                <a:solidFill>
                  <a:srgbClr val="000000"/>
                </a:solidFill>
                <a:effectLst/>
              </a:rPr>
              <a:t>W celu zapewnienia zawodowego, rzetelnego, bezstronnego i politycznie neutralnego wykonywania zadań państwa, w urzędach administracji rządowej działa korpus służby cywilnej.</a:t>
            </a:r>
          </a:p>
          <a:p>
            <a:pPr marL="0" indent="0" algn="just">
              <a:buNone/>
            </a:pPr>
            <a:r>
              <a:rPr lang="pl-PL" sz="2400" b="0" i="0" dirty="0">
                <a:solidFill>
                  <a:srgbClr val="000000"/>
                </a:solidFill>
                <a:effectLst/>
              </a:rPr>
              <a:t>Prezes Rady Ministrów jest zwierzchnikiem korpusu służby cywilnej.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797526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E39F83A-E5A4-406A-92ED-C5E5F43569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NAJWAŻNIEJSZE REGULACJE USTAWOWE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2A0900E-0FC7-41A5-87F6-DA433B8325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76" y="1825624"/>
            <a:ext cx="12108024" cy="5032375"/>
          </a:xfrm>
        </p:spPr>
        <p:txBody>
          <a:bodyPr>
            <a:normAutofit fontScale="62500" lnSpcReduction="20000"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pl-PL" i="0" dirty="0">
                <a:solidFill>
                  <a:srgbClr val="000000"/>
                </a:solidFill>
                <a:effectLst/>
              </a:rPr>
              <a:t>Ustawa z dnia 21 listopada 2008 r. o służbie cywilnej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l-PL" i="0" dirty="0">
                <a:solidFill>
                  <a:srgbClr val="000000"/>
                </a:solidFill>
                <a:effectLst/>
              </a:rPr>
              <a:t>Ustawa z dnia 21 listopada 2008 r. o pracownikach samorządowych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l-PL" i="0" dirty="0">
                <a:solidFill>
                  <a:srgbClr val="000000"/>
                </a:solidFill>
                <a:effectLst/>
              </a:rPr>
              <a:t>Ustawa z dnia 16 września 1982 r. o pracownikach urzędów państwowych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l-PL" i="0" dirty="0">
                <a:solidFill>
                  <a:srgbClr val="000000"/>
                </a:solidFill>
                <a:effectLst/>
              </a:rPr>
              <a:t>Ustawa z dnia 14 czerwca 1960 r. Kodeks postępowania administracyjnego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l-PL" dirty="0"/>
              <a:t>Ustawa z dnia 6 września 2001 r. o dostępie do informacji publicznej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l-PL" dirty="0"/>
              <a:t>Ustawa z dnia 27 sierpnia 2009 r. o finansach publicznych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l-PL" dirty="0"/>
              <a:t>Ustawa z dnia 17 grudnia 2004 r. o odpowiedzialności za naruszenie dyscypliny finansów publicznych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l-PL" i="0" dirty="0">
                <a:effectLst/>
              </a:rPr>
              <a:t>Ustawa z dnia 21 sierpnia 1997 r. o ograniczeniu prowadzenia działalności gospodarczej  przez osoby pełniące funkcje publiczne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l-PL" i="0" dirty="0">
                <a:solidFill>
                  <a:srgbClr val="000000"/>
                </a:solidFill>
                <a:effectLst/>
              </a:rPr>
              <a:t>Ustawa z dnia 7 lipca 2005 r. o działalności lobbingowej w procesie stanowienia prawa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l-PL" i="0" dirty="0">
                <a:solidFill>
                  <a:srgbClr val="000000"/>
                </a:solidFill>
                <a:effectLst/>
              </a:rPr>
              <a:t>Ustawa z dnia 20 stycznia 2011 r. o odpowiedzialności majątkowej funkcjonariuszy publicznych za rażące naruszenie prawa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l-PL" dirty="0"/>
              <a:t>Ustawa z dnia 26 czerwca 1974 r. Kodeks pracy</a:t>
            </a:r>
            <a:endParaRPr lang="pl-PL" i="0" dirty="0">
              <a:effectLst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pl-PL" i="0" dirty="0">
                <a:effectLst/>
              </a:rPr>
              <a:t>Ustawa z dnia 5 sierpnia 2010 r. o ochronie informacji niejawnych</a:t>
            </a:r>
            <a:endParaRPr lang="pl-PL" dirty="0"/>
          </a:p>
          <a:p>
            <a:pPr marL="514350" indent="-514350" algn="just">
              <a:buFont typeface="+mj-lt"/>
              <a:buAutoNum type="arabicPeriod"/>
            </a:pPr>
            <a:r>
              <a:rPr lang="pl-PL" dirty="0">
                <a:solidFill>
                  <a:srgbClr val="000000"/>
                </a:solidFill>
              </a:rPr>
              <a:t>Usg, usp, usw</a:t>
            </a:r>
            <a:endParaRPr lang="pl-PL" i="0" dirty="0">
              <a:solidFill>
                <a:srgbClr val="000000"/>
              </a:solidFill>
              <a:effectLst/>
            </a:endParaRPr>
          </a:p>
          <a:p>
            <a:pPr marL="0" indent="0">
              <a:buNone/>
            </a:pPr>
            <a:br>
              <a:rPr lang="pl-PL" b="0" i="0" dirty="0">
                <a:solidFill>
                  <a:srgbClr val="333333"/>
                </a:solidFill>
                <a:effectLst/>
                <a:latin typeface="Helvetica Neue"/>
              </a:rPr>
            </a:br>
            <a:endParaRPr lang="pl-PL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marL="514350" indent="-514350">
              <a:buAutoNum type="arabicPeriod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056653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Symbol zastępczy zawartości 4">
            <a:extLst>
              <a:ext uri="{FF2B5EF4-FFF2-40B4-BE49-F238E27FC236}">
                <a16:creationId xmlns:a16="http://schemas.microsoft.com/office/drawing/2014/main" id="{ED50A1C5-6293-43CC-AD71-C85642AF72A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ytuł 1">
            <a:extLst>
              <a:ext uri="{FF2B5EF4-FFF2-40B4-BE49-F238E27FC236}">
                <a16:creationId xmlns:a16="http://schemas.microsoft.com/office/drawing/2014/main" id="{59BBDC89-99BD-4FBF-B249-D25C0297C1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/>
            <a:r>
              <a:rPr lang="pl-PL" b="1" u="sng" dirty="0"/>
              <a:t>PRAWO DO DOBREJ ADMINISTRACJI</a:t>
            </a:r>
          </a:p>
        </p:txBody>
      </p:sp>
    </p:spTree>
    <p:extLst>
      <p:ext uri="{BB962C8B-B14F-4D97-AF65-F5344CB8AC3E}">
        <p14:creationId xmlns:p14="http://schemas.microsoft.com/office/powerpoint/2010/main" val="34772353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825624"/>
            <a:ext cx="12192000" cy="503237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b="1" u="sng" dirty="0"/>
              <a:t>ART. 41 KARTY PRAW PODSTAWOWYCH </a:t>
            </a:r>
          </a:p>
          <a:p>
            <a:pPr marL="0" indent="0">
              <a:buNone/>
            </a:pPr>
            <a:r>
              <a:rPr lang="pl-PL" dirty="0"/>
              <a:t>1. Każdy ma </a:t>
            </a:r>
            <a:r>
              <a:rPr lang="pl-PL" b="1" dirty="0"/>
              <a:t>prawo do bezstronnego i rzetelnego załatwienia jego sprawy w rozsądnym terminie</a:t>
            </a:r>
            <a:r>
              <a:rPr lang="pl-PL" dirty="0"/>
              <a:t> przez instytucje, organy i agencje Unii.</a:t>
            </a:r>
          </a:p>
          <a:p>
            <a:pPr marL="0" indent="0">
              <a:buNone/>
            </a:pPr>
            <a:r>
              <a:rPr lang="pl-PL" dirty="0"/>
              <a:t>2. Prawo to obejmuje:</a:t>
            </a:r>
          </a:p>
          <a:p>
            <a:pPr marL="0" indent="0">
              <a:buNone/>
            </a:pPr>
            <a:r>
              <a:rPr lang="pl-PL" dirty="0"/>
              <a:t>- prawo każdej osoby </a:t>
            </a:r>
            <a:r>
              <a:rPr lang="pl-PL" b="1" u="sng" dirty="0"/>
              <a:t>do osobistego przedstawienia sprawy</a:t>
            </a:r>
            <a:r>
              <a:rPr lang="pl-PL" dirty="0"/>
              <a:t>, zanim zostanie podjęty indywidualny środek mogący negatywnie wpłynąć na jej sytuację;</a:t>
            </a:r>
          </a:p>
          <a:p>
            <a:pPr marL="0" indent="0">
              <a:buNone/>
            </a:pPr>
            <a:r>
              <a:rPr lang="pl-PL" dirty="0"/>
              <a:t>- prawo każdej osoby </a:t>
            </a:r>
            <a:r>
              <a:rPr lang="pl-PL" b="1" u="sng" dirty="0"/>
              <a:t>dostępu do akt jej sprawy</a:t>
            </a:r>
            <a:r>
              <a:rPr lang="pl-PL" u="sng" dirty="0"/>
              <a:t>,</a:t>
            </a:r>
            <a:r>
              <a:rPr lang="pl-PL" dirty="0"/>
              <a:t> z zastrzeżeniem poszanowania uprawnionych interesów poufności oraz tajemnicy zawodowej i handlowej;</a:t>
            </a:r>
          </a:p>
          <a:p>
            <a:pPr marL="0" indent="0">
              <a:buNone/>
            </a:pPr>
            <a:r>
              <a:rPr lang="pl-PL" dirty="0"/>
              <a:t>- </a:t>
            </a:r>
            <a:r>
              <a:rPr lang="pl-PL" b="1" u="sng" dirty="0"/>
              <a:t>obowiązek administracji uzasadniania swoich decyzji</a:t>
            </a:r>
            <a:r>
              <a:rPr lang="pl-PL" dirty="0"/>
              <a:t>.</a:t>
            </a:r>
          </a:p>
          <a:p>
            <a:pPr marL="0" indent="0">
              <a:buNone/>
            </a:pPr>
            <a:r>
              <a:rPr lang="pl-PL" dirty="0"/>
              <a:t>3. Każda osoba ma prawo domagania się od Wspólnoty </a:t>
            </a:r>
            <a:r>
              <a:rPr lang="pl-PL" b="1" u="sng" dirty="0"/>
              <a:t>naprawienia</a:t>
            </a:r>
            <a:r>
              <a:rPr lang="pl-PL" dirty="0"/>
              <a:t>, zgodnie z zasadami ogólnymi wspólnymi dla praw Państw Członkowskich, </a:t>
            </a:r>
            <a:r>
              <a:rPr lang="pl-PL" b="1" u="sng" dirty="0"/>
              <a:t>szkody wyrządzonej przez jej instytucje lub jej pracowników przy wykonywaniu ich funkcji</a:t>
            </a:r>
            <a:r>
              <a:rPr lang="pl-PL" dirty="0"/>
              <a:t>. </a:t>
            </a:r>
          </a:p>
          <a:p>
            <a:pPr marL="0" indent="0">
              <a:buNone/>
            </a:pPr>
            <a:r>
              <a:rPr lang="pl-PL" dirty="0"/>
              <a:t>4. Każda osoba może zwrócić się pisemnie do instytucji Unii w jednym z języków traktatowych i </a:t>
            </a:r>
            <a:r>
              <a:rPr lang="pl-PL" b="1" u="sng" dirty="0"/>
              <a:t>musi otrzymać odpowiedź w tym samym języku</a:t>
            </a:r>
            <a:r>
              <a:rPr lang="pl-PL" dirty="0"/>
              <a:t>.</a:t>
            </a:r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176F3D30-15A3-4D92-97C5-0FE5CDCB3C6B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0" y="0"/>
            <a:ext cx="12192000" cy="7493000"/>
          </a:xfrm>
          <a:prstGeom prst="rect">
            <a:avLst/>
          </a:prstGeom>
        </p:spPr>
      </p:pic>
      <p:sp>
        <p:nvSpPr>
          <p:cNvPr id="9" name="pole tekstowe 8">
            <a:extLst>
              <a:ext uri="{FF2B5EF4-FFF2-40B4-BE49-F238E27FC236}">
                <a16:creationId xmlns:a16="http://schemas.microsoft.com/office/drawing/2014/main" id="{0E57D086-1A6B-42CF-83F3-BF825D1A2D3B}"/>
              </a:ext>
            </a:extLst>
          </p:cNvPr>
          <p:cNvSpPr txBox="1"/>
          <p:nvPr/>
        </p:nvSpPr>
        <p:spPr>
          <a:xfrm>
            <a:off x="0" y="6858000"/>
            <a:ext cx="12192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3" tooltip="https://en.wikipedia.org/wiki/European_Union"/>
              </a:rPr>
              <a:t>To zdjęcie</a:t>
            </a:r>
            <a:r>
              <a:rPr kumimoji="0" lang="pl-PL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autor: Nieznany autor, licencja: </a:t>
            </a:r>
            <a:r>
              <a:rPr kumimoji="0" lang="pl-PL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4" tooltip="https://creativecommons.org/licenses/by-sa/3.0/"/>
              </a:rPr>
              <a:t>CC BY-SA</a:t>
            </a:r>
            <a:endParaRPr kumimoji="0" lang="pl-PL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Tytuł 10">
            <a:extLst>
              <a:ext uri="{FF2B5EF4-FFF2-40B4-BE49-F238E27FC236}">
                <a16:creationId xmlns:a16="http://schemas.microsoft.com/office/drawing/2014/main" id="{2C6EA36F-501D-41C8-93A8-369D5BF67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339404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5979FAFA-C2E4-4D14-A641-C84979CDF36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352550" y="-1"/>
          <a:ext cx="13677901" cy="68580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Fala 2">
            <a:extLst>
              <a:ext uri="{FF2B5EF4-FFF2-40B4-BE49-F238E27FC236}">
                <a16:creationId xmlns:a16="http://schemas.microsoft.com/office/drawing/2014/main" id="{0FD46227-A2B6-43ED-9832-8B2B8CC3B460}"/>
              </a:ext>
            </a:extLst>
          </p:cNvPr>
          <p:cNvSpPr/>
          <p:nvPr/>
        </p:nvSpPr>
        <p:spPr>
          <a:xfrm>
            <a:off x="90973" y="217892"/>
            <a:ext cx="4823927" cy="2391958"/>
          </a:xfrm>
          <a:prstGeom prst="wave">
            <a:avLst/>
          </a:prstGeom>
          <a:solidFill>
            <a:schemeClr val="bg2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https://www.ombudsman.europa.eu/pl/publication/3510</a:t>
            </a:r>
          </a:p>
        </p:txBody>
      </p:sp>
    </p:spTree>
    <p:extLst>
      <p:ext uri="{BB962C8B-B14F-4D97-AF65-F5344CB8AC3E}">
        <p14:creationId xmlns:p14="http://schemas.microsoft.com/office/powerpoint/2010/main" val="26252637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F0A091F-D1E2-416A-8D1A-1EDD2C0031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PRACA W GRUPACH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11C3E75-35F6-4E3B-89E9-DACED230AA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SZCZEGÓŁOWO SCHARAKTERYZUJ, W OPARCIU O REGULACJE PRAWNE (KONSTYTUCJA, USTAWY, ZARZĄDZENIE NR 70 PRM, EKDA), NASTĘPUJĄCE ZASADY ETYCZNE OBOWIĄZUJĄCE W ADMINISTRACJI PUBLICZNEJ:</a:t>
            </a:r>
          </a:p>
          <a:p>
            <a:pPr marL="0" indent="0" algn="just">
              <a:buNone/>
            </a:pPr>
            <a:r>
              <a:rPr lang="pl-PL" dirty="0"/>
              <a:t>GRUPA 1 – PRAWORZĄDNOŚĆ;</a:t>
            </a:r>
          </a:p>
          <a:p>
            <a:pPr marL="0" indent="0" algn="just">
              <a:buNone/>
            </a:pPr>
            <a:r>
              <a:rPr lang="pl-PL" dirty="0"/>
              <a:t>GRUPA 2 – INTERES PUBLICZNY;</a:t>
            </a:r>
          </a:p>
          <a:p>
            <a:pPr marL="0" indent="0" algn="just">
              <a:buNone/>
            </a:pPr>
            <a:r>
              <a:rPr lang="pl-PL" dirty="0"/>
              <a:t>GRUPA 3 – BEZSTRONNOŚĆ I NEUTRALNOŚĆ POLITYCZNA;</a:t>
            </a:r>
          </a:p>
          <a:p>
            <a:pPr marL="0" indent="0" algn="just">
              <a:buNone/>
            </a:pPr>
            <a:r>
              <a:rPr lang="pl-PL" dirty="0"/>
              <a:t>GRUPA 4 – PROFESJONALIZM </a:t>
            </a:r>
          </a:p>
        </p:txBody>
      </p:sp>
    </p:spTree>
    <p:extLst>
      <p:ext uri="{BB962C8B-B14F-4D97-AF65-F5344CB8AC3E}">
        <p14:creationId xmlns:p14="http://schemas.microsoft.com/office/powerpoint/2010/main" val="24334702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105554B-6191-4059-8742-0C05023ED9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PRACA W GRUPACH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A9131BD-885B-4DD6-8369-8DECEF3752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KAZUSY</a:t>
            </a:r>
          </a:p>
          <a:p>
            <a:pPr marL="0" indent="0" algn="just">
              <a:buNone/>
            </a:pPr>
            <a:r>
              <a:rPr lang="pl-PL" dirty="0"/>
              <a:t>Służebność korpusu służby cywilnej a prawne i etyczne obowiązki członków korpusu służby cywilnej. </a:t>
            </a:r>
            <a:r>
              <a:rPr lang="pl-PL" b="0" i="0" dirty="0">
                <a:effectLst/>
              </a:rPr>
              <a:t>Szkolenia organizowane przez Departament Służby Cywilnej Kancelarii Prezesa Rady Ministrów. Materiały szkoleniowe.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418120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FC06EAF-2C48-4C59-8EDB-76219F43C9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DOBÓR KADR</a:t>
            </a:r>
            <a:br>
              <a:rPr lang="pl-PL" dirty="0"/>
            </a:br>
            <a:r>
              <a:rPr lang="pl-PL" dirty="0"/>
              <a:t>POJĘCIE SŁUŻBY PUBLICZNEJ I SŁUŻBY CYWILNEJ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4A00A086-1D38-4C3F-ABC2-88EDA4D8332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-1268964" y="1690688"/>
          <a:ext cx="11215396" cy="51131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Objaśnienie: linia z paskiem wyróżniającym 5">
            <a:extLst>
              <a:ext uri="{FF2B5EF4-FFF2-40B4-BE49-F238E27FC236}">
                <a16:creationId xmlns:a16="http://schemas.microsoft.com/office/drawing/2014/main" id="{2D391F0D-EC5A-47E0-860C-52DCDA50CD5A}"/>
              </a:ext>
            </a:extLst>
          </p:cNvPr>
          <p:cNvSpPr/>
          <p:nvPr/>
        </p:nvSpPr>
        <p:spPr>
          <a:xfrm>
            <a:off x="8294914" y="1690688"/>
            <a:ext cx="3758682" cy="2041557"/>
          </a:xfrm>
          <a:prstGeom prst="accentCallout1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POJĘCIE SZERSZE OD POJĘCIA SŁUŻBY CYWILNEJ – ODNOSI SIĘ DO </a:t>
            </a:r>
            <a:r>
              <a:rPr kumimoji="0" lang="pl-PL" sz="16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OSÓB PRACUJĄCYCH WE WSZYSTKICH KONSTYTUCYJNIE WYRÓŻNIONYCH WŁADZACH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– MOGĄ BYĆ NAZYWANI URZĘDNIKAMI, FUNKCJONARIUSZAMI, PRACOWNIKAMI ADMINISTRACJI PAŃSTWOWEJ I SAMORZĄDOWEJ ITP.</a:t>
            </a:r>
          </a:p>
        </p:txBody>
      </p:sp>
      <p:sp>
        <p:nvSpPr>
          <p:cNvPr id="8" name="Objaśnienie: linia 7">
            <a:extLst>
              <a:ext uri="{FF2B5EF4-FFF2-40B4-BE49-F238E27FC236}">
                <a16:creationId xmlns:a16="http://schemas.microsoft.com/office/drawing/2014/main" id="{DB30DCC5-DD66-49CC-B05E-ACBC5D27ED54}"/>
              </a:ext>
            </a:extLst>
          </p:cNvPr>
          <p:cNvSpPr/>
          <p:nvPr/>
        </p:nvSpPr>
        <p:spPr>
          <a:xfrm>
            <a:off x="8294914" y="4247275"/>
            <a:ext cx="3758682" cy="2245600"/>
          </a:xfrm>
          <a:prstGeom prst="borderCallout1">
            <a:avLst>
              <a:gd name="adj1" fmla="val 18750"/>
              <a:gd name="adj2" fmla="val -8333"/>
              <a:gd name="adj3" fmla="val 18755"/>
              <a:gd name="adj4" fmla="val -54540"/>
            </a:avLst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E5F01B68-D1D1-4DCB-B592-8E23EFBD6E2C}"/>
              </a:ext>
            </a:extLst>
          </p:cNvPr>
          <p:cNvSpPr txBox="1"/>
          <p:nvPr/>
        </p:nvSpPr>
        <p:spPr>
          <a:xfrm>
            <a:off x="8294914" y="4380614"/>
            <a:ext cx="3677346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ART. 153. KONSTYTUCJI RP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1. W CELU ZAPEWNIENIA </a:t>
            </a:r>
            <a:r>
              <a:rPr kumimoji="0" lang="pl-PL" sz="14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ZAWODOWEGO, RZETELNEGO, BEZSTRONNEGO I POLITYCZNIE NEUTRALNEGO WYKONYWANIA ZADAŃ PAŃSTWA</a:t>
            </a:r>
            <a:r>
              <a:rPr kumimoji="0" lang="pl-P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W URZĘDACH ADMINISTRACJI RZĄDOWEJ DZIAŁA </a:t>
            </a:r>
            <a:r>
              <a:rPr kumimoji="0" lang="pl-PL" sz="14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KORPUS SŁUŻBY CYWILNEJ</a:t>
            </a:r>
            <a:r>
              <a:rPr kumimoji="0" lang="pl-P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2. PREZES RADY MINISTRÓW JEST ZWIERZCHNIKIEM KORPUSU SŁUŻBY CYWILNEJ.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94903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ZASADA RÓWNEGO DOSTĘPU DO SŁUŻBY PUBLICZNEJ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b="1" dirty="0"/>
          </a:p>
          <a:p>
            <a:pPr marL="0" indent="0">
              <a:buNone/>
            </a:pPr>
            <a:endParaRPr lang="pl-PL" b="1" dirty="0"/>
          </a:p>
          <a:p>
            <a:pPr marL="0" indent="0">
              <a:buNone/>
            </a:pPr>
            <a:r>
              <a:rPr lang="pl-PL" b="1" dirty="0"/>
              <a:t>Art. 60. Konstytucji RP</a:t>
            </a:r>
          </a:p>
          <a:p>
            <a:pPr marL="0" indent="0" algn="just">
              <a:buNone/>
            </a:pPr>
            <a:r>
              <a:rPr lang="pl-PL" b="1" u="sng" dirty="0">
                <a:solidFill>
                  <a:srgbClr val="FF0066"/>
                </a:solidFill>
              </a:rPr>
              <a:t>Obywatele</a:t>
            </a:r>
            <a:r>
              <a:rPr lang="pl-PL" dirty="0"/>
              <a:t> polscy </a:t>
            </a:r>
            <a:r>
              <a:rPr lang="pl-PL" b="1" u="sng" dirty="0">
                <a:solidFill>
                  <a:srgbClr val="7030A0"/>
                </a:solidFill>
              </a:rPr>
              <a:t>korzystający z pełni praw publicznych </a:t>
            </a:r>
            <a:r>
              <a:rPr lang="pl-PL" dirty="0"/>
              <a:t>mają prawo dostępu do służby publicznej na jednakowych zasadach.</a:t>
            </a:r>
          </a:p>
          <a:p>
            <a:pPr marL="0" indent="0">
              <a:buNone/>
            </a:pPr>
            <a:endParaRPr lang="pl-PL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5D6D6188-D061-4757-A5FA-0E7C50C41828}"/>
              </a:ext>
            </a:extLst>
          </p:cNvPr>
          <p:cNvGraphicFramePr/>
          <p:nvPr/>
        </p:nvGraphicFramePr>
        <p:xfrm>
          <a:off x="2108717" y="4264166"/>
          <a:ext cx="7650065" cy="22847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14239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Dostęp do służby publicznej nie ma zatem charakteru bezwzględnego;</a:t>
            </a:r>
          </a:p>
          <a:p>
            <a:pPr marL="0" indent="0" algn="just">
              <a:buNone/>
            </a:pPr>
            <a:r>
              <a:rPr lang="pl-PL" dirty="0"/>
              <a:t>„dostęp” – możliwość ubiegania się o przyjęcie do służby publicznej, realizowany w określonych uwarunkowaniach;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b="1" dirty="0">
                <a:solidFill>
                  <a:schemeClr val="accent1">
                    <a:lumMod val="75000"/>
                  </a:schemeClr>
                </a:solidFill>
              </a:rPr>
              <a:t>MOŻLIWE WARUNKI KANDYDOWANIA: </a:t>
            </a:r>
          </a:p>
          <a:p>
            <a:pPr algn="just"/>
            <a:r>
              <a:rPr lang="pl-PL" b="1" dirty="0">
                <a:solidFill>
                  <a:schemeClr val="accent1">
                    <a:lumMod val="75000"/>
                  </a:schemeClr>
                </a:solidFill>
              </a:rPr>
              <a:t>POSIADANIE OBYWATELSTWA, </a:t>
            </a:r>
          </a:p>
          <a:p>
            <a:pPr algn="just"/>
            <a:r>
              <a:rPr lang="pl-PL" b="1" dirty="0">
                <a:solidFill>
                  <a:schemeClr val="accent1">
                    <a:lumMod val="75000"/>
                  </a:schemeClr>
                </a:solidFill>
              </a:rPr>
              <a:t>USTAWOWO OKREŚLONY WIEK, </a:t>
            </a:r>
          </a:p>
          <a:p>
            <a:pPr algn="just"/>
            <a:r>
              <a:rPr lang="pl-PL" b="1" dirty="0">
                <a:solidFill>
                  <a:schemeClr val="accent1">
                    <a:lumMod val="75000"/>
                  </a:schemeClr>
                </a:solidFill>
              </a:rPr>
              <a:t>PEŁNIA PRAW PUBLICZNYCH, </a:t>
            </a:r>
          </a:p>
          <a:p>
            <a:pPr algn="just"/>
            <a:r>
              <a:rPr lang="pl-PL" b="1" dirty="0">
                <a:solidFill>
                  <a:schemeClr val="accent1">
                    <a:lumMod val="75000"/>
                  </a:schemeClr>
                </a:solidFill>
              </a:rPr>
              <a:t>CENZUS DOMICYLU. </a:t>
            </a:r>
          </a:p>
        </p:txBody>
      </p:sp>
    </p:spTree>
    <p:extLst>
      <p:ext uri="{BB962C8B-B14F-4D97-AF65-F5344CB8AC3E}">
        <p14:creationId xmlns:p14="http://schemas.microsoft.com/office/powerpoint/2010/main" val="7279226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b="1" dirty="0"/>
              <a:t>USTAWA Z DNIA 21 LISTOPADA 2008 ROKU O SŁUŻBIE CYWILNEJ</a:t>
            </a:r>
          </a:p>
          <a:p>
            <a:pPr marL="0" indent="0">
              <a:buNone/>
            </a:pPr>
            <a:endParaRPr lang="pl-PL" b="1" dirty="0"/>
          </a:p>
          <a:p>
            <a:pPr marL="0" indent="0" algn="just">
              <a:buNone/>
            </a:pPr>
            <a:r>
              <a:rPr lang="pl-PL" dirty="0"/>
              <a:t>Art. 1. W celu zapewnienia </a:t>
            </a:r>
            <a:r>
              <a:rPr lang="pl-PL" b="1" dirty="0">
                <a:solidFill>
                  <a:srgbClr val="7030A0"/>
                </a:solidFill>
              </a:rPr>
              <a:t>zawodowego, rzetelnego, bezstronnego i politycznie neutralnego wykonywania zadań państwa </a:t>
            </a:r>
            <a:r>
              <a:rPr lang="pl-PL" dirty="0"/>
              <a:t>ustanawia się służbę cywilną oraz określa zasady dostępu do tej służby, zasady jej organizacji, funkcjonowania i rozwoju. </a:t>
            </a:r>
          </a:p>
          <a:p>
            <a:pPr marL="0" indent="0" algn="just">
              <a:buNone/>
            </a:pPr>
            <a:endParaRPr lang="pl-PL" b="1" dirty="0"/>
          </a:p>
          <a:p>
            <a:pPr marL="0" indent="0" algn="just">
              <a:buNone/>
            </a:pPr>
            <a:r>
              <a:rPr lang="pl-PL" dirty="0"/>
              <a:t>Art. 3. W rozumieniu ustawy: </a:t>
            </a:r>
          </a:p>
          <a:p>
            <a:pPr marL="1073150" indent="-271463" algn="just">
              <a:buAutoNum type="arabicParenR"/>
            </a:pPr>
            <a:r>
              <a:rPr lang="pl-PL" b="1" dirty="0">
                <a:solidFill>
                  <a:srgbClr val="00B050"/>
                </a:solidFill>
              </a:rPr>
              <a:t>pracownik służby cywilnej </a:t>
            </a:r>
            <a:r>
              <a:rPr lang="pl-PL" dirty="0"/>
              <a:t>oznacza osobę zatrudnioną na podstawie umowy o pracę zgodnie z zasadami określonymi w ustawie; </a:t>
            </a:r>
          </a:p>
          <a:p>
            <a:pPr marL="1073150" indent="-271463" algn="just">
              <a:buAutoNum type="arabicParenR"/>
            </a:pPr>
            <a:r>
              <a:rPr lang="pl-PL" b="1" dirty="0">
                <a:solidFill>
                  <a:srgbClr val="00B050"/>
                </a:solidFill>
              </a:rPr>
              <a:t>urzędnik służby cywilnej </a:t>
            </a:r>
            <a:r>
              <a:rPr lang="pl-PL" dirty="0"/>
              <a:t>oznacza osobę zatrudnioną na podstawie mianowania zgodnie z zasadami określonymi w ustawie; </a:t>
            </a:r>
          </a:p>
          <a:p>
            <a:pPr marL="1073150" indent="-271463" algn="just">
              <a:buAutoNum type="arabicParenR"/>
            </a:pPr>
            <a:r>
              <a:rPr lang="pl-PL" b="1" dirty="0">
                <a:solidFill>
                  <a:srgbClr val="00B050"/>
                </a:solidFill>
              </a:rPr>
              <a:t>członek korpusu służby cywilnej</a:t>
            </a:r>
            <a:r>
              <a:rPr lang="pl-PL" dirty="0"/>
              <a:t> oznacza osobę, o której mowa w pkt 1 i 2, oraz osobę zatrudnioną na wyższym stanowisku w służbie cywilnej.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41800889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1425013-DE8C-4439-B795-17D22D95D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WYMAGANIA WOBEC OSÓB ZATRUDNIONYCH W SŁUŻBIE CYWILNEJ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BC235714-E340-4269-9C77-0FF26B406A4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212981" y="1175656"/>
          <a:ext cx="13268130" cy="55797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055904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CDBE9D3-172D-4B47-B4BB-61E4EEFF5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SZEF SŁUŻBY CYWILNEJ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9ADF5D6-B272-47F0-A879-232937DAE4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4"/>
            <a:ext cx="12192000" cy="5032375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pl-PL" dirty="0"/>
              <a:t>Art.  10. 1.  Szef Służby Cywilnej jest </a:t>
            </a:r>
            <a:r>
              <a:rPr lang="pl-PL" b="1" u="sng" dirty="0">
                <a:solidFill>
                  <a:srgbClr val="FF0066"/>
                </a:solidFill>
              </a:rPr>
              <a:t>centralnym organem administracji rządowej</a:t>
            </a:r>
            <a:r>
              <a:rPr lang="pl-PL" dirty="0"/>
              <a:t> właściwym w sprawach służby cywilnej.</a:t>
            </a:r>
          </a:p>
          <a:p>
            <a:pPr marL="0" indent="0" algn="just">
              <a:buNone/>
            </a:pPr>
            <a:r>
              <a:rPr lang="pl-PL" dirty="0"/>
              <a:t>2.  Szef Służby Cywilnej podlega bezpośrednio Prezesowi Rady Ministrów.</a:t>
            </a:r>
          </a:p>
          <a:p>
            <a:pPr marL="0" indent="0" algn="just">
              <a:buNone/>
            </a:pPr>
            <a:r>
              <a:rPr lang="pl-PL" dirty="0"/>
              <a:t>3.  Szefa Służby Cywilnej </a:t>
            </a:r>
            <a:r>
              <a:rPr lang="pl-PL" b="1" u="sng" dirty="0">
                <a:solidFill>
                  <a:schemeClr val="accent4">
                    <a:lumMod val="75000"/>
                  </a:schemeClr>
                </a:solidFill>
              </a:rPr>
              <a:t>powołuje i odwołuje Prezes Rady Ministrów</a:t>
            </a:r>
            <a:r>
              <a:rPr lang="pl-PL" dirty="0"/>
              <a:t>.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b="1" u="sng" dirty="0"/>
              <a:t>WYMAGANIA – ART. 11:</a:t>
            </a:r>
          </a:p>
          <a:p>
            <a:pPr algn="just"/>
            <a:r>
              <a:rPr lang="pl-PL" dirty="0"/>
              <a:t>OBYWATELSTWO POLSKIE;</a:t>
            </a:r>
          </a:p>
          <a:p>
            <a:pPr algn="just"/>
            <a:r>
              <a:rPr lang="pl-PL" dirty="0"/>
              <a:t>PEŁNIA PRAW PUBLICZNYCH;</a:t>
            </a:r>
          </a:p>
          <a:p>
            <a:pPr algn="just"/>
            <a:r>
              <a:rPr lang="pl-PL" dirty="0"/>
              <a:t>BRAK SKAZANIA PRAWOMOCNYM WYROKIEM ZA UMYŚLNE PRZESTĘPSTWO LUB UMYŚLNE PRZESTĘPSTWO SKARBOWE;</a:t>
            </a:r>
          </a:p>
          <a:p>
            <a:pPr algn="just"/>
            <a:r>
              <a:rPr lang="pl-PL" dirty="0"/>
              <a:t>TYTUŁ ZAWODOWY MAGISTRA LUB RÓWNORZĘDNY;</a:t>
            </a:r>
          </a:p>
          <a:p>
            <a:pPr algn="just"/>
            <a:r>
              <a:rPr lang="pl-PL" dirty="0"/>
              <a:t>ZNAJOMOŚĆ CO NAJMNIEJ JEDNEGO JĘZYKA OBCEGO SPOŚRÓD JĘZYKÓW ROBOCZYCH UNII EUROPEJSKIEJ;</a:t>
            </a:r>
          </a:p>
          <a:p>
            <a:pPr algn="just"/>
            <a:r>
              <a:rPr lang="pl-PL" dirty="0"/>
              <a:t>NIEPOSZLAKOWANA OPINIA;</a:t>
            </a:r>
          </a:p>
          <a:p>
            <a:pPr algn="just"/>
            <a:r>
              <a:rPr lang="pl-PL" dirty="0"/>
              <a:t>BRAK SKAZANIA PRAWOMOCNYM WYROKIEM ORZEKAJĄCYM ZAKAZ ZAJMOWANIA STANOWISK KIEROWNICZYCH W URZĘDACH ORGANÓW WŁADZY PUBLICZNEJ LUB PEŁNIENIA FUNKCJI ZWIĄZANYCH Z DYSPONOWANIEM ŚRODKAMI PUBLICZNYMI;</a:t>
            </a:r>
          </a:p>
          <a:p>
            <a:pPr algn="just"/>
            <a:r>
              <a:rPr lang="pl-PL" dirty="0"/>
              <a:t>BRAK CZŁONKOSTWA W PARTII POLITYCZNEJ.</a:t>
            </a:r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194008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3288C19-5E98-4EB1-9370-72300F207E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8CE720D-032D-4B2C-A059-70677729D6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l-PL" dirty="0"/>
              <a:t>Poziom moralny kandydata powinien być uwzględniany przy zatrudnieniu (poza kompetencjami i wykształceniem);</a:t>
            </a:r>
          </a:p>
          <a:p>
            <a:pPr algn="just"/>
            <a:r>
              <a:rPr lang="pl-PL" b="1" u="sng" dirty="0"/>
              <a:t>sposoby weryfikacji poziomu moralnego </a:t>
            </a:r>
            <a:r>
              <a:rPr lang="pl-PL" dirty="0"/>
              <a:t>– </a:t>
            </a:r>
          </a:p>
          <a:p>
            <a:pPr marL="801688" algn="just">
              <a:buFont typeface="Wingdings" panose="05000000000000000000" pitchFamily="2" charset="2"/>
              <a:buChar char="ü"/>
            </a:pPr>
            <a:r>
              <a:rPr lang="pl-PL" dirty="0"/>
              <a:t>wprowadzenie do rozmów i testów kwalifikacyjnych elementów natury etycznej (np. kazusy),</a:t>
            </a:r>
          </a:p>
          <a:p>
            <a:pPr marL="801688" algn="just">
              <a:buFont typeface="Wingdings" panose="05000000000000000000" pitchFamily="2" charset="2"/>
              <a:buChar char="ü"/>
            </a:pPr>
            <a:r>
              <a:rPr lang="pl-PL" dirty="0"/>
              <a:t>system opinii i referencji,</a:t>
            </a:r>
          </a:p>
          <a:p>
            <a:pPr marL="801688" algn="just">
              <a:buFont typeface="Wingdings" panose="05000000000000000000" pitchFamily="2" charset="2"/>
              <a:buChar char="ü"/>
            </a:pPr>
            <a:r>
              <a:rPr lang="pl-PL" dirty="0"/>
              <a:t>stosowanie okresów próbnych, służby przygotowawczej, umowy na czas określony z osobami rozpoczynającymi pracę w administracji,</a:t>
            </a:r>
          </a:p>
          <a:p>
            <a:pPr marL="801688" algn="just">
              <a:buFont typeface="Wingdings" panose="05000000000000000000" pitchFamily="2" charset="2"/>
              <a:buChar char="ü"/>
            </a:pPr>
            <a:r>
              <a:rPr lang="pl-PL" dirty="0"/>
              <a:t>system okresowych ocen pracowników,</a:t>
            </a:r>
          </a:p>
          <a:p>
            <a:pPr marL="801688" algn="just">
              <a:buFont typeface="Wingdings" panose="05000000000000000000" pitchFamily="2" charset="2"/>
              <a:buChar char="ü"/>
            </a:pPr>
            <a:r>
              <a:rPr lang="pl-PL" dirty="0"/>
              <a:t>możliwość porównywania walorów poszczególnych kandydatów – rekrutacja w drodze otwartego, konkurencyjnego naboru.</a:t>
            </a:r>
          </a:p>
        </p:txBody>
      </p:sp>
    </p:spTree>
    <p:extLst>
      <p:ext uri="{BB962C8B-B14F-4D97-AF65-F5344CB8AC3E}">
        <p14:creationId xmlns:p14="http://schemas.microsoft.com/office/powerpoint/2010/main" val="3137895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KSZTAŁCENIE KADR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u="sng" dirty="0">
                <a:solidFill>
                  <a:srgbClr val="00B050"/>
                </a:solidFill>
              </a:rPr>
              <a:t>Stowarzyszenie Edukacji Administracji Publicznej</a:t>
            </a:r>
          </a:p>
          <a:p>
            <a:pPr marL="0" indent="0">
              <a:buNone/>
            </a:pPr>
            <a:r>
              <a:rPr lang="pl-PL"/>
              <a:t>      </a:t>
            </a:r>
            <a:r>
              <a:rPr lang="pl-PL">
                <a:hlinkClick r:id="rId2"/>
              </a:rPr>
              <a:t>https://seap.org.pl/historia/</a:t>
            </a:r>
            <a:endParaRPr lang="pl-PL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84269427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1517</Words>
  <Application>Microsoft Office PowerPoint</Application>
  <PresentationFormat>Panoramiczny</PresentationFormat>
  <Paragraphs>144</Paragraphs>
  <Slides>18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Helvetica Neue</vt:lpstr>
      <vt:lpstr>Wingdings</vt:lpstr>
      <vt:lpstr>Motyw pakietu Office</vt:lpstr>
      <vt:lpstr>ZAJĘCIA NR 3 I 4</vt:lpstr>
      <vt:lpstr>DOBÓR KADR POJĘCIE SŁUŻBY PUBLICZNEJ I SŁUŻBY CYWILNEJ</vt:lpstr>
      <vt:lpstr>ZASADA RÓWNEGO DOSTĘPU DO SŁUŻBY PUBLICZNEJ</vt:lpstr>
      <vt:lpstr>Prezentacja programu PowerPoint</vt:lpstr>
      <vt:lpstr>Prezentacja programu PowerPoint</vt:lpstr>
      <vt:lpstr>WYMAGANIA WOBEC OSÓB ZATRUDNIONYCH W SŁUŻBIE CYWILNEJ</vt:lpstr>
      <vt:lpstr>SZEF SŁUŻBY CYWILNEJ</vt:lpstr>
      <vt:lpstr>Prezentacja programu PowerPoint</vt:lpstr>
      <vt:lpstr>KSZTAŁCENIE KADR</vt:lpstr>
      <vt:lpstr>KRAJOWA SZKOŁA  ADMINISTRACJI PUBLICZNEJ</vt:lpstr>
      <vt:lpstr>PODSTAWOWE ŹRÓDŁA INFORMACJI O OBOWIĄZKACH ETYCZNYCH URZĘDNIKÓW ADMINISTRACJI PUBLICZNEJ</vt:lpstr>
      <vt:lpstr>KONSTYTUCJA RP</vt:lpstr>
      <vt:lpstr>NAJWAŻNIEJSZE REGULACJE USTAWOWE</vt:lpstr>
      <vt:lpstr>PRAWO DO DOBREJ ADMINISTRACJI</vt:lpstr>
      <vt:lpstr>Prezentacja programu PowerPoint</vt:lpstr>
      <vt:lpstr>Prezentacja programu PowerPoint</vt:lpstr>
      <vt:lpstr>PRACA W GRUPACH</vt:lpstr>
      <vt:lpstr>PRACA W GRUPACH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ZAJĘCIA NR 3 I 4</dc:title>
  <dc:creator>Karina Pilarz</dc:creator>
  <cp:lastModifiedBy>Karina Pilarz</cp:lastModifiedBy>
  <cp:revision>2</cp:revision>
  <dcterms:created xsi:type="dcterms:W3CDTF">2022-03-02T18:02:24Z</dcterms:created>
  <dcterms:modified xsi:type="dcterms:W3CDTF">2022-03-17T15:52:45Z</dcterms:modified>
</cp:coreProperties>
</file>