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306" r:id="rId5"/>
    <p:sldId id="292" r:id="rId6"/>
    <p:sldId id="302" r:id="rId7"/>
    <p:sldId id="293" r:id="rId8"/>
    <p:sldId id="301" r:id="rId9"/>
    <p:sldId id="294" r:id="rId10"/>
    <p:sldId id="295" r:id="rId11"/>
    <p:sldId id="296" r:id="rId12"/>
    <p:sldId id="297" r:id="rId13"/>
    <p:sldId id="298" r:id="rId14"/>
    <p:sldId id="299" r:id="rId15"/>
    <p:sldId id="303" r:id="rId16"/>
    <p:sldId id="304" r:id="rId17"/>
    <p:sldId id="267" r:id="rId18"/>
    <p:sldId id="311" r:id="rId19"/>
    <p:sldId id="266" r:id="rId20"/>
    <p:sldId id="268" r:id="rId21"/>
    <p:sldId id="269" r:id="rId22"/>
    <p:sldId id="270" r:id="rId23"/>
    <p:sldId id="271" r:id="rId24"/>
    <p:sldId id="272" r:id="rId25"/>
    <p:sldId id="273" r:id="rId26"/>
    <p:sldId id="274" r:id="rId27"/>
    <p:sldId id="275" r:id="rId28"/>
    <p:sldId id="276" r:id="rId29"/>
    <p:sldId id="277" r:id="rId30"/>
    <p:sldId id="278" r:id="rId31"/>
    <p:sldId id="323" r:id="rId32"/>
    <p:sldId id="279" r:id="rId33"/>
    <p:sldId id="312" r:id="rId34"/>
    <p:sldId id="280" r:id="rId35"/>
    <p:sldId id="281" r:id="rId36"/>
    <p:sldId id="282" r:id="rId37"/>
    <p:sldId id="283" r:id="rId38"/>
    <p:sldId id="284" r:id="rId3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99CC"/>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875810-1E9F-4845-AD34-71D5DC99E71A}" v="1" dt="2019-11-15T13:10:13.9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na Pilarz" userId="c409dceb78efc5e5" providerId="LiveId" clId="{65875810-1E9F-4845-AD34-71D5DC99E71A}"/>
    <pc:docChg chg="custSel modSld">
      <pc:chgData name="Karina Pilarz" userId="c409dceb78efc5e5" providerId="LiveId" clId="{65875810-1E9F-4845-AD34-71D5DC99E71A}" dt="2019-11-15T13:10:13.977" v="286" actId="1036"/>
      <pc:docMkLst>
        <pc:docMk/>
      </pc:docMkLst>
      <pc:sldChg chg="modSp">
        <pc:chgData name="Karina Pilarz" userId="c409dceb78efc5e5" providerId="LiveId" clId="{65875810-1E9F-4845-AD34-71D5DC99E71A}" dt="2019-11-04T14:14:30.119" v="2" actId="27636"/>
        <pc:sldMkLst>
          <pc:docMk/>
          <pc:sldMk cId="2680505505" sldId="256"/>
        </pc:sldMkLst>
        <pc:spChg chg="mod">
          <ac:chgData name="Karina Pilarz" userId="c409dceb78efc5e5" providerId="LiveId" clId="{65875810-1E9F-4845-AD34-71D5DC99E71A}" dt="2019-11-04T14:14:30.119" v="2" actId="27636"/>
          <ac:spMkLst>
            <pc:docMk/>
            <pc:sldMk cId="2680505505" sldId="256"/>
            <ac:spMk id="2" creationId="{C30E0CD6-456B-4408-991D-EC112C5E80FB}"/>
          </ac:spMkLst>
        </pc:spChg>
      </pc:sldChg>
      <pc:sldChg chg="modSp">
        <pc:chgData name="Karina Pilarz" userId="c409dceb78efc5e5" providerId="LiveId" clId="{65875810-1E9F-4845-AD34-71D5DC99E71A}" dt="2019-11-04T14:24:24.361" v="249" actId="20577"/>
        <pc:sldMkLst>
          <pc:docMk/>
          <pc:sldMk cId="469209114" sldId="276"/>
        </pc:sldMkLst>
        <pc:spChg chg="mod">
          <ac:chgData name="Karina Pilarz" userId="c409dceb78efc5e5" providerId="LiveId" clId="{65875810-1E9F-4845-AD34-71D5DC99E71A}" dt="2019-11-04T14:24:24.361" v="249" actId="20577"/>
          <ac:spMkLst>
            <pc:docMk/>
            <pc:sldMk cId="469209114" sldId="276"/>
            <ac:spMk id="2" creationId="{9E9E1699-AD60-4251-8469-426E783000A9}"/>
          </ac:spMkLst>
        </pc:spChg>
      </pc:sldChg>
      <pc:sldChg chg="modSp">
        <pc:chgData name="Karina Pilarz" userId="c409dceb78efc5e5" providerId="LiveId" clId="{65875810-1E9F-4845-AD34-71D5DC99E71A}" dt="2019-11-04T14:25:15.269" v="285" actId="20577"/>
        <pc:sldMkLst>
          <pc:docMk/>
          <pc:sldMk cId="1147461180" sldId="278"/>
        </pc:sldMkLst>
        <pc:spChg chg="mod">
          <ac:chgData name="Karina Pilarz" userId="c409dceb78efc5e5" providerId="LiveId" clId="{65875810-1E9F-4845-AD34-71D5DC99E71A}" dt="2019-11-04T14:25:15.269" v="285" actId="20577"/>
          <ac:spMkLst>
            <pc:docMk/>
            <pc:sldMk cId="1147461180" sldId="278"/>
            <ac:spMk id="2" creationId="{61164023-74FE-4404-AFE7-948778F41D08}"/>
          </ac:spMkLst>
        </pc:spChg>
      </pc:sldChg>
      <pc:sldChg chg="modSp">
        <pc:chgData name="Karina Pilarz" userId="c409dceb78efc5e5" providerId="LiveId" clId="{65875810-1E9F-4845-AD34-71D5DC99E71A}" dt="2019-11-04T14:24:59.645" v="267" actId="20577"/>
        <pc:sldMkLst>
          <pc:docMk/>
          <pc:sldMk cId="1542877435" sldId="279"/>
        </pc:sldMkLst>
        <pc:spChg chg="mod">
          <ac:chgData name="Karina Pilarz" userId="c409dceb78efc5e5" providerId="LiveId" clId="{65875810-1E9F-4845-AD34-71D5DC99E71A}" dt="2019-11-04T14:24:59.645" v="267" actId="20577"/>
          <ac:spMkLst>
            <pc:docMk/>
            <pc:sldMk cId="1542877435" sldId="279"/>
            <ac:spMk id="2" creationId="{C4ED744E-920C-4949-BFEB-F72495842037}"/>
          </ac:spMkLst>
        </pc:spChg>
      </pc:sldChg>
      <pc:sldChg chg="modSp">
        <pc:chgData name="Karina Pilarz" userId="c409dceb78efc5e5" providerId="LiveId" clId="{65875810-1E9F-4845-AD34-71D5DC99E71A}" dt="2019-11-04T14:23:41.081" v="222" actId="20577"/>
        <pc:sldMkLst>
          <pc:docMk/>
          <pc:sldMk cId="3203582691" sldId="296"/>
        </pc:sldMkLst>
        <pc:spChg chg="mod">
          <ac:chgData name="Karina Pilarz" userId="c409dceb78efc5e5" providerId="LiveId" clId="{65875810-1E9F-4845-AD34-71D5DC99E71A}" dt="2019-11-04T14:23:41.081" v="222" actId="20577"/>
          <ac:spMkLst>
            <pc:docMk/>
            <pc:sldMk cId="3203582691" sldId="296"/>
            <ac:spMk id="2" creationId="{7DA9249A-A803-4D16-BF79-25919E313BDC}"/>
          </ac:spMkLst>
        </pc:spChg>
      </pc:sldChg>
      <pc:sldChg chg="modSp">
        <pc:chgData name="Karina Pilarz" userId="c409dceb78efc5e5" providerId="LiveId" clId="{65875810-1E9F-4845-AD34-71D5DC99E71A}" dt="2019-11-04T14:23:13.319" v="205" actId="20577"/>
        <pc:sldMkLst>
          <pc:docMk/>
          <pc:sldMk cId="2829728979" sldId="302"/>
        </pc:sldMkLst>
        <pc:spChg chg="mod">
          <ac:chgData name="Karina Pilarz" userId="c409dceb78efc5e5" providerId="LiveId" clId="{65875810-1E9F-4845-AD34-71D5DC99E71A}" dt="2019-11-04T14:23:13.319" v="205" actId="20577"/>
          <ac:spMkLst>
            <pc:docMk/>
            <pc:sldMk cId="2829728979" sldId="302"/>
            <ac:spMk id="3" creationId="{9202461D-79D3-4DAE-B16D-6D0361A20871}"/>
          </ac:spMkLst>
        </pc:spChg>
      </pc:sldChg>
      <pc:sldChg chg="modSp">
        <pc:chgData name="Karina Pilarz" userId="c409dceb78efc5e5" providerId="LiveId" clId="{65875810-1E9F-4845-AD34-71D5DC99E71A}" dt="2019-11-15T13:10:13.977" v="286" actId="1036"/>
        <pc:sldMkLst>
          <pc:docMk/>
          <pc:sldMk cId="3717406232" sldId="309"/>
        </pc:sldMkLst>
        <pc:graphicFrameChg chg="mod">
          <ac:chgData name="Karina Pilarz" userId="c409dceb78efc5e5" providerId="LiveId" clId="{65875810-1E9F-4845-AD34-71D5DC99E71A}" dt="2019-11-15T13:10:13.977" v="286" actId="1036"/>
          <ac:graphicFrameMkLst>
            <pc:docMk/>
            <pc:sldMk cId="3717406232" sldId="309"/>
            <ac:graphicFrameMk id="4" creationId="{D563CC7A-DDFB-4B1C-813B-205E1DF057A7}"/>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5340B6-7E66-4709-AC40-47864D20F6EE}"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pl-PL"/>
        </a:p>
      </dgm:t>
    </dgm:pt>
    <dgm:pt modelId="{3ACE0CDD-9102-46E2-A6F3-DF3D54631FDF}">
      <dgm:prSet phldrT="[Tekst]"/>
      <dgm:spPr/>
      <dgm:t>
        <a:bodyPr/>
        <a:lstStyle/>
        <a:p>
          <a:r>
            <a:rPr lang="pl-PL" dirty="0"/>
            <a:t>ORGANY ADMINISTRACJI PUBLICZNEJ</a:t>
          </a:r>
        </a:p>
      </dgm:t>
    </dgm:pt>
    <dgm:pt modelId="{2EC24D58-0DB2-4F61-9BF1-B8B2EB063F01}" type="parTrans" cxnId="{8DA51BA7-BCAE-4DB6-8A1F-36AB32ABC7F8}">
      <dgm:prSet/>
      <dgm:spPr/>
      <dgm:t>
        <a:bodyPr/>
        <a:lstStyle/>
        <a:p>
          <a:endParaRPr lang="pl-PL"/>
        </a:p>
      </dgm:t>
    </dgm:pt>
    <dgm:pt modelId="{389B53E6-95D1-4EF5-ABF1-E1D6F3B335E3}" type="sibTrans" cxnId="{8DA51BA7-BCAE-4DB6-8A1F-36AB32ABC7F8}">
      <dgm:prSet/>
      <dgm:spPr/>
      <dgm:t>
        <a:bodyPr/>
        <a:lstStyle/>
        <a:p>
          <a:endParaRPr lang="pl-PL"/>
        </a:p>
      </dgm:t>
    </dgm:pt>
    <dgm:pt modelId="{FDCA6BA2-DCA7-4A57-BDC6-AE519D7A543E}">
      <dgm:prSet phldrT="[Tekst]"/>
      <dgm:spPr/>
      <dgm:t>
        <a:bodyPr/>
        <a:lstStyle/>
        <a:p>
          <a:r>
            <a:rPr lang="pl-PL" dirty="0"/>
            <a:t>ORGANY ADMINISTRACJI ARCHITEKTONICZNO-BUDOWLANEJ</a:t>
          </a:r>
        </a:p>
      </dgm:t>
    </dgm:pt>
    <dgm:pt modelId="{1CF5AECE-FB3C-47E5-A3CC-8E8F21DEDA5C}" type="parTrans" cxnId="{3B353E28-D91E-4610-A588-0474E003B17A}">
      <dgm:prSet/>
      <dgm:spPr/>
      <dgm:t>
        <a:bodyPr/>
        <a:lstStyle/>
        <a:p>
          <a:endParaRPr lang="pl-PL"/>
        </a:p>
      </dgm:t>
    </dgm:pt>
    <dgm:pt modelId="{18F7FAA1-B72D-4C9C-A4A4-4463FAB0203B}" type="sibTrans" cxnId="{3B353E28-D91E-4610-A588-0474E003B17A}">
      <dgm:prSet/>
      <dgm:spPr/>
      <dgm:t>
        <a:bodyPr/>
        <a:lstStyle/>
        <a:p>
          <a:endParaRPr lang="pl-PL"/>
        </a:p>
      </dgm:t>
    </dgm:pt>
    <dgm:pt modelId="{51BA3583-76B9-4A42-BD76-AD463C275C7E}">
      <dgm:prSet phldrT="[Tekst]"/>
      <dgm:spPr/>
      <dgm:t>
        <a:bodyPr/>
        <a:lstStyle/>
        <a:p>
          <a:r>
            <a:rPr lang="pl-PL" dirty="0"/>
            <a:t>STAROSTA</a:t>
          </a:r>
        </a:p>
      </dgm:t>
    </dgm:pt>
    <dgm:pt modelId="{AF753065-F60F-43CD-9002-33CFED42C0A5}" type="parTrans" cxnId="{84993DD6-EB8B-4F96-AA08-DB9B0C9D36EA}">
      <dgm:prSet/>
      <dgm:spPr/>
      <dgm:t>
        <a:bodyPr/>
        <a:lstStyle/>
        <a:p>
          <a:endParaRPr lang="pl-PL"/>
        </a:p>
      </dgm:t>
    </dgm:pt>
    <dgm:pt modelId="{6AE64B49-49D4-4C9D-BB31-F7493CE13193}" type="sibTrans" cxnId="{84993DD6-EB8B-4F96-AA08-DB9B0C9D36EA}">
      <dgm:prSet/>
      <dgm:spPr/>
      <dgm:t>
        <a:bodyPr/>
        <a:lstStyle/>
        <a:p>
          <a:endParaRPr lang="pl-PL"/>
        </a:p>
      </dgm:t>
    </dgm:pt>
    <dgm:pt modelId="{7070B5BB-2C09-4022-BB18-66FF54D2AF20}">
      <dgm:prSet phldrT="[Tekst]"/>
      <dgm:spPr/>
      <dgm:t>
        <a:bodyPr/>
        <a:lstStyle/>
        <a:p>
          <a:r>
            <a:rPr lang="pl-PL" dirty="0"/>
            <a:t>WOJEWODA</a:t>
          </a:r>
        </a:p>
      </dgm:t>
    </dgm:pt>
    <dgm:pt modelId="{D36DB07A-84D9-4048-8F52-0B77A72CB563}" type="parTrans" cxnId="{37995C34-C150-4F34-BB06-CA9600441910}">
      <dgm:prSet/>
      <dgm:spPr/>
      <dgm:t>
        <a:bodyPr/>
        <a:lstStyle/>
        <a:p>
          <a:endParaRPr lang="pl-PL"/>
        </a:p>
      </dgm:t>
    </dgm:pt>
    <dgm:pt modelId="{9E27F4ED-3627-48FD-A8DB-F7A93D35D37C}" type="sibTrans" cxnId="{37995C34-C150-4F34-BB06-CA9600441910}">
      <dgm:prSet/>
      <dgm:spPr/>
      <dgm:t>
        <a:bodyPr/>
        <a:lstStyle/>
        <a:p>
          <a:endParaRPr lang="pl-PL"/>
        </a:p>
      </dgm:t>
    </dgm:pt>
    <dgm:pt modelId="{CB8D9764-3AA5-485A-B34C-04B7028E30DB}">
      <dgm:prSet phldrT="[Tekst]"/>
      <dgm:spPr/>
      <dgm:t>
        <a:bodyPr/>
        <a:lstStyle/>
        <a:p>
          <a:r>
            <a:rPr lang="pl-PL" dirty="0"/>
            <a:t>ORGANY NADZORU BUDOWLANEGO</a:t>
          </a:r>
        </a:p>
      </dgm:t>
    </dgm:pt>
    <dgm:pt modelId="{97C75B10-4DAA-4080-BA77-89003F6B9D07}" type="parTrans" cxnId="{DA86C40F-9DD2-4E77-9869-3929016C85E5}">
      <dgm:prSet/>
      <dgm:spPr/>
      <dgm:t>
        <a:bodyPr/>
        <a:lstStyle/>
        <a:p>
          <a:endParaRPr lang="pl-PL"/>
        </a:p>
      </dgm:t>
    </dgm:pt>
    <dgm:pt modelId="{92BD6205-736A-4271-AC4F-995E99A9A53B}" type="sibTrans" cxnId="{DA86C40F-9DD2-4E77-9869-3929016C85E5}">
      <dgm:prSet/>
      <dgm:spPr/>
      <dgm:t>
        <a:bodyPr/>
        <a:lstStyle/>
        <a:p>
          <a:endParaRPr lang="pl-PL"/>
        </a:p>
      </dgm:t>
    </dgm:pt>
    <dgm:pt modelId="{C67B002F-A488-4BCD-BA59-7A5A081216D3}">
      <dgm:prSet phldrT="[Tekst]"/>
      <dgm:spPr/>
      <dgm:t>
        <a:bodyPr/>
        <a:lstStyle/>
        <a:p>
          <a:r>
            <a:rPr lang="pl-PL" dirty="0"/>
            <a:t>POWIATOWY INSPEKTOR NADZORU BUDOWLANEGO</a:t>
          </a:r>
        </a:p>
      </dgm:t>
    </dgm:pt>
    <dgm:pt modelId="{5D05BC15-2961-4A08-BE60-18491BC8ED7E}" type="parTrans" cxnId="{0230EF5D-75DD-415E-BDC0-778883DFEE87}">
      <dgm:prSet/>
      <dgm:spPr/>
      <dgm:t>
        <a:bodyPr/>
        <a:lstStyle/>
        <a:p>
          <a:endParaRPr lang="pl-PL"/>
        </a:p>
      </dgm:t>
    </dgm:pt>
    <dgm:pt modelId="{6B684BB8-E2DE-4B8C-9257-A0901E706984}" type="sibTrans" cxnId="{0230EF5D-75DD-415E-BDC0-778883DFEE87}">
      <dgm:prSet/>
      <dgm:spPr/>
      <dgm:t>
        <a:bodyPr/>
        <a:lstStyle/>
        <a:p>
          <a:endParaRPr lang="pl-PL"/>
        </a:p>
      </dgm:t>
    </dgm:pt>
    <dgm:pt modelId="{7E72C24F-68E0-4511-8B7E-BA12AD018363}">
      <dgm:prSet/>
      <dgm:spPr/>
      <dgm:t>
        <a:bodyPr/>
        <a:lstStyle/>
        <a:p>
          <a:r>
            <a:rPr lang="pl-PL" dirty="0"/>
            <a:t>GŁÓWNY INSPEKTOR NADZORU BUDOWLANEGO</a:t>
          </a:r>
        </a:p>
      </dgm:t>
    </dgm:pt>
    <dgm:pt modelId="{8D7CB017-D7CD-4B8A-8A67-84313F8EFAB8}" type="parTrans" cxnId="{CAE930A7-1BAE-4FF2-B2CA-921083F2285F}">
      <dgm:prSet/>
      <dgm:spPr/>
      <dgm:t>
        <a:bodyPr/>
        <a:lstStyle/>
        <a:p>
          <a:endParaRPr lang="pl-PL"/>
        </a:p>
      </dgm:t>
    </dgm:pt>
    <dgm:pt modelId="{CAC9A594-E1FF-47AE-B38D-CF4A04BD2E28}" type="sibTrans" cxnId="{CAE930A7-1BAE-4FF2-B2CA-921083F2285F}">
      <dgm:prSet/>
      <dgm:spPr/>
      <dgm:t>
        <a:bodyPr/>
        <a:lstStyle/>
        <a:p>
          <a:endParaRPr lang="pl-PL"/>
        </a:p>
      </dgm:t>
    </dgm:pt>
    <dgm:pt modelId="{1CA0552C-24D0-4CA8-B63F-23E184E9B210}">
      <dgm:prSet/>
      <dgm:spPr/>
      <dgm:t>
        <a:bodyPr/>
        <a:lstStyle/>
        <a:p>
          <a:r>
            <a:rPr lang="pl-PL" dirty="0"/>
            <a:t>WOJEWODA PRZY POMOCY WOJEWÓDZKIEGO INSPEKTORA NADZORU BUDOWLANEGO</a:t>
          </a:r>
        </a:p>
      </dgm:t>
    </dgm:pt>
    <dgm:pt modelId="{450BCE6D-3BDF-491F-8EA7-6CA66F1DCBFB}" type="parTrans" cxnId="{2723DC8F-09B0-40C8-8C30-D1C6697498A5}">
      <dgm:prSet/>
      <dgm:spPr/>
      <dgm:t>
        <a:bodyPr/>
        <a:lstStyle/>
        <a:p>
          <a:endParaRPr lang="pl-PL"/>
        </a:p>
      </dgm:t>
    </dgm:pt>
    <dgm:pt modelId="{926C76EB-BD3B-46E7-B5F5-7FE3C384CB16}" type="sibTrans" cxnId="{2723DC8F-09B0-40C8-8C30-D1C6697498A5}">
      <dgm:prSet/>
      <dgm:spPr/>
      <dgm:t>
        <a:bodyPr/>
        <a:lstStyle/>
        <a:p>
          <a:endParaRPr lang="pl-PL"/>
        </a:p>
      </dgm:t>
    </dgm:pt>
    <dgm:pt modelId="{79751A5C-B8D1-4EC0-ACC3-C09BC1FCC8E8}">
      <dgm:prSet/>
      <dgm:spPr/>
      <dgm:t>
        <a:bodyPr/>
        <a:lstStyle/>
        <a:p>
          <a:r>
            <a:rPr lang="pl-PL" dirty="0"/>
            <a:t>GŁÓWNY INSPEKTOR NADZORU BUDOWLANEGO</a:t>
          </a:r>
        </a:p>
      </dgm:t>
    </dgm:pt>
    <dgm:pt modelId="{1ED361E8-347F-4C94-AE0B-97C62232209A}" type="parTrans" cxnId="{5308D409-5918-47AD-BC2F-946AA5D55422}">
      <dgm:prSet/>
      <dgm:spPr/>
      <dgm:t>
        <a:bodyPr/>
        <a:lstStyle/>
        <a:p>
          <a:endParaRPr lang="pl-PL"/>
        </a:p>
      </dgm:t>
    </dgm:pt>
    <dgm:pt modelId="{4D05B11F-DD3E-4602-9DD1-27D0A14998D9}" type="sibTrans" cxnId="{5308D409-5918-47AD-BC2F-946AA5D55422}">
      <dgm:prSet/>
      <dgm:spPr/>
      <dgm:t>
        <a:bodyPr/>
        <a:lstStyle/>
        <a:p>
          <a:endParaRPr lang="pl-PL"/>
        </a:p>
      </dgm:t>
    </dgm:pt>
    <dgm:pt modelId="{042A1CA8-86EC-4B91-92DB-D74665C7E057}" type="pres">
      <dgm:prSet presAssocID="{8E5340B6-7E66-4709-AC40-47864D20F6EE}" presName="hierChild1" presStyleCnt="0">
        <dgm:presLayoutVars>
          <dgm:chPref val="1"/>
          <dgm:dir/>
          <dgm:animOne val="branch"/>
          <dgm:animLvl val="lvl"/>
          <dgm:resizeHandles/>
        </dgm:presLayoutVars>
      </dgm:prSet>
      <dgm:spPr/>
    </dgm:pt>
    <dgm:pt modelId="{5F82C356-DF16-4A63-BE09-1C0EC32B9343}" type="pres">
      <dgm:prSet presAssocID="{3ACE0CDD-9102-46E2-A6F3-DF3D54631FDF}" presName="hierRoot1" presStyleCnt="0"/>
      <dgm:spPr/>
    </dgm:pt>
    <dgm:pt modelId="{19D9CC6B-B5E1-4280-B601-78221559CC02}" type="pres">
      <dgm:prSet presAssocID="{3ACE0CDD-9102-46E2-A6F3-DF3D54631FDF}" presName="composite" presStyleCnt="0"/>
      <dgm:spPr/>
    </dgm:pt>
    <dgm:pt modelId="{38576F2B-15B6-44B8-952D-202A29D2713F}" type="pres">
      <dgm:prSet presAssocID="{3ACE0CDD-9102-46E2-A6F3-DF3D54631FDF}" presName="background" presStyleLbl="node0" presStyleIdx="0" presStyleCnt="1"/>
      <dgm:spPr/>
    </dgm:pt>
    <dgm:pt modelId="{02F7D776-404A-469D-8056-093A7E5D9DB4}" type="pres">
      <dgm:prSet presAssocID="{3ACE0CDD-9102-46E2-A6F3-DF3D54631FDF}" presName="text" presStyleLbl="fgAcc0" presStyleIdx="0" presStyleCnt="1">
        <dgm:presLayoutVars>
          <dgm:chPref val="3"/>
        </dgm:presLayoutVars>
      </dgm:prSet>
      <dgm:spPr/>
    </dgm:pt>
    <dgm:pt modelId="{30FCD31B-3A55-4C2F-B04C-E103F5BD266D}" type="pres">
      <dgm:prSet presAssocID="{3ACE0CDD-9102-46E2-A6F3-DF3D54631FDF}" presName="hierChild2" presStyleCnt="0"/>
      <dgm:spPr/>
    </dgm:pt>
    <dgm:pt modelId="{B7904186-F7B3-4154-932F-46F6E36429FC}" type="pres">
      <dgm:prSet presAssocID="{1CF5AECE-FB3C-47E5-A3CC-8E8F21DEDA5C}" presName="Name10" presStyleLbl="parChTrans1D2" presStyleIdx="0" presStyleCnt="2"/>
      <dgm:spPr/>
    </dgm:pt>
    <dgm:pt modelId="{472527B5-90DE-4D6D-8D09-906D62873138}" type="pres">
      <dgm:prSet presAssocID="{FDCA6BA2-DCA7-4A57-BDC6-AE519D7A543E}" presName="hierRoot2" presStyleCnt="0"/>
      <dgm:spPr/>
    </dgm:pt>
    <dgm:pt modelId="{CE669277-84BF-4DCE-BE39-A52CEF5AD9F2}" type="pres">
      <dgm:prSet presAssocID="{FDCA6BA2-DCA7-4A57-BDC6-AE519D7A543E}" presName="composite2" presStyleCnt="0"/>
      <dgm:spPr/>
    </dgm:pt>
    <dgm:pt modelId="{D86E0C7B-387C-4EE9-B91D-EEB0F1D86A25}" type="pres">
      <dgm:prSet presAssocID="{FDCA6BA2-DCA7-4A57-BDC6-AE519D7A543E}" presName="background2" presStyleLbl="node2" presStyleIdx="0" presStyleCnt="2"/>
      <dgm:spPr/>
    </dgm:pt>
    <dgm:pt modelId="{6D21E7CF-E4E5-4D87-BA0C-2BCFAF9DDE61}" type="pres">
      <dgm:prSet presAssocID="{FDCA6BA2-DCA7-4A57-BDC6-AE519D7A543E}" presName="text2" presStyleLbl="fgAcc2" presStyleIdx="0" presStyleCnt="2">
        <dgm:presLayoutVars>
          <dgm:chPref val="3"/>
        </dgm:presLayoutVars>
      </dgm:prSet>
      <dgm:spPr/>
    </dgm:pt>
    <dgm:pt modelId="{19D094D9-1450-4BB1-9A24-DD461075B9EA}" type="pres">
      <dgm:prSet presAssocID="{FDCA6BA2-DCA7-4A57-BDC6-AE519D7A543E}" presName="hierChild3" presStyleCnt="0"/>
      <dgm:spPr/>
    </dgm:pt>
    <dgm:pt modelId="{DF9E650B-02A0-418B-9242-F65697A35AB6}" type="pres">
      <dgm:prSet presAssocID="{AF753065-F60F-43CD-9002-33CFED42C0A5}" presName="Name17" presStyleLbl="parChTrans1D3" presStyleIdx="0" presStyleCnt="6"/>
      <dgm:spPr/>
    </dgm:pt>
    <dgm:pt modelId="{AA20C35C-1CDB-455F-91F3-A759CAF61E4F}" type="pres">
      <dgm:prSet presAssocID="{51BA3583-76B9-4A42-BD76-AD463C275C7E}" presName="hierRoot3" presStyleCnt="0"/>
      <dgm:spPr/>
    </dgm:pt>
    <dgm:pt modelId="{3C4D063C-3526-4774-B8C0-C64AAF64877A}" type="pres">
      <dgm:prSet presAssocID="{51BA3583-76B9-4A42-BD76-AD463C275C7E}" presName="composite3" presStyleCnt="0"/>
      <dgm:spPr/>
    </dgm:pt>
    <dgm:pt modelId="{89BB0C8F-D0DB-42C6-9E19-D35901CA6FDC}" type="pres">
      <dgm:prSet presAssocID="{51BA3583-76B9-4A42-BD76-AD463C275C7E}" presName="background3" presStyleLbl="node3" presStyleIdx="0" presStyleCnt="6"/>
      <dgm:spPr/>
    </dgm:pt>
    <dgm:pt modelId="{79E27B4F-D232-435F-8521-C7B7BB5D00A4}" type="pres">
      <dgm:prSet presAssocID="{51BA3583-76B9-4A42-BD76-AD463C275C7E}" presName="text3" presStyleLbl="fgAcc3" presStyleIdx="0" presStyleCnt="6">
        <dgm:presLayoutVars>
          <dgm:chPref val="3"/>
        </dgm:presLayoutVars>
      </dgm:prSet>
      <dgm:spPr/>
    </dgm:pt>
    <dgm:pt modelId="{0E5C98AC-92FA-4C8B-B23D-13F00E45899C}" type="pres">
      <dgm:prSet presAssocID="{51BA3583-76B9-4A42-BD76-AD463C275C7E}" presName="hierChild4" presStyleCnt="0"/>
      <dgm:spPr/>
    </dgm:pt>
    <dgm:pt modelId="{F569B2D6-D599-4DC1-927D-7784001F6EAF}" type="pres">
      <dgm:prSet presAssocID="{D36DB07A-84D9-4048-8F52-0B77A72CB563}" presName="Name17" presStyleLbl="parChTrans1D3" presStyleIdx="1" presStyleCnt="6"/>
      <dgm:spPr/>
    </dgm:pt>
    <dgm:pt modelId="{75B4505F-8251-4ECE-90A9-E9112E865B24}" type="pres">
      <dgm:prSet presAssocID="{7070B5BB-2C09-4022-BB18-66FF54D2AF20}" presName="hierRoot3" presStyleCnt="0"/>
      <dgm:spPr/>
    </dgm:pt>
    <dgm:pt modelId="{BDF506B2-EC6E-49C4-9248-FD25A72704DF}" type="pres">
      <dgm:prSet presAssocID="{7070B5BB-2C09-4022-BB18-66FF54D2AF20}" presName="composite3" presStyleCnt="0"/>
      <dgm:spPr/>
    </dgm:pt>
    <dgm:pt modelId="{F076F368-0D15-413B-A15D-1142A1047378}" type="pres">
      <dgm:prSet presAssocID="{7070B5BB-2C09-4022-BB18-66FF54D2AF20}" presName="background3" presStyleLbl="node3" presStyleIdx="1" presStyleCnt="6"/>
      <dgm:spPr/>
    </dgm:pt>
    <dgm:pt modelId="{14A4A3F4-26D0-4C7E-8ABF-2FB0AB3ABB49}" type="pres">
      <dgm:prSet presAssocID="{7070B5BB-2C09-4022-BB18-66FF54D2AF20}" presName="text3" presStyleLbl="fgAcc3" presStyleIdx="1" presStyleCnt="6">
        <dgm:presLayoutVars>
          <dgm:chPref val="3"/>
        </dgm:presLayoutVars>
      </dgm:prSet>
      <dgm:spPr/>
    </dgm:pt>
    <dgm:pt modelId="{E0092398-27D2-40CE-94EB-01F5E4881DAF}" type="pres">
      <dgm:prSet presAssocID="{7070B5BB-2C09-4022-BB18-66FF54D2AF20}" presName="hierChild4" presStyleCnt="0"/>
      <dgm:spPr/>
    </dgm:pt>
    <dgm:pt modelId="{A4F92E3C-AAC8-422E-AE0B-8B00FA469389}" type="pres">
      <dgm:prSet presAssocID="{8D7CB017-D7CD-4B8A-8A67-84313F8EFAB8}" presName="Name17" presStyleLbl="parChTrans1D3" presStyleIdx="2" presStyleCnt="6"/>
      <dgm:spPr/>
    </dgm:pt>
    <dgm:pt modelId="{D34DA26D-2CA6-4E6F-8BBE-E238E3249AD6}" type="pres">
      <dgm:prSet presAssocID="{7E72C24F-68E0-4511-8B7E-BA12AD018363}" presName="hierRoot3" presStyleCnt="0"/>
      <dgm:spPr/>
    </dgm:pt>
    <dgm:pt modelId="{BF5F7DFB-71AC-4257-8BF9-B92CD26DF5F8}" type="pres">
      <dgm:prSet presAssocID="{7E72C24F-68E0-4511-8B7E-BA12AD018363}" presName="composite3" presStyleCnt="0"/>
      <dgm:spPr/>
    </dgm:pt>
    <dgm:pt modelId="{BD4FD868-0A63-4730-89F6-EE83BA5D6FFA}" type="pres">
      <dgm:prSet presAssocID="{7E72C24F-68E0-4511-8B7E-BA12AD018363}" presName="background3" presStyleLbl="node3" presStyleIdx="2" presStyleCnt="6"/>
      <dgm:spPr/>
    </dgm:pt>
    <dgm:pt modelId="{30235872-9463-43B2-A162-DDC5C30AD394}" type="pres">
      <dgm:prSet presAssocID="{7E72C24F-68E0-4511-8B7E-BA12AD018363}" presName="text3" presStyleLbl="fgAcc3" presStyleIdx="2" presStyleCnt="6">
        <dgm:presLayoutVars>
          <dgm:chPref val="3"/>
        </dgm:presLayoutVars>
      </dgm:prSet>
      <dgm:spPr/>
    </dgm:pt>
    <dgm:pt modelId="{138EA045-7A6A-4B6C-9259-B61B3AE4D5A7}" type="pres">
      <dgm:prSet presAssocID="{7E72C24F-68E0-4511-8B7E-BA12AD018363}" presName="hierChild4" presStyleCnt="0"/>
      <dgm:spPr/>
    </dgm:pt>
    <dgm:pt modelId="{D029B0C1-3FDB-4A59-B174-C26DDD9AF72F}" type="pres">
      <dgm:prSet presAssocID="{97C75B10-4DAA-4080-BA77-89003F6B9D07}" presName="Name10" presStyleLbl="parChTrans1D2" presStyleIdx="1" presStyleCnt="2"/>
      <dgm:spPr/>
    </dgm:pt>
    <dgm:pt modelId="{E9378C0D-5BAE-4651-BF89-796C059ABDA9}" type="pres">
      <dgm:prSet presAssocID="{CB8D9764-3AA5-485A-B34C-04B7028E30DB}" presName="hierRoot2" presStyleCnt="0"/>
      <dgm:spPr/>
    </dgm:pt>
    <dgm:pt modelId="{B9ECA503-4198-4C6B-AF45-C5BD82D32B11}" type="pres">
      <dgm:prSet presAssocID="{CB8D9764-3AA5-485A-B34C-04B7028E30DB}" presName="composite2" presStyleCnt="0"/>
      <dgm:spPr/>
    </dgm:pt>
    <dgm:pt modelId="{013E4C8A-E4AF-4E16-8F95-9814E5543E42}" type="pres">
      <dgm:prSet presAssocID="{CB8D9764-3AA5-485A-B34C-04B7028E30DB}" presName="background2" presStyleLbl="node2" presStyleIdx="1" presStyleCnt="2"/>
      <dgm:spPr/>
    </dgm:pt>
    <dgm:pt modelId="{D201B404-AFC5-4B18-B2DB-62815AF7D2A1}" type="pres">
      <dgm:prSet presAssocID="{CB8D9764-3AA5-485A-B34C-04B7028E30DB}" presName="text2" presStyleLbl="fgAcc2" presStyleIdx="1" presStyleCnt="2">
        <dgm:presLayoutVars>
          <dgm:chPref val="3"/>
        </dgm:presLayoutVars>
      </dgm:prSet>
      <dgm:spPr/>
    </dgm:pt>
    <dgm:pt modelId="{A184F33F-D32B-4009-99F3-E802DD3C74C2}" type="pres">
      <dgm:prSet presAssocID="{CB8D9764-3AA5-485A-B34C-04B7028E30DB}" presName="hierChild3" presStyleCnt="0"/>
      <dgm:spPr/>
    </dgm:pt>
    <dgm:pt modelId="{E2162D11-E610-4A0A-9E8C-04BF71B5DBA5}" type="pres">
      <dgm:prSet presAssocID="{5D05BC15-2961-4A08-BE60-18491BC8ED7E}" presName="Name17" presStyleLbl="parChTrans1D3" presStyleIdx="3" presStyleCnt="6"/>
      <dgm:spPr/>
    </dgm:pt>
    <dgm:pt modelId="{82EE7C29-6149-452C-9BC8-AFFDEB491518}" type="pres">
      <dgm:prSet presAssocID="{C67B002F-A488-4BCD-BA59-7A5A081216D3}" presName="hierRoot3" presStyleCnt="0"/>
      <dgm:spPr/>
    </dgm:pt>
    <dgm:pt modelId="{295A8E1E-386F-4DDF-9D3F-19E8554CB216}" type="pres">
      <dgm:prSet presAssocID="{C67B002F-A488-4BCD-BA59-7A5A081216D3}" presName="composite3" presStyleCnt="0"/>
      <dgm:spPr/>
    </dgm:pt>
    <dgm:pt modelId="{114CD4E3-7940-4149-944F-8A28B8E002A4}" type="pres">
      <dgm:prSet presAssocID="{C67B002F-A488-4BCD-BA59-7A5A081216D3}" presName="background3" presStyleLbl="node3" presStyleIdx="3" presStyleCnt="6"/>
      <dgm:spPr/>
    </dgm:pt>
    <dgm:pt modelId="{22A1C98E-4F54-4A91-A19F-312F07A2E3A9}" type="pres">
      <dgm:prSet presAssocID="{C67B002F-A488-4BCD-BA59-7A5A081216D3}" presName="text3" presStyleLbl="fgAcc3" presStyleIdx="3" presStyleCnt="6">
        <dgm:presLayoutVars>
          <dgm:chPref val="3"/>
        </dgm:presLayoutVars>
      </dgm:prSet>
      <dgm:spPr/>
    </dgm:pt>
    <dgm:pt modelId="{3845C44F-9A77-4441-B252-D79A726331AC}" type="pres">
      <dgm:prSet presAssocID="{C67B002F-A488-4BCD-BA59-7A5A081216D3}" presName="hierChild4" presStyleCnt="0"/>
      <dgm:spPr/>
    </dgm:pt>
    <dgm:pt modelId="{BF65FC5E-FDAF-44CA-A628-1E6EE99160CB}" type="pres">
      <dgm:prSet presAssocID="{450BCE6D-3BDF-491F-8EA7-6CA66F1DCBFB}" presName="Name17" presStyleLbl="parChTrans1D3" presStyleIdx="4" presStyleCnt="6"/>
      <dgm:spPr/>
    </dgm:pt>
    <dgm:pt modelId="{C6F38DCF-8132-4341-962E-B9DFF0D34A1C}" type="pres">
      <dgm:prSet presAssocID="{1CA0552C-24D0-4CA8-B63F-23E184E9B210}" presName="hierRoot3" presStyleCnt="0"/>
      <dgm:spPr/>
    </dgm:pt>
    <dgm:pt modelId="{0AA2FA07-E0D0-4BEF-AC4E-822B4838CD78}" type="pres">
      <dgm:prSet presAssocID="{1CA0552C-24D0-4CA8-B63F-23E184E9B210}" presName="composite3" presStyleCnt="0"/>
      <dgm:spPr/>
    </dgm:pt>
    <dgm:pt modelId="{98695FC7-1C6B-4304-9DF5-B0E453905077}" type="pres">
      <dgm:prSet presAssocID="{1CA0552C-24D0-4CA8-B63F-23E184E9B210}" presName="background3" presStyleLbl="node3" presStyleIdx="4" presStyleCnt="6"/>
      <dgm:spPr/>
    </dgm:pt>
    <dgm:pt modelId="{F8432866-416C-42FC-8482-F3A11D5FAA83}" type="pres">
      <dgm:prSet presAssocID="{1CA0552C-24D0-4CA8-B63F-23E184E9B210}" presName="text3" presStyleLbl="fgAcc3" presStyleIdx="4" presStyleCnt="6">
        <dgm:presLayoutVars>
          <dgm:chPref val="3"/>
        </dgm:presLayoutVars>
      </dgm:prSet>
      <dgm:spPr/>
    </dgm:pt>
    <dgm:pt modelId="{2334D74E-4F1D-443C-8FB8-B7CBA2E3F1EF}" type="pres">
      <dgm:prSet presAssocID="{1CA0552C-24D0-4CA8-B63F-23E184E9B210}" presName="hierChild4" presStyleCnt="0"/>
      <dgm:spPr/>
    </dgm:pt>
    <dgm:pt modelId="{56F173A7-EA3A-4A05-8BC8-C5169D5CC24A}" type="pres">
      <dgm:prSet presAssocID="{1ED361E8-347F-4C94-AE0B-97C62232209A}" presName="Name17" presStyleLbl="parChTrans1D3" presStyleIdx="5" presStyleCnt="6"/>
      <dgm:spPr/>
    </dgm:pt>
    <dgm:pt modelId="{FD37AFB3-0AC8-4842-BC7E-5069BA09BCC5}" type="pres">
      <dgm:prSet presAssocID="{79751A5C-B8D1-4EC0-ACC3-C09BC1FCC8E8}" presName="hierRoot3" presStyleCnt="0"/>
      <dgm:spPr/>
    </dgm:pt>
    <dgm:pt modelId="{968C95C3-5F32-4E45-B88B-8FB7EF4FAEF3}" type="pres">
      <dgm:prSet presAssocID="{79751A5C-B8D1-4EC0-ACC3-C09BC1FCC8E8}" presName="composite3" presStyleCnt="0"/>
      <dgm:spPr/>
    </dgm:pt>
    <dgm:pt modelId="{10B036A5-C548-4A4E-A84A-690EE73C05AB}" type="pres">
      <dgm:prSet presAssocID="{79751A5C-B8D1-4EC0-ACC3-C09BC1FCC8E8}" presName="background3" presStyleLbl="node3" presStyleIdx="5" presStyleCnt="6"/>
      <dgm:spPr/>
    </dgm:pt>
    <dgm:pt modelId="{18E335E6-98F4-49BC-BFFE-E78B7CD35502}" type="pres">
      <dgm:prSet presAssocID="{79751A5C-B8D1-4EC0-ACC3-C09BC1FCC8E8}" presName="text3" presStyleLbl="fgAcc3" presStyleIdx="5" presStyleCnt="6">
        <dgm:presLayoutVars>
          <dgm:chPref val="3"/>
        </dgm:presLayoutVars>
      </dgm:prSet>
      <dgm:spPr/>
    </dgm:pt>
    <dgm:pt modelId="{9F86D272-F0EE-40EF-9598-2763668C9C9F}" type="pres">
      <dgm:prSet presAssocID="{79751A5C-B8D1-4EC0-ACC3-C09BC1FCC8E8}" presName="hierChild4" presStyleCnt="0"/>
      <dgm:spPr/>
    </dgm:pt>
  </dgm:ptLst>
  <dgm:cxnLst>
    <dgm:cxn modelId="{AD652E04-6996-4583-A87E-C7800916B632}" type="presOf" srcId="{8D7CB017-D7CD-4B8A-8A67-84313F8EFAB8}" destId="{A4F92E3C-AAC8-422E-AE0B-8B00FA469389}" srcOrd="0" destOrd="0" presId="urn:microsoft.com/office/officeart/2005/8/layout/hierarchy1"/>
    <dgm:cxn modelId="{5308D409-5918-47AD-BC2F-946AA5D55422}" srcId="{CB8D9764-3AA5-485A-B34C-04B7028E30DB}" destId="{79751A5C-B8D1-4EC0-ACC3-C09BC1FCC8E8}" srcOrd="2" destOrd="0" parTransId="{1ED361E8-347F-4C94-AE0B-97C62232209A}" sibTransId="{4D05B11F-DD3E-4602-9DD1-27D0A14998D9}"/>
    <dgm:cxn modelId="{DA86C40F-9DD2-4E77-9869-3929016C85E5}" srcId="{3ACE0CDD-9102-46E2-A6F3-DF3D54631FDF}" destId="{CB8D9764-3AA5-485A-B34C-04B7028E30DB}" srcOrd="1" destOrd="0" parTransId="{97C75B10-4DAA-4080-BA77-89003F6B9D07}" sibTransId="{92BD6205-736A-4271-AC4F-995E99A9A53B}"/>
    <dgm:cxn modelId="{24476D20-BA53-446F-832A-326CE7F59C3C}" type="presOf" srcId="{1CA0552C-24D0-4CA8-B63F-23E184E9B210}" destId="{F8432866-416C-42FC-8482-F3A11D5FAA83}" srcOrd="0" destOrd="0" presId="urn:microsoft.com/office/officeart/2005/8/layout/hierarchy1"/>
    <dgm:cxn modelId="{3B353E28-D91E-4610-A588-0474E003B17A}" srcId="{3ACE0CDD-9102-46E2-A6F3-DF3D54631FDF}" destId="{FDCA6BA2-DCA7-4A57-BDC6-AE519D7A543E}" srcOrd="0" destOrd="0" parTransId="{1CF5AECE-FB3C-47E5-A3CC-8E8F21DEDA5C}" sibTransId="{18F7FAA1-B72D-4C9C-A4A4-4463FAB0203B}"/>
    <dgm:cxn modelId="{37995C34-C150-4F34-BB06-CA9600441910}" srcId="{FDCA6BA2-DCA7-4A57-BDC6-AE519D7A543E}" destId="{7070B5BB-2C09-4022-BB18-66FF54D2AF20}" srcOrd="1" destOrd="0" parTransId="{D36DB07A-84D9-4048-8F52-0B77A72CB563}" sibTransId="{9E27F4ED-3627-48FD-A8DB-F7A93D35D37C}"/>
    <dgm:cxn modelId="{D7EC6635-9CF9-46E2-A906-9218CC46277A}" type="presOf" srcId="{79751A5C-B8D1-4EC0-ACC3-C09BC1FCC8E8}" destId="{18E335E6-98F4-49BC-BFFE-E78B7CD35502}" srcOrd="0" destOrd="0" presId="urn:microsoft.com/office/officeart/2005/8/layout/hierarchy1"/>
    <dgm:cxn modelId="{8B724E5B-2308-4644-A4D7-C09C70DF1CDC}" type="presOf" srcId="{5D05BC15-2961-4A08-BE60-18491BC8ED7E}" destId="{E2162D11-E610-4A0A-9E8C-04BF71B5DBA5}" srcOrd="0" destOrd="0" presId="urn:microsoft.com/office/officeart/2005/8/layout/hierarchy1"/>
    <dgm:cxn modelId="{0230EF5D-75DD-415E-BDC0-778883DFEE87}" srcId="{CB8D9764-3AA5-485A-B34C-04B7028E30DB}" destId="{C67B002F-A488-4BCD-BA59-7A5A081216D3}" srcOrd="0" destOrd="0" parTransId="{5D05BC15-2961-4A08-BE60-18491BC8ED7E}" sibTransId="{6B684BB8-E2DE-4B8C-9257-A0901E706984}"/>
    <dgm:cxn modelId="{4EF4B76A-668D-42AC-9A5C-78F32A18C84B}" type="presOf" srcId="{D36DB07A-84D9-4048-8F52-0B77A72CB563}" destId="{F569B2D6-D599-4DC1-927D-7784001F6EAF}" srcOrd="0" destOrd="0" presId="urn:microsoft.com/office/officeart/2005/8/layout/hierarchy1"/>
    <dgm:cxn modelId="{76937B58-B7ED-4DE4-8B46-ED572DE45DB0}" type="presOf" srcId="{450BCE6D-3BDF-491F-8EA7-6CA66F1DCBFB}" destId="{BF65FC5E-FDAF-44CA-A628-1E6EE99160CB}" srcOrd="0" destOrd="0" presId="urn:microsoft.com/office/officeart/2005/8/layout/hierarchy1"/>
    <dgm:cxn modelId="{9601237F-0F3A-4E45-8EAC-7B854C5EACA5}" type="presOf" srcId="{97C75B10-4DAA-4080-BA77-89003F6B9D07}" destId="{D029B0C1-3FDB-4A59-B174-C26DDD9AF72F}" srcOrd="0" destOrd="0" presId="urn:microsoft.com/office/officeart/2005/8/layout/hierarchy1"/>
    <dgm:cxn modelId="{2723DC8F-09B0-40C8-8C30-D1C6697498A5}" srcId="{CB8D9764-3AA5-485A-B34C-04B7028E30DB}" destId="{1CA0552C-24D0-4CA8-B63F-23E184E9B210}" srcOrd="1" destOrd="0" parTransId="{450BCE6D-3BDF-491F-8EA7-6CA66F1DCBFB}" sibTransId="{926C76EB-BD3B-46E7-B5F5-7FE3C384CB16}"/>
    <dgm:cxn modelId="{23F37099-9D7E-4888-9107-3F6386BE2905}" type="presOf" srcId="{7E72C24F-68E0-4511-8B7E-BA12AD018363}" destId="{30235872-9463-43B2-A162-DDC5C30AD394}" srcOrd="0" destOrd="0" presId="urn:microsoft.com/office/officeart/2005/8/layout/hierarchy1"/>
    <dgm:cxn modelId="{1C1968A2-247A-4AEE-8E20-34E9FA931680}" type="presOf" srcId="{AF753065-F60F-43CD-9002-33CFED42C0A5}" destId="{DF9E650B-02A0-418B-9242-F65697A35AB6}" srcOrd="0" destOrd="0" presId="urn:microsoft.com/office/officeart/2005/8/layout/hierarchy1"/>
    <dgm:cxn modelId="{8DA51BA7-BCAE-4DB6-8A1F-36AB32ABC7F8}" srcId="{8E5340B6-7E66-4709-AC40-47864D20F6EE}" destId="{3ACE0CDD-9102-46E2-A6F3-DF3D54631FDF}" srcOrd="0" destOrd="0" parTransId="{2EC24D58-0DB2-4F61-9BF1-B8B2EB063F01}" sibTransId="{389B53E6-95D1-4EF5-ABF1-E1D6F3B335E3}"/>
    <dgm:cxn modelId="{CAE930A7-1BAE-4FF2-B2CA-921083F2285F}" srcId="{FDCA6BA2-DCA7-4A57-BDC6-AE519D7A543E}" destId="{7E72C24F-68E0-4511-8B7E-BA12AD018363}" srcOrd="2" destOrd="0" parTransId="{8D7CB017-D7CD-4B8A-8A67-84313F8EFAB8}" sibTransId="{CAC9A594-E1FF-47AE-B38D-CF4A04BD2E28}"/>
    <dgm:cxn modelId="{E19A1EAA-877D-407F-8C26-B37216501D7C}" type="presOf" srcId="{3ACE0CDD-9102-46E2-A6F3-DF3D54631FDF}" destId="{02F7D776-404A-469D-8056-093A7E5D9DB4}" srcOrd="0" destOrd="0" presId="urn:microsoft.com/office/officeart/2005/8/layout/hierarchy1"/>
    <dgm:cxn modelId="{C40680B7-F82E-4628-8815-C804605E2F06}" type="presOf" srcId="{51BA3583-76B9-4A42-BD76-AD463C275C7E}" destId="{79E27B4F-D232-435F-8521-C7B7BB5D00A4}" srcOrd="0" destOrd="0" presId="urn:microsoft.com/office/officeart/2005/8/layout/hierarchy1"/>
    <dgm:cxn modelId="{7F9864BC-A2B5-42CC-9E86-6941041A8D58}" type="presOf" srcId="{1CF5AECE-FB3C-47E5-A3CC-8E8F21DEDA5C}" destId="{B7904186-F7B3-4154-932F-46F6E36429FC}" srcOrd="0" destOrd="0" presId="urn:microsoft.com/office/officeart/2005/8/layout/hierarchy1"/>
    <dgm:cxn modelId="{4322BCC1-E63B-4A72-B9AC-1CE79E3F9B2F}" type="presOf" srcId="{8E5340B6-7E66-4709-AC40-47864D20F6EE}" destId="{042A1CA8-86EC-4B91-92DB-D74665C7E057}" srcOrd="0" destOrd="0" presId="urn:microsoft.com/office/officeart/2005/8/layout/hierarchy1"/>
    <dgm:cxn modelId="{B8C6F7D1-3464-447D-8CF1-568EC90A4729}" type="presOf" srcId="{7070B5BB-2C09-4022-BB18-66FF54D2AF20}" destId="{14A4A3F4-26D0-4C7E-8ABF-2FB0AB3ABB49}" srcOrd="0" destOrd="0" presId="urn:microsoft.com/office/officeart/2005/8/layout/hierarchy1"/>
    <dgm:cxn modelId="{84993DD6-EB8B-4F96-AA08-DB9B0C9D36EA}" srcId="{FDCA6BA2-DCA7-4A57-BDC6-AE519D7A543E}" destId="{51BA3583-76B9-4A42-BD76-AD463C275C7E}" srcOrd="0" destOrd="0" parTransId="{AF753065-F60F-43CD-9002-33CFED42C0A5}" sibTransId="{6AE64B49-49D4-4C9D-BB31-F7493CE13193}"/>
    <dgm:cxn modelId="{C1C8BFDC-1621-46D3-B783-480A7FD56E54}" type="presOf" srcId="{C67B002F-A488-4BCD-BA59-7A5A081216D3}" destId="{22A1C98E-4F54-4A91-A19F-312F07A2E3A9}" srcOrd="0" destOrd="0" presId="urn:microsoft.com/office/officeart/2005/8/layout/hierarchy1"/>
    <dgm:cxn modelId="{AAC0C8EB-E3D6-4181-8069-95A61DD923DF}" type="presOf" srcId="{FDCA6BA2-DCA7-4A57-BDC6-AE519D7A543E}" destId="{6D21E7CF-E4E5-4D87-BA0C-2BCFAF9DDE61}" srcOrd="0" destOrd="0" presId="urn:microsoft.com/office/officeart/2005/8/layout/hierarchy1"/>
    <dgm:cxn modelId="{0A7A3AF2-41F2-42CF-AC02-1B2668979CCB}" type="presOf" srcId="{1ED361E8-347F-4C94-AE0B-97C62232209A}" destId="{56F173A7-EA3A-4A05-8BC8-C5169D5CC24A}" srcOrd="0" destOrd="0" presId="urn:microsoft.com/office/officeart/2005/8/layout/hierarchy1"/>
    <dgm:cxn modelId="{8DEAC2FA-49AF-4801-B62B-E76B8FCE0811}" type="presOf" srcId="{CB8D9764-3AA5-485A-B34C-04B7028E30DB}" destId="{D201B404-AFC5-4B18-B2DB-62815AF7D2A1}" srcOrd="0" destOrd="0" presId="urn:microsoft.com/office/officeart/2005/8/layout/hierarchy1"/>
    <dgm:cxn modelId="{F0CEBCF0-6FDC-423C-B65B-C1B057D4FFAC}" type="presParOf" srcId="{042A1CA8-86EC-4B91-92DB-D74665C7E057}" destId="{5F82C356-DF16-4A63-BE09-1C0EC32B9343}" srcOrd="0" destOrd="0" presId="urn:microsoft.com/office/officeart/2005/8/layout/hierarchy1"/>
    <dgm:cxn modelId="{E1EFBCAE-0E5F-42EF-90CC-FF17B8F87C93}" type="presParOf" srcId="{5F82C356-DF16-4A63-BE09-1C0EC32B9343}" destId="{19D9CC6B-B5E1-4280-B601-78221559CC02}" srcOrd="0" destOrd="0" presId="urn:microsoft.com/office/officeart/2005/8/layout/hierarchy1"/>
    <dgm:cxn modelId="{2D252362-9F3C-4F72-BD4F-CCCA6F2CEE49}" type="presParOf" srcId="{19D9CC6B-B5E1-4280-B601-78221559CC02}" destId="{38576F2B-15B6-44B8-952D-202A29D2713F}" srcOrd="0" destOrd="0" presId="urn:microsoft.com/office/officeart/2005/8/layout/hierarchy1"/>
    <dgm:cxn modelId="{C70CCD64-49DF-4645-BAED-D0E75EC4E948}" type="presParOf" srcId="{19D9CC6B-B5E1-4280-B601-78221559CC02}" destId="{02F7D776-404A-469D-8056-093A7E5D9DB4}" srcOrd="1" destOrd="0" presId="urn:microsoft.com/office/officeart/2005/8/layout/hierarchy1"/>
    <dgm:cxn modelId="{DD47721B-9690-4BFB-A533-10A53F2A02D4}" type="presParOf" srcId="{5F82C356-DF16-4A63-BE09-1C0EC32B9343}" destId="{30FCD31B-3A55-4C2F-B04C-E103F5BD266D}" srcOrd="1" destOrd="0" presId="urn:microsoft.com/office/officeart/2005/8/layout/hierarchy1"/>
    <dgm:cxn modelId="{2F26224A-AECD-4AFF-8B3F-E2C19684B628}" type="presParOf" srcId="{30FCD31B-3A55-4C2F-B04C-E103F5BD266D}" destId="{B7904186-F7B3-4154-932F-46F6E36429FC}" srcOrd="0" destOrd="0" presId="urn:microsoft.com/office/officeart/2005/8/layout/hierarchy1"/>
    <dgm:cxn modelId="{12A423D0-0E84-438E-B02F-53D7FB2CF2FE}" type="presParOf" srcId="{30FCD31B-3A55-4C2F-B04C-E103F5BD266D}" destId="{472527B5-90DE-4D6D-8D09-906D62873138}" srcOrd="1" destOrd="0" presId="urn:microsoft.com/office/officeart/2005/8/layout/hierarchy1"/>
    <dgm:cxn modelId="{BB26F5FD-942F-4A68-8B6A-54D6138EF273}" type="presParOf" srcId="{472527B5-90DE-4D6D-8D09-906D62873138}" destId="{CE669277-84BF-4DCE-BE39-A52CEF5AD9F2}" srcOrd="0" destOrd="0" presId="urn:microsoft.com/office/officeart/2005/8/layout/hierarchy1"/>
    <dgm:cxn modelId="{FB157573-2DAC-48A1-A7D7-4045FF67A44F}" type="presParOf" srcId="{CE669277-84BF-4DCE-BE39-A52CEF5AD9F2}" destId="{D86E0C7B-387C-4EE9-B91D-EEB0F1D86A25}" srcOrd="0" destOrd="0" presId="urn:microsoft.com/office/officeart/2005/8/layout/hierarchy1"/>
    <dgm:cxn modelId="{D9D9327D-E2DD-4B8A-9AAB-54510FF77D8F}" type="presParOf" srcId="{CE669277-84BF-4DCE-BE39-A52CEF5AD9F2}" destId="{6D21E7CF-E4E5-4D87-BA0C-2BCFAF9DDE61}" srcOrd="1" destOrd="0" presId="urn:microsoft.com/office/officeart/2005/8/layout/hierarchy1"/>
    <dgm:cxn modelId="{939FCA83-B2F9-4986-8C95-29A39E4E95C4}" type="presParOf" srcId="{472527B5-90DE-4D6D-8D09-906D62873138}" destId="{19D094D9-1450-4BB1-9A24-DD461075B9EA}" srcOrd="1" destOrd="0" presId="urn:microsoft.com/office/officeart/2005/8/layout/hierarchy1"/>
    <dgm:cxn modelId="{809FC586-4312-4E3B-AF2C-358E4038F210}" type="presParOf" srcId="{19D094D9-1450-4BB1-9A24-DD461075B9EA}" destId="{DF9E650B-02A0-418B-9242-F65697A35AB6}" srcOrd="0" destOrd="0" presId="urn:microsoft.com/office/officeart/2005/8/layout/hierarchy1"/>
    <dgm:cxn modelId="{CD490E18-6D45-4DF9-AE9E-8DD62BAE654F}" type="presParOf" srcId="{19D094D9-1450-4BB1-9A24-DD461075B9EA}" destId="{AA20C35C-1CDB-455F-91F3-A759CAF61E4F}" srcOrd="1" destOrd="0" presId="urn:microsoft.com/office/officeart/2005/8/layout/hierarchy1"/>
    <dgm:cxn modelId="{5C69A472-1843-46E0-912E-7A2AB5CA1AC7}" type="presParOf" srcId="{AA20C35C-1CDB-455F-91F3-A759CAF61E4F}" destId="{3C4D063C-3526-4774-B8C0-C64AAF64877A}" srcOrd="0" destOrd="0" presId="urn:microsoft.com/office/officeart/2005/8/layout/hierarchy1"/>
    <dgm:cxn modelId="{A6843456-61EE-438D-BA30-A839DC55E985}" type="presParOf" srcId="{3C4D063C-3526-4774-B8C0-C64AAF64877A}" destId="{89BB0C8F-D0DB-42C6-9E19-D35901CA6FDC}" srcOrd="0" destOrd="0" presId="urn:microsoft.com/office/officeart/2005/8/layout/hierarchy1"/>
    <dgm:cxn modelId="{CFFD28EC-F7E3-4D69-AD0D-892823A05AF5}" type="presParOf" srcId="{3C4D063C-3526-4774-B8C0-C64AAF64877A}" destId="{79E27B4F-D232-435F-8521-C7B7BB5D00A4}" srcOrd="1" destOrd="0" presId="urn:microsoft.com/office/officeart/2005/8/layout/hierarchy1"/>
    <dgm:cxn modelId="{CCEDAC0A-5263-49D8-AC74-F733B92073D8}" type="presParOf" srcId="{AA20C35C-1CDB-455F-91F3-A759CAF61E4F}" destId="{0E5C98AC-92FA-4C8B-B23D-13F00E45899C}" srcOrd="1" destOrd="0" presId="urn:microsoft.com/office/officeart/2005/8/layout/hierarchy1"/>
    <dgm:cxn modelId="{E50FBFDA-A919-445D-9514-D5BC5EF1D619}" type="presParOf" srcId="{19D094D9-1450-4BB1-9A24-DD461075B9EA}" destId="{F569B2D6-D599-4DC1-927D-7784001F6EAF}" srcOrd="2" destOrd="0" presId="urn:microsoft.com/office/officeart/2005/8/layout/hierarchy1"/>
    <dgm:cxn modelId="{1698B928-DDFA-4925-A7D7-95DFD7A2DFC0}" type="presParOf" srcId="{19D094D9-1450-4BB1-9A24-DD461075B9EA}" destId="{75B4505F-8251-4ECE-90A9-E9112E865B24}" srcOrd="3" destOrd="0" presId="urn:microsoft.com/office/officeart/2005/8/layout/hierarchy1"/>
    <dgm:cxn modelId="{78AB3C5A-3D87-4489-8801-91C592B19A3A}" type="presParOf" srcId="{75B4505F-8251-4ECE-90A9-E9112E865B24}" destId="{BDF506B2-EC6E-49C4-9248-FD25A72704DF}" srcOrd="0" destOrd="0" presId="urn:microsoft.com/office/officeart/2005/8/layout/hierarchy1"/>
    <dgm:cxn modelId="{5A76E3DE-AB21-4FAA-8997-7DA137EDE30E}" type="presParOf" srcId="{BDF506B2-EC6E-49C4-9248-FD25A72704DF}" destId="{F076F368-0D15-413B-A15D-1142A1047378}" srcOrd="0" destOrd="0" presId="urn:microsoft.com/office/officeart/2005/8/layout/hierarchy1"/>
    <dgm:cxn modelId="{10D1AB53-CA96-444B-8BAE-B933D29F80BC}" type="presParOf" srcId="{BDF506B2-EC6E-49C4-9248-FD25A72704DF}" destId="{14A4A3F4-26D0-4C7E-8ABF-2FB0AB3ABB49}" srcOrd="1" destOrd="0" presId="urn:microsoft.com/office/officeart/2005/8/layout/hierarchy1"/>
    <dgm:cxn modelId="{6F14A40A-FE73-45CF-9C23-F2BBB2D49489}" type="presParOf" srcId="{75B4505F-8251-4ECE-90A9-E9112E865B24}" destId="{E0092398-27D2-40CE-94EB-01F5E4881DAF}" srcOrd="1" destOrd="0" presId="urn:microsoft.com/office/officeart/2005/8/layout/hierarchy1"/>
    <dgm:cxn modelId="{740C27F1-5925-48DA-8D60-8D9A80EABA0C}" type="presParOf" srcId="{19D094D9-1450-4BB1-9A24-DD461075B9EA}" destId="{A4F92E3C-AAC8-422E-AE0B-8B00FA469389}" srcOrd="4" destOrd="0" presId="urn:microsoft.com/office/officeart/2005/8/layout/hierarchy1"/>
    <dgm:cxn modelId="{8F7C9D5C-A0D6-49BB-988C-8AD27DBFAA7D}" type="presParOf" srcId="{19D094D9-1450-4BB1-9A24-DD461075B9EA}" destId="{D34DA26D-2CA6-4E6F-8BBE-E238E3249AD6}" srcOrd="5" destOrd="0" presId="urn:microsoft.com/office/officeart/2005/8/layout/hierarchy1"/>
    <dgm:cxn modelId="{0651088E-D500-4F97-AB5B-A71CA9AE7EB4}" type="presParOf" srcId="{D34DA26D-2CA6-4E6F-8BBE-E238E3249AD6}" destId="{BF5F7DFB-71AC-4257-8BF9-B92CD26DF5F8}" srcOrd="0" destOrd="0" presId="urn:microsoft.com/office/officeart/2005/8/layout/hierarchy1"/>
    <dgm:cxn modelId="{013C3DA6-E8EE-41C1-AB7C-37BFE5F2480A}" type="presParOf" srcId="{BF5F7DFB-71AC-4257-8BF9-B92CD26DF5F8}" destId="{BD4FD868-0A63-4730-89F6-EE83BA5D6FFA}" srcOrd="0" destOrd="0" presId="urn:microsoft.com/office/officeart/2005/8/layout/hierarchy1"/>
    <dgm:cxn modelId="{0E74BB81-03B3-4359-985E-AA320411E052}" type="presParOf" srcId="{BF5F7DFB-71AC-4257-8BF9-B92CD26DF5F8}" destId="{30235872-9463-43B2-A162-DDC5C30AD394}" srcOrd="1" destOrd="0" presId="urn:microsoft.com/office/officeart/2005/8/layout/hierarchy1"/>
    <dgm:cxn modelId="{7C6EAD66-7795-4C32-AA60-2E08665B35C0}" type="presParOf" srcId="{D34DA26D-2CA6-4E6F-8BBE-E238E3249AD6}" destId="{138EA045-7A6A-4B6C-9259-B61B3AE4D5A7}" srcOrd="1" destOrd="0" presId="urn:microsoft.com/office/officeart/2005/8/layout/hierarchy1"/>
    <dgm:cxn modelId="{37788600-92CA-4722-95BF-658D597CD70B}" type="presParOf" srcId="{30FCD31B-3A55-4C2F-B04C-E103F5BD266D}" destId="{D029B0C1-3FDB-4A59-B174-C26DDD9AF72F}" srcOrd="2" destOrd="0" presId="urn:microsoft.com/office/officeart/2005/8/layout/hierarchy1"/>
    <dgm:cxn modelId="{A680A655-B9AB-4C59-8A48-0821E64FBF3C}" type="presParOf" srcId="{30FCD31B-3A55-4C2F-B04C-E103F5BD266D}" destId="{E9378C0D-5BAE-4651-BF89-796C059ABDA9}" srcOrd="3" destOrd="0" presId="urn:microsoft.com/office/officeart/2005/8/layout/hierarchy1"/>
    <dgm:cxn modelId="{3CB12535-622A-4A07-AB2C-8D1885F1CF80}" type="presParOf" srcId="{E9378C0D-5BAE-4651-BF89-796C059ABDA9}" destId="{B9ECA503-4198-4C6B-AF45-C5BD82D32B11}" srcOrd="0" destOrd="0" presId="urn:microsoft.com/office/officeart/2005/8/layout/hierarchy1"/>
    <dgm:cxn modelId="{07D6C38F-61FF-49B8-BBA7-7A677D2A48F1}" type="presParOf" srcId="{B9ECA503-4198-4C6B-AF45-C5BD82D32B11}" destId="{013E4C8A-E4AF-4E16-8F95-9814E5543E42}" srcOrd="0" destOrd="0" presId="urn:microsoft.com/office/officeart/2005/8/layout/hierarchy1"/>
    <dgm:cxn modelId="{0A9DA709-D607-4812-BA15-9699B0AA2D87}" type="presParOf" srcId="{B9ECA503-4198-4C6B-AF45-C5BD82D32B11}" destId="{D201B404-AFC5-4B18-B2DB-62815AF7D2A1}" srcOrd="1" destOrd="0" presId="urn:microsoft.com/office/officeart/2005/8/layout/hierarchy1"/>
    <dgm:cxn modelId="{2DB9CAEE-2FE9-4AE7-B4D2-6002BCEDB8D4}" type="presParOf" srcId="{E9378C0D-5BAE-4651-BF89-796C059ABDA9}" destId="{A184F33F-D32B-4009-99F3-E802DD3C74C2}" srcOrd="1" destOrd="0" presId="urn:microsoft.com/office/officeart/2005/8/layout/hierarchy1"/>
    <dgm:cxn modelId="{4547890D-4F38-4924-95EE-34F85061FE1A}" type="presParOf" srcId="{A184F33F-D32B-4009-99F3-E802DD3C74C2}" destId="{E2162D11-E610-4A0A-9E8C-04BF71B5DBA5}" srcOrd="0" destOrd="0" presId="urn:microsoft.com/office/officeart/2005/8/layout/hierarchy1"/>
    <dgm:cxn modelId="{F60C69E6-91C9-4E2A-9BE4-F9D3F9E0247E}" type="presParOf" srcId="{A184F33F-D32B-4009-99F3-E802DD3C74C2}" destId="{82EE7C29-6149-452C-9BC8-AFFDEB491518}" srcOrd="1" destOrd="0" presId="urn:microsoft.com/office/officeart/2005/8/layout/hierarchy1"/>
    <dgm:cxn modelId="{B44FED5F-918B-418F-A747-785DA6217E43}" type="presParOf" srcId="{82EE7C29-6149-452C-9BC8-AFFDEB491518}" destId="{295A8E1E-386F-4DDF-9D3F-19E8554CB216}" srcOrd="0" destOrd="0" presId="urn:microsoft.com/office/officeart/2005/8/layout/hierarchy1"/>
    <dgm:cxn modelId="{453A64ED-D572-4F58-B565-8F95FD8CCD0D}" type="presParOf" srcId="{295A8E1E-386F-4DDF-9D3F-19E8554CB216}" destId="{114CD4E3-7940-4149-944F-8A28B8E002A4}" srcOrd="0" destOrd="0" presId="urn:microsoft.com/office/officeart/2005/8/layout/hierarchy1"/>
    <dgm:cxn modelId="{D4C01CFA-69B3-40D4-BF39-401D0C451272}" type="presParOf" srcId="{295A8E1E-386F-4DDF-9D3F-19E8554CB216}" destId="{22A1C98E-4F54-4A91-A19F-312F07A2E3A9}" srcOrd="1" destOrd="0" presId="urn:microsoft.com/office/officeart/2005/8/layout/hierarchy1"/>
    <dgm:cxn modelId="{3071BA50-CDA2-42EB-B1A2-075DA9EA4D2E}" type="presParOf" srcId="{82EE7C29-6149-452C-9BC8-AFFDEB491518}" destId="{3845C44F-9A77-4441-B252-D79A726331AC}" srcOrd="1" destOrd="0" presId="urn:microsoft.com/office/officeart/2005/8/layout/hierarchy1"/>
    <dgm:cxn modelId="{991602C2-196E-42AC-A05E-FD1F803ABA2C}" type="presParOf" srcId="{A184F33F-D32B-4009-99F3-E802DD3C74C2}" destId="{BF65FC5E-FDAF-44CA-A628-1E6EE99160CB}" srcOrd="2" destOrd="0" presId="urn:microsoft.com/office/officeart/2005/8/layout/hierarchy1"/>
    <dgm:cxn modelId="{B1FA041F-3065-48EE-BE78-C15051353378}" type="presParOf" srcId="{A184F33F-D32B-4009-99F3-E802DD3C74C2}" destId="{C6F38DCF-8132-4341-962E-B9DFF0D34A1C}" srcOrd="3" destOrd="0" presId="urn:microsoft.com/office/officeart/2005/8/layout/hierarchy1"/>
    <dgm:cxn modelId="{35E57C24-2D43-4FB0-9152-041795617C0F}" type="presParOf" srcId="{C6F38DCF-8132-4341-962E-B9DFF0D34A1C}" destId="{0AA2FA07-E0D0-4BEF-AC4E-822B4838CD78}" srcOrd="0" destOrd="0" presId="urn:microsoft.com/office/officeart/2005/8/layout/hierarchy1"/>
    <dgm:cxn modelId="{F0347CF6-9384-4A17-85B3-394FD72FE083}" type="presParOf" srcId="{0AA2FA07-E0D0-4BEF-AC4E-822B4838CD78}" destId="{98695FC7-1C6B-4304-9DF5-B0E453905077}" srcOrd="0" destOrd="0" presId="urn:microsoft.com/office/officeart/2005/8/layout/hierarchy1"/>
    <dgm:cxn modelId="{D727DC05-638C-4B74-8F2C-4F2B9C3A19CB}" type="presParOf" srcId="{0AA2FA07-E0D0-4BEF-AC4E-822B4838CD78}" destId="{F8432866-416C-42FC-8482-F3A11D5FAA83}" srcOrd="1" destOrd="0" presId="urn:microsoft.com/office/officeart/2005/8/layout/hierarchy1"/>
    <dgm:cxn modelId="{BD751F64-2282-43DF-BD37-5194B90D4210}" type="presParOf" srcId="{C6F38DCF-8132-4341-962E-B9DFF0D34A1C}" destId="{2334D74E-4F1D-443C-8FB8-B7CBA2E3F1EF}" srcOrd="1" destOrd="0" presId="urn:microsoft.com/office/officeart/2005/8/layout/hierarchy1"/>
    <dgm:cxn modelId="{237A2A81-4927-4146-A21E-4E59D5CA203A}" type="presParOf" srcId="{A184F33F-D32B-4009-99F3-E802DD3C74C2}" destId="{56F173A7-EA3A-4A05-8BC8-C5169D5CC24A}" srcOrd="4" destOrd="0" presId="urn:microsoft.com/office/officeart/2005/8/layout/hierarchy1"/>
    <dgm:cxn modelId="{18DC9A56-F577-4D68-AA2C-54ED89E1F621}" type="presParOf" srcId="{A184F33F-D32B-4009-99F3-E802DD3C74C2}" destId="{FD37AFB3-0AC8-4842-BC7E-5069BA09BCC5}" srcOrd="5" destOrd="0" presId="urn:microsoft.com/office/officeart/2005/8/layout/hierarchy1"/>
    <dgm:cxn modelId="{F1E79CB9-121D-4CEB-B51B-607134C7A8A2}" type="presParOf" srcId="{FD37AFB3-0AC8-4842-BC7E-5069BA09BCC5}" destId="{968C95C3-5F32-4E45-B88B-8FB7EF4FAEF3}" srcOrd="0" destOrd="0" presId="urn:microsoft.com/office/officeart/2005/8/layout/hierarchy1"/>
    <dgm:cxn modelId="{6CD2C8A4-8084-4223-A3E4-49AA34F85B22}" type="presParOf" srcId="{968C95C3-5F32-4E45-B88B-8FB7EF4FAEF3}" destId="{10B036A5-C548-4A4E-A84A-690EE73C05AB}" srcOrd="0" destOrd="0" presId="urn:microsoft.com/office/officeart/2005/8/layout/hierarchy1"/>
    <dgm:cxn modelId="{A2A24368-2460-4ADC-A383-FAB836679ED5}" type="presParOf" srcId="{968C95C3-5F32-4E45-B88B-8FB7EF4FAEF3}" destId="{18E335E6-98F4-49BC-BFFE-E78B7CD35502}" srcOrd="1" destOrd="0" presId="urn:microsoft.com/office/officeart/2005/8/layout/hierarchy1"/>
    <dgm:cxn modelId="{DBAB7B07-705C-48DD-B2CE-B740130CD633}" type="presParOf" srcId="{FD37AFB3-0AC8-4842-BC7E-5069BA09BCC5}" destId="{9F86D272-F0EE-40EF-9598-2763668C9C9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1759F9-6E60-41F8-BF40-B18E32BB63D7}" type="doc">
      <dgm:prSet loTypeId="urn:microsoft.com/office/officeart/2005/8/layout/hierarchy1" loCatId="hierarchy" qsTypeId="urn:microsoft.com/office/officeart/2005/8/quickstyle/simple1" qsCatId="simple" csTypeId="urn:microsoft.com/office/officeart/2005/8/colors/accent2_1" csCatId="accent2" phldr="1"/>
      <dgm:spPr/>
      <dgm:t>
        <a:bodyPr/>
        <a:lstStyle/>
        <a:p>
          <a:endParaRPr lang="pl-PL"/>
        </a:p>
      </dgm:t>
    </dgm:pt>
    <dgm:pt modelId="{BC678D49-BCB9-4231-A9CF-87FBAB8B4D14}">
      <dgm:prSet phldrT="[Tekst]"/>
      <dgm:spPr/>
      <dgm:t>
        <a:bodyPr/>
        <a:lstStyle/>
        <a:p>
          <a:r>
            <a:rPr lang="pl-PL" dirty="0"/>
            <a:t>REGLAMENTACJA ROZPOCZĘCIA PROCESU BUDOWLANEGO</a:t>
          </a:r>
        </a:p>
      </dgm:t>
    </dgm:pt>
    <dgm:pt modelId="{3C0C1894-CE67-486F-B950-0F721B722C71}" type="parTrans" cxnId="{08FED1C8-D820-4B96-9F0C-D7EEB20645F0}">
      <dgm:prSet/>
      <dgm:spPr/>
      <dgm:t>
        <a:bodyPr/>
        <a:lstStyle/>
        <a:p>
          <a:endParaRPr lang="pl-PL"/>
        </a:p>
      </dgm:t>
    </dgm:pt>
    <dgm:pt modelId="{07C9358E-5FBF-4837-A0C6-CD8F0F8EC129}" type="sibTrans" cxnId="{08FED1C8-D820-4B96-9F0C-D7EEB20645F0}">
      <dgm:prSet/>
      <dgm:spPr/>
      <dgm:t>
        <a:bodyPr/>
        <a:lstStyle/>
        <a:p>
          <a:endParaRPr lang="pl-PL"/>
        </a:p>
      </dgm:t>
    </dgm:pt>
    <dgm:pt modelId="{CB2F2376-A8D5-4E5F-996B-564EC777E489}">
      <dgm:prSet phldrT="[Tekst]"/>
      <dgm:spPr/>
      <dgm:t>
        <a:bodyPr/>
        <a:lstStyle/>
        <a:p>
          <a:r>
            <a:rPr lang="pl-PL" dirty="0"/>
            <a:t>DECYZJA </a:t>
          </a:r>
          <a:br>
            <a:rPr lang="pl-PL" dirty="0"/>
          </a:br>
          <a:r>
            <a:rPr lang="pl-PL" dirty="0"/>
            <a:t>O POZWOLENIU NA BUDOWĘ – </a:t>
          </a:r>
          <a:br>
            <a:rPr lang="pl-PL" dirty="0"/>
          </a:br>
          <a:r>
            <a:rPr lang="pl-PL" dirty="0"/>
            <a:t>co do zasady;</a:t>
          </a:r>
        </a:p>
        <a:p>
          <a:r>
            <a:rPr lang="pl-PL" dirty="0"/>
            <a:t>najbardziej restrykcyjna forma</a:t>
          </a:r>
        </a:p>
      </dgm:t>
    </dgm:pt>
    <dgm:pt modelId="{E157BA39-B346-440C-9BEB-8E372764487B}" type="parTrans" cxnId="{CD858BCC-F562-4D69-B6C3-926A11EF9E74}">
      <dgm:prSet/>
      <dgm:spPr/>
      <dgm:t>
        <a:bodyPr/>
        <a:lstStyle/>
        <a:p>
          <a:endParaRPr lang="pl-PL"/>
        </a:p>
      </dgm:t>
    </dgm:pt>
    <dgm:pt modelId="{95AC0CE3-DB76-435F-998A-8A061E8FEDA2}" type="sibTrans" cxnId="{CD858BCC-F562-4D69-B6C3-926A11EF9E74}">
      <dgm:prSet/>
      <dgm:spPr/>
      <dgm:t>
        <a:bodyPr/>
        <a:lstStyle/>
        <a:p>
          <a:endParaRPr lang="pl-PL"/>
        </a:p>
      </dgm:t>
    </dgm:pt>
    <dgm:pt modelId="{2050E9D8-726E-4232-923E-F7385B925C1D}">
      <dgm:prSet phldrT="[Tekst]"/>
      <dgm:spPr/>
      <dgm:t>
        <a:bodyPr/>
        <a:lstStyle/>
        <a:p>
          <a:r>
            <a:rPr lang="pl-PL" dirty="0"/>
            <a:t>ZGŁOSZENIE BUDOWY</a:t>
          </a:r>
        </a:p>
      </dgm:t>
    </dgm:pt>
    <dgm:pt modelId="{7F0047C0-3FF4-4908-9E85-3C4159023FB4}" type="parTrans" cxnId="{D798FDFD-73FC-48FF-85DF-AB7AFB0D0065}">
      <dgm:prSet/>
      <dgm:spPr/>
      <dgm:t>
        <a:bodyPr/>
        <a:lstStyle/>
        <a:p>
          <a:endParaRPr lang="pl-PL"/>
        </a:p>
      </dgm:t>
    </dgm:pt>
    <dgm:pt modelId="{91B9BF5F-E9B5-484C-991E-7D65602FC5C0}" type="sibTrans" cxnId="{D798FDFD-73FC-48FF-85DF-AB7AFB0D0065}">
      <dgm:prSet/>
      <dgm:spPr/>
      <dgm:t>
        <a:bodyPr/>
        <a:lstStyle/>
        <a:p>
          <a:endParaRPr lang="pl-PL"/>
        </a:p>
      </dgm:t>
    </dgm:pt>
    <dgm:pt modelId="{5BCF7BE2-2DFE-43E9-9E27-7C5CA28F2154}">
      <dgm:prSet/>
      <dgm:spPr/>
      <dgm:t>
        <a:bodyPr/>
        <a:lstStyle/>
        <a:p>
          <a:r>
            <a:rPr lang="pl-PL" dirty="0"/>
            <a:t>NIEREGLAMENTOWANE ROBOTY BUDOWLANE</a:t>
          </a:r>
        </a:p>
      </dgm:t>
    </dgm:pt>
    <dgm:pt modelId="{3EC475A1-75BC-42A8-B4AD-C6037199BA06}" type="parTrans" cxnId="{22A7B303-770F-41F0-BC5C-15B9D197F5AF}">
      <dgm:prSet/>
      <dgm:spPr/>
      <dgm:t>
        <a:bodyPr/>
        <a:lstStyle/>
        <a:p>
          <a:endParaRPr lang="pl-PL"/>
        </a:p>
      </dgm:t>
    </dgm:pt>
    <dgm:pt modelId="{80E32FA4-0D96-4B0B-905E-7973916BB4A7}" type="sibTrans" cxnId="{22A7B303-770F-41F0-BC5C-15B9D197F5AF}">
      <dgm:prSet/>
      <dgm:spPr/>
      <dgm:t>
        <a:bodyPr/>
        <a:lstStyle/>
        <a:p>
          <a:endParaRPr lang="pl-PL"/>
        </a:p>
      </dgm:t>
    </dgm:pt>
    <dgm:pt modelId="{E3E39111-351C-4528-A16A-42B44A6B6704}" type="pres">
      <dgm:prSet presAssocID="{291759F9-6E60-41F8-BF40-B18E32BB63D7}" presName="hierChild1" presStyleCnt="0">
        <dgm:presLayoutVars>
          <dgm:chPref val="1"/>
          <dgm:dir/>
          <dgm:animOne val="branch"/>
          <dgm:animLvl val="lvl"/>
          <dgm:resizeHandles/>
        </dgm:presLayoutVars>
      </dgm:prSet>
      <dgm:spPr/>
    </dgm:pt>
    <dgm:pt modelId="{B0EA5426-B143-438E-AB57-145DD574681A}" type="pres">
      <dgm:prSet presAssocID="{BC678D49-BCB9-4231-A9CF-87FBAB8B4D14}" presName="hierRoot1" presStyleCnt="0"/>
      <dgm:spPr/>
    </dgm:pt>
    <dgm:pt modelId="{9CCF009B-7AED-454A-9CC2-A5AEB14E6DCF}" type="pres">
      <dgm:prSet presAssocID="{BC678D49-BCB9-4231-A9CF-87FBAB8B4D14}" presName="composite" presStyleCnt="0"/>
      <dgm:spPr/>
    </dgm:pt>
    <dgm:pt modelId="{18EC52C0-376E-48E6-8699-933D746AD84D}" type="pres">
      <dgm:prSet presAssocID="{BC678D49-BCB9-4231-A9CF-87FBAB8B4D14}" presName="background" presStyleLbl="node0" presStyleIdx="0" presStyleCnt="1"/>
      <dgm:spPr/>
    </dgm:pt>
    <dgm:pt modelId="{B8B7D7DB-AC1D-4B5B-9084-254185E41130}" type="pres">
      <dgm:prSet presAssocID="{BC678D49-BCB9-4231-A9CF-87FBAB8B4D14}" presName="text" presStyleLbl="fgAcc0" presStyleIdx="0" presStyleCnt="1">
        <dgm:presLayoutVars>
          <dgm:chPref val="3"/>
        </dgm:presLayoutVars>
      </dgm:prSet>
      <dgm:spPr/>
    </dgm:pt>
    <dgm:pt modelId="{A8F0186A-C8D5-4D29-AA4B-5DAD3E474275}" type="pres">
      <dgm:prSet presAssocID="{BC678D49-BCB9-4231-A9CF-87FBAB8B4D14}" presName="hierChild2" presStyleCnt="0"/>
      <dgm:spPr/>
    </dgm:pt>
    <dgm:pt modelId="{BC0A00D4-C234-4B27-B084-459339BB222A}" type="pres">
      <dgm:prSet presAssocID="{E157BA39-B346-440C-9BEB-8E372764487B}" presName="Name10" presStyleLbl="parChTrans1D2" presStyleIdx="0" presStyleCnt="3"/>
      <dgm:spPr/>
    </dgm:pt>
    <dgm:pt modelId="{990EFC87-58CE-4C34-8710-EA2865E83FC5}" type="pres">
      <dgm:prSet presAssocID="{CB2F2376-A8D5-4E5F-996B-564EC777E489}" presName="hierRoot2" presStyleCnt="0"/>
      <dgm:spPr/>
    </dgm:pt>
    <dgm:pt modelId="{9B298A31-7C9B-4167-821C-F284D8447913}" type="pres">
      <dgm:prSet presAssocID="{CB2F2376-A8D5-4E5F-996B-564EC777E489}" presName="composite2" presStyleCnt="0"/>
      <dgm:spPr/>
    </dgm:pt>
    <dgm:pt modelId="{3C301897-B134-4302-9698-734F0E38065F}" type="pres">
      <dgm:prSet presAssocID="{CB2F2376-A8D5-4E5F-996B-564EC777E489}" presName="background2" presStyleLbl="node2" presStyleIdx="0" presStyleCnt="3"/>
      <dgm:spPr/>
    </dgm:pt>
    <dgm:pt modelId="{EF126292-A157-4F37-8871-65BE9C16D0F1}" type="pres">
      <dgm:prSet presAssocID="{CB2F2376-A8D5-4E5F-996B-564EC777E489}" presName="text2" presStyleLbl="fgAcc2" presStyleIdx="0" presStyleCnt="3">
        <dgm:presLayoutVars>
          <dgm:chPref val="3"/>
        </dgm:presLayoutVars>
      </dgm:prSet>
      <dgm:spPr/>
    </dgm:pt>
    <dgm:pt modelId="{A14C0559-EB8A-4345-9CA4-B5F5F932D1EF}" type="pres">
      <dgm:prSet presAssocID="{CB2F2376-A8D5-4E5F-996B-564EC777E489}" presName="hierChild3" presStyleCnt="0"/>
      <dgm:spPr/>
    </dgm:pt>
    <dgm:pt modelId="{38974CC7-5B4C-4DAB-80CC-05B7AAAAD247}" type="pres">
      <dgm:prSet presAssocID="{7F0047C0-3FF4-4908-9E85-3C4159023FB4}" presName="Name10" presStyleLbl="parChTrans1D2" presStyleIdx="1" presStyleCnt="3"/>
      <dgm:spPr/>
    </dgm:pt>
    <dgm:pt modelId="{91328A58-A095-422A-B507-51D4356F2E8B}" type="pres">
      <dgm:prSet presAssocID="{2050E9D8-726E-4232-923E-F7385B925C1D}" presName="hierRoot2" presStyleCnt="0"/>
      <dgm:spPr/>
    </dgm:pt>
    <dgm:pt modelId="{9350F683-EE84-4299-A47B-E1971A3CCDE2}" type="pres">
      <dgm:prSet presAssocID="{2050E9D8-726E-4232-923E-F7385B925C1D}" presName="composite2" presStyleCnt="0"/>
      <dgm:spPr/>
    </dgm:pt>
    <dgm:pt modelId="{4D8D6219-E32B-4816-BCA5-3F2FDE39B85C}" type="pres">
      <dgm:prSet presAssocID="{2050E9D8-726E-4232-923E-F7385B925C1D}" presName="background2" presStyleLbl="node2" presStyleIdx="1" presStyleCnt="3"/>
      <dgm:spPr/>
    </dgm:pt>
    <dgm:pt modelId="{C3D638B8-2307-4109-8487-54FE7FA2FD08}" type="pres">
      <dgm:prSet presAssocID="{2050E9D8-726E-4232-923E-F7385B925C1D}" presName="text2" presStyleLbl="fgAcc2" presStyleIdx="1" presStyleCnt="3">
        <dgm:presLayoutVars>
          <dgm:chPref val="3"/>
        </dgm:presLayoutVars>
      </dgm:prSet>
      <dgm:spPr/>
    </dgm:pt>
    <dgm:pt modelId="{3775AF1A-56CD-4EB2-998D-D5759CE4AC9F}" type="pres">
      <dgm:prSet presAssocID="{2050E9D8-726E-4232-923E-F7385B925C1D}" presName="hierChild3" presStyleCnt="0"/>
      <dgm:spPr/>
    </dgm:pt>
    <dgm:pt modelId="{64585E6D-B4D8-44EE-8B36-CC205E2CCC8F}" type="pres">
      <dgm:prSet presAssocID="{3EC475A1-75BC-42A8-B4AD-C6037199BA06}" presName="Name10" presStyleLbl="parChTrans1D2" presStyleIdx="2" presStyleCnt="3"/>
      <dgm:spPr/>
    </dgm:pt>
    <dgm:pt modelId="{B9E344CA-076A-4F18-9AD2-4870DCFA825E}" type="pres">
      <dgm:prSet presAssocID="{5BCF7BE2-2DFE-43E9-9E27-7C5CA28F2154}" presName="hierRoot2" presStyleCnt="0"/>
      <dgm:spPr/>
    </dgm:pt>
    <dgm:pt modelId="{148CEA3C-6A85-4488-8573-DCAB49AE3236}" type="pres">
      <dgm:prSet presAssocID="{5BCF7BE2-2DFE-43E9-9E27-7C5CA28F2154}" presName="composite2" presStyleCnt="0"/>
      <dgm:spPr/>
    </dgm:pt>
    <dgm:pt modelId="{0EA76CB8-8CB2-4332-A71A-A44887F3ABB8}" type="pres">
      <dgm:prSet presAssocID="{5BCF7BE2-2DFE-43E9-9E27-7C5CA28F2154}" presName="background2" presStyleLbl="node2" presStyleIdx="2" presStyleCnt="3"/>
      <dgm:spPr/>
    </dgm:pt>
    <dgm:pt modelId="{211EE3AA-C8F7-4C34-BABA-C97DE50658F4}" type="pres">
      <dgm:prSet presAssocID="{5BCF7BE2-2DFE-43E9-9E27-7C5CA28F2154}" presName="text2" presStyleLbl="fgAcc2" presStyleIdx="2" presStyleCnt="3">
        <dgm:presLayoutVars>
          <dgm:chPref val="3"/>
        </dgm:presLayoutVars>
      </dgm:prSet>
      <dgm:spPr/>
    </dgm:pt>
    <dgm:pt modelId="{00EB7654-AC3F-4CB7-B85D-2A7191D51AFB}" type="pres">
      <dgm:prSet presAssocID="{5BCF7BE2-2DFE-43E9-9E27-7C5CA28F2154}" presName="hierChild3" presStyleCnt="0"/>
      <dgm:spPr/>
    </dgm:pt>
  </dgm:ptLst>
  <dgm:cxnLst>
    <dgm:cxn modelId="{60A54803-39C1-4605-B779-2D7F3EF4144B}" type="presOf" srcId="{5BCF7BE2-2DFE-43E9-9E27-7C5CA28F2154}" destId="{211EE3AA-C8F7-4C34-BABA-C97DE50658F4}" srcOrd="0" destOrd="0" presId="urn:microsoft.com/office/officeart/2005/8/layout/hierarchy1"/>
    <dgm:cxn modelId="{22A7B303-770F-41F0-BC5C-15B9D197F5AF}" srcId="{BC678D49-BCB9-4231-A9CF-87FBAB8B4D14}" destId="{5BCF7BE2-2DFE-43E9-9E27-7C5CA28F2154}" srcOrd="2" destOrd="0" parTransId="{3EC475A1-75BC-42A8-B4AD-C6037199BA06}" sibTransId="{80E32FA4-0D96-4B0B-905E-7973916BB4A7}"/>
    <dgm:cxn modelId="{F6941E33-CC74-46DD-B2A2-BA45E17C267E}" type="presOf" srcId="{7F0047C0-3FF4-4908-9E85-3C4159023FB4}" destId="{38974CC7-5B4C-4DAB-80CC-05B7AAAAD247}" srcOrd="0" destOrd="0" presId="urn:microsoft.com/office/officeart/2005/8/layout/hierarchy1"/>
    <dgm:cxn modelId="{2900EE40-39BB-440C-9894-4F37144EA16A}" type="presOf" srcId="{291759F9-6E60-41F8-BF40-B18E32BB63D7}" destId="{E3E39111-351C-4528-A16A-42B44A6B6704}" srcOrd="0" destOrd="0" presId="urn:microsoft.com/office/officeart/2005/8/layout/hierarchy1"/>
    <dgm:cxn modelId="{B07B3C5E-337F-4813-8715-5C45FB7DDE90}" type="presOf" srcId="{3EC475A1-75BC-42A8-B4AD-C6037199BA06}" destId="{64585E6D-B4D8-44EE-8B36-CC205E2CCC8F}" srcOrd="0" destOrd="0" presId="urn:microsoft.com/office/officeart/2005/8/layout/hierarchy1"/>
    <dgm:cxn modelId="{93C1B55E-D134-452E-BB4F-61A6DE81C746}" type="presOf" srcId="{BC678D49-BCB9-4231-A9CF-87FBAB8B4D14}" destId="{B8B7D7DB-AC1D-4B5B-9084-254185E41130}" srcOrd="0" destOrd="0" presId="urn:microsoft.com/office/officeart/2005/8/layout/hierarchy1"/>
    <dgm:cxn modelId="{88D64996-3C01-4246-A4E8-EA7AD91F16E9}" type="presOf" srcId="{E157BA39-B346-440C-9BEB-8E372764487B}" destId="{BC0A00D4-C234-4B27-B084-459339BB222A}" srcOrd="0" destOrd="0" presId="urn:microsoft.com/office/officeart/2005/8/layout/hierarchy1"/>
    <dgm:cxn modelId="{257BF69F-7209-4668-A069-5AB86427C64F}" type="presOf" srcId="{2050E9D8-726E-4232-923E-F7385B925C1D}" destId="{C3D638B8-2307-4109-8487-54FE7FA2FD08}" srcOrd="0" destOrd="0" presId="urn:microsoft.com/office/officeart/2005/8/layout/hierarchy1"/>
    <dgm:cxn modelId="{08FED1C8-D820-4B96-9F0C-D7EEB20645F0}" srcId="{291759F9-6E60-41F8-BF40-B18E32BB63D7}" destId="{BC678D49-BCB9-4231-A9CF-87FBAB8B4D14}" srcOrd="0" destOrd="0" parTransId="{3C0C1894-CE67-486F-B950-0F721B722C71}" sibTransId="{07C9358E-5FBF-4837-A0C6-CD8F0F8EC129}"/>
    <dgm:cxn modelId="{CD858BCC-F562-4D69-B6C3-926A11EF9E74}" srcId="{BC678D49-BCB9-4231-A9CF-87FBAB8B4D14}" destId="{CB2F2376-A8D5-4E5F-996B-564EC777E489}" srcOrd="0" destOrd="0" parTransId="{E157BA39-B346-440C-9BEB-8E372764487B}" sibTransId="{95AC0CE3-DB76-435F-998A-8A061E8FEDA2}"/>
    <dgm:cxn modelId="{1B6016D7-D017-4B02-B00A-BB1E0BCA2DED}" type="presOf" srcId="{CB2F2376-A8D5-4E5F-996B-564EC777E489}" destId="{EF126292-A157-4F37-8871-65BE9C16D0F1}" srcOrd="0" destOrd="0" presId="urn:microsoft.com/office/officeart/2005/8/layout/hierarchy1"/>
    <dgm:cxn modelId="{D798FDFD-73FC-48FF-85DF-AB7AFB0D0065}" srcId="{BC678D49-BCB9-4231-A9CF-87FBAB8B4D14}" destId="{2050E9D8-726E-4232-923E-F7385B925C1D}" srcOrd="1" destOrd="0" parTransId="{7F0047C0-3FF4-4908-9E85-3C4159023FB4}" sibTransId="{91B9BF5F-E9B5-484C-991E-7D65602FC5C0}"/>
    <dgm:cxn modelId="{3C5F7BA1-AEF5-428B-BB4B-83F91DFF475F}" type="presParOf" srcId="{E3E39111-351C-4528-A16A-42B44A6B6704}" destId="{B0EA5426-B143-438E-AB57-145DD574681A}" srcOrd="0" destOrd="0" presId="urn:microsoft.com/office/officeart/2005/8/layout/hierarchy1"/>
    <dgm:cxn modelId="{13FE7222-640A-4251-9F3E-71A0B533F30D}" type="presParOf" srcId="{B0EA5426-B143-438E-AB57-145DD574681A}" destId="{9CCF009B-7AED-454A-9CC2-A5AEB14E6DCF}" srcOrd="0" destOrd="0" presId="urn:microsoft.com/office/officeart/2005/8/layout/hierarchy1"/>
    <dgm:cxn modelId="{14E2FA48-A62E-4924-97D0-8FF7FB1C7213}" type="presParOf" srcId="{9CCF009B-7AED-454A-9CC2-A5AEB14E6DCF}" destId="{18EC52C0-376E-48E6-8699-933D746AD84D}" srcOrd="0" destOrd="0" presId="urn:microsoft.com/office/officeart/2005/8/layout/hierarchy1"/>
    <dgm:cxn modelId="{9ADDC5AB-BA02-4324-A239-32F10E45389A}" type="presParOf" srcId="{9CCF009B-7AED-454A-9CC2-A5AEB14E6DCF}" destId="{B8B7D7DB-AC1D-4B5B-9084-254185E41130}" srcOrd="1" destOrd="0" presId="urn:microsoft.com/office/officeart/2005/8/layout/hierarchy1"/>
    <dgm:cxn modelId="{7B6CF2CA-730C-4490-BE2F-C258501186D0}" type="presParOf" srcId="{B0EA5426-B143-438E-AB57-145DD574681A}" destId="{A8F0186A-C8D5-4D29-AA4B-5DAD3E474275}" srcOrd="1" destOrd="0" presId="urn:microsoft.com/office/officeart/2005/8/layout/hierarchy1"/>
    <dgm:cxn modelId="{9E6BFE81-355D-44CC-8FE7-C9353C686290}" type="presParOf" srcId="{A8F0186A-C8D5-4D29-AA4B-5DAD3E474275}" destId="{BC0A00D4-C234-4B27-B084-459339BB222A}" srcOrd="0" destOrd="0" presId="urn:microsoft.com/office/officeart/2005/8/layout/hierarchy1"/>
    <dgm:cxn modelId="{25769C42-DFF7-467F-9EA8-E4853664A67F}" type="presParOf" srcId="{A8F0186A-C8D5-4D29-AA4B-5DAD3E474275}" destId="{990EFC87-58CE-4C34-8710-EA2865E83FC5}" srcOrd="1" destOrd="0" presId="urn:microsoft.com/office/officeart/2005/8/layout/hierarchy1"/>
    <dgm:cxn modelId="{B3E7201A-13FD-4A73-9EA8-D879EB5B1001}" type="presParOf" srcId="{990EFC87-58CE-4C34-8710-EA2865E83FC5}" destId="{9B298A31-7C9B-4167-821C-F284D8447913}" srcOrd="0" destOrd="0" presId="urn:microsoft.com/office/officeart/2005/8/layout/hierarchy1"/>
    <dgm:cxn modelId="{687224B5-BB06-4397-8755-09E1FAB28BDC}" type="presParOf" srcId="{9B298A31-7C9B-4167-821C-F284D8447913}" destId="{3C301897-B134-4302-9698-734F0E38065F}" srcOrd="0" destOrd="0" presId="urn:microsoft.com/office/officeart/2005/8/layout/hierarchy1"/>
    <dgm:cxn modelId="{48CE644F-CC99-4B7D-AE4D-3C243B07DD4C}" type="presParOf" srcId="{9B298A31-7C9B-4167-821C-F284D8447913}" destId="{EF126292-A157-4F37-8871-65BE9C16D0F1}" srcOrd="1" destOrd="0" presId="urn:microsoft.com/office/officeart/2005/8/layout/hierarchy1"/>
    <dgm:cxn modelId="{1176E8BF-43F6-411A-B861-6433F648CAB4}" type="presParOf" srcId="{990EFC87-58CE-4C34-8710-EA2865E83FC5}" destId="{A14C0559-EB8A-4345-9CA4-B5F5F932D1EF}" srcOrd="1" destOrd="0" presId="urn:microsoft.com/office/officeart/2005/8/layout/hierarchy1"/>
    <dgm:cxn modelId="{B4AC6136-A054-4EBC-A770-6DE6A9ED160D}" type="presParOf" srcId="{A8F0186A-C8D5-4D29-AA4B-5DAD3E474275}" destId="{38974CC7-5B4C-4DAB-80CC-05B7AAAAD247}" srcOrd="2" destOrd="0" presId="urn:microsoft.com/office/officeart/2005/8/layout/hierarchy1"/>
    <dgm:cxn modelId="{243551CB-177B-46D2-A7B4-4968D7D83D8F}" type="presParOf" srcId="{A8F0186A-C8D5-4D29-AA4B-5DAD3E474275}" destId="{91328A58-A095-422A-B507-51D4356F2E8B}" srcOrd="3" destOrd="0" presId="urn:microsoft.com/office/officeart/2005/8/layout/hierarchy1"/>
    <dgm:cxn modelId="{565EBE17-681F-49D9-AED8-924F02BBAA63}" type="presParOf" srcId="{91328A58-A095-422A-B507-51D4356F2E8B}" destId="{9350F683-EE84-4299-A47B-E1971A3CCDE2}" srcOrd="0" destOrd="0" presId="urn:microsoft.com/office/officeart/2005/8/layout/hierarchy1"/>
    <dgm:cxn modelId="{95496D86-872F-4AB1-B764-74B1F6394E05}" type="presParOf" srcId="{9350F683-EE84-4299-A47B-E1971A3CCDE2}" destId="{4D8D6219-E32B-4816-BCA5-3F2FDE39B85C}" srcOrd="0" destOrd="0" presId="urn:microsoft.com/office/officeart/2005/8/layout/hierarchy1"/>
    <dgm:cxn modelId="{B3190284-DE31-4D6E-9759-F0363F2AAAD7}" type="presParOf" srcId="{9350F683-EE84-4299-A47B-E1971A3CCDE2}" destId="{C3D638B8-2307-4109-8487-54FE7FA2FD08}" srcOrd="1" destOrd="0" presId="urn:microsoft.com/office/officeart/2005/8/layout/hierarchy1"/>
    <dgm:cxn modelId="{E51F8DEC-8CE0-45B2-AE58-64EA48B2AC75}" type="presParOf" srcId="{91328A58-A095-422A-B507-51D4356F2E8B}" destId="{3775AF1A-56CD-4EB2-998D-D5759CE4AC9F}" srcOrd="1" destOrd="0" presId="urn:microsoft.com/office/officeart/2005/8/layout/hierarchy1"/>
    <dgm:cxn modelId="{40D978EC-EE80-4977-8A99-BB22314E4968}" type="presParOf" srcId="{A8F0186A-C8D5-4D29-AA4B-5DAD3E474275}" destId="{64585E6D-B4D8-44EE-8B36-CC205E2CCC8F}" srcOrd="4" destOrd="0" presId="urn:microsoft.com/office/officeart/2005/8/layout/hierarchy1"/>
    <dgm:cxn modelId="{B96869A4-325C-4018-BBAA-DCDE3BAB908A}" type="presParOf" srcId="{A8F0186A-C8D5-4D29-AA4B-5DAD3E474275}" destId="{B9E344CA-076A-4F18-9AD2-4870DCFA825E}" srcOrd="5" destOrd="0" presId="urn:microsoft.com/office/officeart/2005/8/layout/hierarchy1"/>
    <dgm:cxn modelId="{6CC6870D-39FC-450C-B69A-946750151647}" type="presParOf" srcId="{B9E344CA-076A-4F18-9AD2-4870DCFA825E}" destId="{148CEA3C-6A85-4488-8573-DCAB49AE3236}" srcOrd="0" destOrd="0" presId="urn:microsoft.com/office/officeart/2005/8/layout/hierarchy1"/>
    <dgm:cxn modelId="{F1B4B963-7055-4AA1-ABCB-24392E5186A0}" type="presParOf" srcId="{148CEA3C-6A85-4488-8573-DCAB49AE3236}" destId="{0EA76CB8-8CB2-4332-A71A-A44887F3ABB8}" srcOrd="0" destOrd="0" presId="urn:microsoft.com/office/officeart/2005/8/layout/hierarchy1"/>
    <dgm:cxn modelId="{2A55EA57-F4DA-41BB-B737-3879AA29FC86}" type="presParOf" srcId="{148CEA3C-6A85-4488-8573-DCAB49AE3236}" destId="{211EE3AA-C8F7-4C34-BABA-C97DE50658F4}" srcOrd="1" destOrd="0" presId="urn:microsoft.com/office/officeart/2005/8/layout/hierarchy1"/>
    <dgm:cxn modelId="{1BCDBE67-956F-46DA-86B0-D39737DCEA4A}" type="presParOf" srcId="{B9E344CA-076A-4F18-9AD2-4870DCFA825E}" destId="{00EB7654-AC3F-4CB7-B85D-2A7191D51AF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8ECE5E8-4ABB-43D9-8301-9603994E5CD2}"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pl-PL"/>
        </a:p>
      </dgm:t>
    </dgm:pt>
    <dgm:pt modelId="{06B6C1CA-C653-4AB5-9F5B-AB6CA06AAFD0}">
      <dgm:prSet phldrT="[Tekst]"/>
      <dgm:spPr/>
      <dgm:t>
        <a:bodyPr/>
        <a:lstStyle/>
        <a:p>
          <a:r>
            <a:rPr lang="pl-PL" dirty="0"/>
            <a:t>INWESTOR- </a:t>
          </a:r>
          <a:br>
            <a:rPr lang="pl-PL" dirty="0"/>
          </a:br>
          <a:r>
            <a:rPr lang="pl-PL" dirty="0"/>
            <a:t>ZGŁOSZENIE BUDOWY (PRZED TERMINEM ROZPOCZĘCIA ROBÓT BUDOWLANYCH)</a:t>
          </a:r>
        </a:p>
      </dgm:t>
    </dgm:pt>
    <dgm:pt modelId="{B9864B3D-3EA3-4A6B-BFA0-1DDECC173C04}" type="parTrans" cxnId="{5BDBCCCB-56F8-4510-B373-14D046749301}">
      <dgm:prSet/>
      <dgm:spPr/>
      <dgm:t>
        <a:bodyPr/>
        <a:lstStyle/>
        <a:p>
          <a:endParaRPr lang="pl-PL"/>
        </a:p>
      </dgm:t>
    </dgm:pt>
    <dgm:pt modelId="{E0197669-56B0-434C-83F1-212D79D34302}" type="sibTrans" cxnId="{5BDBCCCB-56F8-4510-B373-14D046749301}">
      <dgm:prSet/>
      <dgm:spPr/>
      <dgm:t>
        <a:bodyPr/>
        <a:lstStyle/>
        <a:p>
          <a:endParaRPr lang="pl-PL"/>
        </a:p>
      </dgm:t>
    </dgm:pt>
    <dgm:pt modelId="{54F6EE64-A84D-4FD3-854B-6D403A40C97C}">
      <dgm:prSet phldrT="[Tekst]"/>
      <dgm:spPr/>
      <dgm:t>
        <a:bodyPr/>
        <a:lstStyle/>
        <a:p>
          <a:r>
            <a:rPr lang="pl-PL"/>
            <a:t>ORGAN ADMINISTRACJI ARCHITEKTONICZNO-BUDOWLANEJ</a:t>
          </a:r>
        </a:p>
      </dgm:t>
    </dgm:pt>
    <dgm:pt modelId="{56C5DF7D-E691-4EC7-A08B-2A02D6997CA8}" type="parTrans" cxnId="{A1A21773-76B7-45BD-B8BC-13F95143EA34}">
      <dgm:prSet/>
      <dgm:spPr/>
      <dgm:t>
        <a:bodyPr/>
        <a:lstStyle/>
        <a:p>
          <a:endParaRPr lang="pl-PL"/>
        </a:p>
      </dgm:t>
    </dgm:pt>
    <dgm:pt modelId="{2AC95F74-0E46-4672-8D0F-C567CDD7B07C}" type="sibTrans" cxnId="{A1A21773-76B7-45BD-B8BC-13F95143EA34}">
      <dgm:prSet/>
      <dgm:spPr/>
      <dgm:t>
        <a:bodyPr/>
        <a:lstStyle/>
        <a:p>
          <a:endParaRPr lang="pl-PL"/>
        </a:p>
      </dgm:t>
    </dgm:pt>
    <dgm:pt modelId="{01B260F4-D91A-44BE-A1F6-DC1D4E568830}">
      <dgm:prSet phldrT="[Tekst]"/>
      <dgm:spPr/>
      <dgm:t>
        <a:bodyPr/>
        <a:lstStyle/>
        <a:p>
          <a:r>
            <a:rPr lang="pl-PL" dirty="0"/>
            <a:t>SPRZECIW W FORMIE DECYZJI W CIĄGU </a:t>
          </a:r>
          <a:br>
            <a:rPr lang="pl-PL" dirty="0"/>
          </a:br>
          <a:r>
            <a:rPr lang="pl-PL" dirty="0"/>
            <a:t>21 DNI</a:t>
          </a:r>
        </a:p>
      </dgm:t>
    </dgm:pt>
    <dgm:pt modelId="{D36C8B16-13B2-494B-8201-BF0DB111081D}" type="parTrans" cxnId="{5DF9510D-6B87-46FF-A08C-8B7B8C0EB6E2}">
      <dgm:prSet/>
      <dgm:spPr/>
      <dgm:t>
        <a:bodyPr/>
        <a:lstStyle/>
        <a:p>
          <a:endParaRPr lang="pl-PL"/>
        </a:p>
      </dgm:t>
    </dgm:pt>
    <dgm:pt modelId="{314313F6-7D27-4546-8C1E-2A02D4B9E43B}" type="sibTrans" cxnId="{5DF9510D-6B87-46FF-A08C-8B7B8C0EB6E2}">
      <dgm:prSet/>
      <dgm:spPr/>
      <dgm:t>
        <a:bodyPr/>
        <a:lstStyle/>
        <a:p>
          <a:endParaRPr lang="pl-PL"/>
        </a:p>
      </dgm:t>
    </dgm:pt>
    <dgm:pt modelId="{C73AE5F7-C394-459C-8EFD-30940B97139C}">
      <dgm:prSet phldrT="[Tekst]"/>
      <dgm:spPr/>
      <dgm:t>
        <a:bodyPr/>
        <a:lstStyle/>
        <a:p>
          <a:r>
            <a:rPr lang="pl-PL"/>
            <a:t>MILCZENIE ADMINISTRACYJNE</a:t>
          </a:r>
        </a:p>
      </dgm:t>
    </dgm:pt>
    <dgm:pt modelId="{605B52C5-1F66-4D59-B469-45B0D260AA82}" type="parTrans" cxnId="{61D127DA-C9B8-4DE2-A085-602D76992432}">
      <dgm:prSet/>
      <dgm:spPr/>
      <dgm:t>
        <a:bodyPr/>
        <a:lstStyle/>
        <a:p>
          <a:endParaRPr lang="pl-PL"/>
        </a:p>
      </dgm:t>
    </dgm:pt>
    <dgm:pt modelId="{983FF053-93D6-4F41-AD36-B580D6C9808A}" type="sibTrans" cxnId="{61D127DA-C9B8-4DE2-A085-602D76992432}">
      <dgm:prSet/>
      <dgm:spPr/>
      <dgm:t>
        <a:bodyPr/>
        <a:lstStyle/>
        <a:p>
          <a:endParaRPr lang="pl-PL"/>
        </a:p>
      </dgm:t>
    </dgm:pt>
    <dgm:pt modelId="{265412AD-1B66-4014-865D-B7644BC9FA24}">
      <dgm:prSet/>
      <dgm:spPr/>
      <dgm:t>
        <a:bodyPr/>
        <a:lstStyle/>
        <a:p>
          <a:r>
            <a:rPr lang="pl-PL" dirty="0"/>
            <a:t>PRZED UPŁYWEM TERMINU 21 DNI - ZAŚWIADCZENIE </a:t>
          </a:r>
          <a:br>
            <a:rPr lang="pl-PL" dirty="0"/>
          </a:br>
          <a:r>
            <a:rPr lang="pl-PL" dirty="0"/>
            <a:t>(Z URZĘDU) </a:t>
          </a:r>
          <a:br>
            <a:rPr lang="pl-PL" dirty="0"/>
          </a:br>
          <a:r>
            <a:rPr lang="pl-PL" dirty="0"/>
            <a:t>O BRAKU PODSTAW DO WNIESIENIA SPRZECIWU</a:t>
          </a:r>
        </a:p>
      </dgm:t>
    </dgm:pt>
    <dgm:pt modelId="{95B2BB96-461B-4468-80B6-37CD0042E65D}" type="parTrans" cxnId="{7BC78AEF-B745-47CF-B855-4227861541AC}">
      <dgm:prSet/>
      <dgm:spPr/>
      <dgm:t>
        <a:bodyPr/>
        <a:lstStyle/>
        <a:p>
          <a:endParaRPr lang="pl-PL"/>
        </a:p>
      </dgm:t>
    </dgm:pt>
    <dgm:pt modelId="{683A8331-5B49-40D2-8975-B8359E3F0F93}" type="sibTrans" cxnId="{7BC78AEF-B745-47CF-B855-4227861541AC}">
      <dgm:prSet/>
      <dgm:spPr/>
      <dgm:t>
        <a:bodyPr/>
        <a:lstStyle/>
        <a:p>
          <a:endParaRPr lang="pl-PL"/>
        </a:p>
      </dgm:t>
    </dgm:pt>
    <dgm:pt modelId="{6B069B31-8903-4690-8EFA-5662DDE417DA}">
      <dgm:prSet/>
      <dgm:spPr/>
      <dgm:t>
        <a:bodyPr/>
        <a:lstStyle/>
        <a:p>
          <a:r>
            <a:rPr lang="pl-PL" dirty="0"/>
            <a:t>WEZWANIE W FORMIE POSTANOWIENIA DO USUNIĘCIA BRAKÓW W ZGŁOSZENIU W OKREŚLONYM TERMINIE</a:t>
          </a:r>
        </a:p>
      </dgm:t>
    </dgm:pt>
    <dgm:pt modelId="{1B79CE90-5BC3-4D63-9188-A1FB3139A55F}" type="parTrans" cxnId="{058FCBDF-BD03-4350-AA24-0651ADDD66B5}">
      <dgm:prSet/>
      <dgm:spPr/>
      <dgm:t>
        <a:bodyPr/>
        <a:lstStyle/>
        <a:p>
          <a:endParaRPr lang="pl-PL"/>
        </a:p>
      </dgm:t>
    </dgm:pt>
    <dgm:pt modelId="{42A29B73-DADA-40F6-B167-2106EB14AF98}" type="sibTrans" cxnId="{058FCBDF-BD03-4350-AA24-0651ADDD66B5}">
      <dgm:prSet/>
      <dgm:spPr/>
      <dgm:t>
        <a:bodyPr/>
        <a:lstStyle/>
        <a:p>
          <a:endParaRPr lang="pl-PL"/>
        </a:p>
      </dgm:t>
    </dgm:pt>
    <dgm:pt modelId="{8A331CA1-97C8-417D-A1B1-5C164908AA0D}">
      <dgm:prSet/>
      <dgm:spPr/>
      <dgm:t>
        <a:bodyPr/>
        <a:lstStyle/>
        <a:p>
          <a:r>
            <a:rPr lang="pl-PL" dirty="0"/>
            <a:t>ORGAN NIE WNIÓSŁ SPRZECIWU W TERMINIE- MOŻNA PRZYSTĄPIĆ DO WYKONYWANIA ROBÓT BUDOWLANYCH</a:t>
          </a:r>
        </a:p>
      </dgm:t>
    </dgm:pt>
    <dgm:pt modelId="{A1BA1779-924A-4CE8-AF2D-FCE8CD3E56E8}" type="parTrans" cxnId="{1DE2D0FF-A2AC-4DCA-B56F-6C1A50545ADD}">
      <dgm:prSet/>
      <dgm:spPr/>
      <dgm:t>
        <a:bodyPr/>
        <a:lstStyle/>
        <a:p>
          <a:endParaRPr lang="pl-PL"/>
        </a:p>
      </dgm:t>
    </dgm:pt>
    <dgm:pt modelId="{81574BCF-7A55-4484-8D38-CE9718B04A8D}" type="sibTrans" cxnId="{1DE2D0FF-A2AC-4DCA-B56F-6C1A50545ADD}">
      <dgm:prSet/>
      <dgm:spPr/>
      <dgm:t>
        <a:bodyPr/>
        <a:lstStyle/>
        <a:p>
          <a:endParaRPr lang="pl-PL"/>
        </a:p>
      </dgm:t>
    </dgm:pt>
    <dgm:pt modelId="{A9AF18B3-382E-4960-B491-21D05325D6D0}">
      <dgm:prSet/>
      <dgm:spPr/>
      <dgm:t>
        <a:bodyPr/>
        <a:lstStyle/>
        <a:p>
          <a:r>
            <a:rPr lang="pl-PL"/>
            <a:t>MOŻNA PRZYSTĄPIĆ DO WYKONYWANIA ROBÓT BUDOWLANYCH</a:t>
          </a:r>
        </a:p>
      </dgm:t>
    </dgm:pt>
    <dgm:pt modelId="{1797941C-625C-4A61-A1E7-942A9898C6FB}" type="parTrans" cxnId="{3A6B9F45-402B-4D9F-95D8-93DD41F66DB9}">
      <dgm:prSet/>
      <dgm:spPr/>
      <dgm:t>
        <a:bodyPr/>
        <a:lstStyle/>
        <a:p>
          <a:endParaRPr lang="pl-PL"/>
        </a:p>
      </dgm:t>
    </dgm:pt>
    <dgm:pt modelId="{DBE29336-10F3-4677-B24C-4E919C2BFA26}" type="sibTrans" cxnId="{3A6B9F45-402B-4D9F-95D8-93DD41F66DB9}">
      <dgm:prSet/>
      <dgm:spPr/>
      <dgm:t>
        <a:bodyPr/>
        <a:lstStyle/>
        <a:p>
          <a:endParaRPr lang="pl-PL"/>
        </a:p>
      </dgm:t>
    </dgm:pt>
    <dgm:pt modelId="{3A0AD84D-1B97-46D5-AB04-57A9364F1EA3}">
      <dgm:prSet/>
      <dgm:spPr/>
      <dgm:t>
        <a:bodyPr/>
        <a:lstStyle/>
        <a:p>
          <a:r>
            <a:rPr lang="pl-PL"/>
            <a:t>PO BEZSKUTECZNYM UPŁYWIE TERMINU - SPRZECIW W FORMIE DECYZJI</a:t>
          </a:r>
        </a:p>
      </dgm:t>
    </dgm:pt>
    <dgm:pt modelId="{46246032-35EF-4CC5-8C03-80E23A05B101}" type="parTrans" cxnId="{85511AF1-754A-4810-9B49-EA8892560BBA}">
      <dgm:prSet/>
      <dgm:spPr/>
      <dgm:t>
        <a:bodyPr/>
        <a:lstStyle/>
        <a:p>
          <a:endParaRPr lang="pl-PL"/>
        </a:p>
      </dgm:t>
    </dgm:pt>
    <dgm:pt modelId="{3D6941C9-0630-4945-B703-4241A4F597F7}" type="sibTrans" cxnId="{85511AF1-754A-4810-9B49-EA8892560BBA}">
      <dgm:prSet/>
      <dgm:spPr/>
      <dgm:t>
        <a:bodyPr/>
        <a:lstStyle/>
        <a:p>
          <a:endParaRPr lang="pl-PL"/>
        </a:p>
      </dgm:t>
    </dgm:pt>
    <dgm:pt modelId="{F4F12195-067E-4F26-850D-6BBA80C8D0CA}" type="pres">
      <dgm:prSet presAssocID="{F8ECE5E8-4ABB-43D9-8301-9603994E5CD2}" presName="hierChild1" presStyleCnt="0">
        <dgm:presLayoutVars>
          <dgm:chPref val="1"/>
          <dgm:dir/>
          <dgm:animOne val="branch"/>
          <dgm:animLvl val="lvl"/>
          <dgm:resizeHandles/>
        </dgm:presLayoutVars>
      </dgm:prSet>
      <dgm:spPr/>
    </dgm:pt>
    <dgm:pt modelId="{09D5381F-6B59-40EB-ABD6-72FEBCE5C9B6}" type="pres">
      <dgm:prSet presAssocID="{06B6C1CA-C653-4AB5-9F5B-AB6CA06AAFD0}" presName="hierRoot1" presStyleCnt="0"/>
      <dgm:spPr/>
    </dgm:pt>
    <dgm:pt modelId="{35C84EB2-B3F8-491C-83E9-3A23176695DF}" type="pres">
      <dgm:prSet presAssocID="{06B6C1CA-C653-4AB5-9F5B-AB6CA06AAFD0}" presName="composite" presStyleCnt="0"/>
      <dgm:spPr/>
    </dgm:pt>
    <dgm:pt modelId="{78B13D50-037B-4723-BEE1-6F1DF25191EB}" type="pres">
      <dgm:prSet presAssocID="{06B6C1CA-C653-4AB5-9F5B-AB6CA06AAFD0}" presName="background" presStyleLbl="node0" presStyleIdx="0" presStyleCnt="1"/>
      <dgm:spPr/>
    </dgm:pt>
    <dgm:pt modelId="{92E95851-A835-43BC-BFF6-A3C5B8D6FDF6}" type="pres">
      <dgm:prSet presAssocID="{06B6C1CA-C653-4AB5-9F5B-AB6CA06AAFD0}" presName="text" presStyleLbl="fgAcc0" presStyleIdx="0" presStyleCnt="1">
        <dgm:presLayoutVars>
          <dgm:chPref val="3"/>
        </dgm:presLayoutVars>
      </dgm:prSet>
      <dgm:spPr/>
    </dgm:pt>
    <dgm:pt modelId="{EB9DE52C-AB08-455B-A43E-91BC13DE9BD6}" type="pres">
      <dgm:prSet presAssocID="{06B6C1CA-C653-4AB5-9F5B-AB6CA06AAFD0}" presName="hierChild2" presStyleCnt="0"/>
      <dgm:spPr/>
    </dgm:pt>
    <dgm:pt modelId="{439606AF-DB31-49BC-9C13-D3B97C8C0678}" type="pres">
      <dgm:prSet presAssocID="{56C5DF7D-E691-4EC7-A08B-2A02D6997CA8}" presName="Name10" presStyleLbl="parChTrans1D2" presStyleIdx="0" presStyleCnt="1"/>
      <dgm:spPr/>
    </dgm:pt>
    <dgm:pt modelId="{F990B448-822B-44FB-B8A7-B8D8342684D4}" type="pres">
      <dgm:prSet presAssocID="{54F6EE64-A84D-4FD3-854B-6D403A40C97C}" presName="hierRoot2" presStyleCnt="0"/>
      <dgm:spPr/>
    </dgm:pt>
    <dgm:pt modelId="{BBC5BFD1-E95C-4B53-8BEF-034AB6606488}" type="pres">
      <dgm:prSet presAssocID="{54F6EE64-A84D-4FD3-854B-6D403A40C97C}" presName="composite2" presStyleCnt="0"/>
      <dgm:spPr/>
    </dgm:pt>
    <dgm:pt modelId="{3A65544D-D051-4EEF-83CC-CA430C4C61BF}" type="pres">
      <dgm:prSet presAssocID="{54F6EE64-A84D-4FD3-854B-6D403A40C97C}" presName="background2" presStyleLbl="node2" presStyleIdx="0" presStyleCnt="1"/>
      <dgm:spPr/>
    </dgm:pt>
    <dgm:pt modelId="{5CD4C8AD-1ED7-4977-8156-29FD6A5830EB}" type="pres">
      <dgm:prSet presAssocID="{54F6EE64-A84D-4FD3-854B-6D403A40C97C}" presName="text2" presStyleLbl="fgAcc2" presStyleIdx="0" presStyleCnt="1">
        <dgm:presLayoutVars>
          <dgm:chPref val="3"/>
        </dgm:presLayoutVars>
      </dgm:prSet>
      <dgm:spPr/>
    </dgm:pt>
    <dgm:pt modelId="{7DFF9460-608A-450E-BEED-D190D1FD864A}" type="pres">
      <dgm:prSet presAssocID="{54F6EE64-A84D-4FD3-854B-6D403A40C97C}" presName="hierChild3" presStyleCnt="0"/>
      <dgm:spPr/>
    </dgm:pt>
    <dgm:pt modelId="{E95180E3-1A5E-449D-8598-930A527E624D}" type="pres">
      <dgm:prSet presAssocID="{D36C8B16-13B2-494B-8201-BF0DB111081D}" presName="Name17" presStyleLbl="parChTrans1D3" presStyleIdx="0" presStyleCnt="4"/>
      <dgm:spPr/>
    </dgm:pt>
    <dgm:pt modelId="{CFD15968-34D8-44C4-A1F6-AC7036491090}" type="pres">
      <dgm:prSet presAssocID="{01B260F4-D91A-44BE-A1F6-DC1D4E568830}" presName="hierRoot3" presStyleCnt="0"/>
      <dgm:spPr/>
    </dgm:pt>
    <dgm:pt modelId="{250E07F5-AB29-4B10-AB93-2A753347F452}" type="pres">
      <dgm:prSet presAssocID="{01B260F4-D91A-44BE-A1F6-DC1D4E568830}" presName="composite3" presStyleCnt="0"/>
      <dgm:spPr/>
    </dgm:pt>
    <dgm:pt modelId="{68FE55BE-12BE-4E78-8857-22C1FC79610C}" type="pres">
      <dgm:prSet presAssocID="{01B260F4-D91A-44BE-A1F6-DC1D4E568830}" presName="background3" presStyleLbl="node3" presStyleIdx="0" presStyleCnt="4"/>
      <dgm:spPr/>
    </dgm:pt>
    <dgm:pt modelId="{23DB7BF8-712C-4C42-B54E-D2E1F448A575}" type="pres">
      <dgm:prSet presAssocID="{01B260F4-D91A-44BE-A1F6-DC1D4E568830}" presName="text3" presStyleLbl="fgAcc3" presStyleIdx="0" presStyleCnt="4">
        <dgm:presLayoutVars>
          <dgm:chPref val="3"/>
        </dgm:presLayoutVars>
      </dgm:prSet>
      <dgm:spPr/>
    </dgm:pt>
    <dgm:pt modelId="{A221C91D-BFC1-4993-8753-1D3CC0F81296}" type="pres">
      <dgm:prSet presAssocID="{01B260F4-D91A-44BE-A1F6-DC1D4E568830}" presName="hierChild4" presStyleCnt="0"/>
      <dgm:spPr/>
    </dgm:pt>
    <dgm:pt modelId="{685FA2F8-7979-43A8-ACB9-D338EDAA08CD}" type="pres">
      <dgm:prSet presAssocID="{605B52C5-1F66-4D59-B469-45B0D260AA82}" presName="Name17" presStyleLbl="parChTrans1D3" presStyleIdx="1" presStyleCnt="4"/>
      <dgm:spPr/>
    </dgm:pt>
    <dgm:pt modelId="{5F4FAE6E-B6D7-425A-ADB7-84AA8786A174}" type="pres">
      <dgm:prSet presAssocID="{C73AE5F7-C394-459C-8EFD-30940B97139C}" presName="hierRoot3" presStyleCnt="0"/>
      <dgm:spPr/>
    </dgm:pt>
    <dgm:pt modelId="{5FFD867B-E53B-4BCD-A55B-575E82C2D2F7}" type="pres">
      <dgm:prSet presAssocID="{C73AE5F7-C394-459C-8EFD-30940B97139C}" presName="composite3" presStyleCnt="0"/>
      <dgm:spPr/>
    </dgm:pt>
    <dgm:pt modelId="{3F704583-74D7-46E5-A414-CA7FBF741539}" type="pres">
      <dgm:prSet presAssocID="{C73AE5F7-C394-459C-8EFD-30940B97139C}" presName="background3" presStyleLbl="node3" presStyleIdx="1" presStyleCnt="4"/>
      <dgm:spPr/>
    </dgm:pt>
    <dgm:pt modelId="{FA6228C7-9D72-46ED-80F3-03F93C5D5ACD}" type="pres">
      <dgm:prSet presAssocID="{C73AE5F7-C394-459C-8EFD-30940B97139C}" presName="text3" presStyleLbl="fgAcc3" presStyleIdx="1" presStyleCnt="4">
        <dgm:presLayoutVars>
          <dgm:chPref val="3"/>
        </dgm:presLayoutVars>
      </dgm:prSet>
      <dgm:spPr/>
    </dgm:pt>
    <dgm:pt modelId="{C8AE4119-F81C-4CBA-9584-5FFA397339A9}" type="pres">
      <dgm:prSet presAssocID="{C73AE5F7-C394-459C-8EFD-30940B97139C}" presName="hierChild4" presStyleCnt="0"/>
      <dgm:spPr/>
    </dgm:pt>
    <dgm:pt modelId="{949A7527-30E3-4E03-AF84-85D3E44F8864}" type="pres">
      <dgm:prSet presAssocID="{A1BA1779-924A-4CE8-AF2D-FCE8CD3E56E8}" presName="Name23" presStyleLbl="parChTrans1D4" presStyleIdx="0" presStyleCnt="3"/>
      <dgm:spPr/>
    </dgm:pt>
    <dgm:pt modelId="{F24455DE-1266-4E0B-85FA-05DE3ED516EE}" type="pres">
      <dgm:prSet presAssocID="{8A331CA1-97C8-417D-A1B1-5C164908AA0D}" presName="hierRoot4" presStyleCnt="0"/>
      <dgm:spPr/>
    </dgm:pt>
    <dgm:pt modelId="{0F430234-1ECD-4E16-9DDE-31DF5B2C98C5}" type="pres">
      <dgm:prSet presAssocID="{8A331CA1-97C8-417D-A1B1-5C164908AA0D}" presName="composite4" presStyleCnt="0"/>
      <dgm:spPr/>
    </dgm:pt>
    <dgm:pt modelId="{8EF815DC-70EE-43DE-BAE5-DD22D334CD7F}" type="pres">
      <dgm:prSet presAssocID="{8A331CA1-97C8-417D-A1B1-5C164908AA0D}" presName="background4" presStyleLbl="node4" presStyleIdx="0" presStyleCnt="3"/>
      <dgm:spPr/>
    </dgm:pt>
    <dgm:pt modelId="{23E3B48F-23DF-4237-A0C2-335EB318422D}" type="pres">
      <dgm:prSet presAssocID="{8A331CA1-97C8-417D-A1B1-5C164908AA0D}" presName="text4" presStyleLbl="fgAcc4" presStyleIdx="0" presStyleCnt="3">
        <dgm:presLayoutVars>
          <dgm:chPref val="3"/>
        </dgm:presLayoutVars>
      </dgm:prSet>
      <dgm:spPr/>
    </dgm:pt>
    <dgm:pt modelId="{3D4FD0D1-1CD7-47F0-BFCE-6D90CC3C4C99}" type="pres">
      <dgm:prSet presAssocID="{8A331CA1-97C8-417D-A1B1-5C164908AA0D}" presName="hierChild5" presStyleCnt="0"/>
      <dgm:spPr/>
    </dgm:pt>
    <dgm:pt modelId="{4EFE4476-D8AF-4A70-839D-EE9251EEEF53}" type="pres">
      <dgm:prSet presAssocID="{95B2BB96-461B-4468-80B6-37CD0042E65D}" presName="Name17" presStyleLbl="parChTrans1D3" presStyleIdx="2" presStyleCnt="4"/>
      <dgm:spPr/>
    </dgm:pt>
    <dgm:pt modelId="{C66FE757-7454-4BF8-B375-AF1323F5A46B}" type="pres">
      <dgm:prSet presAssocID="{265412AD-1B66-4014-865D-B7644BC9FA24}" presName="hierRoot3" presStyleCnt="0"/>
      <dgm:spPr/>
    </dgm:pt>
    <dgm:pt modelId="{2FCB4E2B-EBA7-4118-B281-D23E31890024}" type="pres">
      <dgm:prSet presAssocID="{265412AD-1B66-4014-865D-B7644BC9FA24}" presName="composite3" presStyleCnt="0"/>
      <dgm:spPr/>
    </dgm:pt>
    <dgm:pt modelId="{360509E2-160C-4320-AAC2-157910EFD36D}" type="pres">
      <dgm:prSet presAssocID="{265412AD-1B66-4014-865D-B7644BC9FA24}" presName="background3" presStyleLbl="node3" presStyleIdx="2" presStyleCnt="4"/>
      <dgm:spPr/>
    </dgm:pt>
    <dgm:pt modelId="{7DCD034A-4127-4444-8F8E-4ECDFB7ECFAB}" type="pres">
      <dgm:prSet presAssocID="{265412AD-1B66-4014-865D-B7644BC9FA24}" presName="text3" presStyleLbl="fgAcc3" presStyleIdx="2" presStyleCnt="4">
        <dgm:presLayoutVars>
          <dgm:chPref val="3"/>
        </dgm:presLayoutVars>
      </dgm:prSet>
      <dgm:spPr/>
    </dgm:pt>
    <dgm:pt modelId="{4AD02313-8913-4443-9FCD-AD735F614A44}" type="pres">
      <dgm:prSet presAssocID="{265412AD-1B66-4014-865D-B7644BC9FA24}" presName="hierChild4" presStyleCnt="0"/>
      <dgm:spPr/>
    </dgm:pt>
    <dgm:pt modelId="{28C4885F-2EFA-441E-A0BD-3A1FB6EA46C1}" type="pres">
      <dgm:prSet presAssocID="{1797941C-625C-4A61-A1E7-942A9898C6FB}" presName="Name23" presStyleLbl="parChTrans1D4" presStyleIdx="1" presStyleCnt="3"/>
      <dgm:spPr/>
    </dgm:pt>
    <dgm:pt modelId="{CF3BB152-C880-491B-9478-8217CBD35117}" type="pres">
      <dgm:prSet presAssocID="{A9AF18B3-382E-4960-B491-21D05325D6D0}" presName="hierRoot4" presStyleCnt="0"/>
      <dgm:spPr/>
    </dgm:pt>
    <dgm:pt modelId="{5B1A38ED-EC64-4E8F-BBE1-75D63ED8DFFD}" type="pres">
      <dgm:prSet presAssocID="{A9AF18B3-382E-4960-B491-21D05325D6D0}" presName="composite4" presStyleCnt="0"/>
      <dgm:spPr/>
    </dgm:pt>
    <dgm:pt modelId="{0EBC2FC3-FC1A-46C6-B71C-D9D3FA0869CE}" type="pres">
      <dgm:prSet presAssocID="{A9AF18B3-382E-4960-B491-21D05325D6D0}" presName="background4" presStyleLbl="node4" presStyleIdx="1" presStyleCnt="3"/>
      <dgm:spPr/>
    </dgm:pt>
    <dgm:pt modelId="{85C88B69-DF9B-4906-930F-E9E5196B846F}" type="pres">
      <dgm:prSet presAssocID="{A9AF18B3-382E-4960-B491-21D05325D6D0}" presName="text4" presStyleLbl="fgAcc4" presStyleIdx="1" presStyleCnt="3">
        <dgm:presLayoutVars>
          <dgm:chPref val="3"/>
        </dgm:presLayoutVars>
      </dgm:prSet>
      <dgm:spPr/>
    </dgm:pt>
    <dgm:pt modelId="{A916C6E5-68BA-4CAD-8125-7EA7EAA5C582}" type="pres">
      <dgm:prSet presAssocID="{A9AF18B3-382E-4960-B491-21D05325D6D0}" presName="hierChild5" presStyleCnt="0"/>
      <dgm:spPr/>
    </dgm:pt>
    <dgm:pt modelId="{FC368700-0C1B-4903-A72D-D8A0CA37EC5A}" type="pres">
      <dgm:prSet presAssocID="{1B79CE90-5BC3-4D63-9188-A1FB3139A55F}" presName="Name17" presStyleLbl="parChTrans1D3" presStyleIdx="3" presStyleCnt="4"/>
      <dgm:spPr/>
    </dgm:pt>
    <dgm:pt modelId="{41D9311D-D581-455F-9D2C-6CE7898F78F2}" type="pres">
      <dgm:prSet presAssocID="{6B069B31-8903-4690-8EFA-5662DDE417DA}" presName="hierRoot3" presStyleCnt="0"/>
      <dgm:spPr/>
    </dgm:pt>
    <dgm:pt modelId="{B8244819-4C4E-45C2-9476-64D2C888019D}" type="pres">
      <dgm:prSet presAssocID="{6B069B31-8903-4690-8EFA-5662DDE417DA}" presName="composite3" presStyleCnt="0"/>
      <dgm:spPr/>
    </dgm:pt>
    <dgm:pt modelId="{5B0B1D5D-2C1A-42EB-8959-0F77738B9B0B}" type="pres">
      <dgm:prSet presAssocID="{6B069B31-8903-4690-8EFA-5662DDE417DA}" presName="background3" presStyleLbl="node3" presStyleIdx="3" presStyleCnt="4"/>
      <dgm:spPr/>
    </dgm:pt>
    <dgm:pt modelId="{9CC01E82-C035-40C1-B16C-930F892BC39B}" type="pres">
      <dgm:prSet presAssocID="{6B069B31-8903-4690-8EFA-5662DDE417DA}" presName="text3" presStyleLbl="fgAcc3" presStyleIdx="3" presStyleCnt="4">
        <dgm:presLayoutVars>
          <dgm:chPref val="3"/>
        </dgm:presLayoutVars>
      </dgm:prSet>
      <dgm:spPr/>
    </dgm:pt>
    <dgm:pt modelId="{29D72CE5-2C77-4B10-B397-A0E9BC3C21BE}" type="pres">
      <dgm:prSet presAssocID="{6B069B31-8903-4690-8EFA-5662DDE417DA}" presName="hierChild4" presStyleCnt="0"/>
      <dgm:spPr/>
    </dgm:pt>
    <dgm:pt modelId="{49E178BE-7BA8-4045-8716-5696B2943C3D}" type="pres">
      <dgm:prSet presAssocID="{46246032-35EF-4CC5-8C03-80E23A05B101}" presName="Name23" presStyleLbl="parChTrans1D4" presStyleIdx="2" presStyleCnt="3"/>
      <dgm:spPr/>
    </dgm:pt>
    <dgm:pt modelId="{AA555E9C-067A-4AE4-8064-B1F64F0D8615}" type="pres">
      <dgm:prSet presAssocID="{3A0AD84D-1B97-46D5-AB04-57A9364F1EA3}" presName="hierRoot4" presStyleCnt="0"/>
      <dgm:spPr/>
    </dgm:pt>
    <dgm:pt modelId="{51BA5F85-6075-4CEE-8071-BEFA7AD411D9}" type="pres">
      <dgm:prSet presAssocID="{3A0AD84D-1B97-46D5-AB04-57A9364F1EA3}" presName="composite4" presStyleCnt="0"/>
      <dgm:spPr/>
    </dgm:pt>
    <dgm:pt modelId="{C0BF6D6E-F0BD-4A92-ADC9-37CD80F627D4}" type="pres">
      <dgm:prSet presAssocID="{3A0AD84D-1B97-46D5-AB04-57A9364F1EA3}" presName="background4" presStyleLbl="node4" presStyleIdx="2" presStyleCnt="3"/>
      <dgm:spPr/>
    </dgm:pt>
    <dgm:pt modelId="{1073944C-5DAC-4995-AADA-17DE3553E14A}" type="pres">
      <dgm:prSet presAssocID="{3A0AD84D-1B97-46D5-AB04-57A9364F1EA3}" presName="text4" presStyleLbl="fgAcc4" presStyleIdx="2" presStyleCnt="3">
        <dgm:presLayoutVars>
          <dgm:chPref val="3"/>
        </dgm:presLayoutVars>
      </dgm:prSet>
      <dgm:spPr/>
    </dgm:pt>
    <dgm:pt modelId="{8D2BECDE-97F1-443C-B099-C2E08107001C}" type="pres">
      <dgm:prSet presAssocID="{3A0AD84D-1B97-46D5-AB04-57A9364F1EA3}" presName="hierChild5" presStyleCnt="0"/>
      <dgm:spPr/>
    </dgm:pt>
  </dgm:ptLst>
  <dgm:cxnLst>
    <dgm:cxn modelId="{962D5C02-E2B9-4BDA-A710-ADEC6B8B5A81}" type="presOf" srcId="{D36C8B16-13B2-494B-8201-BF0DB111081D}" destId="{E95180E3-1A5E-449D-8598-930A527E624D}" srcOrd="0" destOrd="0" presId="urn:microsoft.com/office/officeart/2005/8/layout/hierarchy1"/>
    <dgm:cxn modelId="{5DF9510D-6B87-46FF-A08C-8B7B8C0EB6E2}" srcId="{54F6EE64-A84D-4FD3-854B-6D403A40C97C}" destId="{01B260F4-D91A-44BE-A1F6-DC1D4E568830}" srcOrd="0" destOrd="0" parTransId="{D36C8B16-13B2-494B-8201-BF0DB111081D}" sibTransId="{314313F6-7D27-4546-8C1E-2A02D4B9E43B}"/>
    <dgm:cxn modelId="{67168C13-B6DF-4ED9-B6B4-ECEC01AB9185}" type="presOf" srcId="{54F6EE64-A84D-4FD3-854B-6D403A40C97C}" destId="{5CD4C8AD-1ED7-4977-8156-29FD6A5830EB}" srcOrd="0" destOrd="0" presId="urn:microsoft.com/office/officeart/2005/8/layout/hierarchy1"/>
    <dgm:cxn modelId="{37C95D15-60D0-4D17-8114-AFB4DBFF5491}" type="presOf" srcId="{95B2BB96-461B-4468-80B6-37CD0042E65D}" destId="{4EFE4476-D8AF-4A70-839D-EE9251EEEF53}" srcOrd="0" destOrd="0" presId="urn:microsoft.com/office/officeart/2005/8/layout/hierarchy1"/>
    <dgm:cxn modelId="{DBB2A117-2EA4-461A-BD7C-A542DFFB0A94}" type="presOf" srcId="{6B069B31-8903-4690-8EFA-5662DDE417DA}" destId="{9CC01E82-C035-40C1-B16C-930F892BC39B}" srcOrd="0" destOrd="0" presId="urn:microsoft.com/office/officeart/2005/8/layout/hierarchy1"/>
    <dgm:cxn modelId="{3605992D-AF64-4A1C-961D-1E33771472B8}" type="presOf" srcId="{8A331CA1-97C8-417D-A1B1-5C164908AA0D}" destId="{23E3B48F-23DF-4237-A0C2-335EB318422D}" srcOrd="0" destOrd="0" presId="urn:microsoft.com/office/officeart/2005/8/layout/hierarchy1"/>
    <dgm:cxn modelId="{F6AA392E-584B-47A6-81F5-8105118E2231}" type="presOf" srcId="{F8ECE5E8-4ABB-43D9-8301-9603994E5CD2}" destId="{F4F12195-067E-4F26-850D-6BBA80C8D0CA}" srcOrd="0" destOrd="0" presId="urn:microsoft.com/office/officeart/2005/8/layout/hierarchy1"/>
    <dgm:cxn modelId="{784DE738-56C0-4189-8BBD-2F871BCAD419}" type="presOf" srcId="{1B79CE90-5BC3-4D63-9188-A1FB3139A55F}" destId="{FC368700-0C1B-4903-A72D-D8A0CA37EC5A}" srcOrd="0" destOrd="0" presId="urn:microsoft.com/office/officeart/2005/8/layout/hierarchy1"/>
    <dgm:cxn modelId="{0CA9725C-68B9-4386-926D-AB3AF4F410D6}" type="presOf" srcId="{1797941C-625C-4A61-A1E7-942A9898C6FB}" destId="{28C4885F-2EFA-441E-A0BD-3A1FB6EA46C1}" srcOrd="0" destOrd="0" presId="urn:microsoft.com/office/officeart/2005/8/layout/hierarchy1"/>
    <dgm:cxn modelId="{3A6B9F45-402B-4D9F-95D8-93DD41F66DB9}" srcId="{265412AD-1B66-4014-865D-B7644BC9FA24}" destId="{A9AF18B3-382E-4960-B491-21D05325D6D0}" srcOrd="0" destOrd="0" parTransId="{1797941C-625C-4A61-A1E7-942A9898C6FB}" sibTransId="{DBE29336-10F3-4677-B24C-4E919C2BFA26}"/>
    <dgm:cxn modelId="{3404BE47-5A7E-4B0C-B896-1CDDB51E40FC}" type="presOf" srcId="{56C5DF7D-E691-4EC7-A08B-2A02D6997CA8}" destId="{439606AF-DB31-49BC-9C13-D3B97C8C0678}" srcOrd="0" destOrd="0" presId="urn:microsoft.com/office/officeart/2005/8/layout/hierarchy1"/>
    <dgm:cxn modelId="{48ACC967-B329-4B0D-82EA-5A03FF64AA13}" type="presOf" srcId="{06B6C1CA-C653-4AB5-9F5B-AB6CA06AAFD0}" destId="{92E95851-A835-43BC-BFF6-A3C5B8D6FDF6}" srcOrd="0" destOrd="0" presId="urn:microsoft.com/office/officeart/2005/8/layout/hierarchy1"/>
    <dgm:cxn modelId="{AB234649-A7F9-4A49-BD21-78C2252D72DC}" type="presOf" srcId="{A9AF18B3-382E-4960-B491-21D05325D6D0}" destId="{85C88B69-DF9B-4906-930F-E9E5196B846F}" srcOrd="0" destOrd="0" presId="urn:microsoft.com/office/officeart/2005/8/layout/hierarchy1"/>
    <dgm:cxn modelId="{A1A21773-76B7-45BD-B8BC-13F95143EA34}" srcId="{06B6C1CA-C653-4AB5-9F5B-AB6CA06AAFD0}" destId="{54F6EE64-A84D-4FD3-854B-6D403A40C97C}" srcOrd="0" destOrd="0" parTransId="{56C5DF7D-E691-4EC7-A08B-2A02D6997CA8}" sibTransId="{2AC95F74-0E46-4672-8D0F-C567CDD7B07C}"/>
    <dgm:cxn modelId="{78575E7E-7335-4DDC-81F7-0DAB0263915E}" type="presOf" srcId="{265412AD-1B66-4014-865D-B7644BC9FA24}" destId="{7DCD034A-4127-4444-8F8E-4ECDFB7ECFAB}" srcOrd="0" destOrd="0" presId="urn:microsoft.com/office/officeart/2005/8/layout/hierarchy1"/>
    <dgm:cxn modelId="{A20A067F-04D7-4502-897F-69933F9A2A5A}" type="presOf" srcId="{605B52C5-1F66-4D59-B469-45B0D260AA82}" destId="{685FA2F8-7979-43A8-ACB9-D338EDAA08CD}" srcOrd="0" destOrd="0" presId="urn:microsoft.com/office/officeart/2005/8/layout/hierarchy1"/>
    <dgm:cxn modelId="{FD4B2F84-2AB2-4F15-8536-FF91CA0DC118}" type="presOf" srcId="{01B260F4-D91A-44BE-A1F6-DC1D4E568830}" destId="{23DB7BF8-712C-4C42-B54E-D2E1F448A575}" srcOrd="0" destOrd="0" presId="urn:microsoft.com/office/officeart/2005/8/layout/hierarchy1"/>
    <dgm:cxn modelId="{E6E9CBA1-FA5E-40BB-BBF4-95823DC8E2BB}" type="presOf" srcId="{A1BA1779-924A-4CE8-AF2D-FCE8CD3E56E8}" destId="{949A7527-30E3-4E03-AF84-85D3E44F8864}" srcOrd="0" destOrd="0" presId="urn:microsoft.com/office/officeart/2005/8/layout/hierarchy1"/>
    <dgm:cxn modelId="{5BDBCCCB-56F8-4510-B373-14D046749301}" srcId="{F8ECE5E8-4ABB-43D9-8301-9603994E5CD2}" destId="{06B6C1CA-C653-4AB5-9F5B-AB6CA06AAFD0}" srcOrd="0" destOrd="0" parTransId="{B9864B3D-3EA3-4A6B-BFA0-1DDECC173C04}" sibTransId="{E0197669-56B0-434C-83F1-212D79D34302}"/>
    <dgm:cxn modelId="{A95624CE-A67A-4F4E-94E4-D878EDE8738D}" type="presOf" srcId="{46246032-35EF-4CC5-8C03-80E23A05B101}" destId="{49E178BE-7BA8-4045-8716-5696B2943C3D}" srcOrd="0" destOrd="0" presId="urn:microsoft.com/office/officeart/2005/8/layout/hierarchy1"/>
    <dgm:cxn modelId="{61D127DA-C9B8-4DE2-A085-602D76992432}" srcId="{54F6EE64-A84D-4FD3-854B-6D403A40C97C}" destId="{C73AE5F7-C394-459C-8EFD-30940B97139C}" srcOrd="1" destOrd="0" parTransId="{605B52C5-1F66-4D59-B469-45B0D260AA82}" sibTransId="{983FF053-93D6-4F41-AD36-B580D6C9808A}"/>
    <dgm:cxn modelId="{058FCBDF-BD03-4350-AA24-0651ADDD66B5}" srcId="{54F6EE64-A84D-4FD3-854B-6D403A40C97C}" destId="{6B069B31-8903-4690-8EFA-5662DDE417DA}" srcOrd="3" destOrd="0" parTransId="{1B79CE90-5BC3-4D63-9188-A1FB3139A55F}" sibTransId="{42A29B73-DADA-40F6-B167-2106EB14AF98}"/>
    <dgm:cxn modelId="{B1D7E4DF-9929-453C-AF08-8D6449E9FBE8}" type="presOf" srcId="{C73AE5F7-C394-459C-8EFD-30940B97139C}" destId="{FA6228C7-9D72-46ED-80F3-03F93C5D5ACD}" srcOrd="0" destOrd="0" presId="urn:microsoft.com/office/officeart/2005/8/layout/hierarchy1"/>
    <dgm:cxn modelId="{7BC78AEF-B745-47CF-B855-4227861541AC}" srcId="{54F6EE64-A84D-4FD3-854B-6D403A40C97C}" destId="{265412AD-1B66-4014-865D-B7644BC9FA24}" srcOrd="2" destOrd="0" parTransId="{95B2BB96-461B-4468-80B6-37CD0042E65D}" sibTransId="{683A8331-5B49-40D2-8975-B8359E3F0F93}"/>
    <dgm:cxn modelId="{85511AF1-754A-4810-9B49-EA8892560BBA}" srcId="{6B069B31-8903-4690-8EFA-5662DDE417DA}" destId="{3A0AD84D-1B97-46D5-AB04-57A9364F1EA3}" srcOrd="0" destOrd="0" parTransId="{46246032-35EF-4CC5-8C03-80E23A05B101}" sibTransId="{3D6941C9-0630-4945-B703-4241A4F597F7}"/>
    <dgm:cxn modelId="{1CB19DFE-0F55-40CC-A57B-33FA2462D44F}" type="presOf" srcId="{3A0AD84D-1B97-46D5-AB04-57A9364F1EA3}" destId="{1073944C-5DAC-4995-AADA-17DE3553E14A}" srcOrd="0" destOrd="0" presId="urn:microsoft.com/office/officeart/2005/8/layout/hierarchy1"/>
    <dgm:cxn modelId="{1DE2D0FF-A2AC-4DCA-B56F-6C1A50545ADD}" srcId="{C73AE5F7-C394-459C-8EFD-30940B97139C}" destId="{8A331CA1-97C8-417D-A1B1-5C164908AA0D}" srcOrd="0" destOrd="0" parTransId="{A1BA1779-924A-4CE8-AF2D-FCE8CD3E56E8}" sibTransId="{81574BCF-7A55-4484-8D38-CE9718B04A8D}"/>
    <dgm:cxn modelId="{F8BE6F85-43E3-4A04-A3DD-94D6E260B1A1}" type="presParOf" srcId="{F4F12195-067E-4F26-850D-6BBA80C8D0CA}" destId="{09D5381F-6B59-40EB-ABD6-72FEBCE5C9B6}" srcOrd="0" destOrd="0" presId="urn:microsoft.com/office/officeart/2005/8/layout/hierarchy1"/>
    <dgm:cxn modelId="{461F7060-F0FB-4D95-BAFA-17CD8DBD9073}" type="presParOf" srcId="{09D5381F-6B59-40EB-ABD6-72FEBCE5C9B6}" destId="{35C84EB2-B3F8-491C-83E9-3A23176695DF}" srcOrd="0" destOrd="0" presId="urn:microsoft.com/office/officeart/2005/8/layout/hierarchy1"/>
    <dgm:cxn modelId="{356D1874-87DD-4EE2-90E0-A4E8EBAB798C}" type="presParOf" srcId="{35C84EB2-B3F8-491C-83E9-3A23176695DF}" destId="{78B13D50-037B-4723-BEE1-6F1DF25191EB}" srcOrd="0" destOrd="0" presId="urn:microsoft.com/office/officeart/2005/8/layout/hierarchy1"/>
    <dgm:cxn modelId="{962B2CD8-9DA0-4AEE-BC99-3E1F09EF3AC7}" type="presParOf" srcId="{35C84EB2-B3F8-491C-83E9-3A23176695DF}" destId="{92E95851-A835-43BC-BFF6-A3C5B8D6FDF6}" srcOrd="1" destOrd="0" presId="urn:microsoft.com/office/officeart/2005/8/layout/hierarchy1"/>
    <dgm:cxn modelId="{F1D07E75-E758-42B9-96FD-87EB0FFF2AC3}" type="presParOf" srcId="{09D5381F-6B59-40EB-ABD6-72FEBCE5C9B6}" destId="{EB9DE52C-AB08-455B-A43E-91BC13DE9BD6}" srcOrd="1" destOrd="0" presId="urn:microsoft.com/office/officeart/2005/8/layout/hierarchy1"/>
    <dgm:cxn modelId="{D672E5E6-6A65-4512-BB13-ACAFE6C31E24}" type="presParOf" srcId="{EB9DE52C-AB08-455B-A43E-91BC13DE9BD6}" destId="{439606AF-DB31-49BC-9C13-D3B97C8C0678}" srcOrd="0" destOrd="0" presId="urn:microsoft.com/office/officeart/2005/8/layout/hierarchy1"/>
    <dgm:cxn modelId="{CC880186-EB3F-4527-89B2-B0D3E1146DBC}" type="presParOf" srcId="{EB9DE52C-AB08-455B-A43E-91BC13DE9BD6}" destId="{F990B448-822B-44FB-B8A7-B8D8342684D4}" srcOrd="1" destOrd="0" presId="urn:microsoft.com/office/officeart/2005/8/layout/hierarchy1"/>
    <dgm:cxn modelId="{9C73EC35-45F9-483A-A897-593A0878B386}" type="presParOf" srcId="{F990B448-822B-44FB-B8A7-B8D8342684D4}" destId="{BBC5BFD1-E95C-4B53-8BEF-034AB6606488}" srcOrd="0" destOrd="0" presId="urn:microsoft.com/office/officeart/2005/8/layout/hierarchy1"/>
    <dgm:cxn modelId="{59B8605E-97BB-4B53-872C-322D8190B409}" type="presParOf" srcId="{BBC5BFD1-E95C-4B53-8BEF-034AB6606488}" destId="{3A65544D-D051-4EEF-83CC-CA430C4C61BF}" srcOrd="0" destOrd="0" presId="urn:microsoft.com/office/officeart/2005/8/layout/hierarchy1"/>
    <dgm:cxn modelId="{11E32B5C-C400-4672-9C2B-4D899D16B60E}" type="presParOf" srcId="{BBC5BFD1-E95C-4B53-8BEF-034AB6606488}" destId="{5CD4C8AD-1ED7-4977-8156-29FD6A5830EB}" srcOrd="1" destOrd="0" presId="urn:microsoft.com/office/officeart/2005/8/layout/hierarchy1"/>
    <dgm:cxn modelId="{1A629D84-97DD-4917-987D-7B03A99D0D5E}" type="presParOf" srcId="{F990B448-822B-44FB-B8A7-B8D8342684D4}" destId="{7DFF9460-608A-450E-BEED-D190D1FD864A}" srcOrd="1" destOrd="0" presId="urn:microsoft.com/office/officeart/2005/8/layout/hierarchy1"/>
    <dgm:cxn modelId="{F643139D-082B-431D-8BBC-68EC267A656F}" type="presParOf" srcId="{7DFF9460-608A-450E-BEED-D190D1FD864A}" destId="{E95180E3-1A5E-449D-8598-930A527E624D}" srcOrd="0" destOrd="0" presId="urn:microsoft.com/office/officeart/2005/8/layout/hierarchy1"/>
    <dgm:cxn modelId="{75FC30B2-7C0B-480D-9B0E-73A6F51E0C45}" type="presParOf" srcId="{7DFF9460-608A-450E-BEED-D190D1FD864A}" destId="{CFD15968-34D8-44C4-A1F6-AC7036491090}" srcOrd="1" destOrd="0" presId="urn:microsoft.com/office/officeart/2005/8/layout/hierarchy1"/>
    <dgm:cxn modelId="{1681A4BA-C971-44CB-9250-19C9D6532135}" type="presParOf" srcId="{CFD15968-34D8-44C4-A1F6-AC7036491090}" destId="{250E07F5-AB29-4B10-AB93-2A753347F452}" srcOrd="0" destOrd="0" presId="urn:microsoft.com/office/officeart/2005/8/layout/hierarchy1"/>
    <dgm:cxn modelId="{4E364769-C85E-4834-B018-CDEBEE881870}" type="presParOf" srcId="{250E07F5-AB29-4B10-AB93-2A753347F452}" destId="{68FE55BE-12BE-4E78-8857-22C1FC79610C}" srcOrd="0" destOrd="0" presId="urn:microsoft.com/office/officeart/2005/8/layout/hierarchy1"/>
    <dgm:cxn modelId="{86B89F62-EC1E-49AA-8615-622FA5D480F0}" type="presParOf" srcId="{250E07F5-AB29-4B10-AB93-2A753347F452}" destId="{23DB7BF8-712C-4C42-B54E-D2E1F448A575}" srcOrd="1" destOrd="0" presId="urn:microsoft.com/office/officeart/2005/8/layout/hierarchy1"/>
    <dgm:cxn modelId="{637332B6-409E-4958-87A9-300DF0BCBB7A}" type="presParOf" srcId="{CFD15968-34D8-44C4-A1F6-AC7036491090}" destId="{A221C91D-BFC1-4993-8753-1D3CC0F81296}" srcOrd="1" destOrd="0" presId="urn:microsoft.com/office/officeart/2005/8/layout/hierarchy1"/>
    <dgm:cxn modelId="{EDF09B20-1648-4397-879C-E6E6138DD7B5}" type="presParOf" srcId="{7DFF9460-608A-450E-BEED-D190D1FD864A}" destId="{685FA2F8-7979-43A8-ACB9-D338EDAA08CD}" srcOrd="2" destOrd="0" presId="urn:microsoft.com/office/officeart/2005/8/layout/hierarchy1"/>
    <dgm:cxn modelId="{9406F34D-7889-40BC-A0E7-538D0ABF6C01}" type="presParOf" srcId="{7DFF9460-608A-450E-BEED-D190D1FD864A}" destId="{5F4FAE6E-B6D7-425A-ADB7-84AA8786A174}" srcOrd="3" destOrd="0" presId="urn:microsoft.com/office/officeart/2005/8/layout/hierarchy1"/>
    <dgm:cxn modelId="{F63C6BCA-C5EF-4B95-A070-28E704C50472}" type="presParOf" srcId="{5F4FAE6E-B6D7-425A-ADB7-84AA8786A174}" destId="{5FFD867B-E53B-4BCD-A55B-575E82C2D2F7}" srcOrd="0" destOrd="0" presId="urn:microsoft.com/office/officeart/2005/8/layout/hierarchy1"/>
    <dgm:cxn modelId="{6CD31F22-5AB1-44CA-B691-0CC2AB0DCDE8}" type="presParOf" srcId="{5FFD867B-E53B-4BCD-A55B-575E82C2D2F7}" destId="{3F704583-74D7-46E5-A414-CA7FBF741539}" srcOrd="0" destOrd="0" presId="urn:microsoft.com/office/officeart/2005/8/layout/hierarchy1"/>
    <dgm:cxn modelId="{81C5021D-660E-49A5-95F4-FC91CB95B2F1}" type="presParOf" srcId="{5FFD867B-E53B-4BCD-A55B-575E82C2D2F7}" destId="{FA6228C7-9D72-46ED-80F3-03F93C5D5ACD}" srcOrd="1" destOrd="0" presId="urn:microsoft.com/office/officeart/2005/8/layout/hierarchy1"/>
    <dgm:cxn modelId="{E1D994FF-D208-430B-8CDC-B5E2303B7F73}" type="presParOf" srcId="{5F4FAE6E-B6D7-425A-ADB7-84AA8786A174}" destId="{C8AE4119-F81C-4CBA-9584-5FFA397339A9}" srcOrd="1" destOrd="0" presId="urn:microsoft.com/office/officeart/2005/8/layout/hierarchy1"/>
    <dgm:cxn modelId="{C3FA57E8-1557-4BD7-94E9-072F29282895}" type="presParOf" srcId="{C8AE4119-F81C-4CBA-9584-5FFA397339A9}" destId="{949A7527-30E3-4E03-AF84-85D3E44F8864}" srcOrd="0" destOrd="0" presId="urn:microsoft.com/office/officeart/2005/8/layout/hierarchy1"/>
    <dgm:cxn modelId="{C1B0C6F0-F692-497A-8CE7-AA74B8C9244C}" type="presParOf" srcId="{C8AE4119-F81C-4CBA-9584-5FFA397339A9}" destId="{F24455DE-1266-4E0B-85FA-05DE3ED516EE}" srcOrd="1" destOrd="0" presId="urn:microsoft.com/office/officeart/2005/8/layout/hierarchy1"/>
    <dgm:cxn modelId="{8D434BDB-561A-41E7-92BE-7F3FAD8E11E2}" type="presParOf" srcId="{F24455DE-1266-4E0B-85FA-05DE3ED516EE}" destId="{0F430234-1ECD-4E16-9DDE-31DF5B2C98C5}" srcOrd="0" destOrd="0" presId="urn:microsoft.com/office/officeart/2005/8/layout/hierarchy1"/>
    <dgm:cxn modelId="{B0C67D96-448A-4F93-8C86-28B874D05773}" type="presParOf" srcId="{0F430234-1ECD-4E16-9DDE-31DF5B2C98C5}" destId="{8EF815DC-70EE-43DE-BAE5-DD22D334CD7F}" srcOrd="0" destOrd="0" presId="urn:microsoft.com/office/officeart/2005/8/layout/hierarchy1"/>
    <dgm:cxn modelId="{60F9DB9E-238B-4BF6-AA9E-104338D78145}" type="presParOf" srcId="{0F430234-1ECD-4E16-9DDE-31DF5B2C98C5}" destId="{23E3B48F-23DF-4237-A0C2-335EB318422D}" srcOrd="1" destOrd="0" presId="urn:microsoft.com/office/officeart/2005/8/layout/hierarchy1"/>
    <dgm:cxn modelId="{083891F2-B6B8-4621-87B4-960F25B07CA8}" type="presParOf" srcId="{F24455DE-1266-4E0B-85FA-05DE3ED516EE}" destId="{3D4FD0D1-1CD7-47F0-BFCE-6D90CC3C4C99}" srcOrd="1" destOrd="0" presId="urn:microsoft.com/office/officeart/2005/8/layout/hierarchy1"/>
    <dgm:cxn modelId="{7C71AD31-C33B-4ABB-BBF1-79DB12DCDB83}" type="presParOf" srcId="{7DFF9460-608A-450E-BEED-D190D1FD864A}" destId="{4EFE4476-D8AF-4A70-839D-EE9251EEEF53}" srcOrd="4" destOrd="0" presId="urn:microsoft.com/office/officeart/2005/8/layout/hierarchy1"/>
    <dgm:cxn modelId="{E045B212-9064-4C28-9BAB-782953268617}" type="presParOf" srcId="{7DFF9460-608A-450E-BEED-D190D1FD864A}" destId="{C66FE757-7454-4BF8-B375-AF1323F5A46B}" srcOrd="5" destOrd="0" presId="urn:microsoft.com/office/officeart/2005/8/layout/hierarchy1"/>
    <dgm:cxn modelId="{9EDDA9C8-06AA-4D06-A285-1165AD27189C}" type="presParOf" srcId="{C66FE757-7454-4BF8-B375-AF1323F5A46B}" destId="{2FCB4E2B-EBA7-4118-B281-D23E31890024}" srcOrd="0" destOrd="0" presId="urn:microsoft.com/office/officeart/2005/8/layout/hierarchy1"/>
    <dgm:cxn modelId="{2CA62345-3247-4049-B647-5522F26BABBE}" type="presParOf" srcId="{2FCB4E2B-EBA7-4118-B281-D23E31890024}" destId="{360509E2-160C-4320-AAC2-157910EFD36D}" srcOrd="0" destOrd="0" presId="urn:microsoft.com/office/officeart/2005/8/layout/hierarchy1"/>
    <dgm:cxn modelId="{67A44FB3-DAE4-4E0E-B625-E508A021A088}" type="presParOf" srcId="{2FCB4E2B-EBA7-4118-B281-D23E31890024}" destId="{7DCD034A-4127-4444-8F8E-4ECDFB7ECFAB}" srcOrd="1" destOrd="0" presId="urn:microsoft.com/office/officeart/2005/8/layout/hierarchy1"/>
    <dgm:cxn modelId="{01D26C4F-9862-4419-8364-3077A46409E9}" type="presParOf" srcId="{C66FE757-7454-4BF8-B375-AF1323F5A46B}" destId="{4AD02313-8913-4443-9FCD-AD735F614A44}" srcOrd="1" destOrd="0" presId="urn:microsoft.com/office/officeart/2005/8/layout/hierarchy1"/>
    <dgm:cxn modelId="{CFDFB076-6E43-48E0-8D34-7132D7F85CEA}" type="presParOf" srcId="{4AD02313-8913-4443-9FCD-AD735F614A44}" destId="{28C4885F-2EFA-441E-A0BD-3A1FB6EA46C1}" srcOrd="0" destOrd="0" presId="urn:microsoft.com/office/officeart/2005/8/layout/hierarchy1"/>
    <dgm:cxn modelId="{7EB26DB3-966F-4755-B340-F8A282338839}" type="presParOf" srcId="{4AD02313-8913-4443-9FCD-AD735F614A44}" destId="{CF3BB152-C880-491B-9478-8217CBD35117}" srcOrd="1" destOrd="0" presId="urn:microsoft.com/office/officeart/2005/8/layout/hierarchy1"/>
    <dgm:cxn modelId="{93C23B5B-AAC8-4938-91F5-62C66F0B2838}" type="presParOf" srcId="{CF3BB152-C880-491B-9478-8217CBD35117}" destId="{5B1A38ED-EC64-4E8F-BBE1-75D63ED8DFFD}" srcOrd="0" destOrd="0" presId="urn:microsoft.com/office/officeart/2005/8/layout/hierarchy1"/>
    <dgm:cxn modelId="{204EC42A-6C1D-4B59-912F-735C6CA31C2E}" type="presParOf" srcId="{5B1A38ED-EC64-4E8F-BBE1-75D63ED8DFFD}" destId="{0EBC2FC3-FC1A-46C6-B71C-D9D3FA0869CE}" srcOrd="0" destOrd="0" presId="urn:microsoft.com/office/officeart/2005/8/layout/hierarchy1"/>
    <dgm:cxn modelId="{73341650-318C-4D57-B271-24017869407B}" type="presParOf" srcId="{5B1A38ED-EC64-4E8F-BBE1-75D63ED8DFFD}" destId="{85C88B69-DF9B-4906-930F-E9E5196B846F}" srcOrd="1" destOrd="0" presId="urn:microsoft.com/office/officeart/2005/8/layout/hierarchy1"/>
    <dgm:cxn modelId="{11718146-7D22-4CE1-A0B5-C0E2E936FF01}" type="presParOf" srcId="{CF3BB152-C880-491B-9478-8217CBD35117}" destId="{A916C6E5-68BA-4CAD-8125-7EA7EAA5C582}" srcOrd="1" destOrd="0" presId="urn:microsoft.com/office/officeart/2005/8/layout/hierarchy1"/>
    <dgm:cxn modelId="{67040968-7B74-4A2B-ACB2-5F353E5D9CF6}" type="presParOf" srcId="{7DFF9460-608A-450E-BEED-D190D1FD864A}" destId="{FC368700-0C1B-4903-A72D-D8A0CA37EC5A}" srcOrd="6" destOrd="0" presId="urn:microsoft.com/office/officeart/2005/8/layout/hierarchy1"/>
    <dgm:cxn modelId="{8921FF5D-5BD4-4238-A30A-3C8543604F94}" type="presParOf" srcId="{7DFF9460-608A-450E-BEED-D190D1FD864A}" destId="{41D9311D-D581-455F-9D2C-6CE7898F78F2}" srcOrd="7" destOrd="0" presId="urn:microsoft.com/office/officeart/2005/8/layout/hierarchy1"/>
    <dgm:cxn modelId="{351336AE-6C6E-45A5-A8BD-9987AD066B3E}" type="presParOf" srcId="{41D9311D-D581-455F-9D2C-6CE7898F78F2}" destId="{B8244819-4C4E-45C2-9476-64D2C888019D}" srcOrd="0" destOrd="0" presId="urn:microsoft.com/office/officeart/2005/8/layout/hierarchy1"/>
    <dgm:cxn modelId="{BBF8E9F5-F963-40AF-9BC3-8D888C68FF2D}" type="presParOf" srcId="{B8244819-4C4E-45C2-9476-64D2C888019D}" destId="{5B0B1D5D-2C1A-42EB-8959-0F77738B9B0B}" srcOrd="0" destOrd="0" presId="urn:microsoft.com/office/officeart/2005/8/layout/hierarchy1"/>
    <dgm:cxn modelId="{D0114241-CC16-428B-9D6B-35F7270459A4}" type="presParOf" srcId="{B8244819-4C4E-45C2-9476-64D2C888019D}" destId="{9CC01E82-C035-40C1-B16C-930F892BC39B}" srcOrd="1" destOrd="0" presId="urn:microsoft.com/office/officeart/2005/8/layout/hierarchy1"/>
    <dgm:cxn modelId="{9BBD8677-B8DF-4E90-B6E8-484676A02D99}" type="presParOf" srcId="{41D9311D-D581-455F-9D2C-6CE7898F78F2}" destId="{29D72CE5-2C77-4B10-B397-A0E9BC3C21BE}" srcOrd="1" destOrd="0" presId="urn:microsoft.com/office/officeart/2005/8/layout/hierarchy1"/>
    <dgm:cxn modelId="{B8B1B0C8-FF24-4CEB-AEC5-1A29894DCCDA}" type="presParOf" srcId="{29D72CE5-2C77-4B10-B397-A0E9BC3C21BE}" destId="{49E178BE-7BA8-4045-8716-5696B2943C3D}" srcOrd="0" destOrd="0" presId="urn:microsoft.com/office/officeart/2005/8/layout/hierarchy1"/>
    <dgm:cxn modelId="{AF04DCF1-7492-40A0-8CCB-7BB0F5A2603C}" type="presParOf" srcId="{29D72CE5-2C77-4B10-B397-A0E9BC3C21BE}" destId="{AA555E9C-067A-4AE4-8064-B1F64F0D8615}" srcOrd="1" destOrd="0" presId="urn:microsoft.com/office/officeart/2005/8/layout/hierarchy1"/>
    <dgm:cxn modelId="{2DD45F0A-AB58-4E16-AFA3-AE8A06846003}" type="presParOf" srcId="{AA555E9C-067A-4AE4-8064-B1F64F0D8615}" destId="{51BA5F85-6075-4CEE-8071-BEFA7AD411D9}" srcOrd="0" destOrd="0" presId="urn:microsoft.com/office/officeart/2005/8/layout/hierarchy1"/>
    <dgm:cxn modelId="{FAE00539-3F9C-46C7-87C1-F3D5DF7CBB12}" type="presParOf" srcId="{51BA5F85-6075-4CEE-8071-BEFA7AD411D9}" destId="{C0BF6D6E-F0BD-4A92-ADC9-37CD80F627D4}" srcOrd="0" destOrd="0" presId="urn:microsoft.com/office/officeart/2005/8/layout/hierarchy1"/>
    <dgm:cxn modelId="{7695849C-74AD-4236-9312-C64BAADD351B}" type="presParOf" srcId="{51BA5F85-6075-4CEE-8071-BEFA7AD411D9}" destId="{1073944C-5DAC-4995-AADA-17DE3553E14A}" srcOrd="1" destOrd="0" presId="urn:microsoft.com/office/officeart/2005/8/layout/hierarchy1"/>
    <dgm:cxn modelId="{FD0537A9-72E3-4025-885C-D2EB838F4883}" type="presParOf" srcId="{AA555E9C-067A-4AE4-8064-B1F64F0D8615}" destId="{8D2BECDE-97F1-443C-B099-C2E08107001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F173A7-EA3A-4A05-8BC8-C5169D5CC24A}">
      <dsp:nvSpPr>
        <dsp:cNvPr id="0" name=""/>
        <dsp:cNvSpPr/>
      </dsp:nvSpPr>
      <dsp:spPr>
        <a:xfrm>
          <a:off x="8910312" y="4406963"/>
          <a:ext cx="2020565" cy="480802"/>
        </a:xfrm>
        <a:custGeom>
          <a:avLst/>
          <a:gdLst/>
          <a:ahLst/>
          <a:cxnLst/>
          <a:rect l="0" t="0" r="0" b="0"/>
          <a:pathLst>
            <a:path>
              <a:moveTo>
                <a:pt x="0" y="0"/>
              </a:moveTo>
              <a:lnTo>
                <a:pt x="0" y="327652"/>
              </a:lnTo>
              <a:lnTo>
                <a:pt x="2020565" y="327652"/>
              </a:lnTo>
              <a:lnTo>
                <a:pt x="2020565" y="48080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65FC5E-FDAF-44CA-A628-1E6EE99160CB}">
      <dsp:nvSpPr>
        <dsp:cNvPr id="0" name=""/>
        <dsp:cNvSpPr/>
      </dsp:nvSpPr>
      <dsp:spPr>
        <a:xfrm>
          <a:off x="8864592" y="4406963"/>
          <a:ext cx="91440" cy="480802"/>
        </a:xfrm>
        <a:custGeom>
          <a:avLst/>
          <a:gdLst/>
          <a:ahLst/>
          <a:cxnLst/>
          <a:rect l="0" t="0" r="0" b="0"/>
          <a:pathLst>
            <a:path>
              <a:moveTo>
                <a:pt x="45720" y="0"/>
              </a:moveTo>
              <a:lnTo>
                <a:pt x="45720" y="48080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162D11-E610-4A0A-9E8C-04BF71B5DBA5}">
      <dsp:nvSpPr>
        <dsp:cNvPr id="0" name=""/>
        <dsp:cNvSpPr/>
      </dsp:nvSpPr>
      <dsp:spPr>
        <a:xfrm>
          <a:off x="6889747" y="4406963"/>
          <a:ext cx="2020565" cy="480802"/>
        </a:xfrm>
        <a:custGeom>
          <a:avLst/>
          <a:gdLst/>
          <a:ahLst/>
          <a:cxnLst/>
          <a:rect l="0" t="0" r="0" b="0"/>
          <a:pathLst>
            <a:path>
              <a:moveTo>
                <a:pt x="2020565" y="0"/>
              </a:moveTo>
              <a:lnTo>
                <a:pt x="2020565" y="327652"/>
              </a:lnTo>
              <a:lnTo>
                <a:pt x="0" y="327652"/>
              </a:lnTo>
              <a:lnTo>
                <a:pt x="0" y="48080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29B0C1-3FDB-4A59-B174-C26DDD9AF72F}">
      <dsp:nvSpPr>
        <dsp:cNvPr id="0" name=""/>
        <dsp:cNvSpPr/>
      </dsp:nvSpPr>
      <dsp:spPr>
        <a:xfrm>
          <a:off x="5879465" y="2876385"/>
          <a:ext cx="3030847" cy="480802"/>
        </a:xfrm>
        <a:custGeom>
          <a:avLst/>
          <a:gdLst/>
          <a:ahLst/>
          <a:cxnLst/>
          <a:rect l="0" t="0" r="0" b="0"/>
          <a:pathLst>
            <a:path>
              <a:moveTo>
                <a:pt x="0" y="0"/>
              </a:moveTo>
              <a:lnTo>
                <a:pt x="0" y="327652"/>
              </a:lnTo>
              <a:lnTo>
                <a:pt x="3030847" y="327652"/>
              </a:lnTo>
              <a:lnTo>
                <a:pt x="3030847" y="48080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4F92E3C-AAC8-422E-AE0B-8B00FA469389}">
      <dsp:nvSpPr>
        <dsp:cNvPr id="0" name=""/>
        <dsp:cNvSpPr/>
      </dsp:nvSpPr>
      <dsp:spPr>
        <a:xfrm>
          <a:off x="2848617" y="4406963"/>
          <a:ext cx="2020565" cy="480802"/>
        </a:xfrm>
        <a:custGeom>
          <a:avLst/>
          <a:gdLst/>
          <a:ahLst/>
          <a:cxnLst/>
          <a:rect l="0" t="0" r="0" b="0"/>
          <a:pathLst>
            <a:path>
              <a:moveTo>
                <a:pt x="0" y="0"/>
              </a:moveTo>
              <a:lnTo>
                <a:pt x="0" y="327652"/>
              </a:lnTo>
              <a:lnTo>
                <a:pt x="2020565" y="327652"/>
              </a:lnTo>
              <a:lnTo>
                <a:pt x="2020565" y="48080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69B2D6-D599-4DC1-927D-7784001F6EAF}">
      <dsp:nvSpPr>
        <dsp:cNvPr id="0" name=""/>
        <dsp:cNvSpPr/>
      </dsp:nvSpPr>
      <dsp:spPr>
        <a:xfrm>
          <a:off x="2802897" y="4406963"/>
          <a:ext cx="91440" cy="480802"/>
        </a:xfrm>
        <a:custGeom>
          <a:avLst/>
          <a:gdLst/>
          <a:ahLst/>
          <a:cxnLst/>
          <a:rect l="0" t="0" r="0" b="0"/>
          <a:pathLst>
            <a:path>
              <a:moveTo>
                <a:pt x="45720" y="0"/>
              </a:moveTo>
              <a:lnTo>
                <a:pt x="45720" y="48080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9E650B-02A0-418B-9242-F65697A35AB6}">
      <dsp:nvSpPr>
        <dsp:cNvPr id="0" name=""/>
        <dsp:cNvSpPr/>
      </dsp:nvSpPr>
      <dsp:spPr>
        <a:xfrm>
          <a:off x="828052" y="4406963"/>
          <a:ext cx="2020565" cy="480802"/>
        </a:xfrm>
        <a:custGeom>
          <a:avLst/>
          <a:gdLst/>
          <a:ahLst/>
          <a:cxnLst/>
          <a:rect l="0" t="0" r="0" b="0"/>
          <a:pathLst>
            <a:path>
              <a:moveTo>
                <a:pt x="2020565" y="0"/>
              </a:moveTo>
              <a:lnTo>
                <a:pt x="2020565" y="327652"/>
              </a:lnTo>
              <a:lnTo>
                <a:pt x="0" y="327652"/>
              </a:lnTo>
              <a:lnTo>
                <a:pt x="0" y="48080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904186-F7B3-4154-932F-46F6E36429FC}">
      <dsp:nvSpPr>
        <dsp:cNvPr id="0" name=""/>
        <dsp:cNvSpPr/>
      </dsp:nvSpPr>
      <dsp:spPr>
        <a:xfrm>
          <a:off x="2848617" y="2876385"/>
          <a:ext cx="3030847" cy="480802"/>
        </a:xfrm>
        <a:custGeom>
          <a:avLst/>
          <a:gdLst/>
          <a:ahLst/>
          <a:cxnLst/>
          <a:rect l="0" t="0" r="0" b="0"/>
          <a:pathLst>
            <a:path>
              <a:moveTo>
                <a:pt x="3030847" y="0"/>
              </a:moveTo>
              <a:lnTo>
                <a:pt x="3030847" y="327652"/>
              </a:lnTo>
              <a:lnTo>
                <a:pt x="0" y="327652"/>
              </a:lnTo>
              <a:lnTo>
                <a:pt x="0" y="48080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576F2B-15B6-44B8-952D-202A29D2713F}">
      <dsp:nvSpPr>
        <dsp:cNvPr id="0" name=""/>
        <dsp:cNvSpPr/>
      </dsp:nvSpPr>
      <dsp:spPr>
        <a:xfrm>
          <a:off x="5052870" y="1826610"/>
          <a:ext cx="1653189" cy="104977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F7D776-404A-469D-8056-093A7E5D9DB4}">
      <dsp:nvSpPr>
        <dsp:cNvPr id="0" name=""/>
        <dsp:cNvSpPr/>
      </dsp:nvSpPr>
      <dsp:spPr>
        <a:xfrm>
          <a:off x="5236558" y="2001113"/>
          <a:ext cx="1653189" cy="1049775"/>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ORGANY ADMINISTRACJI PUBLICZNEJ</a:t>
          </a:r>
        </a:p>
      </dsp:txBody>
      <dsp:txXfrm>
        <a:off x="5267305" y="2031860"/>
        <a:ext cx="1591695" cy="988281"/>
      </dsp:txXfrm>
    </dsp:sp>
    <dsp:sp modelId="{D86E0C7B-387C-4EE9-B91D-EEB0F1D86A25}">
      <dsp:nvSpPr>
        <dsp:cNvPr id="0" name=""/>
        <dsp:cNvSpPr/>
      </dsp:nvSpPr>
      <dsp:spPr>
        <a:xfrm>
          <a:off x="2022022" y="3357188"/>
          <a:ext cx="1653189" cy="1049775"/>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21E7CF-E4E5-4D87-BA0C-2BCFAF9DDE61}">
      <dsp:nvSpPr>
        <dsp:cNvPr id="0" name=""/>
        <dsp:cNvSpPr/>
      </dsp:nvSpPr>
      <dsp:spPr>
        <a:xfrm>
          <a:off x="2205710" y="3531691"/>
          <a:ext cx="1653189" cy="1049775"/>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ORGANY ADMINISTRACJI ARCHITEKTONICZNO-BUDOWLANEJ</a:t>
          </a:r>
        </a:p>
      </dsp:txBody>
      <dsp:txXfrm>
        <a:off x="2236457" y="3562438"/>
        <a:ext cx="1591695" cy="988281"/>
      </dsp:txXfrm>
    </dsp:sp>
    <dsp:sp modelId="{89BB0C8F-D0DB-42C6-9E19-D35901CA6FDC}">
      <dsp:nvSpPr>
        <dsp:cNvPr id="0" name=""/>
        <dsp:cNvSpPr/>
      </dsp:nvSpPr>
      <dsp:spPr>
        <a:xfrm>
          <a:off x="1457" y="4887766"/>
          <a:ext cx="1653189" cy="10497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E27B4F-D232-435F-8521-C7B7BB5D00A4}">
      <dsp:nvSpPr>
        <dsp:cNvPr id="0" name=""/>
        <dsp:cNvSpPr/>
      </dsp:nvSpPr>
      <dsp:spPr>
        <a:xfrm>
          <a:off x="185145" y="5062269"/>
          <a:ext cx="1653189" cy="10497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STAROSTA</a:t>
          </a:r>
        </a:p>
      </dsp:txBody>
      <dsp:txXfrm>
        <a:off x="215892" y="5093016"/>
        <a:ext cx="1591695" cy="988281"/>
      </dsp:txXfrm>
    </dsp:sp>
    <dsp:sp modelId="{F076F368-0D15-413B-A15D-1142A1047378}">
      <dsp:nvSpPr>
        <dsp:cNvPr id="0" name=""/>
        <dsp:cNvSpPr/>
      </dsp:nvSpPr>
      <dsp:spPr>
        <a:xfrm>
          <a:off x="2022022" y="4887766"/>
          <a:ext cx="1653189" cy="10497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A4A3F4-26D0-4C7E-8ABF-2FB0AB3ABB49}">
      <dsp:nvSpPr>
        <dsp:cNvPr id="0" name=""/>
        <dsp:cNvSpPr/>
      </dsp:nvSpPr>
      <dsp:spPr>
        <a:xfrm>
          <a:off x="2205710" y="5062269"/>
          <a:ext cx="1653189" cy="10497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WOJEWODA</a:t>
          </a:r>
        </a:p>
      </dsp:txBody>
      <dsp:txXfrm>
        <a:off x="2236457" y="5093016"/>
        <a:ext cx="1591695" cy="988281"/>
      </dsp:txXfrm>
    </dsp:sp>
    <dsp:sp modelId="{BD4FD868-0A63-4730-89F6-EE83BA5D6FFA}">
      <dsp:nvSpPr>
        <dsp:cNvPr id="0" name=""/>
        <dsp:cNvSpPr/>
      </dsp:nvSpPr>
      <dsp:spPr>
        <a:xfrm>
          <a:off x="4042587" y="4887766"/>
          <a:ext cx="1653189" cy="10497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235872-9463-43B2-A162-DDC5C30AD394}">
      <dsp:nvSpPr>
        <dsp:cNvPr id="0" name=""/>
        <dsp:cNvSpPr/>
      </dsp:nvSpPr>
      <dsp:spPr>
        <a:xfrm>
          <a:off x="4226275" y="5062269"/>
          <a:ext cx="1653189" cy="10497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GŁÓWNY INSPEKTOR NADZORU BUDOWLANEGO</a:t>
          </a:r>
        </a:p>
      </dsp:txBody>
      <dsp:txXfrm>
        <a:off x="4257022" y="5093016"/>
        <a:ext cx="1591695" cy="988281"/>
      </dsp:txXfrm>
    </dsp:sp>
    <dsp:sp modelId="{013E4C8A-E4AF-4E16-8F95-9814E5543E42}">
      <dsp:nvSpPr>
        <dsp:cNvPr id="0" name=""/>
        <dsp:cNvSpPr/>
      </dsp:nvSpPr>
      <dsp:spPr>
        <a:xfrm>
          <a:off x="8083717" y="3357188"/>
          <a:ext cx="1653189" cy="1049775"/>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01B404-AFC5-4B18-B2DB-62815AF7D2A1}">
      <dsp:nvSpPr>
        <dsp:cNvPr id="0" name=""/>
        <dsp:cNvSpPr/>
      </dsp:nvSpPr>
      <dsp:spPr>
        <a:xfrm>
          <a:off x="8267405" y="3531691"/>
          <a:ext cx="1653189" cy="1049775"/>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ORGANY NADZORU BUDOWLANEGO</a:t>
          </a:r>
        </a:p>
      </dsp:txBody>
      <dsp:txXfrm>
        <a:off x="8298152" y="3562438"/>
        <a:ext cx="1591695" cy="988281"/>
      </dsp:txXfrm>
    </dsp:sp>
    <dsp:sp modelId="{114CD4E3-7940-4149-944F-8A28B8E002A4}">
      <dsp:nvSpPr>
        <dsp:cNvPr id="0" name=""/>
        <dsp:cNvSpPr/>
      </dsp:nvSpPr>
      <dsp:spPr>
        <a:xfrm>
          <a:off x="6063152" y="4887766"/>
          <a:ext cx="1653189" cy="10497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A1C98E-4F54-4A91-A19F-312F07A2E3A9}">
      <dsp:nvSpPr>
        <dsp:cNvPr id="0" name=""/>
        <dsp:cNvSpPr/>
      </dsp:nvSpPr>
      <dsp:spPr>
        <a:xfrm>
          <a:off x="6246840" y="5062269"/>
          <a:ext cx="1653189" cy="10497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POWIATOWY INSPEKTOR NADZORU BUDOWLANEGO</a:t>
          </a:r>
        </a:p>
      </dsp:txBody>
      <dsp:txXfrm>
        <a:off x="6277587" y="5093016"/>
        <a:ext cx="1591695" cy="988281"/>
      </dsp:txXfrm>
    </dsp:sp>
    <dsp:sp modelId="{98695FC7-1C6B-4304-9DF5-B0E453905077}">
      <dsp:nvSpPr>
        <dsp:cNvPr id="0" name=""/>
        <dsp:cNvSpPr/>
      </dsp:nvSpPr>
      <dsp:spPr>
        <a:xfrm>
          <a:off x="8083717" y="4887766"/>
          <a:ext cx="1653189" cy="10497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432866-416C-42FC-8482-F3A11D5FAA83}">
      <dsp:nvSpPr>
        <dsp:cNvPr id="0" name=""/>
        <dsp:cNvSpPr/>
      </dsp:nvSpPr>
      <dsp:spPr>
        <a:xfrm>
          <a:off x="8267405" y="5062269"/>
          <a:ext cx="1653189" cy="10497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WOJEWODA PRZY POMOCY WOJEWÓDZKIEGO INSPEKTORA NADZORU BUDOWLANEGO</a:t>
          </a:r>
        </a:p>
      </dsp:txBody>
      <dsp:txXfrm>
        <a:off x="8298152" y="5093016"/>
        <a:ext cx="1591695" cy="988281"/>
      </dsp:txXfrm>
    </dsp:sp>
    <dsp:sp modelId="{10B036A5-C548-4A4E-A84A-690EE73C05AB}">
      <dsp:nvSpPr>
        <dsp:cNvPr id="0" name=""/>
        <dsp:cNvSpPr/>
      </dsp:nvSpPr>
      <dsp:spPr>
        <a:xfrm>
          <a:off x="10104282" y="4887766"/>
          <a:ext cx="1653189" cy="10497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E335E6-98F4-49BC-BFFE-E78B7CD35502}">
      <dsp:nvSpPr>
        <dsp:cNvPr id="0" name=""/>
        <dsp:cNvSpPr/>
      </dsp:nvSpPr>
      <dsp:spPr>
        <a:xfrm>
          <a:off x="10287970" y="5062269"/>
          <a:ext cx="1653189" cy="10497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GŁÓWNY INSPEKTOR NADZORU BUDOWLANEGO</a:t>
          </a:r>
        </a:p>
      </dsp:txBody>
      <dsp:txXfrm>
        <a:off x="10318717" y="5093016"/>
        <a:ext cx="1591695" cy="9882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585E6D-B4D8-44EE-8B36-CC205E2CCC8F}">
      <dsp:nvSpPr>
        <dsp:cNvPr id="0" name=""/>
        <dsp:cNvSpPr/>
      </dsp:nvSpPr>
      <dsp:spPr>
        <a:xfrm>
          <a:off x="5687320" y="1823202"/>
          <a:ext cx="3504545" cy="833922"/>
        </a:xfrm>
        <a:custGeom>
          <a:avLst/>
          <a:gdLst/>
          <a:ahLst/>
          <a:cxnLst/>
          <a:rect l="0" t="0" r="0" b="0"/>
          <a:pathLst>
            <a:path>
              <a:moveTo>
                <a:pt x="0" y="0"/>
              </a:moveTo>
              <a:lnTo>
                <a:pt x="0" y="568293"/>
              </a:lnTo>
              <a:lnTo>
                <a:pt x="3504545" y="568293"/>
              </a:lnTo>
              <a:lnTo>
                <a:pt x="3504545" y="833922"/>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974CC7-5B4C-4DAB-80CC-05B7AAAAD247}">
      <dsp:nvSpPr>
        <dsp:cNvPr id="0" name=""/>
        <dsp:cNvSpPr/>
      </dsp:nvSpPr>
      <dsp:spPr>
        <a:xfrm>
          <a:off x="5641600" y="1823202"/>
          <a:ext cx="91440" cy="833922"/>
        </a:xfrm>
        <a:custGeom>
          <a:avLst/>
          <a:gdLst/>
          <a:ahLst/>
          <a:cxnLst/>
          <a:rect l="0" t="0" r="0" b="0"/>
          <a:pathLst>
            <a:path>
              <a:moveTo>
                <a:pt x="45720" y="0"/>
              </a:moveTo>
              <a:lnTo>
                <a:pt x="45720" y="833922"/>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0A00D4-C234-4B27-B084-459339BB222A}">
      <dsp:nvSpPr>
        <dsp:cNvPr id="0" name=""/>
        <dsp:cNvSpPr/>
      </dsp:nvSpPr>
      <dsp:spPr>
        <a:xfrm>
          <a:off x="2182775" y="1823202"/>
          <a:ext cx="3504545" cy="833922"/>
        </a:xfrm>
        <a:custGeom>
          <a:avLst/>
          <a:gdLst/>
          <a:ahLst/>
          <a:cxnLst/>
          <a:rect l="0" t="0" r="0" b="0"/>
          <a:pathLst>
            <a:path>
              <a:moveTo>
                <a:pt x="3504545" y="0"/>
              </a:moveTo>
              <a:lnTo>
                <a:pt x="3504545" y="568293"/>
              </a:lnTo>
              <a:lnTo>
                <a:pt x="0" y="568293"/>
              </a:lnTo>
              <a:lnTo>
                <a:pt x="0" y="833922"/>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EC52C0-376E-48E6-8699-933D746AD84D}">
      <dsp:nvSpPr>
        <dsp:cNvPr id="0" name=""/>
        <dsp:cNvSpPr/>
      </dsp:nvSpPr>
      <dsp:spPr>
        <a:xfrm>
          <a:off x="4253643" y="2432"/>
          <a:ext cx="2867355" cy="1820770"/>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B7D7DB-AC1D-4B5B-9084-254185E41130}">
      <dsp:nvSpPr>
        <dsp:cNvPr id="0" name=""/>
        <dsp:cNvSpPr/>
      </dsp:nvSpPr>
      <dsp:spPr>
        <a:xfrm>
          <a:off x="4572238" y="305097"/>
          <a:ext cx="2867355" cy="1820770"/>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REGLAMENTACJA ROZPOCZĘCIA PROCESU BUDOWLANEGO</a:t>
          </a:r>
        </a:p>
      </dsp:txBody>
      <dsp:txXfrm>
        <a:off x="4625567" y="358426"/>
        <a:ext cx="2760697" cy="1714112"/>
      </dsp:txXfrm>
    </dsp:sp>
    <dsp:sp modelId="{3C301897-B134-4302-9698-734F0E38065F}">
      <dsp:nvSpPr>
        <dsp:cNvPr id="0" name=""/>
        <dsp:cNvSpPr/>
      </dsp:nvSpPr>
      <dsp:spPr>
        <a:xfrm>
          <a:off x="749097" y="2657125"/>
          <a:ext cx="2867355" cy="1820770"/>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126292-A157-4F37-8871-65BE9C16D0F1}">
      <dsp:nvSpPr>
        <dsp:cNvPr id="0" name=""/>
        <dsp:cNvSpPr/>
      </dsp:nvSpPr>
      <dsp:spPr>
        <a:xfrm>
          <a:off x="1067693" y="2959790"/>
          <a:ext cx="2867355" cy="1820770"/>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DECYZJA </a:t>
          </a:r>
          <a:br>
            <a:rPr lang="pl-PL" sz="1700" kern="1200" dirty="0"/>
          </a:br>
          <a:r>
            <a:rPr lang="pl-PL" sz="1700" kern="1200" dirty="0"/>
            <a:t>O POZWOLENIU NA BUDOWĘ – </a:t>
          </a:r>
          <a:br>
            <a:rPr lang="pl-PL" sz="1700" kern="1200" dirty="0"/>
          </a:br>
          <a:r>
            <a:rPr lang="pl-PL" sz="1700" kern="1200" dirty="0"/>
            <a:t>co do zasady;</a:t>
          </a:r>
        </a:p>
        <a:p>
          <a:pPr marL="0" lvl="0" indent="0" algn="ctr" defTabSz="755650">
            <a:lnSpc>
              <a:spcPct val="90000"/>
            </a:lnSpc>
            <a:spcBef>
              <a:spcPct val="0"/>
            </a:spcBef>
            <a:spcAft>
              <a:spcPct val="35000"/>
            </a:spcAft>
            <a:buNone/>
          </a:pPr>
          <a:r>
            <a:rPr lang="pl-PL" sz="1700" kern="1200" dirty="0"/>
            <a:t>najbardziej restrykcyjna forma</a:t>
          </a:r>
        </a:p>
      </dsp:txBody>
      <dsp:txXfrm>
        <a:off x="1121022" y="3013119"/>
        <a:ext cx="2760697" cy="1714112"/>
      </dsp:txXfrm>
    </dsp:sp>
    <dsp:sp modelId="{4D8D6219-E32B-4816-BCA5-3F2FDE39B85C}">
      <dsp:nvSpPr>
        <dsp:cNvPr id="0" name=""/>
        <dsp:cNvSpPr/>
      </dsp:nvSpPr>
      <dsp:spPr>
        <a:xfrm>
          <a:off x="4253643" y="2657125"/>
          <a:ext cx="2867355" cy="1820770"/>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D638B8-2307-4109-8487-54FE7FA2FD08}">
      <dsp:nvSpPr>
        <dsp:cNvPr id="0" name=""/>
        <dsp:cNvSpPr/>
      </dsp:nvSpPr>
      <dsp:spPr>
        <a:xfrm>
          <a:off x="4572238" y="2959790"/>
          <a:ext cx="2867355" cy="1820770"/>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ZGŁOSZENIE BUDOWY</a:t>
          </a:r>
        </a:p>
      </dsp:txBody>
      <dsp:txXfrm>
        <a:off x="4625567" y="3013119"/>
        <a:ext cx="2760697" cy="1714112"/>
      </dsp:txXfrm>
    </dsp:sp>
    <dsp:sp modelId="{0EA76CB8-8CB2-4332-A71A-A44887F3ABB8}">
      <dsp:nvSpPr>
        <dsp:cNvPr id="0" name=""/>
        <dsp:cNvSpPr/>
      </dsp:nvSpPr>
      <dsp:spPr>
        <a:xfrm>
          <a:off x="7758188" y="2657125"/>
          <a:ext cx="2867355" cy="1820770"/>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1EE3AA-C8F7-4C34-BABA-C97DE50658F4}">
      <dsp:nvSpPr>
        <dsp:cNvPr id="0" name=""/>
        <dsp:cNvSpPr/>
      </dsp:nvSpPr>
      <dsp:spPr>
        <a:xfrm>
          <a:off x="8076783" y="2959790"/>
          <a:ext cx="2867355" cy="1820770"/>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NIEREGLAMENTOWANE ROBOTY BUDOWLANE</a:t>
          </a:r>
        </a:p>
      </dsp:txBody>
      <dsp:txXfrm>
        <a:off x="8130112" y="3013119"/>
        <a:ext cx="2760697" cy="17141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E178BE-7BA8-4045-8716-5696B2943C3D}">
      <dsp:nvSpPr>
        <dsp:cNvPr id="0" name=""/>
        <dsp:cNvSpPr/>
      </dsp:nvSpPr>
      <dsp:spPr>
        <a:xfrm>
          <a:off x="9512617" y="4846123"/>
          <a:ext cx="91440" cy="566416"/>
        </a:xfrm>
        <a:custGeom>
          <a:avLst/>
          <a:gdLst/>
          <a:ahLst/>
          <a:cxnLst/>
          <a:rect l="0" t="0" r="0" b="0"/>
          <a:pathLst>
            <a:path>
              <a:moveTo>
                <a:pt x="45720" y="0"/>
              </a:moveTo>
              <a:lnTo>
                <a:pt x="45720" y="56641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368700-0C1B-4903-A72D-D8A0CA37EC5A}">
      <dsp:nvSpPr>
        <dsp:cNvPr id="0" name=""/>
        <dsp:cNvSpPr/>
      </dsp:nvSpPr>
      <dsp:spPr>
        <a:xfrm>
          <a:off x="5987801" y="3043003"/>
          <a:ext cx="3570535" cy="566416"/>
        </a:xfrm>
        <a:custGeom>
          <a:avLst/>
          <a:gdLst/>
          <a:ahLst/>
          <a:cxnLst/>
          <a:rect l="0" t="0" r="0" b="0"/>
          <a:pathLst>
            <a:path>
              <a:moveTo>
                <a:pt x="0" y="0"/>
              </a:moveTo>
              <a:lnTo>
                <a:pt x="0" y="385996"/>
              </a:lnTo>
              <a:lnTo>
                <a:pt x="3570535" y="385996"/>
              </a:lnTo>
              <a:lnTo>
                <a:pt x="3570535" y="56641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C4885F-2EFA-441E-A0BD-3A1FB6EA46C1}">
      <dsp:nvSpPr>
        <dsp:cNvPr id="0" name=""/>
        <dsp:cNvSpPr/>
      </dsp:nvSpPr>
      <dsp:spPr>
        <a:xfrm>
          <a:off x="7132260" y="4846123"/>
          <a:ext cx="91440" cy="566416"/>
        </a:xfrm>
        <a:custGeom>
          <a:avLst/>
          <a:gdLst/>
          <a:ahLst/>
          <a:cxnLst/>
          <a:rect l="0" t="0" r="0" b="0"/>
          <a:pathLst>
            <a:path>
              <a:moveTo>
                <a:pt x="45720" y="0"/>
              </a:moveTo>
              <a:lnTo>
                <a:pt x="45720" y="56641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FE4476-D8AF-4A70-839D-EE9251EEEF53}">
      <dsp:nvSpPr>
        <dsp:cNvPr id="0" name=""/>
        <dsp:cNvSpPr/>
      </dsp:nvSpPr>
      <dsp:spPr>
        <a:xfrm>
          <a:off x="5987801" y="3043003"/>
          <a:ext cx="1190178" cy="566416"/>
        </a:xfrm>
        <a:custGeom>
          <a:avLst/>
          <a:gdLst/>
          <a:ahLst/>
          <a:cxnLst/>
          <a:rect l="0" t="0" r="0" b="0"/>
          <a:pathLst>
            <a:path>
              <a:moveTo>
                <a:pt x="0" y="0"/>
              </a:moveTo>
              <a:lnTo>
                <a:pt x="0" y="385996"/>
              </a:lnTo>
              <a:lnTo>
                <a:pt x="1190178" y="385996"/>
              </a:lnTo>
              <a:lnTo>
                <a:pt x="1190178" y="56641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9A7527-30E3-4E03-AF84-85D3E44F8864}">
      <dsp:nvSpPr>
        <dsp:cNvPr id="0" name=""/>
        <dsp:cNvSpPr/>
      </dsp:nvSpPr>
      <dsp:spPr>
        <a:xfrm>
          <a:off x="4751903" y="4846123"/>
          <a:ext cx="91440" cy="566416"/>
        </a:xfrm>
        <a:custGeom>
          <a:avLst/>
          <a:gdLst/>
          <a:ahLst/>
          <a:cxnLst/>
          <a:rect l="0" t="0" r="0" b="0"/>
          <a:pathLst>
            <a:path>
              <a:moveTo>
                <a:pt x="45720" y="0"/>
              </a:moveTo>
              <a:lnTo>
                <a:pt x="45720" y="56641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5FA2F8-7979-43A8-ACB9-D338EDAA08CD}">
      <dsp:nvSpPr>
        <dsp:cNvPr id="0" name=""/>
        <dsp:cNvSpPr/>
      </dsp:nvSpPr>
      <dsp:spPr>
        <a:xfrm>
          <a:off x="4797623" y="3043003"/>
          <a:ext cx="1190178" cy="566416"/>
        </a:xfrm>
        <a:custGeom>
          <a:avLst/>
          <a:gdLst/>
          <a:ahLst/>
          <a:cxnLst/>
          <a:rect l="0" t="0" r="0" b="0"/>
          <a:pathLst>
            <a:path>
              <a:moveTo>
                <a:pt x="1190178" y="0"/>
              </a:moveTo>
              <a:lnTo>
                <a:pt x="1190178" y="385996"/>
              </a:lnTo>
              <a:lnTo>
                <a:pt x="0" y="385996"/>
              </a:lnTo>
              <a:lnTo>
                <a:pt x="0" y="56641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95180E3-1A5E-449D-8598-930A527E624D}">
      <dsp:nvSpPr>
        <dsp:cNvPr id="0" name=""/>
        <dsp:cNvSpPr/>
      </dsp:nvSpPr>
      <dsp:spPr>
        <a:xfrm>
          <a:off x="2417266" y="3043003"/>
          <a:ext cx="3570535" cy="566416"/>
        </a:xfrm>
        <a:custGeom>
          <a:avLst/>
          <a:gdLst/>
          <a:ahLst/>
          <a:cxnLst/>
          <a:rect l="0" t="0" r="0" b="0"/>
          <a:pathLst>
            <a:path>
              <a:moveTo>
                <a:pt x="3570535" y="0"/>
              </a:moveTo>
              <a:lnTo>
                <a:pt x="3570535" y="385996"/>
              </a:lnTo>
              <a:lnTo>
                <a:pt x="0" y="385996"/>
              </a:lnTo>
              <a:lnTo>
                <a:pt x="0" y="56641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9606AF-DB31-49BC-9C13-D3B97C8C0678}">
      <dsp:nvSpPr>
        <dsp:cNvPr id="0" name=""/>
        <dsp:cNvSpPr/>
      </dsp:nvSpPr>
      <dsp:spPr>
        <a:xfrm>
          <a:off x="5942081" y="1239883"/>
          <a:ext cx="91440" cy="566416"/>
        </a:xfrm>
        <a:custGeom>
          <a:avLst/>
          <a:gdLst/>
          <a:ahLst/>
          <a:cxnLst/>
          <a:rect l="0" t="0" r="0" b="0"/>
          <a:pathLst>
            <a:path>
              <a:moveTo>
                <a:pt x="45720" y="0"/>
              </a:moveTo>
              <a:lnTo>
                <a:pt x="45720" y="56641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8B13D50-037B-4723-BEE1-6F1DF25191EB}">
      <dsp:nvSpPr>
        <dsp:cNvPr id="0" name=""/>
        <dsp:cNvSpPr/>
      </dsp:nvSpPr>
      <dsp:spPr>
        <a:xfrm>
          <a:off x="5014019" y="3179"/>
          <a:ext cx="1947564" cy="123670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E95851-A835-43BC-BFF6-A3C5B8D6FDF6}">
      <dsp:nvSpPr>
        <dsp:cNvPr id="0" name=""/>
        <dsp:cNvSpPr/>
      </dsp:nvSpPr>
      <dsp:spPr>
        <a:xfrm>
          <a:off x="5230415" y="208755"/>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INWESTOR- </a:t>
          </a:r>
          <a:br>
            <a:rPr lang="pl-PL" sz="1200" kern="1200" dirty="0"/>
          </a:br>
          <a:r>
            <a:rPr lang="pl-PL" sz="1200" kern="1200" dirty="0"/>
            <a:t>ZGŁOSZENIE BUDOWY (PRZED TERMINEM ROZPOCZĘCIA ROBÓT BUDOWLANYCH)</a:t>
          </a:r>
        </a:p>
      </dsp:txBody>
      <dsp:txXfrm>
        <a:off x="5266637" y="244977"/>
        <a:ext cx="1875120" cy="1164259"/>
      </dsp:txXfrm>
    </dsp:sp>
    <dsp:sp modelId="{3A65544D-D051-4EEF-83CC-CA430C4C61BF}">
      <dsp:nvSpPr>
        <dsp:cNvPr id="0" name=""/>
        <dsp:cNvSpPr/>
      </dsp:nvSpPr>
      <dsp:spPr>
        <a:xfrm>
          <a:off x="5014019" y="1806299"/>
          <a:ext cx="1947564" cy="123670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D4C8AD-1ED7-4977-8156-29FD6A5830EB}">
      <dsp:nvSpPr>
        <dsp:cNvPr id="0" name=""/>
        <dsp:cNvSpPr/>
      </dsp:nvSpPr>
      <dsp:spPr>
        <a:xfrm>
          <a:off x="5230415" y="201187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ORGAN ADMINISTRACJI ARCHITEKTONICZNO-BUDOWLANEJ</a:t>
          </a:r>
        </a:p>
      </dsp:txBody>
      <dsp:txXfrm>
        <a:off x="5266637" y="2048098"/>
        <a:ext cx="1875120" cy="1164259"/>
      </dsp:txXfrm>
    </dsp:sp>
    <dsp:sp modelId="{68FE55BE-12BE-4E78-8857-22C1FC79610C}">
      <dsp:nvSpPr>
        <dsp:cNvPr id="0" name=""/>
        <dsp:cNvSpPr/>
      </dsp:nvSpPr>
      <dsp:spPr>
        <a:xfrm>
          <a:off x="1443483" y="3609420"/>
          <a:ext cx="1947564" cy="123670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DB7BF8-712C-4C42-B54E-D2E1F448A575}">
      <dsp:nvSpPr>
        <dsp:cNvPr id="0" name=""/>
        <dsp:cNvSpPr/>
      </dsp:nvSpPr>
      <dsp:spPr>
        <a:xfrm>
          <a:off x="1659880" y="381499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SPRZECIW W FORMIE DECYZJI W CIĄGU </a:t>
          </a:r>
          <a:br>
            <a:rPr lang="pl-PL" sz="1200" kern="1200" dirty="0"/>
          </a:br>
          <a:r>
            <a:rPr lang="pl-PL" sz="1200" kern="1200" dirty="0"/>
            <a:t>21 DNI</a:t>
          </a:r>
        </a:p>
      </dsp:txBody>
      <dsp:txXfrm>
        <a:off x="1696102" y="3851218"/>
        <a:ext cx="1875120" cy="1164259"/>
      </dsp:txXfrm>
    </dsp:sp>
    <dsp:sp modelId="{3F704583-74D7-46E5-A414-CA7FBF741539}">
      <dsp:nvSpPr>
        <dsp:cNvPr id="0" name=""/>
        <dsp:cNvSpPr/>
      </dsp:nvSpPr>
      <dsp:spPr>
        <a:xfrm>
          <a:off x="3823841" y="3609420"/>
          <a:ext cx="1947564" cy="123670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6228C7-9D72-46ED-80F3-03F93C5D5ACD}">
      <dsp:nvSpPr>
        <dsp:cNvPr id="0" name=""/>
        <dsp:cNvSpPr/>
      </dsp:nvSpPr>
      <dsp:spPr>
        <a:xfrm>
          <a:off x="4040237" y="381499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MILCZENIE ADMINISTRACYJNE</a:t>
          </a:r>
        </a:p>
      </dsp:txBody>
      <dsp:txXfrm>
        <a:off x="4076459" y="3851218"/>
        <a:ext cx="1875120" cy="1164259"/>
      </dsp:txXfrm>
    </dsp:sp>
    <dsp:sp modelId="{8EF815DC-70EE-43DE-BAE5-DD22D334CD7F}">
      <dsp:nvSpPr>
        <dsp:cNvPr id="0" name=""/>
        <dsp:cNvSpPr/>
      </dsp:nvSpPr>
      <dsp:spPr>
        <a:xfrm>
          <a:off x="3823841" y="5412540"/>
          <a:ext cx="1947564" cy="123670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E3B48F-23DF-4237-A0C2-335EB318422D}">
      <dsp:nvSpPr>
        <dsp:cNvPr id="0" name=""/>
        <dsp:cNvSpPr/>
      </dsp:nvSpPr>
      <dsp:spPr>
        <a:xfrm>
          <a:off x="4040237" y="561811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ORGAN NIE WNIÓSŁ SPRZECIWU W TERMINIE- MOŻNA PRZYSTĄPIĆ DO WYKONYWANIA ROBÓT BUDOWLANYCH</a:t>
          </a:r>
        </a:p>
      </dsp:txBody>
      <dsp:txXfrm>
        <a:off x="4076459" y="5654338"/>
        <a:ext cx="1875120" cy="1164259"/>
      </dsp:txXfrm>
    </dsp:sp>
    <dsp:sp modelId="{360509E2-160C-4320-AAC2-157910EFD36D}">
      <dsp:nvSpPr>
        <dsp:cNvPr id="0" name=""/>
        <dsp:cNvSpPr/>
      </dsp:nvSpPr>
      <dsp:spPr>
        <a:xfrm>
          <a:off x="6204198" y="3609420"/>
          <a:ext cx="1947564" cy="123670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CD034A-4127-4444-8F8E-4ECDFB7ECFAB}">
      <dsp:nvSpPr>
        <dsp:cNvPr id="0" name=""/>
        <dsp:cNvSpPr/>
      </dsp:nvSpPr>
      <dsp:spPr>
        <a:xfrm>
          <a:off x="6420594" y="381499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PRZED UPŁYWEM TERMINU 21 DNI - ZAŚWIADCZENIE </a:t>
          </a:r>
          <a:br>
            <a:rPr lang="pl-PL" sz="1200" kern="1200" dirty="0"/>
          </a:br>
          <a:r>
            <a:rPr lang="pl-PL" sz="1200" kern="1200" dirty="0"/>
            <a:t>(Z URZĘDU) </a:t>
          </a:r>
          <a:br>
            <a:rPr lang="pl-PL" sz="1200" kern="1200" dirty="0"/>
          </a:br>
          <a:r>
            <a:rPr lang="pl-PL" sz="1200" kern="1200" dirty="0"/>
            <a:t>O BRAKU PODSTAW DO WNIESIENIA SPRZECIWU</a:t>
          </a:r>
        </a:p>
      </dsp:txBody>
      <dsp:txXfrm>
        <a:off x="6456816" y="3851218"/>
        <a:ext cx="1875120" cy="1164259"/>
      </dsp:txXfrm>
    </dsp:sp>
    <dsp:sp modelId="{0EBC2FC3-FC1A-46C6-B71C-D9D3FA0869CE}">
      <dsp:nvSpPr>
        <dsp:cNvPr id="0" name=""/>
        <dsp:cNvSpPr/>
      </dsp:nvSpPr>
      <dsp:spPr>
        <a:xfrm>
          <a:off x="6204198" y="5412540"/>
          <a:ext cx="1947564" cy="123670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C88B69-DF9B-4906-930F-E9E5196B846F}">
      <dsp:nvSpPr>
        <dsp:cNvPr id="0" name=""/>
        <dsp:cNvSpPr/>
      </dsp:nvSpPr>
      <dsp:spPr>
        <a:xfrm>
          <a:off x="6420594" y="561811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MOŻNA PRZYSTĄPIĆ DO WYKONYWANIA ROBÓT BUDOWLANYCH</a:t>
          </a:r>
        </a:p>
      </dsp:txBody>
      <dsp:txXfrm>
        <a:off x="6456816" y="5654338"/>
        <a:ext cx="1875120" cy="1164259"/>
      </dsp:txXfrm>
    </dsp:sp>
    <dsp:sp modelId="{5B0B1D5D-2C1A-42EB-8959-0F77738B9B0B}">
      <dsp:nvSpPr>
        <dsp:cNvPr id="0" name=""/>
        <dsp:cNvSpPr/>
      </dsp:nvSpPr>
      <dsp:spPr>
        <a:xfrm>
          <a:off x="8584555" y="3609420"/>
          <a:ext cx="1947564" cy="123670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C01E82-C035-40C1-B16C-930F892BC39B}">
      <dsp:nvSpPr>
        <dsp:cNvPr id="0" name=""/>
        <dsp:cNvSpPr/>
      </dsp:nvSpPr>
      <dsp:spPr>
        <a:xfrm>
          <a:off x="8800951" y="381499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WEZWANIE W FORMIE POSTANOWIENIA DO USUNIĘCIA BRAKÓW W ZGŁOSZENIU W OKREŚLONYM TERMINIE</a:t>
          </a:r>
        </a:p>
      </dsp:txBody>
      <dsp:txXfrm>
        <a:off x="8837173" y="3851218"/>
        <a:ext cx="1875120" cy="1164259"/>
      </dsp:txXfrm>
    </dsp:sp>
    <dsp:sp modelId="{C0BF6D6E-F0BD-4A92-ADC9-37CD80F627D4}">
      <dsp:nvSpPr>
        <dsp:cNvPr id="0" name=""/>
        <dsp:cNvSpPr/>
      </dsp:nvSpPr>
      <dsp:spPr>
        <a:xfrm>
          <a:off x="8584555" y="5412540"/>
          <a:ext cx="1947564" cy="123670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73944C-5DAC-4995-AADA-17DE3553E14A}">
      <dsp:nvSpPr>
        <dsp:cNvPr id="0" name=""/>
        <dsp:cNvSpPr/>
      </dsp:nvSpPr>
      <dsp:spPr>
        <a:xfrm>
          <a:off x="8800951" y="5618116"/>
          <a:ext cx="1947564" cy="1236703"/>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PO BEZSKUTECZNYM UPŁYWIE TERMINU - SPRZECIW W FORMIE DECYZJI</a:t>
          </a:r>
        </a:p>
      </dsp:txBody>
      <dsp:txXfrm>
        <a:off x="8837173" y="5654338"/>
        <a:ext cx="1875120" cy="116425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5F1546-CD0A-428F-9ADC-FD0EB7A68B6C}"/>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A66C1CBD-7A04-491D-8BB1-DF6FC1DF7E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9CA7BA6C-A2E4-4691-857F-3B7F7705BD85}"/>
              </a:ext>
            </a:extLst>
          </p:cNvPr>
          <p:cNvSpPr>
            <a:spLocks noGrp="1"/>
          </p:cNvSpPr>
          <p:nvPr>
            <p:ph type="dt" sz="half" idx="10"/>
          </p:nvPr>
        </p:nvSpPr>
        <p:spPr/>
        <p:txBody>
          <a:bodyPr/>
          <a:lstStyle/>
          <a:p>
            <a:fld id="{363BA47D-88E1-4720-B00E-2096A783374B}" type="datetimeFigureOut">
              <a:rPr lang="pl-PL" smtClean="0"/>
              <a:t>02.11.2021</a:t>
            </a:fld>
            <a:endParaRPr lang="pl-PL"/>
          </a:p>
        </p:txBody>
      </p:sp>
      <p:sp>
        <p:nvSpPr>
          <p:cNvPr id="5" name="Symbol zastępczy stopki 4">
            <a:extLst>
              <a:ext uri="{FF2B5EF4-FFF2-40B4-BE49-F238E27FC236}">
                <a16:creationId xmlns:a16="http://schemas.microsoft.com/office/drawing/2014/main" id="{9435D412-5F3F-410C-A80F-4B2170A98B5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F0417A6-683D-4237-AC72-4068CB588C66}"/>
              </a:ext>
            </a:extLst>
          </p:cNvPr>
          <p:cNvSpPr>
            <a:spLocks noGrp="1"/>
          </p:cNvSpPr>
          <p:nvPr>
            <p:ph type="sldNum" sz="quarter" idx="12"/>
          </p:nvPr>
        </p:nvSpPr>
        <p:spPr/>
        <p:txBody>
          <a:bodyPr/>
          <a:lstStyle/>
          <a:p>
            <a:fld id="{573B1377-593E-4137-9880-81A4F92A97B9}" type="slidenum">
              <a:rPr lang="pl-PL" smtClean="0"/>
              <a:t>‹#›</a:t>
            </a:fld>
            <a:endParaRPr lang="pl-PL"/>
          </a:p>
        </p:txBody>
      </p:sp>
    </p:spTree>
    <p:extLst>
      <p:ext uri="{BB962C8B-B14F-4D97-AF65-F5344CB8AC3E}">
        <p14:creationId xmlns:p14="http://schemas.microsoft.com/office/powerpoint/2010/main" val="2302218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A89B93-39DC-4B21-90D5-2BCC304760A1}"/>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BA29265F-2339-45E4-830A-90340B099655}"/>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C3F3364-3414-4947-84BE-7BC2B0CE8CEF}"/>
              </a:ext>
            </a:extLst>
          </p:cNvPr>
          <p:cNvSpPr>
            <a:spLocks noGrp="1"/>
          </p:cNvSpPr>
          <p:nvPr>
            <p:ph type="dt" sz="half" idx="10"/>
          </p:nvPr>
        </p:nvSpPr>
        <p:spPr/>
        <p:txBody>
          <a:bodyPr/>
          <a:lstStyle/>
          <a:p>
            <a:fld id="{363BA47D-88E1-4720-B00E-2096A783374B}" type="datetimeFigureOut">
              <a:rPr lang="pl-PL" smtClean="0"/>
              <a:t>02.11.2021</a:t>
            </a:fld>
            <a:endParaRPr lang="pl-PL"/>
          </a:p>
        </p:txBody>
      </p:sp>
      <p:sp>
        <p:nvSpPr>
          <p:cNvPr id="5" name="Symbol zastępczy stopki 4">
            <a:extLst>
              <a:ext uri="{FF2B5EF4-FFF2-40B4-BE49-F238E27FC236}">
                <a16:creationId xmlns:a16="http://schemas.microsoft.com/office/drawing/2014/main" id="{6230197D-726B-4B74-8E4C-D181EEDCC91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8B72EB9-0F32-4483-9A26-F12F8162D72F}"/>
              </a:ext>
            </a:extLst>
          </p:cNvPr>
          <p:cNvSpPr>
            <a:spLocks noGrp="1"/>
          </p:cNvSpPr>
          <p:nvPr>
            <p:ph type="sldNum" sz="quarter" idx="12"/>
          </p:nvPr>
        </p:nvSpPr>
        <p:spPr/>
        <p:txBody>
          <a:bodyPr/>
          <a:lstStyle/>
          <a:p>
            <a:fld id="{573B1377-593E-4137-9880-81A4F92A97B9}" type="slidenum">
              <a:rPr lang="pl-PL" smtClean="0"/>
              <a:t>‹#›</a:t>
            </a:fld>
            <a:endParaRPr lang="pl-PL"/>
          </a:p>
        </p:txBody>
      </p:sp>
    </p:spTree>
    <p:extLst>
      <p:ext uri="{BB962C8B-B14F-4D97-AF65-F5344CB8AC3E}">
        <p14:creationId xmlns:p14="http://schemas.microsoft.com/office/powerpoint/2010/main" val="684865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2FF11944-9C59-4C34-A30B-07CDA4B4B8CD}"/>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A0F12C98-1655-4FA4-BC21-084DDB7A6B49}"/>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88D4EE6-302A-4C43-924E-F88D1B69CC06}"/>
              </a:ext>
            </a:extLst>
          </p:cNvPr>
          <p:cNvSpPr>
            <a:spLocks noGrp="1"/>
          </p:cNvSpPr>
          <p:nvPr>
            <p:ph type="dt" sz="half" idx="10"/>
          </p:nvPr>
        </p:nvSpPr>
        <p:spPr/>
        <p:txBody>
          <a:bodyPr/>
          <a:lstStyle/>
          <a:p>
            <a:fld id="{363BA47D-88E1-4720-B00E-2096A783374B}" type="datetimeFigureOut">
              <a:rPr lang="pl-PL" smtClean="0"/>
              <a:t>02.11.2021</a:t>
            </a:fld>
            <a:endParaRPr lang="pl-PL"/>
          </a:p>
        </p:txBody>
      </p:sp>
      <p:sp>
        <p:nvSpPr>
          <p:cNvPr id="5" name="Symbol zastępczy stopki 4">
            <a:extLst>
              <a:ext uri="{FF2B5EF4-FFF2-40B4-BE49-F238E27FC236}">
                <a16:creationId xmlns:a16="http://schemas.microsoft.com/office/drawing/2014/main" id="{06AAFB19-EBBA-4E50-9F14-62BED4DD2B7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94FE342-29ED-4BFD-A362-CC20B7BF372A}"/>
              </a:ext>
            </a:extLst>
          </p:cNvPr>
          <p:cNvSpPr>
            <a:spLocks noGrp="1"/>
          </p:cNvSpPr>
          <p:nvPr>
            <p:ph type="sldNum" sz="quarter" idx="12"/>
          </p:nvPr>
        </p:nvSpPr>
        <p:spPr/>
        <p:txBody>
          <a:bodyPr/>
          <a:lstStyle/>
          <a:p>
            <a:fld id="{573B1377-593E-4137-9880-81A4F92A97B9}" type="slidenum">
              <a:rPr lang="pl-PL" smtClean="0"/>
              <a:t>‹#›</a:t>
            </a:fld>
            <a:endParaRPr lang="pl-PL"/>
          </a:p>
        </p:txBody>
      </p:sp>
    </p:spTree>
    <p:extLst>
      <p:ext uri="{BB962C8B-B14F-4D97-AF65-F5344CB8AC3E}">
        <p14:creationId xmlns:p14="http://schemas.microsoft.com/office/powerpoint/2010/main" val="1107498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D5E475-3A47-417D-9AC3-4BFF748C41C9}"/>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4F3F1DCC-1010-4FA6-BFF7-D2FC3DE8A0AC}"/>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D927B9B-474F-4CD3-93B2-CB874A248EEB}"/>
              </a:ext>
            </a:extLst>
          </p:cNvPr>
          <p:cNvSpPr>
            <a:spLocks noGrp="1"/>
          </p:cNvSpPr>
          <p:nvPr>
            <p:ph type="dt" sz="half" idx="10"/>
          </p:nvPr>
        </p:nvSpPr>
        <p:spPr/>
        <p:txBody>
          <a:bodyPr/>
          <a:lstStyle/>
          <a:p>
            <a:fld id="{363BA47D-88E1-4720-B00E-2096A783374B}" type="datetimeFigureOut">
              <a:rPr lang="pl-PL" smtClean="0"/>
              <a:t>02.11.2021</a:t>
            </a:fld>
            <a:endParaRPr lang="pl-PL"/>
          </a:p>
        </p:txBody>
      </p:sp>
      <p:sp>
        <p:nvSpPr>
          <p:cNvPr id="5" name="Symbol zastępczy stopki 4">
            <a:extLst>
              <a:ext uri="{FF2B5EF4-FFF2-40B4-BE49-F238E27FC236}">
                <a16:creationId xmlns:a16="http://schemas.microsoft.com/office/drawing/2014/main" id="{0855C532-4D67-4897-9D03-44781BE4F59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D150028-69AF-4BD2-9C61-9EEA75E93AB8}"/>
              </a:ext>
            </a:extLst>
          </p:cNvPr>
          <p:cNvSpPr>
            <a:spLocks noGrp="1"/>
          </p:cNvSpPr>
          <p:nvPr>
            <p:ph type="sldNum" sz="quarter" idx="12"/>
          </p:nvPr>
        </p:nvSpPr>
        <p:spPr/>
        <p:txBody>
          <a:bodyPr/>
          <a:lstStyle/>
          <a:p>
            <a:fld id="{573B1377-593E-4137-9880-81A4F92A97B9}" type="slidenum">
              <a:rPr lang="pl-PL" smtClean="0"/>
              <a:t>‹#›</a:t>
            </a:fld>
            <a:endParaRPr lang="pl-PL"/>
          </a:p>
        </p:txBody>
      </p:sp>
    </p:spTree>
    <p:extLst>
      <p:ext uri="{BB962C8B-B14F-4D97-AF65-F5344CB8AC3E}">
        <p14:creationId xmlns:p14="http://schemas.microsoft.com/office/powerpoint/2010/main" val="100107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2750F9-D4CF-49AC-B8B0-605E765B0573}"/>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B95F9CA6-42CB-41DE-B46E-6DE3B9DC1B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81428099-2AB5-4E09-8765-90FB48015B81}"/>
              </a:ext>
            </a:extLst>
          </p:cNvPr>
          <p:cNvSpPr>
            <a:spLocks noGrp="1"/>
          </p:cNvSpPr>
          <p:nvPr>
            <p:ph type="dt" sz="half" idx="10"/>
          </p:nvPr>
        </p:nvSpPr>
        <p:spPr/>
        <p:txBody>
          <a:bodyPr/>
          <a:lstStyle/>
          <a:p>
            <a:fld id="{363BA47D-88E1-4720-B00E-2096A783374B}" type="datetimeFigureOut">
              <a:rPr lang="pl-PL" smtClean="0"/>
              <a:t>02.11.2021</a:t>
            </a:fld>
            <a:endParaRPr lang="pl-PL"/>
          </a:p>
        </p:txBody>
      </p:sp>
      <p:sp>
        <p:nvSpPr>
          <p:cNvPr id="5" name="Symbol zastępczy stopki 4">
            <a:extLst>
              <a:ext uri="{FF2B5EF4-FFF2-40B4-BE49-F238E27FC236}">
                <a16:creationId xmlns:a16="http://schemas.microsoft.com/office/drawing/2014/main" id="{686D276F-F26F-4394-803D-FD11945C610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296F3EE-A603-45D6-B7A2-97B68298B252}"/>
              </a:ext>
            </a:extLst>
          </p:cNvPr>
          <p:cNvSpPr>
            <a:spLocks noGrp="1"/>
          </p:cNvSpPr>
          <p:nvPr>
            <p:ph type="sldNum" sz="quarter" idx="12"/>
          </p:nvPr>
        </p:nvSpPr>
        <p:spPr/>
        <p:txBody>
          <a:bodyPr/>
          <a:lstStyle/>
          <a:p>
            <a:fld id="{573B1377-593E-4137-9880-81A4F92A97B9}" type="slidenum">
              <a:rPr lang="pl-PL" smtClean="0"/>
              <a:t>‹#›</a:t>
            </a:fld>
            <a:endParaRPr lang="pl-PL"/>
          </a:p>
        </p:txBody>
      </p:sp>
    </p:spTree>
    <p:extLst>
      <p:ext uri="{BB962C8B-B14F-4D97-AF65-F5344CB8AC3E}">
        <p14:creationId xmlns:p14="http://schemas.microsoft.com/office/powerpoint/2010/main" val="4053115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099CAD-ACF4-49AE-839D-238D3060D5B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DB253F6-DB1F-4916-8EC0-D9F4A9A90E10}"/>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0CEC7C00-7A20-49AE-8CC0-2BBC029A2471}"/>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4CEEF024-A7ED-49E1-8112-8F3D02ECB061}"/>
              </a:ext>
            </a:extLst>
          </p:cNvPr>
          <p:cNvSpPr>
            <a:spLocks noGrp="1"/>
          </p:cNvSpPr>
          <p:nvPr>
            <p:ph type="dt" sz="half" idx="10"/>
          </p:nvPr>
        </p:nvSpPr>
        <p:spPr/>
        <p:txBody>
          <a:bodyPr/>
          <a:lstStyle/>
          <a:p>
            <a:fld id="{363BA47D-88E1-4720-B00E-2096A783374B}" type="datetimeFigureOut">
              <a:rPr lang="pl-PL" smtClean="0"/>
              <a:t>02.11.2021</a:t>
            </a:fld>
            <a:endParaRPr lang="pl-PL"/>
          </a:p>
        </p:txBody>
      </p:sp>
      <p:sp>
        <p:nvSpPr>
          <p:cNvPr id="6" name="Symbol zastępczy stopki 5">
            <a:extLst>
              <a:ext uri="{FF2B5EF4-FFF2-40B4-BE49-F238E27FC236}">
                <a16:creationId xmlns:a16="http://schemas.microsoft.com/office/drawing/2014/main" id="{44D52F82-5720-42E6-A12D-10A06538900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B99740D-773F-41C2-B824-E67FAEEA6704}"/>
              </a:ext>
            </a:extLst>
          </p:cNvPr>
          <p:cNvSpPr>
            <a:spLocks noGrp="1"/>
          </p:cNvSpPr>
          <p:nvPr>
            <p:ph type="sldNum" sz="quarter" idx="12"/>
          </p:nvPr>
        </p:nvSpPr>
        <p:spPr/>
        <p:txBody>
          <a:bodyPr/>
          <a:lstStyle/>
          <a:p>
            <a:fld id="{573B1377-593E-4137-9880-81A4F92A97B9}" type="slidenum">
              <a:rPr lang="pl-PL" smtClean="0"/>
              <a:t>‹#›</a:t>
            </a:fld>
            <a:endParaRPr lang="pl-PL"/>
          </a:p>
        </p:txBody>
      </p:sp>
    </p:spTree>
    <p:extLst>
      <p:ext uri="{BB962C8B-B14F-4D97-AF65-F5344CB8AC3E}">
        <p14:creationId xmlns:p14="http://schemas.microsoft.com/office/powerpoint/2010/main" val="248289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5F34EC-FC05-4692-9730-569D4CD2D19C}"/>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26B706BB-715B-469F-B9BE-E9ED0E5E2E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F1C712A1-EB15-4D12-A6AA-C38A9E04F719}"/>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71573756-825F-44BE-BFAC-BCA81DAC19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16858882-51B0-4F9F-93BE-1161DD75557E}"/>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95EE0E97-6136-4851-9822-08B2B32D66E3}"/>
              </a:ext>
            </a:extLst>
          </p:cNvPr>
          <p:cNvSpPr>
            <a:spLocks noGrp="1"/>
          </p:cNvSpPr>
          <p:nvPr>
            <p:ph type="dt" sz="half" idx="10"/>
          </p:nvPr>
        </p:nvSpPr>
        <p:spPr/>
        <p:txBody>
          <a:bodyPr/>
          <a:lstStyle/>
          <a:p>
            <a:fld id="{363BA47D-88E1-4720-B00E-2096A783374B}" type="datetimeFigureOut">
              <a:rPr lang="pl-PL" smtClean="0"/>
              <a:t>02.11.2021</a:t>
            </a:fld>
            <a:endParaRPr lang="pl-PL"/>
          </a:p>
        </p:txBody>
      </p:sp>
      <p:sp>
        <p:nvSpPr>
          <p:cNvPr id="8" name="Symbol zastępczy stopki 7">
            <a:extLst>
              <a:ext uri="{FF2B5EF4-FFF2-40B4-BE49-F238E27FC236}">
                <a16:creationId xmlns:a16="http://schemas.microsoft.com/office/drawing/2014/main" id="{58AAE5F5-5DB4-47C7-BA85-CB31861F18EE}"/>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0BEF7B63-7F64-470E-B44D-227726F37DE8}"/>
              </a:ext>
            </a:extLst>
          </p:cNvPr>
          <p:cNvSpPr>
            <a:spLocks noGrp="1"/>
          </p:cNvSpPr>
          <p:nvPr>
            <p:ph type="sldNum" sz="quarter" idx="12"/>
          </p:nvPr>
        </p:nvSpPr>
        <p:spPr/>
        <p:txBody>
          <a:bodyPr/>
          <a:lstStyle/>
          <a:p>
            <a:fld id="{573B1377-593E-4137-9880-81A4F92A97B9}" type="slidenum">
              <a:rPr lang="pl-PL" smtClean="0"/>
              <a:t>‹#›</a:t>
            </a:fld>
            <a:endParaRPr lang="pl-PL"/>
          </a:p>
        </p:txBody>
      </p:sp>
    </p:spTree>
    <p:extLst>
      <p:ext uri="{BB962C8B-B14F-4D97-AF65-F5344CB8AC3E}">
        <p14:creationId xmlns:p14="http://schemas.microsoft.com/office/powerpoint/2010/main" val="3718912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90EA16-1C87-4341-90C2-19E39D425525}"/>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D7A3140A-791B-4139-91C2-093E52BB43D8}"/>
              </a:ext>
            </a:extLst>
          </p:cNvPr>
          <p:cNvSpPr>
            <a:spLocks noGrp="1"/>
          </p:cNvSpPr>
          <p:nvPr>
            <p:ph type="dt" sz="half" idx="10"/>
          </p:nvPr>
        </p:nvSpPr>
        <p:spPr/>
        <p:txBody>
          <a:bodyPr/>
          <a:lstStyle/>
          <a:p>
            <a:fld id="{363BA47D-88E1-4720-B00E-2096A783374B}" type="datetimeFigureOut">
              <a:rPr lang="pl-PL" smtClean="0"/>
              <a:t>02.11.2021</a:t>
            </a:fld>
            <a:endParaRPr lang="pl-PL"/>
          </a:p>
        </p:txBody>
      </p:sp>
      <p:sp>
        <p:nvSpPr>
          <p:cNvPr id="4" name="Symbol zastępczy stopki 3">
            <a:extLst>
              <a:ext uri="{FF2B5EF4-FFF2-40B4-BE49-F238E27FC236}">
                <a16:creationId xmlns:a16="http://schemas.microsoft.com/office/drawing/2014/main" id="{37885F99-21CC-429C-862B-4A30A886FB98}"/>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2AE22C6C-E905-47AD-A6FA-E5318C5385CC}"/>
              </a:ext>
            </a:extLst>
          </p:cNvPr>
          <p:cNvSpPr>
            <a:spLocks noGrp="1"/>
          </p:cNvSpPr>
          <p:nvPr>
            <p:ph type="sldNum" sz="quarter" idx="12"/>
          </p:nvPr>
        </p:nvSpPr>
        <p:spPr/>
        <p:txBody>
          <a:bodyPr/>
          <a:lstStyle/>
          <a:p>
            <a:fld id="{573B1377-593E-4137-9880-81A4F92A97B9}" type="slidenum">
              <a:rPr lang="pl-PL" smtClean="0"/>
              <a:t>‹#›</a:t>
            </a:fld>
            <a:endParaRPr lang="pl-PL"/>
          </a:p>
        </p:txBody>
      </p:sp>
    </p:spTree>
    <p:extLst>
      <p:ext uri="{BB962C8B-B14F-4D97-AF65-F5344CB8AC3E}">
        <p14:creationId xmlns:p14="http://schemas.microsoft.com/office/powerpoint/2010/main" val="2590637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24B75520-B268-42CE-BFA3-24FAFA835CA2}"/>
              </a:ext>
            </a:extLst>
          </p:cNvPr>
          <p:cNvSpPr>
            <a:spLocks noGrp="1"/>
          </p:cNvSpPr>
          <p:nvPr>
            <p:ph type="dt" sz="half" idx="10"/>
          </p:nvPr>
        </p:nvSpPr>
        <p:spPr/>
        <p:txBody>
          <a:bodyPr/>
          <a:lstStyle/>
          <a:p>
            <a:fld id="{363BA47D-88E1-4720-B00E-2096A783374B}" type="datetimeFigureOut">
              <a:rPr lang="pl-PL" smtClean="0"/>
              <a:t>02.11.2021</a:t>
            </a:fld>
            <a:endParaRPr lang="pl-PL"/>
          </a:p>
        </p:txBody>
      </p:sp>
      <p:sp>
        <p:nvSpPr>
          <p:cNvPr id="3" name="Symbol zastępczy stopki 2">
            <a:extLst>
              <a:ext uri="{FF2B5EF4-FFF2-40B4-BE49-F238E27FC236}">
                <a16:creationId xmlns:a16="http://schemas.microsoft.com/office/drawing/2014/main" id="{11684224-FAE8-468E-86C5-56FFB2A362E1}"/>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3D3E230D-C9AC-4B2C-A31B-7A4587AAB30E}"/>
              </a:ext>
            </a:extLst>
          </p:cNvPr>
          <p:cNvSpPr>
            <a:spLocks noGrp="1"/>
          </p:cNvSpPr>
          <p:nvPr>
            <p:ph type="sldNum" sz="quarter" idx="12"/>
          </p:nvPr>
        </p:nvSpPr>
        <p:spPr/>
        <p:txBody>
          <a:bodyPr/>
          <a:lstStyle/>
          <a:p>
            <a:fld id="{573B1377-593E-4137-9880-81A4F92A97B9}" type="slidenum">
              <a:rPr lang="pl-PL" smtClean="0"/>
              <a:t>‹#›</a:t>
            </a:fld>
            <a:endParaRPr lang="pl-PL"/>
          </a:p>
        </p:txBody>
      </p:sp>
    </p:spTree>
    <p:extLst>
      <p:ext uri="{BB962C8B-B14F-4D97-AF65-F5344CB8AC3E}">
        <p14:creationId xmlns:p14="http://schemas.microsoft.com/office/powerpoint/2010/main" val="368882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8ABCC8-A5EF-4C73-97DB-6E77194650D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0DB6CB8D-79E9-4F1A-9EEC-A8A779FD52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97BD4D9-C2A5-4514-877A-0647B7592B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DBEC48E-6FB4-4654-8656-3871F0A9ACD3}"/>
              </a:ext>
            </a:extLst>
          </p:cNvPr>
          <p:cNvSpPr>
            <a:spLocks noGrp="1"/>
          </p:cNvSpPr>
          <p:nvPr>
            <p:ph type="dt" sz="half" idx="10"/>
          </p:nvPr>
        </p:nvSpPr>
        <p:spPr/>
        <p:txBody>
          <a:bodyPr/>
          <a:lstStyle/>
          <a:p>
            <a:fld id="{363BA47D-88E1-4720-B00E-2096A783374B}" type="datetimeFigureOut">
              <a:rPr lang="pl-PL" smtClean="0"/>
              <a:t>02.11.2021</a:t>
            </a:fld>
            <a:endParaRPr lang="pl-PL"/>
          </a:p>
        </p:txBody>
      </p:sp>
      <p:sp>
        <p:nvSpPr>
          <p:cNvPr id="6" name="Symbol zastępczy stopki 5">
            <a:extLst>
              <a:ext uri="{FF2B5EF4-FFF2-40B4-BE49-F238E27FC236}">
                <a16:creationId xmlns:a16="http://schemas.microsoft.com/office/drawing/2014/main" id="{1205A36E-4C19-4C0E-BC26-07CDF8CA841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676E12F-A899-401C-9AC1-49E34D17F3EF}"/>
              </a:ext>
            </a:extLst>
          </p:cNvPr>
          <p:cNvSpPr>
            <a:spLocks noGrp="1"/>
          </p:cNvSpPr>
          <p:nvPr>
            <p:ph type="sldNum" sz="quarter" idx="12"/>
          </p:nvPr>
        </p:nvSpPr>
        <p:spPr/>
        <p:txBody>
          <a:bodyPr/>
          <a:lstStyle/>
          <a:p>
            <a:fld id="{573B1377-593E-4137-9880-81A4F92A97B9}" type="slidenum">
              <a:rPr lang="pl-PL" smtClean="0"/>
              <a:t>‹#›</a:t>
            </a:fld>
            <a:endParaRPr lang="pl-PL"/>
          </a:p>
        </p:txBody>
      </p:sp>
    </p:spTree>
    <p:extLst>
      <p:ext uri="{BB962C8B-B14F-4D97-AF65-F5344CB8AC3E}">
        <p14:creationId xmlns:p14="http://schemas.microsoft.com/office/powerpoint/2010/main" val="1661255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03CDFE-0814-45DB-B891-1CB2B0D6866A}"/>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C0653B70-AC31-4806-80FD-0F1920DCD6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921CFD8B-9026-4B07-A7D1-66D5666EEB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A01DE8D-ECCB-44A7-9269-1A0E27B6A67D}"/>
              </a:ext>
            </a:extLst>
          </p:cNvPr>
          <p:cNvSpPr>
            <a:spLocks noGrp="1"/>
          </p:cNvSpPr>
          <p:nvPr>
            <p:ph type="dt" sz="half" idx="10"/>
          </p:nvPr>
        </p:nvSpPr>
        <p:spPr/>
        <p:txBody>
          <a:bodyPr/>
          <a:lstStyle/>
          <a:p>
            <a:fld id="{363BA47D-88E1-4720-B00E-2096A783374B}" type="datetimeFigureOut">
              <a:rPr lang="pl-PL" smtClean="0"/>
              <a:t>02.11.2021</a:t>
            </a:fld>
            <a:endParaRPr lang="pl-PL"/>
          </a:p>
        </p:txBody>
      </p:sp>
      <p:sp>
        <p:nvSpPr>
          <p:cNvPr id="6" name="Symbol zastępczy stopki 5">
            <a:extLst>
              <a:ext uri="{FF2B5EF4-FFF2-40B4-BE49-F238E27FC236}">
                <a16:creationId xmlns:a16="http://schemas.microsoft.com/office/drawing/2014/main" id="{B54C506A-6720-47C6-BB6D-6E219F41050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AE49BE9-B036-4018-B748-3823A8A62D29}"/>
              </a:ext>
            </a:extLst>
          </p:cNvPr>
          <p:cNvSpPr>
            <a:spLocks noGrp="1"/>
          </p:cNvSpPr>
          <p:nvPr>
            <p:ph type="sldNum" sz="quarter" idx="12"/>
          </p:nvPr>
        </p:nvSpPr>
        <p:spPr/>
        <p:txBody>
          <a:bodyPr/>
          <a:lstStyle/>
          <a:p>
            <a:fld id="{573B1377-593E-4137-9880-81A4F92A97B9}" type="slidenum">
              <a:rPr lang="pl-PL" smtClean="0"/>
              <a:t>‹#›</a:t>
            </a:fld>
            <a:endParaRPr lang="pl-PL"/>
          </a:p>
        </p:txBody>
      </p:sp>
    </p:spTree>
    <p:extLst>
      <p:ext uri="{BB962C8B-B14F-4D97-AF65-F5344CB8AC3E}">
        <p14:creationId xmlns:p14="http://schemas.microsoft.com/office/powerpoint/2010/main" val="320044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4BD61A3-423D-4BCB-A7C6-001D57C702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2891D8BB-469C-4715-9383-3C427C1008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8FBEFC4-6C01-4F71-836A-C79CF97C18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3BA47D-88E1-4720-B00E-2096A783374B}" type="datetimeFigureOut">
              <a:rPr lang="pl-PL" smtClean="0"/>
              <a:t>02.11.2021</a:t>
            </a:fld>
            <a:endParaRPr lang="pl-PL"/>
          </a:p>
        </p:txBody>
      </p:sp>
      <p:sp>
        <p:nvSpPr>
          <p:cNvPr id="5" name="Symbol zastępczy stopki 4">
            <a:extLst>
              <a:ext uri="{FF2B5EF4-FFF2-40B4-BE49-F238E27FC236}">
                <a16:creationId xmlns:a16="http://schemas.microsoft.com/office/drawing/2014/main" id="{7E9E76AF-E989-4A21-830B-3AC6AED9D1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71F7A6AC-99EB-43EB-8833-74DFAA53DD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3B1377-593E-4137-9880-81A4F92A97B9}" type="slidenum">
              <a:rPr lang="pl-PL" smtClean="0"/>
              <a:t>‹#›</a:t>
            </a:fld>
            <a:endParaRPr lang="pl-PL"/>
          </a:p>
        </p:txBody>
      </p:sp>
    </p:spTree>
    <p:extLst>
      <p:ext uri="{BB962C8B-B14F-4D97-AF65-F5344CB8AC3E}">
        <p14:creationId xmlns:p14="http://schemas.microsoft.com/office/powerpoint/2010/main" val="678474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0E0CD6-456B-4408-991D-EC112C5E80FB}"/>
              </a:ext>
            </a:extLst>
          </p:cNvPr>
          <p:cNvSpPr>
            <a:spLocks noGrp="1"/>
          </p:cNvSpPr>
          <p:nvPr>
            <p:ph type="ctrTitle"/>
          </p:nvPr>
        </p:nvSpPr>
        <p:spPr>
          <a:xfrm>
            <a:off x="1524000" y="1122362"/>
            <a:ext cx="9144000" cy="3621087"/>
          </a:xfrm>
        </p:spPr>
        <p:txBody>
          <a:bodyPr>
            <a:normAutofit/>
          </a:bodyPr>
          <a:lstStyle/>
          <a:p>
            <a:br>
              <a:rPr lang="pl-PL" dirty="0"/>
            </a:br>
            <a:r>
              <a:rPr lang="pl-PL" dirty="0"/>
              <a:t>ORGANY ADMINISTRACJI PUBLICZNEJ </a:t>
            </a:r>
            <a:br>
              <a:rPr lang="pl-PL" dirty="0"/>
            </a:br>
            <a:r>
              <a:rPr lang="pl-PL" dirty="0"/>
              <a:t>W PROCESIE BUDOWLANYM</a:t>
            </a:r>
          </a:p>
        </p:txBody>
      </p:sp>
      <p:sp>
        <p:nvSpPr>
          <p:cNvPr id="3" name="Podtytuł 2">
            <a:extLst>
              <a:ext uri="{FF2B5EF4-FFF2-40B4-BE49-F238E27FC236}">
                <a16:creationId xmlns:a16="http://schemas.microsoft.com/office/drawing/2014/main" id="{229ADC50-7C08-4CFE-8671-F490FF4B4426}"/>
              </a:ext>
            </a:extLst>
          </p:cNvPr>
          <p:cNvSpPr>
            <a:spLocks noGrp="1"/>
          </p:cNvSpPr>
          <p:nvPr>
            <p:ph type="subTitle" idx="1"/>
          </p:nvPr>
        </p:nvSpPr>
        <p:spPr>
          <a:xfrm>
            <a:off x="6413241" y="6391891"/>
            <a:ext cx="9144000" cy="1655762"/>
          </a:xfrm>
        </p:spPr>
        <p:txBody>
          <a:bodyPr/>
          <a:lstStyle/>
          <a:p>
            <a:r>
              <a:rPr lang="pl-PL" dirty="0"/>
              <a:t>mgr Karina Pilarz</a:t>
            </a:r>
          </a:p>
        </p:txBody>
      </p:sp>
    </p:spTree>
    <p:extLst>
      <p:ext uri="{BB962C8B-B14F-4D97-AF65-F5344CB8AC3E}">
        <p14:creationId xmlns:p14="http://schemas.microsoft.com/office/powerpoint/2010/main" val="2680505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B18F4F-C8F4-4F3A-AA5A-35FE2ECD3A65}"/>
              </a:ext>
            </a:extLst>
          </p:cNvPr>
          <p:cNvSpPr>
            <a:spLocks noGrp="1"/>
          </p:cNvSpPr>
          <p:nvPr>
            <p:ph type="title"/>
          </p:nvPr>
        </p:nvSpPr>
        <p:spPr/>
        <p:txBody>
          <a:bodyPr/>
          <a:lstStyle/>
          <a:p>
            <a:r>
              <a:rPr lang="pl-PL" dirty="0"/>
              <a:t>ORGANY NADZORU BUDOWLANEGO</a:t>
            </a:r>
          </a:p>
        </p:txBody>
      </p:sp>
      <p:sp>
        <p:nvSpPr>
          <p:cNvPr id="3" name="Symbol zastępczy zawartości 2">
            <a:extLst>
              <a:ext uri="{FF2B5EF4-FFF2-40B4-BE49-F238E27FC236}">
                <a16:creationId xmlns:a16="http://schemas.microsoft.com/office/drawing/2014/main" id="{CDF1F850-CD5E-4C82-B6C5-149413548072}"/>
              </a:ext>
            </a:extLst>
          </p:cNvPr>
          <p:cNvSpPr>
            <a:spLocks noGrp="1"/>
          </p:cNvSpPr>
          <p:nvPr>
            <p:ph idx="1"/>
          </p:nvPr>
        </p:nvSpPr>
        <p:spPr>
          <a:xfrm>
            <a:off x="0" y="1825624"/>
            <a:ext cx="12192000" cy="5032375"/>
          </a:xfrm>
        </p:spPr>
        <p:txBody>
          <a:bodyPr>
            <a:normAutofit fontScale="77500" lnSpcReduction="20000"/>
          </a:bodyPr>
          <a:lstStyle/>
          <a:p>
            <a:pPr algn="just">
              <a:buFontTx/>
              <a:buChar char="-"/>
            </a:pPr>
            <a:r>
              <a:rPr lang="pl-PL" dirty="0"/>
              <a:t>organem nadzoru budowlanego pierwszej instancji jest </a:t>
            </a:r>
            <a:r>
              <a:rPr lang="pl-PL" dirty="0">
                <a:solidFill>
                  <a:srgbClr val="00B0F0"/>
                </a:solidFill>
              </a:rPr>
              <a:t>powiatowy inspektor nadzoru budowlanego</a:t>
            </a:r>
            <a:r>
              <a:rPr lang="pl-PL" dirty="0"/>
              <a:t>, który swoje zadania wykonuje przy pomocy powiatowego inspektoratu nadzoru budowlanego;</a:t>
            </a:r>
          </a:p>
          <a:p>
            <a:pPr marL="0" indent="0" algn="just">
              <a:buNone/>
            </a:pPr>
            <a:r>
              <a:rPr lang="pl-PL" dirty="0"/>
              <a:t>jest </a:t>
            </a:r>
            <a:r>
              <a:rPr lang="pl-PL" u="sng" dirty="0"/>
              <a:t>powoływany przez starostę</a:t>
            </a:r>
            <a:r>
              <a:rPr lang="pl-PL" dirty="0"/>
              <a:t> spośród co najmniej trzech kandydatów wskazanych przez wojewódzkiego inspektora nadzoru budowlanego; odwoływany w określonych przypadkach również przez starostę;</a:t>
            </a:r>
          </a:p>
          <a:p>
            <a:pPr algn="just">
              <a:buFontTx/>
              <a:buChar char="-"/>
            </a:pPr>
            <a:r>
              <a:rPr lang="pl-PL" dirty="0">
                <a:solidFill>
                  <a:srgbClr val="00B0F0"/>
                </a:solidFill>
              </a:rPr>
              <a:t>Wojewódzki inspektor nadzoru budowlanego </a:t>
            </a:r>
            <a:r>
              <a:rPr lang="pl-PL" dirty="0"/>
              <a:t>jest organem wyższego stopnia w stosunku do inspektora powiatowego oraz organem pierwszej instancji w sprawach obiektów i robót budowlanych wymienionych w ustawie PB oraz rozporządzeniu Rady Ministrów;</a:t>
            </a:r>
            <a:br>
              <a:rPr lang="pl-PL" dirty="0"/>
            </a:br>
            <a:r>
              <a:rPr lang="pl-PL" dirty="0"/>
              <a:t>swoje zadania wykonuje przy pomocy wojewódzkiego inspektoratu nadzoru budowlanego;</a:t>
            </a:r>
          </a:p>
          <a:p>
            <a:pPr marL="0" indent="0" algn="just">
              <a:buNone/>
            </a:pPr>
            <a:r>
              <a:rPr lang="pl-PL" u="sng" dirty="0"/>
              <a:t>powołuje i odwołuje go wojewoda</a:t>
            </a:r>
            <a:r>
              <a:rPr lang="pl-PL" dirty="0"/>
              <a:t>, za zgodą Głównego Inspektora Nadzoru Budowlanego. </a:t>
            </a:r>
          </a:p>
          <a:p>
            <a:pPr algn="just">
              <a:buFontTx/>
              <a:buChar char="-"/>
            </a:pPr>
            <a:r>
              <a:rPr lang="pl-PL" dirty="0">
                <a:solidFill>
                  <a:srgbClr val="00B0F0"/>
                </a:solidFill>
              </a:rPr>
              <a:t>Główny Inspektor Nadzoru Budowlanego</a:t>
            </a:r>
            <a:r>
              <a:rPr lang="pl-PL" dirty="0"/>
              <a:t> jest centralnym organem administracji rządowej w sprawach nadzoru budowlanego, właściwym w sprawach indywidualnych w zakresie określonym w przepisach prawa budowlanego;</a:t>
            </a:r>
          </a:p>
          <a:p>
            <a:pPr marL="0" indent="0" algn="just">
              <a:buNone/>
            </a:pPr>
            <a:r>
              <a:rPr lang="pl-PL" dirty="0"/>
              <a:t>jest </a:t>
            </a:r>
            <a:r>
              <a:rPr lang="pl-PL" u="sng" dirty="0"/>
              <a:t>powoływany przez Prezesa Rady Ministrów</a:t>
            </a:r>
            <a:r>
              <a:rPr lang="pl-PL" dirty="0"/>
              <a:t>, spośród osób wyłonionych w drodze otwartego i konkurencyjnego naboru, na wniosek ministra właściwego do spraw budownictwa, planowania i zagospodarowania przestrzennego oraz mieszkalnictwa. Prezes Rady Ministrów odwołuje Głównego Inspektora Nadzoru Budowlanego. </a:t>
            </a:r>
          </a:p>
          <a:p>
            <a:pPr>
              <a:buFontTx/>
              <a:buChar char="-"/>
            </a:pPr>
            <a:endParaRPr lang="pl-PL" dirty="0"/>
          </a:p>
        </p:txBody>
      </p:sp>
    </p:spTree>
    <p:extLst>
      <p:ext uri="{BB962C8B-B14F-4D97-AF65-F5344CB8AC3E}">
        <p14:creationId xmlns:p14="http://schemas.microsoft.com/office/powerpoint/2010/main" val="1711966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A9249A-A803-4D16-BF79-25919E313BDC}"/>
              </a:ext>
            </a:extLst>
          </p:cNvPr>
          <p:cNvSpPr>
            <a:spLocks noGrp="1"/>
          </p:cNvSpPr>
          <p:nvPr>
            <p:ph type="title"/>
          </p:nvPr>
        </p:nvSpPr>
        <p:spPr/>
        <p:txBody>
          <a:bodyPr/>
          <a:lstStyle/>
          <a:p>
            <a:r>
              <a:rPr lang="pl-PL" dirty="0"/>
              <a:t>Zadania organów nadzoru budowlanego – </a:t>
            </a:r>
            <a:br>
              <a:rPr lang="pl-PL" dirty="0"/>
            </a:br>
            <a:r>
              <a:rPr lang="pl-PL" dirty="0"/>
              <a:t>art. 84 PB </a:t>
            </a:r>
          </a:p>
        </p:txBody>
      </p:sp>
      <p:sp>
        <p:nvSpPr>
          <p:cNvPr id="3" name="Symbol zastępczy zawartości 2">
            <a:extLst>
              <a:ext uri="{FF2B5EF4-FFF2-40B4-BE49-F238E27FC236}">
                <a16:creationId xmlns:a16="http://schemas.microsoft.com/office/drawing/2014/main" id="{3BBE8B3E-6A89-4A89-8CF6-F7600DD11CC9}"/>
              </a:ext>
            </a:extLst>
          </p:cNvPr>
          <p:cNvSpPr>
            <a:spLocks noGrp="1"/>
          </p:cNvSpPr>
          <p:nvPr>
            <p:ph idx="1"/>
          </p:nvPr>
        </p:nvSpPr>
        <p:spPr>
          <a:xfrm>
            <a:off x="0" y="1825624"/>
            <a:ext cx="11353800" cy="5032375"/>
          </a:xfrm>
        </p:spPr>
        <p:txBody>
          <a:bodyPr>
            <a:normAutofit fontScale="85000" lnSpcReduction="20000"/>
          </a:bodyPr>
          <a:lstStyle/>
          <a:p>
            <a:pPr marL="0" indent="0">
              <a:buNone/>
            </a:pPr>
            <a:r>
              <a:rPr lang="pl-PL" dirty="0"/>
              <a:t>Zadania organów nadzoru budowlanego:</a:t>
            </a:r>
          </a:p>
          <a:p>
            <a:pPr>
              <a:buFont typeface="Wingdings" panose="05000000000000000000" pitchFamily="2" charset="2"/>
              <a:buChar char="Ø"/>
            </a:pPr>
            <a:r>
              <a:rPr lang="pl-PL" dirty="0"/>
              <a:t>kontrola przestrzegania i stosowania przepisów prawa budowlanego; </a:t>
            </a:r>
          </a:p>
          <a:p>
            <a:pPr>
              <a:buFont typeface="Wingdings" panose="05000000000000000000" pitchFamily="2" charset="2"/>
              <a:buChar char="Ø"/>
            </a:pPr>
            <a:r>
              <a:rPr lang="pl-PL" dirty="0"/>
              <a:t>kontrola działania organów administracji architektoniczno-budowlanej; </a:t>
            </a:r>
          </a:p>
          <a:p>
            <a:pPr>
              <a:buFont typeface="Wingdings" panose="05000000000000000000" pitchFamily="2" charset="2"/>
              <a:buChar char="Ø"/>
            </a:pPr>
            <a:r>
              <a:rPr lang="pl-PL" dirty="0"/>
              <a:t>badanie przyczyn powstawania katastrof budowlanych; </a:t>
            </a:r>
          </a:p>
          <a:p>
            <a:pPr>
              <a:buFont typeface="Wingdings" panose="05000000000000000000" pitchFamily="2" charset="2"/>
              <a:buChar char="Ø"/>
            </a:pPr>
            <a:r>
              <a:rPr lang="pl-PL" dirty="0"/>
              <a:t>współdziałanie z organami kontroli państwowej. </a:t>
            </a:r>
          </a:p>
          <a:p>
            <a:pPr marL="0" indent="0">
              <a:buNone/>
            </a:pPr>
            <a:endParaRPr lang="pl-PL" dirty="0"/>
          </a:p>
          <a:p>
            <a:pPr marL="0" indent="0">
              <a:buNone/>
            </a:pPr>
            <a:r>
              <a:rPr lang="pl-PL" dirty="0"/>
              <a:t>Organy nadzoru budowlanego są obowiązane do: </a:t>
            </a:r>
          </a:p>
          <a:p>
            <a:pPr>
              <a:buFont typeface="Wingdings" panose="05000000000000000000" pitchFamily="2" charset="2"/>
              <a:buChar char="ü"/>
            </a:pPr>
            <a:r>
              <a:rPr lang="pl-PL" dirty="0"/>
              <a:t>bezzwłocznego przesyłania organom administracji architektoniczno-budowlanej kopii decyzji i postanowień wynikających z przepisów prawa budowlanego; </a:t>
            </a:r>
          </a:p>
          <a:p>
            <a:pPr>
              <a:buFont typeface="Wingdings" panose="05000000000000000000" pitchFamily="2" charset="2"/>
              <a:buChar char="ü"/>
            </a:pPr>
            <a:r>
              <a:rPr lang="pl-PL" dirty="0"/>
              <a:t>prowadzenia ewidencji decyzji, postanowień i zgłoszeń;</a:t>
            </a:r>
          </a:p>
          <a:p>
            <a:pPr>
              <a:buFont typeface="Wingdings" panose="05000000000000000000" pitchFamily="2" charset="2"/>
              <a:buChar char="ü"/>
            </a:pPr>
            <a:r>
              <a:rPr lang="pl-PL" dirty="0"/>
              <a:t>prowadzenia ewidencji rozpoczynanych i oddawanych do użytkowania obiektów budowlanych; </a:t>
            </a:r>
          </a:p>
          <a:p>
            <a:pPr>
              <a:buFont typeface="Wingdings" panose="05000000000000000000" pitchFamily="2" charset="2"/>
              <a:buChar char="ü"/>
            </a:pPr>
            <a:r>
              <a:rPr lang="pl-PL" dirty="0"/>
              <a:t>prowadzenia ewidencji zawiadomień o kontrolach.</a:t>
            </a:r>
          </a:p>
        </p:txBody>
      </p:sp>
    </p:spTree>
    <p:extLst>
      <p:ext uri="{BB962C8B-B14F-4D97-AF65-F5344CB8AC3E}">
        <p14:creationId xmlns:p14="http://schemas.microsoft.com/office/powerpoint/2010/main" val="3203582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99E5C5-7621-457D-8335-EFB5959257A5}"/>
              </a:ext>
            </a:extLst>
          </p:cNvPr>
          <p:cNvSpPr>
            <a:spLocks noGrp="1"/>
          </p:cNvSpPr>
          <p:nvPr>
            <p:ph type="title"/>
          </p:nvPr>
        </p:nvSpPr>
        <p:spPr/>
        <p:txBody>
          <a:bodyPr/>
          <a:lstStyle/>
          <a:p>
            <a:r>
              <a:rPr lang="pl-PL" dirty="0"/>
              <a:t>KONTROLA</a:t>
            </a:r>
          </a:p>
        </p:txBody>
      </p:sp>
      <p:sp>
        <p:nvSpPr>
          <p:cNvPr id="3" name="Symbol zastępczy zawartości 2">
            <a:extLst>
              <a:ext uri="{FF2B5EF4-FFF2-40B4-BE49-F238E27FC236}">
                <a16:creationId xmlns:a16="http://schemas.microsoft.com/office/drawing/2014/main" id="{500219D9-6163-45CA-B452-BE66A34987D1}"/>
              </a:ext>
            </a:extLst>
          </p:cNvPr>
          <p:cNvSpPr>
            <a:spLocks noGrp="1"/>
          </p:cNvSpPr>
          <p:nvPr>
            <p:ph idx="1"/>
          </p:nvPr>
        </p:nvSpPr>
        <p:spPr/>
        <p:txBody>
          <a:bodyPr>
            <a:normAutofit fontScale="62500" lnSpcReduction="20000"/>
          </a:bodyPr>
          <a:lstStyle/>
          <a:p>
            <a:pPr marL="0" indent="0">
              <a:buNone/>
            </a:pPr>
            <a:r>
              <a:rPr lang="pl-PL" b="1" dirty="0"/>
              <a:t>Art. 84a. </a:t>
            </a:r>
            <a:r>
              <a:rPr lang="pl-PL" dirty="0"/>
              <a:t>1. Kontrola przestrzegania i stosowania przepisów prawa budowlanego obejmuje: </a:t>
            </a:r>
          </a:p>
          <a:p>
            <a:pPr marL="0" indent="0">
              <a:buNone/>
            </a:pPr>
            <a:r>
              <a:rPr lang="pl-PL" dirty="0"/>
              <a:t>1) kontrolę zgodności wykonywania robót budowlanych z przepisami prawa budowlanego, projektem budowlanym lub warunkami określonymi w decyzji o pozwoleniu na budowę; </a:t>
            </a:r>
          </a:p>
          <a:p>
            <a:pPr marL="0" indent="0">
              <a:buNone/>
            </a:pPr>
            <a:r>
              <a:rPr lang="pl-PL" dirty="0"/>
              <a:t>2) sprawdzanie posiadania przez osoby pełniące samodzielne funkcje techniczne w budownictwie właściwych uprawnień do pełnienia tych funkcji; </a:t>
            </a:r>
          </a:p>
          <a:p>
            <a:pPr marL="0" indent="0">
              <a:buNone/>
            </a:pPr>
            <a:r>
              <a:rPr lang="pl-PL" dirty="0"/>
              <a:t>3) sprawdzanie wyrobów stosowanych przy wykonywaniu robót budowlanych w zakresie zgodności z art. 10, w szczególności wyrobów budowlanych. </a:t>
            </a:r>
          </a:p>
          <a:p>
            <a:pPr marL="0" indent="0">
              <a:buNone/>
            </a:pPr>
            <a:endParaRPr lang="pl-PL" dirty="0"/>
          </a:p>
          <a:p>
            <a:pPr marL="0" indent="0">
              <a:buNone/>
            </a:pPr>
            <a:r>
              <a:rPr lang="pl-PL" dirty="0"/>
              <a:t>2. Organy nadzoru budowlanego, kontrolując stosowanie przepisów prawa budowlanego: </a:t>
            </a:r>
          </a:p>
          <a:p>
            <a:pPr marL="0" indent="0">
              <a:buNone/>
            </a:pPr>
            <a:r>
              <a:rPr lang="pl-PL" dirty="0"/>
              <a:t>1) badają prawidłowość postępowania administracyjnego przed organami administracji architektoniczno-budowlanej oraz wydawanych w jego toku decyzji i postanowień; </a:t>
            </a:r>
          </a:p>
          <a:p>
            <a:pPr marL="0" indent="0">
              <a:buNone/>
            </a:pPr>
            <a:r>
              <a:rPr lang="pl-PL" dirty="0"/>
              <a:t>2) sprawdzają wykonywanie obowiązków wynikających z decyzji i postanowień wydanych na podstawie przepisów prawa budowlanego. </a:t>
            </a:r>
          </a:p>
          <a:p>
            <a:pPr marL="0" indent="0">
              <a:buNone/>
            </a:pPr>
            <a:endParaRPr lang="pl-PL" dirty="0"/>
          </a:p>
          <a:p>
            <a:pPr marL="0" indent="0">
              <a:buNone/>
            </a:pPr>
            <a:r>
              <a:rPr lang="pl-PL" dirty="0"/>
              <a:t>(…)</a:t>
            </a:r>
          </a:p>
        </p:txBody>
      </p:sp>
    </p:spTree>
    <p:extLst>
      <p:ext uri="{BB962C8B-B14F-4D97-AF65-F5344CB8AC3E}">
        <p14:creationId xmlns:p14="http://schemas.microsoft.com/office/powerpoint/2010/main" val="4226895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8C745C-A205-47EB-A0BC-78EB762E5A15}"/>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4A0ABDF1-2AB7-4A44-A6D8-7C90857EEFE3}"/>
              </a:ext>
            </a:extLst>
          </p:cNvPr>
          <p:cNvSpPr>
            <a:spLocks noGrp="1"/>
          </p:cNvSpPr>
          <p:nvPr>
            <p:ph idx="1"/>
          </p:nvPr>
        </p:nvSpPr>
        <p:spPr>
          <a:xfrm>
            <a:off x="0" y="1825624"/>
            <a:ext cx="11353800" cy="5032375"/>
          </a:xfrm>
        </p:spPr>
        <p:txBody>
          <a:bodyPr>
            <a:normAutofit/>
          </a:bodyPr>
          <a:lstStyle/>
          <a:p>
            <a:pPr marL="0" indent="0">
              <a:buNone/>
            </a:pPr>
            <a:r>
              <a:rPr lang="pl-PL" b="1" dirty="0"/>
              <a:t>Art. 84b. </a:t>
            </a:r>
          </a:p>
          <a:p>
            <a:pPr marL="0" indent="0">
              <a:buNone/>
            </a:pPr>
            <a:r>
              <a:rPr lang="pl-PL" dirty="0"/>
              <a:t>-&gt; Kontrolę działalności organów administracji architektoniczno-budowlanej wykonują Główny Inspektor Nadzoru Budowlanego oraz wojewódzki inspektor nadzoru budowlanego, który wykonuje tę kontrolę w stosunku do starosty. (…)</a:t>
            </a:r>
          </a:p>
          <a:p>
            <a:pPr marL="0" indent="0">
              <a:buNone/>
            </a:pPr>
            <a:r>
              <a:rPr lang="pl-PL" dirty="0"/>
              <a:t>-&gt; W przypadku ustalenia przez organy nadzoru budowlanego, że zachodzą okoliczności uzasadniające wznowienie postępowania albo stwierdzenie nieważności decyzji wydanej przez organ administracji architektoniczno-budowlanej, właściwy organ administracji architektoniczno-budowlanej wznawia lub wszczyna z urzędu postępowanie. </a:t>
            </a:r>
          </a:p>
          <a:p>
            <a:pPr marL="0" indent="0">
              <a:buNone/>
            </a:pPr>
            <a:endParaRPr lang="pl-PL" dirty="0"/>
          </a:p>
        </p:txBody>
      </p:sp>
    </p:spTree>
    <p:extLst>
      <p:ext uri="{BB962C8B-B14F-4D97-AF65-F5344CB8AC3E}">
        <p14:creationId xmlns:p14="http://schemas.microsoft.com/office/powerpoint/2010/main" val="2585037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4797D3-755E-4985-BD35-D4E62399ADAE}"/>
              </a:ext>
            </a:extLst>
          </p:cNvPr>
          <p:cNvSpPr>
            <a:spLocks noGrp="1"/>
          </p:cNvSpPr>
          <p:nvPr>
            <p:ph type="title"/>
          </p:nvPr>
        </p:nvSpPr>
        <p:spPr/>
        <p:txBody>
          <a:bodyPr/>
          <a:lstStyle/>
          <a:p>
            <a:r>
              <a:rPr lang="pl-PL" dirty="0"/>
              <a:t>POZOSTAŁE ORGANY ADMINISTRACJI PUBLICZNEJ</a:t>
            </a:r>
          </a:p>
        </p:txBody>
      </p:sp>
      <p:sp>
        <p:nvSpPr>
          <p:cNvPr id="3" name="Symbol zastępczy zawartości 2">
            <a:extLst>
              <a:ext uri="{FF2B5EF4-FFF2-40B4-BE49-F238E27FC236}">
                <a16:creationId xmlns:a16="http://schemas.microsoft.com/office/drawing/2014/main" id="{1A15E083-3EC9-4E68-B9B7-711FCBB9A1C3}"/>
              </a:ext>
            </a:extLst>
          </p:cNvPr>
          <p:cNvSpPr>
            <a:spLocks noGrp="1"/>
          </p:cNvSpPr>
          <p:nvPr>
            <p:ph idx="1"/>
          </p:nvPr>
        </p:nvSpPr>
        <p:spPr/>
        <p:txBody>
          <a:bodyPr/>
          <a:lstStyle/>
          <a:p>
            <a:pPr marL="514350" indent="-514350">
              <a:buAutoNum type="arabicPeriod"/>
            </a:pPr>
            <a:endParaRPr lang="pl-PL" dirty="0"/>
          </a:p>
          <a:p>
            <a:pPr marL="514350" indent="-514350">
              <a:buAutoNum type="arabicPeriod"/>
            </a:pPr>
            <a:r>
              <a:rPr lang="pl-PL" dirty="0"/>
              <a:t>Minister, który ustanowił przepisy techniczno-budowlane -&gt;art. 9</a:t>
            </a:r>
          </a:p>
          <a:p>
            <a:pPr marL="514350" indent="-514350">
              <a:buAutoNum type="arabicPeriod"/>
            </a:pPr>
            <a:r>
              <a:rPr lang="pl-PL" dirty="0"/>
              <a:t>Organ Państwowej Inspekcji Sanitarnej -&gt; art. 56</a:t>
            </a:r>
          </a:p>
          <a:p>
            <a:pPr marL="514350" indent="-514350">
              <a:buAutoNum type="arabicPeriod"/>
            </a:pPr>
            <a:r>
              <a:rPr lang="pl-PL" dirty="0"/>
              <a:t>Organ Państwowej Straży Pożarnej -&gt; art. 56, art. 69</a:t>
            </a:r>
          </a:p>
          <a:p>
            <a:pPr marL="514350" indent="-514350">
              <a:buAutoNum type="arabicPeriod"/>
            </a:pPr>
            <a:r>
              <a:rPr lang="pl-PL" dirty="0"/>
              <a:t>Organ Policji -&gt; art. 69</a:t>
            </a:r>
          </a:p>
          <a:p>
            <a:pPr marL="514350" indent="-514350">
              <a:buAutoNum type="arabicPeriod"/>
            </a:pPr>
            <a:r>
              <a:rPr lang="pl-PL" dirty="0"/>
              <a:t>Wojewódzki konserwator zabytków -&gt; art. 39 ust. 1</a:t>
            </a:r>
          </a:p>
          <a:p>
            <a:pPr marL="514350" indent="-514350">
              <a:buAutoNum type="arabicPeriod"/>
            </a:pPr>
            <a:r>
              <a:rPr lang="pl-PL" dirty="0"/>
              <a:t>Organy nadzoru górniczego </a:t>
            </a:r>
          </a:p>
        </p:txBody>
      </p:sp>
    </p:spTree>
    <p:extLst>
      <p:ext uri="{BB962C8B-B14F-4D97-AF65-F5344CB8AC3E}">
        <p14:creationId xmlns:p14="http://schemas.microsoft.com/office/powerpoint/2010/main" val="2933674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6E3D34-FBCB-4914-A0EA-514C1922852A}"/>
              </a:ext>
            </a:extLst>
          </p:cNvPr>
          <p:cNvSpPr>
            <a:spLocks noGrp="1"/>
          </p:cNvSpPr>
          <p:nvPr>
            <p:ph type="title"/>
          </p:nvPr>
        </p:nvSpPr>
        <p:spPr/>
        <p:txBody>
          <a:bodyPr/>
          <a:lstStyle/>
          <a:p>
            <a:r>
              <a:rPr lang="pl-PL" dirty="0"/>
              <a:t>WSPÓŁDZIAŁANIE ORGANÓW</a:t>
            </a:r>
          </a:p>
        </p:txBody>
      </p:sp>
      <p:sp>
        <p:nvSpPr>
          <p:cNvPr id="3" name="Symbol zastępczy zawartości 2">
            <a:extLst>
              <a:ext uri="{FF2B5EF4-FFF2-40B4-BE49-F238E27FC236}">
                <a16:creationId xmlns:a16="http://schemas.microsoft.com/office/drawing/2014/main" id="{3C766B4A-0567-495A-9097-7CFF1CD92F4B}"/>
              </a:ext>
            </a:extLst>
          </p:cNvPr>
          <p:cNvSpPr>
            <a:spLocks noGrp="1"/>
          </p:cNvSpPr>
          <p:nvPr>
            <p:ph idx="1"/>
          </p:nvPr>
        </p:nvSpPr>
        <p:spPr/>
        <p:txBody>
          <a:bodyPr/>
          <a:lstStyle/>
          <a:p>
            <a:pPr marL="0" indent="0">
              <a:buNone/>
            </a:pPr>
            <a:endParaRPr lang="pl-PL" b="1" dirty="0"/>
          </a:p>
          <a:p>
            <a:pPr marL="0" indent="0">
              <a:buNone/>
            </a:pPr>
            <a:endParaRPr lang="pl-PL" b="1" dirty="0"/>
          </a:p>
          <a:p>
            <a:pPr marL="0" indent="0">
              <a:buNone/>
            </a:pPr>
            <a:r>
              <a:rPr lang="pl-PL" b="1" dirty="0"/>
              <a:t>Art. 85. </a:t>
            </a:r>
            <a:r>
              <a:rPr lang="pl-PL" dirty="0"/>
              <a:t>Współdziałanie organów nadzoru budowlanego z organami administracji architektoniczno-budowlanej i organami kontroli państwowej obejmuje w szczególności: </a:t>
            </a:r>
          </a:p>
          <a:p>
            <a:pPr marL="0" indent="0">
              <a:buNone/>
            </a:pPr>
            <a:r>
              <a:rPr lang="pl-PL" dirty="0"/>
              <a:t>1) uzgadnianie w miarę potrzeb planów kontroli i prowadzenie wspólnych działań kontrolnych; </a:t>
            </a:r>
          </a:p>
          <a:p>
            <a:pPr marL="0" indent="0">
              <a:buNone/>
            </a:pPr>
            <a:r>
              <a:rPr lang="pl-PL" dirty="0"/>
              <a:t>2) przekazywanie i wymianę informacji o wynikach kontroli. </a:t>
            </a:r>
          </a:p>
        </p:txBody>
      </p:sp>
    </p:spTree>
    <p:extLst>
      <p:ext uri="{BB962C8B-B14F-4D97-AF65-F5344CB8AC3E}">
        <p14:creationId xmlns:p14="http://schemas.microsoft.com/office/powerpoint/2010/main" val="1307539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BC9931-56AB-45B5-8CAD-95953E3D805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79FFA61-A461-42D4-8563-57D6A515E726}"/>
              </a:ext>
            </a:extLst>
          </p:cNvPr>
          <p:cNvSpPr>
            <a:spLocks noGrp="1"/>
          </p:cNvSpPr>
          <p:nvPr>
            <p:ph idx="1"/>
          </p:nvPr>
        </p:nvSpPr>
        <p:spPr/>
        <p:txBody>
          <a:bodyPr/>
          <a:lstStyle/>
          <a:p>
            <a:pPr marL="0" indent="0">
              <a:buNone/>
            </a:pPr>
            <a:endParaRPr lang="pl-PL" dirty="0"/>
          </a:p>
          <a:p>
            <a:pPr marL="0" indent="0">
              <a:buNone/>
            </a:pPr>
            <a:endParaRPr lang="pl-PL" dirty="0"/>
          </a:p>
          <a:p>
            <a:pPr marL="0" indent="0">
              <a:buNone/>
            </a:pPr>
            <a:endParaRPr lang="pl-PL" dirty="0"/>
          </a:p>
          <a:p>
            <a:pPr marL="0" indent="0">
              <a:buNone/>
            </a:pPr>
            <a:r>
              <a:rPr lang="pl-PL"/>
              <a:t>ART</a:t>
            </a:r>
            <a:r>
              <a:rPr lang="pl-PL" dirty="0"/>
              <a:t>. 86- ART. 89C =&gt; SZCZEGÓŁOWE UNORMOWANIA DOTYCZĄCE POSZCZEGÓLNYCH ORGANÓW NADZORU BUDOWLANEGO </a:t>
            </a:r>
          </a:p>
        </p:txBody>
      </p:sp>
    </p:spTree>
    <p:extLst>
      <p:ext uri="{BB962C8B-B14F-4D97-AF65-F5344CB8AC3E}">
        <p14:creationId xmlns:p14="http://schemas.microsoft.com/office/powerpoint/2010/main" val="2842604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67993F-1854-4BA2-B742-1F45F4BAC9F5}"/>
              </a:ext>
            </a:extLst>
          </p:cNvPr>
          <p:cNvSpPr>
            <a:spLocks noGrp="1"/>
          </p:cNvSpPr>
          <p:nvPr>
            <p:ph type="ctrTitle"/>
          </p:nvPr>
        </p:nvSpPr>
        <p:spPr>
          <a:xfrm>
            <a:off x="1524000" y="1122363"/>
            <a:ext cx="9144000" cy="3149386"/>
          </a:xfrm>
        </p:spPr>
        <p:txBody>
          <a:bodyPr/>
          <a:lstStyle/>
          <a:p>
            <a:r>
              <a:rPr lang="pl-PL" dirty="0"/>
              <a:t>REGLAMENTACJA ROBÓT BUDOWLANYCH</a:t>
            </a:r>
          </a:p>
        </p:txBody>
      </p:sp>
      <p:sp>
        <p:nvSpPr>
          <p:cNvPr id="3" name="Podtytuł 2">
            <a:extLst>
              <a:ext uri="{FF2B5EF4-FFF2-40B4-BE49-F238E27FC236}">
                <a16:creationId xmlns:a16="http://schemas.microsoft.com/office/drawing/2014/main" id="{59C89A56-F4EA-41BD-907B-D75027833134}"/>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98805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68A627-1D9C-439D-9378-84B8F9A95BAC}"/>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C459327F-C3FC-4E21-9059-4C22F92E7C4B}"/>
              </a:ext>
            </a:extLst>
          </p:cNvPr>
          <p:cNvGraphicFramePr>
            <a:graphicFrameLocks noGrp="1"/>
          </p:cNvGraphicFramePr>
          <p:nvPr>
            <p:ph idx="1"/>
            <p:extLst>
              <p:ext uri="{D42A27DB-BD31-4B8C-83A1-F6EECF244321}">
                <p14:modId xmlns:p14="http://schemas.microsoft.com/office/powerpoint/2010/main" val="2850047452"/>
              </p:ext>
            </p:extLst>
          </p:nvPr>
        </p:nvGraphicFramePr>
        <p:xfrm>
          <a:off x="207817" y="1825624"/>
          <a:ext cx="11693237" cy="4782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8753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C2FECD-2FC4-4758-8A7E-6293E87E87A1}"/>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440C2B5E-50F5-410A-AFD0-EB1015CE2823}"/>
              </a:ext>
            </a:extLst>
          </p:cNvPr>
          <p:cNvSpPr>
            <a:spLocks noGrp="1"/>
          </p:cNvSpPr>
          <p:nvPr>
            <p:ph idx="1"/>
          </p:nvPr>
        </p:nvSpPr>
        <p:spPr>
          <a:xfrm>
            <a:off x="0" y="1690688"/>
            <a:ext cx="11520054" cy="5167312"/>
          </a:xfrm>
        </p:spPr>
        <p:txBody>
          <a:bodyPr/>
          <a:lstStyle/>
          <a:p>
            <a:pPr marL="0" indent="0">
              <a:buNone/>
            </a:pPr>
            <a:endParaRPr lang="pl-PL" dirty="0"/>
          </a:p>
          <a:p>
            <a:pPr marL="514350" indent="-514350">
              <a:buAutoNum type="arabicPeriod"/>
            </a:pPr>
            <a:endParaRPr lang="pl-PL" dirty="0"/>
          </a:p>
          <a:p>
            <a:pPr marL="0" indent="0">
              <a:buNone/>
            </a:pPr>
            <a:r>
              <a:rPr lang="pl-PL" dirty="0">
                <a:solidFill>
                  <a:schemeClr val="accent6">
                    <a:lumMod val="75000"/>
                  </a:schemeClr>
                </a:solidFill>
              </a:rPr>
              <a:t>Stopniowanie reglamentacji uzależnione jest od rodzaju obiektu budowlanego lub robót budowlanych.</a:t>
            </a:r>
          </a:p>
          <a:p>
            <a:pPr marL="0" indent="0">
              <a:buNone/>
            </a:pPr>
            <a:endParaRPr lang="pl-PL" dirty="0">
              <a:solidFill>
                <a:schemeClr val="accent6">
                  <a:lumMod val="75000"/>
                </a:schemeClr>
              </a:solidFill>
            </a:endParaRPr>
          </a:p>
          <a:p>
            <a:pPr marL="0" indent="0">
              <a:buNone/>
            </a:pPr>
            <a:r>
              <a:rPr lang="pl-PL" sz="2400" dirty="0"/>
              <a:t>Art. 28 ust. 1 PB -&gt; ROBOTY BUDOWLANE MOŻNA ROZPOCZĄĆ </a:t>
            </a:r>
            <a:r>
              <a:rPr lang="pl-PL" sz="2400" u="sng" dirty="0"/>
              <a:t>JEDYNIE NA PODSTAWIE DECYZJI O POZWOLENIU NA BUDOWĘ</a:t>
            </a:r>
            <a:r>
              <a:rPr lang="pl-PL" sz="2400" dirty="0"/>
              <a:t>, </a:t>
            </a:r>
            <a:r>
              <a:rPr lang="pl-PL" sz="2400" dirty="0">
                <a:solidFill>
                  <a:srgbClr val="FF5050"/>
                </a:solidFill>
              </a:rPr>
              <a:t>Z ZASTRZEŻENIEM</a:t>
            </a:r>
            <a:r>
              <a:rPr lang="pl-PL" sz="2400" dirty="0"/>
              <a:t> ART. 29-31.</a:t>
            </a:r>
          </a:p>
        </p:txBody>
      </p:sp>
    </p:spTree>
    <p:extLst>
      <p:ext uri="{BB962C8B-B14F-4D97-AF65-F5344CB8AC3E}">
        <p14:creationId xmlns:p14="http://schemas.microsoft.com/office/powerpoint/2010/main" val="345277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CA1A27-4C6C-4337-BE4E-792C5A2E665D}"/>
              </a:ext>
            </a:extLst>
          </p:cNvPr>
          <p:cNvSpPr>
            <a:spLocks noGrp="1"/>
          </p:cNvSpPr>
          <p:nvPr>
            <p:ph type="title"/>
          </p:nvPr>
        </p:nvSpPr>
        <p:spPr/>
        <p:txBody>
          <a:bodyPr/>
          <a:lstStyle/>
          <a:p>
            <a:r>
              <a:rPr lang="pl-PL" dirty="0"/>
              <a:t>ORGANY ADMINISTRACJI PUBLICZNEJ </a:t>
            </a:r>
            <a:br>
              <a:rPr lang="pl-PL" dirty="0"/>
            </a:br>
            <a:r>
              <a:rPr lang="pl-PL" dirty="0"/>
              <a:t>W PROCESIE BUDOWLANYM</a:t>
            </a:r>
          </a:p>
        </p:txBody>
      </p:sp>
      <p:sp>
        <p:nvSpPr>
          <p:cNvPr id="3" name="Symbol zastępczy zawartości 2">
            <a:extLst>
              <a:ext uri="{FF2B5EF4-FFF2-40B4-BE49-F238E27FC236}">
                <a16:creationId xmlns:a16="http://schemas.microsoft.com/office/drawing/2014/main" id="{3371A584-6CEC-484A-A36F-6B8A44B13830}"/>
              </a:ext>
            </a:extLst>
          </p:cNvPr>
          <p:cNvSpPr>
            <a:spLocks noGrp="1"/>
          </p:cNvSpPr>
          <p:nvPr>
            <p:ph idx="1"/>
          </p:nvPr>
        </p:nvSpPr>
        <p:spPr/>
        <p:txBody>
          <a:bodyPr/>
          <a:lstStyle/>
          <a:p>
            <a:pPr marL="0" indent="0">
              <a:buNone/>
            </a:pPr>
            <a:endParaRPr lang="pl-PL" dirty="0"/>
          </a:p>
          <a:p>
            <a:pPr marL="0" indent="0">
              <a:buNone/>
            </a:pPr>
            <a:endParaRPr lang="pl-PL" dirty="0"/>
          </a:p>
          <a:p>
            <a:pPr marL="0" indent="0">
              <a:buNone/>
            </a:pPr>
            <a:r>
              <a:rPr lang="pl-PL" dirty="0"/>
              <a:t>Organami administracji publicznej w procesie budowlanym są:</a:t>
            </a:r>
          </a:p>
          <a:p>
            <a:r>
              <a:rPr lang="pl-PL" dirty="0"/>
              <a:t>Organy administracji architektoniczno-budowlanej</a:t>
            </a:r>
          </a:p>
          <a:p>
            <a:r>
              <a:rPr lang="pl-PL" dirty="0"/>
              <a:t>Organy nadzoru budowlanego</a:t>
            </a:r>
          </a:p>
        </p:txBody>
      </p:sp>
    </p:spTree>
    <p:extLst>
      <p:ext uri="{BB962C8B-B14F-4D97-AF65-F5344CB8AC3E}">
        <p14:creationId xmlns:p14="http://schemas.microsoft.com/office/powerpoint/2010/main" val="3481450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15A130-AD35-4674-BABF-7126AFAB679D}"/>
              </a:ext>
            </a:extLst>
          </p:cNvPr>
          <p:cNvSpPr>
            <a:spLocks noGrp="1"/>
          </p:cNvSpPr>
          <p:nvPr>
            <p:ph type="title"/>
          </p:nvPr>
        </p:nvSpPr>
        <p:spPr/>
        <p:txBody>
          <a:bodyPr/>
          <a:lstStyle/>
          <a:p>
            <a:r>
              <a:rPr lang="pl-PL" dirty="0"/>
              <a:t>POZWOLENIE NA BUDOWĘ</a:t>
            </a:r>
          </a:p>
        </p:txBody>
      </p:sp>
      <p:sp>
        <p:nvSpPr>
          <p:cNvPr id="3" name="Symbol zastępczy zawartości 2">
            <a:extLst>
              <a:ext uri="{FF2B5EF4-FFF2-40B4-BE49-F238E27FC236}">
                <a16:creationId xmlns:a16="http://schemas.microsoft.com/office/drawing/2014/main" id="{21CDFA0E-94D7-4A14-83EB-4FBF8A0E1530}"/>
              </a:ext>
            </a:extLst>
          </p:cNvPr>
          <p:cNvSpPr>
            <a:spLocks noGrp="1"/>
          </p:cNvSpPr>
          <p:nvPr>
            <p:ph idx="1"/>
          </p:nvPr>
        </p:nvSpPr>
        <p:spPr>
          <a:xfrm>
            <a:off x="0" y="1825624"/>
            <a:ext cx="12192000" cy="5032375"/>
          </a:xfrm>
        </p:spPr>
        <p:txBody>
          <a:bodyPr/>
          <a:lstStyle/>
          <a:p>
            <a:pPr marL="0" indent="0">
              <a:buNone/>
            </a:pPr>
            <a:endParaRPr lang="pl-PL" dirty="0"/>
          </a:p>
          <a:p>
            <a:pPr marL="0" indent="0">
              <a:buNone/>
            </a:pPr>
            <a:r>
              <a:rPr lang="pl-PL" b="1" dirty="0"/>
              <a:t>Definicja legalna </a:t>
            </a:r>
            <a:r>
              <a:rPr lang="pl-PL" dirty="0"/>
              <a:t>tej formy reglamentacji rozpoczęcia procesu budowlanego zawarta została przez ustawodawcę w art. 3 pkt 12 PB;</a:t>
            </a:r>
          </a:p>
          <a:p>
            <a:pPr marL="0" indent="0">
              <a:buNone/>
            </a:pPr>
            <a:endParaRPr lang="pl-PL" dirty="0"/>
          </a:p>
          <a:p>
            <a:pPr marL="0" indent="0" algn="just">
              <a:buNone/>
            </a:pPr>
            <a:r>
              <a:rPr lang="pl-PL" dirty="0"/>
              <a:t>Zgodnie z definicją przez pojęcie pozwolenia na budowę – należy rozumieć </a:t>
            </a:r>
            <a:r>
              <a:rPr lang="pl-PL" b="1" u="sng" dirty="0">
                <a:solidFill>
                  <a:schemeClr val="accent1">
                    <a:lumMod val="75000"/>
                  </a:schemeClr>
                </a:solidFill>
              </a:rPr>
              <a:t>decyzję administracyjną</a:t>
            </a:r>
            <a:r>
              <a:rPr lang="pl-PL" b="1" dirty="0">
                <a:solidFill>
                  <a:schemeClr val="accent1">
                    <a:lumMod val="75000"/>
                  </a:schemeClr>
                </a:solidFill>
              </a:rPr>
              <a:t> </a:t>
            </a:r>
            <a:r>
              <a:rPr lang="pl-PL" dirty="0">
                <a:solidFill>
                  <a:schemeClr val="accent1">
                    <a:lumMod val="75000"/>
                  </a:schemeClr>
                </a:solidFill>
              </a:rPr>
              <a:t>zezwalającą na rozpoczęcie i prowadzenie budowy lub wykonywanie robót budowlanych innych niż budowa obiektu budowlanego. </a:t>
            </a:r>
          </a:p>
          <a:p>
            <a:pPr marL="0" indent="0" algn="just">
              <a:buNone/>
            </a:pPr>
            <a:endParaRPr lang="pl-PL" dirty="0">
              <a:solidFill>
                <a:schemeClr val="accent1">
                  <a:lumMod val="75000"/>
                </a:schemeClr>
              </a:solidFill>
            </a:endParaRPr>
          </a:p>
          <a:p>
            <a:pPr marL="0" indent="0" algn="just">
              <a:buNone/>
            </a:pPr>
            <a:r>
              <a:rPr lang="pl-PL" dirty="0"/>
              <a:t>Art. 28 ust. 1a PB – </a:t>
            </a:r>
            <a:r>
              <a:rPr lang="pl-PL" b="1" dirty="0"/>
              <a:t>DECYZJĘ O POZWOLENIU NA BUDOWĘ WYDAJE ORGAN ADMINISTRACJI ARCHITEKTONICZNO-BUDOWLANEJ</a:t>
            </a:r>
          </a:p>
        </p:txBody>
      </p:sp>
    </p:spTree>
    <p:extLst>
      <p:ext uri="{BB962C8B-B14F-4D97-AF65-F5344CB8AC3E}">
        <p14:creationId xmlns:p14="http://schemas.microsoft.com/office/powerpoint/2010/main" val="391439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7505F1-3BF9-4D8A-B0E8-5AC6C7490DA2}"/>
              </a:ext>
            </a:extLst>
          </p:cNvPr>
          <p:cNvSpPr>
            <a:spLocks noGrp="1"/>
          </p:cNvSpPr>
          <p:nvPr>
            <p:ph type="title"/>
          </p:nvPr>
        </p:nvSpPr>
        <p:spPr/>
        <p:txBody>
          <a:bodyPr>
            <a:normAutofit fontScale="90000"/>
          </a:bodyPr>
          <a:lstStyle/>
          <a:p>
            <a:pPr marL="0" indent="0"/>
            <a:br>
              <a:rPr lang="pl-PL" dirty="0">
                <a:solidFill>
                  <a:schemeClr val="accent4">
                    <a:lumMod val="75000"/>
                  </a:schemeClr>
                </a:solidFill>
              </a:rPr>
            </a:br>
            <a:r>
              <a:rPr lang="pl-PL" dirty="0">
                <a:solidFill>
                  <a:schemeClr val="accent4">
                    <a:lumMod val="75000"/>
                  </a:schemeClr>
                </a:solidFill>
              </a:rPr>
              <a:t>Załączniki obligatoryjne</a:t>
            </a:r>
            <a:br>
              <a:rPr lang="pl-PL" dirty="0">
                <a:solidFill>
                  <a:schemeClr val="accent4">
                    <a:lumMod val="75000"/>
                  </a:schemeClr>
                </a:solidFill>
              </a:rPr>
            </a:br>
            <a:r>
              <a:rPr lang="pl-PL" dirty="0">
                <a:solidFill>
                  <a:schemeClr val="accent6">
                    <a:lumMod val="75000"/>
                  </a:schemeClr>
                </a:solidFill>
              </a:rPr>
              <a:t>Załączniki fakultatywne</a:t>
            </a:r>
            <a:br>
              <a:rPr lang="pl-PL" dirty="0">
                <a:solidFill>
                  <a:schemeClr val="accent6">
                    <a:lumMod val="75000"/>
                  </a:schemeClr>
                </a:solidFill>
              </a:rPr>
            </a:br>
            <a:endParaRPr lang="pl-PL" dirty="0"/>
          </a:p>
        </p:txBody>
      </p:sp>
      <p:sp>
        <p:nvSpPr>
          <p:cNvPr id="3" name="Symbol zastępczy zawartości 2">
            <a:extLst>
              <a:ext uri="{FF2B5EF4-FFF2-40B4-BE49-F238E27FC236}">
                <a16:creationId xmlns:a16="http://schemas.microsoft.com/office/drawing/2014/main" id="{D8C2B89A-AF7D-4AC2-AED8-3E754B598644}"/>
              </a:ext>
            </a:extLst>
          </p:cNvPr>
          <p:cNvSpPr>
            <a:spLocks noGrp="1"/>
          </p:cNvSpPr>
          <p:nvPr>
            <p:ph idx="1"/>
          </p:nvPr>
        </p:nvSpPr>
        <p:spPr>
          <a:xfrm>
            <a:off x="0" y="1825624"/>
            <a:ext cx="12192000" cy="5032375"/>
          </a:xfrm>
        </p:spPr>
        <p:txBody>
          <a:bodyPr>
            <a:normAutofit fontScale="40000" lnSpcReduction="20000"/>
          </a:bodyPr>
          <a:lstStyle/>
          <a:p>
            <a:pPr marL="0" indent="0">
              <a:buNone/>
            </a:pPr>
            <a:r>
              <a:rPr lang="pl-PL" dirty="0"/>
              <a:t>Art. 33 ust. 2.</a:t>
            </a:r>
          </a:p>
          <a:p>
            <a:pPr marL="0" indent="0">
              <a:buNone/>
            </a:pPr>
            <a:r>
              <a:rPr lang="pl-PL" dirty="0"/>
              <a:t>Do wniosku o pozwolenie na budowę należy dołączyć: </a:t>
            </a:r>
          </a:p>
          <a:p>
            <a:pPr marL="0" indent="0">
              <a:buAutoNum type="arabicParenR"/>
            </a:pPr>
            <a:r>
              <a:rPr lang="pl-PL" dirty="0">
                <a:solidFill>
                  <a:schemeClr val="accent4">
                    <a:lumMod val="75000"/>
                  </a:schemeClr>
                </a:solidFill>
              </a:rPr>
              <a:t> projekt zagospodarowania działki lub terenu oraz projekt architektoniczno-budowlany w postaci:</a:t>
            </a:r>
          </a:p>
          <a:p>
            <a:pPr marL="0" indent="0">
              <a:buAutoNum type="alphaLcParenR"/>
            </a:pPr>
            <a:r>
              <a:rPr lang="pl-PL" dirty="0">
                <a:solidFill>
                  <a:schemeClr val="accent4">
                    <a:lumMod val="75000"/>
                  </a:schemeClr>
                </a:solidFill>
              </a:rPr>
              <a:t> papierowej – w 3 egzemplarzach albo</a:t>
            </a:r>
          </a:p>
          <a:p>
            <a:pPr marL="0" indent="0">
              <a:buNone/>
            </a:pPr>
            <a:r>
              <a:rPr lang="pl-PL" dirty="0">
                <a:solidFill>
                  <a:schemeClr val="accent4">
                    <a:lumMod val="75000"/>
                  </a:schemeClr>
                </a:solidFill>
              </a:rPr>
              <a:t>b) elektronicznej</a:t>
            </a:r>
          </a:p>
          <a:p>
            <a:pPr marL="0" indent="0">
              <a:buNone/>
            </a:pPr>
            <a:r>
              <a:rPr lang="pl-PL" dirty="0">
                <a:solidFill>
                  <a:schemeClr val="accent4">
                    <a:lumMod val="75000"/>
                  </a:schemeClr>
                </a:solidFill>
              </a:rPr>
              <a:t>- wraz z opiniami, uzgodnieniami, pozwoleniami i innymi dokumentami których obowiązek dołączenia wynika z przepisów odrębnych ustaw, lub kopiami tych opinii, uzgodnień, pozwoleń i innych dokumentów; </a:t>
            </a:r>
          </a:p>
          <a:p>
            <a:pPr marL="0" indent="0">
              <a:buNone/>
            </a:pPr>
            <a:r>
              <a:rPr lang="pl-PL" dirty="0">
                <a:solidFill>
                  <a:schemeClr val="accent4">
                    <a:lumMod val="75000"/>
                  </a:schemeClr>
                </a:solidFill>
              </a:rPr>
              <a:t>2) oświadczenie o posiadanym prawie do dysponowania nieruchomością na cele budowlane; </a:t>
            </a:r>
          </a:p>
          <a:p>
            <a:pPr marL="0" indent="0">
              <a:buNone/>
            </a:pPr>
            <a:r>
              <a:rPr lang="pl-PL" dirty="0">
                <a:solidFill>
                  <a:schemeClr val="accent6">
                    <a:lumMod val="75000"/>
                  </a:schemeClr>
                </a:solidFill>
              </a:rPr>
              <a:t>3) decyzję o warunkach zabudowy i zagospodarowania terenu, </a:t>
            </a:r>
            <a:r>
              <a:rPr lang="pl-PL" b="1" u="sng" dirty="0">
                <a:solidFill>
                  <a:schemeClr val="accent6">
                    <a:lumMod val="75000"/>
                  </a:schemeClr>
                </a:solidFill>
              </a:rPr>
              <a:t>jeżeli jest ona wymagana </a:t>
            </a:r>
            <a:r>
              <a:rPr lang="pl-PL" dirty="0">
                <a:solidFill>
                  <a:schemeClr val="accent6">
                    <a:lumMod val="75000"/>
                  </a:schemeClr>
                </a:solidFill>
              </a:rPr>
              <a:t>zgodnie z przepisami o planowaniu i zagospodarowaniu przestrzennym; </a:t>
            </a:r>
          </a:p>
          <a:p>
            <a:pPr marL="0" indent="0">
              <a:buNone/>
            </a:pPr>
            <a:r>
              <a:rPr lang="pl-PL" dirty="0">
                <a:solidFill>
                  <a:schemeClr val="accent6">
                    <a:lumMod val="75000"/>
                  </a:schemeClr>
                </a:solidFill>
              </a:rPr>
              <a:t>3a) pozwolenia, o których mowa w art. 23 ust. 1 i art. 26 ust. 1, oraz decyzję, o której mowa w art. 27 ust. 1 ustawy z dnia 21 marca 1991 r. o obszarach morskich Rzeczypospolitej Polskiej i administracji morskiej, </a:t>
            </a:r>
            <a:r>
              <a:rPr lang="pl-PL" b="1" u="sng" dirty="0">
                <a:solidFill>
                  <a:schemeClr val="accent6">
                    <a:lumMod val="75000"/>
                  </a:schemeClr>
                </a:solidFill>
              </a:rPr>
              <a:t>jeżeli są one wymagane</a:t>
            </a:r>
            <a:r>
              <a:rPr lang="pl-PL" dirty="0">
                <a:solidFill>
                  <a:schemeClr val="accent6">
                    <a:lumMod val="75000"/>
                  </a:schemeClr>
                </a:solidFill>
              </a:rPr>
              <a:t>; </a:t>
            </a:r>
          </a:p>
          <a:p>
            <a:pPr marL="0" indent="0">
              <a:buNone/>
            </a:pPr>
            <a:r>
              <a:rPr lang="pl-PL" dirty="0">
                <a:solidFill>
                  <a:schemeClr val="accent6">
                    <a:lumMod val="75000"/>
                  </a:schemeClr>
                </a:solidFill>
              </a:rPr>
              <a:t>4) w przypadku obiektów zakładów górniczych oraz obiektów usytuowanych na terenach zamkniętych i terenach, o których mowa w art. 82 ust. 3 pkt 1, postanowienie o uzgodnieniu z organem administracji architektoniczno-budowlanej, o którym mowa w art. 82 ust. 2, projektowanych rozwiązań w zakresie: </a:t>
            </a:r>
          </a:p>
          <a:p>
            <a:pPr marL="0" indent="0">
              <a:buNone/>
            </a:pPr>
            <a:r>
              <a:rPr lang="pl-PL" dirty="0">
                <a:solidFill>
                  <a:schemeClr val="accent6">
                    <a:lumMod val="75000"/>
                  </a:schemeClr>
                </a:solidFill>
              </a:rPr>
              <a:t>a) linii zabudowy oraz elewacji obiektów budowlanych projektowanych od strony dróg, ulic, placów i innych miejsc publicznych, </a:t>
            </a:r>
          </a:p>
          <a:p>
            <a:pPr marL="0" indent="0">
              <a:buNone/>
            </a:pPr>
            <a:r>
              <a:rPr lang="pl-PL" dirty="0">
                <a:solidFill>
                  <a:schemeClr val="accent6">
                    <a:lumMod val="75000"/>
                  </a:schemeClr>
                </a:solidFill>
              </a:rPr>
              <a:t>b) przebiegu i charakterystyki technicznej dróg, linii komunikacyjnych oraz sieci uzbrojenia terenu, wyprowadzonych poza granice terenu zamkniętego, portów morskich i przystani morskich, a także podłączeń tych obiektów do sieci użytku publicznego; </a:t>
            </a:r>
          </a:p>
          <a:p>
            <a:pPr marL="0" indent="0">
              <a:buNone/>
            </a:pPr>
            <a:r>
              <a:rPr lang="pl-PL" dirty="0">
                <a:solidFill>
                  <a:schemeClr val="accent6">
                    <a:lumMod val="75000"/>
                  </a:schemeClr>
                </a:solidFill>
              </a:rPr>
              <a:t>(…)</a:t>
            </a:r>
          </a:p>
          <a:p>
            <a:pPr marL="0" indent="0">
              <a:buNone/>
            </a:pPr>
            <a:r>
              <a:rPr lang="pl-PL" dirty="0">
                <a:solidFill>
                  <a:schemeClr val="accent6">
                    <a:lumMod val="75000"/>
                  </a:schemeClr>
                </a:solidFill>
              </a:rPr>
              <a:t>7) w przypadku drogi w transeuropejskiej sieci drogowej: </a:t>
            </a:r>
          </a:p>
          <a:p>
            <a:pPr marL="0" indent="0">
              <a:buNone/>
            </a:pPr>
            <a:r>
              <a:rPr lang="pl-PL" dirty="0">
                <a:solidFill>
                  <a:schemeClr val="accent6">
                    <a:lumMod val="75000"/>
                  </a:schemeClr>
                </a:solidFill>
              </a:rPr>
              <a:t>a) wynik audytu bezpieczeństwa ruchu drogowego, o którym mowa w art. 24l ust. 1 ustawy z dnia 21 marca 1985 r. o drogach publicznych, </a:t>
            </a:r>
          </a:p>
          <a:p>
            <a:pPr marL="0" indent="0">
              <a:buNone/>
            </a:pPr>
            <a:r>
              <a:rPr lang="pl-PL" dirty="0">
                <a:solidFill>
                  <a:schemeClr val="accent6">
                    <a:lumMod val="75000"/>
                  </a:schemeClr>
                </a:solidFill>
              </a:rPr>
              <a:t>b) uzasadnienie zarządcy drogi, o którym mowa w art. 24l ust. 4 ustawy z dnia 21 marca 1985 r. o drogach publicznych; </a:t>
            </a:r>
          </a:p>
          <a:p>
            <a:pPr marL="0" indent="0">
              <a:buNone/>
            </a:pPr>
            <a:r>
              <a:rPr lang="pl-PL" dirty="0">
                <a:solidFill>
                  <a:schemeClr val="accent6">
                    <a:lumMod val="75000"/>
                  </a:schemeClr>
                </a:solidFill>
              </a:rPr>
              <a:t>8) umowę urbanistyczną, </a:t>
            </a:r>
            <a:r>
              <a:rPr lang="pl-PL" b="1" u="sng" dirty="0">
                <a:solidFill>
                  <a:schemeClr val="accent6">
                    <a:lumMod val="75000"/>
                  </a:schemeClr>
                </a:solidFill>
              </a:rPr>
              <a:t>jeżeli jej zawarcie jest wymagane</a:t>
            </a:r>
            <a:r>
              <a:rPr lang="pl-PL" dirty="0">
                <a:solidFill>
                  <a:schemeClr val="accent6">
                    <a:lumMod val="75000"/>
                  </a:schemeClr>
                </a:solidFill>
              </a:rPr>
              <a:t> zgodnie z miejscowym planem rewitalizacji;</a:t>
            </a:r>
          </a:p>
          <a:p>
            <a:pPr marL="0" indent="0">
              <a:buNone/>
            </a:pPr>
            <a:r>
              <a:rPr lang="pl-PL" dirty="0">
                <a:solidFill>
                  <a:schemeClr val="accent6">
                    <a:lumMod val="75000"/>
                  </a:schemeClr>
                </a:solidFill>
              </a:rPr>
              <a:t>(…)</a:t>
            </a:r>
          </a:p>
        </p:txBody>
      </p:sp>
    </p:spTree>
    <p:extLst>
      <p:ext uri="{BB962C8B-B14F-4D97-AF65-F5344CB8AC3E}">
        <p14:creationId xmlns:p14="http://schemas.microsoft.com/office/powerpoint/2010/main" val="4247053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DD434B-A130-4E6F-B1AA-863708F06C7D}"/>
              </a:ext>
            </a:extLst>
          </p:cNvPr>
          <p:cNvSpPr>
            <a:spLocks noGrp="1"/>
          </p:cNvSpPr>
          <p:nvPr>
            <p:ph type="title"/>
          </p:nvPr>
        </p:nvSpPr>
        <p:spPr/>
        <p:txBody>
          <a:bodyPr/>
          <a:lstStyle/>
          <a:p>
            <a:r>
              <a:rPr lang="pl-PL" dirty="0"/>
              <a:t>Inne załączniki</a:t>
            </a:r>
          </a:p>
        </p:txBody>
      </p:sp>
      <p:sp>
        <p:nvSpPr>
          <p:cNvPr id="3" name="Symbol zastępczy zawartości 2">
            <a:extLst>
              <a:ext uri="{FF2B5EF4-FFF2-40B4-BE49-F238E27FC236}">
                <a16:creationId xmlns:a16="http://schemas.microsoft.com/office/drawing/2014/main" id="{6049AAA3-F881-4910-BDB7-4FE15B030164}"/>
              </a:ext>
            </a:extLst>
          </p:cNvPr>
          <p:cNvSpPr>
            <a:spLocks noGrp="1"/>
          </p:cNvSpPr>
          <p:nvPr>
            <p:ph idx="1"/>
          </p:nvPr>
        </p:nvSpPr>
        <p:spPr>
          <a:xfrm>
            <a:off x="0" y="1825624"/>
            <a:ext cx="11353800" cy="5032375"/>
          </a:xfrm>
        </p:spPr>
        <p:txBody>
          <a:bodyPr>
            <a:normAutofit fontScale="70000" lnSpcReduction="20000"/>
          </a:bodyPr>
          <a:lstStyle/>
          <a:p>
            <a:pPr marL="0" indent="0">
              <a:buNone/>
            </a:pPr>
            <a:r>
              <a:rPr lang="pl-PL" b="1" dirty="0"/>
              <a:t>Art. 39. </a:t>
            </a:r>
            <a:r>
              <a:rPr lang="pl-PL" dirty="0"/>
              <a:t>1. Prowadzenie robót budowlanych przy obiekcie budowlanym wpisanym do rejestru zabytków lub na obszarze wpisanym do rejestru zabytków wymaga, przed wydaniem decyzji o pozwoleniu na budowę, uzyskania </a:t>
            </a:r>
            <a:r>
              <a:rPr lang="pl-PL" b="1" dirty="0"/>
              <a:t>pozwolenia na prowadzenie tych robót</a:t>
            </a:r>
            <a:r>
              <a:rPr lang="pl-PL" dirty="0"/>
              <a:t>, wydanego przez </a:t>
            </a:r>
            <a:r>
              <a:rPr lang="pl-PL" b="1" dirty="0"/>
              <a:t>właściwego wojewódzkiego konserwatora zabytków</a:t>
            </a:r>
            <a:r>
              <a:rPr lang="pl-PL" dirty="0"/>
              <a:t>. </a:t>
            </a:r>
          </a:p>
          <a:p>
            <a:pPr marL="0" indent="0">
              <a:buNone/>
            </a:pPr>
            <a:r>
              <a:rPr lang="pl-PL" b="1" dirty="0"/>
              <a:t>Art. 39a. </a:t>
            </a:r>
            <a:r>
              <a:rPr lang="pl-PL" dirty="0"/>
              <a:t>Budowa obiektu budowlanego, tymczasowego obiektu budowlanego i urządzenia budowlanego na obszarze Pomnika Zagłady lub jego strefy ochronnej w rozumieniu ustawy z dnia 7 maja 1999 r. o ochronie terenów byłych hitlerowskich obozów zagłady (Dz. U. z 2015 r. poz. 2120) wymaga, przed wydaniem decyzji o pozwoleniu na budowę, uzyskania </a:t>
            </a:r>
            <a:r>
              <a:rPr lang="pl-PL" b="1" dirty="0"/>
              <a:t>zgody właściwego wojewody</a:t>
            </a:r>
            <a:r>
              <a:rPr lang="pl-PL" dirty="0"/>
              <a:t>. </a:t>
            </a:r>
          </a:p>
          <a:p>
            <a:pPr marL="0" indent="0">
              <a:buNone/>
            </a:pPr>
            <a:r>
              <a:rPr lang="pl-PL" b="1" dirty="0"/>
              <a:t>Art. 32. </a:t>
            </a:r>
            <a:r>
              <a:rPr lang="pl-PL" dirty="0"/>
              <a:t>1. Pozwolenie na budowę lub rozbiórkę obiektu budowlanego może być wydane po uprzednim: </a:t>
            </a:r>
          </a:p>
          <a:p>
            <a:pPr marL="0" indent="0">
              <a:buNone/>
            </a:pPr>
            <a:r>
              <a:rPr lang="pl-PL" dirty="0"/>
              <a:t>(…)</a:t>
            </a:r>
          </a:p>
          <a:p>
            <a:pPr marL="0" indent="0">
              <a:buNone/>
            </a:pPr>
            <a:r>
              <a:rPr lang="pl-PL" dirty="0"/>
              <a:t>3) wyrażeniu </a:t>
            </a:r>
            <a:r>
              <a:rPr lang="pl-PL" b="1" dirty="0"/>
              <a:t>zgody przez ministra właściwego do spraw energii </a:t>
            </a:r>
            <a:r>
              <a:rPr lang="pl-PL" dirty="0"/>
              <a:t>– w przypadku budowy lub rozbiórki gazociągu przesyłowego, linii przesyłowej elektroenergetycznej lub rurociągu dalekosiężnego ropy naftowej lub produktów naftowych, a także gazociągu, linii elektroenergetycznej albo rurociągu ropy naftowej lub produktów naftowych dochodzących do granicy RP. </a:t>
            </a:r>
          </a:p>
          <a:p>
            <a:pPr marL="0" indent="0">
              <a:buNone/>
            </a:pPr>
            <a:endParaRPr lang="pl-PL" dirty="0"/>
          </a:p>
          <a:p>
            <a:pPr marL="0" indent="0">
              <a:buNone/>
            </a:pPr>
            <a:r>
              <a:rPr lang="pl-PL" dirty="0"/>
              <a:t>Przepisy szczególne określają również inne załączniki, które właściwe są dla różnych rodzajów zamierzeń budowlanych.</a:t>
            </a:r>
          </a:p>
        </p:txBody>
      </p:sp>
    </p:spTree>
    <p:extLst>
      <p:ext uri="{BB962C8B-B14F-4D97-AF65-F5344CB8AC3E}">
        <p14:creationId xmlns:p14="http://schemas.microsoft.com/office/powerpoint/2010/main" val="1881611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FD5054-7313-4421-84FA-323C419698E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6482AC0-9DC5-4135-AF21-63677F056979}"/>
              </a:ext>
            </a:extLst>
          </p:cNvPr>
          <p:cNvSpPr>
            <a:spLocks noGrp="1"/>
          </p:cNvSpPr>
          <p:nvPr>
            <p:ph idx="1"/>
          </p:nvPr>
        </p:nvSpPr>
        <p:spPr>
          <a:xfrm>
            <a:off x="0" y="1825624"/>
            <a:ext cx="11353800" cy="5032375"/>
          </a:xfrm>
        </p:spPr>
        <p:txBody>
          <a:bodyPr>
            <a:normAutofit fontScale="92500" lnSpcReduction="20000"/>
          </a:bodyPr>
          <a:lstStyle/>
          <a:p>
            <a:pPr marL="0" indent="0">
              <a:buNone/>
            </a:pPr>
            <a:endParaRPr lang="pl-PL" dirty="0"/>
          </a:p>
          <a:p>
            <a:pPr marL="0" indent="0">
              <a:buNone/>
            </a:pPr>
            <a:r>
              <a:rPr lang="pl-PL" dirty="0"/>
              <a:t>Art. 35 ust. 6 </a:t>
            </a:r>
          </a:p>
          <a:p>
            <a:pPr marL="0" indent="0">
              <a:buNone/>
            </a:pPr>
            <a:r>
              <a:rPr lang="pl-PL" dirty="0"/>
              <a:t>W przypadku gdy organ administracji architektoniczno-budowlanej nie wyda decyzji w sprawie pozwolenia na budowę: </a:t>
            </a:r>
          </a:p>
          <a:p>
            <a:pPr marL="0" indent="0">
              <a:buNone/>
            </a:pPr>
            <a:r>
              <a:rPr lang="pl-PL" dirty="0"/>
              <a:t>1) </a:t>
            </a:r>
            <a:r>
              <a:rPr lang="pl-PL" b="1" dirty="0"/>
              <a:t>w terminie 65 dni od dnia złożenia wniosku</a:t>
            </a:r>
            <a:r>
              <a:rPr lang="pl-PL" dirty="0"/>
              <a:t> o wydanie takiej decyzji albo </a:t>
            </a:r>
          </a:p>
          <a:p>
            <a:pPr marL="0" indent="0">
              <a:buNone/>
            </a:pPr>
            <a:r>
              <a:rPr lang="pl-PL" dirty="0"/>
              <a:t>2) w zakresie realizacji inwestycji kolejowej, w terminie 45 dni od dnia złożenia wniosku o wydanie takiej decyzji,</a:t>
            </a:r>
          </a:p>
          <a:p>
            <a:pPr marL="0" indent="0">
              <a:buNone/>
            </a:pPr>
            <a:r>
              <a:rPr lang="pl-PL" dirty="0"/>
              <a:t>3) w zakresie realizacji inwestycji zlokalizowanych na terenach zamkniętych ustalonych decyzją Ministra Obrony Narodowej, służących bezpieczeństwu i obronności państwa, w terminie 30 dni od dnia złożenia wniosku o wydanie takiej decyzji</a:t>
            </a:r>
          </a:p>
          <a:p>
            <a:pPr marL="0" indent="0">
              <a:buNone/>
            </a:pPr>
            <a:r>
              <a:rPr lang="pl-PL" dirty="0"/>
              <a:t>– </a:t>
            </a:r>
            <a:r>
              <a:rPr lang="pl-PL" u="sng" dirty="0">
                <a:solidFill>
                  <a:srgbClr val="FF0000"/>
                </a:solidFill>
              </a:rPr>
              <a:t>organ wyższego stopnia wymierza temu organowi, w drodze postanowienia, na które przysługuje zażalenie</a:t>
            </a:r>
            <a:r>
              <a:rPr lang="pl-PL" dirty="0"/>
              <a:t>, karę w wysokości 500 zł za każdy dzień zwłoki. Wpływy z kar stanowią dochód budżetu państwa. </a:t>
            </a:r>
          </a:p>
        </p:txBody>
      </p:sp>
    </p:spTree>
    <p:extLst>
      <p:ext uri="{BB962C8B-B14F-4D97-AF65-F5344CB8AC3E}">
        <p14:creationId xmlns:p14="http://schemas.microsoft.com/office/powerpoint/2010/main" val="3283633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E332EA-3B38-4C80-9CF1-12715E6B8A4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E62C1BD2-5AC3-4B67-8A75-0024E042C52E}"/>
              </a:ext>
            </a:extLst>
          </p:cNvPr>
          <p:cNvSpPr>
            <a:spLocks noGrp="1"/>
          </p:cNvSpPr>
          <p:nvPr>
            <p:ph idx="1"/>
          </p:nvPr>
        </p:nvSpPr>
        <p:spPr/>
        <p:txBody>
          <a:bodyPr>
            <a:normAutofit lnSpcReduction="10000"/>
          </a:bodyPr>
          <a:lstStyle/>
          <a:p>
            <a:pPr marL="0" indent="0">
              <a:buNone/>
            </a:pPr>
            <a:r>
              <a:rPr lang="pl-PL" dirty="0"/>
              <a:t>- Stronami w postępowaniu w sprawie pozwolenia na budowę są: </a:t>
            </a:r>
            <a:r>
              <a:rPr lang="pl-PL" b="1" dirty="0"/>
              <a:t>inwestor oraz właściciele, użytkownicy wieczyści lub zarządcy nieruchomości znajdujących się w obszarze oddziaływania obiektu – art. 28 ust. 2 PB </a:t>
            </a:r>
            <a:r>
              <a:rPr lang="pl-PL" b="1" dirty="0">
                <a:solidFill>
                  <a:schemeClr val="accent6">
                    <a:lumMod val="75000"/>
                  </a:schemeClr>
                </a:solidFill>
              </a:rPr>
              <a:t>(katalog zawężony w stosunku do KPA);</a:t>
            </a:r>
          </a:p>
          <a:p>
            <a:pPr>
              <a:buFontTx/>
              <a:buChar char="-"/>
            </a:pPr>
            <a:r>
              <a:rPr lang="pl-PL" dirty="0"/>
              <a:t>W przeciwieństwie do KPA, ustawa Prawo budowlanie nie daje prawa do uczestniczenia w postępowaniu na prawach strony organizacjom społecznym;</a:t>
            </a:r>
          </a:p>
          <a:p>
            <a:pPr>
              <a:buFontTx/>
              <a:buChar char="-"/>
            </a:pPr>
            <a:r>
              <a:rPr lang="pl-PL" dirty="0"/>
              <a:t>W razie spełnienia wymagań określonych w ustawie organ administracji architektoniczno-budowlanej nie może odmówić wydania decyzji o pozwoleniu na budowę -&gt; </a:t>
            </a:r>
            <a:r>
              <a:rPr lang="pl-PL" dirty="0">
                <a:solidFill>
                  <a:schemeClr val="accent5">
                    <a:lumMod val="75000"/>
                  </a:schemeClr>
                </a:solidFill>
              </a:rPr>
              <a:t>akt administracyjny związany</a:t>
            </a:r>
          </a:p>
        </p:txBody>
      </p:sp>
    </p:spTree>
    <p:extLst>
      <p:ext uri="{BB962C8B-B14F-4D97-AF65-F5344CB8AC3E}">
        <p14:creationId xmlns:p14="http://schemas.microsoft.com/office/powerpoint/2010/main" val="2801141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8BE831F-AD64-4EBE-BED5-6EB47753135F}"/>
              </a:ext>
            </a:extLst>
          </p:cNvPr>
          <p:cNvSpPr>
            <a:spLocks noGrp="1"/>
          </p:cNvSpPr>
          <p:nvPr>
            <p:ph idx="1"/>
          </p:nvPr>
        </p:nvSpPr>
        <p:spPr>
          <a:xfrm>
            <a:off x="0" y="671804"/>
            <a:ext cx="11353800" cy="6186196"/>
          </a:xfrm>
        </p:spPr>
        <p:txBody>
          <a:bodyPr>
            <a:normAutofit fontScale="92500" lnSpcReduction="20000"/>
          </a:bodyPr>
          <a:lstStyle/>
          <a:p>
            <a:pPr marL="0" indent="0">
              <a:buNone/>
            </a:pPr>
            <a:r>
              <a:rPr lang="pl-PL" b="1" dirty="0"/>
              <a:t>Art. 37. </a:t>
            </a:r>
            <a:r>
              <a:rPr lang="pl-PL" dirty="0"/>
              <a:t>1. Decyzja o pozwoleniu na budowę wygasa, </a:t>
            </a:r>
            <a:r>
              <a:rPr lang="pl-PL" b="1" dirty="0">
                <a:solidFill>
                  <a:srgbClr val="92D050"/>
                </a:solidFill>
              </a:rPr>
              <a:t>jeżeli budowa nie została rozpoczęta przed upływem 3 lat od dnia, w którym decyzja ta stała się ostateczna lub budowa została przerwana na czas dłuższy niż 3 lata</a:t>
            </a:r>
            <a:r>
              <a:rPr lang="pl-PL" b="1" dirty="0"/>
              <a:t>. </a:t>
            </a:r>
          </a:p>
          <a:p>
            <a:pPr marL="0" indent="0">
              <a:buNone/>
            </a:pPr>
            <a:endParaRPr lang="pl-PL" dirty="0"/>
          </a:p>
          <a:p>
            <a:pPr marL="0" indent="0">
              <a:buNone/>
            </a:pPr>
            <a:r>
              <a:rPr lang="pl-PL" u="sng" dirty="0"/>
              <a:t>Decyzja o odmowie udzielenia pozwolenia na budowę (art. 35):</a:t>
            </a:r>
            <a:endParaRPr lang="pl-PL" dirty="0"/>
          </a:p>
          <a:p>
            <a:pPr>
              <a:buFont typeface="Wingdings" panose="05000000000000000000" pitchFamily="2" charset="2"/>
              <a:buChar char="q"/>
            </a:pPr>
            <a:r>
              <a:rPr lang="pl-PL" dirty="0"/>
              <a:t>W razie stwierdzenia naruszeń organ administracji architektoniczno-budowlanej nakłada postanowieniem obowiązek usunięcia wskazanych nieprawidłowości, określając termin ich usunięcia, </a:t>
            </a:r>
            <a:r>
              <a:rPr lang="pl-PL" b="1" dirty="0"/>
              <a:t>a po jego bezskutecznym upływie wydaje decyzję o odmowie zatwierdzenia projektu i udzielenia pozwolenia na budowę;</a:t>
            </a:r>
          </a:p>
          <a:p>
            <a:pPr>
              <a:buFont typeface="Wingdings" panose="05000000000000000000" pitchFamily="2" charset="2"/>
              <a:buChar char="q"/>
            </a:pPr>
            <a:r>
              <a:rPr lang="pl-PL" dirty="0"/>
              <a:t>w przypadku </a:t>
            </a:r>
            <a:r>
              <a:rPr lang="pl-PL" b="1" dirty="0"/>
              <a:t>wykonywania robót budowlanych przed uzyskaniem decyzji o pozwoleniu na budowę;</a:t>
            </a:r>
          </a:p>
          <a:p>
            <a:pPr>
              <a:buFont typeface="Wingdings" panose="05000000000000000000" pitchFamily="2" charset="2"/>
              <a:buChar char="q"/>
            </a:pPr>
            <a:r>
              <a:rPr lang="pl-PL" dirty="0"/>
              <a:t>jeżeli na terenie, którego dotyczy projekt zagospodarowania działki lub terenu, znajduje się obiekt budowlany, w stosunku do którego </a:t>
            </a:r>
            <a:r>
              <a:rPr lang="pl-PL" b="1" dirty="0"/>
              <a:t>wydano ostateczną decyzję o nakazie rozbiórki</a:t>
            </a:r>
            <a:r>
              <a:rPr lang="pl-PL" dirty="0"/>
              <a:t>.</a:t>
            </a:r>
          </a:p>
          <a:p>
            <a:pPr marL="0" indent="0">
              <a:buNone/>
            </a:pPr>
            <a:endParaRPr lang="pl-PL" dirty="0"/>
          </a:p>
          <a:p>
            <a:pPr marL="0" indent="0">
              <a:buNone/>
            </a:pPr>
            <a:r>
              <a:rPr lang="pl-PL" sz="2600" i="0" u="none" strike="noStrike" baseline="0" dirty="0">
                <a:solidFill>
                  <a:srgbClr val="000000"/>
                </a:solidFill>
                <a:latin typeface="Times New Roman" panose="02020603050405020304" pitchFamily="18" charset="0"/>
              </a:rPr>
              <a:t>Art. 37b. 1. Nie stwierdza się nieważności decyzji o pozwoleniu na budowę, jeżeli </a:t>
            </a:r>
            <a:r>
              <a:rPr lang="pl-PL" sz="2600" b="1" i="0" u="sng" strike="noStrike" baseline="0" dirty="0">
                <a:solidFill>
                  <a:srgbClr val="FF0066"/>
                </a:solidFill>
                <a:latin typeface="Times New Roman" panose="02020603050405020304" pitchFamily="18" charset="0"/>
              </a:rPr>
              <a:t>od dnia jej doręczenia lub ogłoszenia upłynęło 5 lat.</a:t>
            </a:r>
            <a:endParaRPr lang="pl-PL" sz="3900" b="1" u="sng" dirty="0">
              <a:solidFill>
                <a:srgbClr val="FF0066"/>
              </a:solidFill>
            </a:endParaRPr>
          </a:p>
          <a:p>
            <a:pPr>
              <a:buFont typeface="Wingdings" panose="05000000000000000000" pitchFamily="2" charset="2"/>
              <a:buChar char="q"/>
            </a:pPr>
            <a:endParaRPr lang="pl-PL" dirty="0"/>
          </a:p>
        </p:txBody>
      </p:sp>
    </p:spTree>
    <p:extLst>
      <p:ext uri="{BB962C8B-B14F-4D97-AF65-F5344CB8AC3E}">
        <p14:creationId xmlns:p14="http://schemas.microsoft.com/office/powerpoint/2010/main" val="499007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4CA25E-1284-46AC-B692-E0E2C03D8134}"/>
              </a:ext>
            </a:extLst>
          </p:cNvPr>
          <p:cNvSpPr>
            <a:spLocks noGrp="1"/>
          </p:cNvSpPr>
          <p:nvPr>
            <p:ph type="title"/>
          </p:nvPr>
        </p:nvSpPr>
        <p:spPr/>
        <p:txBody>
          <a:bodyPr/>
          <a:lstStyle/>
          <a:p>
            <a:r>
              <a:rPr lang="pl-PL" dirty="0"/>
              <a:t>Rejestr decyzji (art. 38 ust. 2 i 3)</a:t>
            </a:r>
          </a:p>
        </p:txBody>
      </p:sp>
      <p:sp>
        <p:nvSpPr>
          <p:cNvPr id="3" name="Symbol zastępczy zawartości 2">
            <a:extLst>
              <a:ext uri="{FF2B5EF4-FFF2-40B4-BE49-F238E27FC236}">
                <a16:creationId xmlns:a16="http://schemas.microsoft.com/office/drawing/2014/main" id="{36C3EC92-1641-4D95-BD9E-544544276C55}"/>
              </a:ext>
            </a:extLst>
          </p:cNvPr>
          <p:cNvSpPr>
            <a:spLocks noGrp="1"/>
          </p:cNvSpPr>
          <p:nvPr>
            <p:ph idx="1"/>
          </p:nvPr>
        </p:nvSpPr>
        <p:spPr/>
        <p:txBody>
          <a:bodyPr>
            <a:normAutofit lnSpcReduction="10000"/>
          </a:bodyPr>
          <a:lstStyle/>
          <a:p>
            <a:pPr marL="0" indent="0">
              <a:buNone/>
            </a:pPr>
            <a:r>
              <a:rPr lang="pl-PL" dirty="0">
                <a:highlight>
                  <a:srgbClr val="FF00FF"/>
                </a:highlight>
              </a:rPr>
              <a:t>Organ administracji architektoniczno-budowlanej </a:t>
            </a:r>
            <a:r>
              <a:rPr lang="pl-PL" dirty="0"/>
              <a:t>przechowuje zatwierdzone projekty budowlane, projekty budowlane załączone do zgłoszenia, w stosunku do którego organ nie wniósł sprzeciwu, a także inne dokumenty objęte pozwoleniem na budowę lub tym zgłoszeniem, </a:t>
            </a:r>
            <a:r>
              <a:rPr lang="pl-PL" dirty="0">
                <a:highlight>
                  <a:srgbClr val="FF00FF"/>
                </a:highlight>
              </a:rPr>
              <a:t>co najmniej przez okres istnienia obiektu budowlanego</a:t>
            </a:r>
            <a:r>
              <a:rPr lang="pl-PL" dirty="0"/>
              <a:t>. </a:t>
            </a:r>
          </a:p>
          <a:p>
            <a:pPr marL="0" indent="0">
              <a:buNone/>
            </a:pPr>
            <a:r>
              <a:rPr lang="pl-PL" dirty="0"/>
              <a:t>Organ administracji architektoniczno-budowlanej w decyzji o pozwoleniu na budowę obiektu budowlanego na terenie zamkniętym niezbędnym na cele obronności lub bezpieczeństwa państwa może wyrazić zgodę, aby zatwierdzony projekt budowlany, a także inne dokumenty objęte pozwoleniem na budowę zawierające informacje niejawne przechowywane były przez użytkownika obiektu budowlanego. </a:t>
            </a:r>
          </a:p>
        </p:txBody>
      </p:sp>
    </p:spTree>
    <p:extLst>
      <p:ext uri="{BB962C8B-B14F-4D97-AF65-F5344CB8AC3E}">
        <p14:creationId xmlns:p14="http://schemas.microsoft.com/office/powerpoint/2010/main" val="2176176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2B5229-62AF-4293-81C5-7D32DCD0F7D8}"/>
              </a:ext>
            </a:extLst>
          </p:cNvPr>
          <p:cNvSpPr>
            <a:spLocks noGrp="1"/>
          </p:cNvSpPr>
          <p:nvPr>
            <p:ph type="title"/>
          </p:nvPr>
        </p:nvSpPr>
        <p:spPr/>
        <p:txBody>
          <a:bodyPr/>
          <a:lstStyle/>
          <a:p>
            <a:r>
              <a:rPr lang="pl-PL" dirty="0"/>
              <a:t>ZGŁOSZENIE BUDOWY</a:t>
            </a:r>
          </a:p>
        </p:txBody>
      </p:sp>
      <p:sp>
        <p:nvSpPr>
          <p:cNvPr id="3" name="Symbol zastępczy zawartości 2">
            <a:extLst>
              <a:ext uri="{FF2B5EF4-FFF2-40B4-BE49-F238E27FC236}">
                <a16:creationId xmlns:a16="http://schemas.microsoft.com/office/drawing/2014/main" id="{730B74D4-0F81-4B99-A653-C45BB1F5983E}"/>
              </a:ext>
            </a:extLst>
          </p:cNvPr>
          <p:cNvSpPr>
            <a:spLocks noGrp="1"/>
          </p:cNvSpPr>
          <p:nvPr>
            <p:ph idx="1"/>
          </p:nvPr>
        </p:nvSpPr>
        <p:spPr/>
        <p:txBody>
          <a:bodyPr>
            <a:normAutofit fontScale="92500" lnSpcReduction="10000"/>
          </a:bodyPr>
          <a:lstStyle/>
          <a:p>
            <a:pPr algn="just">
              <a:buFontTx/>
              <a:buChar char="-"/>
            </a:pPr>
            <a:endParaRPr lang="pl-PL" dirty="0"/>
          </a:p>
          <a:p>
            <a:pPr algn="just">
              <a:buFontTx/>
              <a:buChar char="-"/>
            </a:pPr>
            <a:r>
              <a:rPr lang="pl-PL" dirty="0"/>
              <a:t>Wyjątek od ogólnej zasady rozpoczynania robót budowlanych na podstawie decyzji o pozwoleniu na budowę;</a:t>
            </a:r>
          </a:p>
          <a:p>
            <a:pPr algn="just">
              <a:buFontTx/>
              <a:buChar char="-"/>
            </a:pPr>
            <a:r>
              <a:rPr lang="pl-PL" dirty="0"/>
              <a:t>wykonywane </a:t>
            </a:r>
            <a:r>
              <a:rPr lang="pl-PL" dirty="0">
                <a:highlight>
                  <a:srgbClr val="00FFFF"/>
                </a:highlight>
              </a:rPr>
              <a:t>przez inwestora do organu administracji architektoniczno-budowlanej</a:t>
            </a:r>
            <a:r>
              <a:rPr lang="pl-PL" dirty="0"/>
              <a:t>;</a:t>
            </a:r>
          </a:p>
          <a:p>
            <a:pPr algn="just">
              <a:buFontTx/>
              <a:buChar char="-"/>
            </a:pPr>
            <a:r>
              <a:rPr lang="pl-PL" dirty="0"/>
              <a:t>zamknięty katalog obiektów oraz robót budowlanych, których wykonanie wymaga zgłoszenia:</a:t>
            </a:r>
          </a:p>
          <a:p>
            <a:pPr marL="727075" indent="-457200" algn="just">
              <a:buFont typeface="Wingdings" panose="05000000000000000000" pitchFamily="2" charset="2"/>
              <a:buChar char="Ø"/>
            </a:pPr>
            <a:r>
              <a:rPr lang="pl-PL" dirty="0"/>
              <a:t>Art. 29 ust. 1 – katalog obiektów, których </a:t>
            </a:r>
            <a:r>
              <a:rPr lang="pl-PL" b="1" dirty="0">
                <a:solidFill>
                  <a:srgbClr val="FF5050"/>
                </a:solidFill>
              </a:rPr>
              <a:t>budowa</a:t>
            </a:r>
            <a:r>
              <a:rPr lang="pl-PL" dirty="0"/>
              <a:t> wymaga zgłoszenia;</a:t>
            </a:r>
          </a:p>
          <a:p>
            <a:pPr marL="727075" indent="-457200" algn="just">
              <a:buFont typeface="Wingdings" panose="05000000000000000000" pitchFamily="2" charset="2"/>
              <a:buChar char="Ø"/>
            </a:pPr>
            <a:r>
              <a:rPr lang="pl-PL" dirty="0"/>
              <a:t> art. 29 ust. 3 – katalog obiektów budowlanych, przy których wykonywanie robót budowlanych – polegających na </a:t>
            </a:r>
            <a:r>
              <a:rPr lang="pl-PL" b="1" dirty="0">
                <a:solidFill>
                  <a:srgbClr val="FF5050"/>
                </a:solidFill>
              </a:rPr>
              <a:t>przebudowie, remoncie oraz instalowaniu</a:t>
            </a:r>
            <a:r>
              <a:rPr lang="pl-PL" dirty="0"/>
              <a:t> - wymaga zgłoszenia. </a:t>
            </a:r>
          </a:p>
          <a:p>
            <a:pPr>
              <a:buFontTx/>
              <a:buChar char="-"/>
            </a:pPr>
            <a:endParaRPr lang="pl-PL" dirty="0"/>
          </a:p>
        </p:txBody>
      </p:sp>
    </p:spTree>
    <p:extLst>
      <p:ext uri="{BB962C8B-B14F-4D97-AF65-F5344CB8AC3E}">
        <p14:creationId xmlns:p14="http://schemas.microsoft.com/office/powerpoint/2010/main" val="837002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9E1699-AD60-4251-8469-426E783000A9}"/>
              </a:ext>
            </a:extLst>
          </p:cNvPr>
          <p:cNvSpPr>
            <a:spLocks noGrp="1"/>
          </p:cNvSpPr>
          <p:nvPr>
            <p:ph type="title"/>
          </p:nvPr>
        </p:nvSpPr>
        <p:spPr/>
        <p:txBody>
          <a:bodyPr/>
          <a:lstStyle/>
          <a:p>
            <a:r>
              <a:rPr lang="pl-PL" dirty="0"/>
              <a:t>Treść zgłoszenia – art. 30 ust. 2 i 2a</a:t>
            </a:r>
          </a:p>
        </p:txBody>
      </p:sp>
      <p:sp>
        <p:nvSpPr>
          <p:cNvPr id="3" name="Symbol zastępczy zawartości 2">
            <a:extLst>
              <a:ext uri="{FF2B5EF4-FFF2-40B4-BE49-F238E27FC236}">
                <a16:creationId xmlns:a16="http://schemas.microsoft.com/office/drawing/2014/main" id="{9BA2B830-D514-43CE-90E0-8F9701751A73}"/>
              </a:ext>
            </a:extLst>
          </p:cNvPr>
          <p:cNvSpPr>
            <a:spLocks noGrp="1"/>
          </p:cNvSpPr>
          <p:nvPr>
            <p:ph idx="1"/>
          </p:nvPr>
        </p:nvSpPr>
        <p:spPr/>
        <p:txBody>
          <a:bodyPr>
            <a:normAutofit fontScale="62500" lnSpcReduction="20000"/>
          </a:bodyPr>
          <a:lstStyle/>
          <a:p>
            <a:pPr marL="0" indent="0">
              <a:buNone/>
            </a:pPr>
            <a:r>
              <a:rPr lang="pl-PL" dirty="0"/>
              <a:t>2. W zgłoszeniu należy określić </a:t>
            </a:r>
            <a:r>
              <a:rPr lang="pl-PL" b="1" dirty="0">
                <a:solidFill>
                  <a:srgbClr val="00B050"/>
                </a:solidFill>
              </a:rPr>
              <a:t>rodzaj, zakres, miejsce i sposób wykonywania robót budowlanych oraz termin ich rozpoczęcia</a:t>
            </a:r>
            <a:r>
              <a:rPr lang="pl-PL" dirty="0"/>
              <a:t>.</a:t>
            </a:r>
          </a:p>
          <a:p>
            <a:pPr marL="0" indent="0">
              <a:buNone/>
            </a:pPr>
            <a:r>
              <a:rPr lang="pl-PL" dirty="0"/>
              <a:t>2a. Do zgłoszenia należy dołączyć: </a:t>
            </a:r>
          </a:p>
          <a:p>
            <a:pPr marL="514350" indent="-514350">
              <a:buAutoNum type="arabicParenR"/>
            </a:pPr>
            <a:r>
              <a:rPr lang="pl-PL" dirty="0"/>
              <a:t>oświadczenie, o którym mowa w art. 32 ust. 4 pkt 2; </a:t>
            </a:r>
          </a:p>
          <a:p>
            <a:pPr marL="514350" indent="-514350">
              <a:buAutoNum type="arabicParenR"/>
            </a:pPr>
            <a:r>
              <a:rPr lang="pl-PL" dirty="0"/>
              <a:t>odpowiednie szkice lub rysunki – w zależności od potrzeb; </a:t>
            </a:r>
          </a:p>
          <a:p>
            <a:pPr marL="514350" indent="-514350">
              <a:buAutoNum type="arabicParenR"/>
            </a:pPr>
            <a:r>
              <a:rPr lang="pl-PL" dirty="0"/>
              <a:t>pozwolenia, uzgodnienia i opinie, których obowiązek dołączenia wynika z przepisów odrębnych ustaw, w szczególności decyzję o środowiskowych uwarunkowaniach, zgodnie z art. 72 ust. 3 ustawy z dnia 3 października 2008 r. o udostępnianiu informacji o środowisku i jego ochronie, udziale społeczeństwa w ochronie środowiska oraz o ocenach oddziaływania na środowisko, lub kopie tych pozwoleń, uzgodnień, opinii i innych dokumentów;</a:t>
            </a:r>
          </a:p>
          <a:p>
            <a:pPr marL="514350" indent="-514350">
              <a:buAutoNum type="arabicParenR"/>
            </a:pPr>
            <a:r>
              <a:rPr lang="pl-PL" dirty="0"/>
              <a:t>projekt zagospodarowania działki lub terenu wraz z opisem technicznym instalacji, wykonany przez projektanta posiadającego odpowiednie uprawnienia budowlane w przypadku: </a:t>
            </a:r>
          </a:p>
          <a:p>
            <a:pPr marL="801688" indent="-176213">
              <a:buAutoNum type="alphaLcParenR"/>
            </a:pPr>
            <a:r>
              <a:rPr lang="pl-PL" dirty="0"/>
              <a:t> budowy, o której mowa w art. 29 ust. 1 pkt 9, 23 i 30, oraz </a:t>
            </a:r>
          </a:p>
          <a:p>
            <a:pPr marL="801688" indent="-176213">
              <a:buAutoNum type="alphaLcParenR"/>
            </a:pPr>
            <a:r>
              <a:rPr lang="pl-PL" dirty="0"/>
              <a:t> instalowania, o którym mowa w art. 29 ust. 3 pkt 3 lit. e;</a:t>
            </a:r>
          </a:p>
          <a:p>
            <a:pPr marL="541338" indent="-541338">
              <a:buNone/>
            </a:pPr>
            <a:r>
              <a:rPr lang="pl-PL" dirty="0"/>
              <a:t>5)       projekt zagospodarowania działki lub terenu, wykonany przez projektanta posiadającego wymagane uprawnienia budowlane, w przypadku budowy, o której mowa w art. 29 ust. 1 pkt 27 i 28.</a:t>
            </a:r>
          </a:p>
        </p:txBody>
      </p:sp>
    </p:spTree>
    <p:extLst>
      <p:ext uri="{BB962C8B-B14F-4D97-AF65-F5344CB8AC3E}">
        <p14:creationId xmlns:p14="http://schemas.microsoft.com/office/powerpoint/2010/main" val="4692091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DC30CA-3DC4-4BC7-B78F-C59F9F5D3762}"/>
              </a:ext>
            </a:extLst>
          </p:cNvPr>
          <p:cNvSpPr>
            <a:spLocks noGrp="1"/>
          </p:cNvSpPr>
          <p:nvPr>
            <p:ph type="title"/>
          </p:nvPr>
        </p:nvSpPr>
        <p:spPr/>
        <p:txBody>
          <a:bodyPr/>
          <a:lstStyle/>
          <a:p>
            <a:endParaRPr lang="pl-PL" dirty="0"/>
          </a:p>
        </p:txBody>
      </p:sp>
      <p:graphicFrame>
        <p:nvGraphicFramePr>
          <p:cNvPr id="4" name="Symbol zastępczy zawartości 3">
            <a:extLst>
              <a:ext uri="{FF2B5EF4-FFF2-40B4-BE49-F238E27FC236}">
                <a16:creationId xmlns:a16="http://schemas.microsoft.com/office/drawing/2014/main" id="{D40B0F06-EBB1-405E-9DF0-6BF374848BD2}"/>
              </a:ext>
            </a:extLst>
          </p:cNvPr>
          <p:cNvGraphicFramePr>
            <a:graphicFrameLocks noGrp="1"/>
          </p:cNvGraphicFramePr>
          <p:nvPr>
            <p:ph idx="1"/>
          </p:nvPr>
        </p:nvGraphicFramePr>
        <p:xfrm>
          <a:off x="0" y="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6767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E53952-867F-4758-B02B-D92064127B0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62DA179-393B-491F-B890-7D2C4A845153}"/>
              </a:ext>
            </a:extLst>
          </p:cNvPr>
          <p:cNvSpPr>
            <a:spLocks noGrp="1"/>
          </p:cNvSpPr>
          <p:nvPr>
            <p:ph idx="1"/>
          </p:nvPr>
        </p:nvSpPr>
        <p:spPr>
          <a:xfrm>
            <a:off x="0" y="1246910"/>
            <a:ext cx="11353800" cy="5611090"/>
          </a:xfrm>
        </p:spPr>
        <p:txBody>
          <a:bodyPr>
            <a:normAutofit fontScale="70000" lnSpcReduction="20000"/>
          </a:bodyPr>
          <a:lstStyle/>
          <a:p>
            <a:pPr marL="0" indent="0">
              <a:buNone/>
            </a:pPr>
            <a:r>
              <a:rPr lang="pl-PL" b="1" dirty="0"/>
              <a:t>Art. 80. PB</a:t>
            </a:r>
          </a:p>
          <a:p>
            <a:pPr marL="0" indent="0">
              <a:buNone/>
            </a:pPr>
            <a:r>
              <a:rPr lang="pl-PL" dirty="0"/>
              <a:t>Organy administracji architektoniczno-budowlanej:</a:t>
            </a:r>
          </a:p>
          <a:p>
            <a:pPr>
              <a:buFont typeface="Wingdings" panose="05000000000000000000" pitchFamily="2" charset="2"/>
              <a:buChar char="ü"/>
            </a:pPr>
            <a:r>
              <a:rPr lang="pl-PL" dirty="0"/>
              <a:t>starosta; </a:t>
            </a:r>
          </a:p>
          <a:p>
            <a:pPr>
              <a:buFont typeface="Wingdings" panose="05000000000000000000" pitchFamily="2" charset="2"/>
              <a:buChar char="ü"/>
            </a:pPr>
            <a:r>
              <a:rPr lang="pl-PL" dirty="0"/>
              <a:t>wojewoda; </a:t>
            </a:r>
          </a:p>
          <a:p>
            <a:pPr>
              <a:buFont typeface="Wingdings" panose="05000000000000000000" pitchFamily="2" charset="2"/>
              <a:buChar char="ü"/>
            </a:pPr>
            <a:r>
              <a:rPr lang="pl-PL" dirty="0">
                <a:highlight>
                  <a:srgbClr val="00FF00"/>
                </a:highlight>
              </a:rPr>
              <a:t>Główny Inspektor Nadzoru Budowlanego</a:t>
            </a:r>
            <a:r>
              <a:rPr lang="pl-PL" dirty="0"/>
              <a:t>. </a:t>
            </a:r>
          </a:p>
          <a:p>
            <a:pPr marL="0" indent="0">
              <a:buNone/>
            </a:pPr>
            <a:endParaRPr lang="pl-PL" dirty="0"/>
          </a:p>
          <a:p>
            <a:pPr marL="0" indent="0">
              <a:buNone/>
            </a:pPr>
            <a:r>
              <a:rPr lang="pl-PL" dirty="0"/>
              <a:t>Organy nadzoru budowlanego:</a:t>
            </a:r>
          </a:p>
          <a:p>
            <a:pPr>
              <a:buFont typeface="Wingdings" panose="05000000000000000000" pitchFamily="2" charset="2"/>
              <a:buChar char="ü"/>
            </a:pPr>
            <a:r>
              <a:rPr lang="pl-PL" dirty="0"/>
              <a:t>powiatowy inspektor nadzoru budowlanego; </a:t>
            </a:r>
          </a:p>
          <a:p>
            <a:pPr>
              <a:buFont typeface="Wingdings" panose="05000000000000000000" pitchFamily="2" charset="2"/>
              <a:buChar char="ü"/>
            </a:pPr>
            <a:r>
              <a:rPr lang="pl-PL" dirty="0"/>
              <a:t>wojewoda przy pomocy wojewódzkiego inspektora nadzoru budowlanego jako kierownika wojewódzkiego nadzoru budowlanego, wchodzącego w skład zespolonej administracji wojewódzkiej; </a:t>
            </a:r>
          </a:p>
          <a:p>
            <a:pPr>
              <a:buFont typeface="Wingdings" panose="05000000000000000000" pitchFamily="2" charset="2"/>
              <a:buChar char="ü"/>
            </a:pPr>
            <a:r>
              <a:rPr lang="pl-PL" dirty="0">
                <a:highlight>
                  <a:srgbClr val="00FF00"/>
                </a:highlight>
              </a:rPr>
              <a:t>Główny Inspektor Nadzoru Budowlanego</a:t>
            </a:r>
            <a:r>
              <a:rPr lang="pl-PL" dirty="0"/>
              <a:t>. </a:t>
            </a:r>
          </a:p>
          <a:p>
            <a:pPr marL="0" indent="0">
              <a:buNone/>
            </a:pPr>
            <a:endParaRPr lang="pl-PL" dirty="0"/>
          </a:p>
          <a:p>
            <a:pPr marL="0" indent="0">
              <a:buNone/>
            </a:pPr>
            <a:r>
              <a:rPr lang="pl-PL" dirty="0"/>
              <a:t>Administrację architektoniczno-budowlaną i nadzór budowlany w dziedzinie górnictwa sprawują organy określone w odrębnych przepisach. </a:t>
            </a:r>
          </a:p>
          <a:p>
            <a:pPr marL="0" indent="0">
              <a:buNone/>
            </a:pPr>
            <a:r>
              <a:rPr lang="pl-PL" dirty="0">
                <a:solidFill>
                  <a:srgbClr val="7030A0"/>
                </a:solidFill>
              </a:rPr>
              <a:t>(Ustawa Prawo geologiczne i górnicze -&gt; organy nadzoru górniczego: Prezes Wyższego Urzędu Górniczego, dyrektorzy okręgowych urzędów górniczych; dyrektor Specjalistycznego Urzędu Górniczego).</a:t>
            </a:r>
          </a:p>
        </p:txBody>
      </p:sp>
    </p:spTree>
    <p:extLst>
      <p:ext uri="{BB962C8B-B14F-4D97-AF65-F5344CB8AC3E}">
        <p14:creationId xmlns:p14="http://schemas.microsoft.com/office/powerpoint/2010/main" val="799262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164023-74FE-4404-AFE7-948778F41D08}"/>
              </a:ext>
            </a:extLst>
          </p:cNvPr>
          <p:cNvSpPr>
            <a:spLocks noGrp="1"/>
          </p:cNvSpPr>
          <p:nvPr>
            <p:ph type="title"/>
          </p:nvPr>
        </p:nvSpPr>
        <p:spPr/>
        <p:txBody>
          <a:bodyPr/>
          <a:lstStyle/>
          <a:p>
            <a:r>
              <a:rPr lang="pl-PL" dirty="0"/>
              <a:t>Art. 30 ust. </a:t>
            </a:r>
            <a:r>
              <a:rPr lang="pl-PL"/>
              <a:t>6 PB</a:t>
            </a:r>
          </a:p>
        </p:txBody>
      </p:sp>
      <p:sp>
        <p:nvSpPr>
          <p:cNvPr id="3" name="Symbol zastępczy zawartości 2">
            <a:extLst>
              <a:ext uri="{FF2B5EF4-FFF2-40B4-BE49-F238E27FC236}">
                <a16:creationId xmlns:a16="http://schemas.microsoft.com/office/drawing/2014/main" id="{D7543378-54F1-421A-A73F-0BA87DDED4B4}"/>
              </a:ext>
            </a:extLst>
          </p:cNvPr>
          <p:cNvSpPr>
            <a:spLocks noGrp="1"/>
          </p:cNvSpPr>
          <p:nvPr>
            <p:ph idx="1"/>
          </p:nvPr>
        </p:nvSpPr>
        <p:spPr/>
        <p:txBody>
          <a:bodyPr>
            <a:normAutofit fontScale="92500"/>
          </a:bodyPr>
          <a:lstStyle/>
          <a:p>
            <a:pPr marL="0" indent="0">
              <a:buNone/>
            </a:pPr>
            <a:r>
              <a:rPr lang="pl-PL" b="1" u="sng" dirty="0"/>
              <a:t>Organ administracji architektoniczno-budowlanej wnosi sprzeciw, jeżeli:</a:t>
            </a:r>
          </a:p>
          <a:p>
            <a:pPr>
              <a:buFont typeface="Wingdings" panose="05000000000000000000" pitchFamily="2" charset="2"/>
              <a:buChar char="ü"/>
            </a:pPr>
            <a:r>
              <a:rPr lang="pl-PL" dirty="0"/>
              <a:t>zgłoszenie dotyczy budowy lub wykonywania robót budowlanych objętych obowiązkiem uzyskania decyzji o pozwoleniu na budowę; </a:t>
            </a:r>
          </a:p>
          <a:p>
            <a:pPr>
              <a:buFont typeface="Wingdings" panose="05000000000000000000" pitchFamily="2" charset="2"/>
              <a:buChar char="ü"/>
            </a:pPr>
            <a:r>
              <a:rPr lang="pl-PL" dirty="0"/>
              <a:t>budowa lub wykonywanie robót budowlanych objętych zgłoszeniem narusza ustalenia miejscowego planu zagospodarowania przestrzennego, decyzji o warunkach zabudowy, inne akty prawa miejscowego lub inne przepisy; </a:t>
            </a:r>
          </a:p>
          <a:p>
            <a:pPr>
              <a:buFont typeface="Wingdings" panose="05000000000000000000" pitchFamily="2" charset="2"/>
              <a:buChar char="ü"/>
            </a:pPr>
            <a:r>
              <a:rPr lang="pl-PL" dirty="0"/>
              <a:t>zgłoszenie dotyczy budowy tymczasowego obiektu budowlanego, w miejscu, w którym taki obiekt istnieje;</a:t>
            </a:r>
          </a:p>
          <a:p>
            <a:pPr>
              <a:buFont typeface="Wingdings" panose="05000000000000000000" pitchFamily="2" charset="2"/>
              <a:buChar char="ü"/>
            </a:pPr>
            <a:r>
              <a:rPr lang="pl-PL" dirty="0"/>
              <a:t>roboty budowlane zostały rozpoczęte z naruszeniem ust. 5.</a:t>
            </a:r>
          </a:p>
        </p:txBody>
      </p:sp>
    </p:spTree>
    <p:extLst>
      <p:ext uri="{BB962C8B-B14F-4D97-AF65-F5344CB8AC3E}">
        <p14:creationId xmlns:p14="http://schemas.microsoft.com/office/powerpoint/2010/main" val="1147461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60AC19-F68B-4D9D-9CFC-F398D4354D9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486F8A5-ABB9-4E39-97BE-31B3789F2A85}"/>
              </a:ext>
            </a:extLst>
          </p:cNvPr>
          <p:cNvSpPr>
            <a:spLocks noGrp="1"/>
          </p:cNvSpPr>
          <p:nvPr>
            <p:ph idx="1"/>
          </p:nvPr>
        </p:nvSpPr>
        <p:spPr/>
        <p:txBody>
          <a:bodyPr>
            <a:normAutofit/>
          </a:bodyPr>
          <a:lstStyle/>
          <a:p>
            <a:pPr marL="0" indent="0">
              <a:buNone/>
            </a:pPr>
            <a:r>
              <a:rPr lang="pl-PL" dirty="0"/>
              <a:t>6a.  </a:t>
            </a:r>
            <a:r>
              <a:rPr lang="pl-PL" b="1" u="sng" dirty="0"/>
              <a:t>Za dzień wniesienia sprzeciwu </a:t>
            </a:r>
            <a:r>
              <a:rPr lang="pl-PL" dirty="0"/>
              <a:t>uznaje się </a:t>
            </a:r>
            <a:r>
              <a:rPr lang="pl-PL" dirty="0">
                <a:solidFill>
                  <a:srgbClr val="00B050"/>
                </a:solidFill>
              </a:rPr>
              <a:t>dzień nadania decyzji w placówce pocztowej operatora pocztowego</a:t>
            </a:r>
            <a:r>
              <a:rPr lang="pl-PL" dirty="0"/>
              <a:t>, o którym mowa w art. 3 pkt 12 ustawy z dnia 23 listopada 2012 r. - Prawo pocztowe, albo, </a:t>
            </a:r>
            <a:r>
              <a:rPr lang="pl-PL" dirty="0">
                <a:solidFill>
                  <a:schemeClr val="accent2">
                    <a:lumMod val="60000"/>
                    <a:lumOff val="40000"/>
                  </a:schemeClr>
                </a:solidFill>
              </a:rPr>
              <a:t>w przypadku doręczenia na adres do doręczeń elektronicznych</a:t>
            </a:r>
            <a:r>
              <a:rPr lang="pl-PL" dirty="0"/>
              <a:t>, o którym mowa w art. 2 pkt 1 ustawy z dnia 18 listopada 2020 r. o doręczeniach elektronicznych, </a:t>
            </a:r>
            <a:r>
              <a:rPr lang="pl-PL" dirty="0">
                <a:solidFill>
                  <a:schemeClr val="accent2">
                    <a:lumMod val="60000"/>
                    <a:lumOff val="40000"/>
                  </a:schemeClr>
                </a:solidFill>
              </a:rPr>
              <a:t>dzień wystawienia dowodu wysłania</a:t>
            </a:r>
            <a:r>
              <a:rPr lang="pl-PL" dirty="0"/>
              <a:t>, o którym mowa w art. 40 tej ustawy, albo, </a:t>
            </a:r>
            <a:r>
              <a:rPr lang="pl-PL" dirty="0">
                <a:solidFill>
                  <a:srgbClr val="00B0F0"/>
                </a:solidFill>
              </a:rPr>
              <a:t>w przypadku skorzystania z publicznej usługi hybrydowej</a:t>
            </a:r>
            <a:r>
              <a:rPr lang="pl-PL" dirty="0"/>
              <a:t>, o której mowa w art. 2 pkt 7 tej ustawy, </a:t>
            </a:r>
            <a:r>
              <a:rPr lang="pl-PL" dirty="0">
                <a:solidFill>
                  <a:srgbClr val="00B0F0"/>
                </a:solidFill>
              </a:rPr>
              <a:t>dzień odebrania dokumentu elektronicznego przez operatora wyznaczonego</a:t>
            </a:r>
            <a:r>
              <a:rPr lang="pl-PL" dirty="0"/>
              <a:t>.</a:t>
            </a:r>
          </a:p>
        </p:txBody>
      </p:sp>
    </p:spTree>
    <p:extLst>
      <p:ext uri="{BB962C8B-B14F-4D97-AF65-F5344CB8AC3E}">
        <p14:creationId xmlns:p14="http://schemas.microsoft.com/office/powerpoint/2010/main" val="19814175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ED744E-920C-4949-BFEB-F72495842037}"/>
              </a:ext>
            </a:extLst>
          </p:cNvPr>
          <p:cNvSpPr>
            <a:spLocks noGrp="1"/>
          </p:cNvSpPr>
          <p:nvPr>
            <p:ph type="title"/>
          </p:nvPr>
        </p:nvSpPr>
        <p:spPr/>
        <p:txBody>
          <a:bodyPr/>
          <a:lstStyle/>
          <a:p>
            <a:r>
              <a:rPr lang="pl-PL" dirty="0"/>
              <a:t>Art. 30 ust. 7 PB</a:t>
            </a:r>
          </a:p>
        </p:txBody>
      </p:sp>
      <p:sp>
        <p:nvSpPr>
          <p:cNvPr id="3" name="Symbol zastępczy zawartości 2">
            <a:extLst>
              <a:ext uri="{FF2B5EF4-FFF2-40B4-BE49-F238E27FC236}">
                <a16:creationId xmlns:a16="http://schemas.microsoft.com/office/drawing/2014/main" id="{122998C0-571B-46B5-BB1B-CBF72DF7135C}"/>
              </a:ext>
            </a:extLst>
          </p:cNvPr>
          <p:cNvSpPr>
            <a:spLocks noGrp="1"/>
          </p:cNvSpPr>
          <p:nvPr>
            <p:ph idx="1"/>
          </p:nvPr>
        </p:nvSpPr>
        <p:spPr>
          <a:xfrm>
            <a:off x="0" y="1690688"/>
            <a:ext cx="12192000" cy="5167312"/>
          </a:xfrm>
        </p:spPr>
        <p:txBody>
          <a:bodyPr>
            <a:normAutofit fontScale="92500" lnSpcReduction="10000"/>
          </a:bodyPr>
          <a:lstStyle/>
          <a:p>
            <a:pPr marL="0" indent="0">
              <a:buNone/>
            </a:pPr>
            <a:r>
              <a:rPr lang="pl-PL" b="1" dirty="0"/>
              <a:t>Obowiązek uzyskania pozwolenia na wykonanie określonego obiektu lub robót budowlanych objętych obowiązkiem zgłoszenia:</a:t>
            </a:r>
          </a:p>
          <a:p>
            <a:pPr>
              <a:buFont typeface="Wingdings" panose="05000000000000000000" pitchFamily="2" charset="2"/>
              <a:buChar char="ü"/>
            </a:pPr>
            <a:r>
              <a:rPr lang="pl-PL" dirty="0"/>
              <a:t>nakładany w drodze decyzji przez organ administracji architektoniczno-budowlanej;</a:t>
            </a:r>
          </a:p>
          <a:p>
            <a:pPr>
              <a:buFont typeface="Wingdings" panose="05000000000000000000" pitchFamily="2" charset="2"/>
              <a:buChar char="ü"/>
            </a:pPr>
            <a:r>
              <a:rPr lang="pl-PL" dirty="0"/>
              <a:t>przesłanki: </a:t>
            </a:r>
          </a:p>
          <a:p>
            <a:pPr>
              <a:buFont typeface="Wingdings" panose="05000000000000000000" pitchFamily="2" charset="2"/>
              <a:buChar char="§"/>
            </a:pPr>
            <a:r>
              <a:rPr lang="pl-PL" dirty="0"/>
              <a:t>realizacja przedsięwzięcia może naruszać ustalenia miejscowego planu zagospodarowania przestrzennego lub decyzji o warunkach zabudowy,</a:t>
            </a:r>
          </a:p>
          <a:p>
            <a:pPr>
              <a:buFont typeface="Wingdings" panose="05000000000000000000" pitchFamily="2" charset="2"/>
              <a:buChar char="§"/>
            </a:pPr>
            <a:r>
              <a:rPr lang="pl-PL" dirty="0"/>
              <a:t>realizacja przedsięwzięcia może spowodować:</a:t>
            </a:r>
          </a:p>
          <a:p>
            <a:pPr marL="627063" indent="0">
              <a:buFont typeface="Courier New" panose="02070309020205020404" pitchFamily="49" charset="0"/>
              <a:buChar char="o"/>
            </a:pPr>
            <a:r>
              <a:rPr lang="pl-PL" dirty="0"/>
              <a:t> zagrożenie bezpieczeństwa ludzi lub mienia; </a:t>
            </a:r>
          </a:p>
          <a:p>
            <a:pPr marL="627063" indent="0">
              <a:buFont typeface="Courier New" panose="02070309020205020404" pitchFamily="49" charset="0"/>
              <a:buChar char="o"/>
            </a:pPr>
            <a:r>
              <a:rPr lang="pl-PL" dirty="0"/>
              <a:t> pogorszenie stanu środowiska lub stanu zachowania zabytków; </a:t>
            </a:r>
          </a:p>
          <a:p>
            <a:pPr marL="627063" indent="0">
              <a:buFont typeface="Courier New" panose="02070309020205020404" pitchFamily="49" charset="0"/>
              <a:buChar char="o"/>
            </a:pPr>
            <a:r>
              <a:rPr lang="pl-PL" dirty="0"/>
              <a:t> pogorszenie warunków zdrowotno-sanitarnych; </a:t>
            </a:r>
          </a:p>
          <a:p>
            <a:pPr marL="900113" indent="-273050">
              <a:buFont typeface="Courier New" panose="02070309020205020404" pitchFamily="49" charset="0"/>
              <a:buChar char="o"/>
            </a:pPr>
            <a:r>
              <a:rPr lang="pl-PL" dirty="0"/>
              <a:t>wprowadzenie, utrwalenie, zwiększenie ograniczeń lub uciążliwości dla terenów sąsiednich. </a:t>
            </a:r>
          </a:p>
        </p:txBody>
      </p:sp>
    </p:spTree>
    <p:extLst>
      <p:ext uri="{BB962C8B-B14F-4D97-AF65-F5344CB8AC3E}">
        <p14:creationId xmlns:p14="http://schemas.microsoft.com/office/powerpoint/2010/main" val="15428774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8DFAB9-2785-48FE-B61C-3CC176B55C88}"/>
              </a:ext>
            </a:extLst>
          </p:cNvPr>
          <p:cNvSpPr>
            <a:spLocks noGrp="1"/>
          </p:cNvSpPr>
          <p:nvPr>
            <p:ph type="title"/>
          </p:nvPr>
        </p:nvSpPr>
        <p:spPr/>
        <p:txBody>
          <a:bodyPr/>
          <a:lstStyle/>
          <a:p>
            <a:r>
              <a:rPr lang="pl-PL" dirty="0"/>
              <a:t>NIEREGLAMENTOWANE ROBOTY BUDOWLANE</a:t>
            </a:r>
          </a:p>
        </p:txBody>
      </p:sp>
      <p:sp>
        <p:nvSpPr>
          <p:cNvPr id="3" name="Symbol zastępczy zawartości 2">
            <a:extLst>
              <a:ext uri="{FF2B5EF4-FFF2-40B4-BE49-F238E27FC236}">
                <a16:creationId xmlns:a16="http://schemas.microsoft.com/office/drawing/2014/main" id="{8664FA1B-2B52-45C6-93F7-120F5FEA4715}"/>
              </a:ext>
            </a:extLst>
          </p:cNvPr>
          <p:cNvSpPr>
            <a:spLocks noGrp="1"/>
          </p:cNvSpPr>
          <p:nvPr>
            <p:ph idx="1"/>
          </p:nvPr>
        </p:nvSpPr>
        <p:spPr/>
        <p:txBody>
          <a:bodyPr>
            <a:normAutofit fontScale="85000" lnSpcReduction="20000"/>
          </a:bodyPr>
          <a:lstStyle/>
          <a:p>
            <a:pPr marL="0" indent="0" algn="just">
              <a:buNone/>
            </a:pPr>
            <a:r>
              <a:rPr lang="pl-PL" dirty="0"/>
              <a:t> </a:t>
            </a:r>
          </a:p>
          <a:p>
            <a:pPr algn="just">
              <a:buFont typeface="Wingdings" panose="05000000000000000000" pitchFamily="2" charset="2"/>
              <a:buChar char="ü"/>
            </a:pPr>
            <a:endParaRPr lang="pl-PL" dirty="0"/>
          </a:p>
          <a:p>
            <a:pPr algn="just">
              <a:buFont typeface="Wingdings" panose="05000000000000000000" pitchFamily="2" charset="2"/>
              <a:buChar char="ü"/>
            </a:pPr>
            <a:r>
              <a:rPr lang="pl-PL" dirty="0"/>
              <a:t>w art. 29 PB ustawodawca zawarł katalog obiektów i robót budowlanych, które nie wymagają uzyskania pozwolenia na budowę:</a:t>
            </a:r>
          </a:p>
          <a:p>
            <a:pPr marL="811213" indent="-457200" algn="just">
              <a:buFont typeface="Wingdings" panose="05000000000000000000" pitchFamily="2" charset="2"/>
              <a:buChar char="§"/>
            </a:pPr>
            <a:r>
              <a:rPr lang="pl-PL" dirty="0"/>
              <a:t>art. 29 ust. 2 – katalog obiektów, których budowa jest niereglamentowana;</a:t>
            </a:r>
          </a:p>
          <a:p>
            <a:pPr marL="811213" indent="-457200" algn="just">
              <a:buFont typeface="Wingdings" panose="05000000000000000000" pitchFamily="2" charset="2"/>
              <a:buChar char="§"/>
            </a:pPr>
            <a:r>
              <a:rPr lang="pl-PL" dirty="0"/>
              <a:t>art. 29 ust. 4 – katalog obiektów, na których wykonywanie robót budowlanych polegających na przebudowie, remoncie, instalowaniu oraz utwardzaniu powierzchni gruntu na działkach budowlanych, jest niereglamentowane;</a:t>
            </a:r>
          </a:p>
          <a:p>
            <a:pPr algn="just">
              <a:buFont typeface="Wingdings" panose="05000000000000000000" pitchFamily="2" charset="2"/>
              <a:buChar char="ü"/>
            </a:pPr>
            <a:r>
              <a:rPr lang="pl-PL" dirty="0"/>
              <a:t> organy administracyjne nie kontrolują zatem rozpoczęcia tych robót, a dopiero ich wykonanie;</a:t>
            </a:r>
          </a:p>
          <a:p>
            <a:pPr algn="just">
              <a:buFont typeface="Wingdings" panose="05000000000000000000" pitchFamily="2" charset="2"/>
              <a:buChar char="ü"/>
            </a:pPr>
            <a:r>
              <a:rPr lang="pl-PL" dirty="0"/>
              <a:t> wykonanie robót musi być zgodne z przepisami prawa budowlanego, w tym z przepisami techniczno-budowlanymi</a:t>
            </a:r>
          </a:p>
        </p:txBody>
      </p:sp>
    </p:spTree>
    <p:extLst>
      <p:ext uri="{BB962C8B-B14F-4D97-AF65-F5344CB8AC3E}">
        <p14:creationId xmlns:p14="http://schemas.microsoft.com/office/powerpoint/2010/main" val="14252657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C15F71-C19C-42F4-A6BC-167F6B7FF95C}"/>
              </a:ext>
            </a:extLst>
          </p:cNvPr>
          <p:cNvSpPr>
            <a:spLocks noGrp="1"/>
          </p:cNvSpPr>
          <p:nvPr>
            <p:ph type="title"/>
          </p:nvPr>
        </p:nvSpPr>
        <p:spPr/>
        <p:txBody>
          <a:bodyPr/>
          <a:lstStyle/>
          <a:p>
            <a:r>
              <a:rPr lang="pl-PL" dirty="0"/>
              <a:t>Decyzja przenosząca pozwolenie na budowę</a:t>
            </a:r>
          </a:p>
        </p:txBody>
      </p:sp>
      <p:sp>
        <p:nvSpPr>
          <p:cNvPr id="3" name="Symbol zastępczy zawartości 2">
            <a:extLst>
              <a:ext uri="{FF2B5EF4-FFF2-40B4-BE49-F238E27FC236}">
                <a16:creationId xmlns:a16="http://schemas.microsoft.com/office/drawing/2014/main" id="{808B0921-AD63-4ACD-B237-7EBB0A0DB46F}"/>
              </a:ext>
            </a:extLst>
          </p:cNvPr>
          <p:cNvSpPr>
            <a:spLocks noGrp="1"/>
          </p:cNvSpPr>
          <p:nvPr>
            <p:ph idx="1"/>
          </p:nvPr>
        </p:nvSpPr>
        <p:spPr/>
        <p:txBody>
          <a:bodyPr/>
          <a:lstStyle/>
          <a:p>
            <a:pPr>
              <a:buFontTx/>
              <a:buChar char="-"/>
            </a:pPr>
            <a:endParaRPr lang="pl-PL" dirty="0"/>
          </a:p>
          <a:p>
            <a:pPr>
              <a:buFontTx/>
              <a:buChar char="-"/>
            </a:pPr>
            <a:r>
              <a:rPr lang="pl-PL" dirty="0"/>
              <a:t>Możliwe jest przeniesienie na następcę prawnego inwestora, gdyż pozwolenie na budowę </a:t>
            </a:r>
            <a:r>
              <a:rPr lang="pl-PL" dirty="0">
                <a:solidFill>
                  <a:srgbClr val="7030A0"/>
                </a:solidFill>
              </a:rPr>
              <a:t>ma charakter rzeczowy (określa sytuację prawną terenu)</a:t>
            </a:r>
            <a:r>
              <a:rPr lang="pl-PL" dirty="0"/>
              <a:t>;</a:t>
            </a:r>
          </a:p>
          <a:p>
            <a:pPr>
              <a:buFontTx/>
              <a:buChar char="-"/>
            </a:pPr>
            <a:r>
              <a:rPr lang="pl-PL" dirty="0"/>
              <a:t>przeniesiona może być ostateczna decyzja o pozwoleniu na budowę;</a:t>
            </a:r>
          </a:p>
          <a:p>
            <a:pPr>
              <a:buFontTx/>
              <a:buChar char="-"/>
            </a:pPr>
            <a:r>
              <a:rPr lang="pl-PL" dirty="0"/>
              <a:t>pozwolenie na budowę przenoszone jest przez organ administracji architektoniczno-budowlanej, który wydał decyzję o pozwoleniu na budowę, </a:t>
            </a:r>
            <a:r>
              <a:rPr lang="pl-PL" u="sng" dirty="0"/>
              <a:t>w drodze decyzji administracyjnej</a:t>
            </a:r>
            <a:r>
              <a:rPr lang="pl-PL" dirty="0"/>
              <a:t>.</a:t>
            </a:r>
          </a:p>
        </p:txBody>
      </p:sp>
    </p:spTree>
    <p:extLst>
      <p:ext uri="{BB962C8B-B14F-4D97-AF65-F5344CB8AC3E}">
        <p14:creationId xmlns:p14="http://schemas.microsoft.com/office/powerpoint/2010/main" val="731901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48DED2-9146-47D8-8229-E61E6C040449}"/>
              </a:ext>
            </a:extLst>
          </p:cNvPr>
          <p:cNvSpPr>
            <a:spLocks noGrp="1"/>
          </p:cNvSpPr>
          <p:nvPr>
            <p:ph type="title"/>
          </p:nvPr>
        </p:nvSpPr>
        <p:spPr/>
        <p:txBody>
          <a:bodyPr/>
          <a:lstStyle/>
          <a:p>
            <a:r>
              <a:rPr lang="pl-PL" dirty="0"/>
              <a:t>Przesłanki </a:t>
            </a:r>
          </a:p>
        </p:txBody>
      </p:sp>
      <p:sp>
        <p:nvSpPr>
          <p:cNvPr id="3" name="Symbol zastępczy zawartości 2">
            <a:extLst>
              <a:ext uri="{FF2B5EF4-FFF2-40B4-BE49-F238E27FC236}">
                <a16:creationId xmlns:a16="http://schemas.microsoft.com/office/drawing/2014/main" id="{B9ED27E8-BE14-441C-B265-8697013A0853}"/>
              </a:ext>
            </a:extLst>
          </p:cNvPr>
          <p:cNvSpPr>
            <a:spLocks noGrp="1"/>
          </p:cNvSpPr>
          <p:nvPr>
            <p:ph idx="1"/>
          </p:nvPr>
        </p:nvSpPr>
        <p:spPr>
          <a:xfrm>
            <a:off x="0" y="1825624"/>
            <a:ext cx="12192000" cy="5032375"/>
          </a:xfrm>
        </p:spPr>
        <p:txBody>
          <a:bodyPr>
            <a:normAutofit/>
          </a:bodyPr>
          <a:lstStyle/>
          <a:p>
            <a:pPr marL="0" indent="0">
              <a:buNone/>
            </a:pPr>
            <a:r>
              <a:rPr lang="pl-PL" b="1" dirty="0"/>
              <a:t>Art. 40. PB</a:t>
            </a:r>
          </a:p>
          <a:p>
            <a:pPr marL="0" indent="0">
              <a:buNone/>
            </a:pPr>
            <a:endParaRPr lang="pl-PL" b="1" dirty="0"/>
          </a:p>
          <a:p>
            <a:pPr>
              <a:buFont typeface="Wingdings" panose="05000000000000000000" pitchFamily="2" charset="2"/>
              <a:buChar char="ü"/>
            </a:pPr>
            <a:r>
              <a:rPr lang="pl-PL" dirty="0"/>
              <a:t>zgoda dotychczasowego inwestora;</a:t>
            </a:r>
          </a:p>
          <a:p>
            <a:pPr>
              <a:buFont typeface="Wingdings" panose="05000000000000000000" pitchFamily="2" charset="2"/>
              <a:buChar char="ü"/>
            </a:pPr>
            <a:r>
              <a:rPr lang="pl-PL" dirty="0"/>
              <a:t>podmiot, na którego decyzja ma być przeniesiona złoży oświadczenie o przejęciu wszystkich warunków zawartych w decyzji o pozwoleniu na budowę; </a:t>
            </a:r>
          </a:p>
          <a:p>
            <a:pPr>
              <a:buFont typeface="Wingdings" panose="05000000000000000000" pitchFamily="2" charset="2"/>
              <a:buChar char="ü"/>
            </a:pPr>
            <a:r>
              <a:rPr lang="pl-PL" dirty="0"/>
              <a:t>złoży oświadczenie, pod rygorem odpowiedzialności karnej, o posiadanym prawie do dysponowania nieruchomością na cele budowlane.</a:t>
            </a:r>
          </a:p>
          <a:p>
            <a:pPr marL="0" indent="0">
              <a:buNone/>
            </a:pPr>
            <a:endParaRPr lang="pl-PL" dirty="0"/>
          </a:p>
          <a:p>
            <a:pPr marL="0" indent="0">
              <a:buNone/>
            </a:pPr>
            <a:r>
              <a:rPr lang="pl-PL" sz="2200" dirty="0"/>
              <a:t>stosuje się odpowiednio do decyzji o pozwoleniu na wznowienie robót budowlanych </a:t>
            </a:r>
          </a:p>
        </p:txBody>
      </p:sp>
    </p:spTree>
    <p:extLst>
      <p:ext uri="{BB962C8B-B14F-4D97-AF65-F5344CB8AC3E}">
        <p14:creationId xmlns:p14="http://schemas.microsoft.com/office/powerpoint/2010/main" val="10212188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5BA5C1-7E77-4C3C-974F-1A462D2A6C7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361221E-4DD0-4A2F-B7C1-E2CC6C3FC7F2}"/>
              </a:ext>
            </a:extLst>
          </p:cNvPr>
          <p:cNvSpPr>
            <a:spLocks noGrp="1"/>
          </p:cNvSpPr>
          <p:nvPr>
            <p:ph idx="1"/>
          </p:nvPr>
        </p:nvSpPr>
        <p:spPr/>
        <p:txBody>
          <a:bodyPr/>
          <a:lstStyle/>
          <a:p>
            <a:pPr marL="0" indent="0">
              <a:buNone/>
            </a:pPr>
            <a:endParaRPr lang="pl-PL" dirty="0"/>
          </a:p>
          <a:p>
            <a:pPr marL="0" indent="0">
              <a:buNone/>
            </a:pPr>
            <a:endParaRPr lang="pl-PL" dirty="0"/>
          </a:p>
          <a:p>
            <a:pPr marL="0" indent="0">
              <a:buNone/>
            </a:pPr>
            <a:endParaRPr lang="pl-PL" dirty="0"/>
          </a:p>
          <a:p>
            <a:pPr marL="0" indent="0">
              <a:buNone/>
            </a:pPr>
            <a:r>
              <a:rPr lang="pl-PL" dirty="0"/>
              <a:t>Stronami w postępowaniu o przeniesienie pozwolenia na budowę są </a:t>
            </a:r>
            <a:r>
              <a:rPr lang="pl-PL" dirty="0">
                <a:solidFill>
                  <a:srgbClr val="7030A0"/>
                </a:solidFill>
              </a:rPr>
              <a:t>wyłącznie dotychczasowy i nowy inwestor. </a:t>
            </a:r>
          </a:p>
        </p:txBody>
      </p:sp>
    </p:spTree>
    <p:extLst>
      <p:ext uri="{BB962C8B-B14F-4D97-AF65-F5344CB8AC3E}">
        <p14:creationId xmlns:p14="http://schemas.microsoft.com/office/powerpoint/2010/main" val="4753075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FE88BC-B5CA-4951-B15D-48C449D4565A}"/>
              </a:ext>
            </a:extLst>
          </p:cNvPr>
          <p:cNvSpPr>
            <a:spLocks noGrp="1"/>
          </p:cNvSpPr>
          <p:nvPr>
            <p:ph type="title"/>
          </p:nvPr>
        </p:nvSpPr>
        <p:spPr/>
        <p:txBody>
          <a:bodyPr>
            <a:normAutofit fontScale="90000"/>
          </a:bodyPr>
          <a:lstStyle/>
          <a:p>
            <a:r>
              <a:rPr lang="pl-PL" dirty="0"/>
              <a:t>Decyzja o niezbędności wejścia do sąsiedniego budynku, lokalu lub na teren sąsiedniej nieruchomości</a:t>
            </a:r>
          </a:p>
        </p:txBody>
      </p:sp>
      <p:sp>
        <p:nvSpPr>
          <p:cNvPr id="3" name="Symbol zastępczy zawartości 2">
            <a:extLst>
              <a:ext uri="{FF2B5EF4-FFF2-40B4-BE49-F238E27FC236}">
                <a16:creationId xmlns:a16="http://schemas.microsoft.com/office/drawing/2014/main" id="{DDBDA824-AFF7-4D26-9828-066B5A298772}"/>
              </a:ext>
            </a:extLst>
          </p:cNvPr>
          <p:cNvSpPr>
            <a:spLocks noGrp="1"/>
          </p:cNvSpPr>
          <p:nvPr>
            <p:ph idx="1"/>
          </p:nvPr>
        </p:nvSpPr>
        <p:spPr>
          <a:xfrm>
            <a:off x="0" y="1825624"/>
            <a:ext cx="11353800" cy="5032375"/>
          </a:xfrm>
        </p:spPr>
        <p:txBody>
          <a:bodyPr>
            <a:normAutofit fontScale="77500" lnSpcReduction="20000"/>
          </a:bodyPr>
          <a:lstStyle/>
          <a:p>
            <a:pPr marL="0" indent="0">
              <a:buNone/>
            </a:pPr>
            <a:endParaRPr lang="pl-PL" b="1" dirty="0"/>
          </a:p>
          <a:p>
            <a:pPr marL="0" indent="0">
              <a:buNone/>
            </a:pPr>
            <a:r>
              <a:rPr lang="pl-PL" b="1" dirty="0"/>
              <a:t>Art. 47. </a:t>
            </a:r>
            <a:r>
              <a:rPr lang="pl-PL" dirty="0"/>
              <a:t>1. </a:t>
            </a:r>
            <a:r>
              <a:rPr lang="pl-PL" b="1" dirty="0">
                <a:solidFill>
                  <a:srgbClr val="00B050"/>
                </a:solidFill>
              </a:rPr>
              <a:t>Jeżeli do wykonania prac przygotowawczych lub robót budowlanych jest niezbędne wejście do sąsiedniego budynku, lokalu lub na teren sąsiedniej nieruchomości, inwestor jest obowiązany przed rozpoczęciem robót uzyskać zgodę właściciela sąsiedniej nieruchomości, budynku lub lokalu (najemcy) na wejście oraz uzgodnić z nim przewidywany sposób, zakres i terminy korzystania z tych obiektów, a także ewentualną rekompensatę z tego tytułu. </a:t>
            </a:r>
          </a:p>
          <a:p>
            <a:pPr marL="0" indent="0">
              <a:buNone/>
            </a:pPr>
            <a:r>
              <a:rPr lang="pl-PL" dirty="0"/>
              <a:t>2.W razie nieuzgodnienia warunków, o których mowa w ust. 1, </a:t>
            </a:r>
            <a:r>
              <a:rPr lang="pl-PL" dirty="0">
                <a:solidFill>
                  <a:schemeClr val="accent5">
                    <a:lumMod val="75000"/>
                  </a:schemeClr>
                </a:solidFill>
              </a:rPr>
              <a:t>organ administracji architektoniczno-budowlanej – na wniosek inwestora – w terminie 14 dni od dnia złożenia wniosku, rozstrzyga, w drodze decyzji, o niezbędności wejścia do sąsiedniego budynku, lokalu lub na teren sąsiedniej nieruchomości</a:t>
            </a:r>
            <a:r>
              <a:rPr lang="pl-PL" dirty="0"/>
              <a:t>. W przypadku uznania zasadności wniosku inwestora, </a:t>
            </a:r>
            <a:r>
              <a:rPr lang="pl-PL" dirty="0">
                <a:solidFill>
                  <a:schemeClr val="accent5">
                    <a:lumMod val="75000"/>
                  </a:schemeClr>
                </a:solidFill>
              </a:rPr>
              <a:t>organ administracji architektoniczno-budowlanej określa jednocześnie granice niezbędnej potrzeby oraz warunki korzystania z sąsiedniego budynku, lokalu lub nieruchomości. </a:t>
            </a:r>
          </a:p>
          <a:p>
            <a:pPr marL="0" indent="0">
              <a:buNone/>
            </a:pPr>
            <a:r>
              <a:rPr lang="pl-PL" dirty="0"/>
              <a:t>(…)</a:t>
            </a:r>
          </a:p>
          <a:p>
            <a:pPr marL="0" indent="0">
              <a:buNone/>
            </a:pPr>
            <a:r>
              <a:rPr lang="pl-PL" dirty="0"/>
              <a:t>3. Inwestor, po zakończeniu robót, o których mowa w ust. 1, </a:t>
            </a:r>
            <a:r>
              <a:rPr lang="pl-PL" dirty="0">
                <a:solidFill>
                  <a:schemeClr val="accent4">
                    <a:lumMod val="75000"/>
                  </a:schemeClr>
                </a:solidFill>
              </a:rPr>
              <a:t>jest obowiązany naprawić szkody powstałe w wyniku korzystania z sąsiedniej nieruchomości, budynku lub lokalu </a:t>
            </a:r>
            <a:r>
              <a:rPr lang="pl-PL" dirty="0"/>
              <a:t>– na zasadach określonych w Kodeksie cywilnym. </a:t>
            </a:r>
          </a:p>
          <a:p>
            <a:pPr marL="0" indent="0">
              <a:buNone/>
            </a:pPr>
            <a:r>
              <a:rPr lang="pl-PL" dirty="0"/>
              <a:t>4. Zajęcie, na potrzeby budowy, pasa drogowego lub jego części może nastąpić po spełnieniu wymagań określonych w odrębnych przepisach. </a:t>
            </a:r>
          </a:p>
        </p:txBody>
      </p:sp>
    </p:spTree>
    <p:extLst>
      <p:ext uri="{BB962C8B-B14F-4D97-AF65-F5344CB8AC3E}">
        <p14:creationId xmlns:p14="http://schemas.microsoft.com/office/powerpoint/2010/main" val="22755032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D2C5A2-5E57-4E25-99A6-3D6954420FD5}"/>
              </a:ext>
            </a:extLst>
          </p:cNvPr>
          <p:cNvSpPr>
            <a:spLocks noGrp="1"/>
          </p:cNvSpPr>
          <p:nvPr>
            <p:ph type="title"/>
          </p:nvPr>
        </p:nvSpPr>
        <p:spPr/>
        <p:txBody>
          <a:bodyPr/>
          <a:lstStyle/>
          <a:p>
            <a:r>
              <a:rPr lang="pl-PL" dirty="0"/>
              <a:t>Decyzja o zmianie pozwolenia na budowę</a:t>
            </a:r>
          </a:p>
        </p:txBody>
      </p:sp>
      <p:sp>
        <p:nvSpPr>
          <p:cNvPr id="3" name="Symbol zastępczy zawartości 2">
            <a:extLst>
              <a:ext uri="{FF2B5EF4-FFF2-40B4-BE49-F238E27FC236}">
                <a16:creationId xmlns:a16="http://schemas.microsoft.com/office/drawing/2014/main" id="{5FF9487F-3CC9-4D58-9B30-83A475D0ED9A}"/>
              </a:ext>
            </a:extLst>
          </p:cNvPr>
          <p:cNvSpPr>
            <a:spLocks noGrp="1"/>
          </p:cNvSpPr>
          <p:nvPr>
            <p:ph idx="1"/>
          </p:nvPr>
        </p:nvSpPr>
        <p:spPr/>
        <p:txBody>
          <a:bodyPr/>
          <a:lstStyle/>
          <a:p>
            <a:pPr>
              <a:buFontTx/>
              <a:buChar char="-"/>
            </a:pPr>
            <a:r>
              <a:rPr lang="pl-PL" dirty="0"/>
              <a:t>Wymagana w przypadku </a:t>
            </a:r>
            <a:r>
              <a:rPr lang="pl-PL" dirty="0">
                <a:highlight>
                  <a:srgbClr val="00FFFF"/>
                </a:highlight>
              </a:rPr>
              <a:t>istotnego odstąpienia od zatwierdzonego </a:t>
            </a:r>
            <a:r>
              <a:rPr lang="pl-PL">
                <a:highlight>
                  <a:srgbClr val="00FFFF"/>
                </a:highlight>
              </a:rPr>
              <a:t>projektu lub </a:t>
            </a:r>
            <a:r>
              <a:rPr lang="pl-PL" dirty="0">
                <a:highlight>
                  <a:srgbClr val="00FFFF"/>
                </a:highlight>
              </a:rPr>
              <a:t>innych warunków pozwolenia na budowę</a:t>
            </a:r>
            <a:r>
              <a:rPr lang="pl-PL" dirty="0"/>
              <a:t>;</a:t>
            </a:r>
          </a:p>
          <a:p>
            <a:pPr>
              <a:buFontTx/>
              <a:buChar char="-"/>
            </a:pPr>
            <a:r>
              <a:rPr lang="pl-PL" dirty="0"/>
              <a:t>Klasyfikacji zamierzonych odstępstw dokonuje projektant;</a:t>
            </a:r>
          </a:p>
          <a:p>
            <a:pPr>
              <a:buFontTx/>
              <a:buChar char="-"/>
            </a:pPr>
            <a:r>
              <a:rPr lang="pl-PL" dirty="0">
                <a:highlight>
                  <a:srgbClr val="00FFFF"/>
                </a:highlight>
              </a:rPr>
              <a:t>Wydawana przez organ administracji architektoniczno-budowlanej</a:t>
            </a:r>
            <a:r>
              <a:rPr lang="pl-PL" dirty="0"/>
              <a:t>;</a:t>
            </a:r>
          </a:p>
          <a:p>
            <a:pPr>
              <a:buFontTx/>
              <a:buChar char="-"/>
            </a:pPr>
            <a:r>
              <a:rPr lang="pl-PL" dirty="0"/>
              <a:t>Istotne odstąpienie bez decyzji o zmianie pozwolenia na budowę stanowi </a:t>
            </a:r>
            <a:r>
              <a:rPr lang="pl-PL" dirty="0">
                <a:highlight>
                  <a:srgbClr val="00FFFF"/>
                </a:highlight>
              </a:rPr>
              <a:t>samowolę budowlaną</a:t>
            </a:r>
            <a:r>
              <a:rPr lang="pl-PL" dirty="0"/>
              <a:t>.</a:t>
            </a:r>
          </a:p>
          <a:p>
            <a:pPr marL="0" indent="0">
              <a:buNone/>
            </a:pPr>
            <a:endParaRPr lang="pl-PL" dirty="0"/>
          </a:p>
        </p:txBody>
      </p:sp>
    </p:spTree>
    <p:extLst>
      <p:ext uri="{BB962C8B-B14F-4D97-AF65-F5344CB8AC3E}">
        <p14:creationId xmlns:p14="http://schemas.microsoft.com/office/powerpoint/2010/main" val="2186204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B0AEAF-6272-4796-AD35-C3A12A05F4EF}"/>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DEEA145B-F969-446D-AFFE-BE41EEC01AE6}"/>
              </a:ext>
            </a:extLst>
          </p:cNvPr>
          <p:cNvGraphicFramePr>
            <a:graphicFrameLocks noGrp="1"/>
          </p:cNvGraphicFramePr>
          <p:nvPr>
            <p:ph idx="1"/>
          </p:nvPr>
        </p:nvGraphicFramePr>
        <p:xfrm>
          <a:off x="96982" y="-762000"/>
          <a:ext cx="11942618" cy="79386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1003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E79D29-C921-4A75-B85B-DBCC0F9EECF3}"/>
              </a:ext>
            </a:extLst>
          </p:cNvPr>
          <p:cNvSpPr>
            <a:spLocks noGrp="1"/>
          </p:cNvSpPr>
          <p:nvPr>
            <p:ph type="title"/>
          </p:nvPr>
        </p:nvSpPr>
        <p:spPr/>
        <p:txBody>
          <a:bodyPr/>
          <a:lstStyle/>
          <a:p>
            <a:r>
              <a:rPr lang="pl-PL" dirty="0"/>
              <a:t>Zadania</a:t>
            </a:r>
          </a:p>
        </p:txBody>
      </p:sp>
      <p:sp>
        <p:nvSpPr>
          <p:cNvPr id="3" name="Symbol zastępczy zawartości 2">
            <a:extLst>
              <a:ext uri="{FF2B5EF4-FFF2-40B4-BE49-F238E27FC236}">
                <a16:creationId xmlns:a16="http://schemas.microsoft.com/office/drawing/2014/main" id="{0FA43F1B-E61D-4344-91E6-2D7558FA1D80}"/>
              </a:ext>
            </a:extLst>
          </p:cNvPr>
          <p:cNvSpPr>
            <a:spLocks noGrp="1"/>
          </p:cNvSpPr>
          <p:nvPr>
            <p:ph idx="1"/>
          </p:nvPr>
        </p:nvSpPr>
        <p:spPr>
          <a:xfrm>
            <a:off x="-1" y="1390261"/>
            <a:ext cx="12101805" cy="5467739"/>
          </a:xfrm>
        </p:spPr>
        <p:txBody>
          <a:bodyPr>
            <a:normAutofit fontScale="55000" lnSpcReduction="20000"/>
          </a:bodyPr>
          <a:lstStyle/>
          <a:p>
            <a:pPr marL="0" indent="0">
              <a:buNone/>
            </a:pPr>
            <a:r>
              <a:rPr lang="pl-PL" b="1" dirty="0"/>
              <a:t>Art. 81. </a:t>
            </a:r>
          </a:p>
          <a:p>
            <a:pPr marL="0" indent="0">
              <a:buNone/>
            </a:pPr>
            <a:r>
              <a:rPr lang="pl-PL" dirty="0"/>
              <a:t>1. Do podstawowych obowiązków organów administracji architektoniczno-budowlanej i nadzoru budowlanego należy: </a:t>
            </a:r>
          </a:p>
          <a:p>
            <a:pPr marL="801688" indent="0">
              <a:buNone/>
            </a:pPr>
            <a:r>
              <a:rPr lang="pl-PL" dirty="0"/>
              <a:t>1) nadzór i kontrola nad przestrzeganiem przepisów prawa budowlanego, </a:t>
            </a:r>
            <a:r>
              <a:rPr lang="pl-PL" dirty="0">
                <a:solidFill>
                  <a:srgbClr val="00FF00"/>
                </a:solidFill>
              </a:rPr>
              <a:t>a w szczególności</a:t>
            </a:r>
            <a:r>
              <a:rPr lang="pl-PL" dirty="0"/>
              <a:t>: </a:t>
            </a:r>
          </a:p>
          <a:p>
            <a:pPr marL="989013" indent="0">
              <a:buNone/>
            </a:pPr>
            <a:r>
              <a:rPr lang="pl-PL" dirty="0"/>
              <a:t>a) zgodności zagospodarowania terenu z miejscowymi planami zagospodarowania przestrzennego oraz wymaganiami ochrony środowiska, </a:t>
            </a:r>
          </a:p>
          <a:p>
            <a:pPr marL="989013" indent="0">
              <a:buNone/>
            </a:pPr>
            <a:r>
              <a:rPr lang="pl-PL" dirty="0"/>
              <a:t>b) warunków bezpieczeństwa ludzi i mienia w rozwiązaniach przyjętych w projektach budowlanych, przy wykonywaniu robót budowlanych oraz utrzymywaniu obiektów budowlanych, </a:t>
            </a:r>
          </a:p>
          <a:p>
            <a:pPr marL="989013" indent="0">
              <a:buNone/>
            </a:pPr>
            <a:r>
              <a:rPr lang="pl-PL" dirty="0"/>
              <a:t>c) zgodności rozwiązań architektoniczno-budowlanych z przepisami techniczno-budowlanymi oraz zasadami wiedzy technicznej, </a:t>
            </a:r>
          </a:p>
          <a:p>
            <a:pPr marL="989013" indent="0">
              <a:buNone/>
            </a:pPr>
            <a:r>
              <a:rPr lang="pl-PL" dirty="0"/>
              <a:t>d) właściwego wykonywania samodzielnych funkcji technicznych w budownictwie, </a:t>
            </a:r>
          </a:p>
          <a:p>
            <a:pPr marL="1073150" indent="-84138">
              <a:buNone/>
            </a:pPr>
            <a:r>
              <a:rPr lang="pl-PL" dirty="0"/>
              <a:t>e) stosowania przy wykonywaniu robót budowlanych wyrobów zgodnie z art. 10; </a:t>
            </a:r>
          </a:p>
          <a:p>
            <a:pPr marL="989013" indent="-187325">
              <a:buNone/>
            </a:pPr>
            <a:r>
              <a:rPr lang="pl-PL" dirty="0"/>
              <a:t>2) wydawanie decyzji administracyjnych w sprawach określonych ustawą;</a:t>
            </a:r>
          </a:p>
          <a:p>
            <a:pPr marL="989013" indent="-187325">
              <a:buNone/>
            </a:pPr>
            <a:r>
              <a:rPr lang="pl-PL" dirty="0"/>
              <a:t>(…)</a:t>
            </a:r>
          </a:p>
          <a:p>
            <a:pPr marL="0" indent="0">
              <a:buNone/>
            </a:pPr>
            <a:r>
              <a:rPr lang="pl-PL" dirty="0"/>
              <a:t>2. Przepisu ust. 1 pkt 1 lit. b, c i e nie stosuje się do budownictwa doświadczalnego, wykonywanego na zamkniętych terenach badawczych. </a:t>
            </a:r>
          </a:p>
          <a:p>
            <a:pPr marL="0" indent="0">
              <a:buNone/>
            </a:pPr>
            <a:r>
              <a:rPr lang="pl-PL" dirty="0"/>
              <a:t>3. </a:t>
            </a:r>
            <a:r>
              <a:rPr lang="pl-PL" b="1" dirty="0">
                <a:solidFill>
                  <a:srgbClr val="00B0F0"/>
                </a:solidFill>
              </a:rPr>
              <a:t>Organy administracji architektoniczno-budowlanej i nadzoru budowlanego kontrolują posiadanie przez osoby wykonujące samodzielne funkcje techniczne w budownictwie uprawnień do pełnienia tych funkcji. </a:t>
            </a:r>
          </a:p>
          <a:p>
            <a:pPr marL="0" indent="0">
              <a:buNone/>
            </a:pPr>
            <a:r>
              <a:rPr lang="pl-PL" dirty="0"/>
              <a:t>4. Organy administracji architektoniczno-budowlanej i nadzoru budowlanego przy wykonywaniu obowiązków określonych przepisami prawa budowlanego </a:t>
            </a:r>
            <a:r>
              <a:rPr lang="pl-PL" u="sng" dirty="0"/>
              <a:t>mogą dokonywać czynności kontrolnych</a:t>
            </a:r>
            <a:r>
              <a:rPr lang="pl-PL" dirty="0"/>
              <a:t>. Protokolarne ustalenia dokonane w toku tych czynności stanowią podstawę do wydania decyzji oraz podejmowania innych środków przewidzianych w przepisach prawa budowlanego. </a:t>
            </a:r>
          </a:p>
        </p:txBody>
      </p:sp>
    </p:spTree>
    <p:extLst>
      <p:ext uri="{BB962C8B-B14F-4D97-AF65-F5344CB8AC3E}">
        <p14:creationId xmlns:p14="http://schemas.microsoft.com/office/powerpoint/2010/main" val="4116581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CF5984-C9D9-47F3-A9D3-59DEE175AD6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202461D-79D3-4DAE-B16D-6D0361A20871}"/>
              </a:ext>
            </a:extLst>
          </p:cNvPr>
          <p:cNvSpPr>
            <a:spLocks noGrp="1"/>
          </p:cNvSpPr>
          <p:nvPr>
            <p:ph idx="1"/>
          </p:nvPr>
        </p:nvSpPr>
        <p:spPr/>
        <p:txBody>
          <a:bodyPr/>
          <a:lstStyle/>
          <a:p>
            <a:r>
              <a:rPr lang="pl-PL" dirty="0"/>
              <a:t>Art. 81a =&gt; czynności kontrolne</a:t>
            </a:r>
          </a:p>
          <a:p>
            <a:r>
              <a:rPr lang="pl-PL" dirty="0"/>
              <a:t>Art. 81c =&gt; prawo żądania informacji lub udostępnienia dokumentów od uczestników procesu budowlanego, właściciela lub zarządcy nieruchomości</a:t>
            </a:r>
          </a:p>
        </p:txBody>
      </p:sp>
    </p:spTree>
    <p:extLst>
      <p:ext uri="{BB962C8B-B14F-4D97-AF65-F5344CB8AC3E}">
        <p14:creationId xmlns:p14="http://schemas.microsoft.com/office/powerpoint/2010/main" val="2829728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C308D8-C485-464D-8D8D-D685EB3CE461}"/>
              </a:ext>
            </a:extLst>
          </p:cNvPr>
          <p:cNvSpPr>
            <a:spLocks noGrp="1"/>
          </p:cNvSpPr>
          <p:nvPr>
            <p:ph type="title"/>
          </p:nvPr>
        </p:nvSpPr>
        <p:spPr/>
        <p:txBody>
          <a:bodyPr/>
          <a:lstStyle/>
          <a:p>
            <a:r>
              <a:rPr lang="pl-PL" dirty="0"/>
              <a:t>ORGANY ADMINISTRACJI ARCHITEKTONICZNO-BUDOWLANEJ</a:t>
            </a:r>
          </a:p>
        </p:txBody>
      </p:sp>
      <p:sp>
        <p:nvSpPr>
          <p:cNvPr id="3" name="Symbol zastępczy zawartości 2">
            <a:extLst>
              <a:ext uri="{FF2B5EF4-FFF2-40B4-BE49-F238E27FC236}">
                <a16:creationId xmlns:a16="http://schemas.microsoft.com/office/drawing/2014/main" id="{D0ECEE7D-F777-4DAA-A622-CAF901E85ED2}"/>
              </a:ext>
            </a:extLst>
          </p:cNvPr>
          <p:cNvSpPr>
            <a:spLocks noGrp="1"/>
          </p:cNvSpPr>
          <p:nvPr>
            <p:ph idx="1"/>
          </p:nvPr>
        </p:nvSpPr>
        <p:spPr>
          <a:xfrm>
            <a:off x="438539" y="1825624"/>
            <a:ext cx="10915261" cy="4575175"/>
          </a:xfrm>
        </p:spPr>
        <p:txBody>
          <a:bodyPr>
            <a:normAutofit lnSpcReduction="10000"/>
          </a:bodyPr>
          <a:lstStyle/>
          <a:p>
            <a:pPr algn="just">
              <a:buFontTx/>
              <a:buChar char="-"/>
            </a:pPr>
            <a:r>
              <a:rPr lang="pl-PL" b="1" u="sng" dirty="0"/>
              <a:t>Starosta</a:t>
            </a:r>
            <a:r>
              <a:rPr lang="pl-PL" dirty="0"/>
              <a:t> jest </a:t>
            </a:r>
            <a:r>
              <a:rPr lang="pl-PL" dirty="0">
                <a:solidFill>
                  <a:srgbClr val="D60093"/>
                </a:solidFill>
              </a:rPr>
              <a:t>organem pierwszej instancji, z wyjątkiem spraw zastrzeżonych dla wojewody</a:t>
            </a:r>
            <a:r>
              <a:rPr lang="pl-PL" dirty="0"/>
              <a:t>;</a:t>
            </a:r>
          </a:p>
          <a:p>
            <a:pPr algn="just">
              <a:buFontTx/>
              <a:buChar char="-"/>
            </a:pPr>
            <a:r>
              <a:rPr lang="pl-PL" b="1" u="sng" dirty="0"/>
              <a:t>Wojewoda</a:t>
            </a:r>
            <a:r>
              <a:rPr lang="pl-PL" dirty="0"/>
              <a:t> jest organem administracji architektoniczno-budowlanej </a:t>
            </a:r>
            <a:r>
              <a:rPr lang="pl-PL" dirty="0">
                <a:solidFill>
                  <a:srgbClr val="00B0F0"/>
                </a:solidFill>
              </a:rPr>
              <a:t>pierwszej instancji w sprawach obiektów i robót budowlanych wymienionych w ustawie PB oraz rozporządzeniu Rady Ministrów </a:t>
            </a:r>
            <a:r>
              <a:rPr lang="pl-PL" dirty="0"/>
              <a:t>(z dnia 25 listopada 2010 r.);</a:t>
            </a:r>
          </a:p>
          <a:p>
            <a:pPr algn="just">
              <a:buFontTx/>
              <a:buChar char="-"/>
            </a:pPr>
            <a:r>
              <a:rPr lang="pl-PL" b="1" u="sng" dirty="0"/>
              <a:t>Wojewoda</a:t>
            </a:r>
            <a:r>
              <a:rPr lang="pl-PL" dirty="0"/>
              <a:t> jest </a:t>
            </a:r>
            <a:r>
              <a:rPr lang="pl-PL" dirty="0">
                <a:solidFill>
                  <a:srgbClr val="00B050"/>
                </a:solidFill>
              </a:rPr>
              <a:t>organem wyższego stopnia w stosunku do starosty</a:t>
            </a:r>
            <a:r>
              <a:rPr lang="pl-PL" dirty="0"/>
              <a:t>;</a:t>
            </a:r>
          </a:p>
          <a:p>
            <a:pPr algn="just">
              <a:buFontTx/>
              <a:buChar char="-"/>
            </a:pPr>
            <a:r>
              <a:rPr lang="pl-PL" b="1" u="sng" dirty="0"/>
              <a:t>Główny Inspektor Nadzoru Budowlanego</a:t>
            </a:r>
            <a:r>
              <a:rPr lang="pl-PL" dirty="0"/>
              <a:t> jest centralnym organem administracji rządowej w sprawach administracji architektoniczno-budowlanej, właściwym w sprawach indywidualnych w zakresie określonym w przepisach prawa budowlanego</a:t>
            </a:r>
          </a:p>
        </p:txBody>
      </p:sp>
    </p:spTree>
    <p:extLst>
      <p:ext uri="{BB962C8B-B14F-4D97-AF65-F5344CB8AC3E}">
        <p14:creationId xmlns:p14="http://schemas.microsoft.com/office/powerpoint/2010/main" val="313349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7E11528-13CC-42A3-A96B-F7B710C0CE8B}"/>
              </a:ext>
            </a:extLst>
          </p:cNvPr>
          <p:cNvSpPr>
            <a:spLocks noGrp="1"/>
          </p:cNvSpPr>
          <p:nvPr>
            <p:ph idx="1"/>
          </p:nvPr>
        </p:nvSpPr>
        <p:spPr>
          <a:xfrm>
            <a:off x="0" y="0"/>
            <a:ext cx="12192000" cy="6857999"/>
          </a:xfrm>
        </p:spPr>
        <p:txBody>
          <a:bodyPr>
            <a:normAutofit fontScale="62500" lnSpcReduction="20000"/>
          </a:bodyPr>
          <a:lstStyle/>
          <a:p>
            <a:pPr marL="0" indent="0">
              <a:buNone/>
            </a:pPr>
            <a:r>
              <a:rPr lang="pl-PL" dirty="0"/>
              <a:t>Art. 82</a:t>
            </a:r>
          </a:p>
          <a:p>
            <a:pPr marL="0" indent="0">
              <a:buNone/>
            </a:pPr>
            <a:endParaRPr lang="pl-PL" dirty="0"/>
          </a:p>
          <a:p>
            <a:pPr marL="0" indent="0">
              <a:buNone/>
            </a:pPr>
            <a:r>
              <a:rPr lang="pl-PL" dirty="0"/>
              <a:t>3. Wojewoda jest organem administracji architektoniczno-budowlanej wyższego stopnia w stosunku do starosty oraz </a:t>
            </a:r>
            <a:r>
              <a:rPr lang="pl-PL" b="1" dirty="0"/>
              <a:t>organem pierwszej instancji w sprawach obiektów i robót budowlanych: </a:t>
            </a:r>
          </a:p>
          <a:p>
            <a:pPr marL="0" indent="0">
              <a:buNone/>
            </a:pPr>
            <a:r>
              <a:rPr lang="pl-PL" dirty="0"/>
              <a:t>1) usytuowanych na terenie pasa technicznego, portów i przystani morskich, morskich wód wewnętrznych, morza terytorialnego i wyłącznej strefy ekonomicznej, a także na innych terenach przeznaczonych do utrzymania ruchu i transportu morskiego; </a:t>
            </a:r>
          </a:p>
          <a:p>
            <a:pPr marL="0" indent="0">
              <a:buNone/>
            </a:pPr>
            <a:r>
              <a:rPr lang="pl-PL" dirty="0"/>
              <a:t>2) hydrotechnicznych piętrzących, upustowych, regulacyjnych oraz kanałów i innych obiektów służących kształtowaniu zasobów wodnych i korzystaniu z nich, wraz z obiektami towarzyszącymi, z wyłączeniem urządzeń melioracji wodnych; </a:t>
            </a:r>
          </a:p>
          <a:p>
            <a:pPr marL="0" indent="0">
              <a:buNone/>
            </a:pPr>
            <a:r>
              <a:rPr lang="pl-PL" dirty="0"/>
              <a:t>3) dróg publicznych krajowych i wojewódzkich wraz z obiektami i urządzeniami służącymi do utrzymania tych dróg i transportu drogowego oraz sytuowanymi w granicach pasa drogowego sieciami uzbrojenia terenu – niezwiązanymi z użytkowaniem drogi, a w odniesieniu do dróg ekspresowych i autostrad – wraz z obiektami i urządzeniami obsługi podróżnych, pojazdów i przesyłek; </a:t>
            </a:r>
          </a:p>
          <a:p>
            <a:pPr marL="0" indent="0">
              <a:buNone/>
            </a:pPr>
            <a:r>
              <a:rPr lang="pl-PL" dirty="0"/>
              <a:t>3a) usytuowanych na obszarze kolejowym; </a:t>
            </a:r>
          </a:p>
          <a:p>
            <a:pPr marL="0" indent="0">
              <a:buNone/>
            </a:pPr>
            <a:r>
              <a:rPr lang="pl-PL" dirty="0"/>
              <a:t>3aa) linii kolejowych wraz z infrastrukturą kolejową, obiektami, urządzeniami, służącymi do utrzymania tej infrastruktury i transportu kolejowego oraz sieciami uzbrojenia terenu – także niezwiązanymi z użytkowaniem linii kolejowej, jeżeli konieczność ich budowy lub przebudowy wynika z budowy lub przebudowy linii kolejowej;</a:t>
            </a:r>
          </a:p>
          <a:p>
            <a:pPr marL="0" indent="0">
              <a:buNone/>
            </a:pPr>
            <a:r>
              <a:rPr lang="pl-PL" dirty="0"/>
              <a:t>4) lotnisk cywilnych wraz z obiektami i urządzeniami towarzyszącymi; </a:t>
            </a:r>
          </a:p>
          <a:p>
            <a:pPr marL="0" indent="0">
              <a:buNone/>
            </a:pPr>
            <a:r>
              <a:rPr lang="pl-PL" dirty="0"/>
              <a:t>5) usytuowanych na terenach zamkniętych; </a:t>
            </a:r>
          </a:p>
          <a:p>
            <a:pPr marL="0" indent="0">
              <a:buNone/>
            </a:pPr>
            <a:r>
              <a:rPr lang="pl-PL" dirty="0"/>
              <a:t>5a) dotyczących strategicznych inwestycji w zakresie sieci przesyłowych, o których mowa w ustawie z dnia 24 lipca 2015 r. o przygotowaniu i realizacji strategicznych inwestycji w zakresie sieci przesyłowych (Dz. U. z 2016 r. poz. 1812 oraz z 2017 r. poz. 635); </a:t>
            </a:r>
          </a:p>
          <a:p>
            <a:pPr marL="0" indent="0">
              <a:buNone/>
            </a:pPr>
            <a:r>
              <a:rPr lang="pl-PL" dirty="0"/>
              <a:t>5b) elektrowni wiatrowych, w rozumieniu art. 2 pkt 1 ustawy z dnia 20 maja 2016 r. o inwestycjach w zakresie elektrowni wiatrowych (Dz. U. poz. 961);</a:t>
            </a:r>
          </a:p>
          <a:p>
            <a:pPr marL="0" indent="0">
              <a:buNone/>
            </a:pPr>
            <a:r>
              <a:rPr lang="pl-PL" dirty="0"/>
              <a:t>5c) inwestycji KZN.</a:t>
            </a:r>
          </a:p>
        </p:txBody>
      </p:sp>
    </p:spTree>
    <p:extLst>
      <p:ext uri="{BB962C8B-B14F-4D97-AF65-F5344CB8AC3E}">
        <p14:creationId xmlns:p14="http://schemas.microsoft.com/office/powerpoint/2010/main" val="1374063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E2110C-622E-405F-B02D-20DC3B4DA9C7}"/>
              </a:ext>
            </a:extLst>
          </p:cNvPr>
          <p:cNvSpPr>
            <a:spLocks noGrp="1"/>
          </p:cNvSpPr>
          <p:nvPr>
            <p:ph type="title"/>
          </p:nvPr>
        </p:nvSpPr>
        <p:spPr/>
        <p:txBody>
          <a:bodyPr/>
          <a:lstStyle/>
          <a:p>
            <a:r>
              <a:rPr lang="pl-PL" dirty="0"/>
              <a:t>Obowiązki organów administracji architektoniczno-budowlanej </a:t>
            </a:r>
          </a:p>
        </p:txBody>
      </p:sp>
      <p:sp>
        <p:nvSpPr>
          <p:cNvPr id="3" name="Symbol zastępczy zawartości 2">
            <a:extLst>
              <a:ext uri="{FF2B5EF4-FFF2-40B4-BE49-F238E27FC236}">
                <a16:creationId xmlns:a16="http://schemas.microsoft.com/office/drawing/2014/main" id="{7A5A7C88-8D47-422F-8854-51E78AA79634}"/>
              </a:ext>
            </a:extLst>
          </p:cNvPr>
          <p:cNvSpPr>
            <a:spLocks noGrp="1"/>
          </p:cNvSpPr>
          <p:nvPr>
            <p:ph idx="1"/>
          </p:nvPr>
        </p:nvSpPr>
        <p:spPr/>
        <p:txBody>
          <a:bodyPr>
            <a:normAutofit fontScale="62500" lnSpcReduction="20000"/>
          </a:bodyPr>
          <a:lstStyle/>
          <a:p>
            <a:pPr marL="0" indent="0">
              <a:buNone/>
            </a:pPr>
            <a:r>
              <a:rPr lang="pl-PL" dirty="0"/>
              <a:t>Art. 82b. 1. Organy administracji architektoniczno-budowlanej: </a:t>
            </a:r>
          </a:p>
          <a:p>
            <a:pPr marL="514350" indent="-514350">
              <a:buAutoNum type="arabicParenR"/>
            </a:pPr>
            <a:r>
              <a:rPr lang="pl-PL" dirty="0"/>
              <a:t>prowadzą rejestr wniosków o pozwolenie na budowę i decyzji o pozwoleniu na budowę oraz rejestr zgłoszeń budowy, o której mowa w art. 29 ust. 1 pkt 1–3, a także przekazują do organu wyższego stopnia oraz Głównego Inspektora Nadzoru Budowlanego wprowadzone do nich dane;</a:t>
            </a:r>
          </a:p>
          <a:p>
            <a:pPr marL="0" indent="0">
              <a:buNone/>
            </a:pPr>
            <a:r>
              <a:rPr lang="pl-PL" dirty="0"/>
              <a:t>1a) prowadzą odrębny rejestr wniosków o pozwolenie na budowę, decyzji o pozwoleniu na budowę oraz rejestr zgłoszeń budowy, o której mowa w art. 29 ust. 1 pkt 1–3, dotyczący terenów zamkniętych;</a:t>
            </a:r>
          </a:p>
          <a:p>
            <a:pPr marL="0" indent="0">
              <a:buNone/>
            </a:pPr>
            <a:r>
              <a:rPr lang="pl-PL" dirty="0"/>
              <a:t>2) przekazują bezzwłocznie organom nadzoru budowlanego: </a:t>
            </a:r>
          </a:p>
          <a:p>
            <a:pPr marL="514350" indent="-514350">
              <a:buAutoNum type="alphaLcParenR"/>
            </a:pPr>
            <a:r>
              <a:rPr lang="pl-PL" dirty="0"/>
              <a:t>kopie ostatecznych decyzji o pozwoleniu na budowę wraz z zatwierdzonym projektem zagospodarowania działki lub terenu oraz projektem architektoniczno-budowlanym, </a:t>
            </a:r>
          </a:p>
          <a:p>
            <a:pPr marL="514350" indent="-514350">
              <a:buAutoNum type="alphaLcParenR"/>
            </a:pPr>
            <a:r>
              <a:rPr lang="pl-PL" dirty="0"/>
              <a:t>kopie ostatecznych odrębnych decyzji o zatwierdzeniu projektu zagospodarowania działki lub terenu oraz projektu architektoniczno- -budowlanego wraz z tym projektem, </a:t>
            </a:r>
          </a:p>
          <a:p>
            <a:pPr marL="514350" indent="-514350">
              <a:buAutoNum type="alphaLcParenR"/>
            </a:pPr>
            <a:r>
              <a:rPr lang="pl-PL" dirty="0"/>
              <a:t>kopie innych decyzji, postanowień i zgłoszeń wynikających z przepisów prawa budowlanego;</a:t>
            </a:r>
          </a:p>
          <a:p>
            <a:pPr marL="0" indent="0">
              <a:buNone/>
            </a:pPr>
            <a:r>
              <a:rPr lang="pl-PL" dirty="0"/>
              <a:t>3) uczestniczą, na wezwanie organów nadzoru budowlanego, w czynnościach inspekcyjnych i kontrolnych oraz udostępniają wszelkie dokumenty i informacje związane z tymi czynnościami.</a:t>
            </a:r>
          </a:p>
        </p:txBody>
      </p:sp>
    </p:spTree>
    <p:extLst>
      <p:ext uri="{BB962C8B-B14F-4D97-AF65-F5344CB8AC3E}">
        <p14:creationId xmlns:p14="http://schemas.microsoft.com/office/powerpoint/2010/main" val="313683097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3914</Words>
  <Application>Microsoft Office PowerPoint</Application>
  <PresentationFormat>Panoramiczny</PresentationFormat>
  <Paragraphs>270</Paragraphs>
  <Slides>38</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38</vt:i4>
      </vt:variant>
    </vt:vector>
  </HeadingPairs>
  <TitlesOfParts>
    <vt:vector size="45" baseType="lpstr">
      <vt:lpstr>Arial</vt:lpstr>
      <vt:lpstr>Calibri</vt:lpstr>
      <vt:lpstr>Calibri Light</vt:lpstr>
      <vt:lpstr>Courier New</vt:lpstr>
      <vt:lpstr>Times New Roman</vt:lpstr>
      <vt:lpstr>Wingdings</vt:lpstr>
      <vt:lpstr>Motyw pakietu Office</vt:lpstr>
      <vt:lpstr> ORGANY ADMINISTRACJI PUBLICZNEJ  W PROCESIE BUDOWLANYM</vt:lpstr>
      <vt:lpstr>ORGANY ADMINISTRACJI PUBLICZNEJ  W PROCESIE BUDOWLANYM</vt:lpstr>
      <vt:lpstr>Prezentacja programu PowerPoint</vt:lpstr>
      <vt:lpstr>Prezentacja programu PowerPoint</vt:lpstr>
      <vt:lpstr>Zadania</vt:lpstr>
      <vt:lpstr>Prezentacja programu PowerPoint</vt:lpstr>
      <vt:lpstr>ORGANY ADMINISTRACJI ARCHITEKTONICZNO-BUDOWLANEJ</vt:lpstr>
      <vt:lpstr>Prezentacja programu PowerPoint</vt:lpstr>
      <vt:lpstr>Obowiązki organów administracji architektoniczno-budowlanej </vt:lpstr>
      <vt:lpstr>ORGANY NADZORU BUDOWLANEGO</vt:lpstr>
      <vt:lpstr>Zadania organów nadzoru budowlanego –  art. 84 PB </vt:lpstr>
      <vt:lpstr>KONTROLA</vt:lpstr>
      <vt:lpstr>Prezentacja programu PowerPoint</vt:lpstr>
      <vt:lpstr>POZOSTAŁE ORGANY ADMINISTRACJI PUBLICZNEJ</vt:lpstr>
      <vt:lpstr>WSPÓŁDZIAŁANIE ORGANÓW</vt:lpstr>
      <vt:lpstr>Prezentacja programu PowerPoint</vt:lpstr>
      <vt:lpstr>REGLAMENTACJA ROBÓT BUDOWLANYCH</vt:lpstr>
      <vt:lpstr>Prezentacja programu PowerPoint</vt:lpstr>
      <vt:lpstr>Prezentacja programu PowerPoint</vt:lpstr>
      <vt:lpstr>POZWOLENIE NA BUDOWĘ</vt:lpstr>
      <vt:lpstr> Załączniki obligatoryjne Załączniki fakultatywne </vt:lpstr>
      <vt:lpstr>Inne załączniki</vt:lpstr>
      <vt:lpstr>Prezentacja programu PowerPoint</vt:lpstr>
      <vt:lpstr>Prezentacja programu PowerPoint</vt:lpstr>
      <vt:lpstr>Prezentacja programu PowerPoint</vt:lpstr>
      <vt:lpstr>Rejestr decyzji (art. 38 ust. 2 i 3)</vt:lpstr>
      <vt:lpstr>ZGŁOSZENIE BUDOWY</vt:lpstr>
      <vt:lpstr>Treść zgłoszenia – art. 30 ust. 2 i 2a</vt:lpstr>
      <vt:lpstr>Prezentacja programu PowerPoint</vt:lpstr>
      <vt:lpstr>Art. 30 ust. 6 PB</vt:lpstr>
      <vt:lpstr>Prezentacja programu PowerPoint</vt:lpstr>
      <vt:lpstr>Art. 30 ust. 7 PB</vt:lpstr>
      <vt:lpstr>NIEREGLAMENTOWANE ROBOTY BUDOWLANE</vt:lpstr>
      <vt:lpstr>Decyzja przenosząca pozwolenie na budowę</vt:lpstr>
      <vt:lpstr>Przesłanki </vt:lpstr>
      <vt:lpstr>Prezentacja programu PowerPoint</vt:lpstr>
      <vt:lpstr>Decyzja o niezbędności wejścia do sąsiedniego budynku, lokalu lub na teren sąsiedniej nieruchomości</vt:lpstr>
      <vt:lpstr>Decyzja o zmianie pozwolenia na budowę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ORGANY ADMINISTRACJI PUBLICZNEJ  W PROCESIE BUDOWLANYM</dc:title>
  <dc:creator>Karina Pilarz</dc:creator>
  <cp:lastModifiedBy>Karina Pilarz</cp:lastModifiedBy>
  <cp:revision>22</cp:revision>
  <dcterms:created xsi:type="dcterms:W3CDTF">2019-11-04T14:10:18Z</dcterms:created>
  <dcterms:modified xsi:type="dcterms:W3CDTF">2021-11-02T12:31:28Z</dcterms:modified>
</cp:coreProperties>
</file>