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01" r:id="rId2"/>
    <p:sldId id="365" r:id="rId3"/>
    <p:sldId id="291" r:id="rId4"/>
    <p:sldId id="361" r:id="rId5"/>
    <p:sldId id="403" r:id="rId6"/>
    <p:sldId id="292" r:id="rId7"/>
    <p:sldId id="293" r:id="rId8"/>
    <p:sldId id="404" r:id="rId9"/>
    <p:sldId id="294" r:id="rId10"/>
    <p:sldId id="295" r:id="rId11"/>
    <p:sldId id="297" r:id="rId12"/>
    <p:sldId id="362" r:id="rId13"/>
    <p:sldId id="298" r:id="rId14"/>
    <p:sldId id="363" r:id="rId15"/>
    <p:sldId id="405" r:id="rId16"/>
    <p:sldId id="406" r:id="rId17"/>
    <p:sldId id="364" r:id="rId18"/>
    <p:sldId id="407" r:id="rId19"/>
    <p:sldId id="366" r:id="rId20"/>
    <p:sldId id="299" r:id="rId21"/>
    <p:sldId id="368" r:id="rId22"/>
    <p:sldId id="300" r:id="rId23"/>
    <p:sldId id="301" r:id="rId24"/>
    <p:sldId id="302" r:id="rId25"/>
    <p:sldId id="369" r:id="rId26"/>
    <p:sldId id="303" r:id="rId27"/>
    <p:sldId id="370" r:id="rId2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3C479C-7027-43C2-8750-BA2E62AC83BD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l-PL"/>
        </a:p>
      </dgm:t>
    </dgm:pt>
    <dgm:pt modelId="{468CC55D-C397-40E8-AB4A-9297BDB695BE}">
      <dgm:prSet phldrT="[Tekst]" custT="1"/>
      <dgm:spPr/>
      <dgm:t>
        <a:bodyPr/>
        <a:lstStyle/>
        <a:p>
          <a:r>
            <a:rPr lang="pl-PL" sz="1400" dirty="0"/>
            <a:t>UWARUNKOWANIA ROZWOJU ADMINISTRACJI PUBLICZNEJ </a:t>
          </a:r>
        </a:p>
      </dgm:t>
    </dgm:pt>
    <dgm:pt modelId="{5C166531-22B0-4715-A729-97F05D9CC9A3}" type="parTrans" cxnId="{3D84378F-E13A-462E-A9B3-3919325E59FE}">
      <dgm:prSet/>
      <dgm:spPr/>
      <dgm:t>
        <a:bodyPr/>
        <a:lstStyle/>
        <a:p>
          <a:endParaRPr lang="pl-PL"/>
        </a:p>
      </dgm:t>
    </dgm:pt>
    <dgm:pt modelId="{87C231D3-42AF-4D97-AB20-F184C52EE008}" type="sibTrans" cxnId="{3D84378F-E13A-462E-A9B3-3919325E59FE}">
      <dgm:prSet/>
      <dgm:spPr/>
      <dgm:t>
        <a:bodyPr/>
        <a:lstStyle/>
        <a:p>
          <a:endParaRPr lang="pl-PL"/>
        </a:p>
      </dgm:t>
    </dgm:pt>
    <dgm:pt modelId="{A5C94031-2914-420B-BC52-7E33B9262182}">
      <dgm:prSet phldrT="[Tekst]" custT="1"/>
      <dgm:spPr/>
      <dgm:t>
        <a:bodyPr/>
        <a:lstStyle/>
        <a:p>
          <a:r>
            <a:rPr lang="pl-PL" sz="1200" dirty="0"/>
            <a:t>HISTORYCZNE</a:t>
          </a:r>
        </a:p>
      </dgm:t>
    </dgm:pt>
    <dgm:pt modelId="{73E01AC9-97B2-488D-87DF-A51BAB379FDD}" type="parTrans" cxnId="{56AE5C3A-A534-4764-8AE0-5A6FBACE3C7F}">
      <dgm:prSet/>
      <dgm:spPr/>
      <dgm:t>
        <a:bodyPr/>
        <a:lstStyle/>
        <a:p>
          <a:endParaRPr lang="pl-PL"/>
        </a:p>
      </dgm:t>
    </dgm:pt>
    <dgm:pt modelId="{1FA43C94-97BA-4395-B1DA-005730CB4A3C}" type="sibTrans" cxnId="{56AE5C3A-A534-4764-8AE0-5A6FBACE3C7F}">
      <dgm:prSet/>
      <dgm:spPr/>
      <dgm:t>
        <a:bodyPr/>
        <a:lstStyle/>
        <a:p>
          <a:endParaRPr lang="pl-PL"/>
        </a:p>
      </dgm:t>
    </dgm:pt>
    <dgm:pt modelId="{3A4AE960-AA82-4211-B169-2E086CF55444}">
      <dgm:prSet phldrT="[Tekst]"/>
      <dgm:spPr/>
      <dgm:t>
        <a:bodyPr/>
        <a:lstStyle/>
        <a:p>
          <a:r>
            <a:rPr lang="pl-PL" dirty="0"/>
            <a:t>ROZWÓJ CYWILIZACYJNY</a:t>
          </a:r>
        </a:p>
      </dgm:t>
    </dgm:pt>
    <dgm:pt modelId="{D5EEA274-94CF-4265-A1A7-A7B87815CE97}" type="parTrans" cxnId="{E38C3489-4936-481F-BDA7-6E1346CF1ECF}">
      <dgm:prSet/>
      <dgm:spPr/>
      <dgm:t>
        <a:bodyPr/>
        <a:lstStyle/>
        <a:p>
          <a:endParaRPr lang="pl-PL"/>
        </a:p>
      </dgm:t>
    </dgm:pt>
    <dgm:pt modelId="{247A88C3-F641-4A5F-898F-8B3F982E18F1}" type="sibTrans" cxnId="{E38C3489-4936-481F-BDA7-6E1346CF1ECF}">
      <dgm:prSet/>
      <dgm:spPr/>
      <dgm:t>
        <a:bodyPr/>
        <a:lstStyle/>
        <a:p>
          <a:endParaRPr lang="pl-PL"/>
        </a:p>
      </dgm:t>
    </dgm:pt>
    <dgm:pt modelId="{56986863-9BC1-4E7D-BD07-18BCECC1506A}">
      <dgm:prSet phldrT="[Tekst]"/>
      <dgm:spPr/>
      <dgm:t>
        <a:bodyPr/>
        <a:lstStyle/>
        <a:p>
          <a:r>
            <a:rPr lang="pl-PL" dirty="0"/>
            <a:t>DOKTRYNY</a:t>
          </a:r>
        </a:p>
      </dgm:t>
    </dgm:pt>
    <dgm:pt modelId="{EC720752-0E49-4C05-9F5B-9EC12B443DCD}" type="parTrans" cxnId="{7B8FF3D2-A281-4302-A300-7519B2A3B697}">
      <dgm:prSet/>
      <dgm:spPr/>
      <dgm:t>
        <a:bodyPr/>
        <a:lstStyle/>
        <a:p>
          <a:endParaRPr lang="pl-PL"/>
        </a:p>
      </dgm:t>
    </dgm:pt>
    <dgm:pt modelId="{D2431317-6670-47C7-BD60-7F4F4796FD99}" type="sibTrans" cxnId="{7B8FF3D2-A281-4302-A300-7519B2A3B697}">
      <dgm:prSet/>
      <dgm:spPr/>
      <dgm:t>
        <a:bodyPr/>
        <a:lstStyle/>
        <a:p>
          <a:endParaRPr lang="pl-PL"/>
        </a:p>
      </dgm:t>
    </dgm:pt>
    <dgm:pt modelId="{4EDBE79E-442E-4D29-9F2C-FA4858905B57}">
      <dgm:prSet phldrT="[Tekst]" custT="1"/>
      <dgm:spPr/>
      <dgm:t>
        <a:bodyPr/>
        <a:lstStyle/>
        <a:p>
          <a:r>
            <a:rPr lang="pl-PL" sz="1050" dirty="0"/>
            <a:t>WSPÓŁCZESNE</a:t>
          </a:r>
        </a:p>
      </dgm:t>
    </dgm:pt>
    <dgm:pt modelId="{C8429FC2-7A94-4555-93BC-D10C44296D6F}" type="parTrans" cxnId="{9D2FCC63-C92A-4AAE-9308-9904ECA95198}">
      <dgm:prSet/>
      <dgm:spPr/>
      <dgm:t>
        <a:bodyPr/>
        <a:lstStyle/>
        <a:p>
          <a:endParaRPr lang="pl-PL"/>
        </a:p>
      </dgm:t>
    </dgm:pt>
    <dgm:pt modelId="{6162919E-A686-4745-8616-A45FB3EEEA73}" type="sibTrans" cxnId="{9D2FCC63-C92A-4AAE-9308-9904ECA95198}">
      <dgm:prSet/>
      <dgm:spPr/>
      <dgm:t>
        <a:bodyPr/>
        <a:lstStyle/>
        <a:p>
          <a:endParaRPr lang="pl-PL"/>
        </a:p>
      </dgm:t>
    </dgm:pt>
    <dgm:pt modelId="{749FAB16-6B1A-46FD-A02B-235199AEFB5D}">
      <dgm:prSet phldrT="[Tekst]"/>
      <dgm:spPr/>
      <dgm:t>
        <a:bodyPr/>
        <a:lstStyle/>
        <a:p>
          <a:r>
            <a:rPr lang="pl-PL" dirty="0"/>
            <a:t>EKONOMICZNE</a:t>
          </a:r>
        </a:p>
      </dgm:t>
    </dgm:pt>
    <dgm:pt modelId="{BF776B8F-8ACB-4BC2-B321-0C8C7F689DA9}" type="parTrans" cxnId="{124FCA67-BCD1-4E98-AE6B-8F23C293BF39}">
      <dgm:prSet/>
      <dgm:spPr/>
      <dgm:t>
        <a:bodyPr/>
        <a:lstStyle/>
        <a:p>
          <a:endParaRPr lang="pl-PL"/>
        </a:p>
      </dgm:t>
    </dgm:pt>
    <dgm:pt modelId="{F33E2D21-A210-4E11-B6CB-C43C7990F195}" type="sibTrans" cxnId="{124FCA67-BCD1-4E98-AE6B-8F23C293BF39}">
      <dgm:prSet/>
      <dgm:spPr/>
      <dgm:t>
        <a:bodyPr/>
        <a:lstStyle/>
        <a:p>
          <a:endParaRPr lang="pl-PL"/>
        </a:p>
      </dgm:t>
    </dgm:pt>
    <dgm:pt modelId="{BAA2D18D-1397-41E5-ABB2-7CEF1C8760E7}">
      <dgm:prSet/>
      <dgm:spPr/>
      <dgm:t>
        <a:bodyPr/>
        <a:lstStyle/>
        <a:p>
          <a:r>
            <a:rPr lang="pl-PL" dirty="0"/>
            <a:t>REWOLUCJE</a:t>
          </a:r>
        </a:p>
      </dgm:t>
    </dgm:pt>
    <dgm:pt modelId="{0B81BA8E-4970-4CF3-9819-8618F83970D1}" type="parTrans" cxnId="{6041B561-816A-4003-B8C9-78825BBEC1DB}">
      <dgm:prSet/>
      <dgm:spPr/>
      <dgm:t>
        <a:bodyPr/>
        <a:lstStyle/>
        <a:p>
          <a:endParaRPr lang="pl-PL"/>
        </a:p>
      </dgm:t>
    </dgm:pt>
    <dgm:pt modelId="{78E72409-90F3-450A-83C1-BED72A5651A2}" type="sibTrans" cxnId="{6041B561-816A-4003-B8C9-78825BBEC1DB}">
      <dgm:prSet/>
      <dgm:spPr/>
      <dgm:t>
        <a:bodyPr/>
        <a:lstStyle/>
        <a:p>
          <a:endParaRPr lang="pl-PL"/>
        </a:p>
      </dgm:t>
    </dgm:pt>
    <dgm:pt modelId="{878B4FE5-CE73-43B5-83FA-14E41F159F7D}">
      <dgm:prSet/>
      <dgm:spPr/>
      <dgm:t>
        <a:bodyPr/>
        <a:lstStyle/>
        <a:p>
          <a:r>
            <a:rPr lang="pl-PL" dirty="0"/>
            <a:t>WOJNY</a:t>
          </a:r>
        </a:p>
      </dgm:t>
    </dgm:pt>
    <dgm:pt modelId="{7A27EAE3-0B07-413E-BD08-57AEB3B55720}" type="parTrans" cxnId="{6259E8A1-D07E-44FE-88C6-FEFF535F1D33}">
      <dgm:prSet/>
      <dgm:spPr/>
      <dgm:t>
        <a:bodyPr/>
        <a:lstStyle/>
        <a:p>
          <a:endParaRPr lang="pl-PL"/>
        </a:p>
      </dgm:t>
    </dgm:pt>
    <dgm:pt modelId="{C9EF413B-AD5C-4B1D-8357-CF7C34F8B53F}" type="sibTrans" cxnId="{6259E8A1-D07E-44FE-88C6-FEFF535F1D33}">
      <dgm:prSet/>
      <dgm:spPr/>
      <dgm:t>
        <a:bodyPr/>
        <a:lstStyle/>
        <a:p>
          <a:endParaRPr lang="pl-PL"/>
        </a:p>
      </dgm:t>
    </dgm:pt>
    <dgm:pt modelId="{F572B4E7-5639-49C4-A324-B99337A6E512}">
      <dgm:prSet/>
      <dgm:spPr/>
      <dgm:t>
        <a:bodyPr/>
        <a:lstStyle/>
        <a:p>
          <a:r>
            <a:rPr lang="pl-PL" dirty="0"/>
            <a:t>POLITYCZNE</a:t>
          </a:r>
        </a:p>
      </dgm:t>
    </dgm:pt>
    <dgm:pt modelId="{627D094A-F643-46E3-BA9F-50013393DD14}" type="parTrans" cxnId="{41AF2A5B-BE2E-469B-A864-A41428D219D9}">
      <dgm:prSet/>
      <dgm:spPr/>
      <dgm:t>
        <a:bodyPr/>
        <a:lstStyle/>
        <a:p>
          <a:endParaRPr lang="pl-PL"/>
        </a:p>
      </dgm:t>
    </dgm:pt>
    <dgm:pt modelId="{DDE91F54-10B8-46B7-B81D-A103DB47DEA7}" type="sibTrans" cxnId="{41AF2A5B-BE2E-469B-A864-A41428D219D9}">
      <dgm:prSet/>
      <dgm:spPr/>
      <dgm:t>
        <a:bodyPr/>
        <a:lstStyle/>
        <a:p>
          <a:endParaRPr lang="pl-PL"/>
        </a:p>
      </dgm:t>
    </dgm:pt>
    <dgm:pt modelId="{71CE79FD-CDAE-47E0-BB57-D0D5B0986CA3}">
      <dgm:prSet/>
      <dgm:spPr/>
      <dgm:t>
        <a:bodyPr/>
        <a:lstStyle/>
        <a:p>
          <a:r>
            <a:rPr lang="pl-PL" dirty="0"/>
            <a:t>TECHNICZNE</a:t>
          </a:r>
        </a:p>
      </dgm:t>
    </dgm:pt>
    <dgm:pt modelId="{D5FA8A1B-3CCC-47E9-8CF3-C6A8BF49A5A9}" type="parTrans" cxnId="{48321A9C-B96F-42DF-B379-40B936D6E7AF}">
      <dgm:prSet/>
      <dgm:spPr/>
      <dgm:t>
        <a:bodyPr/>
        <a:lstStyle/>
        <a:p>
          <a:endParaRPr lang="pl-PL"/>
        </a:p>
      </dgm:t>
    </dgm:pt>
    <dgm:pt modelId="{071D1A41-483D-45DD-884A-04A872F24DEE}" type="sibTrans" cxnId="{48321A9C-B96F-42DF-B379-40B936D6E7AF}">
      <dgm:prSet/>
      <dgm:spPr/>
      <dgm:t>
        <a:bodyPr/>
        <a:lstStyle/>
        <a:p>
          <a:endParaRPr lang="pl-PL"/>
        </a:p>
      </dgm:t>
    </dgm:pt>
    <dgm:pt modelId="{A02CD2FA-C42E-44C8-BF78-F27A1BA5CBC6}">
      <dgm:prSet/>
      <dgm:spPr/>
      <dgm:t>
        <a:bodyPr/>
        <a:lstStyle/>
        <a:p>
          <a:r>
            <a:rPr lang="pl-PL" dirty="0"/>
            <a:t>ZARZĄDZANIE PUBLICZNE</a:t>
          </a:r>
        </a:p>
      </dgm:t>
    </dgm:pt>
    <dgm:pt modelId="{9BDD5AD8-3362-42B2-84D1-7993E08F717D}" type="parTrans" cxnId="{2DAED5A4-AD19-4CCF-89EF-035385F3DD45}">
      <dgm:prSet/>
      <dgm:spPr/>
      <dgm:t>
        <a:bodyPr/>
        <a:lstStyle/>
        <a:p>
          <a:endParaRPr lang="pl-PL"/>
        </a:p>
      </dgm:t>
    </dgm:pt>
    <dgm:pt modelId="{F1AE0654-D477-439E-BA84-0543D9F4B36E}" type="sibTrans" cxnId="{2DAED5A4-AD19-4CCF-89EF-035385F3DD45}">
      <dgm:prSet/>
      <dgm:spPr/>
      <dgm:t>
        <a:bodyPr/>
        <a:lstStyle/>
        <a:p>
          <a:endParaRPr lang="pl-PL"/>
        </a:p>
      </dgm:t>
    </dgm:pt>
    <dgm:pt modelId="{C7861158-0E55-4CCD-A98D-DA3B6BF78FEF}">
      <dgm:prSet/>
      <dgm:spPr/>
      <dgm:t>
        <a:bodyPr/>
        <a:lstStyle/>
        <a:p>
          <a:r>
            <a:rPr lang="pl-PL" dirty="0"/>
            <a:t>INTERES PUBLICZNY/INTERES SPOŁECZNY</a:t>
          </a:r>
        </a:p>
      </dgm:t>
    </dgm:pt>
    <dgm:pt modelId="{3BD7A7CE-EDE1-4E6C-8BCA-2FBEA5C34BE4}" type="parTrans" cxnId="{6A6FA717-BCE6-4D32-BE0B-777C7805B439}">
      <dgm:prSet/>
      <dgm:spPr/>
      <dgm:t>
        <a:bodyPr/>
        <a:lstStyle/>
        <a:p>
          <a:endParaRPr lang="pl-PL"/>
        </a:p>
      </dgm:t>
    </dgm:pt>
    <dgm:pt modelId="{A73254E4-FC62-427A-97D1-13FDA0B707F6}" type="sibTrans" cxnId="{6A6FA717-BCE6-4D32-BE0B-777C7805B439}">
      <dgm:prSet/>
      <dgm:spPr/>
      <dgm:t>
        <a:bodyPr/>
        <a:lstStyle/>
        <a:p>
          <a:endParaRPr lang="pl-PL"/>
        </a:p>
      </dgm:t>
    </dgm:pt>
    <dgm:pt modelId="{CA62484A-A1AC-47A8-9F0F-035BCB39EA55}">
      <dgm:prSet/>
      <dgm:spPr/>
      <dgm:t>
        <a:bodyPr/>
        <a:lstStyle/>
        <a:p>
          <a:r>
            <a:rPr lang="pl-PL" dirty="0"/>
            <a:t>ORGANIZACJA I ZARZĄDZANIE</a:t>
          </a:r>
        </a:p>
      </dgm:t>
    </dgm:pt>
    <dgm:pt modelId="{AE91259B-C16D-4200-BED5-CCF9F5157341}" type="parTrans" cxnId="{AF7DC8B1-00D9-4E54-9DBB-B1738F515950}">
      <dgm:prSet/>
      <dgm:spPr/>
      <dgm:t>
        <a:bodyPr/>
        <a:lstStyle/>
        <a:p>
          <a:endParaRPr lang="pl-PL"/>
        </a:p>
      </dgm:t>
    </dgm:pt>
    <dgm:pt modelId="{C2186221-4FCC-4443-A51B-16DCE3B0800B}" type="sibTrans" cxnId="{AF7DC8B1-00D9-4E54-9DBB-B1738F515950}">
      <dgm:prSet/>
      <dgm:spPr/>
      <dgm:t>
        <a:bodyPr/>
        <a:lstStyle/>
        <a:p>
          <a:endParaRPr lang="pl-PL"/>
        </a:p>
      </dgm:t>
    </dgm:pt>
    <dgm:pt modelId="{E79C18AD-0930-4C61-B08B-7FDF2AEF6CF8}" type="pres">
      <dgm:prSet presAssocID="{F43C479C-7027-43C2-8750-BA2E62AC83B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09D9720-0923-446B-B5C0-8133A27C0F19}" type="pres">
      <dgm:prSet presAssocID="{468CC55D-C397-40E8-AB4A-9297BDB695BE}" presName="hierRoot1" presStyleCnt="0"/>
      <dgm:spPr/>
    </dgm:pt>
    <dgm:pt modelId="{0840535A-1018-4D8A-94D1-9BD319293A6A}" type="pres">
      <dgm:prSet presAssocID="{468CC55D-C397-40E8-AB4A-9297BDB695BE}" presName="composite" presStyleCnt="0"/>
      <dgm:spPr/>
    </dgm:pt>
    <dgm:pt modelId="{824F90AF-0CE1-402A-887F-AC2D2712DC81}" type="pres">
      <dgm:prSet presAssocID="{468CC55D-C397-40E8-AB4A-9297BDB695BE}" presName="background" presStyleLbl="node0" presStyleIdx="0" presStyleCnt="1"/>
      <dgm:spPr/>
    </dgm:pt>
    <dgm:pt modelId="{D11CD71E-F51F-4979-9368-FD3D1A361648}" type="pres">
      <dgm:prSet presAssocID="{468CC55D-C397-40E8-AB4A-9297BDB695BE}" presName="text" presStyleLbl="fgAcc0" presStyleIdx="0" presStyleCnt="1" custScaleX="171291" custScaleY="214541">
        <dgm:presLayoutVars>
          <dgm:chPref val="3"/>
        </dgm:presLayoutVars>
      </dgm:prSet>
      <dgm:spPr/>
    </dgm:pt>
    <dgm:pt modelId="{435BF28E-BF46-495F-95B8-4613F0A9F264}" type="pres">
      <dgm:prSet presAssocID="{468CC55D-C397-40E8-AB4A-9297BDB695BE}" presName="hierChild2" presStyleCnt="0"/>
      <dgm:spPr/>
    </dgm:pt>
    <dgm:pt modelId="{6EDD068F-D8BA-48DF-B045-A744B754FF7E}" type="pres">
      <dgm:prSet presAssocID="{73E01AC9-97B2-488D-87DF-A51BAB379FDD}" presName="Name10" presStyleLbl="parChTrans1D2" presStyleIdx="0" presStyleCnt="2"/>
      <dgm:spPr/>
    </dgm:pt>
    <dgm:pt modelId="{6A439EF5-4A94-4473-915E-5ECF7C8C2D34}" type="pres">
      <dgm:prSet presAssocID="{A5C94031-2914-420B-BC52-7E33B9262182}" presName="hierRoot2" presStyleCnt="0"/>
      <dgm:spPr/>
    </dgm:pt>
    <dgm:pt modelId="{F08F651E-A2D2-4C4B-A36C-59162BC9C9D2}" type="pres">
      <dgm:prSet presAssocID="{A5C94031-2914-420B-BC52-7E33B9262182}" presName="composite2" presStyleCnt="0"/>
      <dgm:spPr/>
    </dgm:pt>
    <dgm:pt modelId="{29A8C4AF-36C2-4DE9-A88B-781FBDFF0EC8}" type="pres">
      <dgm:prSet presAssocID="{A5C94031-2914-420B-BC52-7E33B9262182}" presName="background2" presStyleLbl="node2" presStyleIdx="0" presStyleCnt="2"/>
      <dgm:spPr/>
    </dgm:pt>
    <dgm:pt modelId="{BD2AB382-3A29-404F-A001-4FDFB38CFF73}" type="pres">
      <dgm:prSet presAssocID="{A5C94031-2914-420B-BC52-7E33B9262182}" presName="text2" presStyleLbl="fgAcc2" presStyleIdx="0" presStyleCnt="2">
        <dgm:presLayoutVars>
          <dgm:chPref val="3"/>
        </dgm:presLayoutVars>
      </dgm:prSet>
      <dgm:spPr/>
    </dgm:pt>
    <dgm:pt modelId="{92124EA6-E934-42F3-B6D0-912DA46FA333}" type="pres">
      <dgm:prSet presAssocID="{A5C94031-2914-420B-BC52-7E33B9262182}" presName="hierChild3" presStyleCnt="0"/>
      <dgm:spPr/>
    </dgm:pt>
    <dgm:pt modelId="{53EDC698-DD07-43A8-9449-B7209DF588CC}" type="pres">
      <dgm:prSet presAssocID="{D5EEA274-94CF-4265-A1A7-A7B87815CE97}" presName="Name17" presStyleLbl="parChTrans1D3" presStyleIdx="0" presStyleCnt="10"/>
      <dgm:spPr/>
    </dgm:pt>
    <dgm:pt modelId="{A92B0DA7-240E-410A-B686-924E6842CB92}" type="pres">
      <dgm:prSet presAssocID="{3A4AE960-AA82-4211-B169-2E086CF55444}" presName="hierRoot3" presStyleCnt="0"/>
      <dgm:spPr/>
    </dgm:pt>
    <dgm:pt modelId="{2A64DE6A-F610-4005-9AF4-2BCFBE4D2121}" type="pres">
      <dgm:prSet presAssocID="{3A4AE960-AA82-4211-B169-2E086CF55444}" presName="composite3" presStyleCnt="0"/>
      <dgm:spPr/>
    </dgm:pt>
    <dgm:pt modelId="{DBA88B39-1C8F-4400-AEA5-BE42A20AAB31}" type="pres">
      <dgm:prSet presAssocID="{3A4AE960-AA82-4211-B169-2E086CF55444}" presName="background3" presStyleLbl="node3" presStyleIdx="0" presStyleCnt="10"/>
      <dgm:spPr/>
    </dgm:pt>
    <dgm:pt modelId="{BFDAFFFC-2E8C-4F99-B0D6-A1201EEF662E}" type="pres">
      <dgm:prSet presAssocID="{3A4AE960-AA82-4211-B169-2E086CF55444}" presName="text3" presStyleLbl="fgAcc3" presStyleIdx="0" presStyleCnt="10">
        <dgm:presLayoutVars>
          <dgm:chPref val="3"/>
        </dgm:presLayoutVars>
      </dgm:prSet>
      <dgm:spPr/>
    </dgm:pt>
    <dgm:pt modelId="{3ACE24CE-ACE1-45C9-BF1B-A2E601BF9744}" type="pres">
      <dgm:prSet presAssocID="{3A4AE960-AA82-4211-B169-2E086CF55444}" presName="hierChild4" presStyleCnt="0"/>
      <dgm:spPr/>
    </dgm:pt>
    <dgm:pt modelId="{1AFDFF8F-BB03-40CE-976F-037AE3638692}" type="pres">
      <dgm:prSet presAssocID="{EC720752-0E49-4C05-9F5B-9EC12B443DCD}" presName="Name17" presStyleLbl="parChTrans1D3" presStyleIdx="1" presStyleCnt="10"/>
      <dgm:spPr/>
    </dgm:pt>
    <dgm:pt modelId="{A003B886-022A-4E8D-A996-578F406211BE}" type="pres">
      <dgm:prSet presAssocID="{56986863-9BC1-4E7D-BD07-18BCECC1506A}" presName="hierRoot3" presStyleCnt="0"/>
      <dgm:spPr/>
    </dgm:pt>
    <dgm:pt modelId="{8058F189-FE48-4691-9F25-B727037D230D}" type="pres">
      <dgm:prSet presAssocID="{56986863-9BC1-4E7D-BD07-18BCECC1506A}" presName="composite3" presStyleCnt="0"/>
      <dgm:spPr/>
    </dgm:pt>
    <dgm:pt modelId="{83F62BF0-26AE-4004-A755-5D19CE4F8653}" type="pres">
      <dgm:prSet presAssocID="{56986863-9BC1-4E7D-BD07-18BCECC1506A}" presName="background3" presStyleLbl="node3" presStyleIdx="1" presStyleCnt="10"/>
      <dgm:spPr/>
    </dgm:pt>
    <dgm:pt modelId="{E3492722-C7AD-4EBA-9046-BC5A5A7DD9AD}" type="pres">
      <dgm:prSet presAssocID="{56986863-9BC1-4E7D-BD07-18BCECC1506A}" presName="text3" presStyleLbl="fgAcc3" presStyleIdx="1" presStyleCnt="10">
        <dgm:presLayoutVars>
          <dgm:chPref val="3"/>
        </dgm:presLayoutVars>
      </dgm:prSet>
      <dgm:spPr/>
    </dgm:pt>
    <dgm:pt modelId="{A00C3BD4-8328-4665-A34C-BE175435B6D8}" type="pres">
      <dgm:prSet presAssocID="{56986863-9BC1-4E7D-BD07-18BCECC1506A}" presName="hierChild4" presStyleCnt="0"/>
      <dgm:spPr/>
    </dgm:pt>
    <dgm:pt modelId="{FED2835A-813B-4B3C-ABC3-729BC1469C18}" type="pres">
      <dgm:prSet presAssocID="{0B81BA8E-4970-4CF3-9819-8618F83970D1}" presName="Name17" presStyleLbl="parChTrans1D3" presStyleIdx="2" presStyleCnt="10"/>
      <dgm:spPr/>
    </dgm:pt>
    <dgm:pt modelId="{09201135-8EAF-4207-AA54-83AE4F93CBFA}" type="pres">
      <dgm:prSet presAssocID="{BAA2D18D-1397-41E5-ABB2-7CEF1C8760E7}" presName="hierRoot3" presStyleCnt="0"/>
      <dgm:spPr/>
    </dgm:pt>
    <dgm:pt modelId="{82C93580-5B5A-4D4E-9548-E35A92A8B21E}" type="pres">
      <dgm:prSet presAssocID="{BAA2D18D-1397-41E5-ABB2-7CEF1C8760E7}" presName="composite3" presStyleCnt="0"/>
      <dgm:spPr/>
    </dgm:pt>
    <dgm:pt modelId="{880A0083-A5A1-4F11-B8E6-E6CABC0AB63F}" type="pres">
      <dgm:prSet presAssocID="{BAA2D18D-1397-41E5-ABB2-7CEF1C8760E7}" presName="background3" presStyleLbl="node3" presStyleIdx="2" presStyleCnt="10"/>
      <dgm:spPr/>
    </dgm:pt>
    <dgm:pt modelId="{F5846E61-B6F2-410E-A390-5DBED7229872}" type="pres">
      <dgm:prSet presAssocID="{BAA2D18D-1397-41E5-ABB2-7CEF1C8760E7}" presName="text3" presStyleLbl="fgAcc3" presStyleIdx="2" presStyleCnt="10">
        <dgm:presLayoutVars>
          <dgm:chPref val="3"/>
        </dgm:presLayoutVars>
      </dgm:prSet>
      <dgm:spPr/>
    </dgm:pt>
    <dgm:pt modelId="{24355753-A1DA-46CA-ABAC-86AC8A39C8C2}" type="pres">
      <dgm:prSet presAssocID="{BAA2D18D-1397-41E5-ABB2-7CEF1C8760E7}" presName="hierChild4" presStyleCnt="0"/>
      <dgm:spPr/>
    </dgm:pt>
    <dgm:pt modelId="{629A493D-47CA-4A59-894A-AC606C5FFFB4}" type="pres">
      <dgm:prSet presAssocID="{7A27EAE3-0B07-413E-BD08-57AEB3B55720}" presName="Name17" presStyleLbl="parChTrans1D3" presStyleIdx="3" presStyleCnt="10"/>
      <dgm:spPr/>
    </dgm:pt>
    <dgm:pt modelId="{E96122FE-141B-4483-B8DD-657073B0464E}" type="pres">
      <dgm:prSet presAssocID="{878B4FE5-CE73-43B5-83FA-14E41F159F7D}" presName="hierRoot3" presStyleCnt="0"/>
      <dgm:spPr/>
    </dgm:pt>
    <dgm:pt modelId="{4CA24D0F-D46D-4E18-AAD2-05FA6079B5E4}" type="pres">
      <dgm:prSet presAssocID="{878B4FE5-CE73-43B5-83FA-14E41F159F7D}" presName="composite3" presStyleCnt="0"/>
      <dgm:spPr/>
    </dgm:pt>
    <dgm:pt modelId="{B8B3AB59-4083-4B3B-85CF-EBD45D526B64}" type="pres">
      <dgm:prSet presAssocID="{878B4FE5-CE73-43B5-83FA-14E41F159F7D}" presName="background3" presStyleLbl="node3" presStyleIdx="3" presStyleCnt="10"/>
      <dgm:spPr/>
    </dgm:pt>
    <dgm:pt modelId="{D2A16660-177F-447F-9859-CF32931308DE}" type="pres">
      <dgm:prSet presAssocID="{878B4FE5-CE73-43B5-83FA-14E41F159F7D}" presName="text3" presStyleLbl="fgAcc3" presStyleIdx="3" presStyleCnt="10">
        <dgm:presLayoutVars>
          <dgm:chPref val="3"/>
        </dgm:presLayoutVars>
      </dgm:prSet>
      <dgm:spPr/>
    </dgm:pt>
    <dgm:pt modelId="{C60AB871-E7C9-4012-91D5-E9D282F0E570}" type="pres">
      <dgm:prSet presAssocID="{878B4FE5-CE73-43B5-83FA-14E41F159F7D}" presName="hierChild4" presStyleCnt="0"/>
      <dgm:spPr/>
    </dgm:pt>
    <dgm:pt modelId="{AABC2305-5CD0-4726-A788-3606CD82D5D2}" type="pres">
      <dgm:prSet presAssocID="{C8429FC2-7A94-4555-93BC-D10C44296D6F}" presName="Name10" presStyleLbl="parChTrans1D2" presStyleIdx="1" presStyleCnt="2"/>
      <dgm:spPr/>
    </dgm:pt>
    <dgm:pt modelId="{6BC059A0-32FC-4E66-8076-F525F9DCB229}" type="pres">
      <dgm:prSet presAssocID="{4EDBE79E-442E-4D29-9F2C-FA4858905B57}" presName="hierRoot2" presStyleCnt="0"/>
      <dgm:spPr/>
    </dgm:pt>
    <dgm:pt modelId="{6AB0D644-EB8D-416F-8BE9-3E358DB62E57}" type="pres">
      <dgm:prSet presAssocID="{4EDBE79E-442E-4D29-9F2C-FA4858905B57}" presName="composite2" presStyleCnt="0"/>
      <dgm:spPr/>
    </dgm:pt>
    <dgm:pt modelId="{D0800A2F-3303-46CA-9ABE-21D09DD68796}" type="pres">
      <dgm:prSet presAssocID="{4EDBE79E-442E-4D29-9F2C-FA4858905B57}" presName="background2" presStyleLbl="node2" presStyleIdx="1" presStyleCnt="2"/>
      <dgm:spPr/>
    </dgm:pt>
    <dgm:pt modelId="{D56AE04E-E847-4B1B-B119-546B4D30D074}" type="pres">
      <dgm:prSet presAssocID="{4EDBE79E-442E-4D29-9F2C-FA4858905B57}" presName="text2" presStyleLbl="fgAcc2" presStyleIdx="1" presStyleCnt="2">
        <dgm:presLayoutVars>
          <dgm:chPref val="3"/>
        </dgm:presLayoutVars>
      </dgm:prSet>
      <dgm:spPr/>
    </dgm:pt>
    <dgm:pt modelId="{57D32DCD-02C5-4A36-8A91-DA1A7C3BE51E}" type="pres">
      <dgm:prSet presAssocID="{4EDBE79E-442E-4D29-9F2C-FA4858905B57}" presName="hierChild3" presStyleCnt="0"/>
      <dgm:spPr/>
    </dgm:pt>
    <dgm:pt modelId="{3391E78B-AC98-40BF-8B99-86E86D79FDA9}" type="pres">
      <dgm:prSet presAssocID="{BF776B8F-8ACB-4BC2-B321-0C8C7F689DA9}" presName="Name17" presStyleLbl="parChTrans1D3" presStyleIdx="4" presStyleCnt="10"/>
      <dgm:spPr/>
    </dgm:pt>
    <dgm:pt modelId="{7E4C194D-5217-4405-B148-AF9025EFEDC4}" type="pres">
      <dgm:prSet presAssocID="{749FAB16-6B1A-46FD-A02B-235199AEFB5D}" presName="hierRoot3" presStyleCnt="0"/>
      <dgm:spPr/>
    </dgm:pt>
    <dgm:pt modelId="{D9A1F294-24CB-4B6B-A0BF-6E1F5CDB8BA2}" type="pres">
      <dgm:prSet presAssocID="{749FAB16-6B1A-46FD-A02B-235199AEFB5D}" presName="composite3" presStyleCnt="0"/>
      <dgm:spPr/>
    </dgm:pt>
    <dgm:pt modelId="{2BEF4AD3-5DBC-428B-B759-9132734AFDB9}" type="pres">
      <dgm:prSet presAssocID="{749FAB16-6B1A-46FD-A02B-235199AEFB5D}" presName="background3" presStyleLbl="node3" presStyleIdx="4" presStyleCnt="10"/>
      <dgm:spPr/>
    </dgm:pt>
    <dgm:pt modelId="{0D26E81B-FD4F-4463-9203-84F791D79580}" type="pres">
      <dgm:prSet presAssocID="{749FAB16-6B1A-46FD-A02B-235199AEFB5D}" presName="text3" presStyleLbl="fgAcc3" presStyleIdx="4" presStyleCnt="10">
        <dgm:presLayoutVars>
          <dgm:chPref val="3"/>
        </dgm:presLayoutVars>
      </dgm:prSet>
      <dgm:spPr/>
    </dgm:pt>
    <dgm:pt modelId="{874F9678-6C68-479A-AD22-1291DB37FBC8}" type="pres">
      <dgm:prSet presAssocID="{749FAB16-6B1A-46FD-A02B-235199AEFB5D}" presName="hierChild4" presStyleCnt="0"/>
      <dgm:spPr/>
    </dgm:pt>
    <dgm:pt modelId="{97753B8E-BAEC-4C5B-9DFA-42FCCFB0274D}" type="pres">
      <dgm:prSet presAssocID="{3BD7A7CE-EDE1-4E6C-8BCA-2FBEA5C34BE4}" presName="Name17" presStyleLbl="parChTrans1D3" presStyleIdx="5" presStyleCnt="10"/>
      <dgm:spPr/>
    </dgm:pt>
    <dgm:pt modelId="{01A3A5A6-FE19-43E6-B4BA-99A77D863B59}" type="pres">
      <dgm:prSet presAssocID="{C7861158-0E55-4CCD-A98D-DA3B6BF78FEF}" presName="hierRoot3" presStyleCnt="0"/>
      <dgm:spPr/>
    </dgm:pt>
    <dgm:pt modelId="{F0383054-2F71-45B0-B507-8C5B498B235A}" type="pres">
      <dgm:prSet presAssocID="{C7861158-0E55-4CCD-A98D-DA3B6BF78FEF}" presName="composite3" presStyleCnt="0"/>
      <dgm:spPr/>
    </dgm:pt>
    <dgm:pt modelId="{2AF9081E-4E02-42AC-B561-5EFD127F2B2C}" type="pres">
      <dgm:prSet presAssocID="{C7861158-0E55-4CCD-A98D-DA3B6BF78FEF}" presName="background3" presStyleLbl="node3" presStyleIdx="5" presStyleCnt="10"/>
      <dgm:spPr/>
    </dgm:pt>
    <dgm:pt modelId="{B91E625E-98C2-42EC-8DB5-AAE81BCF8297}" type="pres">
      <dgm:prSet presAssocID="{C7861158-0E55-4CCD-A98D-DA3B6BF78FEF}" presName="text3" presStyleLbl="fgAcc3" presStyleIdx="5" presStyleCnt="10">
        <dgm:presLayoutVars>
          <dgm:chPref val="3"/>
        </dgm:presLayoutVars>
      </dgm:prSet>
      <dgm:spPr/>
    </dgm:pt>
    <dgm:pt modelId="{B245AE5A-004D-4A7A-882A-3C06967B66DE}" type="pres">
      <dgm:prSet presAssocID="{C7861158-0E55-4CCD-A98D-DA3B6BF78FEF}" presName="hierChild4" presStyleCnt="0"/>
      <dgm:spPr/>
    </dgm:pt>
    <dgm:pt modelId="{05E28AAE-848B-42AB-BD1D-8D514C9378D8}" type="pres">
      <dgm:prSet presAssocID="{627D094A-F643-46E3-BA9F-50013393DD14}" presName="Name17" presStyleLbl="parChTrans1D3" presStyleIdx="6" presStyleCnt="10"/>
      <dgm:spPr/>
    </dgm:pt>
    <dgm:pt modelId="{1785055F-E960-473C-A3A5-EF7F92FEEE06}" type="pres">
      <dgm:prSet presAssocID="{F572B4E7-5639-49C4-A324-B99337A6E512}" presName="hierRoot3" presStyleCnt="0"/>
      <dgm:spPr/>
    </dgm:pt>
    <dgm:pt modelId="{58676BF3-26A6-422F-8DE0-94D5EC84D6AB}" type="pres">
      <dgm:prSet presAssocID="{F572B4E7-5639-49C4-A324-B99337A6E512}" presName="composite3" presStyleCnt="0"/>
      <dgm:spPr/>
    </dgm:pt>
    <dgm:pt modelId="{6F235070-5E59-4BDF-A65D-72F007E11B6A}" type="pres">
      <dgm:prSet presAssocID="{F572B4E7-5639-49C4-A324-B99337A6E512}" presName="background3" presStyleLbl="node3" presStyleIdx="6" presStyleCnt="10"/>
      <dgm:spPr/>
    </dgm:pt>
    <dgm:pt modelId="{47B1E4E2-90C6-445A-87C6-9B2CCD812CA9}" type="pres">
      <dgm:prSet presAssocID="{F572B4E7-5639-49C4-A324-B99337A6E512}" presName="text3" presStyleLbl="fgAcc3" presStyleIdx="6" presStyleCnt="10">
        <dgm:presLayoutVars>
          <dgm:chPref val="3"/>
        </dgm:presLayoutVars>
      </dgm:prSet>
      <dgm:spPr/>
    </dgm:pt>
    <dgm:pt modelId="{9B87D882-04D7-48CD-92E7-E3E417358056}" type="pres">
      <dgm:prSet presAssocID="{F572B4E7-5639-49C4-A324-B99337A6E512}" presName="hierChild4" presStyleCnt="0"/>
      <dgm:spPr/>
    </dgm:pt>
    <dgm:pt modelId="{9C94ECAE-238D-4166-A5A3-7B016173795D}" type="pres">
      <dgm:prSet presAssocID="{D5FA8A1B-3CCC-47E9-8CF3-C6A8BF49A5A9}" presName="Name17" presStyleLbl="parChTrans1D3" presStyleIdx="7" presStyleCnt="10"/>
      <dgm:spPr/>
    </dgm:pt>
    <dgm:pt modelId="{19062DDD-101E-4E36-95CE-1A72C47057B0}" type="pres">
      <dgm:prSet presAssocID="{71CE79FD-CDAE-47E0-BB57-D0D5B0986CA3}" presName="hierRoot3" presStyleCnt="0"/>
      <dgm:spPr/>
    </dgm:pt>
    <dgm:pt modelId="{82EDD733-1765-45C4-9F33-C6B9BD9F75BF}" type="pres">
      <dgm:prSet presAssocID="{71CE79FD-CDAE-47E0-BB57-D0D5B0986CA3}" presName="composite3" presStyleCnt="0"/>
      <dgm:spPr/>
    </dgm:pt>
    <dgm:pt modelId="{0EA57296-B3FC-4C9B-9BC6-45D802F2DC11}" type="pres">
      <dgm:prSet presAssocID="{71CE79FD-CDAE-47E0-BB57-D0D5B0986CA3}" presName="background3" presStyleLbl="node3" presStyleIdx="7" presStyleCnt="10"/>
      <dgm:spPr/>
    </dgm:pt>
    <dgm:pt modelId="{3D236D59-C936-45DF-9CAA-80A8943E77C0}" type="pres">
      <dgm:prSet presAssocID="{71CE79FD-CDAE-47E0-BB57-D0D5B0986CA3}" presName="text3" presStyleLbl="fgAcc3" presStyleIdx="7" presStyleCnt="10">
        <dgm:presLayoutVars>
          <dgm:chPref val="3"/>
        </dgm:presLayoutVars>
      </dgm:prSet>
      <dgm:spPr/>
    </dgm:pt>
    <dgm:pt modelId="{48D51AC0-9A94-4D48-A094-EDCB5A38D39F}" type="pres">
      <dgm:prSet presAssocID="{71CE79FD-CDAE-47E0-BB57-D0D5B0986CA3}" presName="hierChild4" presStyleCnt="0"/>
      <dgm:spPr/>
    </dgm:pt>
    <dgm:pt modelId="{E1DDE7DA-A428-4F61-8C45-4806E9179F27}" type="pres">
      <dgm:prSet presAssocID="{AE91259B-C16D-4200-BED5-CCF9F5157341}" presName="Name17" presStyleLbl="parChTrans1D3" presStyleIdx="8" presStyleCnt="10"/>
      <dgm:spPr/>
    </dgm:pt>
    <dgm:pt modelId="{B9EE2205-7E4D-4422-B048-05E9FF9DD5B2}" type="pres">
      <dgm:prSet presAssocID="{CA62484A-A1AC-47A8-9F0F-035BCB39EA55}" presName="hierRoot3" presStyleCnt="0"/>
      <dgm:spPr/>
    </dgm:pt>
    <dgm:pt modelId="{8D4D9688-5C9F-49E5-82D0-F4AA955E192B}" type="pres">
      <dgm:prSet presAssocID="{CA62484A-A1AC-47A8-9F0F-035BCB39EA55}" presName="composite3" presStyleCnt="0"/>
      <dgm:spPr/>
    </dgm:pt>
    <dgm:pt modelId="{6E41978A-F702-4E31-BFBC-8B433FF2D292}" type="pres">
      <dgm:prSet presAssocID="{CA62484A-A1AC-47A8-9F0F-035BCB39EA55}" presName="background3" presStyleLbl="node3" presStyleIdx="8" presStyleCnt="10"/>
      <dgm:spPr/>
    </dgm:pt>
    <dgm:pt modelId="{BBA6B106-DED5-49D6-9CF3-E119E0931AB3}" type="pres">
      <dgm:prSet presAssocID="{CA62484A-A1AC-47A8-9F0F-035BCB39EA55}" presName="text3" presStyleLbl="fgAcc3" presStyleIdx="8" presStyleCnt="10">
        <dgm:presLayoutVars>
          <dgm:chPref val="3"/>
        </dgm:presLayoutVars>
      </dgm:prSet>
      <dgm:spPr/>
    </dgm:pt>
    <dgm:pt modelId="{C432FDE8-EDB3-4475-B423-EBF69B20CBCA}" type="pres">
      <dgm:prSet presAssocID="{CA62484A-A1AC-47A8-9F0F-035BCB39EA55}" presName="hierChild4" presStyleCnt="0"/>
      <dgm:spPr/>
    </dgm:pt>
    <dgm:pt modelId="{9A07813C-8D95-4374-8676-B19A7005220D}" type="pres">
      <dgm:prSet presAssocID="{9BDD5AD8-3362-42B2-84D1-7993E08F717D}" presName="Name17" presStyleLbl="parChTrans1D3" presStyleIdx="9" presStyleCnt="10"/>
      <dgm:spPr/>
    </dgm:pt>
    <dgm:pt modelId="{EEDF4ECE-72D9-4AE6-91E0-B03EF299868D}" type="pres">
      <dgm:prSet presAssocID="{A02CD2FA-C42E-44C8-BF78-F27A1BA5CBC6}" presName="hierRoot3" presStyleCnt="0"/>
      <dgm:spPr/>
    </dgm:pt>
    <dgm:pt modelId="{EA82B608-3DD4-45CD-B6C6-CB2729B78C24}" type="pres">
      <dgm:prSet presAssocID="{A02CD2FA-C42E-44C8-BF78-F27A1BA5CBC6}" presName="composite3" presStyleCnt="0"/>
      <dgm:spPr/>
    </dgm:pt>
    <dgm:pt modelId="{9D4D91A9-6EC7-4BCB-B21F-61ECC23796F9}" type="pres">
      <dgm:prSet presAssocID="{A02CD2FA-C42E-44C8-BF78-F27A1BA5CBC6}" presName="background3" presStyleLbl="node3" presStyleIdx="9" presStyleCnt="10"/>
      <dgm:spPr/>
    </dgm:pt>
    <dgm:pt modelId="{CBB2F0A7-8D2A-4D51-94F7-6053553D80E9}" type="pres">
      <dgm:prSet presAssocID="{A02CD2FA-C42E-44C8-BF78-F27A1BA5CBC6}" presName="text3" presStyleLbl="fgAcc3" presStyleIdx="9" presStyleCnt="10">
        <dgm:presLayoutVars>
          <dgm:chPref val="3"/>
        </dgm:presLayoutVars>
      </dgm:prSet>
      <dgm:spPr/>
    </dgm:pt>
    <dgm:pt modelId="{EFD1BC95-57D7-4A62-A3DD-1B0BE0374B86}" type="pres">
      <dgm:prSet presAssocID="{A02CD2FA-C42E-44C8-BF78-F27A1BA5CBC6}" presName="hierChild4" presStyleCnt="0"/>
      <dgm:spPr/>
    </dgm:pt>
  </dgm:ptLst>
  <dgm:cxnLst>
    <dgm:cxn modelId="{D16A4D12-2968-41BE-8CCA-C1527C97F3CA}" type="presOf" srcId="{468CC55D-C397-40E8-AB4A-9297BDB695BE}" destId="{D11CD71E-F51F-4979-9368-FD3D1A361648}" srcOrd="0" destOrd="0" presId="urn:microsoft.com/office/officeart/2005/8/layout/hierarchy1"/>
    <dgm:cxn modelId="{6A6FA717-BCE6-4D32-BE0B-777C7805B439}" srcId="{4EDBE79E-442E-4D29-9F2C-FA4858905B57}" destId="{C7861158-0E55-4CCD-A98D-DA3B6BF78FEF}" srcOrd="1" destOrd="0" parTransId="{3BD7A7CE-EDE1-4E6C-8BCA-2FBEA5C34BE4}" sibTransId="{A73254E4-FC62-427A-97D1-13FDA0B707F6}"/>
    <dgm:cxn modelId="{48638D1A-0E19-4A92-93FF-60E77C733565}" type="presOf" srcId="{A5C94031-2914-420B-BC52-7E33B9262182}" destId="{BD2AB382-3A29-404F-A001-4FDFB38CFF73}" srcOrd="0" destOrd="0" presId="urn:microsoft.com/office/officeart/2005/8/layout/hierarchy1"/>
    <dgm:cxn modelId="{E2F90A1F-DF7E-42BF-AAE6-AE43EA4FF471}" type="presOf" srcId="{0B81BA8E-4970-4CF3-9819-8618F83970D1}" destId="{FED2835A-813B-4B3C-ABC3-729BC1469C18}" srcOrd="0" destOrd="0" presId="urn:microsoft.com/office/officeart/2005/8/layout/hierarchy1"/>
    <dgm:cxn modelId="{0BF20C20-4BE3-4173-AB40-67B69DC7A1CC}" type="presOf" srcId="{627D094A-F643-46E3-BA9F-50013393DD14}" destId="{05E28AAE-848B-42AB-BD1D-8D514C9378D8}" srcOrd="0" destOrd="0" presId="urn:microsoft.com/office/officeart/2005/8/layout/hierarchy1"/>
    <dgm:cxn modelId="{E4C0E428-40E7-4919-8766-28B647372111}" type="presOf" srcId="{D5EEA274-94CF-4265-A1A7-A7B87815CE97}" destId="{53EDC698-DD07-43A8-9449-B7209DF588CC}" srcOrd="0" destOrd="0" presId="urn:microsoft.com/office/officeart/2005/8/layout/hierarchy1"/>
    <dgm:cxn modelId="{44F72A29-75EE-4556-9414-0C84F89B63C7}" type="presOf" srcId="{71CE79FD-CDAE-47E0-BB57-D0D5B0986CA3}" destId="{3D236D59-C936-45DF-9CAA-80A8943E77C0}" srcOrd="0" destOrd="0" presId="urn:microsoft.com/office/officeart/2005/8/layout/hierarchy1"/>
    <dgm:cxn modelId="{B334CF29-C4E3-4142-8170-915ED9279646}" type="presOf" srcId="{BAA2D18D-1397-41E5-ABB2-7CEF1C8760E7}" destId="{F5846E61-B6F2-410E-A390-5DBED7229872}" srcOrd="0" destOrd="0" presId="urn:microsoft.com/office/officeart/2005/8/layout/hierarchy1"/>
    <dgm:cxn modelId="{56AE5C3A-A534-4764-8AE0-5A6FBACE3C7F}" srcId="{468CC55D-C397-40E8-AB4A-9297BDB695BE}" destId="{A5C94031-2914-420B-BC52-7E33B9262182}" srcOrd="0" destOrd="0" parTransId="{73E01AC9-97B2-488D-87DF-A51BAB379FDD}" sibTransId="{1FA43C94-97BA-4395-B1DA-005730CB4A3C}"/>
    <dgm:cxn modelId="{41AF2A5B-BE2E-469B-A864-A41428D219D9}" srcId="{4EDBE79E-442E-4D29-9F2C-FA4858905B57}" destId="{F572B4E7-5639-49C4-A324-B99337A6E512}" srcOrd="2" destOrd="0" parTransId="{627D094A-F643-46E3-BA9F-50013393DD14}" sibTransId="{DDE91F54-10B8-46B7-B81D-A103DB47DEA7}"/>
    <dgm:cxn modelId="{11C2235E-9AD9-4C4A-82F3-3D4F1EB90C7B}" type="presOf" srcId="{7A27EAE3-0B07-413E-BD08-57AEB3B55720}" destId="{629A493D-47CA-4A59-894A-AC606C5FFFB4}" srcOrd="0" destOrd="0" presId="urn:microsoft.com/office/officeart/2005/8/layout/hierarchy1"/>
    <dgm:cxn modelId="{6041B561-816A-4003-B8C9-78825BBEC1DB}" srcId="{A5C94031-2914-420B-BC52-7E33B9262182}" destId="{BAA2D18D-1397-41E5-ABB2-7CEF1C8760E7}" srcOrd="2" destOrd="0" parTransId="{0B81BA8E-4970-4CF3-9819-8618F83970D1}" sibTransId="{78E72409-90F3-450A-83C1-BED72A5651A2}"/>
    <dgm:cxn modelId="{9D2FCC63-C92A-4AAE-9308-9904ECA95198}" srcId="{468CC55D-C397-40E8-AB4A-9297BDB695BE}" destId="{4EDBE79E-442E-4D29-9F2C-FA4858905B57}" srcOrd="1" destOrd="0" parTransId="{C8429FC2-7A94-4555-93BC-D10C44296D6F}" sibTransId="{6162919E-A686-4745-8616-A45FB3EEEA73}"/>
    <dgm:cxn modelId="{9C9A7144-4922-42A3-9581-5BCC8F71B039}" type="presOf" srcId="{56986863-9BC1-4E7D-BD07-18BCECC1506A}" destId="{E3492722-C7AD-4EBA-9046-BC5A5A7DD9AD}" srcOrd="0" destOrd="0" presId="urn:microsoft.com/office/officeart/2005/8/layout/hierarchy1"/>
    <dgm:cxn modelId="{124FCA67-BCD1-4E98-AE6B-8F23C293BF39}" srcId="{4EDBE79E-442E-4D29-9F2C-FA4858905B57}" destId="{749FAB16-6B1A-46FD-A02B-235199AEFB5D}" srcOrd="0" destOrd="0" parTransId="{BF776B8F-8ACB-4BC2-B321-0C8C7F689DA9}" sibTransId="{F33E2D21-A210-4E11-B6CB-C43C7990F195}"/>
    <dgm:cxn modelId="{6F975449-927C-491E-A7D6-3DDE236BC80B}" type="presOf" srcId="{4EDBE79E-442E-4D29-9F2C-FA4858905B57}" destId="{D56AE04E-E847-4B1B-B119-546B4D30D074}" srcOrd="0" destOrd="0" presId="urn:microsoft.com/office/officeart/2005/8/layout/hierarchy1"/>
    <dgm:cxn modelId="{931DAE52-66E4-4015-9CC3-D717C7F60CEC}" type="presOf" srcId="{3A4AE960-AA82-4211-B169-2E086CF55444}" destId="{BFDAFFFC-2E8C-4F99-B0D6-A1201EEF662E}" srcOrd="0" destOrd="0" presId="urn:microsoft.com/office/officeart/2005/8/layout/hierarchy1"/>
    <dgm:cxn modelId="{B41B3A55-AE22-43E5-AC81-2BF419BC9908}" type="presOf" srcId="{F572B4E7-5639-49C4-A324-B99337A6E512}" destId="{47B1E4E2-90C6-445A-87C6-9B2CCD812CA9}" srcOrd="0" destOrd="0" presId="urn:microsoft.com/office/officeart/2005/8/layout/hierarchy1"/>
    <dgm:cxn modelId="{26F33F79-8EB4-4267-9310-3221C55E4DD7}" type="presOf" srcId="{CA62484A-A1AC-47A8-9F0F-035BCB39EA55}" destId="{BBA6B106-DED5-49D6-9CF3-E119E0931AB3}" srcOrd="0" destOrd="0" presId="urn:microsoft.com/office/officeart/2005/8/layout/hierarchy1"/>
    <dgm:cxn modelId="{E38C3489-4936-481F-BDA7-6E1346CF1ECF}" srcId="{A5C94031-2914-420B-BC52-7E33B9262182}" destId="{3A4AE960-AA82-4211-B169-2E086CF55444}" srcOrd="0" destOrd="0" parTransId="{D5EEA274-94CF-4265-A1A7-A7B87815CE97}" sibTransId="{247A88C3-F641-4A5F-898F-8B3F982E18F1}"/>
    <dgm:cxn modelId="{3D84378F-E13A-462E-A9B3-3919325E59FE}" srcId="{F43C479C-7027-43C2-8750-BA2E62AC83BD}" destId="{468CC55D-C397-40E8-AB4A-9297BDB695BE}" srcOrd="0" destOrd="0" parTransId="{5C166531-22B0-4715-A729-97F05D9CC9A3}" sibTransId="{87C231D3-42AF-4D97-AB20-F184C52EE008}"/>
    <dgm:cxn modelId="{BBE86898-5625-46FE-BF10-58B602E3B2F9}" type="presOf" srcId="{D5FA8A1B-3CCC-47E9-8CF3-C6A8BF49A5A9}" destId="{9C94ECAE-238D-4166-A5A3-7B016173795D}" srcOrd="0" destOrd="0" presId="urn:microsoft.com/office/officeart/2005/8/layout/hierarchy1"/>
    <dgm:cxn modelId="{A006499A-7EA1-44A2-B560-08E65BD96940}" type="presOf" srcId="{C8429FC2-7A94-4555-93BC-D10C44296D6F}" destId="{AABC2305-5CD0-4726-A788-3606CD82D5D2}" srcOrd="0" destOrd="0" presId="urn:microsoft.com/office/officeart/2005/8/layout/hierarchy1"/>
    <dgm:cxn modelId="{48321A9C-B96F-42DF-B379-40B936D6E7AF}" srcId="{4EDBE79E-442E-4D29-9F2C-FA4858905B57}" destId="{71CE79FD-CDAE-47E0-BB57-D0D5B0986CA3}" srcOrd="3" destOrd="0" parTransId="{D5FA8A1B-3CCC-47E9-8CF3-C6A8BF49A5A9}" sibTransId="{071D1A41-483D-45DD-884A-04A872F24DEE}"/>
    <dgm:cxn modelId="{A63CBF9D-59A5-41DF-B302-3AD444A73ECA}" type="presOf" srcId="{A02CD2FA-C42E-44C8-BF78-F27A1BA5CBC6}" destId="{CBB2F0A7-8D2A-4D51-94F7-6053553D80E9}" srcOrd="0" destOrd="0" presId="urn:microsoft.com/office/officeart/2005/8/layout/hierarchy1"/>
    <dgm:cxn modelId="{AD3AC09E-886C-4D88-AFBA-16B1AFAA7688}" type="presOf" srcId="{749FAB16-6B1A-46FD-A02B-235199AEFB5D}" destId="{0D26E81B-FD4F-4463-9203-84F791D79580}" srcOrd="0" destOrd="0" presId="urn:microsoft.com/office/officeart/2005/8/layout/hierarchy1"/>
    <dgm:cxn modelId="{BBBB65A1-AEAC-4E23-9092-66391CA5CF41}" type="presOf" srcId="{9BDD5AD8-3362-42B2-84D1-7993E08F717D}" destId="{9A07813C-8D95-4374-8676-B19A7005220D}" srcOrd="0" destOrd="0" presId="urn:microsoft.com/office/officeart/2005/8/layout/hierarchy1"/>
    <dgm:cxn modelId="{6259E8A1-D07E-44FE-88C6-FEFF535F1D33}" srcId="{A5C94031-2914-420B-BC52-7E33B9262182}" destId="{878B4FE5-CE73-43B5-83FA-14E41F159F7D}" srcOrd="3" destOrd="0" parTransId="{7A27EAE3-0B07-413E-BD08-57AEB3B55720}" sibTransId="{C9EF413B-AD5C-4B1D-8357-CF7C34F8B53F}"/>
    <dgm:cxn modelId="{2DAED5A4-AD19-4CCF-89EF-035385F3DD45}" srcId="{4EDBE79E-442E-4D29-9F2C-FA4858905B57}" destId="{A02CD2FA-C42E-44C8-BF78-F27A1BA5CBC6}" srcOrd="5" destOrd="0" parTransId="{9BDD5AD8-3362-42B2-84D1-7993E08F717D}" sibTransId="{F1AE0654-D477-439E-BA84-0543D9F4B36E}"/>
    <dgm:cxn modelId="{AF7DC8B1-00D9-4E54-9DBB-B1738F515950}" srcId="{4EDBE79E-442E-4D29-9F2C-FA4858905B57}" destId="{CA62484A-A1AC-47A8-9F0F-035BCB39EA55}" srcOrd="4" destOrd="0" parTransId="{AE91259B-C16D-4200-BED5-CCF9F5157341}" sibTransId="{C2186221-4FCC-4443-A51B-16DCE3B0800B}"/>
    <dgm:cxn modelId="{BCA5D8B1-ECC1-4F6A-8176-EF1E5745B237}" type="presOf" srcId="{AE91259B-C16D-4200-BED5-CCF9F5157341}" destId="{E1DDE7DA-A428-4F61-8C45-4806E9179F27}" srcOrd="0" destOrd="0" presId="urn:microsoft.com/office/officeart/2005/8/layout/hierarchy1"/>
    <dgm:cxn modelId="{544B46B4-59C7-4D3A-A90D-5D51FB303B15}" type="presOf" srcId="{BF776B8F-8ACB-4BC2-B321-0C8C7F689DA9}" destId="{3391E78B-AC98-40BF-8B99-86E86D79FDA9}" srcOrd="0" destOrd="0" presId="urn:microsoft.com/office/officeart/2005/8/layout/hierarchy1"/>
    <dgm:cxn modelId="{64CE28B5-13F1-471A-880E-18FDAE569B4C}" type="presOf" srcId="{C7861158-0E55-4CCD-A98D-DA3B6BF78FEF}" destId="{B91E625E-98C2-42EC-8DB5-AAE81BCF8297}" srcOrd="0" destOrd="0" presId="urn:microsoft.com/office/officeart/2005/8/layout/hierarchy1"/>
    <dgm:cxn modelId="{2FF6D2BD-0F6B-44E5-9DA3-1A5228A44185}" type="presOf" srcId="{EC720752-0E49-4C05-9F5B-9EC12B443DCD}" destId="{1AFDFF8F-BB03-40CE-976F-037AE3638692}" srcOrd="0" destOrd="0" presId="urn:microsoft.com/office/officeart/2005/8/layout/hierarchy1"/>
    <dgm:cxn modelId="{7B8FF3D2-A281-4302-A300-7519B2A3B697}" srcId="{A5C94031-2914-420B-BC52-7E33B9262182}" destId="{56986863-9BC1-4E7D-BD07-18BCECC1506A}" srcOrd="1" destOrd="0" parTransId="{EC720752-0E49-4C05-9F5B-9EC12B443DCD}" sibTransId="{D2431317-6670-47C7-BD60-7F4F4796FD99}"/>
    <dgm:cxn modelId="{DE8293DB-13C5-4ACD-B31C-F6B44FE52617}" type="presOf" srcId="{878B4FE5-CE73-43B5-83FA-14E41F159F7D}" destId="{D2A16660-177F-447F-9859-CF32931308DE}" srcOrd="0" destOrd="0" presId="urn:microsoft.com/office/officeart/2005/8/layout/hierarchy1"/>
    <dgm:cxn modelId="{0EFC9AF0-CF10-4BAE-8158-F249106B7F70}" type="presOf" srcId="{73E01AC9-97B2-488D-87DF-A51BAB379FDD}" destId="{6EDD068F-D8BA-48DF-B045-A744B754FF7E}" srcOrd="0" destOrd="0" presId="urn:microsoft.com/office/officeart/2005/8/layout/hierarchy1"/>
    <dgm:cxn modelId="{1CCF02F6-C510-4F1A-9684-8437854457EC}" type="presOf" srcId="{F43C479C-7027-43C2-8750-BA2E62AC83BD}" destId="{E79C18AD-0930-4C61-B08B-7FDF2AEF6CF8}" srcOrd="0" destOrd="0" presId="urn:microsoft.com/office/officeart/2005/8/layout/hierarchy1"/>
    <dgm:cxn modelId="{3A547EF6-FEE3-4756-952C-F3A8E797BE44}" type="presOf" srcId="{3BD7A7CE-EDE1-4E6C-8BCA-2FBEA5C34BE4}" destId="{97753B8E-BAEC-4C5B-9DFA-42FCCFB0274D}" srcOrd="0" destOrd="0" presId="urn:microsoft.com/office/officeart/2005/8/layout/hierarchy1"/>
    <dgm:cxn modelId="{48BDD324-DDD6-44EA-8EE3-DE274A8180F9}" type="presParOf" srcId="{E79C18AD-0930-4C61-B08B-7FDF2AEF6CF8}" destId="{809D9720-0923-446B-B5C0-8133A27C0F19}" srcOrd="0" destOrd="0" presId="urn:microsoft.com/office/officeart/2005/8/layout/hierarchy1"/>
    <dgm:cxn modelId="{AF7B103C-4735-4A9C-BEDB-518E4CECEFB9}" type="presParOf" srcId="{809D9720-0923-446B-B5C0-8133A27C0F19}" destId="{0840535A-1018-4D8A-94D1-9BD319293A6A}" srcOrd="0" destOrd="0" presId="urn:microsoft.com/office/officeart/2005/8/layout/hierarchy1"/>
    <dgm:cxn modelId="{7F3B18F1-30BF-4580-8023-E9098770B82D}" type="presParOf" srcId="{0840535A-1018-4D8A-94D1-9BD319293A6A}" destId="{824F90AF-0CE1-402A-887F-AC2D2712DC81}" srcOrd="0" destOrd="0" presId="urn:microsoft.com/office/officeart/2005/8/layout/hierarchy1"/>
    <dgm:cxn modelId="{753218B5-79DC-449E-93C9-3AD62A272AC9}" type="presParOf" srcId="{0840535A-1018-4D8A-94D1-9BD319293A6A}" destId="{D11CD71E-F51F-4979-9368-FD3D1A361648}" srcOrd="1" destOrd="0" presId="urn:microsoft.com/office/officeart/2005/8/layout/hierarchy1"/>
    <dgm:cxn modelId="{C1AF7ADA-FEFE-41D7-A621-814EA19CE9DF}" type="presParOf" srcId="{809D9720-0923-446B-B5C0-8133A27C0F19}" destId="{435BF28E-BF46-495F-95B8-4613F0A9F264}" srcOrd="1" destOrd="0" presId="urn:microsoft.com/office/officeart/2005/8/layout/hierarchy1"/>
    <dgm:cxn modelId="{AF265C2A-CF71-460D-95BB-A5FCB3CB7B6D}" type="presParOf" srcId="{435BF28E-BF46-495F-95B8-4613F0A9F264}" destId="{6EDD068F-D8BA-48DF-B045-A744B754FF7E}" srcOrd="0" destOrd="0" presId="urn:microsoft.com/office/officeart/2005/8/layout/hierarchy1"/>
    <dgm:cxn modelId="{AB2CD121-CE0B-4B10-86EF-205D9E0207DA}" type="presParOf" srcId="{435BF28E-BF46-495F-95B8-4613F0A9F264}" destId="{6A439EF5-4A94-4473-915E-5ECF7C8C2D34}" srcOrd="1" destOrd="0" presId="urn:microsoft.com/office/officeart/2005/8/layout/hierarchy1"/>
    <dgm:cxn modelId="{BE0BF264-8EAB-4CE3-92D7-AA1B66E617D9}" type="presParOf" srcId="{6A439EF5-4A94-4473-915E-5ECF7C8C2D34}" destId="{F08F651E-A2D2-4C4B-A36C-59162BC9C9D2}" srcOrd="0" destOrd="0" presId="urn:microsoft.com/office/officeart/2005/8/layout/hierarchy1"/>
    <dgm:cxn modelId="{6A980E90-4694-48C2-9076-8402F4230DC6}" type="presParOf" srcId="{F08F651E-A2D2-4C4B-A36C-59162BC9C9D2}" destId="{29A8C4AF-36C2-4DE9-A88B-781FBDFF0EC8}" srcOrd="0" destOrd="0" presId="urn:microsoft.com/office/officeart/2005/8/layout/hierarchy1"/>
    <dgm:cxn modelId="{89F52841-9FB8-4F2E-8662-B876FF15E273}" type="presParOf" srcId="{F08F651E-A2D2-4C4B-A36C-59162BC9C9D2}" destId="{BD2AB382-3A29-404F-A001-4FDFB38CFF73}" srcOrd="1" destOrd="0" presId="urn:microsoft.com/office/officeart/2005/8/layout/hierarchy1"/>
    <dgm:cxn modelId="{81C2DB86-F105-4485-A7EB-571E2CB59770}" type="presParOf" srcId="{6A439EF5-4A94-4473-915E-5ECF7C8C2D34}" destId="{92124EA6-E934-42F3-B6D0-912DA46FA333}" srcOrd="1" destOrd="0" presId="urn:microsoft.com/office/officeart/2005/8/layout/hierarchy1"/>
    <dgm:cxn modelId="{B0C04459-5657-42B7-AC5E-5F0B8882ED8B}" type="presParOf" srcId="{92124EA6-E934-42F3-B6D0-912DA46FA333}" destId="{53EDC698-DD07-43A8-9449-B7209DF588CC}" srcOrd="0" destOrd="0" presId="urn:microsoft.com/office/officeart/2005/8/layout/hierarchy1"/>
    <dgm:cxn modelId="{A7D42483-86E7-4E63-AE9A-1002B88729A4}" type="presParOf" srcId="{92124EA6-E934-42F3-B6D0-912DA46FA333}" destId="{A92B0DA7-240E-410A-B686-924E6842CB92}" srcOrd="1" destOrd="0" presId="urn:microsoft.com/office/officeart/2005/8/layout/hierarchy1"/>
    <dgm:cxn modelId="{7AC57606-0537-4D44-8853-CB38F286A2A3}" type="presParOf" srcId="{A92B0DA7-240E-410A-B686-924E6842CB92}" destId="{2A64DE6A-F610-4005-9AF4-2BCFBE4D2121}" srcOrd="0" destOrd="0" presId="urn:microsoft.com/office/officeart/2005/8/layout/hierarchy1"/>
    <dgm:cxn modelId="{D3DA4320-C702-487D-AF4E-E42695ED9C7C}" type="presParOf" srcId="{2A64DE6A-F610-4005-9AF4-2BCFBE4D2121}" destId="{DBA88B39-1C8F-4400-AEA5-BE42A20AAB31}" srcOrd="0" destOrd="0" presId="urn:microsoft.com/office/officeart/2005/8/layout/hierarchy1"/>
    <dgm:cxn modelId="{2B675D7E-F0E6-44D7-B3E0-293EA57820BF}" type="presParOf" srcId="{2A64DE6A-F610-4005-9AF4-2BCFBE4D2121}" destId="{BFDAFFFC-2E8C-4F99-B0D6-A1201EEF662E}" srcOrd="1" destOrd="0" presId="urn:microsoft.com/office/officeart/2005/8/layout/hierarchy1"/>
    <dgm:cxn modelId="{A4FE3BB3-2B80-444E-BAE9-FBC139B2AD37}" type="presParOf" srcId="{A92B0DA7-240E-410A-B686-924E6842CB92}" destId="{3ACE24CE-ACE1-45C9-BF1B-A2E601BF9744}" srcOrd="1" destOrd="0" presId="urn:microsoft.com/office/officeart/2005/8/layout/hierarchy1"/>
    <dgm:cxn modelId="{0D7E4EF7-E7D9-436C-BB7A-DB00F1C91736}" type="presParOf" srcId="{92124EA6-E934-42F3-B6D0-912DA46FA333}" destId="{1AFDFF8F-BB03-40CE-976F-037AE3638692}" srcOrd="2" destOrd="0" presId="urn:microsoft.com/office/officeart/2005/8/layout/hierarchy1"/>
    <dgm:cxn modelId="{6522F2A2-5840-4471-99CB-F1D9866ED528}" type="presParOf" srcId="{92124EA6-E934-42F3-B6D0-912DA46FA333}" destId="{A003B886-022A-4E8D-A996-578F406211BE}" srcOrd="3" destOrd="0" presId="urn:microsoft.com/office/officeart/2005/8/layout/hierarchy1"/>
    <dgm:cxn modelId="{22BE3FB0-55B4-451E-A1FE-4BD83C97823D}" type="presParOf" srcId="{A003B886-022A-4E8D-A996-578F406211BE}" destId="{8058F189-FE48-4691-9F25-B727037D230D}" srcOrd="0" destOrd="0" presId="urn:microsoft.com/office/officeart/2005/8/layout/hierarchy1"/>
    <dgm:cxn modelId="{D179209A-C604-443C-BDBE-B4BADC769061}" type="presParOf" srcId="{8058F189-FE48-4691-9F25-B727037D230D}" destId="{83F62BF0-26AE-4004-A755-5D19CE4F8653}" srcOrd="0" destOrd="0" presId="urn:microsoft.com/office/officeart/2005/8/layout/hierarchy1"/>
    <dgm:cxn modelId="{434620D7-C213-4390-A962-716157DD74CA}" type="presParOf" srcId="{8058F189-FE48-4691-9F25-B727037D230D}" destId="{E3492722-C7AD-4EBA-9046-BC5A5A7DD9AD}" srcOrd="1" destOrd="0" presId="urn:microsoft.com/office/officeart/2005/8/layout/hierarchy1"/>
    <dgm:cxn modelId="{E03FD96F-B263-4CA7-8DFE-64C8DD4B6932}" type="presParOf" srcId="{A003B886-022A-4E8D-A996-578F406211BE}" destId="{A00C3BD4-8328-4665-A34C-BE175435B6D8}" srcOrd="1" destOrd="0" presId="urn:microsoft.com/office/officeart/2005/8/layout/hierarchy1"/>
    <dgm:cxn modelId="{CBC5194A-EF67-40BB-A2E8-1F87ACDD9742}" type="presParOf" srcId="{92124EA6-E934-42F3-B6D0-912DA46FA333}" destId="{FED2835A-813B-4B3C-ABC3-729BC1469C18}" srcOrd="4" destOrd="0" presId="urn:microsoft.com/office/officeart/2005/8/layout/hierarchy1"/>
    <dgm:cxn modelId="{C7FE9920-F91B-436A-B80A-C080B99EB26D}" type="presParOf" srcId="{92124EA6-E934-42F3-B6D0-912DA46FA333}" destId="{09201135-8EAF-4207-AA54-83AE4F93CBFA}" srcOrd="5" destOrd="0" presId="urn:microsoft.com/office/officeart/2005/8/layout/hierarchy1"/>
    <dgm:cxn modelId="{6AF93206-9254-470B-93DC-2FDAE6BFF700}" type="presParOf" srcId="{09201135-8EAF-4207-AA54-83AE4F93CBFA}" destId="{82C93580-5B5A-4D4E-9548-E35A92A8B21E}" srcOrd="0" destOrd="0" presId="urn:microsoft.com/office/officeart/2005/8/layout/hierarchy1"/>
    <dgm:cxn modelId="{531608EB-51CB-4303-ACD2-04393E944F54}" type="presParOf" srcId="{82C93580-5B5A-4D4E-9548-E35A92A8B21E}" destId="{880A0083-A5A1-4F11-B8E6-E6CABC0AB63F}" srcOrd="0" destOrd="0" presId="urn:microsoft.com/office/officeart/2005/8/layout/hierarchy1"/>
    <dgm:cxn modelId="{E6E19FCC-AC01-4FBD-9373-C0512C27A8C1}" type="presParOf" srcId="{82C93580-5B5A-4D4E-9548-E35A92A8B21E}" destId="{F5846E61-B6F2-410E-A390-5DBED7229872}" srcOrd="1" destOrd="0" presId="urn:microsoft.com/office/officeart/2005/8/layout/hierarchy1"/>
    <dgm:cxn modelId="{545E700E-7F36-4B15-9A9E-DC635923607A}" type="presParOf" srcId="{09201135-8EAF-4207-AA54-83AE4F93CBFA}" destId="{24355753-A1DA-46CA-ABAC-86AC8A39C8C2}" srcOrd="1" destOrd="0" presId="urn:microsoft.com/office/officeart/2005/8/layout/hierarchy1"/>
    <dgm:cxn modelId="{82118896-8954-4F75-A16D-AF8F07076497}" type="presParOf" srcId="{92124EA6-E934-42F3-B6D0-912DA46FA333}" destId="{629A493D-47CA-4A59-894A-AC606C5FFFB4}" srcOrd="6" destOrd="0" presId="urn:microsoft.com/office/officeart/2005/8/layout/hierarchy1"/>
    <dgm:cxn modelId="{57F50F6E-F83F-4435-84BD-10B2B8ED8579}" type="presParOf" srcId="{92124EA6-E934-42F3-B6D0-912DA46FA333}" destId="{E96122FE-141B-4483-B8DD-657073B0464E}" srcOrd="7" destOrd="0" presId="urn:microsoft.com/office/officeart/2005/8/layout/hierarchy1"/>
    <dgm:cxn modelId="{73E56B91-6DBE-4992-8261-99CA71E1E16D}" type="presParOf" srcId="{E96122FE-141B-4483-B8DD-657073B0464E}" destId="{4CA24D0F-D46D-4E18-AAD2-05FA6079B5E4}" srcOrd="0" destOrd="0" presId="urn:microsoft.com/office/officeart/2005/8/layout/hierarchy1"/>
    <dgm:cxn modelId="{AE5B067D-85FC-4B20-AEE9-E22F9511A4C6}" type="presParOf" srcId="{4CA24D0F-D46D-4E18-AAD2-05FA6079B5E4}" destId="{B8B3AB59-4083-4B3B-85CF-EBD45D526B64}" srcOrd="0" destOrd="0" presId="urn:microsoft.com/office/officeart/2005/8/layout/hierarchy1"/>
    <dgm:cxn modelId="{ED4F7FFD-7D5F-452F-93DC-7A4EB3668082}" type="presParOf" srcId="{4CA24D0F-D46D-4E18-AAD2-05FA6079B5E4}" destId="{D2A16660-177F-447F-9859-CF32931308DE}" srcOrd="1" destOrd="0" presId="urn:microsoft.com/office/officeart/2005/8/layout/hierarchy1"/>
    <dgm:cxn modelId="{BEE24340-6800-4E6C-94DE-4FCFB4A6D74A}" type="presParOf" srcId="{E96122FE-141B-4483-B8DD-657073B0464E}" destId="{C60AB871-E7C9-4012-91D5-E9D282F0E570}" srcOrd="1" destOrd="0" presId="urn:microsoft.com/office/officeart/2005/8/layout/hierarchy1"/>
    <dgm:cxn modelId="{19004766-F5E1-4A37-9757-9B493C1CD306}" type="presParOf" srcId="{435BF28E-BF46-495F-95B8-4613F0A9F264}" destId="{AABC2305-5CD0-4726-A788-3606CD82D5D2}" srcOrd="2" destOrd="0" presId="urn:microsoft.com/office/officeart/2005/8/layout/hierarchy1"/>
    <dgm:cxn modelId="{6C186E83-7596-4A39-BF38-435914F387DC}" type="presParOf" srcId="{435BF28E-BF46-495F-95B8-4613F0A9F264}" destId="{6BC059A0-32FC-4E66-8076-F525F9DCB229}" srcOrd="3" destOrd="0" presId="urn:microsoft.com/office/officeart/2005/8/layout/hierarchy1"/>
    <dgm:cxn modelId="{A40D7B73-41E1-49B0-9836-07B864DECB8F}" type="presParOf" srcId="{6BC059A0-32FC-4E66-8076-F525F9DCB229}" destId="{6AB0D644-EB8D-416F-8BE9-3E358DB62E57}" srcOrd="0" destOrd="0" presId="urn:microsoft.com/office/officeart/2005/8/layout/hierarchy1"/>
    <dgm:cxn modelId="{A7F6170E-7953-42CA-9118-C615412A91C0}" type="presParOf" srcId="{6AB0D644-EB8D-416F-8BE9-3E358DB62E57}" destId="{D0800A2F-3303-46CA-9ABE-21D09DD68796}" srcOrd="0" destOrd="0" presId="urn:microsoft.com/office/officeart/2005/8/layout/hierarchy1"/>
    <dgm:cxn modelId="{C2FA0B41-CEC4-4692-BA07-E3685860E62F}" type="presParOf" srcId="{6AB0D644-EB8D-416F-8BE9-3E358DB62E57}" destId="{D56AE04E-E847-4B1B-B119-546B4D30D074}" srcOrd="1" destOrd="0" presId="urn:microsoft.com/office/officeart/2005/8/layout/hierarchy1"/>
    <dgm:cxn modelId="{3BD1CA25-D517-4984-B9C2-6FA90B400FB0}" type="presParOf" srcId="{6BC059A0-32FC-4E66-8076-F525F9DCB229}" destId="{57D32DCD-02C5-4A36-8A91-DA1A7C3BE51E}" srcOrd="1" destOrd="0" presId="urn:microsoft.com/office/officeart/2005/8/layout/hierarchy1"/>
    <dgm:cxn modelId="{7DD137ED-5A4C-4F37-A748-1C6754887DB9}" type="presParOf" srcId="{57D32DCD-02C5-4A36-8A91-DA1A7C3BE51E}" destId="{3391E78B-AC98-40BF-8B99-86E86D79FDA9}" srcOrd="0" destOrd="0" presId="urn:microsoft.com/office/officeart/2005/8/layout/hierarchy1"/>
    <dgm:cxn modelId="{BDAB6DA8-E2C1-4870-9225-B539EB4CCBC0}" type="presParOf" srcId="{57D32DCD-02C5-4A36-8A91-DA1A7C3BE51E}" destId="{7E4C194D-5217-4405-B148-AF9025EFEDC4}" srcOrd="1" destOrd="0" presId="urn:microsoft.com/office/officeart/2005/8/layout/hierarchy1"/>
    <dgm:cxn modelId="{87F9CAA2-08A5-4335-9881-3F6A10C4DDB7}" type="presParOf" srcId="{7E4C194D-5217-4405-B148-AF9025EFEDC4}" destId="{D9A1F294-24CB-4B6B-A0BF-6E1F5CDB8BA2}" srcOrd="0" destOrd="0" presId="urn:microsoft.com/office/officeart/2005/8/layout/hierarchy1"/>
    <dgm:cxn modelId="{5365B1ED-6F47-4C2F-AFA6-54B7266C5CCE}" type="presParOf" srcId="{D9A1F294-24CB-4B6B-A0BF-6E1F5CDB8BA2}" destId="{2BEF4AD3-5DBC-428B-B759-9132734AFDB9}" srcOrd="0" destOrd="0" presId="urn:microsoft.com/office/officeart/2005/8/layout/hierarchy1"/>
    <dgm:cxn modelId="{3EB9FE01-E969-4D97-8271-789EE259C7C5}" type="presParOf" srcId="{D9A1F294-24CB-4B6B-A0BF-6E1F5CDB8BA2}" destId="{0D26E81B-FD4F-4463-9203-84F791D79580}" srcOrd="1" destOrd="0" presId="urn:microsoft.com/office/officeart/2005/8/layout/hierarchy1"/>
    <dgm:cxn modelId="{4B704578-E191-450A-BB0F-C21A700556BE}" type="presParOf" srcId="{7E4C194D-5217-4405-B148-AF9025EFEDC4}" destId="{874F9678-6C68-479A-AD22-1291DB37FBC8}" srcOrd="1" destOrd="0" presId="urn:microsoft.com/office/officeart/2005/8/layout/hierarchy1"/>
    <dgm:cxn modelId="{61C63086-E404-4B49-B69A-D59D9444DC2D}" type="presParOf" srcId="{57D32DCD-02C5-4A36-8A91-DA1A7C3BE51E}" destId="{97753B8E-BAEC-4C5B-9DFA-42FCCFB0274D}" srcOrd="2" destOrd="0" presId="urn:microsoft.com/office/officeart/2005/8/layout/hierarchy1"/>
    <dgm:cxn modelId="{F0B676B5-D20F-40EB-AC49-2965F084AAF4}" type="presParOf" srcId="{57D32DCD-02C5-4A36-8A91-DA1A7C3BE51E}" destId="{01A3A5A6-FE19-43E6-B4BA-99A77D863B59}" srcOrd="3" destOrd="0" presId="urn:microsoft.com/office/officeart/2005/8/layout/hierarchy1"/>
    <dgm:cxn modelId="{66EF3467-F24A-4850-BD03-183C1F890ACF}" type="presParOf" srcId="{01A3A5A6-FE19-43E6-B4BA-99A77D863B59}" destId="{F0383054-2F71-45B0-B507-8C5B498B235A}" srcOrd="0" destOrd="0" presId="urn:microsoft.com/office/officeart/2005/8/layout/hierarchy1"/>
    <dgm:cxn modelId="{636DFCE2-C638-4374-9285-75D74E66E015}" type="presParOf" srcId="{F0383054-2F71-45B0-B507-8C5B498B235A}" destId="{2AF9081E-4E02-42AC-B561-5EFD127F2B2C}" srcOrd="0" destOrd="0" presId="urn:microsoft.com/office/officeart/2005/8/layout/hierarchy1"/>
    <dgm:cxn modelId="{377E7B14-2AB9-4E85-BBB4-57A65EFDB350}" type="presParOf" srcId="{F0383054-2F71-45B0-B507-8C5B498B235A}" destId="{B91E625E-98C2-42EC-8DB5-AAE81BCF8297}" srcOrd="1" destOrd="0" presId="urn:microsoft.com/office/officeart/2005/8/layout/hierarchy1"/>
    <dgm:cxn modelId="{B7C8BDB9-C1FD-4E58-B7AE-8A993DB4497A}" type="presParOf" srcId="{01A3A5A6-FE19-43E6-B4BA-99A77D863B59}" destId="{B245AE5A-004D-4A7A-882A-3C06967B66DE}" srcOrd="1" destOrd="0" presId="urn:microsoft.com/office/officeart/2005/8/layout/hierarchy1"/>
    <dgm:cxn modelId="{F7F14361-B703-4113-90B7-D03791E99771}" type="presParOf" srcId="{57D32DCD-02C5-4A36-8A91-DA1A7C3BE51E}" destId="{05E28AAE-848B-42AB-BD1D-8D514C9378D8}" srcOrd="4" destOrd="0" presId="urn:microsoft.com/office/officeart/2005/8/layout/hierarchy1"/>
    <dgm:cxn modelId="{5A3F200A-E757-4956-AACE-AC8CD4F7D4FE}" type="presParOf" srcId="{57D32DCD-02C5-4A36-8A91-DA1A7C3BE51E}" destId="{1785055F-E960-473C-A3A5-EF7F92FEEE06}" srcOrd="5" destOrd="0" presId="urn:microsoft.com/office/officeart/2005/8/layout/hierarchy1"/>
    <dgm:cxn modelId="{3805C349-3151-449A-BDA2-EB2D61E2A30C}" type="presParOf" srcId="{1785055F-E960-473C-A3A5-EF7F92FEEE06}" destId="{58676BF3-26A6-422F-8DE0-94D5EC84D6AB}" srcOrd="0" destOrd="0" presId="urn:microsoft.com/office/officeart/2005/8/layout/hierarchy1"/>
    <dgm:cxn modelId="{003DDEA9-1B61-4FB9-A7A9-E33B57FDBF09}" type="presParOf" srcId="{58676BF3-26A6-422F-8DE0-94D5EC84D6AB}" destId="{6F235070-5E59-4BDF-A65D-72F007E11B6A}" srcOrd="0" destOrd="0" presId="urn:microsoft.com/office/officeart/2005/8/layout/hierarchy1"/>
    <dgm:cxn modelId="{A9D7D159-629D-4325-B1A8-6FBF28F33F84}" type="presParOf" srcId="{58676BF3-26A6-422F-8DE0-94D5EC84D6AB}" destId="{47B1E4E2-90C6-445A-87C6-9B2CCD812CA9}" srcOrd="1" destOrd="0" presId="urn:microsoft.com/office/officeart/2005/8/layout/hierarchy1"/>
    <dgm:cxn modelId="{197B553E-5D5D-41E3-B744-5759CD142F31}" type="presParOf" srcId="{1785055F-E960-473C-A3A5-EF7F92FEEE06}" destId="{9B87D882-04D7-48CD-92E7-E3E417358056}" srcOrd="1" destOrd="0" presId="urn:microsoft.com/office/officeart/2005/8/layout/hierarchy1"/>
    <dgm:cxn modelId="{3954EE51-6C5B-45E5-93BD-EEC62405658F}" type="presParOf" srcId="{57D32DCD-02C5-4A36-8A91-DA1A7C3BE51E}" destId="{9C94ECAE-238D-4166-A5A3-7B016173795D}" srcOrd="6" destOrd="0" presId="urn:microsoft.com/office/officeart/2005/8/layout/hierarchy1"/>
    <dgm:cxn modelId="{0F3DEE64-9640-4118-B0B8-20AD754C8E23}" type="presParOf" srcId="{57D32DCD-02C5-4A36-8A91-DA1A7C3BE51E}" destId="{19062DDD-101E-4E36-95CE-1A72C47057B0}" srcOrd="7" destOrd="0" presId="urn:microsoft.com/office/officeart/2005/8/layout/hierarchy1"/>
    <dgm:cxn modelId="{30958775-17A3-47E0-B199-0C7D9E8B463D}" type="presParOf" srcId="{19062DDD-101E-4E36-95CE-1A72C47057B0}" destId="{82EDD733-1765-45C4-9F33-C6B9BD9F75BF}" srcOrd="0" destOrd="0" presId="urn:microsoft.com/office/officeart/2005/8/layout/hierarchy1"/>
    <dgm:cxn modelId="{748B2CA0-AEFD-48E9-ABD8-31F0886745EB}" type="presParOf" srcId="{82EDD733-1765-45C4-9F33-C6B9BD9F75BF}" destId="{0EA57296-B3FC-4C9B-9BC6-45D802F2DC11}" srcOrd="0" destOrd="0" presId="urn:microsoft.com/office/officeart/2005/8/layout/hierarchy1"/>
    <dgm:cxn modelId="{C8BE1755-792C-4BEE-8E1A-E7C386BF6444}" type="presParOf" srcId="{82EDD733-1765-45C4-9F33-C6B9BD9F75BF}" destId="{3D236D59-C936-45DF-9CAA-80A8943E77C0}" srcOrd="1" destOrd="0" presId="urn:microsoft.com/office/officeart/2005/8/layout/hierarchy1"/>
    <dgm:cxn modelId="{B1E59BE9-D7AE-41F1-A93C-6FF78AF54ABB}" type="presParOf" srcId="{19062DDD-101E-4E36-95CE-1A72C47057B0}" destId="{48D51AC0-9A94-4D48-A094-EDCB5A38D39F}" srcOrd="1" destOrd="0" presId="urn:microsoft.com/office/officeart/2005/8/layout/hierarchy1"/>
    <dgm:cxn modelId="{6A6FEE53-D3A0-498A-B7C2-77CB75587911}" type="presParOf" srcId="{57D32DCD-02C5-4A36-8A91-DA1A7C3BE51E}" destId="{E1DDE7DA-A428-4F61-8C45-4806E9179F27}" srcOrd="8" destOrd="0" presId="urn:microsoft.com/office/officeart/2005/8/layout/hierarchy1"/>
    <dgm:cxn modelId="{4D3ED348-9D19-407D-94CF-352E66D57F1B}" type="presParOf" srcId="{57D32DCD-02C5-4A36-8A91-DA1A7C3BE51E}" destId="{B9EE2205-7E4D-4422-B048-05E9FF9DD5B2}" srcOrd="9" destOrd="0" presId="urn:microsoft.com/office/officeart/2005/8/layout/hierarchy1"/>
    <dgm:cxn modelId="{AE337A56-E86A-425F-B593-75A3F98D988C}" type="presParOf" srcId="{B9EE2205-7E4D-4422-B048-05E9FF9DD5B2}" destId="{8D4D9688-5C9F-49E5-82D0-F4AA955E192B}" srcOrd="0" destOrd="0" presId="urn:microsoft.com/office/officeart/2005/8/layout/hierarchy1"/>
    <dgm:cxn modelId="{85ABF2C0-59F4-471F-9196-7CA16033F615}" type="presParOf" srcId="{8D4D9688-5C9F-49E5-82D0-F4AA955E192B}" destId="{6E41978A-F702-4E31-BFBC-8B433FF2D292}" srcOrd="0" destOrd="0" presId="urn:microsoft.com/office/officeart/2005/8/layout/hierarchy1"/>
    <dgm:cxn modelId="{3DDF4C86-1352-4D73-9D4F-8AAEDC2E835F}" type="presParOf" srcId="{8D4D9688-5C9F-49E5-82D0-F4AA955E192B}" destId="{BBA6B106-DED5-49D6-9CF3-E119E0931AB3}" srcOrd="1" destOrd="0" presId="urn:microsoft.com/office/officeart/2005/8/layout/hierarchy1"/>
    <dgm:cxn modelId="{11792C4C-4C8F-44E9-9116-B5F1F31AAFD5}" type="presParOf" srcId="{B9EE2205-7E4D-4422-B048-05E9FF9DD5B2}" destId="{C432FDE8-EDB3-4475-B423-EBF69B20CBCA}" srcOrd="1" destOrd="0" presId="urn:microsoft.com/office/officeart/2005/8/layout/hierarchy1"/>
    <dgm:cxn modelId="{8B8F95EE-8C6A-4A5B-87A4-65E07207F5E3}" type="presParOf" srcId="{57D32DCD-02C5-4A36-8A91-DA1A7C3BE51E}" destId="{9A07813C-8D95-4374-8676-B19A7005220D}" srcOrd="10" destOrd="0" presId="urn:microsoft.com/office/officeart/2005/8/layout/hierarchy1"/>
    <dgm:cxn modelId="{536FD173-FA42-4065-9558-3DAF6FB47723}" type="presParOf" srcId="{57D32DCD-02C5-4A36-8A91-DA1A7C3BE51E}" destId="{EEDF4ECE-72D9-4AE6-91E0-B03EF299868D}" srcOrd="11" destOrd="0" presId="urn:microsoft.com/office/officeart/2005/8/layout/hierarchy1"/>
    <dgm:cxn modelId="{5E4FB346-4411-42F4-9F75-AA3C9DB94CDA}" type="presParOf" srcId="{EEDF4ECE-72D9-4AE6-91E0-B03EF299868D}" destId="{EA82B608-3DD4-45CD-B6C6-CB2729B78C24}" srcOrd="0" destOrd="0" presId="urn:microsoft.com/office/officeart/2005/8/layout/hierarchy1"/>
    <dgm:cxn modelId="{9026EE4B-BEFD-4564-9F09-3A4430F37142}" type="presParOf" srcId="{EA82B608-3DD4-45CD-B6C6-CB2729B78C24}" destId="{9D4D91A9-6EC7-4BCB-B21F-61ECC23796F9}" srcOrd="0" destOrd="0" presId="urn:microsoft.com/office/officeart/2005/8/layout/hierarchy1"/>
    <dgm:cxn modelId="{8769C8E0-8A04-4353-93C8-168A3027EC09}" type="presParOf" srcId="{EA82B608-3DD4-45CD-B6C6-CB2729B78C24}" destId="{CBB2F0A7-8D2A-4D51-94F7-6053553D80E9}" srcOrd="1" destOrd="0" presId="urn:microsoft.com/office/officeart/2005/8/layout/hierarchy1"/>
    <dgm:cxn modelId="{145769AC-5E4F-4B7D-A6EE-FB19FFAAE8FC}" type="presParOf" srcId="{EEDF4ECE-72D9-4AE6-91E0-B03EF299868D}" destId="{EFD1BC95-57D7-4A62-A3DD-1B0BE0374B8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1EBE84C-05FA-4F97-A31B-E27B75F3AC70}" type="doc">
      <dgm:prSet loTypeId="urn:microsoft.com/office/officeart/2005/8/layout/matrix1" loCatId="matrix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l-PL"/>
        </a:p>
      </dgm:t>
    </dgm:pt>
    <dgm:pt modelId="{8CE30FAB-7472-42AF-8C13-FD0C0FC7C0E8}">
      <dgm:prSet/>
      <dgm:spPr/>
      <dgm:t>
        <a:bodyPr/>
        <a:lstStyle/>
        <a:p>
          <a:endParaRPr lang="pl-PL"/>
        </a:p>
      </dgm:t>
    </dgm:pt>
    <dgm:pt modelId="{5345C723-987B-4C74-8AAE-3E89996A9B6A}" type="parTrans" cxnId="{A55B763B-1B2B-4D48-B5FD-8E28DD6C56B8}">
      <dgm:prSet/>
      <dgm:spPr/>
      <dgm:t>
        <a:bodyPr/>
        <a:lstStyle/>
        <a:p>
          <a:endParaRPr lang="pl-PL"/>
        </a:p>
      </dgm:t>
    </dgm:pt>
    <dgm:pt modelId="{B6FE1AA2-14E1-4C10-952C-25770008BCE2}" type="sibTrans" cxnId="{A55B763B-1B2B-4D48-B5FD-8E28DD6C56B8}">
      <dgm:prSet/>
      <dgm:spPr/>
      <dgm:t>
        <a:bodyPr/>
        <a:lstStyle/>
        <a:p>
          <a:endParaRPr lang="pl-PL"/>
        </a:p>
      </dgm:t>
    </dgm:pt>
    <dgm:pt modelId="{45328297-5083-4695-AED3-2D006AF83607}">
      <dgm:prSet/>
      <dgm:spPr/>
      <dgm:t>
        <a:bodyPr/>
        <a:lstStyle/>
        <a:p>
          <a:endParaRPr lang="pl-PL"/>
        </a:p>
      </dgm:t>
    </dgm:pt>
    <dgm:pt modelId="{9ADF9C3B-EBE8-437C-8096-C6AC7FAC8DB7}" type="parTrans" cxnId="{72396BB1-D298-4803-B044-32CA6AC91D52}">
      <dgm:prSet/>
      <dgm:spPr/>
      <dgm:t>
        <a:bodyPr/>
        <a:lstStyle/>
        <a:p>
          <a:endParaRPr lang="pl-PL"/>
        </a:p>
      </dgm:t>
    </dgm:pt>
    <dgm:pt modelId="{8514A44C-2F63-4178-9A1D-A38DE82D3662}" type="sibTrans" cxnId="{72396BB1-D298-4803-B044-32CA6AC91D52}">
      <dgm:prSet/>
      <dgm:spPr/>
      <dgm:t>
        <a:bodyPr/>
        <a:lstStyle/>
        <a:p>
          <a:endParaRPr lang="pl-PL"/>
        </a:p>
      </dgm:t>
    </dgm:pt>
    <dgm:pt modelId="{0F095DDF-0700-4EB6-9506-A7895F77BE1F}">
      <dgm:prSet/>
      <dgm:spPr/>
      <dgm:t>
        <a:bodyPr/>
        <a:lstStyle/>
        <a:p>
          <a:endParaRPr lang="pl-PL"/>
        </a:p>
      </dgm:t>
    </dgm:pt>
    <dgm:pt modelId="{E85425CF-4780-4C2D-B0AA-5FACBF461F1E}" type="parTrans" cxnId="{B4D4BDF1-DD98-405F-B601-C725CE35A7A6}">
      <dgm:prSet/>
      <dgm:spPr/>
      <dgm:t>
        <a:bodyPr/>
        <a:lstStyle/>
        <a:p>
          <a:endParaRPr lang="pl-PL"/>
        </a:p>
      </dgm:t>
    </dgm:pt>
    <dgm:pt modelId="{75255189-FB80-425E-9123-2B4B2B71A72B}" type="sibTrans" cxnId="{B4D4BDF1-DD98-405F-B601-C725CE35A7A6}">
      <dgm:prSet/>
      <dgm:spPr/>
      <dgm:t>
        <a:bodyPr/>
        <a:lstStyle/>
        <a:p>
          <a:endParaRPr lang="pl-PL"/>
        </a:p>
      </dgm:t>
    </dgm:pt>
    <dgm:pt modelId="{6BFB71B1-4306-4689-9E43-74391CAEA7A4}">
      <dgm:prSet/>
      <dgm:spPr/>
      <dgm:t>
        <a:bodyPr/>
        <a:lstStyle/>
        <a:p>
          <a:endParaRPr lang="pl-PL"/>
        </a:p>
      </dgm:t>
    </dgm:pt>
    <dgm:pt modelId="{847685CF-1628-4672-A4CC-36E477088566}" type="parTrans" cxnId="{611224D4-FB46-4E6C-B77E-DD2D9985245C}">
      <dgm:prSet/>
      <dgm:spPr/>
      <dgm:t>
        <a:bodyPr/>
        <a:lstStyle/>
        <a:p>
          <a:endParaRPr lang="pl-PL"/>
        </a:p>
      </dgm:t>
    </dgm:pt>
    <dgm:pt modelId="{1948681D-7B95-4D12-8C9F-ABC664B16C2C}" type="sibTrans" cxnId="{611224D4-FB46-4E6C-B77E-DD2D9985245C}">
      <dgm:prSet/>
      <dgm:spPr/>
      <dgm:t>
        <a:bodyPr/>
        <a:lstStyle/>
        <a:p>
          <a:endParaRPr lang="pl-PL"/>
        </a:p>
      </dgm:t>
    </dgm:pt>
    <dgm:pt modelId="{310E5A99-18FA-4CCA-8C1C-8FF53FEB1981}">
      <dgm:prSet/>
      <dgm:spPr/>
      <dgm:t>
        <a:bodyPr/>
        <a:lstStyle/>
        <a:p>
          <a:endParaRPr lang="pl-PL"/>
        </a:p>
      </dgm:t>
    </dgm:pt>
    <dgm:pt modelId="{047646A2-BE3C-427F-BBBD-0B832624B0F3}" type="parTrans" cxnId="{F79280E5-14E9-4576-93CB-70BE537D5C1A}">
      <dgm:prSet/>
      <dgm:spPr/>
      <dgm:t>
        <a:bodyPr/>
        <a:lstStyle/>
        <a:p>
          <a:endParaRPr lang="pl-PL"/>
        </a:p>
      </dgm:t>
    </dgm:pt>
    <dgm:pt modelId="{892D5078-0A00-4474-A034-983D1E1D42ED}" type="sibTrans" cxnId="{F79280E5-14E9-4576-93CB-70BE537D5C1A}">
      <dgm:prSet/>
      <dgm:spPr/>
      <dgm:t>
        <a:bodyPr/>
        <a:lstStyle/>
        <a:p>
          <a:endParaRPr lang="pl-PL"/>
        </a:p>
      </dgm:t>
    </dgm:pt>
    <dgm:pt modelId="{4A7F14F4-46B9-4B95-A1AE-C3C4DB18570B}">
      <dgm:prSet custT="1"/>
      <dgm:spPr/>
      <dgm:t>
        <a:bodyPr/>
        <a:lstStyle/>
        <a:p>
          <a:r>
            <a:rPr lang="pl-PL" sz="4400" dirty="0">
              <a:solidFill>
                <a:schemeClr val="tx1"/>
              </a:solidFill>
            </a:rPr>
            <a:t>ROZWÓJ CYWILIZACYJNY</a:t>
          </a:r>
        </a:p>
      </dgm:t>
    </dgm:pt>
    <dgm:pt modelId="{03E8586B-8751-4F52-89D3-609282589166}" type="parTrans" cxnId="{70CD4B52-ECEA-42FF-8BCE-4B6D3AEBEA27}">
      <dgm:prSet/>
      <dgm:spPr/>
      <dgm:t>
        <a:bodyPr/>
        <a:lstStyle/>
        <a:p>
          <a:endParaRPr lang="pl-PL"/>
        </a:p>
      </dgm:t>
    </dgm:pt>
    <dgm:pt modelId="{3DD69EE1-E2FD-4E16-8822-96DBA4CCC2C3}" type="sibTrans" cxnId="{70CD4B52-ECEA-42FF-8BCE-4B6D3AEBEA27}">
      <dgm:prSet/>
      <dgm:spPr/>
      <dgm:t>
        <a:bodyPr/>
        <a:lstStyle/>
        <a:p>
          <a:endParaRPr lang="pl-PL"/>
        </a:p>
      </dgm:t>
    </dgm:pt>
    <dgm:pt modelId="{D05CFD71-7892-4A45-8709-14B40D604BA8}">
      <dgm:prSet custT="1"/>
      <dgm:spPr/>
      <dgm:t>
        <a:bodyPr/>
        <a:lstStyle/>
        <a:p>
          <a:r>
            <a:rPr lang="pl-PL" sz="4400" dirty="0">
              <a:solidFill>
                <a:schemeClr val="tx1"/>
              </a:solidFill>
            </a:rPr>
            <a:t>DOKTRYNY</a:t>
          </a:r>
        </a:p>
      </dgm:t>
    </dgm:pt>
    <dgm:pt modelId="{FBFD3131-BDA6-4C75-B9AD-F6835D6895BA}" type="parTrans" cxnId="{74D965EB-4C95-44DA-81A1-A4D538DCFF5B}">
      <dgm:prSet/>
      <dgm:spPr/>
      <dgm:t>
        <a:bodyPr/>
        <a:lstStyle/>
        <a:p>
          <a:endParaRPr lang="pl-PL"/>
        </a:p>
      </dgm:t>
    </dgm:pt>
    <dgm:pt modelId="{8FCF7F46-F47B-412C-8912-850AD2B00E77}" type="sibTrans" cxnId="{74D965EB-4C95-44DA-81A1-A4D538DCFF5B}">
      <dgm:prSet/>
      <dgm:spPr/>
      <dgm:t>
        <a:bodyPr/>
        <a:lstStyle/>
        <a:p>
          <a:endParaRPr lang="pl-PL"/>
        </a:p>
      </dgm:t>
    </dgm:pt>
    <dgm:pt modelId="{66E7100A-9D2A-48C8-B1EC-8EEB9D40720C}">
      <dgm:prSet custT="1"/>
      <dgm:spPr/>
      <dgm:t>
        <a:bodyPr/>
        <a:lstStyle/>
        <a:p>
          <a:r>
            <a:rPr lang="pl-PL" sz="4400" dirty="0">
              <a:solidFill>
                <a:schemeClr val="tx1"/>
              </a:solidFill>
            </a:rPr>
            <a:t>REWOLUCJE</a:t>
          </a:r>
        </a:p>
      </dgm:t>
    </dgm:pt>
    <dgm:pt modelId="{AD33C51C-2809-47A5-AA78-C0A161740B2A}" type="parTrans" cxnId="{E15A2271-D994-48F3-9962-F1CA39C8C5A3}">
      <dgm:prSet/>
      <dgm:spPr/>
      <dgm:t>
        <a:bodyPr/>
        <a:lstStyle/>
        <a:p>
          <a:endParaRPr lang="pl-PL"/>
        </a:p>
      </dgm:t>
    </dgm:pt>
    <dgm:pt modelId="{CB60F43E-3737-474D-A12B-7444D7383498}" type="sibTrans" cxnId="{E15A2271-D994-48F3-9962-F1CA39C8C5A3}">
      <dgm:prSet/>
      <dgm:spPr/>
      <dgm:t>
        <a:bodyPr/>
        <a:lstStyle/>
        <a:p>
          <a:endParaRPr lang="pl-PL"/>
        </a:p>
      </dgm:t>
    </dgm:pt>
    <dgm:pt modelId="{B97DEE1D-5336-4620-9E0B-07F627BAFE70}">
      <dgm:prSet custT="1"/>
      <dgm:spPr/>
      <dgm:t>
        <a:bodyPr/>
        <a:lstStyle/>
        <a:p>
          <a:r>
            <a:rPr lang="pl-PL" sz="4400" dirty="0">
              <a:solidFill>
                <a:schemeClr val="tx1"/>
              </a:solidFill>
            </a:rPr>
            <a:t>WOJNY</a:t>
          </a:r>
        </a:p>
      </dgm:t>
    </dgm:pt>
    <dgm:pt modelId="{69E77A4A-70AA-4388-9C17-863804BC8F1A}" type="parTrans" cxnId="{FB633070-BBAA-4F73-BFCA-2DBAD811D382}">
      <dgm:prSet/>
      <dgm:spPr/>
      <dgm:t>
        <a:bodyPr/>
        <a:lstStyle/>
        <a:p>
          <a:endParaRPr lang="pl-PL"/>
        </a:p>
      </dgm:t>
    </dgm:pt>
    <dgm:pt modelId="{448403E4-4616-4E12-AF4B-AFA78FC118FA}" type="sibTrans" cxnId="{FB633070-BBAA-4F73-BFCA-2DBAD811D382}">
      <dgm:prSet/>
      <dgm:spPr/>
      <dgm:t>
        <a:bodyPr/>
        <a:lstStyle/>
        <a:p>
          <a:endParaRPr lang="pl-PL"/>
        </a:p>
      </dgm:t>
    </dgm:pt>
    <dgm:pt modelId="{5592184A-3748-49E1-99E8-F96E0C62EC44}">
      <dgm:prSet/>
      <dgm:spPr/>
      <dgm:t>
        <a:bodyPr/>
        <a:lstStyle/>
        <a:p>
          <a:r>
            <a:rPr lang="pl-PL" dirty="0"/>
            <a:t>UWARUNKOWANIA HISTORYCZNE</a:t>
          </a:r>
        </a:p>
      </dgm:t>
    </dgm:pt>
    <dgm:pt modelId="{42D09EC9-1205-4E82-9960-1A7D50112B97}" type="sibTrans" cxnId="{43B30764-BC72-430A-BAD9-A724CF5AE837}">
      <dgm:prSet/>
      <dgm:spPr/>
      <dgm:t>
        <a:bodyPr/>
        <a:lstStyle/>
        <a:p>
          <a:endParaRPr lang="pl-PL"/>
        </a:p>
      </dgm:t>
    </dgm:pt>
    <dgm:pt modelId="{8F3BA5AD-5696-40CC-847D-38B8E77A60BB}" type="parTrans" cxnId="{43B30764-BC72-430A-BAD9-A724CF5AE837}">
      <dgm:prSet/>
      <dgm:spPr/>
      <dgm:t>
        <a:bodyPr/>
        <a:lstStyle/>
        <a:p>
          <a:endParaRPr lang="pl-PL"/>
        </a:p>
      </dgm:t>
    </dgm:pt>
    <dgm:pt modelId="{01C12723-61F5-4CBD-8488-FAA012C5F5B1}" type="pres">
      <dgm:prSet presAssocID="{D1EBE84C-05FA-4F97-A31B-E27B75F3AC70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2D0F806-E884-4E67-9F9B-658EF7BBB05D}" type="pres">
      <dgm:prSet presAssocID="{D1EBE84C-05FA-4F97-A31B-E27B75F3AC70}" presName="matrix" presStyleCnt="0"/>
      <dgm:spPr/>
    </dgm:pt>
    <dgm:pt modelId="{1879BA2E-DEBE-4F84-B703-85274EB4E5FA}" type="pres">
      <dgm:prSet presAssocID="{D1EBE84C-05FA-4F97-A31B-E27B75F3AC70}" presName="tile1" presStyleLbl="node1" presStyleIdx="0" presStyleCnt="4" custLinFactNeighborX="0"/>
      <dgm:spPr/>
    </dgm:pt>
    <dgm:pt modelId="{84CE3F63-D301-42EB-9CBD-9123AB860C86}" type="pres">
      <dgm:prSet presAssocID="{D1EBE84C-05FA-4F97-A31B-E27B75F3AC70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FA0A9B75-2251-485F-BFED-141A11B477E1}" type="pres">
      <dgm:prSet presAssocID="{D1EBE84C-05FA-4F97-A31B-E27B75F3AC70}" presName="tile2" presStyleLbl="node1" presStyleIdx="1" presStyleCnt="4"/>
      <dgm:spPr/>
    </dgm:pt>
    <dgm:pt modelId="{A60632AC-6061-4B02-B192-21026117AD50}" type="pres">
      <dgm:prSet presAssocID="{D1EBE84C-05FA-4F97-A31B-E27B75F3AC70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F55073C9-B3CD-42EB-83D3-CCE0FA6F9EB2}" type="pres">
      <dgm:prSet presAssocID="{D1EBE84C-05FA-4F97-A31B-E27B75F3AC70}" presName="tile3" presStyleLbl="node1" presStyleIdx="2" presStyleCnt="4"/>
      <dgm:spPr/>
    </dgm:pt>
    <dgm:pt modelId="{4FA217DE-BF3F-463B-BBDE-573FB7505236}" type="pres">
      <dgm:prSet presAssocID="{D1EBE84C-05FA-4F97-A31B-E27B75F3AC70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9346A741-533F-40B1-80D2-3EE284B84ADD}" type="pres">
      <dgm:prSet presAssocID="{D1EBE84C-05FA-4F97-A31B-E27B75F3AC70}" presName="tile4" presStyleLbl="node1" presStyleIdx="3" presStyleCnt="4" custLinFactNeighborY="0"/>
      <dgm:spPr/>
    </dgm:pt>
    <dgm:pt modelId="{2DF423E0-A508-4304-BECD-5CED18D8C179}" type="pres">
      <dgm:prSet presAssocID="{D1EBE84C-05FA-4F97-A31B-E27B75F3AC70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494CAA14-5763-4366-BFF0-D42CA0AED264}" type="pres">
      <dgm:prSet presAssocID="{D1EBE84C-05FA-4F97-A31B-E27B75F3AC70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34C63D1F-5C27-47BF-8B1C-E6A458B946EA}" type="presOf" srcId="{B97DEE1D-5336-4620-9E0B-07F627BAFE70}" destId="{9346A741-533F-40B1-80D2-3EE284B84ADD}" srcOrd="0" destOrd="0" presId="urn:microsoft.com/office/officeart/2005/8/layout/matrix1"/>
    <dgm:cxn modelId="{A55B763B-1B2B-4D48-B5FD-8E28DD6C56B8}" srcId="{D1EBE84C-05FA-4F97-A31B-E27B75F3AC70}" destId="{8CE30FAB-7472-42AF-8C13-FD0C0FC7C0E8}" srcOrd="1" destOrd="0" parTransId="{5345C723-987B-4C74-8AAE-3E89996A9B6A}" sibTransId="{B6FE1AA2-14E1-4C10-952C-25770008BCE2}"/>
    <dgm:cxn modelId="{43B30764-BC72-430A-BAD9-A724CF5AE837}" srcId="{D1EBE84C-05FA-4F97-A31B-E27B75F3AC70}" destId="{5592184A-3748-49E1-99E8-F96E0C62EC44}" srcOrd="0" destOrd="0" parTransId="{8F3BA5AD-5696-40CC-847D-38B8E77A60BB}" sibTransId="{42D09EC9-1205-4E82-9960-1A7D50112B97}"/>
    <dgm:cxn modelId="{145E6C67-1660-4BFE-A249-397FC85538BD}" type="presOf" srcId="{D05CFD71-7892-4A45-8709-14B40D604BA8}" destId="{A60632AC-6061-4B02-B192-21026117AD50}" srcOrd="1" destOrd="0" presId="urn:microsoft.com/office/officeart/2005/8/layout/matrix1"/>
    <dgm:cxn modelId="{FB633070-BBAA-4F73-BFCA-2DBAD811D382}" srcId="{5592184A-3748-49E1-99E8-F96E0C62EC44}" destId="{B97DEE1D-5336-4620-9E0B-07F627BAFE70}" srcOrd="3" destOrd="0" parTransId="{69E77A4A-70AA-4388-9C17-863804BC8F1A}" sibTransId="{448403E4-4616-4E12-AF4B-AFA78FC118FA}"/>
    <dgm:cxn modelId="{E15A2271-D994-48F3-9962-F1CA39C8C5A3}" srcId="{5592184A-3748-49E1-99E8-F96E0C62EC44}" destId="{66E7100A-9D2A-48C8-B1EC-8EEB9D40720C}" srcOrd="2" destOrd="0" parTransId="{AD33C51C-2809-47A5-AA78-C0A161740B2A}" sibTransId="{CB60F43E-3737-474D-A12B-7444D7383498}"/>
    <dgm:cxn modelId="{70CD4B52-ECEA-42FF-8BCE-4B6D3AEBEA27}" srcId="{5592184A-3748-49E1-99E8-F96E0C62EC44}" destId="{4A7F14F4-46B9-4B95-A1AE-C3C4DB18570B}" srcOrd="0" destOrd="0" parTransId="{03E8586B-8751-4F52-89D3-609282589166}" sibTransId="{3DD69EE1-E2FD-4E16-8822-96DBA4CCC2C3}"/>
    <dgm:cxn modelId="{15654557-0C72-4024-8148-C1A989C95E62}" type="presOf" srcId="{D05CFD71-7892-4A45-8709-14B40D604BA8}" destId="{FA0A9B75-2251-485F-BFED-141A11B477E1}" srcOrd="0" destOrd="0" presId="urn:microsoft.com/office/officeart/2005/8/layout/matrix1"/>
    <dgm:cxn modelId="{5E1ABC79-DB4A-4F8E-B49A-762E661D70EA}" type="presOf" srcId="{4A7F14F4-46B9-4B95-A1AE-C3C4DB18570B}" destId="{1879BA2E-DEBE-4F84-B703-85274EB4E5FA}" srcOrd="0" destOrd="0" presId="urn:microsoft.com/office/officeart/2005/8/layout/matrix1"/>
    <dgm:cxn modelId="{8382CA7B-DEF3-4B54-AF90-3DC308A163A1}" type="presOf" srcId="{66E7100A-9D2A-48C8-B1EC-8EEB9D40720C}" destId="{4FA217DE-BF3F-463B-BBDE-573FB7505236}" srcOrd="1" destOrd="0" presId="urn:microsoft.com/office/officeart/2005/8/layout/matrix1"/>
    <dgm:cxn modelId="{44944AAA-B4D3-4D85-9FE2-A59CDE59C789}" type="presOf" srcId="{4A7F14F4-46B9-4B95-A1AE-C3C4DB18570B}" destId="{84CE3F63-D301-42EB-9CBD-9123AB860C86}" srcOrd="1" destOrd="0" presId="urn:microsoft.com/office/officeart/2005/8/layout/matrix1"/>
    <dgm:cxn modelId="{8F02A1AE-566C-4239-B729-BC532C0A1C44}" type="presOf" srcId="{B97DEE1D-5336-4620-9E0B-07F627BAFE70}" destId="{2DF423E0-A508-4304-BECD-5CED18D8C179}" srcOrd="1" destOrd="0" presId="urn:microsoft.com/office/officeart/2005/8/layout/matrix1"/>
    <dgm:cxn modelId="{72396BB1-D298-4803-B044-32CA6AC91D52}" srcId="{D1EBE84C-05FA-4F97-A31B-E27B75F3AC70}" destId="{45328297-5083-4695-AED3-2D006AF83607}" srcOrd="2" destOrd="0" parTransId="{9ADF9C3B-EBE8-437C-8096-C6AC7FAC8DB7}" sibTransId="{8514A44C-2F63-4178-9A1D-A38DE82D3662}"/>
    <dgm:cxn modelId="{C15C88B1-6FEE-45B8-9659-9B691CA1DC5E}" type="presOf" srcId="{5592184A-3748-49E1-99E8-F96E0C62EC44}" destId="{494CAA14-5763-4366-BFF0-D42CA0AED264}" srcOrd="0" destOrd="0" presId="urn:microsoft.com/office/officeart/2005/8/layout/matrix1"/>
    <dgm:cxn modelId="{611224D4-FB46-4E6C-B77E-DD2D9985245C}" srcId="{D1EBE84C-05FA-4F97-A31B-E27B75F3AC70}" destId="{6BFB71B1-4306-4689-9E43-74391CAEA7A4}" srcOrd="4" destOrd="0" parTransId="{847685CF-1628-4672-A4CC-36E477088566}" sibTransId="{1948681D-7B95-4D12-8C9F-ABC664B16C2C}"/>
    <dgm:cxn modelId="{CE0F59E4-3611-4190-8002-AC67196D53DA}" type="presOf" srcId="{D1EBE84C-05FA-4F97-A31B-E27B75F3AC70}" destId="{01C12723-61F5-4CBD-8488-FAA012C5F5B1}" srcOrd="0" destOrd="0" presId="urn:microsoft.com/office/officeart/2005/8/layout/matrix1"/>
    <dgm:cxn modelId="{F79280E5-14E9-4576-93CB-70BE537D5C1A}" srcId="{D1EBE84C-05FA-4F97-A31B-E27B75F3AC70}" destId="{310E5A99-18FA-4CCA-8C1C-8FF53FEB1981}" srcOrd="5" destOrd="0" parTransId="{047646A2-BE3C-427F-BBBD-0B832624B0F3}" sibTransId="{892D5078-0A00-4474-A034-983D1E1D42ED}"/>
    <dgm:cxn modelId="{74D965EB-4C95-44DA-81A1-A4D538DCFF5B}" srcId="{5592184A-3748-49E1-99E8-F96E0C62EC44}" destId="{D05CFD71-7892-4A45-8709-14B40D604BA8}" srcOrd="1" destOrd="0" parTransId="{FBFD3131-BDA6-4C75-B9AD-F6835D6895BA}" sibTransId="{8FCF7F46-F47B-412C-8912-850AD2B00E77}"/>
    <dgm:cxn modelId="{B4D4BDF1-DD98-405F-B601-C725CE35A7A6}" srcId="{D1EBE84C-05FA-4F97-A31B-E27B75F3AC70}" destId="{0F095DDF-0700-4EB6-9506-A7895F77BE1F}" srcOrd="3" destOrd="0" parTransId="{E85425CF-4780-4C2D-B0AA-5FACBF461F1E}" sibTransId="{75255189-FB80-425E-9123-2B4B2B71A72B}"/>
    <dgm:cxn modelId="{F242F5F9-B298-4994-8202-269E923F5879}" type="presOf" srcId="{66E7100A-9D2A-48C8-B1EC-8EEB9D40720C}" destId="{F55073C9-B3CD-42EB-83D3-CCE0FA6F9EB2}" srcOrd="0" destOrd="0" presId="urn:microsoft.com/office/officeart/2005/8/layout/matrix1"/>
    <dgm:cxn modelId="{85FD6661-189A-4BD8-806D-ECCFF7C77381}" type="presParOf" srcId="{01C12723-61F5-4CBD-8488-FAA012C5F5B1}" destId="{12D0F806-E884-4E67-9F9B-658EF7BBB05D}" srcOrd="0" destOrd="0" presId="urn:microsoft.com/office/officeart/2005/8/layout/matrix1"/>
    <dgm:cxn modelId="{BBB0FDF3-DDF6-4F33-BB3F-7958E438CAEF}" type="presParOf" srcId="{12D0F806-E884-4E67-9F9B-658EF7BBB05D}" destId="{1879BA2E-DEBE-4F84-B703-85274EB4E5FA}" srcOrd="0" destOrd="0" presId="urn:microsoft.com/office/officeart/2005/8/layout/matrix1"/>
    <dgm:cxn modelId="{09421609-F9BB-407B-A492-278106BF4E3C}" type="presParOf" srcId="{12D0F806-E884-4E67-9F9B-658EF7BBB05D}" destId="{84CE3F63-D301-42EB-9CBD-9123AB860C86}" srcOrd="1" destOrd="0" presId="urn:microsoft.com/office/officeart/2005/8/layout/matrix1"/>
    <dgm:cxn modelId="{FE78F5F9-9727-44D6-9A68-4F52905421DC}" type="presParOf" srcId="{12D0F806-E884-4E67-9F9B-658EF7BBB05D}" destId="{FA0A9B75-2251-485F-BFED-141A11B477E1}" srcOrd="2" destOrd="0" presId="urn:microsoft.com/office/officeart/2005/8/layout/matrix1"/>
    <dgm:cxn modelId="{C55E64D8-7103-4BFF-8C90-9CB4047CC919}" type="presParOf" srcId="{12D0F806-E884-4E67-9F9B-658EF7BBB05D}" destId="{A60632AC-6061-4B02-B192-21026117AD50}" srcOrd="3" destOrd="0" presId="urn:microsoft.com/office/officeart/2005/8/layout/matrix1"/>
    <dgm:cxn modelId="{A105DBCA-FA24-4677-A937-BF0EFEF2B03E}" type="presParOf" srcId="{12D0F806-E884-4E67-9F9B-658EF7BBB05D}" destId="{F55073C9-B3CD-42EB-83D3-CCE0FA6F9EB2}" srcOrd="4" destOrd="0" presId="urn:microsoft.com/office/officeart/2005/8/layout/matrix1"/>
    <dgm:cxn modelId="{44D1E560-22ED-4053-892A-2731E8EC4722}" type="presParOf" srcId="{12D0F806-E884-4E67-9F9B-658EF7BBB05D}" destId="{4FA217DE-BF3F-463B-BBDE-573FB7505236}" srcOrd="5" destOrd="0" presId="urn:microsoft.com/office/officeart/2005/8/layout/matrix1"/>
    <dgm:cxn modelId="{1B73C1C2-9068-4B81-8C46-92804F71561D}" type="presParOf" srcId="{12D0F806-E884-4E67-9F9B-658EF7BBB05D}" destId="{9346A741-533F-40B1-80D2-3EE284B84ADD}" srcOrd="6" destOrd="0" presId="urn:microsoft.com/office/officeart/2005/8/layout/matrix1"/>
    <dgm:cxn modelId="{050D0B60-3A73-4E8D-83BC-008D4034FF42}" type="presParOf" srcId="{12D0F806-E884-4E67-9F9B-658EF7BBB05D}" destId="{2DF423E0-A508-4304-BECD-5CED18D8C179}" srcOrd="7" destOrd="0" presId="urn:microsoft.com/office/officeart/2005/8/layout/matrix1"/>
    <dgm:cxn modelId="{D807DF22-0635-46BD-ADBA-862170691C65}" type="presParOf" srcId="{01C12723-61F5-4CBD-8488-FAA012C5F5B1}" destId="{494CAA14-5763-4366-BFF0-D42CA0AED264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EC4284A-8FC1-4C18-9AD0-2040474A0EE2}" type="doc">
      <dgm:prSet loTypeId="urn:microsoft.com/office/officeart/2005/8/layout/radial5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l-PL"/>
        </a:p>
      </dgm:t>
    </dgm:pt>
    <dgm:pt modelId="{D537A22C-29E1-4A8B-BAE6-3ABEAEDDBE59}">
      <dgm:prSet phldrT="[Tekst]" custT="1"/>
      <dgm:spPr/>
      <dgm:t>
        <a:bodyPr/>
        <a:lstStyle/>
        <a:p>
          <a:r>
            <a:rPr lang="pl-PL" sz="1200" dirty="0">
              <a:solidFill>
                <a:schemeClr val="tx1"/>
              </a:solidFill>
            </a:rPr>
            <a:t>UWARUNKOWANIA WSPÓŁCZESNE</a:t>
          </a:r>
        </a:p>
      </dgm:t>
    </dgm:pt>
    <dgm:pt modelId="{7534A98C-408E-4095-A149-C1A4C2CD1491}" type="parTrans" cxnId="{DF536B03-4A68-4CD2-8C8D-DFF1EAF2494E}">
      <dgm:prSet/>
      <dgm:spPr/>
      <dgm:t>
        <a:bodyPr/>
        <a:lstStyle/>
        <a:p>
          <a:endParaRPr lang="pl-PL"/>
        </a:p>
      </dgm:t>
    </dgm:pt>
    <dgm:pt modelId="{218FA36D-7A62-4526-86AA-757CD2C83234}" type="sibTrans" cxnId="{DF536B03-4A68-4CD2-8C8D-DFF1EAF2494E}">
      <dgm:prSet/>
      <dgm:spPr/>
      <dgm:t>
        <a:bodyPr/>
        <a:lstStyle/>
        <a:p>
          <a:endParaRPr lang="pl-PL"/>
        </a:p>
      </dgm:t>
    </dgm:pt>
    <dgm:pt modelId="{79D53E6F-6641-4652-8B32-F3BB13C7F55D}">
      <dgm:prSet phldrT="[Tekst]" custT="1"/>
      <dgm:spPr/>
      <dgm:t>
        <a:bodyPr/>
        <a:lstStyle/>
        <a:p>
          <a:r>
            <a:rPr lang="pl-PL" sz="1400" dirty="0">
              <a:solidFill>
                <a:schemeClr val="tx1"/>
              </a:solidFill>
            </a:rPr>
            <a:t>EKONOMICZNE</a:t>
          </a:r>
        </a:p>
      </dgm:t>
    </dgm:pt>
    <dgm:pt modelId="{0ECF3985-5B6C-4034-89D8-A4749D4948FB}" type="parTrans" cxnId="{DE0192F3-5FBA-49CB-B09C-6210DFA13B3E}">
      <dgm:prSet/>
      <dgm:spPr/>
      <dgm:t>
        <a:bodyPr/>
        <a:lstStyle/>
        <a:p>
          <a:endParaRPr lang="pl-PL"/>
        </a:p>
      </dgm:t>
    </dgm:pt>
    <dgm:pt modelId="{89578128-636E-466B-8D0D-08C1BDCC06B1}" type="sibTrans" cxnId="{DE0192F3-5FBA-49CB-B09C-6210DFA13B3E}">
      <dgm:prSet/>
      <dgm:spPr/>
      <dgm:t>
        <a:bodyPr/>
        <a:lstStyle/>
        <a:p>
          <a:endParaRPr lang="pl-PL"/>
        </a:p>
      </dgm:t>
    </dgm:pt>
    <dgm:pt modelId="{27146D4A-FCD3-4291-8C89-2D5113FDCBDA}">
      <dgm:prSet phldrT="[Tekst]" custT="1"/>
      <dgm:spPr/>
      <dgm:t>
        <a:bodyPr/>
        <a:lstStyle/>
        <a:p>
          <a:r>
            <a:rPr lang="pl-PL" sz="2000" dirty="0">
              <a:solidFill>
                <a:schemeClr val="tx1"/>
              </a:solidFill>
            </a:rPr>
            <a:t>INTERES PUBLICZNY I INTERES SPOŁECZNY</a:t>
          </a:r>
        </a:p>
      </dgm:t>
    </dgm:pt>
    <dgm:pt modelId="{9FA48367-E108-489B-AB46-E74791E6C8F3}" type="parTrans" cxnId="{3095C096-B61D-4D65-8BCD-E83D4015C549}">
      <dgm:prSet/>
      <dgm:spPr/>
      <dgm:t>
        <a:bodyPr/>
        <a:lstStyle/>
        <a:p>
          <a:endParaRPr lang="pl-PL"/>
        </a:p>
      </dgm:t>
    </dgm:pt>
    <dgm:pt modelId="{FB9DBA91-3535-47C7-A385-7F32E4A66DCF}" type="sibTrans" cxnId="{3095C096-B61D-4D65-8BCD-E83D4015C549}">
      <dgm:prSet/>
      <dgm:spPr/>
      <dgm:t>
        <a:bodyPr/>
        <a:lstStyle/>
        <a:p>
          <a:endParaRPr lang="pl-PL"/>
        </a:p>
      </dgm:t>
    </dgm:pt>
    <dgm:pt modelId="{A38D16E9-3C05-4A61-AC49-366EC0FDAC31}">
      <dgm:prSet phldrT="[Tekst]" custT="1"/>
      <dgm:spPr/>
      <dgm:t>
        <a:bodyPr/>
        <a:lstStyle/>
        <a:p>
          <a:r>
            <a:rPr lang="pl-PL" sz="1800" dirty="0">
              <a:solidFill>
                <a:schemeClr val="tx1"/>
              </a:solidFill>
            </a:rPr>
            <a:t>POLITYCZNE</a:t>
          </a:r>
        </a:p>
      </dgm:t>
    </dgm:pt>
    <dgm:pt modelId="{B614DCF1-8DC8-4BAB-9604-78DBB23F3331}" type="parTrans" cxnId="{9E721C4F-8659-4228-AB20-CDC883173A5F}">
      <dgm:prSet/>
      <dgm:spPr/>
      <dgm:t>
        <a:bodyPr/>
        <a:lstStyle/>
        <a:p>
          <a:endParaRPr lang="pl-PL"/>
        </a:p>
      </dgm:t>
    </dgm:pt>
    <dgm:pt modelId="{7BA1D162-E69B-4B27-AB23-CDD337F9C7FF}" type="sibTrans" cxnId="{9E721C4F-8659-4228-AB20-CDC883173A5F}">
      <dgm:prSet/>
      <dgm:spPr/>
      <dgm:t>
        <a:bodyPr/>
        <a:lstStyle/>
        <a:p>
          <a:endParaRPr lang="pl-PL"/>
        </a:p>
      </dgm:t>
    </dgm:pt>
    <dgm:pt modelId="{912B598D-AEE2-46BD-AEBA-1636DA55C28C}">
      <dgm:prSet phldrT="[Tekst]" custT="1"/>
      <dgm:spPr/>
      <dgm:t>
        <a:bodyPr/>
        <a:lstStyle/>
        <a:p>
          <a:r>
            <a:rPr lang="pl-PL" sz="1800" dirty="0">
              <a:solidFill>
                <a:schemeClr val="tx1"/>
              </a:solidFill>
            </a:rPr>
            <a:t>TECHNICZNE</a:t>
          </a:r>
        </a:p>
      </dgm:t>
    </dgm:pt>
    <dgm:pt modelId="{BC528D71-A812-44F3-86B5-745EFD99FB47}" type="parTrans" cxnId="{CB7B2B07-9487-4590-A847-D5F5C7609F37}">
      <dgm:prSet/>
      <dgm:spPr/>
      <dgm:t>
        <a:bodyPr/>
        <a:lstStyle/>
        <a:p>
          <a:endParaRPr lang="pl-PL"/>
        </a:p>
      </dgm:t>
    </dgm:pt>
    <dgm:pt modelId="{5041530A-DA6D-49DF-8B9A-F2F813FE4D10}" type="sibTrans" cxnId="{CB7B2B07-9487-4590-A847-D5F5C7609F37}">
      <dgm:prSet/>
      <dgm:spPr/>
      <dgm:t>
        <a:bodyPr/>
        <a:lstStyle/>
        <a:p>
          <a:endParaRPr lang="pl-PL"/>
        </a:p>
      </dgm:t>
    </dgm:pt>
    <dgm:pt modelId="{9F4B3A59-66C1-4783-AB6E-63B1DB2BA64D}">
      <dgm:prSet custT="1"/>
      <dgm:spPr/>
      <dgm:t>
        <a:bodyPr/>
        <a:lstStyle/>
        <a:p>
          <a:r>
            <a:rPr lang="pl-PL" sz="1600" dirty="0">
              <a:solidFill>
                <a:schemeClr val="tx1"/>
              </a:solidFill>
            </a:rPr>
            <a:t>ORGANIZACJA I ZARZĄDZANIE</a:t>
          </a:r>
        </a:p>
      </dgm:t>
    </dgm:pt>
    <dgm:pt modelId="{D6B5AB02-BC8B-43A1-BDE5-ABD5E7992FC8}" type="parTrans" cxnId="{695B4BAC-0D66-43AA-A8DF-BC4149301E12}">
      <dgm:prSet/>
      <dgm:spPr/>
      <dgm:t>
        <a:bodyPr/>
        <a:lstStyle/>
        <a:p>
          <a:endParaRPr lang="pl-PL"/>
        </a:p>
      </dgm:t>
    </dgm:pt>
    <dgm:pt modelId="{F5A38CBC-E0AA-4F86-8E39-D44A8DD34DA6}" type="sibTrans" cxnId="{695B4BAC-0D66-43AA-A8DF-BC4149301E12}">
      <dgm:prSet/>
      <dgm:spPr/>
      <dgm:t>
        <a:bodyPr/>
        <a:lstStyle/>
        <a:p>
          <a:endParaRPr lang="pl-PL"/>
        </a:p>
      </dgm:t>
    </dgm:pt>
    <dgm:pt modelId="{F8208100-AE3D-448A-A8DF-A01BCC874883}">
      <dgm:prSet custT="1"/>
      <dgm:spPr/>
      <dgm:t>
        <a:bodyPr/>
        <a:lstStyle/>
        <a:p>
          <a:r>
            <a:rPr lang="pl-PL" sz="1600" dirty="0">
              <a:solidFill>
                <a:schemeClr val="tx1"/>
              </a:solidFill>
            </a:rPr>
            <a:t>ZARZĄDZANIE PUBLICZNE</a:t>
          </a:r>
        </a:p>
      </dgm:t>
    </dgm:pt>
    <dgm:pt modelId="{3888CE04-3D15-479B-B42A-CA628D5F1AA9}" type="parTrans" cxnId="{DD96486E-DBB2-439E-917C-D10E5937C1CD}">
      <dgm:prSet/>
      <dgm:spPr/>
      <dgm:t>
        <a:bodyPr/>
        <a:lstStyle/>
        <a:p>
          <a:endParaRPr lang="pl-PL"/>
        </a:p>
      </dgm:t>
    </dgm:pt>
    <dgm:pt modelId="{EBAE6658-91C2-4734-B0FE-F2E6D0FBA40F}" type="sibTrans" cxnId="{DD96486E-DBB2-439E-917C-D10E5937C1CD}">
      <dgm:prSet/>
      <dgm:spPr/>
      <dgm:t>
        <a:bodyPr/>
        <a:lstStyle/>
        <a:p>
          <a:endParaRPr lang="pl-PL"/>
        </a:p>
      </dgm:t>
    </dgm:pt>
    <dgm:pt modelId="{FE2F9B8F-5EB4-4F5A-AF59-7A6A1ACE8DEB}" type="pres">
      <dgm:prSet presAssocID="{BEC4284A-8FC1-4C18-9AD0-2040474A0EE2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E1B6B66-4660-409C-8D96-55714C363CEC}" type="pres">
      <dgm:prSet presAssocID="{D537A22C-29E1-4A8B-BAE6-3ABEAEDDBE59}" presName="centerShape" presStyleLbl="node0" presStyleIdx="0" presStyleCnt="1"/>
      <dgm:spPr/>
    </dgm:pt>
    <dgm:pt modelId="{DEC3C9A9-615A-4693-9E9E-DEB86E0D17E8}" type="pres">
      <dgm:prSet presAssocID="{0ECF3985-5B6C-4034-89D8-A4749D4948FB}" presName="parTrans" presStyleLbl="sibTrans2D1" presStyleIdx="0" presStyleCnt="6"/>
      <dgm:spPr/>
    </dgm:pt>
    <dgm:pt modelId="{720F0193-E18C-4C7B-A158-B49AA1B4221F}" type="pres">
      <dgm:prSet presAssocID="{0ECF3985-5B6C-4034-89D8-A4749D4948FB}" presName="connectorText" presStyleLbl="sibTrans2D1" presStyleIdx="0" presStyleCnt="6"/>
      <dgm:spPr/>
    </dgm:pt>
    <dgm:pt modelId="{61CD51FE-6788-4D55-B067-EAD748BA17C9}" type="pres">
      <dgm:prSet presAssocID="{79D53E6F-6641-4652-8B32-F3BB13C7F55D}" presName="node" presStyleLbl="node1" presStyleIdx="0" presStyleCnt="6">
        <dgm:presLayoutVars>
          <dgm:bulletEnabled val="1"/>
        </dgm:presLayoutVars>
      </dgm:prSet>
      <dgm:spPr/>
    </dgm:pt>
    <dgm:pt modelId="{D7D12F33-EF47-4B1C-BAC6-FA6FF56F68E9}" type="pres">
      <dgm:prSet presAssocID="{9FA48367-E108-489B-AB46-E74791E6C8F3}" presName="parTrans" presStyleLbl="sibTrans2D1" presStyleIdx="1" presStyleCnt="6"/>
      <dgm:spPr/>
    </dgm:pt>
    <dgm:pt modelId="{FB0CD3BC-7023-4A74-A909-9635DC776C91}" type="pres">
      <dgm:prSet presAssocID="{9FA48367-E108-489B-AB46-E74791E6C8F3}" presName="connectorText" presStyleLbl="sibTrans2D1" presStyleIdx="1" presStyleCnt="6"/>
      <dgm:spPr/>
    </dgm:pt>
    <dgm:pt modelId="{DB047AC0-2B5C-40F3-96A4-82F210355C4E}" type="pres">
      <dgm:prSet presAssocID="{27146D4A-FCD3-4291-8C89-2D5113FDCBDA}" presName="node" presStyleLbl="node1" presStyleIdx="1" presStyleCnt="6">
        <dgm:presLayoutVars>
          <dgm:bulletEnabled val="1"/>
        </dgm:presLayoutVars>
      </dgm:prSet>
      <dgm:spPr/>
    </dgm:pt>
    <dgm:pt modelId="{D8B3C731-8F6F-468C-9638-613E7A983D22}" type="pres">
      <dgm:prSet presAssocID="{B614DCF1-8DC8-4BAB-9604-78DBB23F3331}" presName="parTrans" presStyleLbl="sibTrans2D1" presStyleIdx="2" presStyleCnt="6"/>
      <dgm:spPr/>
    </dgm:pt>
    <dgm:pt modelId="{CC1B4C57-207C-4AAA-9758-9DAC060B5EE2}" type="pres">
      <dgm:prSet presAssocID="{B614DCF1-8DC8-4BAB-9604-78DBB23F3331}" presName="connectorText" presStyleLbl="sibTrans2D1" presStyleIdx="2" presStyleCnt="6"/>
      <dgm:spPr/>
    </dgm:pt>
    <dgm:pt modelId="{E358B122-712F-4CCA-A33F-F1A8624154B6}" type="pres">
      <dgm:prSet presAssocID="{A38D16E9-3C05-4A61-AC49-366EC0FDAC31}" presName="node" presStyleLbl="node1" presStyleIdx="2" presStyleCnt="6">
        <dgm:presLayoutVars>
          <dgm:bulletEnabled val="1"/>
        </dgm:presLayoutVars>
      </dgm:prSet>
      <dgm:spPr/>
    </dgm:pt>
    <dgm:pt modelId="{716385B4-EEF1-4255-ACBA-F34548C27E2D}" type="pres">
      <dgm:prSet presAssocID="{BC528D71-A812-44F3-86B5-745EFD99FB47}" presName="parTrans" presStyleLbl="sibTrans2D1" presStyleIdx="3" presStyleCnt="6"/>
      <dgm:spPr/>
    </dgm:pt>
    <dgm:pt modelId="{C71D0B60-4158-4CC2-965F-A627CA87BA02}" type="pres">
      <dgm:prSet presAssocID="{BC528D71-A812-44F3-86B5-745EFD99FB47}" presName="connectorText" presStyleLbl="sibTrans2D1" presStyleIdx="3" presStyleCnt="6"/>
      <dgm:spPr/>
    </dgm:pt>
    <dgm:pt modelId="{4470D5CA-040B-4AAF-94AB-E1D9574CDE91}" type="pres">
      <dgm:prSet presAssocID="{912B598D-AEE2-46BD-AEBA-1636DA55C28C}" presName="node" presStyleLbl="node1" presStyleIdx="3" presStyleCnt="6">
        <dgm:presLayoutVars>
          <dgm:bulletEnabled val="1"/>
        </dgm:presLayoutVars>
      </dgm:prSet>
      <dgm:spPr/>
    </dgm:pt>
    <dgm:pt modelId="{C21DB2AB-6B38-40B4-B55E-9DBB87B42FBB}" type="pres">
      <dgm:prSet presAssocID="{D6B5AB02-BC8B-43A1-BDE5-ABD5E7992FC8}" presName="parTrans" presStyleLbl="sibTrans2D1" presStyleIdx="4" presStyleCnt="6"/>
      <dgm:spPr/>
    </dgm:pt>
    <dgm:pt modelId="{A6B86E20-DFE1-4454-8627-B20950D1E016}" type="pres">
      <dgm:prSet presAssocID="{D6B5AB02-BC8B-43A1-BDE5-ABD5E7992FC8}" presName="connectorText" presStyleLbl="sibTrans2D1" presStyleIdx="4" presStyleCnt="6"/>
      <dgm:spPr/>
    </dgm:pt>
    <dgm:pt modelId="{65329A5E-1649-49DF-8A1A-883946449B51}" type="pres">
      <dgm:prSet presAssocID="{9F4B3A59-66C1-4783-AB6E-63B1DB2BA64D}" presName="node" presStyleLbl="node1" presStyleIdx="4" presStyleCnt="6">
        <dgm:presLayoutVars>
          <dgm:bulletEnabled val="1"/>
        </dgm:presLayoutVars>
      </dgm:prSet>
      <dgm:spPr/>
    </dgm:pt>
    <dgm:pt modelId="{CF464405-C88E-42C8-B8B7-2B1BD7F2175A}" type="pres">
      <dgm:prSet presAssocID="{3888CE04-3D15-479B-B42A-CA628D5F1AA9}" presName="parTrans" presStyleLbl="sibTrans2D1" presStyleIdx="5" presStyleCnt="6"/>
      <dgm:spPr/>
    </dgm:pt>
    <dgm:pt modelId="{8DB100E8-7D19-4E0E-A175-3865EBE822ED}" type="pres">
      <dgm:prSet presAssocID="{3888CE04-3D15-479B-B42A-CA628D5F1AA9}" presName="connectorText" presStyleLbl="sibTrans2D1" presStyleIdx="5" presStyleCnt="6"/>
      <dgm:spPr/>
    </dgm:pt>
    <dgm:pt modelId="{5330DF3B-EB65-45D9-A456-002A3264CEE7}" type="pres">
      <dgm:prSet presAssocID="{F8208100-AE3D-448A-A8DF-A01BCC874883}" presName="node" presStyleLbl="node1" presStyleIdx="5" presStyleCnt="6">
        <dgm:presLayoutVars>
          <dgm:bulletEnabled val="1"/>
        </dgm:presLayoutVars>
      </dgm:prSet>
      <dgm:spPr/>
    </dgm:pt>
  </dgm:ptLst>
  <dgm:cxnLst>
    <dgm:cxn modelId="{DF536B03-4A68-4CD2-8C8D-DFF1EAF2494E}" srcId="{BEC4284A-8FC1-4C18-9AD0-2040474A0EE2}" destId="{D537A22C-29E1-4A8B-BAE6-3ABEAEDDBE59}" srcOrd="0" destOrd="0" parTransId="{7534A98C-408E-4095-A149-C1A4C2CD1491}" sibTransId="{218FA36D-7A62-4526-86AA-757CD2C83234}"/>
    <dgm:cxn modelId="{CB7B2B07-9487-4590-A847-D5F5C7609F37}" srcId="{D537A22C-29E1-4A8B-BAE6-3ABEAEDDBE59}" destId="{912B598D-AEE2-46BD-AEBA-1636DA55C28C}" srcOrd="3" destOrd="0" parTransId="{BC528D71-A812-44F3-86B5-745EFD99FB47}" sibTransId="{5041530A-DA6D-49DF-8B9A-F2F813FE4D10}"/>
    <dgm:cxn modelId="{D90C351D-4A81-4464-96FF-535CC3B4F72E}" type="presOf" srcId="{9F4B3A59-66C1-4783-AB6E-63B1DB2BA64D}" destId="{65329A5E-1649-49DF-8A1A-883946449B51}" srcOrd="0" destOrd="0" presId="urn:microsoft.com/office/officeart/2005/8/layout/radial5"/>
    <dgm:cxn modelId="{11D98A1F-4F84-4190-A84B-F2F4E65323DF}" type="presOf" srcId="{912B598D-AEE2-46BD-AEBA-1636DA55C28C}" destId="{4470D5CA-040B-4AAF-94AB-E1D9574CDE91}" srcOrd="0" destOrd="0" presId="urn:microsoft.com/office/officeart/2005/8/layout/radial5"/>
    <dgm:cxn modelId="{6F11D12C-13B9-4F83-8919-C1A18B16B2FE}" type="presOf" srcId="{0ECF3985-5B6C-4034-89D8-A4749D4948FB}" destId="{720F0193-E18C-4C7B-A158-B49AA1B4221F}" srcOrd="1" destOrd="0" presId="urn:microsoft.com/office/officeart/2005/8/layout/radial5"/>
    <dgm:cxn modelId="{A3125465-4F4B-47ED-8FEC-8D03E37CE8C2}" type="presOf" srcId="{79D53E6F-6641-4652-8B32-F3BB13C7F55D}" destId="{61CD51FE-6788-4D55-B067-EAD748BA17C9}" srcOrd="0" destOrd="0" presId="urn:microsoft.com/office/officeart/2005/8/layout/radial5"/>
    <dgm:cxn modelId="{DD96486E-DBB2-439E-917C-D10E5937C1CD}" srcId="{D537A22C-29E1-4A8B-BAE6-3ABEAEDDBE59}" destId="{F8208100-AE3D-448A-A8DF-A01BCC874883}" srcOrd="5" destOrd="0" parTransId="{3888CE04-3D15-479B-B42A-CA628D5F1AA9}" sibTransId="{EBAE6658-91C2-4734-B0FE-F2E6D0FBA40F}"/>
    <dgm:cxn modelId="{9E721C4F-8659-4228-AB20-CDC883173A5F}" srcId="{D537A22C-29E1-4A8B-BAE6-3ABEAEDDBE59}" destId="{A38D16E9-3C05-4A61-AC49-366EC0FDAC31}" srcOrd="2" destOrd="0" parTransId="{B614DCF1-8DC8-4BAB-9604-78DBB23F3331}" sibTransId="{7BA1D162-E69B-4B27-AB23-CDD337F9C7FF}"/>
    <dgm:cxn modelId="{1A492D70-98EA-46A6-BC77-EEA247369071}" type="presOf" srcId="{9FA48367-E108-489B-AB46-E74791E6C8F3}" destId="{D7D12F33-EF47-4B1C-BAC6-FA6FF56F68E9}" srcOrd="0" destOrd="0" presId="urn:microsoft.com/office/officeart/2005/8/layout/radial5"/>
    <dgm:cxn modelId="{58C4C879-549F-4CB9-8834-BED07CB4B5B6}" type="presOf" srcId="{F8208100-AE3D-448A-A8DF-A01BCC874883}" destId="{5330DF3B-EB65-45D9-A456-002A3264CEE7}" srcOrd="0" destOrd="0" presId="urn:microsoft.com/office/officeart/2005/8/layout/radial5"/>
    <dgm:cxn modelId="{CE685C7C-6012-4BF1-A84E-86565C495F4E}" type="presOf" srcId="{BC528D71-A812-44F3-86B5-745EFD99FB47}" destId="{716385B4-EEF1-4255-ACBA-F34548C27E2D}" srcOrd="0" destOrd="0" presId="urn:microsoft.com/office/officeart/2005/8/layout/radial5"/>
    <dgm:cxn modelId="{229AFD81-0A0B-4444-8673-F85BE8A7DEB5}" type="presOf" srcId="{9FA48367-E108-489B-AB46-E74791E6C8F3}" destId="{FB0CD3BC-7023-4A74-A909-9635DC776C91}" srcOrd="1" destOrd="0" presId="urn:microsoft.com/office/officeart/2005/8/layout/radial5"/>
    <dgm:cxn modelId="{1E8EF182-527F-4F6C-B2C7-2FCB64A3A213}" type="presOf" srcId="{D6B5AB02-BC8B-43A1-BDE5-ABD5E7992FC8}" destId="{C21DB2AB-6B38-40B4-B55E-9DBB87B42FBB}" srcOrd="0" destOrd="0" presId="urn:microsoft.com/office/officeart/2005/8/layout/radial5"/>
    <dgm:cxn modelId="{DE429389-0EB5-4D10-A685-FF4A94B34926}" type="presOf" srcId="{A38D16E9-3C05-4A61-AC49-366EC0FDAC31}" destId="{E358B122-712F-4CCA-A33F-F1A8624154B6}" srcOrd="0" destOrd="0" presId="urn:microsoft.com/office/officeart/2005/8/layout/radial5"/>
    <dgm:cxn modelId="{769F5D8B-C8E6-43E5-8BA2-99718E2FAC4D}" type="presOf" srcId="{B614DCF1-8DC8-4BAB-9604-78DBB23F3331}" destId="{D8B3C731-8F6F-468C-9638-613E7A983D22}" srcOrd="0" destOrd="0" presId="urn:microsoft.com/office/officeart/2005/8/layout/radial5"/>
    <dgm:cxn modelId="{3095C096-B61D-4D65-8BCD-E83D4015C549}" srcId="{D537A22C-29E1-4A8B-BAE6-3ABEAEDDBE59}" destId="{27146D4A-FCD3-4291-8C89-2D5113FDCBDA}" srcOrd="1" destOrd="0" parTransId="{9FA48367-E108-489B-AB46-E74791E6C8F3}" sibTransId="{FB9DBA91-3535-47C7-A385-7F32E4A66DCF}"/>
    <dgm:cxn modelId="{08C12F99-6860-440D-BD91-ECBCE827412C}" type="presOf" srcId="{BEC4284A-8FC1-4C18-9AD0-2040474A0EE2}" destId="{FE2F9B8F-5EB4-4F5A-AF59-7A6A1ACE8DEB}" srcOrd="0" destOrd="0" presId="urn:microsoft.com/office/officeart/2005/8/layout/radial5"/>
    <dgm:cxn modelId="{695B4BAC-0D66-43AA-A8DF-BC4149301E12}" srcId="{D537A22C-29E1-4A8B-BAE6-3ABEAEDDBE59}" destId="{9F4B3A59-66C1-4783-AB6E-63B1DB2BA64D}" srcOrd="4" destOrd="0" parTransId="{D6B5AB02-BC8B-43A1-BDE5-ABD5E7992FC8}" sibTransId="{F5A38CBC-E0AA-4F86-8E39-D44A8DD34DA6}"/>
    <dgm:cxn modelId="{A2276CBF-79CF-4539-A2DB-2E7889C1A459}" type="presOf" srcId="{B614DCF1-8DC8-4BAB-9604-78DBB23F3331}" destId="{CC1B4C57-207C-4AAA-9758-9DAC060B5EE2}" srcOrd="1" destOrd="0" presId="urn:microsoft.com/office/officeart/2005/8/layout/radial5"/>
    <dgm:cxn modelId="{20DF9AC8-EAA2-4B31-9FFA-047C18789411}" type="presOf" srcId="{3888CE04-3D15-479B-B42A-CA628D5F1AA9}" destId="{8DB100E8-7D19-4E0E-A175-3865EBE822ED}" srcOrd="1" destOrd="0" presId="urn:microsoft.com/office/officeart/2005/8/layout/radial5"/>
    <dgm:cxn modelId="{C5B9ADCF-6568-4BF3-A207-1C6F360478C0}" type="presOf" srcId="{27146D4A-FCD3-4291-8C89-2D5113FDCBDA}" destId="{DB047AC0-2B5C-40F3-96A4-82F210355C4E}" srcOrd="0" destOrd="0" presId="urn:microsoft.com/office/officeart/2005/8/layout/radial5"/>
    <dgm:cxn modelId="{BC083EEA-9D92-47C6-8E2E-469C9BD529D6}" type="presOf" srcId="{BC528D71-A812-44F3-86B5-745EFD99FB47}" destId="{C71D0B60-4158-4CC2-965F-A627CA87BA02}" srcOrd="1" destOrd="0" presId="urn:microsoft.com/office/officeart/2005/8/layout/radial5"/>
    <dgm:cxn modelId="{45B9E4ED-E0D2-48DF-9226-3C86887E06E7}" type="presOf" srcId="{0ECF3985-5B6C-4034-89D8-A4749D4948FB}" destId="{DEC3C9A9-615A-4693-9E9E-DEB86E0D17E8}" srcOrd="0" destOrd="0" presId="urn:microsoft.com/office/officeart/2005/8/layout/radial5"/>
    <dgm:cxn modelId="{8BA89EEF-27FB-4A45-B6AF-7AB11650905D}" type="presOf" srcId="{D537A22C-29E1-4A8B-BAE6-3ABEAEDDBE59}" destId="{1E1B6B66-4660-409C-8D96-55714C363CEC}" srcOrd="0" destOrd="0" presId="urn:microsoft.com/office/officeart/2005/8/layout/radial5"/>
    <dgm:cxn modelId="{7F7CD1EF-B3B9-4A5B-A22C-0A7ACF175CB4}" type="presOf" srcId="{D6B5AB02-BC8B-43A1-BDE5-ABD5E7992FC8}" destId="{A6B86E20-DFE1-4454-8627-B20950D1E016}" srcOrd="1" destOrd="0" presId="urn:microsoft.com/office/officeart/2005/8/layout/radial5"/>
    <dgm:cxn modelId="{DE0192F3-5FBA-49CB-B09C-6210DFA13B3E}" srcId="{D537A22C-29E1-4A8B-BAE6-3ABEAEDDBE59}" destId="{79D53E6F-6641-4652-8B32-F3BB13C7F55D}" srcOrd="0" destOrd="0" parTransId="{0ECF3985-5B6C-4034-89D8-A4749D4948FB}" sibTransId="{89578128-636E-466B-8D0D-08C1BDCC06B1}"/>
    <dgm:cxn modelId="{2E881EF7-F4AC-4B4D-997C-8DD543AA5BD4}" type="presOf" srcId="{3888CE04-3D15-479B-B42A-CA628D5F1AA9}" destId="{CF464405-C88E-42C8-B8B7-2B1BD7F2175A}" srcOrd="0" destOrd="0" presId="urn:microsoft.com/office/officeart/2005/8/layout/radial5"/>
    <dgm:cxn modelId="{1AE5D082-31CB-4CB4-8FDE-48E584D61E5C}" type="presParOf" srcId="{FE2F9B8F-5EB4-4F5A-AF59-7A6A1ACE8DEB}" destId="{1E1B6B66-4660-409C-8D96-55714C363CEC}" srcOrd="0" destOrd="0" presId="urn:microsoft.com/office/officeart/2005/8/layout/radial5"/>
    <dgm:cxn modelId="{5BAE962E-0952-490E-9B09-3BB05AD96D89}" type="presParOf" srcId="{FE2F9B8F-5EB4-4F5A-AF59-7A6A1ACE8DEB}" destId="{DEC3C9A9-615A-4693-9E9E-DEB86E0D17E8}" srcOrd="1" destOrd="0" presId="urn:microsoft.com/office/officeart/2005/8/layout/radial5"/>
    <dgm:cxn modelId="{A865AE06-CC4B-4A0C-9B5D-70E12D6E4343}" type="presParOf" srcId="{DEC3C9A9-615A-4693-9E9E-DEB86E0D17E8}" destId="{720F0193-E18C-4C7B-A158-B49AA1B4221F}" srcOrd="0" destOrd="0" presId="urn:microsoft.com/office/officeart/2005/8/layout/radial5"/>
    <dgm:cxn modelId="{F1B30C99-8FDB-47D3-B01A-99D3F9542F83}" type="presParOf" srcId="{FE2F9B8F-5EB4-4F5A-AF59-7A6A1ACE8DEB}" destId="{61CD51FE-6788-4D55-B067-EAD748BA17C9}" srcOrd="2" destOrd="0" presId="urn:microsoft.com/office/officeart/2005/8/layout/radial5"/>
    <dgm:cxn modelId="{7656E488-DEB7-48E4-ABAE-2A45F615086A}" type="presParOf" srcId="{FE2F9B8F-5EB4-4F5A-AF59-7A6A1ACE8DEB}" destId="{D7D12F33-EF47-4B1C-BAC6-FA6FF56F68E9}" srcOrd="3" destOrd="0" presId="urn:microsoft.com/office/officeart/2005/8/layout/radial5"/>
    <dgm:cxn modelId="{552699CF-A5F4-44DF-AC82-400639967C77}" type="presParOf" srcId="{D7D12F33-EF47-4B1C-BAC6-FA6FF56F68E9}" destId="{FB0CD3BC-7023-4A74-A909-9635DC776C91}" srcOrd="0" destOrd="0" presId="urn:microsoft.com/office/officeart/2005/8/layout/radial5"/>
    <dgm:cxn modelId="{0B17AC6F-4696-493A-8D93-00AC413EE41D}" type="presParOf" srcId="{FE2F9B8F-5EB4-4F5A-AF59-7A6A1ACE8DEB}" destId="{DB047AC0-2B5C-40F3-96A4-82F210355C4E}" srcOrd="4" destOrd="0" presId="urn:microsoft.com/office/officeart/2005/8/layout/radial5"/>
    <dgm:cxn modelId="{3557EA40-C285-4075-B128-4071F9E7EB13}" type="presParOf" srcId="{FE2F9B8F-5EB4-4F5A-AF59-7A6A1ACE8DEB}" destId="{D8B3C731-8F6F-468C-9638-613E7A983D22}" srcOrd="5" destOrd="0" presId="urn:microsoft.com/office/officeart/2005/8/layout/radial5"/>
    <dgm:cxn modelId="{AE4AD83E-8235-4AB1-B275-F2EFA0E365DD}" type="presParOf" srcId="{D8B3C731-8F6F-468C-9638-613E7A983D22}" destId="{CC1B4C57-207C-4AAA-9758-9DAC060B5EE2}" srcOrd="0" destOrd="0" presId="urn:microsoft.com/office/officeart/2005/8/layout/radial5"/>
    <dgm:cxn modelId="{BD4C6D77-495A-4EFC-88A1-958C6FEE4718}" type="presParOf" srcId="{FE2F9B8F-5EB4-4F5A-AF59-7A6A1ACE8DEB}" destId="{E358B122-712F-4CCA-A33F-F1A8624154B6}" srcOrd="6" destOrd="0" presId="urn:microsoft.com/office/officeart/2005/8/layout/radial5"/>
    <dgm:cxn modelId="{01B61DD3-F0D6-4238-8DDD-279A69895B79}" type="presParOf" srcId="{FE2F9B8F-5EB4-4F5A-AF59-7A6A1ACE8DEB}" destId="{716385B4-EEF1-4255-ACBA-F34548C27E2D}" srcOrd="7" destOrd="0" presId="urn:microsoft.com/office/officeart/2005/8/layout/radial5"/>
    <dgm:cxn modelId="{36FD30E4-83EF-428F-BB19-01F301191A47}" type="presParOf" srcId="{716385B4-EEF1-4255-ACBA-F34548C27E2D}" destId="{C71D0B60-4158-4CC2-965F-A627CA87BA02}" srcOrd="0" destOrd="0" presId="urn:microsoft.com/office/officeart/2005/8/layout/radial5"/>
    <dgm:cxn modelId="{DDA24618-BD90-4AD5-A47E-5A7279B1E677}" type="presParOf" srcId="{FE2F9B8F-5EB4-4F5A-AF59-7A6A1ACE8DEB}" destId="{4470D5CA-040B-4AAF-94AB-E1D9574CDE91}" srcOrd="8" destOrd="0" presId="urn:microsoft.com/office/officeart/2005/8/layout/radial5"/>
    <dgm:cxn modelId="{63514C9B-99AF-4989-9892-484ABC5094BB}" type="presParOf" srcId="{FE2F9B8F-5EB4-4F5A-AF59-7A6A1ACE8DEB}" destId="{C21DB2AB-6B38-40B4-B55E-9DBB87B42FBB}" srcOrd="9" destOrd="0" presId="urn:microsoft.com/office/officeart/2005/8/layout/radial5"/>
    <dgm:cxn modelId="{3EDF1553-4B90-4638-B636-943C53B82FC4}" type="presParOf" srcId="{C21DB2AB-6B38-40B4-B55E-9DBB87B42FBB}" destId="{A6B86E20-DFE1-4454-8627-B20950D1E016}" srcOrd="0" destOrd="0" presId="urn:microsoft.com/office/officeart/2005/8/layout/radial5"/>
    <dgm:cxn modelId="{7317B796-1B44-4FD5-9771-C5065BEBBF3B}" type="presParOf" srcId="{FE2F9B8F-5EB4-4F5A-AF59-7A6A1ACE8DEB}" destId="{65329A5E-1649-49DF-8A1A-883946449B51}" srcOrd="10" destOrd="0" presId="urn:microsoft.com/office/officeart/2005/8/layout/radial5"/>
    <dgm:cxn modelId="{11E5D3C9-8997-452E-87C5-DF36DBA4DA9F}" type="presParOf" srcId="{FE2F9B8F-5EB4-4F5A-AF59-7A6A1ACE8DEB}" destId="{CF464405-C88E-42C8-B8B7-2B1BD7F2175A}" srcOrd="11" destOrd="0" presId="urn:microsoft.com/office/officeart/2005/8/layout/radial5"/>
    <dgm:cxn modelId="{FF7C75FE-E9E9-4A1D-8222-CC86050C03F0}" type="presParOf" srcId="{CF464405-C88E-42C8-B8B7-2B1BD7F2175A}" destId="{8DB100E8-7D19-4E0E-A175-3865EBE822ED}" srcOrd="0" destOrd="0" presId="urn:microsoft.com/office/officeart/2005/8/layout/radial5"/>
    <dgm:cxn modelId="{DBA2CC1A-53D7-4BA3-9B29-995A63501DD8}" type="presParOf" srcId="{FE2F9B8F-5EB4-4F5A-AF59-7A6A1ACE8DEB}" destId="{5330DF3B-EB65-45D9-A456-002A3264CEE7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5A79744-A385-465F-931B-5E880AC754B9}" type="doc">
      <dgm:prSet loTypeId="urn:microsoft.com/office/officeart/2005/8/layout/radial1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pl-PL"/>
        </a:p>
      </dgm:t>
    </dgm:pt>
    <dgm:pt modelId="{2D45A32B-805D-475A-BAD7-D9C5F5B3AC59}">
      <dgm:prSet custT="1"/>
      <dgm:spPr/>
      <dgm:t>
        <a:bodyPr/>
        <a:lstStyle/>
        <a:p>
          <a:r>
            <a:rPr lang="pl-PL" sz="1600" b="1" dirty="0">
              <a:solidFill>
                <a:schemeClr val="tx1"/>
              </a:solidFill>
            </a:rPr>
            <a:t>ZARZĄDZANIE PUBLICZNE</a:t>
          </a:r>
        </a:p>
      </dgm:t>
    </dgm:pt>
    <dgm:pt modelId="{03C05CA4-6C35-4479-84B9-0959E36BCD3E}" type="parTrans" cxnId="{E1B4E24E-EF07-4769-85EF-75D78859E66D}">
      <dgm:prSet/>
      <dgm:spPr/>
      <dgm:t>
        <a:bodyPr/>
        <a:lstStyle/>
        <a:p>
          <a:endParaRPr lang="pl-PL"/>
        </a:p>
      </dgm:t>
    </dgm:pt>
    <dgm:pt modelId="{423F226B-77A2-4F77-83A8-8107E2070AB1}" type="sibTrans" cxnId="{E1B4E24E-EF07-4769-85EF-75D78859E66D}">
      <dgm:prSet/>
      <dgm:spPr/>
      <dgm:t>
        <a:bodyPr/>
        <a:lstStyle/>
        <a:p>
          <a:endParaRPr lang="pl-PL"/>
        </a:p>
      </dgm:t>
    </dgm:pt>
    <dgm:pt modelId="{EBA58BCB-82A1-48C4-B128-52E9EAAE974D}">
      <dgm:prSet custT="1"/>
      <dgm:spPr/>
      <dgm:t>
        <a:bodyPr/>
        <a:lstStyle/>
        <a:p>
          <a:r>
            <a:rPr lang="pl-PL" sz="800" dirty="0">
              <a:solidFill>
                <a:schemeClr val="tx1"/>
              </a:solidFill>
            </a:rPr>
            <a:t>ORGAN ADMINISTRACYJNY PEŁNI FUNKCJE MENEDŻERSKIE </a:t>
          </a:r>
        </a:p>
      </dgm:t>
    </dgm:pt>
    <dgm:pt modelId="{32E9A65D-C6A9-4838-9700-EFA78D1CBB7F}" type="parTrans" cxnId="{9AD7E0C4-E60F-401D-8384-EE7FA6AD7B70}">
      <dgm:prSet/>
      <dgm:spPr/>
      <dgm:t>
        <a:bodyPr/>
        <a:lstStyle/>
        <a:p>
          <a:endParaRPr lang="pl-PL"/>
        </a:p>
      </dgm:t>
    </dgm:pt>
    <dgm:pt modelId="{849C5B38-8423-4E8B-9A82-C719C5FE914B}" type="sibTrans" cxnId="{9AD7E0C4-E60F-401D-8384-EE7FA6AD7B70}">
      <dgm:prSet/>
      <dgm:spPr/>
      <dgm:t>
        <a:bodyPr/>
        <a:lstStyle/>
        <a:p>
          <a:endParaRPr lang="pl-PL"/>
        </a:p>
      </dgm:t>
    </dgm:pt>
    <dgm:pt modelId="{3F61A2CE-414F-45F1-8822-47E1E58A0951}">
      <dgm:prSet custT="1"/>
      <dgm:spPr/>
      <dgm:t>
        <a:bodyPr/>
        <a:lstStyle/>
        <a:p>
          <a:r>
            <a:rPr lang="pl-PL" sz="1100" dirty="0">
              <a:solidFill>
                <a:schemeClr val="tx1"/>
              </a:solidFill>
            </a:rPr>
            <a:t>RYNEK USŁUG PUBLICZNYCH</a:t>
          </a:r>
        </a:p>
      </dgm:t>
    </dgm:pt>
    <dgm:pt modelId="{A2F20B98-9559-4330-8498-8157B8E220FE}" type="parTrans" cxnId="{B3D70F18-9A02-4866-AB86-7047B0828A8C}">
      <dgm:prSet/>
      <dgm:spPr/>
      <dgm:t>
        <a:bodyPr/>
        <a:lstStyle/>
        <a:p>
          <a:endParaRPr lang="pl-PL"/>
        </a:p>
      </dgm:t>
    </dgm:pt>
    <dgm:pt modelId="{2E05D095-74BD-4736-BCE9-26DB28A00821}" type="sibTrans" cxnId="{B3D70F18-9A02-4866-AB86-7047B0828A8C}">
      <dgm:prSet/>
      <dgm:spPr/>
      <dgm:t>
        <a:bodyPr/>
        <a:lstStyle/>
        <a:p>
          <a:endParaRPr lang="pl-PL"/>
        </a:p>
      </dgm:t>
    </dgm:pt>
    <dgm:pt modelId="{CBECE1BA-C336-4583-AA73-622ECB167FD8}">
      <dgm:prSet custT="1"/>
      <dgm:spPr/>
      <dgm:t>
        <a:bodyPr/>
        <a:lstStyle/>
        <a:p>
          <a:r>
            <a:rPr lang="pl-PL" sz="1050" dirty="0">
              <a:solidFill>
                <a:schemeClr val="tx1"/>
              </a:solidFill>
            </a:rPr>
            <a:t>ORGAN TROSZCZY SIĘ O ZYSK EKONOMICZNY</a:t>
          </a:r>
        </a:p>
      </dgm:t>
    </dgm:pt>
    <dgm:pt modelId="{8B9F3505-1D52-466C-9F0E-8B88DCD770CC}" type="parTrans" cxnId="{C3FBAEC6-C10C-4234-A0C3-9C92D535C727}">
      <dgm:prSet/>
      <dgm:spPr/>
      <dgm:t>
        <a:bodyPr/>
        <a:lstStyle/>
        <a:p>
          <a:endParaRPr lang="pl-PL"/>
        </a:p>
      </dgm:t>
    </dgm:pt>
    <dgm:pt modelId="{773788E6-45ED-4876-BE41-8D16AE3713EC}" type="sibTrans" cxnId="{C3FBAEC6-C10C-4234-A0C3-9C92D535C727}">
      <dgm:prSet/>
      <dgm:spPr/>
      <dgm:t>
        <a:bodyPr/>
        <a:lstStyle/>
        <a:p>
          <a:endParaRPr lang="pl-PL"/>
        </a:p>
      </dgm:t>
    </dgm:pt>
    <dgm:pt modelId="{6DF77E37-D712-48C8-9DA8-226EE074D886}">
      <dgm:prSet custT="1"/>
      <dgm:spPr/>
      <dgm:t>
        <a:bodyPr/>
        <a:lstStyle/>
        <a:p>
          <a:r>
            <a:rPr lang="pl-PL" sz="1200" dirty="0">
              <a:solidFill>
                <a:schemeClr val="tx1"/>
              </a:solidFill>
            </a:rPr>
            <a:t>RELACJE ORGAN-OBYWATEL ZASTĄPIONE GRĄ RYNKOWĄ</a:t>
          </a:r>
        </a:p>
      </dgm:t>
    </dgm:pt>
    <dgm:pt modelId="{DFC1DC55-F116-4AED-8D4E-6171D4999EE3}" type="parTrans" cxnId="{B1BC4A61-A583-4BCD-A5C7-589C6DFB8E49}">
      <dgm:prSet/>
      <dgm:spPr/>
      <dgm:t>
        <a:bodyPr/>
        <a:lstStyle/>
        <a:p>
          <a:endParaRPr lang="pl-PL"/>
        </a:p>
      </dgm:t>
    </dgm:pt>
    <dgm:pt modelId="{8F936907-91D8-46DF-8474-72142A9FD17F}" type="sibTrans" cxnId="{B1BC4A61-A583-4BCD-A5C7-589C6DFB8E49}">
      <dgm:prSet/>
      <dgm:spPr/>
      <dgm:t>
        <a:bodyPr/>
        <a:lstStyle/>
        <a:p>
          <a:endParaRPr lang="pl-PL"/>
        </a:p>
      </dgm:t>
    </dgm:pt>
    <dgm:pt modelId="{99F6294A-F104-4421-8CF3-45953C1BA748}">
      <dgm:prSet custT="1"/>
      <dgm:spPr/>
      <dgm:t>
        <a:bodyPr/>
        <a:lstStyle/>
        <a:p>
          <a:r>
            <a:rPr lang="pl-PL" sz="1200" dirty="0">
              <a:solidFill>
                <a:schemeClr val="tx1"/>
              </a:solidFill>
            </a:rPr>
            <a:t>OBYWATEL JAKO KLIENT/ KONSUMENT</a:t>
          </a:r>
        </a:p>
      </dgm:t>
    </dgm:pt>
    <dgm:pt modelId="{580E3498-E750-413A-8833-8325D756872B}" type="parTrans" cxnId="{94D8779B-8DF7-4DB8-8D24-480817E5EA42}">
      <dgm:prSet/>
      <dgm:spPr/>
      <dgm:t>
        <a:bodyPr/>
        <a:lstStyle/>
        <a:p>
          <a:endParaRPr lang="pl-PL"/>
        </a:p>
      </dgm:t>
    </dgm:pt>
    <dgm:pt modelId="{049D81D6-6C77-4A7C-A841-2523E696108F}" type="sibTrans" cxnId="{94D8779B-8DF7-4DB8-8D24-480817E5EA42}">
      <dgm:prSet/>
      <dgm:spPr/>
      <dgm:t>
        <a:bodyPr/>
        <a:lstStyle/>
        <a:p>
          <a:endParaRPr lang="pl-PL"/>
        </a:p>
      </dgm:t>
    </dgm:pt>
    <dgm:pt modelId="{A23A3340-202F-4193-8848-1409E61B41B6}">
      <dgm:prSet custT="1"/>
      <dgm:spPr/>
      <dgm:t>
        <a:bodyPr/>
        <a:lstStyle/>
        <a:p>
          <a:r>
            <a:rPr lang="pl-PL" sz="1200" dirty="0">
              <a:solidFill>
                <a:schemeClr val="tx1"/>
              </a:solidFill>
            </a:rPr>
            <a:t>PRODUKTY I USŁUGI WYSOKIEJ JAKOŚCI, RACZEJ ODPŁATNE</a:t>
          </a:r>
        </a:p>
      </dgm:t>
    </dgm:pt>
    <dgm:pt modelId="{BE0AB700-61FF-4DB3-8755-C509914B65CE}" type="parTrans" cxnId="{5ED6DF02-908E-45DC-B169-636B5F6507C2}">
      <dgm:prSet/>
      <dgm:spPr/>
      <dgm:t>
        <a:bodyPr/>
        <a:lstStyle/>
        <a:p>
          <a:endParaRPr lang="pl-PL"/>
        </a:p>
      </dgm:t>
    </dgm:pt>
    <dgm:pt modelId="{ACF201C1-5CB6-495C-AB79-84057A78CEE3}" type="sibTrans" cxnId="{5ED6DF02-908E-45DC-B169-636B5F6507C2}">
      <dgm:prSet/>
      <dgm:spPr/>
      <dgm:t>
        <a:bodyPr/>
        <a:lstStyle/>
        <a:p>
          <a:endParaRPr lang="pl-PL"/>
        </a:p>
      </dgm:t>
    </dgm:pt>
    <dgm:pt modelId="{388EC72F-FBC4-4A1D-973F-CB34CCE85419}">
      <dgm:prSet custT="1"/>
      <dgm:spPr/>
      <dgm:t>
        <a:bodyPr/>
        <a:lstStyle/>
        <a:p>
          <a:r>
            <a:rPr lang="pl-PL" sz="1400" dirty="0">
              <a:solidFill>
                <a:schemeClr val="tx1"/>
              </a:solidFill>
            </a:rPr>
            <a:t>ZADANIA PUBLICZNE JAKO USŁUGI PUBLICZNE</a:t>
          </a:r>
        </a:p>
      </dgm:t>
    </dgm:pt>
    <dgm:pt modelId="{2ECC2132-57C3-42D3-9C7F-ADC492112DB2}" type="parTrans" cxnId="{868EB80E-4C2D-456D-913F-050B06286E01}">
      <dgm:prSet/>
      <dgm:spPr/>
      <dgm:t>
        <a:bodyPr/>
        <a:lstStyle/>
        <a:p>
          <a:endParaRPr lang="pl-PL"/>
        </a:p>
      </dgm:t>
    </dgm:pt>
    <dgm:pt modelId="{2C721455-34C6-4829-88A6-6665DA161A1B}" type="sibTrans" cxnId="{868EB80E-4C2D-456D-913F-050B06286E01}">
      <dgm:prSet/>
      <dgm:spPr/>
      <dgm:t>
        <a:bodyPr/>
        <a:lstStyle/>
        <a:p>
          <a:endParaRPr lang="pl-PL"/>
        </a:p>
      </dgm:t>
    </dgm:pt>
    <dgm:pt modelId="{2F1123D7-E31C-435C-84FD-335369A6C4A4}">
      <dgm:prSet custT="1"/>
      <dgm:spPr/>
      <dgm:t>
        <a:bodyPr/>
        <a:lstStyle/>
        <a:p>
          <a:r>
            <a:rPr lang="pl-PL" sz="1200" dirty="0">
              <a:solidFill>
                <a:schemeClr val="tx1"/>
              </a:solidFill>
            </a:rPr>
            <a:t>ORIENTACJA NA WYNIKI</a:t>
          </a:r>
        </a:p>
      </dgm:t>
    </dgm:pt>
    <dgm:pt modelId="{95EFADC4-4FCD-4011-840F-64B590808411}" type="parTrans" cxnId="{BF69ACBC-DDA1-4109-8AFB-8A22E67113D3}">
      <dgm:prSet/>
      <dgm:spPr/>
      <dgm:t>
        <a:bodyPr/>
        <a:lstStyle/>
        <a:p>
          <a:endParaRPr lang="pl-PL"/>
        </a:p>
      </dgm:t>
    </dgm:pt>
    <dgm:pt modelId="{1406421A-69B9-4C22-B183-4F57BEB3D046}" type="sibTrans" cxnId="{BF69ACBC-DDA1-4109-8AFB-8A22E67113D3}">
      <dgm:prSet/>
      <dgm:spPr/>
      <dgm:t>
        <a:bodyPr/>
        <a:lstStyle/>
        <a:p>
          <a:endParaRPr lang="pl-PL"/>
        </a:p>
      </dgm:t>
    </dgm:pt>
    <dgm:pt modelId="{7A5C03B3-2AD5-4FA5-ACD5-1BE6A2C39036}">
      <dgm:prSet custT="1"/>
      <dgm:spPr/>
      <dgm:t>
        <a:bodyPr/>
        <a:lstStyle/>
        <a:p>
          <a:r>
            <a:rPr lang="pl-PL" sz="900" dirty="0">
              <a:solidFill>
                <a:schemeClr val="tx1"/>
              </a:solidFill>
            </a:rPr>
            <a:t>MECHANIZMY KONKURENCYJNE – OUTSOURCING</a:t>
          </a:r>
        </a:p>
      </dgm:t>
    </dgm:pt>
    <dgm:pt modelId="{BA8D5CE1-6830-45C2-95FE-5A529FF267CA}" type="parTrans" cxnId="{7E3ABB7D-A20B-4B9B-B30D-E64D0A0BC9F8}">
      <dgm:prSet/>
      <dgm:spPr/>
      <dgm:t>
        <a:bodyPr/>
        <a:lstStyle/>
        <a:p>
          <a:endParaRPr lang="pl-PL"/>
        </a:p>
      </dgm:t>
    </dgm:pt>
    <dgm:pt modelId="{0230FBA9-229D-4125-9869-467777C6F15E}" type="sibTrans" cxnId="{7E3ABB7D-A20B-4B9B-B30D-E64D0A0BC9F8}">
      <dgm:prSet/>
      <dgm:spPr/>
      <dgm:t>
        <a:bodyPr/>
        <a:lstStyle/>
        <a:p>
          <a:endParaRPr lang="pl-PL"/>
        </a:p>
      </dgm:t>
    </dgm:pt>
    <dgm:pt modelId="{F9A5D5EB-B126-4C04-B824-19C5DCB4F822}">
      <dgm:prSet custT="1"/>
      <dgm:spPr/>
      <dgm:t>
        <a:bodyPr/>
        <a:lstStyle/>
        <a:p>
          <a:r>
            <a:rPr lang="pl-PL" sz="1000" dirty="0">
              <a:solidFill>
                <a:schemeClr val="tx1"/>
              </a:solidFill>
            </a:rPr>
            <a:t>PRYWATYZACJA</a:t>
          </a:r>
        </a:p>
      </dgm:t>
    </dgm:pt>
    <dgm:pt modelId="{BD6DFD93-793F-4DDA-92B2-607AE96B1B50}" type="parTrans" cxnId="{EC2535CA-01FD-42CA-8F6F-F8D4D56A3D37}">
      <dgm:prSet/>
      <dgm:spPr/>
      <dgm:t>
        <a:bodyPr/>
        <a:lstStyle/>
        <a:p>
          <a:endParaRPr lang="pl-PL"/>
        </a:p>
      </dgm:t>
    </dgm:pt>
    <dgm:pt modelId="{1264D42D-57F9-48FB-9B67-805D38FABE65}" type="sibTrans" cxnId="{EC2535CA-01FD-42CA-8F6F-F8D4D56A3D37}">
      <dgm:prSet/>
      <dgm:spPr/>
      <dgm:t>
        <a:bodyPr/>
        <a:lstStyle/>
        <a:p>
          <a:endParaRPr lang="pl-PL"/>
        </a:p>
      </dgm:t>
    </dgm:pt>
    <dgm:pt modelId="{4524AAC3-D74E-4993-B42E-94A16BBC60DD}">
      <dgm:prSet custT="1"/>
      <dgm:spPr/>
      <dgm:t>
        <a:bodyPr/>
        <a:lstStyle/>
        <a:p>
          <a:r>
            <a:rPr lang="pl-PL" sz="1000" dirty="0">
              <a:solidFill>
                <a:schemeClr val="tx1"/>
              </a:solidFill>
            </a:rPr>
            <a:t>ZACHĘCANIE DO INICJATYWY, KREATYWNOŚCI URZĘDNIKÓW</a:t>
          </a:r>
        </a:p>
      </dgm:t>
    </dgm:pt>
    <dgm:pt modelId="{F9BFF420-4799-4ABD-83B5-C933A0F776E4}" type="parTrans" cxnId="{09533168-49EF-4901-BD53-A8F041A5D5D3}">
      <dgm:prSet/>
      <dgm:spPr/>
      <dgm:t>
        <a:bodyPr/>
        <a:lstStyle/>
        <a:p>
          <a:endParaRPr lang="pl-PL"/>
        </a:p>
      </dgm:t>
    </dgm:pt>
    <dgm:pt modelId="{80BEA485-0DDE-4235-B028-B1DAD0320EFD}" type="sibTrans" cxnId="{09533168-49EF-4901-BD53-A8F041A5D5D3}">
      <dgm:prSet/>
      <dgm:spPr/>
      <dgm:t>
        <a:bodyPr/>
        <a:lstStyle/>
        <a:p>
          <a:endParaRPr lang="pl-PL"/>
        </a:p>
      </dgm:t>
    </dgm:pt>
    <dgm:pt modelId="{3F95C32B-8C07-4C48-8A4D-5D471F22C38A}" type="pres">
      <dgm:prSet presAssocID="{35A79744-A385-465F-931B-5E880AC754B9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EB5EBF2-878E-4992-97DF-02527629F30D}" type="pres">
      <dgm:prSet presAssocID="{2D45A32B-805D-475A-BAD7-D9C5F5B3AC59}" presName="centerShape" presStyleLbl="node0" presStyleIdx="0" presStyleCnt="1" custScaleX="146148" custScaleY="157280"/>
      <dgm:spPr/>
    </dgm:pt>
    <dgm:pt modelId="{A68F85E1-8AE3-457E-8F84-EB56E2FE8417}" type="pres">
      <dgm:prSet presAssocID="{32E9A65D-C6A9-4838-9700-EFA78D1CBB7F}" presName="Name9" presStyleLbl="parChTrans1D2" presStyleIdx="0" presStyleCnt="11"/>
      <dgm:spPr/>
    </dgm:pt>
    <dgm:pt modelId="{B99B0E2C-505F-4A5D-95D8-E29FF77E1079}" type="pres">
      <dgm:prSet presAssocID="{32E9A65D-C6A9-4838-9700-EFA78D1CBB7F}" presName="connTx" presStyleLbl="parChTrans1D2" presStyleIdx="0" presStyleCnt="11"/>
      <dgm:spPr/>
    </dgm:pt>
    <dgm:pt modelId="{4FDF1E77-6DC4-4E2D-B3C9-D11DAC2FF036}" type="pres">
      <dgm:prSet presAssocID="{EBA58BCB-82A1-48C4-B128-52E9EAAE974D}" presName="node" presStyleLbl="node1" presStyleIdx="0" presStyleCnt="11">
        <dgm:presLayoutVars>
          <dgm:bulletEnabled val="1"/>
        </dgm:presLayoutVars>
      </dgm:prSet>
      <dgm:spPr/>
    </dgm:pt>
    <dgm:pt modelId="{53CDCBBA-107C-4C23-8E70-35E01BF35086}" type="pres">
      <dgm:prSet presAssocID="{A2F20B98-9559-4330-8498-8157B8E220FE}" presName="Name9" presStyleLbl="parChTrans1D2" presStyleIdx="1" presStyleCnt="11"/>
      <dgm:spPr/>
    </dgm:pt>
    <dgm:pt modelId="{F2A3FB94-1F65-4424-B1D4-B71F3F6E228C}" type="pres">
      <dgm:prSet presAssocID="{A2F20B98-9559-4330-8498-8157B8E220FE}" presName="connTx" presStyleLbl="parChTrans1D2" presStyleIdx="1" presStyleCnt="11"/>
      <dgm:spPr/>
    </dgm:pt>
    <dgm:pt modelId="{70859388-DC66-4CCD-B9ED-9CAF343B6641}" type="pres">
      <dgm:prSet presAssocID="{3F61A2CE-414F-45F1-8822-47E1E58A0951}" presName="node" presStyleLbl="node1" presStyleIdx="1" presStyleCnt="11">
        <dgm:presLayoutVars>
          <dgm:bulletEnabled val="1"/>
        </dgm:presLayoutVars>
      </dgm:prSet>
      <dgm:spPr/>
    </dgm:pt>
    <dgm:pt modelId="{2BBB0876-C5B8-45C4-BF1B-369ACC9B7196}" type="pres">
      <dgm:prSet presAssocID="{8B9F3505-1D52-466C-9F0E-8B88DCD770CC}" presName="Name9" presStyleLbl="parChTrans1D2" presStyleIdx="2" presStyleCnt="11"/>
      <dgm:spPr/>
    </dgm:pt>
    <dgm:pt modelId="{04039FB3-F127-4F2E-AD96-CA0AFB707CF3}" type="pres">
      <dgm:prSet presAssocID="{8B9F3505-1D52-466C-9F0E-8B88DCD770CC}" presName="connTx" presStyleLbl="parChTrans1D2" presStyleIdx="2" presStyleCnt="11"/>
      <dgm:spPr/>
    </dgm:pt>
    <dgm:pt modelId="{9B8C9A0C-C792-4575-9D1A-D07F8F6CEF21}" type="pres">
      <dgm:prSet presAssocID="{CBECE1BA-C336-4583-AA73-622ECB167FD8}" presName="node" presStyleLbl="node1" presStyleIdx="2" presStyleCnt="11">
        <dgm:presLayoutVars>
          <dgm:bulletEnabled val="1"/>
        </dgm:presLayoutVars>
      </dgm:prSet>
      <dgm:spPr/>
    </dgm:pt>
    <dgm:pt modelId="{B5BCAA65-F37E-4246-9F28-5D7B853F8CD3}" type="pres">
      <dgm:prSet presAssocID="{DFC1DC55-F116-4AED-8D4E-6171D4999EE3}" presName="Name9" presStyleLbl="parChTrans1D2" presStyleIdx="3" presStyleCnt="11"/>
      <dgm:spPr/>
    </dgm:pt>
    <dgm:pt modelId="{62F5D12D-5036-4AE7-96C5-3DE882122D28}" type="pres">
      <dgm:prSet presAssocID="{DFC1DC55-F116-4AED-8D4E-6171D4999EE3}" presName="connTx" presStyleLbl="parChTrans1D2" presStyleIdx="3" presStyleCnt="11"/>
      <dgm:spPr/>
    </dgm:pt>
    <dgm:pt modelId="{BD88CF13-C3AD-474F-9B58-6F977AD6B062}" type="pres">
      <dgm:prSet presAssocID="{6DF77E37-D712-48C8-9DA8-226EE074D886}" presName="node" presStyleLbl="node1" presStyleIdx="3" presStyleCnt="11">
        <dgm:presLayoutVars>
          <dgm:bulletEnabled val="1"/>
        </dgm:presLayoutVars>
      </dgm:prSet>
      <dgm:spPr/>
    </dgm:pt>
    <dgm:pt modelId="{6DABA509-013F-4E26-B360-881C0E016798}" type="pres">
      <dgm:prSet presAssocID="{580E3498-E750-413A-8833-8325D756872B}" presName="Name9" presStyleLbl="parChTrans1D2" presStyleIdx="4" presStyleCnt="11"/>
      <dgm:spPr/>
    </dgm:pt>
    <dgm:pt modelId="{839BF3F0-8F91-4807-A49D-8B0D7F51815B}" type="pres">
      <dgm:prSet presAssocID="{580E3498-E750-413A-8833-8325D756872B}" presName="connTx" presStyleLbl="parChTrans1D2" presStyleIdx="4" presStyleCnt="11"/>
      <dgm:spPr/>
    </dgm:pt>
    <dgm:pt modelId="{57EB03EA-B9A0-4715-99D5-AD76FAA40394}" type="pres">
      <dgm:prSet presAssocID="{99F6294A-F104-4421-8CF3-45953C1BA748}" presName="node" presStyleLbl="node1" presStyleIdx="4" presStyleCnt="11">
        <dgm:presLayoutVars>
          <dgm:bulletEnabled val="1"/>
        </dgm:presLayoutVars>
      </dgm:prSet>
      <dgm:spPr/>
    </dgm:pt>
    <dgm:pt modelId="{7706F326-6B72-49DE-8CE2-32A191765DEE}" type="pres">
      <dgm:prSet presAssocID="{BE0AB700-61FF-4DB3-8755-C509914B65CE}" presName="Name9" presStyleLbl="parChTrans1D2" presStyleIdx="5" presStyleCnt="11"/>
      <dgm:spPr/>
    </dgm:pt>
    <dgm:pt modelId="{BE482B8B-11CF-4017-8528-2DB14A529719}" type="pres">
      <dgm:prSet presAssocID="{BE0AB700-61FF-4DB3-8755-C509914B65CE}" presName="connTx" presStyleLbl="parChTrans1D2" presStyleIdx="5" presStyleCnt="11"/>
      <dgm:spPr/>
    </dgm:pt>
    <dgm:pt modelId="{DA6AB5B7-8B53-4A2E-83EC-967AC25437F1}" type="pres">
      <dgm:prSet presAssocID="{A23A3340-202F-4193-8848-1409E61B41B6}" presName="node" presStyleLbl="node1" presStyleIdx="5" presStyleCnt="11">
        <dgm:presLayoutVars>
          <dgm:bulletEnabled val="1"/>
        </dgm:presLayoutVars>
      </dgm:prSet>
      <dgm:spPr/>
    </dgm:pt>
    <dgm:pt modelId="{38321EB6-EEAE-456E-8B49-E936B5633A68}" type="pres">
      <dgm:prSet presAssocID="{2ECC2132-57C3-42D3-9C7F-ADC492112DB2}" presName="Name9" presStyleLbl="parChTrans1D2" presStyleIdx="6" presStyleCnt="11"/>
      <dgm:spPr/>
    </dgm:pt>
    <dgm:pt modelId="{E49C046B-7254-4AE5-9AB2-5A1A7FC33900}" type="pres">
      <dgm:prSet presAssocID="{2ECC2132-57C3-42D3-9C7F-ADC492112DB2}" presName="connTx" presStyleLbl="parChTrans1D2" presStyleIdx="6" presStyleCnt="11"/>
      <dgm:spPr/>
    </dgm:pt>
    <dgm:pt modelId="{D1C3B18F-BDC9-47D0-BEA6-9471E4957AFA}" type="pres">
      <dgm:prSet presAssocID="{388EC72F-FBC4-4A1D-973F-CB34CCE85419}" presName="node" presStyleLbl="node1" presStyleIdx="6" presStyleCnt="11">
        <dgm:presLayoutVars>
          <dgm:bulletEnabled val="1"/>
        </dgm:presLayoutVars>
      </dgm:prSet>
      <dgm:spPr/>
    </dgm:pt>
    <dgm:pt modelId="{36C506E2-4F74-4462-8673-1106E0F05F00}" type="pres">
      <dgm:prSet presAssocID="{95EFADC4-4FCD-4011-840F-64B590808411}" presName="Name9" presStyleLbl="parChTrans1D2" presStyleIdx="7" presStyleCnt="11"/>
      <dgm:spPr/>
    </dgm:pt>
    <dgm:pt modelId="{98252001-DF98-4F1D-A671-3BC4C682F0E8}" type="pres">
      <dgm:prSet presAssocID="{95EFADC4-4FCD-4011-840F-64B590808411}" presName="connTx" presStyleLbl="parChTrans1D2" presStyleIdx="7" presStyleCnt="11"/>
      <dgm:spPr/>
    </dgm:pt>
    <dgm:pt modelId="{832FE264-8442-4BCB-B0BE-9304617F7F70}" type="pres">
      <dgm:prSet presAssocID="{2F1123D7-E31C-435C-84FD-335369A6C4A4}" presName="node" presStyleLbl="node1" presStyleIdx="7" presStyleCnt="11">
        <dgm:presLayoutVars>
          <dgm:bulletEnabled val="1"/>
        </dgm:presLayoutVars>
      </dgm:prSet>
      <dgm:spPr/>
    </dgm:pt>
    <dgm:pt modelId="{886D41C6-5CFD-4413-84E5-DF7ED894598E}" type="pres">
      <dgm:prSet presAssocID="{BA8D5CE1-6830-45C2-95FE-5A529FF267CA}" presName="Name9" presStyleLbl="parChTrans1D2" presStyleIdx="8" presStyleCnt="11"/>
      <dgm:spPr/>
    </dgm:pt>
    <dgm:pt modelId="{991301FD-C7F1-475E-A76C-26B1EFF08BC3}" type="pres">
      <dgm:prSet presAssocID="{BA8D5CE1-6830-45C2-95FE-5A529FF267CA}" presName="connTx" presStyleLbl="parChTrans1D2" presStyleIdx="8" presStyleCnt="11"/>
      <dgm:spPr/>
    </dgm:pt>
    <dgm:pt modelId="{FEC94B72-6336-43C8-AB88-FFCAA88C8D14}" type="pres">
      <dgm:prSet presAssocID="{7A5C03B3-2AD5-4FA5-ACD5-1BE6A2C39036}" presName="node" presStyleLbl="node1" presStyleIdx="8" presStyleCnt="11">
        <dgm:presLayoutVars>
          <dgm:bulletEnabled val="1"/>
        </dgm:presLayoutVars>
      </dgm:prSet>
      <dgm:spPr/>
    </dgm:pt>
    <dgm:pt modelId="{7B796E02-9C0A-4582-A8A6-2A50AF909638}" type="pres">
      <dgm:prSet presAssocID="{BD6DFD93-793F-4DDA-92B2-607AE96B1B50}" presName="Name9" presStyleLbl="parChTrans1D2" presStyleIdx="9" presStyleCnt="11"/>
      <dgm:spPr/>
    </dgm:pt>
    <dgm:pt modelId="{313E5BAE-E5E2-4FA6-BB53-A3EC776BE079}" type="pres">
      <dgm:prSet presAssocID="{BD6DFD93-793F-4DDA-92B2-607AE96B1B50}" presName="connTx" presStyleLbl="parChTrans1D2" presStyleIdx="9" presStyleCnt="11"/>
      <dgm:spPr/>
    </dgm:pt>
    <dgm:pt modelId="{C2A673A4-7DC3-4985-8BF1-2955A63B20CD}" type="pres">
      <dgm:prSet presAssocID="{F9A5D5EB-B126-4C04-B824-19C5DCB4F822}" presName="node" presStyleLbl="node1" presStyleIdx="9" presStyleCnt="11">
        <dgm:presLayoutVars>
          <dgm:bulletEnabled val="1"/>
        </dgm:presLayoutVars>
      </dgm:prSet>
      <dgm:spPr/>
    </dgm:pt>
    <dgm:pt modelId="{AD608D45-8042-45FD-BEEE-1B762522D1C7}" type="pres">
      <dgm:prSet presAssocID="{F9BFF420-4799-4ABD-83B5-C933A0F776E4}" presName="Name9" presStyleLbl="parChTrans1D2" presStyleIdx="10" presStyleCnt="11"/>
      <dgm:spPr/>
    </dgm:pt>
    <dgm:pt modelId="{30DA1049-4E58-4794-9BE6-6F2ECE825559}" type="pres">
      <dgm:prSet presAssocID="{F9BFF420-4799-4ABD-83B5-C933A0F776E4}" presName="connTx" presStyleLbl="parChTrans1D2" presStyleIdx="10" presStyleCnt="11"/>
      <dgm:spPr/>
    </dgm:pt>
    <dgm:pt modelId="{BDF8DD5C-E6A0-4FB8-8467-3F802C4783C0}" type="pres">
      <dgm:prSet presAssocID="{4524AAC3-D74E-4993-B42E-94A16BBC60DD}" presName="node" presStyleLbl="node1" presStyleIdx="10" presStyleCnt="11">
        <dgm:presLayoutVars>
          <dgm:bulletEnabled val="1"/>
        </dgm:presLayoutVars>
      </dgm:prSet>
      <dgm:spPr/>
    </dgm:pt>
  </dgm:ptLst>
  <dgm:cxnLst>
    <dgm:cxn modelId="{5ED6DF02-908E-45DC-B169-636B5F6507C2}" srcId="{2D45A32B-805D-475A-BAD7-D9C5F5B3AC59}" destId="{A23A3340-202F-4193-8848-1409E61B41B6}" srcOrd="5" destOrd="0" parTransId="{BE0AB700-61FF-4DB3-8755-C509914B65CE}" sibTransId="{ACF201C1-5CB6-495C-AB79-84057A78CEE3}"/>
    <dgm:cxn modelId="{868EB80E-4C2D-456D-913F-050B06286E01}" srcId="{2D45A32B-805D-475A-BAD7-D9C5F5B3AC59}" destId="{388EC72F-FBC4-4A1D-973F-CB34CCE85419}" srcOrd="6" destOrd="0" parTransId="{2ECC2132-57C3-42D3-9C7F-ADC492112DB2}" sibTransId="{2C721455-34C6-4829-88A6-6665DA161A1B}"/>
    <dgm:cxn modelId="{5F38CB16-C245-448D-864D-365CF4FB56E6}" type="presOf" srcId="{F9BFF420-4799-4ABD-83B5-C933A0F776E4}" destId="{AD608D45-8042-45FD-BEEE-1B762522D1C7}" srcOrd="0" destOrd="0" presId="urn:microsoft.com/office/officeart/2005/8/layout/radial1"/>
    <dgm:cxn modelId="{B3D70F18-9A02-4866-AB86-7047B0828A8C}" srcId="{2D45A32B-805D-475A-BAD7-D9C5F5B3AC59}" destId="{3F61A2CE-414F-45F1-8822-47E1E58A0951}" srcOrd="1" destOrd="0" parTransId="{A2F20B98-9559-4330-8498-8157B8E220FE}" sibTransId="{2E05D095-74BD-4736-BCE9-26DB28A00821}"/>
    <dgm:cxn modelId="{D518C820-D92A-4C0F-A55E-11A2693F8095}" type="presOf" srcId="{580E3498-E750-413A-8833-8325D756872B}" destId="{839BF3F0-8F91-4807-A49D-8B0D7F51815B}" srcOrd="1" destOrd="0" presId="urn:microsoft.com/office/officeart/2005/8/layout/radial1"/>
    <dgm:cxn modelId="{58941223-BEE5-491D-A9D4-7C24E0C3E872}" type="presOf" srcId="{BA8D5CE1-6830-45C2-95FE-5A529FF267CA}" destId="{991301FD-C7F1-475E-A76C-26B1EFF08BC3}" srcOrd="1" destOrd="0" presId="urn:microsoft.com/office/officeart/2005/8/layout/radial1"/>
    <dgm:cxn modelId="{5631E224-25B2-4D43-A870-6F9FE470B932}" type="presOf" srcId="{2F1123D7-E31C-435C-84FD-335369A6C4A4}" destId="{832FE264-8442-4BCB-B0BE-9304617F7F70}" srcOrd="0" destOrd="0" presId="urn:microsoft.com/office/officeart/2005/8/layout/radial1"/>
    <dgm:cxn modelId="{BDDD9C27-4DDB-4296-B74D-6A3860AC7FE5}" type="presOf" srcId="{BD6DFD93-793F-4DDA-92B2-607AE96B1B50}" destId="{313E5BAE-E5E2-4FA6-BB53-A3EC776BE079}" srcOrd="1" destOrd="0" presId="urn:microsoft.com/office/officeart/2005/8/layout/radial1"/>
    <dgm:cxn modelId="{CEF9E92A-0505-463D-B873-BCC763669A42}" type="presOf" srcId="{A2F20B98-9559-4330-8498-8157B8E220FE}" destId="{F2A3FB94-1F65-4424-B1D4-B71F3F6E228C}" srcOrd="1" destOrd="0" presId="urn:microsoft.com/office/officeart/2005/8/layout/radial1"/>
    <dgm:cxn modelId="{2945D037-8C1C-4FBB-A2B0-A169D6E4E419}" type="presOf" srcId="{95EFADC4-4FCD-4011-840F-64B590808411}" destId="{36C506E2-4F74-4462-8673-1106E0F05F00}" srcOrd="0" destOrd="0" presId="urn:microsoft.com/office/officeart/2005/8/layout/radial1"/>
    <dgm:cxn modelId="{2DFDDE38-12C6-4FCB-AA05-FBCCE2345966}" type="presOf" srcId="{7A5C03B3-2AD5-4FA5-ACD5-1BE6A2C39036}" destId="{FEC94B72-6336-43C8-AB88-FFCAA88C8D14}" srcOrd="0" destOrd="0" presId="urn:microsoft.com/office/officeart/2005/8/layout/radial1"/>
    <dgm:cxn modelId="{B1BC4A61-A583-4BCD-A5C7-589C6DFB8E49}" srcId="{2D45A32B-805D-475A-BAD7-D9C5F5B3AC59}" destId="{6DF77E37-D712-48C8-9DA8-226EE074D886}" srcOrd="3" destOrd="0" parTransId="{DFC1DC55-F116-4AED-8D4E-6171D4999EE3}" sibTransId="{8F936907-91D8-46DF-8474-72142A9FD17F}"/>
    <dgm:cxn modelId="{F908DD63-5662-4927-B31D-6AC875D1F3BF}" type="presOf" srcId="{3F61A2CE-414F-45F1-8822-47E1E58A0951}" destId="{70859388-DC66-4CCD-B9ED-9CAF343B6641}" srcOrd="0" destOrd="0" presId="urn:microsoft.com/office/officeart/2005/8/layout/radial1"/>
    <dgm:cxn modelId="{1E475F46-2681-4D5A-876B-2BA90A744DA1}" type="presOf" srcId="{BE0AB700-61FF-4DB3-8755-C509914B65CE}" destId="{BE482B8B-11CF-4017-8528-2DB14A529719}" srcOrd="1" destOrd="0" presId="urn:microsoft.com/office/officeart/2005/8/layout/radial1"/>
    <dgm:cxn modelId="{09533168-49EF-4901-BD53-A8F041A5D5D3}" srcId="{2D45A32B-805D-475A-BAD7-D9C5F5B3AC59}" destId="{4524AAC3-D74E-4993-B42E-94A16BBC60DD}" srcOrd="10" destOrd="0" parTransId="{F9BFF420-4799-4ABD-83B5-C933A0F776E4}" sibTransId="{80BEA485-0DDE-4235-B028-B1DAD0320EFD}"/>
    <dgm:cxn modelId="{0BFFCC4D-2CC5-4B08-85C4-24C109189ABC}" type="presOf" srcId="{DFC1DC55-F116-4AED-8D4E-6171D4999EE3}" destId="{B5BCAA65-F37E-4246-9F28-5D7B853F8CD3}" srcOrd="0" destOrd="0" presId="urn:microsoft.com/office/officeart/2005/8/layout/radial1"/>
    <dgm:cxn modelId="{E1B4E24E-EF07-4769-85EF-75D78859E66D}" srcId="{35A79744-A385-465F-931B-5E880AC754B9}" destId="{2D45A32B-805D-475A-BAD7-D9C5F5B3AC59}" srcOrd="0" destOrd="0" parTransId="{03C05CA4-6C35-4479-84B9-0959E36BCD3E}" sibTransId="{423F226B-77A2-4F77-83A8-8107E2070AB1}"/>
    <dgm:cxn modelId="{9DE66277-9601-43C9-AD71-19AF01D59187}" type="presOf" srcId="{32E9A65D-C6A9-4838-9700-EFA78D1CBB7F}" destId="{B99B0E2C-505F-4A5D-95D8-E29FF77E1079}" srcOrd="1" destOrd="0" presId="urn:microsoft.com/office/officeart/2005/8/layout/radial1"/>
    <dgm:cxn modelId="{F7970978-4554-4D54-8EC6-63EA37EEF21C}" type="presOf" srcId="{6DF77E37-D712-48C8-9DA8-226EE074D886}" destId="{BD88CF13-C3AD-474F-9B58-6F977AD6B062}" srcOrd="0" destOrd="0" presId="urn:microsoft.com/office/officeart/2005/8/layout/radial1"/>
    <dgm:cxn modelId="{22317F7A-DCF1-4FF7-A02A-A86DD08E296A}" type="presOf" srcId="{DFC1DC55-F116-4AED-8D4E-6171D4999EE3}" destId="{62F5D12D-5036-4AE7-96C5-3DE882122D28}" srcOrd="1" destOrd="0" presId="urn:microsoft.com/office/officeart/2005/8/layout/radial1"/>
    <dgm:cxn modelId="{7E3ABB7D-A20B-4B9B-B30D-E64D0A0BC9F8}" srcId="{2D45A32B-805D-475A-BAD7-D9C5F5B3AC59}" destId="{7A5C03B3-2AD5-4FA5-ACD5-1BE6A2C39036}" srcOrd="8" destOrd="0" parTransId="{BA8D5CE1-6830-45C2-95FE-5A529FF267CA}" sibTransId="{0230FBA9-229D-4125-9869-467777C6F15E}"/>
    <dgm:cxn modelId="{F7A6EE91-ABC8-429C-96CD-F58F060FD7A4}" type="presOf" srcId="{BD6DFD93-793F-4DDA-92B2-607AE96B1B50}" destId="{7B796E02-9C0A-4582-A8A6-2A50AF909638}" srcOrd="0" destOrd="0" presId="urn:microsoft.com/office/officeart/2005/8/layout/radial1"/>
    <dgm:cxn modelId="{E8555C92-3D02-4A82-A921-9C6D581BA6B3}" type="presOf" srcId="{388EC72F-FBC4-4A1D-973F-CB34CCE85419}" destId="{D1C3B18F-BDC9-47D0-BEA6-9471E4957AFA}" srcOrd="0" destOrd="0" presId="urn:microsoft.com/office/officeart/2005/8/layout/radial1"/>
    <dgm:cxn modelId="{B5301C93-7148-47CC-A5CA-FA024BC8AE8D}" type="presOf" srcId="{2ECC2132-57C3-42D3-9C7F-ADC492112DB2}" destId="{E49C046B-7254-4AE5-9AB2-5A1A7FC33900}" srcOrd="1" destOrd="0" presId="urn:microsoft.com/office/officeart/2005/8/layout/radial1"/>
    <dgm:cxn modelId="{AB564094-1EEB-46F7-A8E6-B9E28DC824E1}" type="presOf" srcId="{99F6294A-F104-4421-8CF3-45953C1BA748}" destId="{57EB03EA-B9A0-4715-99D5-AD76FAA40394}" srcOrd="0" destOrd="0" presId="urn:microsoft.com/office/officeart/2005/8/layout/radial1"/>
    <dgm:cxn modelId="{9E071996-29FC-4C50-B53C-EF1C453D9513}" type="presOf" srcId="{2ECC2132-57C3-42D3-9C7F-ADC492112DB2}" destId="{38321EB6-EEAE-456E-8B49-E936B5633A68}" srcOrd="0" destOrd="0" presId="urn:microsoft.com/office/officeart/2005/8/layout/radial1"/>
    <dgm:cxn modelId="{178FE396-D1DA-4F43-A5B8-8F9B551E455E}" type="presOf" srcId="{BE0AB700-61FF-4DB3-8755-C509914B65CE}" destId="{7706F326-6B72-49DE-8CE2-32A191765DEE}" srcOrd="0" destOrd="0" presId="urn:microsoft.com/office/officeart/2005/8/layout/radial1"/>
    <dgm:cxn modelId="{94D8779B-8DF7-4DB8-8D24-480817E5EA42}" srcId="{2D45A32B-805D-475A-BAD7-D9C5F5B3AC59}" destId="{99F6294A-F104-4421-8CF3-45953C1BA748}" srcOrd="4" destOrd="0" parTransId="{580E3498-E750-413A-8833-8325D756872B}" sibTransId="{049D81D6-6C77-4A7C-A841-2523E696108F}"/>
    <dgm:cxn modelId="{55E11FB7-8EAF-4C7C-964A-8E5ED7EB6B78}" type="presOf" srcId="{8B9F3505-1D52-466C-9F0E-8B88DCD770CC}" destId="{2BBB0876-C5B8-45C4-BF1B-369ACC9B7196}" srcOrd="0" destOrd="0" presId="urn:microsoft.com/office/officeart/2005/8/layout/radial1"/>
    <dgm:cxn modelId="{AF695AB7-532B-4774-BCC8-503693AF6A68}" type="presOf" srcId="{BA8D5CE1-6830-45C2-95FE-5A529FF267CA}" destId="{886D41C6-5CFD-4413-84E5-DF7ED894598E}" srcOrd="0" destOrd="0" presId="urn:microsoft.com/office/officeart/2005/8/layout/radial1"/>
    <dgm:cxn modelId="{7D6023B9-7277-4749-AEDA-43D36C5AC56E}" type="presOf" srcId="{2D45A32B-805D-475A-BAD7-D9C5F5B3AC59}" destId="{2EB5EBF2-878E-4992-97DF-02527629F30D}" srcOrd="0" destOrd="0" presId="urn:microsoft.com/office/officeart/2005/8/layout/radial1"/>
    <dgm:cxn modelId="{795330BA-7748-4287-8A40-5D15600A1700}" type="presOf" srcId="{A23A3340-202F-4193-8848-1409E61B41B6}" destId="{DA6AB5B7-8B53-4A2E-83EC-967AC25437F1}" srcOrd="0" destOrd="0" presId="urn:microsoft.com/office/officeart/2005/8/layout/radial1"/>
    <dgm:cxn modelId="{C97C2DBC-F8D0-4449-8A41-E031A8D61C8E}" type="presOf" srcId="{95EFADC4-4FCD-4011-840F-64B590808411}" destId="{98252001-DF98-4F1D-A671-3BC4C682F0E8}" srcOrd="1" destOrd="0" presId="urn:microsoft.com/office/officeart/2005/8/layout/radial1"/>
    <dgm:cxn modelId="{BF69ACBC-DDA1-4109-8AFB-8A22E67113D3}" srcId="{2D45A32B-805D-475A-BAD7-D9C5F5B3AC59}" destId="{2F1123D7-E31C-435C-84FD-335369A6C4A4}" srcOrd="7" destOrd="0" parTransId="{95EFADC4-4FCD-4011-840F-64B590808411}" sibTransId="{1406421A-69B9-4C22-B183-4F57BEB3D046}"/>
    <dgm:cxn modelId="{F6C330BD-D62A-49C2-B324-599F86A7BBF2}" type="presOf" srcId="{32E9A65D-C6A9-4838-9700-EFA78D1CBB7F}" destId="{A68F85E1-8AE3-457E-8F84-EB56E2FE8417}" srcOrd="0" destOrd="0" presId="urn:microsoft.com/office/officeart/2005/8/layout/radial1"/>
    <dgm:cxn modelId="{AC0D8CBF-69A9-4453-A125-17310ACFAFC2}" type="presOf" srcId="{CBECE1BA-C336-4583-AA73-622ECB167FD8}" destId="{9B8C9A0C-C792-4575-9D1A-D07F8F6CEF21}" srcOrd="0" destOrd="0" presId="urn:microsoft.com/office/officeart/2005/8/layout/radial1"/>
    <dgm:cxn modelId="{82AB78C3-724B-4F78-9107-955D432EC3FB}" type="presOf" srcId="{8B9F3505-1D52-466C-9F0E-8B88DCD770CC}" destId="{04039FB3-F127-4F2E-AD96-CA0AFB707CF3}" srcOrd="1" destOrd="0" presId="urn:microsoft.com/office/officeart/2005/8/layout/radial1"/>
    <dgm:cxn modelId="{9AD7E0C4-E60F-401D-8384-EE7FA6AD7B70}" srcId="{2D45A32B-805D-475A-BAD7-D9C5F5B3AC59}" destId="{EBA58BCB-82A1-48C4-B128-52E9EAAE974D}" srcOrd="0" destOrd="0" parTransId="{32E9A65D-C6A9-4838-9700-EFA78D1CBB7F}" sibTransId="{849C5B38-8423-4E8B-9A82-C719C5FE914B}"/>
    <dgm:cxn modelId="{C3FBAEC6-C10C-4234-A0C3-9C92D535C727}" srcId="{2D45A32B-805D-475A-BAD7-D9C5F5B3AC59}" destId="{CBECE1BA-C336-4583-AA73-622ECB167FD8}" srcOrd="2" destOrd="0" parTransId="{8B9F3505-1D52-466C-9F0E-8B88DCD770CC}" sibTransId="{773788E6-45ED-4876-BE41-8D16AE3713EC}"/>
    <dgm:cxn modelId="{EC2535CA-01FD-42CA-8F6F-F8D4D56A3D37}" srcId="{2D45A32B-805D-475A-BAD7-D9C5F5B3AC59}" destId="{F9A5D5EB-B126-4C04-B824-19C5DCB4F822}" srcOrd="9" destOrd="0" parTransId="{BD6DFD93-793F-4DDA-92B2-607AE96B1B50}" sibTransId="{1264D42D-57F9-48FB-9B67-805D38FABE65}"/>
    <dgm:cxn modelId="{1C7E14CC-3C23-410E-8C77-A7AC8E115ADB}" type="presOf" srcId="{35A79744-A385-465F-931B-5E880AC754B9}" destId="{3F95C32B-8C07-4C48-8A4D-5D471F22C38A}" srcOrd="0" destOrd="0" presId="urn:microsoft.com/office/officeart/2005/8/layout/radial1"/>
    <dgm:cxn modelId="{02A876E0-7FD8-44C1-B6BA-E590559ACA56}" type="presOf" srcId="{EBA58BCB-82A1-48C4-B128-52E9EAAE974D}" destId="{4FDF1E77-6DC4-4E2D-B3C9-D11DAC2FF036}" srcOrd="0" destOrd="0" presId="urn:microsoft.com/office/officeart/2005/8/layout/radial1"/>
    <dgm:cxn modelId="{6BF6A0E0-159B-42A4-A0B3-BCF13046184E}" type="presOf" srcId="{4524AAC3-D74E-4993-B42E-94A16BBC60DD}" destId="{BDF8DD5C-E6A0-4FB8-8467-3F802C4783C0}" srcOrd="0" destOrd="0" presId="urn:microsoft.com/office/officeart/2005/8/layout/radial1"/>
    <dgm:cxn modelId="{63AAD9E4-83CF-4243-9812-061FDAD4741A}" type="presOf" srcId="{F9A5D5EB-B126-4C04-B824-19C5DCB4F822}" destId="{C2A673A4-7DC3-4985-8BF1-2955A63B20CD}" srcOrd="0" destOrd="0" presId="urn:microsoft.com/office/officeart/2005/8/layout/radial1"/>
    <dgm:cxn modelId="{241F70E5-129E-4FE1-BB5D-E9C0E40D55BC}" type="presOf" srcId="{F9BFF420-4799-4ABD-83B5-C933A0F776E4}" destId="{30DA1049-4E58-4794-9BE6-6F2ECE825559}" srcOrd="1" destOrd="0" presId="urn:microsoft.com/office/officeart/2005/8/layout/radial1"/>
    <dgm:cxn modelId="{AF64DFE7-4F6A-4D81-8689-5AD5CE483152}" type="presOf" srcId="{580E3498-E750-413A-8833-8325D756872B}" destId="{6DABA509-013F-4E26-B360-881C0E016798}" srcOrd="0" destOrd="0" presId="urn:microsoft.com/office/officeart/2005/8/layout/radial1"/>
    <dgm:cxn modelId="{2E5092E8-5059-46CF-A70F-1036EB35DCF7}" type="presOf" srcId="{A2F20B98-9559-4330-8498-8157B8E220FE}" destId="{53CDCBBA-107C-4C23-8E70-35E01BF35086}" srcOrd="0" destOrd="0" presId="urn:microsoft.com/office/officeart/2005/8/layout/radial1"/>
    <dgm:cxn modelId="{DF326812-FCC8-42C3-8735-84FA0E567EE7}" type="presParOf" srcId="{3F95C32B-8C07-4C48-8A4D-5D471F22C38A}" destId="{2EB5EBF2-878E-4992-97DF-02527629F30D}" srcOrd="0" destOrd="0" presId="urn:microsoft.com/office/officeart/2005/8/layout/radial1"/>
    <dgm:cxn modelId="{C86417CF-1C19-441C-B4D8-934815ADA5ED}" type="presParOf" srcId="{3F95C32B-8C07-4C48-8A4D-5D471F22C38A}" destId="{A68F85E1-8AE3-457E-8F84-EB56E2FE8417}" srcOrd="1" destOrd="0" presId="urn:microsoft.com/office/officeart/2005/8/layout/radial1"/>
    <dgm:cxn modelId="{983880C2-C28D-46DD-A9CE-8C7E68C478CF}" type="presParOf" srcId="{A68F85E1-8AE3-457E-8F84-EB56E2FE8417}" destId="{B99B0E2C-505F-4A5D-95D8-E29FF77E1079}" srcOrd="0" destOrd="0" presId="urn:microsoft.com/office/officeart/2005/8/layout/radial1"/>
    <dgm:cxn modelId="{3B270F07-FEEC-4C42-85FE-B92451416504}" type="presParOf" srcId="{3F95C32B-8C07-4C48-8A4D-5D471F22C38A}" destId="{4FDF1E77-6DC4-4E2D-B3C9-D11DAC2FF036}" srcOrd="2" destOrd="0" presId="urn:microsoft.com/office/officeart/2005/8/layout/radial1"/>
    <dgm:cxn modelId="{71F02B6C-4BA3-4581-AD37-D8F7D60058EF}" type="presParOf" srcId="{3F95C32B-8C07-4C48-8A4D-5D471F22C38A}" destId="{53CDCBBA-107C-4C23-8E70-35E01BF35086}" srcOrd="3" destOrd="0" presId="urn:microsoft.com/office/officeart/2005/8/layout/radial1"/>
    <dgm:cxn modelId="{4F3DE8EB-296E-4E5C-AE04-453B42919A23}" type="presParOf" srcId="{53CDCBBA-107C-4C23-8E70-35E01BF35086}" destId="{F2A3FB94-1F65-4424-B1D4-B71F3F6E228C}" srcOrd="0" destOrd="0" presId="urn:microsoft.com/office/officeart/2005/8/layout/radial1"/>
    <dgm:cxn modelId="{1C113B5F-ACDC-46E7-A31F-0AACE86CA0DD}" type="presParOf" srcId="{3F95C32B-8C07-4C48-8A4D-5D471F22C38A}" destId="{70859388-DC66-4CCD-B9ED-9CAF343B6641}" srcOrd="4" destOrd="0" presId="urn:microsoft.com/office/officeart/2005/8/layout/radial1"/>
    <dgm:cxn modelId="{AAC54998-6D5B-4835-B5F3-1B41C231C47B}" type="presParOf" srcId="{3F95C32B-8C07-4C48-8A4D-5D471F22C38A}" destId="{2BBB0876-C5B8-45C4-BF1B-369ACC9B7196}" srcOrd="5" destOrd="0" presId="urn:microsoft.com/office/officeart/2005/8/layout/radial1"/>
    <dgm:cxn modelId="{3401A783-E535-4EB6-8C56-F0F43FF30550}" type="presParOf" srcId="{2BBB0876-C5B8-45C4-BF1B-369ACC9B7196}" destId="{04039FB3-F127-4F2E-AD96-CA0AFB707CF3}" srcOrd="0" destOrd="0" presId="urn:microsoft.com/office/officeart/2005/8/layout/radial1"/>
    <dgm:cxn modelId="{A472A482-7FDF-4813-ADFA-DB73B1C3F568}" type="presParOf" srcId="{3F95C32B-8C07-4C48-8A4D-5D471F22C38A}" destId="{9B8C9A0C-C792-4575-9D1A-D07F8F6CEF21}" srcOrd="6" destOrd="0" presId="urn:microsoft.com/office/officeart/2005/8/layout/radial1"/>
    <dgm:cxn modelId="{89B012BB-F20B-4A2A-9E74-4179D5BEEA2B}" type="presParOf" srcId="{3F95C32B-8C07-4C48-8A4D-5D471F22C38A}" destId="{B5BCAA65-F37E-4246-9F28-5D7B853F8CD3}" srcOrd="7" destOrd="0" presId="urn:microsoft.com/office/officeart/2005/8/layout/radial1"/>
    <dgm:cxn modelId="{12E638A9-EA2E-482C-9372-32393291416C}" type="presParOf" srcId="{B5BCAA65-F37E-4246-9F28-5D7B853F8CD3}" destId="{62F5D12D-5036-4AE7-96C5-3DE882122D28}" srcOrd="0" destOrd="0" presId="urn:microsoft.com/office/officeart/2005/8/layout/radial1"/>
    <dgm:cxn modelId="{6073B813-4A04-4707-B3E1-06ED8CF5D956}" type="presParOf" srcId="{3F95C32B-8C07-4C48-8A4D-5D471F22C38A}" destId="{BD88CF13-C3AD-474F-9B58-6F977AD6B062}" srcOrd="8" destOrd="0" presId="urn:microsoft.com/office/officeart/2005/8/layout/radial1"/>
    <dgm:cxn modelId="{5A2CD302-89E2-4D30-AFE2-5292A8950792}" type="presParOf" srcId="{3F95C32B-8C07-4C48-8A4D-5D471F22C38A}" destId="{6DABA509-013F-4E26-B360-881C0E016798}" srcOrd="9" destOrd="0" presId="urn:microsoft.com/office/officeart/2005/8/layout/radial1"/>
    <dgm:cxn modelId="{5E22EE8F-1386-4DFD-9B2A-8B248697F768}" type="presParOf" srcId="{6DABA509-013F-4E26-B360-881C0E016798}" destId="{839BF3F0-8F91-4807-A49D-8B0D7F51815B}" srcOrd="0" destOrd="0" presId="urn:microsoft.com/office/officeart/2005/8/layout/radial1"/>
    <dgm:cxn modelId="{0E56856A-2CC5-4591-81E7-D38CBEBB4EB0}" type="presParOf" srcId="{3F95C32B-8C07-4C48-8A4D-5D471F22C38A}" destId="{57EB03EA-B9A0-4715-99D5-AD76FAA40394}" srcOrd="10" destOrd="0" presId="urn:microsoft.com/office/officeart/2005/8/layout/radial1"/>
    <dgm:cxn modelId="{1C2B3DB4-1A63-4008-BC97-53181F2E359D}" type="presParOf" srcId="{3F95C32B-8C07-4C48-8A4D-5D471F22C38A}" destId="{7706F326-6B72-49DE-8CE2-32A191765DEE}" srcOrd="11" destOrd="0" presId="urn:microsoft.com/office/officeart/2005/8/layout/radial1"/>
    <dgm:cxn modelId="{2078BC42-6649-4371-8589-C8EC90362384}" type="presParOf" srcId="{7706F326-6B72-49DE-8CE2-32A191765DEE}" destId="{BE482B8B-11CF-4017-8528-2DB14A529719}" srcOrd="0" destOrd="0" presId="urn:microsoft.com/office/officeart/2005/8/layout/radial1"/>
    <dgm:cxn modelId="{34F58799-EBAD-4510-B489-DAF407DB54FA}" type="presParOf" srcId="{3F95C32B-8C07-4C48-8A4D-5D471F22C38A}" destId="{DA6AB5B7-8B53-4A2E-83EC-967AC25437F1}" srcOrd="12" destOrd="0" presId="urn:microsoft.com/office/officeart/2005/8/layout/radial1"/>
    <dgm:cxn modelId="{7C1E39F9-1AEE-4FD4-A093-C44DD10B82B0}" type="presParOf" srcId="{3F95C32B-8C07-4C48-8A4D-5D471F22C38A}" destId="{38321EB6-EEAE-456E-8B49-E936B5633A68}" srcOrd="13" destOrd="0" presId="urn:microsoft.com/office/officeart/2005/8/layout/radial1"/>
    <dgm:cxn modelId="{E321F31D-B2E8-4716-A2DE-25612A07CD8C}" type="presParOf" srcId="{38321EB6-EEAE-456E-8B49-E936B5633A68}" destId="{E49C046B-7254-4AE5-9AB2-5A1A7FC33900}" srcOrd="0" destOrd="0" presId="urn:microsoft.com/office/officeart/2005/8/layout/radial1"/>
    <dgm:cxn modelId="{2BB2439A-E207-4469-87C8-11030EECCE6A}" type="presParOf" srcId="{3F95C32B-8C07-4C48-8A4D-5D471F22C38A}" destId="{D1C3B18F-BDC9-47D0-BEA6-9471E4957AFA}" srcOrd="14" destOrd="0" presId="urn:microsoft.com/office/officeart/2005/8/layout/radial1"/>
    <dgm:cxn modelId="{A76C2678-B13F-40EE-A940-D7E26E9602C8}" type="presParOf" srcId="{3F95C32B-8C07-4C48-8A4D-5D471F22C38A}" destId="{36C506E2-4F74-4462-8673-1106E0F05F00}" srcOrd="15" destOrd="0" presId="urn:microsoft.com/office/officeart/2005/8/layout/radial1"/>
    <dgm:cxn modelId="{B0621A1D-2B60-4B28-B20C-FE79D0AF142A}" type="presParOf" srcId="{36C506E2-4F74-4462-8673-1106E0F05F00}" destId="{98252001-DF98-4F1D-A671-3BC4C682F0E8}" srcOrd="0" destOrd="0" presId="urn:microsoft.com/office/officeart/2005/8/layout/radial1"/>
    <dgm:cxn modelId="{2470983E-1AF8-4D31-85EC-4BAD818E57DA}" type="presParOf" srcId="{3F95C32B-8C07-4C48-8A4D-5D471F22C38A}" destId="{832FE264-8442-4BCB-B0BE-9304617F7F70}" srcOrd="16" destOrd="0" presId="urn:microsoft.com/office/officeart/2005/8/layout/radial1"/>
    <dgm:cxn modelId="{981D676D-19B4-4B27-B279-C649DE7A913D}" type="presParOf" srcId="{3F95C32B-8C07-4C48-8A4D-5D471F22C38A}" destId="{886D41C6-5CFD-4413-84E5-DF7ED894598E}" srcOrd="17" destOrd="0" presId="urn:microsoft.com/office/officeart/2005/8/layout/radial1"/>
    <dgm:cxn modelId="{3BF839CC-B279-45ED-8768-98ECCB0D0210}" type="presParOf" srcId="{886D41C6-5CFD-4413-84E5-DF7ED894598E}" destId="{991301FD-C7F1-475E-A76C-26B1EFF08BC3}" srcOrd="0" destOrd="0" presId="urn:microsoft.com/office/officeart/2005/8/layout/radial1"/>
    <dgm:cxn modelId="{54FC1FA8-1096-40DF-AEB0-E00A7C3DD9BF}" type="presParOf" srcId="{3F95C32B-8C07-4C48-8A4D-5D471F22C38A}" destId="{FEC94B72-6336-43C8-AB88-FFCAA88C8D14}" srcOrd="18" destOrd="0" presId="urn:microsoft.com/office/officeart/2005/8/layout/radial1"/>
    <dgm:cxn modelId="{3A68F4DC-E6EA-45F7-AE8C-A10424FA1AB6}" type="presParOf" srcId="{3F95C32B-8C07-4C48-8A4D-5D471F22C38A}" destId="{7B796E02-9C0A-4582-A8A6-2A50AF909638}" srcOrd="19" destOrd="0" presId="urn:microsoft.com/office/officeart/2005/8/layout/radial1"/>
    <dgm:cxn modelId="{1CF37EAD-DE20-467C-83B3-C6CBD5035825}" type="presParOf" srcId="{7B796E02-9C0A-4582-A8A6-2A50AF909638}" destId="{313E5BAE-E5E2-4FA6-BB53-A3EC776BE079}" srcOrd="0" destOrd="0" presId="urn:microsoft.com/office/officeart/2005/8/layout/radial1"/>
    <dgm:cxn modelId="{CC2DDA99-8D85-400D-9532-87BA23FDE19B}" type="presParOf" srcId="{3F95C32B-8C07-4C48-8A4D-5D471F22C38A}" destId="{C2A673A4-7DC3-4985-8BF1-2955A63B20CD}" srcOrd="20" destOrd="0" presId="urn:microsoft.com/office/officeart/2005/8/layout/radial1"/>
    <dgm:cxn modelId="{CB40431A-30BA-44EF-A981-0FF864402D9C}" type="presParOf" srcId="{3F95C32B-8C07-4C48-8A4D-5D471F22C38A}" destId="{AD608D45-8042-45FD-BEEE-1B762522D1C7}" srcOrd="21" destOrd="0" presId="urn:microsoft.com/office/officeart/2005/8/layout/radial1"/>
    <dgm:cxn modelId="{09360205-5B4A-48C6-9EEE-41AC9A909ACD}" type="presParOf" srcId="{AD608D45-8042-45FD-BEEE-1B762522D1C7}" destId="{30DA1049-4E58-4794-9BE6-6F2ECE825559}" srcOrd="0" destOrd="0" presId="urn:microsoft.com/office/officeart/2005/8/layout/radial1"/>
    <dgm:cxn modelId="{0BD3507D-C894-4F8A-B52C-E498746C36BF}" type="presParOf" srcId="{3F95C32B-8C07-4C48-8A4D-5D471F22C38A}" destId="{BDF8DD5C-E6A0-4FB8-8467-3F802C4783C0}" srcOrd="2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07813C-8D95-4374-8676-B19A7005220D}">
      <dsp:nvSpPr>
        <dsp:cNvPr id="0" name=""/>
        <dsp:cNvSpPr/>
      </dsp:nvSpPr>
      <dsp:spPr>
        <a:xfrm>
          <a:off x="8499053" y="4061115"/>
          <a:ext cx="3073672" cy="2925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9369"/>
              </a:lnTo>
              <a:lnTo>
                <a:pt x="3073672" y="199369"/>
              </a:lnTo>
              <a:lnTo>
                <a:pt x="3073672" y="292557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DDE7DA-A428-4F61-8C45-4806E9179F27}">
      <dsp:nvSpPr>
        <dsp:cNvPr id="0" name=""/>
        <dsp:cNvSpPr/>
      </dsp:nvSpPr>
      <dsp:spPr>
        <a:xfrm>
          <a:off x="8499053" y="4061115"/>
          <a:ext cx="1844203" cy="2925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9369"/>
              </a:lnTo>
              <a:lnTo>
                <a:pt x="1844203" y="199369"/>
              </a:lnTo>
              <a:lnTo>
                <a:pt x="1844203" y="292557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94ECAE-238D-4166-A5A3-7B016173795D}">
      <dsp:nvSpPr>
        <dsp:cNvPr id="0" name=""/>
        <dsp:cNvSpPr/>
      </dsp:nvSpPr>
      <dsp:spPr>
        <a:xfrm>
          <a:off x="8499053" y="4061115"/>
          <a:ext cx="614734" cy="2925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9369"/>
              </a:lnTo>
              <a:lnTo>
                <a:pt x="614734" y="199369"/>
              </a:lnTo>
              <a:lnTo>
                <a:pt x="614734" y="292557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E28AAE-848B-42AB-BD1D-8D514C9378D8}">
      <dsp:nvSpPr>
        <dsp:cNvPr id="0" name=""/>
        <dsp:cNvSpPr/>
      </dsp:nvSpPr>
      <dsp:spPr>
        <a:xfrm>
          <a:off x="7884318" y="4061115"/>
          <a:ext cx="614734" cy="292557"/>
        </a:xfrm>
        <a:custGeom>
          <a:avLst/>
          <a:gdLst/>
          <a:ahLst/>
          <a:cxnLst/>
          <a:rect l="0" t="0" r="0" b="0"/>
          <a:pathLst>
            <a:path>
              <a:moveTo>
                <a:pt x="614734" y="0"/>
              </a:moveTo>
              <a:lnTo>
                <a:pt x="614734" y="199369"/>
              </a:lnTo>
              <a:lnTo>
                <a:pt x="0" y="199369"/>
              </a:lnTo>
              <a:lnTo>
                <a:pt x="0" y="292557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753B8E-BAEC-4C5B-9DFA-42FCCFB0274D}">
      <dsp:nvSpPr>
        <dsp:cNvPr id="0" name=""/>
        <dsp:cNvSpPr/>
      </dsp:nvSpPr>
      <dsp:spPr>
        <a:xfrm>
          <a:off x="6654849" y="4061115"/>
          <a:ext cx="1844203" cy="292557"/>
        </a:xfrm>
        <a:custGeom>
          <a:avLst/>
          <a:gdLst/>
          <a:ahLst/>
          <a:cxnLst/>
          <a:rect l="0" t="0" r="0" b="0"/>
          <a:pathLst>
            <a:path>
              <a:moveTo>
                <a:pt x="1844203" y="0"/>
              </a:moveTo>
              <a:lnTo>
                <a:pt x="1844203" y="199369"/>
              </a:lnTo>
              <a:lnTo>
                <a:pt x="0" y="199369"/>
              </a:lnTo>
              <a:lnTo>
                <a:pt x="0" y="292557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91E78B-AC98-40BF-8B99-86E86D79FDA9}">
      <dsp:nvSpPr>
        <dsp:cNvPr id="0" name=""/>
        <dsp:cNvSpPr/>
      </dsp:nvSpPr>
      <dsp:spPr>
        <a:xfrm>
          <a:off x="5425380" y="4061115"/>
          <a:ext cx="3073672" cy="292557"/>
        </a:xfrm>
        <a:custGeom>
          <a:avLst/>
          <a:gdLst/>
          <a:ahLst/>
          <a:cxnLst/>
          <a:rect l="0" t="0" r="0" b="0"/>
          <a:pathLst>
            <a:path>
              <a:moveTo>
                <a:pt x="3073672" y="0"/>
              </a:moveTo>
              <a:lnTo>
                <a:pt x="3073672" y="199369"/>
              </a:lnTo>
              <a:lnTo>
                <a:pt x="0" y="199369"/>
              </a:lnTo>
              <a:lnTo>
                <a:pt x="0" y="292557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BC2305-5CD0-4726-A788-3606CD82D5D2}">
      <dsp:nvSpPr>
        <dsp:cNvPr id="0" name=""/>
        <dsp:cNvSpPr/>
      </dsp:nvSpPr>
      <dsp:spPr>
        <a:xfrm>
          <a:off x="5425380" y="3129792"/>
          <a:ext cx="3073672" cy="2925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9369"/>
              </a:lnTo>
              <a:lnTo>
                <a:pt x="3073672" y="199369"/>
              </a:lnTo>
              <a:lnTo>
                <a:pt x="3073672" y="292557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9A493D-47CA-4A59-894A-AC606C5FFFB4}">
      <dsp:nvSpPr>
        <dsp:cNvPr id="0" name=""/>
        <dsp:cNvSpPr/>
      </dsp:nvSpPr>
      <dsp:spPr>
        <a:xfrm>
          <a:off x="2351707" y="4061115"/>
          <a:ext cx="1844203" cy="2925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9369"/>
              </a:lnTo>
              <a:lnTo>
                <a:pt x="1844203" y="199369"/>
              </a:lnTo>
              <a:lnTo>
                <a:pt x="1844203" y="292557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D2835A-813B-4B3C-ABC3-729BC1469C18}">
      <dsp:nvSpPr>
        <dsp:cNvPr id="0" name=""/>
        <dsp:cNvSpPr/>
      </dsp:nvSpPr>
      <dsp:spPr>
        <a:xfrm>
          <a:off x="2351707" y="4061115"/>
          <a:ext cx="614734" cy="2925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9369"/>
              </a:lnTo>
              <a:lnTo>
                <a:pt x="614734" y="199369"/>
              </a:lnTo>
              <a:lnTo>
                <a:pt x="614734" y="292557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FDFF8F-BB03-40CE-976F-037AE3638692}">
      <dsp:nvSpPr>
        <dsp:cNvPr id="0" name=""/>
        <dsp:cNvSpPr/>
      </dsp:nvSpPr>
      <dsp:spPr>
        <a:xfrm>
          <a:off x="1736973" y="4061115"/>
          <a:ext cx="614734" cy="292557"/>
        </a:xfrm>
        <a:custGeom>
          <a:avLst/>
          <a:gdLst/>
          <a:ahLst/>
          <a:cxnLst/>
          <a:rect l="0" t="0" r="0" b="0"/>
          <a:pathLst>
            <a:path>
              <a:moveTo>
                <a:pt x="614734" y="0"/>
              </a:moveTo>
              <a:lnTo>
                <a:pt x="614734" y="199369"/>
              </a:lnTo>
              <a:lnTo>
                <a:pt x="0" y="199369"/>
              </a:lnTo>
              <a:lnTo>
                <a:pt x="0" y="292557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EDC698-DD07-43A8-9449-B7209DF588CC}">
      <dsp:nvSpPr>
        <dsp:cNvPr id="0" name=""/>
        <dsp:cNvSpPr/>
      </dsp:nvSpPr>
      <dsp:spPr>
        <a:xfrm>
          <a:off x="507503" y="4061115"/>
          <a:ext cx="1844203" cy="292557"/>
        </a:xfrm>
        <a:custGeom>
          <a:avLst/>
          <a:gdLst/>
          <a:ahLst/>
          <a:cxnLst/>
          <a:rect l="0" t="0" r="0" b="0"/>
          <a:pathLst>
            <a:path>
              <a:moveTo>
                <a:pt x="1844203" y="0"/>
              </a:moveTo>
              <a:lnTo>
                <a:pt x="1844203" y="199369"/>
              </a:lnTo>
              <a:lnTo>
                <a:pt x="0" y="199369"/>
              </a:lnTo>
              <a:lnTo>
                <a:pt x="0" y="292557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DD068F-D8BA-48DF-B045-A744B754FF7E}">
      <dsp:nvSpPr>
        <dsp:cNvPr id="0" name=""/>
        <dsp:cNvSpPr/>
      </dsp:nvSpPr>
      <dsp:spPr>
        <a:xfrm>
          <a:off x="2351707" y="3129792"/>
          <a:ext cx="3073672" cy="292557"/>
        </a:xfrm>
        <a:custGeom>
          <a:avLst/>
          <a:gdLst/>
          <a:ahLst/>
          <a:cxnLst/>
          <a:rect l="0" t="0" r="0" b="0"/>
          <a:pathLst>
            <a:path>
              <a:moveTo>
                <a:pt x="3073672" y="0"/>
              </a:moveTo>
              <a:lnTo>
                <a:pt x="3073672" y="199369"/>
              </a:lnTo>
              <a:lnTo>
                <a:pt x="0" y="199369"/>
              </a:lnTo>
              <a:lnTo>
                <a:pt x="0" y="292557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4F90AF-0CE1-402A-887F-AC2D2712DC81}">
      <dsp:nvSpPr>
        <dsp:cNvPr id="0" name=""/>
        <dsp:cNvSpPr/>
      </dsp:nvSpPr>
      <dsp:spPr>
        <a:xfrm>
          <a:off x="4563847" y="1759379"/>
          <a:ext cx="1723066" cy="13704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1CD71E-F51F-4979-9368-FD3D1A361648}">
      <dsp:nvSpPr>
        <dsp:cNvPr id="0" name=""/>
        <dsp:cNvSpPr/>
      </dsp:nvSpPr>
      <dsp:spPr>
        <a:xfrm>
          <a:off x="4675617" y="1865561"/>
          <a:ext cx="1723066" cy="13704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UWARUNKOWANIA ROZWOJU ADMINISTRACJI PUBLICZNEJ </a:t>
          </a:r>
        </a:p>
      </dsp:txBody>
      <dsp:txXfrm>
        <a:off x="4715755" y="1905699"/>
        <a:ext cx="1642790" cy="1290137"/>
      </dsp:txXfrm>
    </dsp:sp>
    <dsp:sp modelId="{29A8C4AF-36C2-4DE9-A88B-781FBDFF0EC8}">
      <dsp:nvSpPr>
        <dsp:cNvPr id="0" name=""/>
        <dsp:cNvSpPr/>
      </dsp:nvSpPr>
      <dsp:spPr>
        <a:xfrm>
          <a:off x="1848742" y="3422350"/>
          <a:ext cx="1005929" cy="63876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2AB382-3A29-404F-A001-4FDFB38CFF73}">
      <dsp:nvSpPr>
        <dsp:cNvPr id="0" name=""/>
        <dsp:cNvSpPr/>
      </dsp:nvSpPr>
      <dsp:spPr>
        <a:xfrm>
          <a:off x="1960512" y="3528532"/>
          <a:ext cx="1005929" cy="6387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/>
            <a:t>HISTORYCZNE</a:t>
          </a:r>
        </a:p>
      </dsp:txBody>
      <dsp:txXfrm>
        <a:off x="1979221" y="3547241"/>
        <a:ext cx="968511" cy="601347"/>
      </dsp:txXfrm>
    </dsp:sp>
    <dsp:sp modelId="{DBA88B39-1C8F-4400-AEA5-BE42A20AAB31}">
      <dsp:nvSpPr>
        <dsp:cNvPr id="0" name=""/>
        <dsp:cNvSpPr/>
      </dsp:nvSpPr>
      <dsp:spPr>
        <a:xfrm>
          <a:off x="4539" y="4353673"/>
          <a:ext cx="1005929" cy="63876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DAFFFC-2E8C-4F99-B0D6-A1201EEF662E}">
      <dsp:nvSpPr>
        <dsp:cNvPr id="0" name=""/>
        <dsp:cNvSpPr/>
      </dsp:nvSpPr>
      <dsp:spPr>
        <a:xfrm>
          <a:off x="116309" y="4459855"/>
          <a:ext cx="1005929" cy="6387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800" kern="1200" dirty="0"/>
            <a:t>ROZWÓJ CYWILIZACYJNY</a:t>
          </a:r>
        </a:p>
      </dsp:txBody>
      <dsp:txXfrm>
        <a:off x="135018" y="4478564"/>
        <a:ext cx="968511" cy="601347"/>
      </dsp:txXfrm>
    </dsp:sp>
    <dsp:sp modelId="{83F62BF0-26AE-4004-A755-5D19CE4F8653}">
      <dsp:nvSpPr>
        <dsp:cNvPr id="0" name=""/>
        <dsp:cNvSpPr/>
      </dsp:nvSpPr>
      <dsp:spPr>
        <a:xfrm>
          <a:off x="1234008" y="4353673"/>
          <a:ext cx="1005929" cy="63876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492722-C7AD-4EBA-9046-BC5A5A7DD9AD}">
      <dsp:nvSpPr>
        <dsp:cNvPr id="0" name=""/>
        <dsp:cNvSpPr/>
      </dsp:nvSpPr>
      <dsp:spPr>
        <a:xfrm>
          <a:off x="1345778" y="4459855"/>
          <a:ext cx="1005929" cy="6387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800" kern="1200" dirty="0"/>
            <a:t>DOKTRYNY</a:t>
          </a:r>
        </a:p>
      </dsp:txBody>
      <dsp:txXfrm>
        <a:off x="1364487" y="4478564"/>
        <a:ext cx="968511" cy="601347"/>
      </dsp:txXfrm>
    </dsp:sp>
    <dsp:sp modelId="{880A0083-A5A1-4F11-B8E6-E6CABC0AB63F}">
      <dsp:nvSpPr>
        <dsp:cNvPr id="0" name=""/>
        <dsp:cNvSpPr/>
      </dsp:nvSpPr>
      <dsp:spPr>
        <a:xfrm>
          <a:off x="2463477" y="4353673"/>
          <a:ext cx="1005929" cy="63876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846E61-B6F2-410E-A390-5DBED7229872}">
      <dsp:nvSpPr>
        <dsp:cNvPr id="0" name=""/>
        <dsp:cNvSpPr/>
      </dsp:nvSpPr>
      <dsp:spPr>
        <a:xfrm>
          <a:off x="2575247" y="4459855"/>
          <a:ext cx="1005929" cy="6387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800" kern="1200" dirty="0"/>
            <a:t>REWOLUCJE</a:t>
          </a:r>
        </a:p>
      </dsp:txBody>
      <dsp:txXfrm>
        <a:off x="2593956" y="4478564"/>
        <a:ext cx="968511" cy="601347"/>
      </dsp:txXfrm>
    </dsp:sp>
    <dsp:sp modelId="{B8B3AB59-4083-4B3B-85CF-EBD45D526B64}">
      <dsp:nvSpPr>
        <dsp:cNvPr id="0" name=""/>
        <dsp:cNvSpPr/>
      </dsp:nvSpPr>
      <dsp:spPr>
        <a:xfrm>
          <a:off x="3692946" y="4353673"/>
          <a:ext cx="1005929" cy="63876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A16660-177F-447F-9859-CF32931308DE}">
      <dsp:nvSpPr>
        <dsp:cNvPr id="0" name=""/>
        <dsp:cNvSpPr/>
      </dsp:nvSpPr>
      <dsp:spPr>
        <a:xfrm>
          <a:off x="3804716" y="4459855"/>
          <a:ext cx="1005929" cy="6387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800" kern="1200" dirty="0"/>
            <a:t>WOJNY</a:t>
          </a:r>
        </a:p>
      </dsp:txBody>
      <dsp:txXfrm>
        <a:off x="3823425" y="4478564"/>
        <a:ext cx="968511" cy="601347"/>
      </dsp:txXfrm>
    </dsp:sp>
    <dsp:sp modelId="{D0800A2F-3303-46CA-9ABE-21D09DD68796}">
      <dsp:nvSpPr>
        <dsp:cNvPr id="0" name=""/>
        <dsp:cNvSpPr/>
      </dsp:nvSpPr>
      <dsp:spPr>
        <a:xfrm>
          <a:off x="7996088" y="3422350"/>
          <a:ext cx="1005929" cy="63876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6AE04E-E847-4B1B-B119-546B4D30D074}">
      <dsp:nvSpPr>
        <dsp:cNvPr id="0" name=""/>
        <dsp:cNvSpPr/>
      </dsp:nvSpPr>
      <dsp:spPr>
        <a:xfrm>
          <a:off x="8107858" y="3528532"/>
          <a:ext cx="1005929" cy="6387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50" kern="1200" dirty="0"/>
            <a:t>WSPÓŁCZESNE</a:t>
          </a:r>
        </a:p>
      </dsp:txBody>
      <dsp:txXfrm>
        <a:off x="8126567" y="3547241"/>
        <a:ext cx="968511" cy="601347"/>
      </dsp:txXfrm>
    </dsp:sp>
    <dsp:sp modelId="{2BEF4AD3-5DBC-428B-B759-9132734AFDB9}">
      <dsp:nvSpPr>
        <dsp:cNvPr id="0" name=""/>
        <dsp:cNvSpPr/>
      </dsp:nvSpPr>
      <dsp:spPr>
        <a:xfrm>
          <a:off x="4922415" y="4353673"/>
          <a:ext cx="1005929" cy="63876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26E81B-FD4F-4463-9203-84F791D79580}">
      <dsp:nvSpPr>
        <dsp:cNvPr id="0" name=""/>
        <dsp:cNvSpPr/>
      </dsp:nvSpPr>
      <dsp:spPr>
        <a:xfrm>
          <a:off x="5034185" y="4459855"/>
          <a:ext cx="1005929" cy="6387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800" kern="1200" dirty="0"/>
            <a:t>EKONOMICZNE</a:t>
          </a:r>
        </a:p>
      </dsp:txBody>
      <dsp:txXfrm>
        <a:off x="5052894" y="4478564"/>
        <a:ext cx="968511" cy="601347"/>
      </dsp:txXfrm>
    </dsp:sp>
    <dsp:sp modelId="{2AF9081E-4E02-42AC-B561-5EFD127F2B2C}">
      <dsp:nvSpPr>
        <dsp:cNvPr id="0" name=""/>
        <dsp:cNvSpPr/>
      </dsp:nvSpPr>
      <dsp:spPr>
        <a:xfrm>
          <a:off x="6151884" y="4353673"/>
          <a:ext cx="1005929" cy="63876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1E625E-98C2-42EC-8DB5-AAE81BCF8297}">
      <dsp:nvSpPr>
        <dsp:cNvPr id="0" name=""/>
        <dsp:cNvSpPr/>
      </dsp:nvSpPr>
      <dsp:spPr>
        <a:xfrm>
          <a:off x="6263654" y="4459855"/>
          <a:ext cx="1005929" cy="6387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800" kern="1200" dirty="0"/>
            <a:t>INTERES PUBLICZNY/INTERES SPOŁECZNY</a:t>
          </a:r>
        </a:p>
      </dsp:txBody>
      <dsp:txXfrm>
        <a:off x="6282363" y="4478564"/>
        <a:ext cx="968511" cy="601347"/>
      </dsp:txXfrm>
    </dsp:sp>
    <dsp:sp modelId="{6F235070-5E59-4BDF-A65D-72F007E11B6A}">
      <dsp:nvSpPr>
        <dsp:cNvPr id="0" name=""/>
        <dsp:cNvSpPr/>
      </dsp:nvSpPr>
      <dsp:spPr>
        <a:xfrm>
          <a:off x="7381354" y="4353673"/>
          <a:ext cx="1005929" cy="63876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B1E4E2-90C6-445A-87C6-9B2CCD812CA9}">
      <dsp:nvSpPr>
        <dsp:cNvPr id="0" name=""/>
        <dsp:cNvSpPr/>
      </dsp:nvSpPr>
      <dsp:spPr>
        <a:xfrm>
          <a:off x="7493124" y="4459855"/>
          <a:ext cx="1005929" cy="6387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800" kern="1200" dirty="0"/>
            <a:t>POLITYCZNE</a:t>
          </a:r>
        </a:p>
      </dsp:txBody>
      <dsp:txXfrm>
        <a:off x="7511833" y="4478564"/>
        <a:ext cx="968511" cy="601347"/>
      </dsp:txXfrm>
    </dsp:sp>
    <dsp:sp modelId="{0EA57296-B3FC-4C9B-9BC6-45D802F2DC11}">
      <dsp:nvSpPr>
        <dsp:cNvPr id="0" name=""/>
        <dsp:cNvSpPr/>
      </dsp:nvSpPr>
      <dsp:spPr>
        <a:xfrm>
          <a:off x="8610823" y="4353673"/>
          <a:ext cx="1005929" cy="63876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236D59-C936-45DF-9CAA-80A8943E77C0}">
      <dsp:nvSpPr>
        <dsp:cNvPr id="0" name=""/>
        <dsp:cNvSpPr/>
      </dsp:nvSpPr>
      <dsp:spPr>
        <a:xfrm>
          <a:off x="8722593" y="4459855"/>
          <a:ext cx="1005929" cy="6387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800" kern="1200" dirty="0"/>
            <a:t>TECHNICZNE</a:t>
          </a:r>
        </a:p>
      </dsp:txBody>
      <dsp:txXfrm>
        <a:off x="8741302" y="4478564"/>
        <a:ext cx="968511" cy="601347"/>
      </dsp:txXfrm>
    </dsp:sp>
    <dsp:sp modelId="{6E41978A-F702-4E31-BFBC-8B433FF2D292}">
      <dsp:nvSpPr>
        <dsp:cNvPr id="0" name=""/>
        <dsp:cNvSpPr/>
      </dsp:nvSpPr>
      <dsp:spPr>
        <a:xfrm>
          <a:off x="9840292" y="4353673"/>
          <a:ext cx="1005929" cy="63876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A6B106-DED5-49D6-9CF3-E119E0931AB3}">
      <dsp:nvSpPr>
        <dsp:cNvPr id="0" name=""/>
        <dsp:cNvSpPr/>
      </dsp:nvSpPr>
      <dsp:spPr>
        <a:xfrm>
          <a:off x="9952062" y="4459855"/>
          <a:ext cx="1005929" cy="6387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800" kern="1200" dirty="0"/>
            <a:t>ORGANIZACJA I ZARZĄDZANIE</a:t>
          </a:r>
        </a:p>
      </dsp:txBody>
      <dsp:txXfrm>
        <a:off x="9970771" y="4478564"/>
        <a:ext cx="968511" cy="601347"/>
      </dsp:txXfrm>
    </dsp:sp>
    <dsp:sp modelId="{9D4D91A9-6EC7-4BCB-B21F-61ECC23796F9}">
      <dsp:nvSpPr>
        <dsp:cNvPr id="0" name=""/>
        <dsp:cNvSpPr/>
      </dsp:nvSpPr>
      <dsp:spPr>
        <a:xfrm>
          <a:off x="11069761" y="4353673"/>
          <a:ext cx="1005929" cy="63876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B2F0A7-8D2A-4D51-94F7-6053553D80E9}">
      <dsp:nvSpPr>
        <dsp:cNvPr id="0" name=""/>
        <dsp:cNvSpPr/>
      </dsp:nvSpPr>
      <dsp:spPr>
        <a:xfrm>
          <a:off x="11181531" y="4459855"/>
          <a:ext cx="1005929" cy="6387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800" kern="1200" dirty="0"/>
            <a:t>ZARZĄDZANIE PUBLICZNE</a:t>
          </a:r>
        </a:p>
      </dsp:txBody>
      <dsp:txXfrm>
        <a:off x="11200240" y="4478564"/>
        <a:ext cx="968511" cy="60134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79BA2E-DEBE-4F84-B703-85274EB4E5FA}">
      <dsp:nvSpPr>
        <dsp:cNvPr id="0" name=""/>
        <dsp:cNvSpPr/>
      </dsp:nvSpPr>
      <dsp:spPr>
        <a:xfrm rot="16200000">
          <a:off x="1541065" y="-1541065"/>
          <a:ext cx="2175669" cy="5257800"/>
        </a:xfrm>
        <a:prstGeom prst="round1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928" tIns="312928" rIns="312928" bIns="312928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400" kern="1200" dirty="0">
              <a:solidFill>
                <a:schemeClr val="tx1"/>
              </a:solidFill>
            </a:rPr>
            <a:t>ROZWÓJ CYWILIZACYJNY</a:t>
          </a:r>
        </a:p>
      </dsp:txBody>
      <dsp:txXfrm rot="5400000">
        <a:off x="0" y="0"/>
        <a:ext cx="5257800" cy="1631751"/>
      </dsp:txXfrm>
    </dsp:sp>
    <dsp:sp modelId="{FA0A9B75-2251-485F-BFED-141A11B477E1}">
      <dsp:nvSpPr>
        <dsp:cNvPr id="0" name=""/>
        <dsp:cNvSpPr/>
      </dsp:nvSpPr>
      <dsp:spPr>
        <a:xfrm>
          <a:off x="5257800" y="0"/>
          <a:ext cx="5257800" cy="2175669"/>
        </a:xfrm>
        <a:prstGeom prst="round1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928" tIns="312928" rIns="312928" bIns="312928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400" kern="1200" dirty="0">
              <a:solidFill>
                <a:schemeClr val="tx1"/>
              </a:solidFill>
            </a:rPr>
            <a:t>DOKTRYNY</a:t>
          </a:r>
        </a:p>
      </dsp:txBody>
      <dsp:txXfrm>
        <a:off x="5257800" y="0"/>
        <a:ext cx="5257800" cy="1631751"/>
      </dsp:txXfrm>
    </dsp:sp>
    <dsp:sp modelId="{F55073C9-B3CD-42EB-83D3-CCE0FA6F9EB2}">
      <dsp:nvSpPr>
        <dsp:cNvPr id="0" name=""/>
        <dsp:cNvSpPr/>
      </dsp:nvSpPr>
      <dsp:spPr>
        <a:xfrm rot="10800000">
          <a:off x="0" y="2175669"/>
          <a:ext cx="5257800" cy="2175669"/>
        </a:xfrm>
        <a:prstGeom prst="round1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928" tIns="312928" rIns="312928" bIns="312928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400" kern="1200" dirty="0">
              <a:solidFill>
                <a:schemeClr val="tx1"/>
              </a:solidFill>
            </a:rPr>
            <a:t>REWOLUCJE</a:t>
          </a:r>
        </a:p>
      </dsp:txBody>
      <dsp:txXfrm rot="10800000">
        <a:off x="0" y="2719586"/>
        <a:ext cx="5257800" cy="1631751"/>
      </dsp:txXfrm>
    </dsp:sp>
    <dsp:sp modelId="{9346A741-533F-40B1-80D2-3EE284B84ADD}">
      <dsp:nvSpPr>
        <dsp:cNvPr id="0" name=""/>
        <dsp:cNvSpPr/>
      </dsp:nvSpPr>
      <dsp:spPr>
        <a:xfrm rot="5400000">
          <a:off x="6798865" y="634603"/>
          <a:ext cx="2175669" cy="5257800"/>
        </a:xfrm>
        <a:prstGeom prst="round1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928" tIns="312928" rIns="312928" bIns="312928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400" kern="1200" dirty="0">
              <a:solidFill>
                <a:schemeClr val="tx1"/>
              </a:solidFill>
            </a:rPr>
            <a:t>WOJNY</a:t>
          </a:r>
        </a:p>
      </dsp:txBody>
      <dsp:txXfrm rot="-5400000">
        <a:off x="5257800" y="2719586"/>
        <a:ext cx="5257800" cy="1631751"/>
      </dsp:txXfrm>
    </dsp:sp>
    <dsp:sp modelId="{494CAA14-5763-4366-BFF0-D42CA0AED264}">
      <dsp:nvSpPr>
        <dsp:cNvPr id="0" name=""/>
        <dsp:cNvSpPr/>
      </dsp:nvSpPr>
      <dsp:spPr>
        <a:xfrm>
          <a:off x="3680460" y="1631751"/>
          <a:ext cx="3154680" cy="1087834"/>
        </a:xfrm>
        <a:prstGeom prst="roundRec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700" kern="1200" dirty="0"/>
            <a:t>UWARUNKOWANIA HISTORYCZNE</a:t>
          </a:r>
        </a:p>
      </dsp:txBody>
      <dsp:txXfrm>
        <a:off x="3733564" y="1684855"/>
        <a:ext cx="3048472" cy="98162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1B6B66-4660-409C-8D96-55714C363CEC}">
      <dsp:nvSpPr>
        <dsp:cNvPr id="0" name=""/>
        <dsp:cNvSpPr/>
      </dsp:nvSpPr>
      <dsp:spPr>
        <a:xfrm>
          <a:off x="5194101" y="2527101"/>
          <a:ext cx="1803796" cy="180379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solidFill>
                <a:schemeClr val="tx1"/>
              </a:solidFill>
            </a:rPr>
            <a:t>UWARUNKOWANIA WSPÓŁCZESNE</a:t>
          </a:r>
        </a:p>
      </dsp:txBody>
      <dsp:txXfrm>
        <a:off x="5458261" y="2791261"/>
        <a:ext cx="1275476" cy="1275476"/>
      </dsp:txXfrm>
    </dsp:sp>
    <dsp:sp modelId="{DEC3C9A9-615A-4693-9E9E-DEB86E0D17E8}">
      <dsp:nvSpPr>
        <dsp:cNvPr id="0" name=""/>
        <dsp:cNvSpPr/>
      </dsp:nvSpPr>
      <dsp:spPr>
        <a:xfrm rot="16200000">
          <a:off x="5905067" y="1871013"/>
          <a:ext cx="381864" cy="6132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600" kern="1200"/>
        </a:p>
      </dsp:txBody>
      <dsp:txXfrm>
        <a:off x="5962347" y="2050951"/>
        <a:ext cx="267305" cy="367974"/>
      </dsp:txXfrm>
    </dsp:sp>
    <dsp:sp modelId="{61CD51FE-6788-4D55-B067-EAD748BA17C9}">
      <dsp:nvSpPr>
        <dsp:cNvPr id="0" name=""/>
        <dsp:cNvSpPr/>
      </dsp:nvSpPr>
      <dsp:spPr>
        <a:xfrm>
          <a:off x="5194101" y="2804"/>
          <a:ext cx="1803796" cy="180379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solidFill>
                <a:schemeClr val="tx1"/>
              </a:solidFill>
            </a:rPr>
            <a:t>EKONOMICZNE</a:t>
          </a:r>
        </a:p>
      </dsp:txBody>
      <dsp:txXfrm>
        <a:off x="5458261" y="266964"/>
        <a:ext cx="1275476" cy="1275476"/>
      </dsp:txXfrm>
    </dsp:sp>
    <dsp:sp modelId="{D7D12F33-EF47-4B1C-BAC6-FA6FF56F68E9}">
      <dsp:nvSpPr>
        <dsp:cNvPr id="0" name=""/>
        <dsp:cNvSpPr/>
      </dsp:nvSpPr>
      <dsp:spPr>
        <a:xfrm rot="19800000">
          <a:off x="6988760" y="2496684"/>
          <a:ext cx="381864" cy="6132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1351709"/>
            <a:satOff val="-3484"/>
            <a:lumOff val="-235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600" kern="1200"/>
        </a:p>
      </dsp:txBody>
      <dsp:txXfrm>
        <a:off x="6996434" y="2647982"/>
        <a:ext cx="267305" cy="367974"/>
      </dsp:txXfrm>
    </dsp:sp>
    <dsp:sp modelId="{DB047AC0-2B5C-40F3-96A4-82F210355C4E}">
      <dsp:nvSpPr>
        <dsp:cNvPr id="0" name=""/>
        <dsp:cNvSpPr/>
      </dsp:nvSpPr>
      <dsp:spPr>
        <a:xfrm>
          <a:off x="7380206" y="1264953"/>
          <a:ext cx="1803796" cy="1803796"/>
        </a:xfrm>
        <a:prstGeom prst="ellipse">
          <a:avLst/>
        </a:prstGeom>
        <a:solidFill>
          <a:schemeClr val="accent5">
            <a:hueOff val="-1351709"/>
            <a:satOff val="-3484"/>
            <a:lumOff val="-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>
              <a:solidFill>
                <a:schemeClr val="tx1"/>
              </a:solidFill>
            </a:rPr>
            <a:t>INTERES PUBLICZNY I INTERES SPOŁECZNY</a:t>
          </a:r>
        </a:p>
      </dsp:txBody>
      <dsp:txXfrm>
        <a:off x="7644366" y="1529113"/>
        <a:ext cx="1275476" cy="1275476"/>
      </dsp:txXfrm>
    </dsp:sp>
    <dsp:sp modelId="{D8B3C731-8F6F-468C-9638-613E7A983D22}">
      <dsp:nvSpPr>
        <dsp:cNvPr id="0" name=""/>
        <dsp:cNvSpPr/>
      </dsp:nvSpPr>
      <dsp:spPr>
        <a:xfrm rot="1800000">
          <a:off x="6988760" y="3748024"/>
          <a:ext cx="381864" cy="6132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2703417"/>
            <a:satOff val="-6968"/>
            <a:lumOff val="-470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600" kern="1200"/>
        </a:p>
      </dsp:txBody>
      <dsp:txXfrm>
        <a:off x="6996434" y="3842042"/>
        <a:ext cx="267305" cy="367974"/>
      </dsp:txXfrm>
    </dsp:sp>
    <dsp:sp modelId="{E358B122-712F-4CCA-A33F-F1A8624154B6}">
      <dsp:nvSpPr>
        <dsp:cNvPr id="0" name=""/>
        <dsp:cNvSpPr/>
      </dsp:nvSpPr>
      <dsp:spPr>
        <a:xfrm>
          <a:off x="7380206" y="3789249"/>
          <a:ext cx="1803796" cy="1803796"/>
        </a:xfrm>
        <a:prstGeom prst="ellipse">
          <a:avLst/>
        </a:prstGeom>
        <a:solidFill>
          <a:schemeClr val="accent5">
            <a:hueOff val="-2703417"/>
            <a:satOff val="-6968"/>
            <a:lumOff val="-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>
              <a:solidFill>
                <a:schemeClr val="tx1"/>
              </a:solidFill>
            </a:rPr>
            <a:t>POLITYCZNE</a:t>
          </a:r>
        </a:p>
      </dsp:txBody>
      <dsp:txXfrm>
        <a:off x="7644366" y="4053409"/>
        <a:ext cx="1275476" cy="1275476"/>
      </dsp:txXfrm>
    </dsp:sp>
    <dsp:sp modelId="{716385B4-EEF1-4255-ACBA-F34548C27E2D}">
      <dsp:nvSpPr>
        <dsp:cNvPr id="0" name=""/>
        <dsp:cNvSpPr/>
      </dsp:nvSpPr>
      <dsp:spPr>
        <a:xfrm rot="5400000">
          <a:off x="5905067" y="4373695"/>
          <a:ext cx="381864" cy="6132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4055126"/>
            <a:satOff val="-10451"/>
            <a:lumOff val="-705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600" kern="1200"/>
        </a:p>
      </dsp:txBody>
      <dsp:txXfrm>
        <a:off x="5962347" y="4439074"/>
        <a:ext cx="267305" cy="367974"/>
      </dsp:txXfrm>
    </dsp:sp>
    <dsp:sp modelId="{4470D5CA-040B-4AAF-94AB-E1D9574CDE91}">
      <dsp:nvSpPr>
        <dsp:cNvPr id="0" name=""/>
        <dsp:cNvSpPr/>
      </dsp:nvSpPr>
      <dsp:spPr>
        <a:xfrm>
          <a:off x="5194101" y="5051398"/>
          <a:ext cx="1803796" cy="1803796"/>
        </a:xfrm>
        <a:prstGeom prst="ellipse">
          <a:avLst/>
        </a:prstGeom>
        <a:solidFill>
          <a:schemeClr val="accent5">
            <a:hueOff val="-4055126"/>
            <a:satOff val="-10451"/>
            <a:lumOff val="-7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>
              <a:solidFill>
                <a:schemeClr val="tx1"/>
              </a:solidFill>
            </a:rPr>
            <a:t>TECHNICZNE</a:t>
          </a:r>
        </a:p>
      </dsp:txBody>
      <dsp:txXfrm>
        <a:off x="5458261" y="5315558"/>
        <a:ext cx="1275476" cy="1275476"/>
      </dsp:txXfrm>
    </dsp:sp>
    <dsp:sp modelId="{C21DB2AB-6B38-40B4-B55E-9DBB87B42FBB}">
      <dsp:nvSpPr>
        <dsp:cNvPr id="0" name=""/>
        <dsp:cNvSpPr/>
      </dsp:nvSpPr>
      <dsp:spPr>
        <a:xfrm rot="9000000">
          <a:off x="4821374" y="3748024"/>
          <a:ext cx="381864" cy="6132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5406834"/>
            <a:satOff val="-13935"/>
            <a:lumOff val="-941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600" kern="1200"/>
        </a:p>
      </dsp:txBody>
      <dsp:txXfrm rot="10800000">
        <a:off x="4928259" y="3842042"/>
        <a:ext cx="267305" cy="367974"/>
      </dsp:txXfrm>
    </dsp:sp>
    <dsp:sp modelId="{65329A5E-1649-49DF-8A1A-883946449B51}">
      <dsp:nvSpPr>
        <dsp:cNvPr id="0" name=""/>
        <dsp:cNvSpPr/>
      </dsp:nvSpPr>
      <dsp:spPr>
        <a:xfrm>
          <a:off x="3007996" y="3789249"/>
          <a:ext cx="1803796" cy="1803796"/>
        </a:xfrm>
        <a:prstGeom prst="ellipse">
          <a:avLst/>
        </a:prstGeom>
        <a:solidFill>
          <a:schemeClr val="accent5">
            <a:hueOff val="-5406834"/>
            <a:satOff val="-13935"/>
            <a:lumOff val="-9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solidFill>
                <a:schemeClr val="tx1"/>
              </a:solidFill>
            </a:rPr>
            <a:t>ORGANIZACJA I ZARZĄDZANIE</a:t>
          </a:r>
        </a:p>
      </dsp:txBody>
      <dsp:txXfrm>
        <a:off x="3272156" y="4053409"/>
        <a:ext cx="1275476" cy="1275476"/>
      </dsp:txXfrm>
    </dsp:sp>
    <dsp:sp modelId="{CF464405-C88E-42C8-B8B7-2B1BD7F2175A}">
      <dsp:nvSpPr>
        <dsp:cNvPr id="0" name=""/>
        <dsp:cNvSpPr/>
      </dsp:nvSpPr>
      <dsp:spPr>
        <a:xfrm rot="12600000">
          <a:off x="4821374" y="2496684"/>
          <a:ext cx="381864" cy="6132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600" kern="1200"/>
        </a:p>
      </dsp:txBody>
      <dsp:txXfrm rot="10800000">
        <a:off x="4928259" y="2647982"/>
        <a:ext cx="267305" cy="367974"/>
      </dsp:txXfrm>
    </dsp:sp>
    <dsp:sp modelId="{5330DF3B-EB65-45D9-A456-002A3264CEE7}">
      <dsp:nvSpPr>
        <dsp:cNvPr id="0" name=""/>
        <dsp:cNvSpPr/>
      </dsp:nvSpPr>
      <dsp:spPr>
        <a:xfrm>
          <a:off x="3007996" y="1264953"/>
          <a:ext cx="1803796" cy="1803796"/>
        </a:xfrm>
        <a:prstGeom prst="ellips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solidFill>
                <a:schemeClr val="tx1"/>
              </a:solidFill>
            </a:rPr>
            <a:t>ZARZĄDZANIE PUBLICZNE</a:t>
          </a:r>
        </a:p>
      </dsp:txBody>
      <dsp:txXfrm>
        <a:off x="3272156" y="1529113"/>
        <a:ext cx="1275476" cy="127547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B5EBF2-878E-4992-97DF-02527629F30D}">
      <dsp:nvSpPr>
        <dsp:cNvPr id="0" name=""/>
        <dsp:cNvSpPr/>
      </dsp:nvSpPr>
      <dsp:spPr>
        <a:xfrm>
          <a:off x="5197151" y="2519264"/>
          <a:ext cx="1797697" cy="193462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>
              <a:solidFill>
                <a:schemeClr val="tx1"/>
              </a:solidFill>
            </a:rPr>
            <a:t>ZARZĄDZANIE PUBLICZNE</a:t>
          </a:r>
        </a:p>
      </dsp:txBody>
      <dsp:txXfrm>
        <a:off x="5460418" y="2802584"/>
        <a:ext cx="1271163" cy="1367987"/>
      </dsp:txXfrm>
    </dsp:sp>
    <dsp:sp modelId="{A68F85E1-8AE3-457E-8F84-EB56E2FE8417}">
      <dsp:nvSpPr>
        <dsp:cNvPr id="0" name=""/>
        <dsp:cNvSpPr/>
      </dsp:nvSpPr>
      <dsp:spPr>
        <a:xfrm rot="16200000">
          <a:off x="5465731" y="1879916"/>
          <a:ext cx="1260536" cy="18160"/>
        </a:xfrm>
        <a:custGeom>
          <a:avLst/>
          <a:gdLst/>
          <a:ahLst/>
          <a:cxnLst/>
          <a:rect l="0" t="0" r="0" b="0"/>
          <a:pathLst>
            <a:path>
              <a:moveTo>
                <a:pt x="0" y="9080"/>
              </a:moveTo>
              <a:lnTo>
                <a:pt x="1260536" y="908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6064486" y="1857483"/>
        <a:ext cx="63026" cy="63026"/>
      </dsp:txXfrm>
    </dsp:sp>
    <dsp:sp modelId="{4FDF1E77-6DC4-4E2D-B3C9-D11DAC2FF036}">
      <dsp:nvSpPr>
        <dsp:cNvPr id="0" name=""/>
        <dsp:cNvSpPr/>
      </dsp:nvSpPr>
      <dsp:spPr>
        <a:xfrm>
          <a:off x="5480973" y="28675"/>
          <a:ext cx="1230052" cy="123005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800" kern="1200" dirty="0">
              <a:solidFill>
                <a:schemeClr val="tx1"/>
              </a:solidFill>
            </a:rPr>
            <a:t>ORGAN ADMINISTRACYJNY PEŁNI FUNKCJE MENEDŻERSKIE </a:t>
          </a:r>
        </a:p>
      </dsp:txBody>
      <dsp:txXfrm>
        <a:off x="5661110" y="208812"/>
        <a:ext cx="869778" cy="869778"/>
      </dsp:txXfrm>
    </dsp:sp>
    <dsp:sp modelId="{53CDCBBA-107C-4C23-8E70-35E01BF35086}">
      <dsp:nvSpPr>
        <dsp:cNvPr id="0" name=""/>
        <dsp:cNvSpPr/>
      </dsp:nvSpPr>
      <dsp:spPr>
        <a:xfrm rot="18163636">
          <a:off x="6312803" y="2142616"/>
          <a:ext cx="1282146" cy="18160"/>
        </a:xfrm>
        <a:custGeom>
          <a:avLst/>
          <a:gdLst/>
          <a:ahLst/>
          <a:cxnLst/>
          <a:rect l="0" t="0" r="0" b="0"/>
          <a:pathLst>
            <a:path>
              <a:moveTo>
                <a:pt x="0" y="9080"/>
              </a:moveTo>
              <a:lnTo>
                <a:pt x="1282146" y="908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6921822" y="2119643"/>
        <a:ext cx="64107" cy="64107"/>
      </dsp:txXfrm>
    </dsp:sp>
    <dsp:sp modelId="{70859388-DC66-4CCD-B9ED-9CAF343B6641}">
      <dsp:nvSpPr>
        <dsp:cNvPr id="0" name=""/>
        <dsp:cNvSpPr/>
      </dsp:nvSpPr>
      <dsp:spPr>
        <a:xfrm>
          <a:off x="7017948" y="479972"/>
          <a:ext cx="1230052" cy="1230052"/>
        </a:xfrm>
        <a:prstGeom prst="ellipse">
          <a:avLst/>
        </a:prstGeom>
        <a:solidFill>
          <a:schemeClr val="accent3">
            <a:hueOff val="271060"/>
            <a:satOff val="10000"/>
            <a:lumOff val="-1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kern="1200" dirty="0">
              <a:solidFill>
                <a:schemeClr val="tx1"/>
              </a:solidFill>
            </a:rPr>
            <a:t>RYNEK USŁUG PUBLICZNYCH</a:t>
          </a:r>
        </a:p>
      </dsp:txBody>
      <dsp:txXfrm>
        <a:off x="7198085" y="660109"/>
        <a:ext cx="869778" cy="869778"/>
      </dsp:txXfrm>
    </dsp:sp>
    <dsp:sp modelId="{2BBB0876-C5B8-45C4-BF1B-369ACC9B7196}">
      <dsp:nvSpPr>
        <dsp:cNvPr id="0" name=""/>
        <dsp:cNvSpPr/>
      </dsp:nvSpPr>
      <dsp:spPr>
        <a:xfrm rot="20127273">
          <a:off x="6863865" y="2825820"/>
          <a:ext cx="1318219" cy="18160"/>
        </a:xfrm>
        <a:custGeom>
          <a:avLst/>
          <a:gdLst/>
          <a:ahLst/>
          <a:cxnLst/>
          <a:rect l="0" t="0" r="0" b="0"/>
          <a:pathLst>
            <a:path>
              <a:moveTo>
                <a:pt x="0" y="9080"/>
              </a:moveTo>
              <a:lnTo>
                <a:pt x="1318219" y="908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7490020" y="2801944"/>
        <a:ext cx="65910" cy="65910"/>
      </dsp:txXfrm>
    </dsp:sp>
    <dsp:sp modelId="{9B8C9A0C-C792-4575-9D1A-D07F8F6CEF21}">
      <dsp:nvSpPr>
        <dsp:cNvPr id="0" name=""/>
        <dsp:cNvSpPr/>
      </dsp:nvSpPr>
      <dsp:spPr>
        <a:xfrm>
          <a:off x="8066944" y="1690578"/>
          <a:ext cx="1230052" cy="1230052"/>
        </a:xfrm>
        <a:prstGeom prst="ellipse">
          <a:avLst/>
        </a:prstGeom>
        <a:solidFill>
          <a:schemeClr val="accent3">
            <a:hueOff val="542120"/>
            <a:satOff val="20000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50" kern="1200" dirty="0">
              <a:solidFill>
                <a:schemeClr val="tx1"/>
              </a:solidFill>
            </a:rPr>
            <a:t>ORGAN TROSZCZY SIĘ O ZYSK EKONOMICZNY</a:t>
          </a:r>
        </a:p>
      </dsp:txBody>
      <dsp:txXfrm>
        <a:off x="8247081" y="1870715"/>
        <a:ext cx="869778" cy="869778"/>
      </dsp:txXfrm>
    </dsp:sp>
    <dsp:sp modelId="{B5BCAA65-F37E-4246-9F28-5D7B853F8CD3}">
      <dsp:nvSpPr>
        <dsp:cNvPr id="0" name=""/>
        <dsp:cNvSpPr/>
      </dsp:nvSpPr>
      <dsp:spPr>
        <a:xfrm rot="490909">
          <a:off x="6980175" y="3700074"/>
          <a:ext cx="1327755" cy="18160"/>
        </a:xfrm>
        <a:custGeom>
          <a:avLst/>
          <a:gdLst/>
          <a:ahLst/>
          <a:cxnLst/>
          <a:rect l="0" t="0" r="0" b="0"/>
          <a:pathLst>
            <a:path>
              <a:moveTo>
                <a:pt x="0" y="9080"/>
              </a:moveTo>
              <a:lnTo>
                <a:pt x="1327755" y="908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7610859" y="3675960"/>
        <a:ext cx="66387" cy="66387"/>
      </dsp:txXfrm>
    </dsp:sp>
    <dsp:sp modelId="{BD88CF13-C3AD-474F-9B58-6F977AD6B062}">
      <dsp:nvSpPr>
        <dsp:cNvPr id="0" name=""/>
        <dsp:cNvSpPr/>
      </dsp:nvSpPr>
      <dsp:spPr>
        <a:xfrm>
          <a:off x="8294913" y="3276135"/>
          <a:ext cx="1230052" cy="1230052"/>
        </a:xfrm>
        <a:prstGeom prst="ellipse">
          <a:avLst/>
        </a:prstGeom>
        <a:solidFill>
          <a:schemeClr val="accent3">
            <a:hueOff val="813180"/>
            <a:satOff val="30000"/>
            <a:lumOff val="-4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solidFill>
                <a:schemeClr val="tx1"/>
              </a:solidFill>
            </a:rPr>
            <a:t>RELACJE ORGAN-OBYWATEL ZASTĄPIONE GRĄ RYNKOWĄ</a:t>
          </a:r>
        </a:p>
      </dsp:txBody>
      <dsp:txXfrm>
        <a:off x="8475050" y="3456272"/>
        <a:ext cx="869778" cy="869778"/>
      </dsp:txXfrm>
    </dsp:sp>
    <dsp:sp modelId="{6DABA509-013F-4E26-B360-881C0E016798}">
      <dsp:nvSpPr>
        <dsp:cNvPr id="0" name=""/>
        <dsp:cNvSpPr/>
      </dsp:nvSpPr>
      <dsp:spPr>
        <a:xfrm rot="2454545">
          <a:off x="6637169" y="4510289"/>
          <a:ext cx="1301468" cy="18160"/>
        </a:xfrm>
        <a:custGeom>
          <a:avLst/>
          <a:gdLst/>
          <a:ahLst/>
          <a:cxnLst/>
          <a:rect l="0" t="0" r="0" b="0"/>
          <a:pathLst>
            <a:path>
              <a:moveTo>
                <a:pt x="0" y="9080"/>
              </a:moveTo>
              <a:lnTo>
                <a:pt x="1301468" y="908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7255367" y="4486832"/>
        <a:ext cx="65073" cy="65073"/>
      </dsp:txXfrm>
    </dsp:sp>
    <dsp:sp modelId="{57EB03EA-B9A0-4715-99D5-AD76FAA40394}">
      <dsp:nvSpPr>
        <dsp:cNvPr id="0" name=""/>
        <dsp:cNvSpPr/>
      </dsp:nvSpPr>
      <dsp:spPr>
        <a:xfrm>
          <a:off x="7629476" y="4733239"/>
          <a:ext cx="1230052" cy="1230052"/>
        </a:xfrm>
        <a:prstGeom prst="ellipse">
          <a:avLst/>
        </a:prstGeom>
        <a:solidFill>
          <a:schemeClr val="accent3">
            <a:hueOff val="1084240"/>
            <a:satOff val="40000"/>
            <a:lumOff val="-588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solidFill>
                <a:schemeClr val="tx1"/>
              </a:solidFill>
            </a:rPr>
            <a:t>OBYWATEL JAKO KLIENT/ KONSUMENT</a:t>
          </a:r>
        </a:p>
      </dsp:txBody>
      <dsp:txXfrm>
        <a:off x="7809613" y="4913376"/>
        <a:ext cx="869778" cy="869778"/>
      </dsp:txXfrm>
    </dsp:sp>
    <dsp:sp modelId="{7706F326-6B72-49DE-8CE2-32A191765DEE}">
      <dsp:nvSpPr>
        <dsp:cNvPr id="0" name=""/>
        <dsp:cNvSpPr/>
      </dsp:nvSpPr>
      <dsp:spPr>
        <a:xfrm rot="4418182">
          <a:off x="5911968" y="5007481"/>
          <a:ext cx="1266550" cy="18160"/>
        </a:xfrm>
        <a:custGeom>
          <a:avLst/>
          <a:gdLst/>
          <a:ahLst/>
          <a:cxnLst/>
          <a:rect l="0" t="0" r="0" b="0"/>
          <a:pathLst>
            <a:path>
              <a:moveTo>
                <a:pt x="0" y="9080"/>
              </a:moveTo>
              <a:lnTo>
                <a:pt x="1266550" y="908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6513579" y="4984897"/>
        <a:ext cx="63327" cy="63327"/>
      </dsp:txXfrm>
    </dsp:sp>
    <dsp:sp modelId="{DA6AB5B7-8B53-4A2E-83EC-967AC25437F1}">
      <dsp:nvSpPr>
        <dsp:cNvPr id="0" name=""/>
        <dsp:cNvSpPr/>
      </dsp:nvSpPr>
      <dsp:spPr>
        <a:xfrm>
          <a:off x="6281904" y="5599271"/>
          <a:ext cx="1230052" cy="1230052"/>
        </a:xfrm>
        <a:prstGeom prst="ellipse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solidFill>
                <a:schemeClr val="tx1"/>
              </a:solidFill>
            </a:rPr>
            <a:t>PRODUKTY I USŁUGI WYSOKIEJ JAKOŚCI, RACZEJ ODPŁATNE</a:t>
          </a:r>
        </a:p>
      </dsp:txBody>
      <dsp:txXfrm>
        <a:off x="6462041" y="5779408"/>
        <a:ext cx="869778" cy="869778"/>
      </dsp:txXfrm>
    </dsp:sp>
    <dsp:sp modelId="{38321EB6-EEAE-456E-8B49-E936B5633A68}">
      <dsp:nvSpPr>
        <dsp:cNvPr id="0" name=""/>
        <dsp:cNvSpPr/>
      </dsp:nvSpPr>
      <dsp:spPr>
        <a:xfrm rot="6381818">
          <a:off x="5013481" y="5007481"/>
          <a:ext cx="1266550" cy="18160"/>
        </a:xfrm>
        <a:custGeom>
          <a:avLst/>
          <a:gdLst/>
          <a:ahLst/>
          <a:cxnLst/>
          <a:rect l="0" t="0" r="0" b="0"/>
          <a:pathLst>
            <a:path>
              <a:moveTo>
                <a:pt x="0" y="9080"/>
              </a:moveTo>
              <a:lnTo>
                <a:pt x="1266550" y="908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 rot="10800000">
        <a:off x="5615092" y="4984897"/>
        <a:ext cx="63327" cy="63327"/>
      </dsp:txXfrm>
    </dsp:sp>
    <dsp:sp modelId="{D1C3B18F-BDC9-47D0-BEA6-9471E4957AFA}">
      <dsp:nvSpPr>
        <dsp:cNvPr id="0" name=""/>
        <dsp:cNvSpPr/>
      </dsp:nvSpPr>
      <dsp:spPr>
        <a:xfrm>
          <a:off x="4680042" y="5599271"/>
          <a:ext cx="1230052" cy="1230052"/>
        </a:xfrm>
        <a:prstGeom prst="ellipse">
          <a:avLst/>
        </a:prstGeom>
        <a:solidFill>
          <a:schemeClr val="accent3">
            <a:hueOff val="1626359"/>
            <a:satOff val="60000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solidFill>
                <a:schemeClr val="tx1"/>
              </a:solidFill>
            </a:rPr>
            <a:t>ZADANIA PUBLICZNE JAKO USŁUGI PUBLICZNE</a:t>
          </a:r>
        </a:p>
      </dsp:txBody>
      <dsp:txXfrm>
        <a:off x="4860179" y="5779408"/>
        <a:ext cx="869778" cy="869778"/>
      </dsp:txXfrm>
    </dsp:sp>
    <dsp:sp modelId="{36C506E2-4F74-4462-8673-1106E0F05F00}">
      <dsp:nvSpPr>
        <dsp:cNvPr id="0" name=""/>
        <dsp:cNvSpPr/>
      </dsp:nvSpPr>
      <dsp:spPr>
        <a:xfrm rot="8345455">
          <a:off x="4253361" y="4510289"/>
          <a:ext cx="1301468" cy="18160"/>
        </a:xfrm>
        <a:custGeom>
          <a:avLst/>
          <a:gdLst/>
          <a:ahLst/>
          <a:cxnLst/>
          <a:rect l="0" t="0" r="0" b="0"/>
          <a:pathLst>
            <a:path>
              <a:moveTo>
                <a:pt x="0" y="9080"/>
              </a:moveTo>
              <a:lnTo>
                <a:pt x="1301468" y="908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 rot="10800000">
        <a:off x="4871558" y="4486832"/>
        <a:ext cx="65073" cy="65073"/>
      </dsp:txXfrm>
    </dsp:sp>
    <dsp:sp modelId="{832FE264-8442-4BCB-B0BE-9304617F7F70}">
      <dsp:nvSpPr>
        <dsp:cNvPr id="0" name=""/>
        <dsp:cNvSpPr/>
      </dsp:nvSpPr>
      <dsp:spPr>
        <a:xfrm>
          <a:off x="3332471" y="4733239"/>
          <a:ext cx="1230052" cy="1230052"/>
        </a:xfrm>
        <a:prstGeom prst="ellipse">
          <a:avLst/>
        </a:prstGeom>
        <a:solidFill>
          <a:schemeClr val="accent3">
            <a:hueOff val="1897419"/>
            <a:satOff val="70000"/>
            <a:lumOff val="-1029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solidFill>
                <a:schemeClr val="tx1"/>
              </a:solidFill>
            </a:rPr>
            <a:t>ORIENTACJA NA WYNIKI</a:t>
          </a:r>
        </a:p>
      </dsp:txBody>
      <dsp:txXfrm>
        <a:off x="3512608" y="4913376"/>
        <a:ext cx="869778" cy="869778"/>
      </dsp:txXfrm>
    </dsp:sp>
    <dsp:sp modelId="{886D41C6-5CFD-4413-84E5-DF7ED894598E}">
      <dsp:nvSpPr>
        <dsp:cNvPr id="0" name=""/>
        <dsp:cNvSpPr/>
      </dsp:nvSpPr>
      <dsp:spPr>
        <a:xfrm rot="10309091">
          <a:off x="3884069" y="3700074"/>
          <a:ext cx="1327755" cy="18160"/>
        </a:xfrm>
        <a:custGeom>
          <a:avLst/>
          <a:gdLst/>
          <a:ahLst/>
          <a:cxnLst/>
          <a:rect l="0" t="0" r="0" b="0"/>
          <a:pathLst>
            <a:path>
              <a:moveTo>
                <a:pt x="0" y="9080"/>
              </a:moveTo>
              <a:lnTo>
                <a:pt x="1327755" y="908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 rot="10800000">
        <a:off x="4514753" y="3675960"/>
        <a:ext cx="66387" cy="66387"/>
      </dsp:txXfrm>
    </dsp:sp>
    <dsp:sp modelId="{FEC94B72-6336-43C8-AB88-FFCAA88C8D14}">
      <dsp:nvSpPr>
        <dsp:cNvPr id="0" name=""/>
        <dsp:cNvSpPr/>
      </dsp:nvSpPr>
      <dsp:spPr>
        <a:xfrm>
          <a:off x="2667033" y="3276135"/>
          <a:ext cx="1230052" cy="1230052"/>
        </a:xfrm>
        <a:prstGeom prst="ellipse">
          <a:avLst/>
        </a:prstGeom>
        <a:solidFill>
          <a:schemeClr val="accent3">
            <a:hueOff val="2168479"/>
            <a:satOff val="80000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900" kern="1200" dirty="0">
              <a:solidFill>
                <a:schemeClr val="tx1"/>
              </a:solidFill>
            </a:rPr>
            <a:t>MECHANIZMY KONKURENCYJNE – OUTSOURCING</a:t>
          </a:r>
        </a:p>
      </dsp:txBody>
      <dsp:txXfrm>
        <a:off x="2847170" y="3456272"/>
        <a:ext cx="869778" cy="869778"/>
      </dsp:txXfrm>
    </dsp:sp>
    <dsp:sp modelId="{7B796E02-9C0A-4582-A8A6-2A50AF909638}">
      <dsp:nvSpPr>
        <dsp:cNvPr id="0" name=""/>
        <dsp:cNvSpPr/>
      </dsp:nvSpPr>
      <dsp:spPr>
        <a:xfrm rot="12272727">
          <a:off x="4009914" y="2825820"/>
          <a:ext cx="1318219" cy="18160"/>
        </a:xfrm>
        <a:custGeom>
          <a:avLst/>
          <a:gdLst/>
          <a:ahLst/>
          <a:cxnLst/>
          <a:rect l="0" t="0" r="0" b="0"/>
          <a:pathLst>
            <a:path>
              <a:moveTo>
                <a:pt x="0" y="9080"/>
              </a:moveTo>
              <a:lnTo>
                <a:pt x="1318219" y="908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 rot="10800000">
        <a:off x="4636068" y="2801944"/>
        <a:ext cx="65910" cy="65910"/>
      </dsp:txXfrm>
    </dsp:sp>
    <dsp:sp modelId="{C2A673A4-7DC3-4985-8BF1-2955A63B20CD}">
      <dsp:nvSpPr>
        <dsp:cNvPr id="0" name=""/>
        <dsp:cNvSpPr/>
      </dsp:nvSpPr>
      <dsp:spPr>
        <a:xfrm>
          <a:off x="2895002" y="1690578"/>
          <a:ext cx="1230052" cy="1230052"/>
        </a:xfrm>
        <a:prstGeom prst="ellipse">
          <a:avLst/>
        </a:prstGeom>
        <a:solidFill>
          <a:schemeClr val="accent3">
            <a:hueOff val="2439539"/>
            <a:satOff val="90000"/>
            <a:lumOff val="-1323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 dirty="0">
              <a:solidFill>
                <a:schemeClr val="tx1"/>
              </a:solidFill>
            </a:rPr>
            <a:t>PRYWATYZACJA</a:t>
          </a:r>
        </a:p>
      </dsp:txBody>
      <dsp:txXfrm>
        <a:off x="3075139" y="1870715"/>
        <a:ext cx="869778" cy="869778"/>
      </dsp:txXfrm>
    </dsp:sp>
    <dsp:sp modelId="{AD608D45-8042-45FD-BEEE-1B762522D1C7}">
      <dsp:nvSpPr>
        <dsp:cNvPr id="0" name=""/>
        <dsp:cNvSpPr/>
      </dsp:nvSpPr>
      <dsp:spPr>
        <a:xfrm rot="14236364">
          <a:off x="4597050" y="2142616"/>
          <a:ext cx="1282146" cy="18160"/>
        </a:xfrm>
        <a:custGeom>
          <a:avLst/>
          <a:gdLst/>
          <a:ahLst/>
          <a:cxnLst/>
          <a:rect l="0" t="0" r="0" b="0"/>
          <a:pathLst>
            <a:path>
              <a:moveTo>
                <a:pt x="0" y="9080"/>
              </a:moveTo>
              <a:lnTo>
                <a:pt x="1282146" y="908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 rot="10800000">
        <a:off x="5206070" y="2119643"/>
        <a:ext cx="64107" cy="64107"/>
      </dsp:txXfrm>
    </dsp:sp>
    <dsp:sp modelId="{BDF8DD5C-E6A0-4FB8-8467-3F802C4783C0}">
      <dsp:nvSpPr>
        <dsp:cNvPr id="0" name=""/>
        <dsp:cNvSpPr/>
      </dsp:nvSpPr>
      <dsp:spPr>
        <a:xfrm>
          <a:off x="3943998" y="479972"/>
          <a:ext cx="1230052" cy="1230052"/>
        </a:xfrm>
        <a:prstGeom prst="ellipse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 dirty="0">
              <a:solidFill>
                <a:schemeClr val="tx1"/>
              </a:solidFill>
            </a:rPr>
            <a:t>ZACHĘCANIE DO INICJATYWY, KREATYWNOŚCI URZĘDNIKÓW</a:t>
          </a:r>
        </a:p>
      </dsp:txBody>
      <dsp:txXfrm>
        <a:off x="4124135" y="660109"/>
        <a:ext cx="869778" cy="8697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C47EF-F0B7-42EB-BF38-2A631172645C}" type="datetimeFigureOut">
              <a:rPr lang="pl-PL" smtClean="0"/>
              <a:t>18.03.2021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C3D1B-5899-4106-B67B-E31C9A7557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77040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C47EF-F0B7-42EB-BF38-2A631172645C}" type="datetimeFigureOut">
              <a:rPr lang="pl-PL" smtClean="0"/>
              <a:t>18.03.2021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C3D1B-5899-4106-B67B-E31C9A7557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19819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C47EF-F0B7-42EB-BF38-2A631172645C}" type="datetimeFigureOut">
              <a:rPr lang="pl-PL" smtClean="0"/>
              <a:t>18.03.2021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C3D1B-5899-4106-B67B-E31C9A7557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77612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C47EF-F0B7-42EB-BF38-2A631172645C}" type="datetimeFigureOut">
              <a:rPr lang="pl-PL" smtClean="0"/>
              <a:t>18.03.2021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C3D1B-5899-4106-B67B-E31C9A7557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404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C47EF-F0B7-42EB-BF38-2A631172645C}" type="datetimeFigureOut">
              <a:rPr lang="pl-PL" smtClean="0"/>
              <a:t>18.03.2021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C3D1B-5899-4106-B67B-E31C9A7557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14909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C47EF-F0B7-42EB-BF38-2A631172645C}" type="datetimeFigureOut">
              <a:rPr lang="pl-PL" smtClean="0"/>
              <a:t>18.03.2021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C3D1B-5899-4106-B67B-E31C9A7557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4709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C47EF-F0B7-42EB-BF38-2A631172645C}" type="datetimeFigureOut">
              <a:rPr lang="pl-PL" smtClean="0"/>
              <a:t>18.03.2021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C3D1B-5899-4106-B67B-E31C9A7557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25689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C47EF-F0B7-42EB-BF38-2A631172645C}" type="datetimeFigureOut">
              <a:rPr lang="pl-PL" smtClean="0"/>
              <a:t>18.03.2021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C3D1B-5899-4106-B67B-E31C9A7557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73933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C47EF-F0B7-42EB-BF38-2A631172645C}" type="datetimeFigureOut">
              <a:rPr lang="pl-PL" smtClean="0"/>
              <a:t>18.03.2021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C3D1B-5899-4106-B67B-E31C9A7557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18383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C47EF-F0B7-42EB-BF38-2A631172645C}" type="datetimeFigureOut">
              <a:rPr lang="pl-PL" smtClean="0"/>
              <a:t>18.03.2021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C3D1B-5899-4106-B67B-E31C9A7557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38095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C47EF-F0B7-42EB-BF38-2A631172645C}" type="datetimeFigureOut">
              <a:rPr lang="pl-PL" smtClean="0"/>
              <a:t>18.03.2021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C3D1B-5899-4106-B67B-E31C9A7557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70886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C47EF-F0B7-42EB-BF38-2A631172645C}" type="datetimeFigureOut">
              <a:rPr lang="pl-PL" smtClean="0"/>
              <a:t>18.03.2021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CC3D1B-5899-4106-B67B-E31C9A7557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06755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book-read-book-literature-learn-3163563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Flag_of_Poland_(with_coat_of_arms,_1919-1928).svg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pl.wikipedia.org/wiki/Leon_XIII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austria-forum.org/af/Wissenssammlungen/Damals_in_der_Steiermark/Durchlaucht%2C_das_ist_eine_Revolution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irst_Massacre_of_Machecoul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Russian_Revolution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Battle_of_Jastk%C3%B3w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pl/pieni%C4%85dze-oszcz%C4%99dza%C4%87-p%C5%82aci%C4%87-367973/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pl.m.wikipedia.org/wiki/plik:fotoradar_przy_ko%C3%85%C2%9Bciele_%C3%85%C2%9Bw_paw%C3%85%C2%82a_w_zabrzu_(nemo5576)_.jpg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l.wikipedia.org/wiki/Maszyna_parowa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cerebrofucker.blogspot.com/2009_07_01_archive.html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3.0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muzhp.pl/pl/c/1323/prof-piotr-ugniewski-jak-uchwalono-konstytucje-3-maja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Obraz 6" descr="Obraz zawierający ptak&#10;&#10;Opis wygenerowany automatycznie">
            <a:extLst>
              <a:ext uri="{FF2B5EF4-FFF2-40B4-BE49-F238E27FC236}">
                <a16:creationId xmlns:a16="http://schemas.microsoft.com/office/drawing/2014/main" id="{E75F2C5C-ECFB-4F5D-B774-FAA551C597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3391" r="9091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BE783D3-AD31-469D-BD35-4A7D244AC1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4553" y="3091928"/>
            <a:ext cx="9078562" cy="2387600"/>
          </a:xfrm>
        </p:spPr>
        <p:txBody>
          <a:bodyPr>
            <a:normAutofit/>
          </a:bodyPr>
          <a:lstStyle/>
          <a:p>
            <a:pPr algn="l"/>
            <a:r>
              <a:rPr lang="pl-PL" sz="6600"/>
              <a:t>ZAJĘCIA NR 3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865C4CCC-360A-4CE2-B7C7-02174C21F5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4553" y="5624945"/>
            <a:ext cx="9078562" cy="592975"/>
          </a:xfrm>
        </p:spPr>
        <p:txBody>
          <a:bodyPr anchor="ctr">
            <a:normAutofit/>
          </a:bodyPr>
          <a:lstStyle/>
          <a:p>
            <a:pPr algn="l"/>
            <a:r>
              <a:rPr lang="pl-PL" dirty="0"/>
              <a:t>UWARUNKOWANIA ROZWOJU ADMINISTRACJI PUBLICZNEJ</a:t>
            </a:r>
          </a:p>
        </p:txBody>
      </p:sp>
    </p:spTree>
    <p:extLst>
      <p:ext uri="{BB962C8B-B14F-4D97-AF65-F5344CB8AC3E}">
        <p14:creationId xmlns:p14="http://schemas.microsoft.com/office/powerpoint/2010/main" val="30508442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>
            <a:extLst>
              <a:ext uri="{FF2B5EF4-FFF2-40B4-BE49-F238E27FC236}">
                <a16:creationId xmlns:a16="http://schemas.microsoft.com/office/drawing/2014/main" id="{2E034B8D-E395-4DD0-90C3-580F17E7B382}"/>
              </a:ext>
            </a:extLst>
          </p:cNvPr>
          <p:cNvSpPr/>
          <p:nvPr/>
        </p:nvSpPr>
        <p:spPr>
          <a:xfrm>
            <a:off x="429768" y="1517904"/>
            <a:ext cx="6704891" cy="2471292"/>
          </a:xfrm>
          <a:prstGeom prst="rect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E45CA849-654C-4173-AD99-B3A2528275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9768" y="411480"/>
            <a:ext cx="11201400" cy="1106424"/>
          </a:xfrm>
        </p:spPr>
        <p:txBody>
          <a:bodyPr>
            <a:normAutofit/>
          </a:bodyPr>
          <a:lstStyle/>
          <a:p>
            <a:endParaRPr lang="pl-PL" sz="360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E23A947-2D45-4208-AE2B-64948C87A3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87931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58220439-167F-4721-9119-B43D95622D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4176" r="3123" b="-1"/>
          <a:stretch/>
        </p:blipFill>
        <p:spPr>
          <a:xfrm>
            <a:off x="339898" y="1740220"/>
            <a:ext cx="6704891" cy="4520559"/>
          </a:xfrm>
          <a:prstGeom prst="rect">
            <a:avLst/>
          </a:prstGeom>
          <a:ln>
            <a:solidFill>
              <a:schemeClr val="tx1"/>
            </a:solidFill>
          </a:ln>
        </p:spPr>
      </p:pic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E5BBB0F9-6A59-4D02-A9C7-A2D6516684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3801" y="1721922"/>
            <a:ext cx="4218432" cy="4520560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938752" y="2020824"/>
            <a:ext cx="3692416" cy="395935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pl-PL" sz="1800" dirty="0">
                <a:highlight>
                  <a:srgbClr val="1FE9DF"/>
                </a:highlight>
              </a:rPr>
              <a:t>Konstytucja RP z 1997 roku:</a:t>
            </a:r>
          </a:p>
          <a:p>
            <a:endParaRPr lang="pl-PL" sz="1800" dirty="0"/>
          </a:p>
          <a:p>
            <a:pPr marL="0" indent="0" algn="just">
              <a:buNone/>
            </a:pPr>
            <a:r>
              <a:rPr lang="pl-PL" sz="1800" dirty="0"/>
              <a:t>Art. 10. 1. Ustrój Rzeczypospolitej Polskiej opiera się na podziale i równowadze władzy ustawodawczej, władzy wykonawczej i władzy sądowniczej. </a:t>
            </a:r>
          </a:p>
          <a:p>
            <a:pPr marL="0" indent="0" algn="just">
              <a:buNone/>
            </a:pPr>
            <a:r>
              <a:rPr lang="pl-PL" sz="1800" dirty="0"/>
              <a:t>2. Władzę ustawodawczą sprawują Sejm i Senat, władzę wykonawczą Prezydent Rzeczypospolitej Polskiej i Rada Ministrów, a władzę sądowniczą sądy i trybunały.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AE80B6E2-1189-4C81-960B-04AEF9BA4146}"/>
              </a:ext>
            </a:extLst>
          </p:cNvPr>
          <p:cNvSpPr txBox="1"/>
          <p:nvPr/>
        </p:nvSpPr>
        <p:spPr>
          <a:xfrm>
            <a:off x="5050435" y="6042426"/>
            <a:ext cx="2084224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 tooltip="http://commons.wikimedia.org/wiki/File:Flag_of_Poland_(with_coat_of_arms,_1919-1928).sv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 zdjęcie</a:t>
            </a:r>
            <a:r>
              <a:rPr kumimoji="0" lang="pl-PL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autor: Nieznany autor, licencja: </a:t>
            </a:r>
            <a:r>
              <a:rPr kumimoji="0" lang="pl-PL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kumimoji="0" lang="pl-PL" sz="7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60287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pl-PL" dirty="0"/>
              <a:t>2. </a:t>
            </a:r>
            <a:r>
              <a:rPr lang="pl-PL" u="sng" dirty="0"/>
              <a:t>DOKTRYNA PAŃSTWA PRAWA</a:t>
            </a:r>
          </a:p>
          <a:p>
            <a:pPr algn="just"/>
            <a:endParaRPr lang="pl-PL" dirty="0"/>
          </a:p>
          <a:p>
            <a:pPr marL="0" indent="0" algn="just">
              <a:buNone/>
            </a:pPr>
            <a:r>
              <a:rPr lang="pl-PL" dirty="0"/>
              <a:t>„RECHTSSTAAT” -&gt; POJĘCIE UŻYTE W 1798 ROKU, PIERWSZY RAZ NAJPRAWDOPODOBNIEJ PRZEZ NIEMIECKIEGO PRAWNIKA PLACIDUSA.</a:t>
            </a:r>
          </a:p>
          <a:p>
            <a:pPr marL="0" indent="0" algn="just">
              <a:buNone/>
            </a:pPr>
            <a:endParaRPr lang="pl-PL" dirty="0"/>
          </a:p>
          <a:p>
            <a:pPr marL="0" indent="0" algn="just">
              <a:buNone/>
            </a:pPr>
            <a:r>
              <a:rPr lang="pl-PL" dirty="0"/>
              <a:t>PRZECIWSTAWIENIE SIĘ DESPOTYZMOWI KSIĄŻĄT PRZEZ ZAPEWNIENIE LUDZIOM PRZYSŁUGUJĄCEGO IM WSPÓLNEGO DOBRA, KTÓRE PRAWO CZŁOWIEKA UTOŻSAMIA Z WOLNOŚCIĄ;</a:t>
            </a:r>
          </a:p>
          <a:p>
            <a:pPr marL="0" indent="0" algn="just">
              <a:buNone/>
            </a:pPr>
            <a:r>
              <a:rPr lang="pl-PL" dirty="0"/>
              <a:t>IDEE ROZWIJANE W EPOCE OŚWIECENIA, REPREZENTACJA CAŁEGO NARODU REALIZUJĄCA WOLĘ OGÓŁU; NIEUZNAWANIE ZA PRAWO DOTYCHCZASOWYCH AKTÓW PRAWNYCH POCHODZĄCYCH OD WŁADCY ABSOLUTNEGO. </a:t>
            </a:r>
          </a:p>
        </p:txBody>
      </p:sp>
    </p:spTree>
    <p:extLst>
      <p:ext uri="{BB962C8B-B14F-4D97-AF65-F5344CB8AC3E}">
        <p14:creationId xmlns:p14="http://schemas.microsoft.com/office/powerpoint/2010/main" val="21191093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F45F8B3-213A-4D79-AF37-5889E1C9D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F6C89C1-59AD-40E0-A7D4-2582A7F5FE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l-PL" dirty="0"/>
              <a:t>Konstytucja RP z 1997 r.</a:t>
            </a:r>
          </a:p>
          <a:p>
            <a:pPr marL="0" indent="0" algn="just">
              <a:buNone/>
            </a:pPr>
            <a:endParaRPr lang="pl-PL" b="1" dirty="0"/>
          </a:p>
          <a:p>
            <a:pPr marL="0" indent="0" algn="just">
              <a:buNone/>
            </a:pPr>
            <a:r>
              <a:rPr lang="pl-PL" b="1" dirty="0"/>
              <a:t>Art. 2.</a:t>
            </a:r>
          </a:p>
          <a:p>
            <a:pPr marL="0" indent="0" algn="just">
              <a:buNone/>
            </a:pPr>
            <a:r>
              <a:rPr lang="pl-PL" dirty="0"/>
              <a:t>Rzeczpospolita Polska jest </a:t>
            </a:r>
            <a:r>
              <a:rPr lang="pl-PL" dirty="0">
                <a:solidFill>
                  <a:srgbClr val="00B050"/>
                </a:solidFill>
              </a:rPr>
              <a:t>demokratycznym państwem prawnym</a:t>
            </a:r>
            <a:r>
              <a:rPr lang="pl-PL" dirty="0"/>
              <a:t>, urzeczywistniającym zasady sprawiedliwości społecznej.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02050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0">
            <a:extLst>
              <a:ext uri="{FF2B5EF4-FFF2-40B4-BE49-F238E27FC236}">
                <a16:creationId xmlns:a16="http://schemas.microsoft.com/office/drawing/2014/main" id="{D2854001-B4AF-4E18-9D2E-33E37F97A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8AEA628B-C8FF-4D0B-B111-F101F580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3202" y="36338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4">
            <a:extLst>
              <a:ext uri="{FF2B5EF4-FFF2-40B4-BE49-F238E27FC236}">
                <a16:creationId xmlns:a16="http://schemas.microsoft.com/office/drawing/2014/main" id="{42663BD0-064C-40FC-A331-F49FCA9536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8506" y="2935541"/>
            <a:ext cx="62179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2" y="1989574"/>
            <a:ext cx="6427026" cy="4702628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pl-PL" sz="1800" dirty="0"/>
              <a:t>3. </a:t>
            </a:r>
            <a:r>
              <a:rPr lang="pl-PL" sz="1800" u="sng" dirty="0"/>
              <a:t>DOKTRYNA PAPIEŻA LEONA XIII</a:t>
            </a:r>
            <a:r>
              <a:rPr lang="pl-PL" sz="1800" dirty="0"/>
              <a:t> – NAUKA SPOŁECZNA KOŚCIOŁA RZYMSKOKATOLICKIEGO, PAPIESKA NAUKA SPOŁECZNA;</a:t>
            </a:r>
          </a:p>
          <a:p>
            <a:pPr marL="0" indent="0" algn="just">
              <a:buNone/>
            </a:pPr>
            <a:r>
              <a:rPr lang="pl-PL" sz="1800" dirty="0"/>
              <a:t>LATA PONTYFIKATU: 1878-1903;</a:t>
            </a:r>
          </a:p>
          <a:p>
            <a:pPr marL="0" indent="0" algn="just">
              <a:buNone/>
            </a:pPr>
            <a:r>
              <a:rPr lang="pl-PL" sz="1800" dirty="0"/>
              <a:t>POLITYKA ZWANA </a:t>
            </a:r>
            <a:r>
              <a:rPr lang="pl-PL" sz="1800" i="1" dirty="0"/>
              <a:t>AGGIORNAMENTO</a:t>
            </a:r>
            <a:r>
              <a:rPr lang="pl-PL" sz="1800" dirty="0"/>
              <a:t> – UWSPÓŁCZEŚNIENIE;</a:t>
            </a:r>
          </a:p>
          <a:p>
            <a:pPr marL="0" indent="0" algn="just">
              <a:buNone/>
            </a:pPr>
            <a:r>
              <a:rPr lang="pl-PL" sz="1800" dirty="0"/>
              <a:t>1891 ROK – ENCYKLIKA </a:t>
            </a:r>
            <a:r>
              <a:rPr lang="pl-PL" sz="1800" i="1" dirty="0"/>
              <a:t>RERUM NOVARUM </a:t>
            </a:r>
            <a:r>
              <a:rPr lang="pl-PL" sz="1800" dirty="0"/>
              <a:t>(KONIECZNOŚĆ ZWALCZANIA NIERÓWNOŚCI KLASOWYCH ORAZ SZCZEGÓLNA OPIEKA NAD NAJUBOŻSZYMI, PRAWO ROBOTNIKÓW DO GRUPOWANIA SIĘ, POPARCIE DLA ZMIAN DEMOKRATYCZNYCH, NAWOŁYWANIE DO ZWALCZANIA RUCHU SOCJALISTYCZNEGO);</a:t>
            </a:r>
          </a:p>
          <a:p>
            <a:pPr marL="0" indent="0" algn="just">
              <a:buNone/>
            </a:pPr>
            <a:r>
              <a:rPr lang="pl-PL" sz="1800" dirty="0"/>
              <a:t>ZWOLENNIK IDEI SAMORZĄDNOŚCI – NAMAWIAŁ DO UDZIAŁU W ŻYCIU POLITYCZNYM NA SZCZEBLU LOKALNYM; ZOBOWIĄZYWAŁ RÓWNIEŻ KATOLIKÓW DO AKTYWNOŚCI NA FORUM OGÓLNOKRAJOWYM;</a:t>
            </a:r>
          </a:p>
          <a:p>
            <a:pPr marL="0" indent="0" algn="just">
              <a:buNone/>
            </a:pPr>
            <a:r>
              <a:rPr lang="pl-PL" sz="1800" dirty="0"/>
              <a:t>NAWIĄZYWAŁ DO KONCEPCJI DOBRA WSPÓLNEGO ŚW. TOMASZA Z AKWINU – POWINNO BYĆ ONO REALIZOWANE Z UWZGLĘDNIENIEM ZASADY SPRAWIEDLIWOŚCI;</a:t>
            </a:r>
          </a:p>
          <a:p>
            <a:pPr marL="0" indent="0" algn="just">
              <a:buNone/>
            </a:pPr>
            <a:r>
              <a:rPr lang="pl-PL" sz="1800" dirty="0"/>
              <a:t>UZNAŁ ZA MOŻLIWĄ DO ZAAKCEPTOWANIA KAŻDĄ WŁADZĘ POLITYCZNĄ CZY FORMĘ USTROJU PAŃSTWA, ZAINICJOWAŁ UZNANIE PRZEZ KOŚCIÓŁ NOWOCZESNEJ DEMOKRACJI.</a:t>
            </a:r>
          </a:p>
        </p:txBody>
      </p:sp>
      <p:pic>
        <p:nvPicPr>
          <p:cNvPr id="5" name="Obraz 4" descr="Obraz zawierający wewnątrz, stół, siedzi, mężczyzna&#10;&#10;Opis wygenerowany automatycznie">
            <a:extLst>
              <a:ext uri="{FF2B5EF4-FFF2-40B4-BE49-F238E27FC236}">
                <a16:creationId xmlns:a16="http://schemas.microsoft.com/office/drawing/2014/main" id="{79F8EB8A-B729-4532-AF96-C45DF420E6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429" r="8095"/>
          <a:stretch/>
        </p:blipFill>
        <p:spPr>
          <a:xfrm>
            <a:off x="7684007" y="603504"/>
            <a:ext cx="4050792" cy="5577840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8F47609B-0B83-46B5-AC68-F8BC10612A48}"/>
              </a:ext>
            </a:extLst>
          </p:cNvPr>
          <p:cNvSpPr txBox="1"/>
          <p:nvPr/>
        </p:nvSpPr>
        <p:spPr>
          <a:xfrm>
            <a:off x="9650574" y="5981289"/>
            <a:ext cx="2084225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 tooltip="https://pl.wikipedia.org/wiki/Leon_XIII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 zdjęcie</a:t>
            </a:r>
            <a:r>
              <a:rPr kumimoji="0" lang="pl-PL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autor: Nieznany autor, licencja: </a:t>
            </a:r>
            <a:r>
              <a:rPr kumimoji="0" lang="pl-PL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kumimoji="0" lang="pl-PL" sz="7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31188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Obraz zawierający budynek, zewnętrzne, stare, przód&#10;&#10;Opis wygenerowany automatycznie">
            <a:extLst>
              <a:ext uri="{FF2B5EF4-FFF2-40B4-BE49-F238E27FC236}">
                <a16:creationId xmlns:a16="http://schemas.microsoft.com/office/drawing/2014/main" id="{8E2E1A89-3F1E-4DFB-9116-A7B0EA8403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6250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9873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CA21CB1C-FE7A-483D-B379-387E50877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6891186" cy="1135737"/>
          </a:xfrm>
        </p:spPr>
        <p:txBody>
          <a:bodyPr>
            <a:normAutofit/>
          </a:bodyPr>
          <a:lstStyle/>
          <a:p>
            <a:br>
              <a:rPr lang="pl-PL" sz="2500"/>
            </a:br>
            <a:r>
              <a:rPr lang="pl-PL" sz="2500" b="1" u="sng"/>
              <a:t>REWOLUCJE:</a:t>
            </a:r>
            <a:br>
              <a:rPr lang="pl-PL" sz="2500"/>
            </a:br>
            <a:endParaRPr lang="pl-PL" sz="250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3F20485-BFD8-41B5-8DF7-E1764CC32A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1782981"/>
            <a:ext cx="6891187" cy="439398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endParaRPr lang="pl-PL" sz="2000" dirty="0"/>
          </a:p>
          <a:p>
            <a:pPr marL="0" indent="0" algn="just">
              <a:buNone/>
            </a:pPr>
            <a:r>
              <a:rPr lang="pl-PL" sz="2000" dirty="0"/>
              <a:t>CELEM REWOLUCJI JEST M.IN. OBALENIE DOTYCHCZASOWEJ ADMINISTRACJI. KAŻDA REWOLUCJA JEST WALKĄ WYGRANĄ – PRZEGRANA BYŁABY JEDYNIE POWSTANIEM, A ZATEM KAŻDA REWOLUCJA BYŁA PRZYCZYNĄ OBALENIA ADMINISTRACJI.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7EAA094-9CF6-4695-958A-33D9BCAA9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123132" y="713128"/>
            <a:ext cx="1068867" cy="2126625"/>
            <a:chOff x="10918968" y="713127"/>
            <a:chExt cx="1273032" cy="253283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E80C965-DB6D-4F81-9E9E-B027384D0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A580F890-B085-4E95-96AA-55AEBEC5CE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27671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Obraz 4" descr="Obraz zawierający budynek, zewnętrzne, stare, trawa&#10;&#10;Opis wygenerowany automatycznie">
            <a:extLst>
              <a:ext uri="{FF2B5EF4-FFF2-40B4-BE49-F238E27FC236}">
                <a16:creationId xmlns:a16="http://schemas.microsoft.com/office/drawing/2014/main" id="{296FA3A3-B13C-42ED-A1FA-085F57ACBE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9091" r="11234" b="2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147BD31-3AA8-4A11-AB3E-0EC8382D72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916687"/>
            <a:ext cx="5798594" cy="5923025"/>
          </a:xfrm>
        </p:spPr>
        <p:txBody>
          <a:bodyPr anchor="t">
            <a:normAutofit fontScale="85000" lnSpcReduction="20000"/>
          </a:bodyPr>
          <a:lstStyle/>
          <a:p>
            <a:pPr marL="0" indent="0" algn="just">
              <a:buNone/>
            </a:pPr>
            <a:r>
              <a:rPr lang="pl-PL" sz="1900" b="1" u="sng" dirty="0"/>
              <a:t>REWOLUCJA FRANCUSKA </a:t>
            </a:r>
            <a:r>
              <a:rPr lang="pl-PL" sz="1900" dirty="0"/>
              <a:t>– OD 1789 R., OBALENIE MONARCHII BURBONÓW, PROKLAMOWANIE REPUBLIKI;</a:t>
            </a:r>
          </a:p>
          <a:p>
            <a:pPr marL="0" indent="0" algn="just">
              <a:buNone/>
            </a:pPr>
            <a:r>
              <a:rPr lang="pl-PL" sz="1900" dirty="0"/>
              <a:t>POCZĄTKOWO REFORMY ADMINISTRACJI TERENOWEJ – ZNIESIENIE URZĘDU INTENDENTA, FORMALNIE CZTEROSTOPNIOWY PODZIAŁ TERYTORIALNY (DEPARTAMENTY PODZIELONE NA DYSTRYKTY, KANTONY I GMINY); ZNIESIENIE PRZYWILEJÓW MIEJSKICH, OPARCIE ADMINISTRACJI NA GMINACH, TEORIA WŁADZY MUNICYPALNEJ – WOLNEJ GMINY -&gt; WŁADZA TERENOWA WYBIERANA PRZEZ MIESZKAŃCÓW TERENU, KOLEGIALNA, NIEKONTROLOWANA PRZEZ WŁADZĘ CENTRALNĄ;</a:t>
            </a:r>
          </a:p>
          <a:p>
            <a:pPr marL="0" indent="0" algn="just">
              <a:buNone/>
            </a:pPr>
            <a:r>
              <a:rPr lang="pl-PL" sz="1900" dirty="0"/>
              <a:t>PRAWO WYBORCZE DO TERENOWYCH ORGANÓW KOLEGIALNYCH DLA OBYWATELI CZYNNYCH (PŁACĄCYCH OKREŚLONE PODATKI), MIESZKAŃCY WYBIERALI W WYBORACH BEZPOŚREDNICH WIELOOSOBOWE RADY MUNICYPALNE, A RADA ZE SWEGO GRONA BIURO Z MEREM NA CZELE.</a:t>
            </a:r>
          </a:p>
          <a:p>
            <a:pPr marL="0" indent="0" algn="just">
              <a:buNone/>
            </a:pPr>
            <a:r>
              <a:rPr lang="pl-PL" sz="1900" dirty="0"/>
              <a:t>OSOBY WYBIERANE DO PEŁNIENIA NOWYCH FUNKCJI W GMINACH NIE BYŁY ODPOWIEDNIO PRZYGOTOWANE, BRAK DOŚWIADCZENIA W KIEROWANIU SAMORZĄDEM PO LATACH ABSOLUTYZMU; NIESPRAWNOŚĆ DZIAŁAŃ;</a:t>
            </a:r>
          </a:p>
          <a:p>
            <a:pPr marL="0" indent="0" algn="just">
              <a:buNone/>
            </a:pPr>
            <a:r>
              <a:rPr lang="pl-PL" sz="1900" dirty="0"/>
              <a:t>REFORMY – DELEGOWANIE DO ORGANÓW LOKALNYCH FACHOWYCH URZĘDNIKÓW JAKO DORADCÓW, NADZORUJĄCYCH ADMINISTRACJĘ LOKALNĄ I ZMUSZAJĄCĄ DO WYKONYWANIA ZARZĄDZEŃ WŁADZ CENTRALNYCH– POCZĄTEK NADZORU WERYFIKACYJNEGO, DELEGOWANIE ZADAŃ NA SAMORZĄD;</a:t>
            </a:r>
          </a:p>
          <a:p>
            <a:pPr marL="0" indent="0" algn="just">
              <a:buNone/>
            </a:pPr>
            <a:r>
              <a:rPr lang="pl-PL" sz="1900" dirty="0"/>
              <a:t>UGRUNTOWANIE IDEI, ŻE SAMORZĄD JEST KREOWANY PRZEZ PAŃSTWO, UMACNIANIE WŁADZY SCENTRALIZOWANEJ.</a:t>
            </a:r>
          </a:p>
          <a:p>
            <a:pPr marL="0" indent="0">
              <a:buNone/>
            </a:pPr>
            <a:r>
              <a:rPr lang="pl-PL" sz="700" dirty="0"/>
              <a:t> </a:t>
            </a:r>
          </a:p>
          <a:p>
            <a:pPr marL="514350" indent="-514350">
              <a:buAutoNum type="arabicPeriod"/>
            </a:pPr>
            <a:endParaRPr lang="pl-PL" sz="700" b="1" u="sng" dirty="0"/>
          </a:p>
          <a:p>
            <a:pPr marL="514350" indent="-514350">
              <a:buAutoNum type="arabicPeriod"/>
            </a:pPr>
            <a:endParaRPr lang="pl-PL" sz="700" b="1" u="sng" dirty="0"/>
          </a:p>
          <a:p>
            <a:endParaRPr lang="pl-PL" sz="700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A020C02C-A59B-4567-86BE-29CE7B76EC2D}"/>
              </a:ext>
            </a:extLst>
          </p:cNvPr>
          <p:cNvSpPr txBox="1"/>
          <p:nvPr/>
        </p:nvSpPr>
        <p:spPr>
          <a:xfrm>
            <a:off x="10107775" y="6657945"/>
            <a:ext cx="2084225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 tooltip="https://en.wikipedia.org/wiki/First_Massacre_of_Machecou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 zdjęcie</a:t>
            </a:r>
            <a:r>
              <a:rPr kumimoji="0" lang="pl-PL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autor: Nieznany autor, licencja: </a:t>
            </a:r>
            <a:r>
              <a:rPr kumimoji="0" lang="pl-PL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kumimoji="0" lang="pl-PL" sz="7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42797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Obraz zawierający budynek, zewnętrzne, osoba, osoby&#10;&#10;Opis wygenerowany automatycznie">
            <a:extLst>
              <a:ext uri="{FF2B5EF4-FFF2-40B4-BE49-F238E27FC236}">
                <a16:creationId xmlns:a16="http://schemas.microsoft.com/office/drawing/2014/main" id="{FD1D4B24-46B6-4A44-9EE4-7C5FC1ACF6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51" b="16206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9873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B32515A-0830-46A6-9105-98AA256DEF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1782981"/>
            <a:ext cx="6891187" cy="439398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2000" b="1" u="sng" dirty="0"/>
              <a:t>REWOLUCJA BELGIJSKA </a:t>
            </a:r>
            <a:r>
              <a:rPr lang="pl-PL" sz="2000" dirty="0"/>
              <a:t>– 1830 R., ODŁĄCZENIE BELGII OD HOLANDII; W KONSEKWENCJI POWSTAŁO PAŃSTWO FEDERALNE, SKOMPLIKOWANE POD WZGLĘDEM UKŁADU I FUNKCJONOWANIA; KONSTYTUCYJNY PODZIAŁ NA CZTERY OBSZARY JĘZYKOWE: NIDERLANDZKOJĘZYCZNY (FLANDRIA), FRANCUSKOJĘZYCZNY (WALONIA), NIEMIECKOJĘZYCZNY ORAZ DWUJĘZYCZNY OBSZAR BRUKSELI.</a:t>
            </a:r>
          </a:p>
          <a:p>
            <a:pPr marL="0" indent="0" algn="just">
              <a:buNone/>
            </a:pPr>
            <a:r>
              <a:rPr lang="pl-PL" sz="2000" b="1" u="sng" dirty="0"/>
              <a:t>REWOLUCJA PAŹDZIERNIKOWA </a:t>
            </a:r>
            <a:r>
              <a:rPr lang="pl-PL" sz="2000" dirty="0"/>
              <a:t>– 1917 R., USTRÓJ SOCJALISTYCZNY, ZLIKWIDOWANO CAŁKOWICIE ADMINISTRACJĘ PUBLICZNĄ, ADMINISTRACJA WYŁĄCZNIE PAŃSTWOWA; DYKTATURA PROLETARIATU, CAŁKOWITE ZNISZCZENIE ADMINISTRACJI CARSKIEJ, ELIMINACJA PRZEDREWOLUCYJNYCH IDEI, WARTOŚCI I PRAW; ODRZUCENIE IDEI TRÓJPODZIAŁU WŁADZY, CENTRALIZACJA, SYSTEM RAD;  ZNIESIENIE WŁASNOŚCI PRYWATNEJ, WSZYSTKO ZOSTAŁO PRZEJĘTE PRZEZ PAŃSTWO.</a:t>
            </a:r>
          </a:p>
          <a:p>
            <a:pPr marL="0" indent="0">
              <a:buNone/>
            </a:pPr>
            <a:endParaRPr lang="pl-PL" sz="200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7EAA094-9CF6-4695-958A-33D9BCAA9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123132" y="713128"/>
            <a:ext cx="1068867" cy="2126625"/>
            <a:chOff x="10918968" y="713127"/>
            <a:chExt cx="1273032" cy="2532832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E80C965-DB6D-4F81-9E9E-B027384D0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A580F890-B085-4E95-96AA-55AEBEC5CE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9E724122-BE79-432C-8EE5-0925578CA280}"/>
              </a:ext>
            </a:extLst>
          </p:cNvPr>
          <p:cNvSpPr txBox="1"/>
          <p:nvPr/>
        </p:nvSpPr>
        <p:spPr>
          <a:xfrm>
            <a:off x="10107777" y="6657945"/>
            <a:ext cx="2084224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 tooltip="https://en.wikipedia.org/wiki/Russian_Revolu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 zdjęcie</a:t>
            </a:r>
            <a:r>
              <a:rPr kumimoji="0" lang="pl-PL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autor: Nieznany autor, licencja: </a:t>
            </a:r>
            <a:r>
              <a:rPr kumimoji="0" lang="pl-PL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kumimoji="0" lang="pl-PL" sz="7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80184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Obraz zawierający zewnętrzne, trawa, zdjęcie, koń&#10;&#10;Opis wygenerowany automatycznie">
            <a:extLst>
              <a:ext uri="{FF2B5EF4-FFF2-40B4-BE49-F238E27FC236}">
                <a16:creationId xmlns:a16="http://schemas.microsoft.com/office/drawing/2014/main" id="{DC4EC85C-2767-48D5-95D0-DC733C5C13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0714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9873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D525DA05-53D4-46C2-A810-B52DB7CA2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6891186" cy="1135737"/>
          </a:xfrm>
        </p:spPr>
        <p:txBody>
          <a:bodyPr>
            <a:normAutofit/>
          </a:bodyPr>
          <a:lstStyle/>
          <a:p>
            <a:r>
              <a:rPr lang="pl-PL" sz="3600" b="1" u="sng"/>
              <a:t>WOJNY:</a:t>
            </a:r>
            <a:br>
              <a:rPr lang="pl-PL" sz="3600" b="1" u="sng"/>
            </a:br>
            <a:endParaRPr lang="pl-PL" sz="3600" b="1" u="sng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6E919D0-16A9-4B81-8441-BEBD22A011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1782981"/>
            <a:ext cx="6891187" cy="439398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endParaRPr lang="pl-PL" sz="200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7EAA094-9CF6-4695-958A-33D9BCAA9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123132" y="713128"/>
            <a:ext cx="1068867" cy="2126625"/>
            <a:chOff x="10918968" y="713127"/>
            <a:chExt cx="1273032" cy="2532832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E80C965-DB6D-4F81-9E9E-B027384D0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A580F890-B085-4E95-96AA-55AEBEC5CE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DA4148C4-001A-4590-8B4C-63C094455570}"/>
              </a:ext>
            </a:extLst>
          </p:cNvPr>
          <p:cNvSpPr txBox="1"/>
          <p:nvPr/>
        </p:nvSpPr>
        <p:spPr>
          <a:xfrm>
            <a:off x="10107776" y="6657945"/>
            <a:ext cx="2084225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 tooltip="https://en.wikipedia.org/wiki/Battle_of_Jastk%C3%B3w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 zdjęcie</a:t>
            </a:r>
            <a:r>
              <a:rPr kumimoji="0" lang="pl-PL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autor: Nieznany autor, licencja: </a:t>
            </a:r>
            <a:r>
              <a:rPr kumimoji="0" lang="pl-PL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kumimoji="0" lang="pl-PL" sz="7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1DC99ED3-495F-445B-AFAC-739F997889D6}"/>
              </a:ext>
            </a:extLst>
          </p:cNvPr>
          <p:cNvSpPr txBox="1"/>
          <p:nvPr/>
        </p:nvSpPr>
        <p:spPr>
          <a:xfrm>
            <a:off x="485191" y="1068908"/>
            <a:ext cx="7268547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WOJNY WZMACNIAJĄ INGERENCJĘ ADMINISTRACJI – ICH ZORGANIZOWANIE WYMAGA M.IN. ŚRODKÓW MATERIALNYCH, OSOBOWYCH, DZIAŁAŃ WŁADCZYCH PODEJMOWANYCH W IMIENIU PAŃSTWA, A WSPÓŁCZEŚNIE TAKŻE PODSTAWY PRAWNEJ.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ADMINISTRACJA PAŃSTWOWA POSZERZA ZNACZĄCO SWOJE KOMPETENCJE.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MOŻLIWE JEST WPROWADZENIE STANU SPECJALNEGO, MOŻLIWA JEST ZMIANA STATUSU CZĘŚCI OBYWATELI – ORGANIZOWANIE POBORU; OGRANICZENIA W PRZEMIESZCZANIU SIĘ, REGLAMENTACJA ŻYWNOŚCI I INNYCH SFER ŻYCIA OBYWATELI. 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 PRZYPADKU PRZEGRANEJ WOJNY – FUNKCJE PRZEJMUJE ADMINISTRACJA NAJEŹDŹCY I OKUPANTA, CZĘSTO PRZY UŻYCIU BRUTALNYCH METOD I SPOSOBÓW POSTĘPOWANIA W STOSUNKU DO NARODU ZAJĘTEGO PAŃSTWA.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 WOJNIE – CZAS NA ODBUDOWĘ, NAD KTÓRYM ADMINISTRACJA PAŃSTWA SPRAWUJE NADZÓR; ZADBANIE O DALSZY ROZWÓJ; POMOC DLA INNYCH PAŃSTW POSZKODOWANYCH PRZEZ WOJNĘ, POMOC W ODBUDOWIE; PODEJMOWANIE WSPÓLNYCH INICJATYW  - NP. ONZ, RADA EUROPY. </a:t>
            </a:r>
          </a:p>
        </p:txBody>
      </p:sp>
    </p:spTree>
    <p:extLst>
      <p:ext uri="{BB962C8B-B14F-4D97-AF65-F5344CB8AC3E}">
        <p14:creationId xmlns:p14="http://schemas.microsoft.com/office/powerpoint/2010/main" val="37525187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548E70D6-BE4C-4D25-8A3A-500AC4C7CD4B}"/>
              </a:ext>
            </a:extLst>
          </p:cNvPr>
          <p:cNvSpPr/>
          <p:nvPr/>
        </p:nvSpPr>
        <p:spPr>
          <a:xfrm>
            <a:off x="838200" y="3629608"/>
            <a:ext cx="10515600" cy="2682292"/>
          </a:xfrm>
          <a:prstGeom prst="rect">
            <a:avLst/>
          </a:prstGeom>
          <a:solidFill>
            <a:srgbClr val="E46E6E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7C31007-F776-4BDB-8B3C-A2037D01F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49F020B-119E-46B0-A5BC-614866CBAE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l-PL" sz="2800" dirty="0"/>
              <a:t>Stan wojenny: jeden z konstytucyjnych stanów nadzwyczajnych (obok stanu wyjątkowego i stanu klęski żywiołowej), polegający na przejęciu administracji przez wojsko.</a:t>
            </a:r>
          </a:p>
          <a:p>
            <a:pPr marL="0" indent="0" algn="just">
              <a:buNone/>
            </a:pPr>
            <a:endParaRPr lang="pl-PL" sz="2800" dirty="0"/>
          </a:p>
          <a:p>
            <a:pPr marL="0" indent="0" algn="just">
              <a:buNone/>
            </a:pPr>
            <a:r>
              <a:rPr lang="pl-PL" sz="2800" b="1" dirty="0"/>
              <a:t>Art. 229.</a:t>
            </a:r>
          </a:p>
          <a:p>
            <a:pPr marL="0" indent="0" algn="just">
              <a:buNone/>
            </a:pPr>
            <a:r>
              <a:rPr lang="pl-PL" sz="2800" dirty="0"/>
              <a:t>W razie zewnętrznego zagrożenia państwa, zbrojnej napaści na terytorium Rzeczpospolitej Polskiej lub gdy z umowy międzynarodowej wynika zobowiązanie do wspólnej obrony przeciwko agresji, </a:t>
            </a:r>
            <a:r>
              <a:rPr lang="pl-PL" sz="2800" u="sng" dirty="0"/>
              <a:t>Prezydent Rzeczypospolitej na wniosek Rady Ministrów może wprowadzić stan wojenny </a:t>
            </a:r>
            <a:r>
              <a:rPr lang="pl-PL" sz="2800" dirty="0"/>
              <a:t>na części albo na całym terytorium państwa.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353897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40D5F72-D5CA-4B03-A36D-2B1B179CB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2AF28180-4D40-4F7D-AA75-469D06BE18C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7514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618EF66-D564-40AE-A674-5527E45FB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95F444A6-B41F-45E0-9504-122B5E31F29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478077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009BE201-1C81-4F4B-B8AA-DEF998E271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3796" b="9412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9873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3467" y="321734"/>
            <a:ext cx="6891186" cy="1135737"/>
          </a:xfrm>
        </p:spPr>
        <p:txBody>
          <a:bodyPr>
            <a:normAutofit/>
          </a:bodyPr>
          <a:lstStyle/>
          <a:p>
            <a:endParaRPr lang="pl-PL" sz="360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43467" y="1782981"/>
            <a:ext cx="6891187" cy="439398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pl-PL" sz="1900" dirty="0"/>
          </a:p>
          <a:p>
            <a:pPr marL="0" indent="0" algn="just">
              <a:buNone/>
            </a:pPr>
            <a:br>
              <a:rPr lang="pl-PL" sz="1900" dirty="0"/>
            </a:br>
            <a:br>
              <a:rPr lang="pl-PL" sz="1900" dirty="0"/>
            </a:br>
            <a:br>
              <a:rPr lang="pl-PL" sz="1900" b="1" u="sng" dirty="0"/>
            </a:br>
            <a:r>
              <a:rPr lang="pl-PL" sz="1900" b="1" u="sng" dirty="0"/>
              <a:t>EKONOMICZNE</a:t>
            </a:r>
            <a:br>
              <a:rPr lang="pl-PL" sz="1900" dirty="0"/>
            </a:br>
            <a:r>
              <a:rPr lang="pl-PL" sz="1900" dirty="0"/>
              <a:t>MATERIALNE MOŻLIWOŚCI PAŃSTWA I SAMORZĄDU TERYTORIALNEGO – NIE ZALEŻĄ WYŁĄCZNIE OD FAKTYCZNIE POSIADANYCH ŚRODKÓW FINANSOWYCH, ALE OD PRZYJĘTYCH ROZWIĄZAŃ EKONOMICZNYCH; OSIĄGNIĘCIE PEWNEGO ZADOWALAJĄCEGO STOPNIA ZASPOKOJENIA POTRZEB SPOŁECZNYCH NIE OZNACZA, ŻE ZOSTANIE ON UTRZYMANY – SYTUACJA ZMIENIA SIĘ, JEST DYNAMICZNA; ZNACZENIE MA ILOŚĆ ŚRODKÓW PRZEKAZYWANYCH NA INWESTYCJE I KONSUMPCJĘ ORAZ PODMIOTY, KTÓRE ŚRODKAMI TYMI DYSPONUJĄ;</a:t>
            </a:r>
            <a:br>
              <a:rPr lang="pl-PL" sz="1900" dirty="0"/>
            </a:br>
            <a:endParaRPr lang="pl-PL" sz="1900" dirty="0"/>
          </a:p>
          <a:p>
            <a:pPr marL="0" indent="0" algn="just">
              <a:buNone/>
            </a:pPr>
            <a:r>
              <a:rPr lang="pl-PL" sz="1900" dirty="0"/>
              <a:t>ODDZIAŁYWANIE MOŻLIWOŚCI MATERIALNYCH UE, NA ILOŚĆ ŚRODKÓW PRZEKAZYWANYCH Z BUDŻETU UE MAJĄ WPŁYW RELACJE FINANSOWE Z UNIĄ.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7EAA094-9CF6-4695-958A-33D9BCAA9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123132" y="713128"/>
            <a:ext cx="1068867" cy="2126625"/>
            <a:chOff x="10918968" y="713127"/>
            <a:chExt cx="1273032" cy="253283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E80C965-DB6D-4F81-9E9E-B027384D0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A580F890-B085-4E95-96AA-55AEBEC5CE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66794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291E98D8-304E-4748-B429-715E5249102B}"/>
              </a:ext>
            </a:extLst>
          </p:cNvPr>
          <p:cNvSpPr/>
          <p:nvPr/>
        </p:nvSpPr>
        <p:spPr>
          <a:xfrm>
            <a:off x="0" y="5019869"/>
            <a:ext cx="12192000" cy="97038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A34F387-19F4-497D-8042-54232A8E4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6D0EB9B-3CA0-4D7D-8322-7DBE7564C1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25624"/>
            <a:ext cx="12192000" cy="503237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b="1" u="sng" dirty="0"/>
              <a:t>INTERES PUBLICZNY/INTERES SPOŁECZNY</a:t>
            </a:r>
          </a:p>
          <a:p>
            <a:pPr marL="0" indent="0" algn="just">
              <a:buNone/>
            </a:pPr>
            <a:r>
              <a:rPr lang="pl-PL" dirty="0"/>
              <a:t>Wynika z faktu, że administracja ma pełnić rolę służebną w stosunku do obywatela;</a:t>
            </a:r>
          </a:p>
          <a:p>
            <a:pPr marL="0" indent="0" algn="just">
              <a:buNone/>
            </a:pPr>
            <a:r>
              <a:rPr lang="pl-PL" dirty="0"/>
              <a:t>Wartości zawsze zewnętrzne w stosunku do administracji; administracja ma zadania i kompetencje, ale nie ma własnych interesów, realizuje ona określone interesy, ale cudze;</a:t>
            </a:r>
          </a:p>
          <a:p>
            <a:pPr marL="0" indent="0" algn="just">
              <a:buNone/>
            </a:pPr>
            <a:r>
              <a:rPr lang="pl-PL" dirty="0"/>
              <a:t>Dobro człowieka jest podstawowym celem działania administracji, wszystkie przedsięwzięcia państwa i samorządu są zorientowane na ludzi;</a:t>
            </a:r>
          </a:p>
          <a:p>
            <a:pPr marL="0" indent="0" algn="just">
              <a:buNone/>
            </a:pPr>
            <a:r>
              <a:rPr lang="pl-PL" dirty="0"/>
              <a:t>3 podstawowe kategorie interesów: interes publiczny (społeczny), państwowy i indywidualny;</a:t>
            </a:r>
          </a:p>
          <a:p>
            <a:pPr marL="0" indent="0" algn="just">
              <a:buNone/>
            </a:pPr>
            <a:r>
              <a:rPr lang="pl-PL" b="1" dirty="0">
                <a:solidFill>
                  <a:srgbClr val="00B050"/>
                </a:solidFill>
              </a:rPr>
              <a:t>Interes społeczny – dający się potencjalnie odnieść do wielu niezindywidualizowanych adresatów traktowanych jako wspólny podmiot</a:t>
            </a:r>
            <a:r>
              <a:rPr lang="pl-PL" dirty="0"/>
              <a:t>; ma sprzyjać realizacji interesu indywidualnego, nigdy odwrotnie; </a:t>
            </a:r>
          </a:p>
          <a:p>
            <a:pPr marL="0" indent="0" algn="just">
              <a:buNone/>
            </a:pPr>
            <a:r>
              <a:rPr lang="pl-PL" dirty="0"/>
              <a:t>Wynika z faktu życia w grupie społecznej.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639624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l-PL" b="1" u="sng" dirty="0"/>
              <a:t>POLITYCZNE</a:t>
            </a:r>
          </a:p>
          <a:p>
            <a:pPr marL="0" indent="0" algn="just">
              <a:buNone/>
            </a:pPr>
            <a:endParaRPr lang="pl-PL" dirty="0"/>
          </a:p>
          <a:p>
            <a:pPr marL="0" indent="0" algn="just">
              <a:buNone/>
            </a:pPr>
            <a:r>
              <a:rPr lang="pl-PL" dirty="0">
                <a:solidFill>
                  <a:srgbClr val="7030A0"/>
                </a:solidFill>
              </a:rPr>
              <a:t>Polityka – aprobowany przez organy państwowe i samorządowe system pozaprawnych i postulatywnych wypowiedzi o tym, jak, gdzie i kiedy korzystać z materialnych i organizacyjnych możliwości państwa i samorządów terytorialnych.</a:t>
            </a:r>
          </a:p>
          <a:p>
            <a:pPr marL="0" indent="0" algn="just">
              <a:buNone/>
            </a:pPr>
            <a:endParaRPr lang="pl-PL" dirty="0"/>
          </a:p>
          <a:p>
            <a:pPr marL="0" indent="0" algn="just">
              <a:buNone/>
            </a:pPr>
            <a:r>
              <a:rPr lang="pl-PL" dirty="0"/>
              <a:t>Podział na politykę w administracji i politykę wobec administracji.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498449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l-PL" dirty="0"/>
          </a:p>
          <a:p>
            <a:pPr marL="0" indent="0" algn="just">
              <a:buNone/>
            </a:pPr>
            <a:r>
              <a:rPr lang="pl-PL" dirty="0"/>
              <a:t>Polityka może stanowić o wyborze kierunku rozwoju społecznego lub gospodarczego państwa, ustalaniu priorytetów w sytuacji braku materialnych lub organizacyjnych możliwości państwa;</a:t>
            </a:r>
          </a:p>
          <a:p>
            <a:pPr marL="0" indent="0" algn="just">
              <a:buNone/>
            </a:pPr>
            <a:endParaRPr lang="pl-PL" dirty="0"/>
          </a:p>
          <a:p>
            <a:pPr marL="0" indent="0" algn="just">
              <a:buNone/>
            </a:pPr>
            <a:r>
              <a:rPr lang="pl-PL" dirty="0"/>
              <a:t>Wpływa na stan ingerencji w obrębie prawa, decyduje o jego treści.</a:t>
            </a:r>
          </a:p>
        </p:txBody>
      </p:sp>
    </p:spTree>
    <p:extLst>
      <p:ext uri="{BB962C8B-B14F-4D97-AF65-F5344CB8AC3E}">
        <p14:creationId xmlns:p14="http://schemas.microsoft.com/office/powerpoint/2010/main" val="14853304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3466" y="321734"/>
            <a:ext cx="6891187" cy="1135737"/>
          </a:xfrm>
        </p:spPr>
        <p:txBody>
          <a:bodyPr>
            <a:normAutofit/>
          </a:bodyPr>
          <a:lstStyle/>
          <a:p>
            <a:endParaRPr lang="pl-PL" sz="360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43467" y="1782981"/>
            <a:ext cx="6891187" cy="439398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2000" b="1" u="sng" dirty="0"/>
              <a:t>TECHNICZNE </a:t>
            </a:r>
          </a:p>
          <a:p>
            <a:pPr marL="0" indent="0" algn="just">
              <a:buNone/>
            </a:pPr>
            <a:r>
              <a:rPr lang="pl-PL" sz="2000" dirty="0"/>
              <a:t>POSTĘP TECHNICZNY OZNACZA ZASTĘPOWANIE PRZEZ URZĄDZENIA ELEKTRONICZNE DOTYCHCZASOWYCH CZYNNOŚCI (LUB ICH WYDZIELONYCH ELEMENTÓW SKŁADOWYCH) PRACOWNIKA ADMINISTRACJI;</a:t>
            </a:r>
          </a:p>
          <a:p>
            <a:pPr marL="0" indent="0" algn="just">
              <a:buNone/>
            </a:pPr>
            <a:br>
              <a:rPr lang="pl-PL" sz="2000" dirty="0"/>
            </a:br>
            <a:r>
              <a:rPr lang="pl-PL" sz="2000" dirty="0"/>
              <a:t>(ZAPEWNIENIE DOSTĘPU DO INFORMACJI, POSTĘP TECHNICZNY, URZĄDZENIA ELEKTRONICZNE, E-ADMINISTRACJA, </a:t>
            </a:r>
            <a:r>
              <a:rPr lang="pl-PL" sz="2000" i="1" dirty="0"/>
              <a:t>SMART ADMINISTRATION</a:t>
            </a:r>
            <a:r>
              <a:rPr lang="pl-PL" sz="2000" dirty="0"/>
              <a:t>, KOMPUTERYZACJA, FOTORADARY);</a:t>
            </a:r>
          </a:p>
          <a:p>
            <a:pPr marL="0" indent="0" algn="just">
              <a:buNone/>
            </a:pPr>
            <a:endParaRPr lang="pl-PL" sz="2000" dirty="0"/>
          </a:p>
          <a:p>
            <a:pPr marL="0" indent="0" algn="just">
              <a:buNone/>
            </a:pPr>
            <a:r>
              <a:rPr lang="pl-PL" sz="2000" dirty="0"/>
              <a:t>ŁĄCZĄ SIĘ W UWARUNKOWANIAMI FINANSOWYMI.</a:t>
            </a:r>
          </a:p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endParaRPr lang="pl-PL" sz="2000" dirty="0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Obraz 4" descr="Obraz zawierający zewnętrzne, budynek, dom, siedzi&#10;&#10;Opis wygenerowany automatycznie">
            <a:extLst>
              <a:ext uri="{FF2B5EF4-FFF2-40B4-BE49-F238E27FC236}">
                <a16:creationId xmlns:a16="http://schemas.microsoft.com/office/drawing/2014/main" id="{15DA7A9D-495A-44A9-81D2-4702A59999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21547"/>
          <a:stretch/>
        </p:blipFill>
        <p:spPr>
          <a:xfrm>
            <a:off x="8129873" y="10"/>
            <a:ext cx="4062128" cy="685799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07EAA094-9CF6-4695-958A-33D9BCAA9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123132" y="713128"/>
            <a:ext cx="1068867" cy="2126625"/>
            <a:chOff x="10918968" y="713127"/>
            <a:chExt cx="1273032" cy="2532832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E80C965-DB6D-4F81-9E9E-B027384D0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A580F890-B085-4E95-96AA-55AEBEC5CE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" name="pole tekstowe 5">
            <a:extLst>
              <a:ext uri="{FF2B5EF4-FFF2-40B4-BE49-F238E27FC236}">
                <a16:creationId xmlns:a16="http://schemas.microsoft.com/office/drawing/2014/main" id="{DC449485-9D50-4140-8D0B-8A280D693B20}"/>
              </a:ext>
            </a:extLst>
          </p:cNvPr>
          <p:cNvSpPr txBox="1"/>
          <p:nvPr/>
        </p:nvSpPr>
        <p:spPr>
          <a:xfrm>
            <a:off x="10107776" y="6657945"/>
            <a:ext cx="2084225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 tooltip="http://pl.m.wikipedia.org/wiki/plik:fotoradar_przy_ko%C3%85%C2%9Bciele_%C3%85%C2%9Bw_paw%C3%85%C2%82a_w_zabrzu_(nemo5576)_.jp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 zdjęcie</a:t>
            </a:r>
            <a:r>
              <a:rPr kumimoji="0" lang="pl-PL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autor: Nieznany autor, licencja: </a:t>
            </a:r>
            <a:r>
              <a:rPr kumimoji="0" lang="pl-PL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kumimoji="0" lang="pl-PL" sz="7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73789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2AF6102-14FB-45E7-8E7B-74FEBD9AA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68A4B38-7799-4230-9C93-D21869FFCA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b="1" u="sng" dirty="0"/>
              <a:t>ORGANIZACJA I ZARZĄDZANIE</a:t>
            </a:r>
          </a:p>
          <a:p>
            <a:pPr marL="0" indent="0">
              <a:buNone/>
            </a:pPr>
            <a:r>
              <a:rPr lang="pl-PL" dirty="0"/>
              <a:t>(NAUKA ORGANIZACJI I ZARZĄDZANIA)</a:t>
            </a:r>
          </a:p>
          <a:p>
            <a:r>
              <a:rPr lang="pl-PL" dirty="0"/>
              <a:t>NAUKOWE ZARZĄDZANIE TAYLORA;</a:t>
            </a:r>
          </a:p>
          <a:p>
            <a:r>
              <a:rPr lang="pl-PL" dirty="0"/>
              <a:t>BIUROKRACJA WEBERA;</a:t>
            </a:r>
          </a:p>
          <a:p>
            <a:r>
              <a:rPr lang="pl-PL" dirty="0"/>
              <a:t>EKSPERYMENTY W HAWTHORNE – ZNACZENIE STOSUNKÓW SPOŁECZNYCH, GRUPA NIEFORMALNA;</a:t>
            </a:r>
          </a:p>
          <a:p>
            <a:r>
              <a:rPr lang="pl-PL" dirty="0"/>
              <a:t>PODEJŚCIE SYTUACYJNE.</a:t>
            </a:r>
            <a:br>
              <a:rPr lang="pl-PL" dirty="0"/>
            </a:b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588700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 algn="just">
              <a:buNone/>
            </a:pPr>
            <a:r>
              <a:rPr lang="pl-PL" b="1" u="sng" dirty="0"/>
              <a:t>ZARZĄDZANIE PUBLICZNE </a:t>
            </a:r>
          </a:p>
          <a:p>
            <a:pPr algn="just"/>
            <a:r>
              <a:rPr lang="pl-PL" dirty="0"/>
              <a:t>ODRZUCENIE TRADYCYJNEGO (BIUROKRATYCZNEGO) MODELU ADMINISTRACJI PUBLICZNEJ, </a:t>
            </a:r>
          </a:p>
          <a:p>
            <a:pPr algn="just"/>
            <a:r>
              <a:rPr lang="pl-PL" dirty="0"/>
              <a:t>KSZTAŁTOWANIE JEJ WEDŁUG LOGIKI BIZNESU PRYWATNEGO, KTÓRY JEST BARDZIEJ EFEKTYWNY.</a:t>
            </a:r>
          </a:p>
          <a:p>
            <a:pPr marL="0" indent="0" algn="just">
              <a:buNone/>
            </a:pP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920749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1C17B70-AE8B-41DC-A0A3-2A5BC576E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0905A466-8831-4D0F-BC35-4E33AF90AFA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00116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graphicFrame>
        <p:nvGraphicFramePr>
          <p:cNvPr id="7" name="Symbol zastępczy zawartości 6">
            <a:extLst>
              <a:ext uri="{FF2B5EF4-FFF2-40B4-BE49-F238E27FC236}">
                <a16:creationId xmlns:a16="http://schemas.microsoft.com/office/drawing/2014/main" id="{F61C632A-2915-4847-9233-9D0B26239E8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410219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E9D9EF1-BF7A-445B-9BFA-BA1A47DD4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pl-PL" sz="6700" b="1" u="sng" dirty="0"/>
            </a:br>
            <a:r>
              <a:rPr lang="pl-PL" sz="6700" b="1" u="sng" dirty="0"/>
              <a:t>ROZWÓJ CYWILIZACYJNY:</a:t>
            </a:r>
            <a:br>
              <a:rPr lang="pl-PL" b="1" u="sng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A1CB925-FDC0-4E27-B0E9-8A117B6E58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pl-PL" b="1" u="sng" dirty="0"/>
          </a:p>
          <a:p>
            <a:pPr marL="0" indent="0" algn="just">
              <a:buNone/>
            </a:pPr>
            <a:r>
              <a:rPr lang="pl-PL" dirty="0"/>
              <a:t>NIE ULEGA WĄTPLIWOŚCI, ŻE PRZEMIANY CYWILIZACYJNE MAJĄ WPŁYW NIE TYLKO NA JEDNOSTKI, ALE TAKŻE NA ADMINISTRACJĘ PUBLICZNĄ.</a:t>
            </a:r>
          </a:p>
          <a:p>
            <a:pPr marL="0" indent="0" algn="just">
              <a:buNone/>
            </a:pPr>
            <a:r>
              <a:rPr lang="pl-PL" dirty="0"/>
              <a:t>ROZWÓJ CYWILIZACYJNY, POWSTAWANIE NOWYCH WYNALAZKÓW, ROZRASTANIE SIĘ ZBIOROWOŚCI LUDZKICH POCIĄGAJĄ ZA SOBĄ ROZWÓJ ADMINISTRACJI PUBLICZNEJ. NOWE ZJAWISKA W ŻYCIU SPOŁECZNYM WYMAGAJĄ REGULACJI, UJĘCIA ICH W RAMY PRAWNE, A CO ZA TYM IDZIE PODEJMOWANIA DZIAŁAŃ PRZEZ ORGANY ADMINISTRACYJNE – KONTROLNYCH, REGULACYJNYCH, POMOCY. </a:t>
            </a:r>
          </a:p>
        </p:txBody>
      </p:sp>
    </p:spTree>
    <p:extLst>
      <p:ext uri="{BB962C8B-B14F-4D97-AF65-F5344CB8AC3E}">
        <p14:creationId xmlns:p14="http://schemas.microsoft.com/office/powerpoint/2010/main" val="2403165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Obraz zawierający zewnętrzne, zdjęcie, łódź, woda&#10;&#10;Opis wygenerowany automatycznie">
            <a:extLst>
              <a:ext uri="{FF2B5EF4-FFF2-40B4-BE49-F238E27FC236}">
                <a16:creationId xmlns:a16="http://schemas.microsoft.com/office/drawing/2014/main" id="{A1E3E6EB-49B2-46E2-8B59-DC9E8F24C2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4082" r="-1" b="-1"/>
          <a:stretch/>
        </p:blipFill>
        <p:spPr>
          <a:xfrm>
            <a:off x="5797543" y="10"/>
            <a:ext cx="6394152" cy="685799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0B6109A4-B53E-48A1-9E2A-52C6A6D4F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>
            <a:normAutofit/>
          </a:bodyPr>
          <a:lstStyle/>
          <a:p>
            <a:endParaRPr lang="pl-PL">
              <a:solidFill>
                <a:srgbClr val="000000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BAA37DA-64AE-4747-949B-E2199820A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997" y="2272143"/>
            <a:ext cx="4706803" cy="3788830"/>
          </a:xfrm>
        </p:spPr>
        <p:txBody>
          <a:bodyPr anchor="ctr">
            <a:normAutofit lnSpcReduction="10000"/>
          </a:bodyPr>
          <a:lstStyle/>
          <a:p>
            <a:pPr marL="0" indent="0" algn="just">
              <a:buNone/>
            </a:pPr>
            <a:r>
              <a:rPr lang="pl-PL" sz="1400" dirty="0">
                <a:solidFill>
                  <a:srgbClr val="000000"/>
                </a:solidFill>
              </a:rPr>
              <a:t>ZMIANY CYWILIZACYJNE, KTÓRE MIAŁY NIEWĄTPLIWY WPŁYW NA ROZWÓJ ADMINISTRACJI:</a:t>
            </a:r>
          </a:p>
          <a:p>
            <a:pPr algn="just"/>
            <a:endParaRPr lang="pl-PL" sz="1400" dirty="0">
              <a:solidFill>
                <a:srgbClr val="000000"/>
              </a:solidFill>
            </a:endParaRPr>
          </a:p>
          <a:p>
            <a:pPr algn="just"/>
            <a:r>
              <a:rPr lang="pl-PL" sz="1400" dirty="0">
                <a:solidFill>
                  <a:srgbClr val="000000"/>
                </a:solidFill>
              </a:rPr>
              <a:t>PISMO</a:t>
            </a:r>
          </a:p>
          <a:p>
            <a:pPr algn="just"/>
            <a:r>
              <a:rPr lang="pl-PL" sz="1400" dirty="0">
                <a:solidFill>
                  <a:srgbClr val="000000"/>
                </a:solidFill>
              </a:rPr>
              <a:t>MASZYNA PAROWA (JAMES WATT 1863 R.) -&gt; ROZWÓJ KOMUNIKACJI WODNEJ I LĄDOWEJ -&gt; ADMINISTRACJA KOLONIALNA, EMIGRACYJNA ITP.</a:t>
            </a:r>
          </a:p>
          <a:p>
            <a:pPr algn="just"/>
            <a:r>
              <a:rPr lang="pl-PL" sz="1400" dirty="0">
                <a:solidFill>
                  <a:srgbClr val="000000"/>
                </a:solidFill>
              </a:rPr>
              <a:t>SAMOCHÓD -&gt; ADMINISTRACJA BUDOWY DRÓG, OCHRONY ŚRODOWISKA, SZKOLENIA KIEROWCÓW, WYDAWANIA PRAWA JAZDY, REJESTRACJI POJAZDÓW, BEZPIECZEŃSTWA RUCHU DROGOWEGO, UBEZPIECZEŃ, PODATKÓW I OPŁAT ITP. </a:t>
            </a:r>
          </a:p>
          <a:p>
            <a:pPr algn="just"/>
            <a:r>
              <a:rPr lang="pl-PL" sz="1400" dirty="0">
                <a:solidFill>
                  <a:srgbClr val="000000"/>
                </a:solidFill>
              </a:rPr>
              <a:t>NOWE ZJAWISKA, WYMAGAJĄCE REGULACJI PRAWNEJ – POMOCY, INICJATYWY, NP. GWAŁTOWNIE, SPONTANICZNIE POSTĘPUJĄCA URBANIZACJA (TZW. ROZLEWANIE MIAST) – PLANOWANIE I ZAGOSPODAROWANIE PRZESTRZENNE.</a:t>
            </a:r>
          </a:p>
          <a:p>
            <a:endParaRPr lang="pl-PL" sz="1400" dirty="0">
              <a:solidFill>
                <a:srgbClr val="000000"/>
              </a:solidFill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F3EC8419-34F0-41DC-8DE0-5F9A9BAEC5AD}"/>
              </a:ext>
            </a:extLst>
          </p:cNvPr>
          <p:cNvSpPr txBox="1"/>
          <p:nvPr/>
        </p:nvSpPr>
        <p:spPr>
          <a:xfrm>
            <a:off x="10107471" y="6657945"/>
            <a:ext cx="2084224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 tooltip="https://pl.wikipedia.org/wiki/Maszyna_parow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 zdjęcie</a:t>
            </a:r>
            <a:r>
              <a:rPr kumimoji="0" lang="pl-PL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autor: Nieznany autor, licencja: </a:t>
            </a:r>
            <a:r>
              <a:rPr kumimoji="0" lang="pl-PL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5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kumimoji="0" lang="pl-PL" sz="7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5385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3466" y="321734"/>
            <a:ext cx="6891187" cy="1135737"/>
          </a:xfrm>
        </p:spPr>
        <p:txBody>
          <a:bodyPr>
            <a:normAutofit/>
          </a:bodyPr>
          <a:lstStyle/>
          <a:p>
            <a:r>
              <a:rPr lang="pl-PL" sz="2500"/>
              <a:t> </a:t>
            </a:r>
            <a:br>
              <a:rPr lang="pl-PL" sz="2500"/>
            </a:br>
            <a:r>
              <a:rPr lang="pl-PL" sz="2500" b="1" u="sng"/>
              <a:t>DOKTRYNY:</a:t>
            </a:r>
            <a:br>
              <a:rPr lang="pl-PL" sz="2500" b="1" u="sng"/>
            </a:br>
            <a:endParaRPr lang="pl-PL" sz="250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43467" y="1782981"/>
            <a:ext cx="6891187" cy="4393982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endParaRPr lang="pl-PL" sz="1400" dirty="0"/>
          </a:p>
          <a:p>
            <a:pPr marL="0" indent="0" algn="just">
              <a:buNone/>
            </a:pPr>
            <a:r>
              <a:rPr lang="pl-PL" sz="1400" u="sng" dirty="0"/>
              <a:t>1. DOKTRYNA TRÓJPODZIAŁU WŁADZY:</a:t>
            </a:r>
          </a:p>
          <a:p>
            <a:pPr marL="0" indent="0" algn="just">
              <a:buNone/>
            </a:pPr>
            <a:endParaRPr lang="pl-PL" sz="1400" dirty="0"/>
          </a:p>
          <a:p>
            <a:pPr marL="0" indent="0" algn="just">
              <a:buNone/>
            </a:pPr>
            <a:r>
              <a:rPr lang="pl-PL" sz="1400" dirty="0"/>
              <a:t>OGÓLNY ZARYS TEORII - ARYSTOTELES</a:t>
            </a:r>
          </a:p>
          <a:p>
            <a:pPr marL="0" indent="0" algn="just">
              <a:buNone/>
            </a:pPr>
            <a:r>
              <a:rPr lang="pl-PL" sz="1400" dirty="0"/>
              <a:t>W KAŻDYM PAŃSTWIE, NIEZALEŻNIE OD JEGO FORMY, WYRÓŻNIA SIĘ 3 CZYNNIKI PODSTAWOWE:</a:t>
            </a:r>
          </a:p>
          <a:p>
            <a:pPr marL="0" indent="0" algn="just">
              <a:buNone/>
            </a:pPr>
            <a:r>
              <a:rPr lang="pl-PL" sz="1400" dirty="0"/>
              <a:t>-OBRADUJĄCY,</a:t>
            </a:r>
          </a:p>
          <a:p>
            <a:pPr marL="0" indent="0" algn="just">
              <a:buNone/>
            </a:pPr>
            <a:r>
              <a:rPr lang="pl-PL" sz="1400" dirty="0"/>
              <a:t>-RZĄDZĄCY,</a:t>
            </a:r>
          </a:p>
          <a:p>
            <a:pPr marL="0" indent="0" algn="just">
              <a:buNone/>
            </a:pPr>
            <a:r>
              <a:rPr lang="pl-PL" sz="1400" dirty="0"/>
              <a:t>-SĄDZĄCY.</a:t>
            </a:r>
          </a:p>
          <a:p>
            <a:pPr marL="0" indent="0" algn="just">
              <a:buNone/>
            </a:pPr>
            <a:endParaRPr lang="pl-PL" sz="1400" dirty="0"/>
          </a:p>
          <a:p>
            <a:pPr marL="0" indent="0" algn="just">
              <a:buNone/>
            </a:pPr>
            <a:r>
              <a:rPr lang="pl-PL" sz="1400" dirty="0"/>
              <a:t>CZYNNIK OBRADUJĄCY NA ZNACZENIE NAJBARDZIEJ DONIOSŁE- ROZSTRZYGA O WOJNIE I POKOJU, O ZAWIERANIU I ROZWIĄZYWANIU PRZYMIERZY, STOSOWANIU KARY ŚMIERCI, WYGNANIU, KONFISKACIE MAJĄTKU, WYBORZE URZĘDNIKÓW I KONTROLI NAD NIMI, O DOCHODACH I WYDATKACH PUBLICZNYCH. </a:t>
            </a:r>
          </a:p>
          <a:p>
            <a:pPr marL="0" indent="0" algn="just">
              <a:buNone/>
            </a:pPr>
            <a:r>
              <a:rPr lang="pl-PL" sz="1400" dirty="0"/>
              <a:t>CZYNNIK RZĄDZĄCY – ROZPORZĄDZENIA, ROZSTRZYGANIE O WAŻNYCH SPRAWACH GOSPODARCZYCH, WOJSKOWYCH.</a:t>
            </a:r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CC0A6EB8-AD05-44EC-8213-C5E64E906A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5296" r="4407" b="-1"/>
          <a:stretch/>
        </p:blipFill>
        <p:spPr>
          <a:xfrm>
            <a:off x="8129873" y="10"/>
            <a:ext cx="4062128" cy="6857990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07EAA094-9CF6-4695-958A-33D9BCAA9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123132" y="713128"/>
            <a:ext cx="1068867" cy="2126625"/>
            <a:chOff x="10918968" y="713127"/>
            <a:chExt cx="1273032" cy="2532832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2E80C965-DB6D-4F81-9E9E-B027384D0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A580F890-B085-4E95-96AA-55AEBEC5CE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" name="pole tekstowe 7">
            <a:extLst>
              <a:ext uri="{FF2B5EF4-FFF2-40B4-BE49-F238E27FC236}">
                <a16:creationId xmlns:a16="http://schemas.microsoft.com/office/drawing/2014/main" id="{6923D184-F238-41CC-9F8C-8064F985081F}"/>
              </a:ext>
            </a:extLst>
          </p:cNvPr>
          <p:cNvSpPr txBox="1"/>
          <p:nvPr/>
        </p:nvSpPr>
        <p:spPr>
          <a:xfrm>
            <a:off x="9955491" y="6657945"/>
            <a:ext cx="2236510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 tooltip="http://cerebrofucker.blogspot.com/2009_07_01_archive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 zdjęcie</a:t>
            </a:r>
            <a:r>
              <a:rPr kumimoji="0" lang="pl-PL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autor: Nieznany autor, licencja: </a:t>
            </a:r>
            <a:r>
              <a:rPr kumimoji="0" lang="pl-PL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kumimoji="0" lang="pl-PL" sz="7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73472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17733" y="490537"/>
            <a:ext cx="5291663" cy="1628775"/>
          </a:xfrm>
        </p:spPr>
        <p:txBody>
          <a:bodyPr anchor="b">
            <a:normAutofit/>
          </a:bodyPr>
          <a:lstStyle/>
          <a:p>
            <a:endParaRPr lang="pl-PL" sz="4000"/>
          </a:p>
        </p:txBody>
      </p:sp>
      <p:pic>
        <p:nvPicPr>
          <p:cNvPr id="4" name="Picture 2" descr="http://www.ceo.org.pl/sites/default/files/KOSS/davGallery/KOSS_zajawki_2/wladza_3.png">
            <a:extLst>
              <a:ext uri="{FF2B5EF4-FFF2-40B4-BE49-F238E27FC236}">
                <a16:creationId xmlns:a16="http://schemas.microsoft.com/office/drawing/2014/main" id="{A8F2EE84-903F-4AD6-9BDD-191BC23D96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0" r="1" b="1"/>
          <a:stretch/>
        </p:blipFill>
        <p:spPr bwMode="auto">
          <a:xfrm>
            <a:off x="482603" y="0"/>
            <a:ext cx="5291664" cy="5953123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417734" y="2614612"/>
            <a:ext cx="5291663" cy="375284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1400" dirty="0"/>
              <a:t>MONTESKIUSZ:</a:t>
            </a:r>
          </a:p>
          <a:p>
            <a:pPr marL="0" indent="0" algn="just">
              <a:buNone/>
            </a:pPr>
            <a:r>
              <a:rPr lang="pl-PL" sz="1400" dirty="0">
                <a:highlight>
                  <a:srgbClr val="1FE9DF"/>
                </a:highlight>
              </a:rPr>
              <a:t>„O DUCHU PRAW”- 1748 R.</a:t>
            </a:r>
          </a:p>
          <a:p>
            <a:pPr marL="0" indent="0" algn="just">
              <a:buNone/>
            </a:pPr>
            <a:endParaRPr lang="pl-PL" sz="1400" dirty="0"/>
          </a:p>
          <a:p>
            <a:pPr marL="0" indent="0" algn="just">
              <a:buNone/>
            </a:pPr>
            <a:r>
              <a:rPr lang="pl-PL" sz="1400" dirty="0"/>
              <a:t>„W KAŻDYM PAŃSTWIE ISTNIEJĄ TRZY RODZAJE WŁADZY: WŁADZA USTAWODAWCZA, WŁADZA WYKONAWCZA RZECZY NALEŻĄCYCH DO PRAWA NARODÓW I WŁADZA WYKONAWCZA RZECZY NALEŻĄCYCH DO PRAWA CYWILNEGO”.</a:t>
            </a:r>
          </a:p>
          <a:p>
            <a:pPr marL="0" indent="0" algn="just">
              <a:buNone/>
            </a:pPr>
            <a:r>
              <a:rPr lang="pl-PL" sz="1400" dirty="0"/>
              <a:t>„TĘ OSTATNIĄ WŁADZĘ MOŻNA NAZWAĆ WŁADZĄ SĄDZENIA, DRUGĄ ZAŚ PO PROSTU WŁADZĄ WYKONAWCZĄ PAŃSTWA”.</a:t>
            </a:r>
          </a:p>
          <a:p>
            <a:pPr marL="0" indent="0" algn="just">
              <a:buNone/>
            </a:pPr>
            <a:endParaRPr lang="pl-PL" sz="1400" dirty="0"/>
          </a:p>
          <a:p>
            <a:pPr marL="0" indent="0" algn="just">
              <a:buNone/>
            </a:pPr>
            <a:r>
              <a:rPr lang="pl-PL" sz="1400" dirty="0"/>
              <a:t>W. U. -&gt; DWUIZBOWY PARLAMENT</a:t>
            </a:r>
          </a:p>
          <a:p>
            <a:pPr marL="0" indent="0" algn="just">
              <a:buNone/>
            </a:pPr>
            <a:r>
              <a:rPr lang="pl-PL" sz="1400" dirty="0"/>
              <a:t>W. W. -&gt; MONARCHA</a:t>
            </a:r>
          </a:p>
          <a:p>
            <a:pPr marL="0" indent="0" algn="just">
              <a:buNone/>
            </a:pPr>
            <a:r>
              <a:rPr lang="pl-PL" sz="1400" dirty="0"/>
              <a:t>W. S. -&gt; NIEZAWISŁE SĄDY </a:t>
            </a:r>
          </a:p>
        </p:txBody>
      </p:sp>
    </p:spTree>
    <p:extLst>
      <p:ext uri="{BB962C8B-B14F-4D97-AF65-F5344CB8AC3E}">
        <p14:creationId xmlns:p14="http://schemas.microsoft.com/office/powerpoint/2010/main" val="38774007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68ECA3A-710D-4B5C-AA4D-5F6704751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4FC4F9B-F796-4F91-A9B2-1C7713FEB1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>
                <a:highlight>
                  <a:srgbClr val="1FE9DF"/>
                </a:highlight>
              </a:rPr>
              <a:t>Deklaracja Praw Człowieka i Obywatela – 1789 r.</a:t>
            </a:r>
          </a:p>
          <a:p>
            <a:endParaRPr lang="pl-PL" dirty="0"/>
          </a:p>
          <a:p>
            <a:pPr marL="0" indent="0">
              <a:buNone/>
            </a:pPr>
            <a:r>
              <a:rPr lang="pl-PL" dirty="0"/>
              <a:t>„Każde społeczeństwo, w którym nie zapewniono gwarancji praw i nie ustanowiono podziału władz, jest pozbawione konstytucji”.</a:t>
            </a:r>
          </a:p>
        </p:txBody>
      </p:sp>
    </p:spTree>
    <p:extLst>
      <p:ext uri="{BB962C8B-B14F-4D97-AF65-F5344CB8AC3E}">
        <p14:creationId xmlns:p14="http://schemas.microsoft.com/office/powerpoint/2010/main" val="10449124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0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3467" y="321734"/>
            <a:ext cx="5136416" cy="1135737"/>
          </a:xfrm>
        </p:spPr>
        <p:txBody>
          <a:bodyPr>
            <a:normAutofit/>
          </a:bodyPr>
          <a:lstStyle/>
          <a:p>
            <a:endParaRPr lang="pl-PL" sz="360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43468" y="1782981"/>
            <a:ext cx="5136416" cy="43939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900" dirty="0">
                <a:highlight>
                  <a:srgbClr val="1FE9DF"/>
                </a:highlight>
              </a:rPr>
              <a:t>Konstytucja 3 Maja, 1791 r. </a:t>
            </a:r>
          </a:p>
          <a:p>
            <a:pPr marL="0" indent="0">
              <a:buNone/>
            </a:pPr>
            <a:endParaRPr lang="pl-PL" sz="1900" dirty="0"/>
          </a:p>
          <a:p>
            <a:pPr marL="0" indent="0" algn="just">
              <a:buNone/>
            </a:pPr>
            <a:r>
              <a:rPr lang="pl-PL" sz="1900" dirty="0"/>
              <a:t>V. RZĄD CZYLI OZNACZENIE WŁADZ PUBLICZNYCH </a:t>
            </a:r>
          </a:p>
          <a:p>
            <a:pPr marL="0" indent="0" algn="just">
              <a:buNone/>
            </a:pPr>
            <a:r>
              <a:rPr lang="pl-PL" sz="1900" dirty="0"/>
              <a:t>Wszelka władza społeczności ludzkiej początek swój bierze z woli narodu. Aby więc całość państw, wolność obywatelska i porządek społeczności w równej wadze na zawsze zostały, trzy władze rząd narodu polskiego składać powinny i z woli prawa niniejszego na zawsze składać będą, to jest: władza prawodawcza w stanach zgromadzonych, władza najwyższa wykonawcza w królu i Straży i władza sądownicza w </a:t>
            </a:r>
            <a:r>
              <a:rPr lang="pl-PL" sz="1900" dirty="0" err="1"/>
              <a:t>jurysdykcyjach</a:t>
            </a:r>
            <a:r>
              <a:rPr lang="pl-PL" sz="1900" dirty="0"/>
              <a:t> na ten koniec ustanowionych lub ustanowić się mających. </a:t>
            </a:r>
          </a:p>
        </p:txBody>
      </p:sp>
      <p:sp>
        <p:nvSpPr>
          <p:cNvPr id="22" name="Isosceles Triangle 12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14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Obraz 4" descr="Obraz zawierający dywanik, tkanina&#10;&#10;Opis wygenerowany automatycznie">
            <a:extLst>
              <a:ext uri="{FF2B5EF4-FFF2-40B4-BE49-F238E27FC236}">
                <a16:creationId xmlns:a16="http://schemas.microsoft.com/office/drawing/2014/main" id="{467D6350-D186-4678-B8CF-285C073B60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8427" r="2" b="5551"/>
          <a:stretch/>
        </p:blipFill>
        <p:spPr>
          <a:xfrm>
            <a:off x="6412117" y="10"/>
            <a:ext cx="5779884" cy="6857990"/>
          </a:xfrm>
          <a:prstGeom prst="rect">
            <a:avLst/>
          </a:prstGeom>
        </p:spPr>
      </p:pic>
      <p:grpSp>
        <p:nvGrpSpPr>
          <p:cNvPr id="24" name="Group 16">
            <a:extLst>
              <a:ext uri="{FF2B5EF4-FFF2-40B4-BE49-F238E27FC236}">
                <a16:creationId xmlns:a16="http://schemas.microsoft.com/office/drawing/2014/main" id="{07EAA094-9CF6-4695-958A-33D9BCAA9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123132" y="713128"/>
            <a:ext cx="1068867" cy="2126625"/>
            <a:chOff x="10918968" y="713127"/>
            <a:chExt cx="1273032" cy="2532832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E80C965-DB6D-4F81-9E9E-B027384D0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Isosceles Triangle 18">
              <a:extLst>
                <a:ext uri="{FF2B5EF4-FFF2-40B4-BE49-F238E27FC236}">
                  <a16:creationId xmlns:a16="http://schemas.microsoft.com/office/drawing/2014/main" id="{A580F890-B085-4E95-96AA-55AEBEC5CE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" name="pole tekstowe 5">
            <a:extLst>
              <a:ext uri="{FF2B5EF4-FFF2-40B4-BE49-F238E27FC236}">
                <a16:creationId xmlns:a16="http://schemas.microsoft.com/office/drawing/2014/main" id="{462906B9-A60D-4ED3-88AB-53F3F35C0863}"/>
              </a:ext>
            </a:extLst>
          </p:cNvPr>
          <p:cNvSpPr txBox="1"/>
          <p:nvPr/>
        </p:nvSpPr>
        <p:spPr>
          <a:xfrm>
            <a:off x="10228002" y="6657945"/>
            <a:ext cx="1963999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 tooltip="https://muzhp.pl/pl/c/1323/prof-piotr-ugniewski-jak-uchwalono-konstytucje-3-maj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 zdjęcie</a:t>
            </a:r>
            <a:r>
              <a:rPr kumimoji="0" lang="pl-PL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autor: Nieznany autor, licencja: </a:t>
            </a:r>
            <a:r>
              <a:rPr kumimoji="0" lang="pl-PL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kumimoji="0" lang="pl-PL" sz="7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4094308"/>
      </p:ext>
    </p:extLst>
  </p:cSld>
  <p:clrMapOvr>
    <a:masterClrMapping/>
  </p:clrMapOvr>
</p:sld>
</file>

<file path=ppt/theme/theme1.xml><?xml version="1.0" encoding="utf-8"?>
<a:theme xmlns:a="http://schemas.openxmlformats.org/drawingml/2006/main" name="1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1830</Words>
  <Application>Microsoft Office PowerPoint</Application>
  <PresentationFormat>Panoramiczny</PresentationFormat>
  <Paragraphs>172</Paragraphs>
  <Slides>27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1_Motyw pakietu Office</vt:lpstr>
      <vt:lpstr>ZAJĘCIA NR 3</vt:lpstr>
      <vt:lpstr>Prezentacja programu PowerPoint</vt:lpstr>
      <vt:lpstr>Prezentacja programu PowerPoint</vt:lpstr>
      <vt:lpstr> ROZWÓJ CYWILIZACYJNY: </vt:lpstr>
      <vt:lpstr>Prezentacja programu PowerPoint</vt:lpstr>
      <vt:lpstr>  DOKTRYNY: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 REWOLUCJE: </vt:lpstr>
      <vt:lpstr>Prezentacja programu PowerPoint</vt:lpstr>
      <vt:lpstr>Prezentacja programu PowerPoint</vt:lpstr>
      <vt:lpstr>WOJNY: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ZAJĘCIA NR 3</dc:title>
  <dc:creator>Karina Pilarz</dc:creator>
  <cp:lastModifiedBy>Karina Pilarz</cp:lastModifiedBy>
  <cp:revision>4</cp:revision>
  <dcterms:created xsi:type="dcterms:W3CDTF">2021-02-25T09:51:32Z</dcterms:created>
  <dcterms:modified xsi:type="dcterms:W3CDTF">2021-03-18T10:22:25Z</dcterms:modified>
</cp:coreProperties>
</file>